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61" r:id="rId4"/>
    <p:sldId id="260" r:id="rId5"/>
    <p:sldId id="259" r:id="rId6"/>
    <p:sldId id="258" r:id="rId7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23"/>
  </p:normalViewPr>
  <p:slideViewPr>
    <p:cSldViewPr snapToGrid="0">
      <p:cViewPr varScale="1">
        <p:scale>
          <a:sx n="74" d="100"/>
          <a:sy n="74" d="100"/>
        </p:scale>
        <p:origin x="18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235A6-4AD4-2143-AB6D-D1EA0F8F9F7C}" type="datetimeFigureOut">
              <a:rPr kumimoji="1" lang="ja-JP" altLang="en-US" smtClean="0"/>
              <a:t>2023/10/29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C173-F74E-5043-8ABA-129AE4CA9F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5623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235A6-4AD4-2143-AB6D-D1EA0F8F9F7C}" type="datetimeFigureOut">
              <a:rPr kumimoji="1" lang="ja-JP" altLang="en-US" smtClean="0"/>
              <a:t>2023/10/29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C173-F74E-5043-8ABA-129AE4CA9F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6524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235A6-4AD4-2143-AB6D-D1EA0F8F9F7C}" type="datetimeFigureOut">
              <a:rPr kumimoji="1" lang="ja-JP" altLang="en-US" smtClean="0"/>
              <a:t>2023/10/29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C173-F74E-5043-8ABA-129AE4CA9F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8587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235A6-4AD4-2143-AB6D-D1EA0F8F9F7C}" type="datetimeFigureOut">
              <a:rPr kumimoji="1" lang="ja-JP" altLang="en-US" smtClean="0"/>
              <a:t>2023/10/29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C173-F74E-5043-8ABA-129AE4CA9F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8061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235A6-4AD4-2143-AB6D-D1EA0F8F9F7C}" type="datetimeFigureOut">
              <a:rPr kumimoji="1" lang="ja-JP" altLang="en-US" smtClean="0"/>
              <a:t>2023/10/29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C173-F74E-5043-8ABA-129AE4CA9F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4751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235A6-4AD4-2143-AB6D-D1EA0F8F9F7C}" type="datetimeFigureOut">
              <a:rPr kumimoji="1" lang="ja-JP" altLang="en-US" smtClean="0"/>
              <a:t>2023/10/29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C173-F74E-5043-8ABA-129AE4CA9F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7467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235A6-4AD4-2143-AB6D-D1EA0F8F9F7C}" type="datetimeFigureOut">
              <a:rPr kumimoji="1" lang="ja-JP" altLang="en-US" smtClean="0"/>
              <a:t>2023/10/29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C173-F74E-5043-8ABA-129AE4CA9F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7252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235A6-4AD4-2143-AB6D-D1EA0F8F9F7C}" type="datetimeFigureOut">
              <a:rPr kumimoji="1" lang="ja-JP" altLang="en-US" smtClean="0"/>
              <a:t>2023/10/29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C173-F74E-5043-8ABA-129AE4CA9F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2945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235A6-4AD4-2143-AB6D-D1EA0F8F9F7C}" type="datetimeFigureOut">
              <a:rPr kumimoji="1" lang="ja-JP" altLang="en-US" smtClean="0"/>
              <a:t>2023/10/29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C173-F74E-5043-8ABA-129AE4CA9F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6517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235A6-4AD4-2143-AB6D-D1EA0F8F9F7C}" type="datetimeFigureOut">
              <a:rPr kumimoji="1" lang="ja-JP" altLang="en-US" smtClean="0"/>
              <a:t>2023/10/29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C173-F74E-5043-8ABA-129AE4CA9F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3438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235A6-4AD4-2143-AB6D-D1EA0F8F9F7C}" type="datetimeFigureOut">
              <a:rPr kumimoji="1" lang="ja-JP" altLang="en-US" smtClean="0"/>
              <a:t>2023/10/29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C173-F74E-5043-8ABA-129AE4CA9F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2516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235A6-4AD4-2143-AB6D-D1EA0F8F9F7C}" type="datetimeFigureOut">
              <a:rPr kumimoji="1" lang="ja-JP" altLang="en-US" smtClean="0"/>
              <a:t>2023/10/29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BC173-F74E-5043-8ABA-129AE4CA9F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9177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kumimoji="1"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kumimoji="1"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祝80歳】子だくさんロックンローラー、ミック・ジャガーが愛した5人の女性たち" hidden="1">
            <a:extLst>
              <a:ext uri="{FF2B5EF4-FFF2-40B4-BE49-F238E27FC236}">
                <a16:creationId xmlns:a16="http://schemas.microsoft.com/office/drawing/2014/main" id="{FD0306F4-4177-CD46-AD8F-B1D84CF107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01"/>
          <a:stretch/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48579018-4541-CC12-7C63-5A2EF033AE24}"/>
              </a:ext>
            </a:extLst>
          </p:cNvPr>
          <p:cNvSpPr/>
          <p:nvPr/>
        </p:nvSpPr>
        <p:spPr>
          <a:xfrm>
            <a:off x="3279743" y="2555323"/>
            <a:ext cx="429184" cy="141583"/>
          </a:xfrm>
          <a:custGeom>
            <a:avLst/>
            <a:gdLst>
              <a:gd name="connsiteX0" fmla="*/ 32 w 429184"/>
              <a:gd name="connsiteY0" fmla="*/ 45002 h 141583"/>
              <a:gd name="connsiteX1" fmla="*/ 142907 w 429184"/>
              <a:gd name="connsiteY1" fmla="*/ 552 h 141583"/>
              <a:gd name="connsiteX2" fmla="*/ 250857 w 429184"/>
              <a:gd name="connsiteY2" fmla="*/ 45002 h 141583"/>
              <a:gd name="connsiteX3" fmla="*/ 219107 w 429184"/>
              <a:gd name="connsiteY3" fmla="*/ 32302 h 141583"/>
              <a:gd name="connsiteX4" fmla="*/ 346107 w 429184"/>
              <a:gd name="connsiteY4" fmla="*/ 102152 h 141583"/>
              <a:gd name="connsiteX5" fmla="*/ 336582 w 429184"/>
              <a:gd name="connsiteY5" fmla="*/ 86277 h 141583"/>
              <a:gd name="connsiteX6" fmla="*/ 425482 w 429184"/>
              <a:gd name="connsiteY6" fmla="*/ 140252 h 141583"/>
              <a:gd name="connsiteX7" fmla="*/ 400082 w 429184"/>
              <a:gd name="connsiteY7" fmla="*/ 118027 h 141583"/>
              <a:gd name="connsiteX8" fmla="*/ 288957 w 429184"/>
              <a:gd name="connsiteY8" fmla="*/ 41827 h 141583"/>
              <a:gd name="connsiteX9" fmla="*/ 215932 w 429184"/>
              <a:gd name="connsiteY9" fmla="*/ 19602 h 141583"/>
              <a:gd name="connsiteX10" fmla="*/ 155607 w 429184"/>
              <a:gd name="connsiteY10" fmla="*/ 552 h 141583"/>
              <a:gd name="connsiteX11" fmla="*/ 32 w 429184"/>
              <a:gd name="connsiteY11" fmla="*/ 45002 h 14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9184" h="141583">
                <a:moveTo>
                  <a:pt x="32" y="45002"/>
                </a:moveTo>
                <a:cubicBezTo>
                  <a:pt x="-2085" y="45002"/>
                  <a:pt x="101103" y="552"/>
                  <a:pt x="142907" y="552"/>
                </a:cubicBezTo>
                <a:cubicBezTo>
                  <a:pt x="184711" y="552"/>
                  <a:pt x="238157" y="39710"/>
                  <a:pt x="250857" y="45002"/>
                </a:cubicBezTo>
                <a:cubicBezTo>
                  <a:pt x="263557" y="50294"/>
                  <a:pt x="203232" y="22777"/>
                  <a:pt x="219107" y="32302"/>
                </a:cubicBezTo>
                <a:cubicBezTo>
                  <a:pt x="234982" y="41827"/>
                  <a:pt x="346107" y="102152"/>
                  <a:pt x="346107" y="102152"/>
                </a:cubicBezTo>
                <a:cubicBezTo>
                  <a:pt x="365686" y="111148"/>
                  <a:pt x="323353" y="79927"/>
                  <a:pt x="336582" y="86277"/>
                </a:cubicBezTo>
                <a:cubicBezTo>
                  <a:pt x="349811" y="92627"/>
                  <a:pt x="414899" y="134960"/>
                  <a:pt x="425482" y="140252"/>
                </a:cubicBezTo>
                <a:cubicBezTo>
                  <a:pt x="436065" y="145544"/>
                  <a:pt x="422836" y="134431"/>
                  <a:pt x="400082" y="118027"/>
                </a:cubicBezTo>
                <a:cubicBezTo>
                  <a:pt x="377328" y="101623"/>
                  <a:pt x="319649" y="58231"/>
                  <a:pt x="288957" y="41827"/>
                </a:cubicBezTo>
                <a:cubicBezTo>
                  <a:pt x="258265" y="25423"/>
                  <a:pt x="215932" y="19602"/>
                  <a:pt x="215932" y="19602"/>
                </a:cubicBezTo>
                <a:cubicBezTo>
                  <a:pt x="193707" y="12723"/>
                  <a:pt x="186299" y="-3152"/>
                  <a:pt x="155607" y="552"/>
                </a:cubicBezTo>
                <a:cubicBezTo>
                  <a:pt x="124915" y="4256"/>
                  <a:pt x="2149" y="45002"/>
                  <a:pt x="32" y="450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09DBE785-437D-2CD4-5EDD-ED1FF84A69C7}"/>
              </a:ext>
            </a:extLst>
          </p:cNvPr>
          <p:cNvSpPr/>
          <p:nvPr/>
        </p:nvSpPr>
        <p:spPr>
          <a:xfrm>
            <a:off x="3301998" y="2564741"/>
            <a:ext cx="160123" cy="74629"/>
          </a:xfrm>
          <a:custGeom>
            <a:avLst/>
            <a:gdLst>
              <a:gd name="connsiteX0" fmla="*/ 2 w 160123"/>
              <a:gd name="connsiteY0" fmla="*/ 73684 h 74629"/>
              <a:gd name="connsiteX1" fmla="*/ 92077 w 160123"/>
              <a:gd name="connsiteY1" fmla="*/ 64159 h 74629"/>
              <a:gd name="connsiteX2" fmla="*/ 158752 w 160123"/>
              <a:gd name="connsiteY2" fmla="*/ 659 h 74629"/>
              <a:gd name="connsiteX3" fmla="*/ 133352 w 160123"/>
              <a:gd name="connsiteY3" fmla="*/ 32409 h 74629"/>
              <a:gd name="connsiteX4" fmla="*/ 88902 w 160123"/>
              <a:gd name="connsiteY4" fmla="*/ 54634 h 74629"/>
              <a:gd name="connsiteX5" fmla="*/ 2 w 160123"/>
              <a:gd name="connsiteY5" fmla="*/ 73684 h 7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123" h="74629">
                <a:moveTo>
                  <a:pt x="2" y="73684"/>
                </a:moveTo>
                <a:cubicBezTo>
                  <a:pt x="531" y="75271"/>
                  <a:pt x="65619" y="76330"/>
                  <a:pt x="92077" y="64159"/>
                </a:cubicBezTo>
                <a:cubicBezTo>
                  <a:pt x="118535" y="51988"/>
                  <a:pt x="151873" y="5951"/>
                  <a:pt x="158752" y="659"/>
                </a:cubicBezTo>
                <a:cubicBezTo>
                  <a:pt x="165631" y="-4633"/>
                  <a:pt x="144994" y="23413"/>
                  <a:pt x="133352" y="32409"/>
                </a:cubicBezTo>
                <a:cubicBezTo>
                  <a:pt x="121710" y="41405"/>
                  <a:pt x="108481" y="46167"/>
                  <a:pt x="88902" y="54634"/>
                </a:cubicBezTo>
                <a:cubicBezTo>
                  <a:pt x="69323" y="63101"/>
                  <a:pt x="-527" y="72097"/>
                  <a:pt x="2" y="736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73CB441B-BE52-8A17-B9D3-1C6962ECA4D9}"/>
              </a:ext>
            </a:extLst>
          </p:cNvPr>
          <p:cNvSpPr/>
          <p:nvPr/>
        </p:nvSpPr>
        <p:spPr>
          <a:xfrm>
            <a:off x="3321050" y="2555770"/>
            <a:ext cx="57150" cy="79689"/>
          </a:xfrm>
          <a:custGeom>
            <a:avLst/>
            <a:gdLst>
              <a:gd name="connsiteX0" fmla="*/ 57150 w 57150"/>
              <a:gd name="connsiteY0" fmla="*/ 105 h 79689"/>
              <a:gd name="connsiteX1" fmla="*/ 9525 w 57150"/>
              <a:gd name="connsiteY1" fmla="*/ 54080 h 79689"/>
              <a:gd name="connsiteX2" fmla="*/ 0 w 57150"/>
              <a:gd name="connsiteY2" fmla="*/ 79480 h 79689"/>
              <a:gd name="connsiteX3" fmla="*/ 9525 w 57150"/>
              <a:gd name="connsiteY3" fmla="*/ 41380 h 79689"/>
              <a:gd name="connsiteX4" fmla="*/ 57150 w 57150"/>
              <a:gd name="connsiteY4" fmla="*/ 105 h 79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50" h="79689">
                <a:moveTo>
                  <a:pt x="57150" y="105"/>
                </a:moveTo>
                <a:cubicBezTo>
                  <a:pt x="57150" y="2222"/>
                  <a:pt x="19050" y="40851"/>
                  <a:pt x="9525" y="54080"/>
                </a:cubicBezTo>
                <a:cubicBezTo>
                  <a:pt x="0" y="67309"/>
                  <a:pt x="0" y="81597"/>
                  <a:pt x="0" y="79480"/>
                </a:cubicBezTo>
                <a:cubicBezTo>
                  <a:pt x="0" y="77363"/>
                  <a:pt x="2117" y="54609"/>
                  <a:pt x="9525" y="41380"/>
                </a:cubicBezTo>
                <a:cubicBezTo>
                  <a:pt x="16933" y="28151"/>
                  <a:pt x="57150" y="-2012"/>
                  <a:pt x="57150" y="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B3AA9377-CB6F-3E51-CE62-EDB229AA2FD8}"/>
              </a:ext>
            </a:extLst>
          </p:cNvPr>
          <p:cNvSpPr/>
          <p:nvPr/>
        </p:nvSpPr>
        <p:spPr>
          <a:xfrm>
            <a:off x="3307872" y="2593903"/>
            <a:ext cx="100110" cy="80108"/>
          </a:xfrm>
          <a:custGeom>
            <a:avLst/>
            <a:gdLst>
              <a:gd name="connsiteX0" fmla="*/ 89378 w 100110"/>
              <a:gd name="connsiteY0" fmla="*/ 72 h 80108"/>
              <a:gd name="connsiteX1" fmla="*/ 92553 w 100110"/>
              <a:gd name="connsiteY1" fmla="*/ 63572 h 80108"/>
              <a:gd name="connsiteX2" fmla="*/ 73503 w 100110"/>
              <a:gd name="connsiteY2" fmla="*/ 79447 h 80108"/>
              <a:gd name="connsiteX3" fmla="*/ 13178 w 100110"/>
              <a:gd name="connsiteY3" fmla="*/ 47697 h 80108"/>
              <a:gd name="connsiteX4" fmla="*/ 3653 w 100110"/>
              <a:gd name="connsiteY4" fmla="*/ 47697 h 80108"/>
              <a:gd name="connsiteX5" fmla="*/ 60803 w 100110"/>
              <a:gd name="connsiteY5" fmla="*/ 69922 h 80108"/>
              <a:gd name="connsiteX6" fmla="*/ 98903 w 100110"/>
              <a:gd name="connsiteY6" fmla="*/ 50872 h 80108"/>
              <a:gd name="connsiteX7" fmla="*/ 89378 w 100110"/>
              <a:gd name="connsiteY7" fmla="*/ 72 h 80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110" h="80108">
                <a:moveTo>
                  <a:pt x="89378" y="72"/>
                </a:moveTo>
                <a:cubicBezTo>
                  <a:pt x="88320" y="2189"/>
                  <a:pt x="92553" y="63572"/>
                  <a:pt x="92553" y="63572"/>
                </a:cubicBezTo>
                <a:cubicBezTo>
                  <a:pt x="89907" y="76801"/>
                  <a:pt x="86732" y="82093"/>
                  <a:pt x="73503" y="79447"/>
                </a:cubicBezTo>
                <a:cubicBezTo>
                  <a:pt x="60274" y="76801"/>
                  <a:pt x="13178" y="47697"/>
                  <a:pt x="13178" y="47697"/>
                </a:cubicBezTo>
                <a:cubicBezTo>
                  <a:pt x="1536" y="42405"/>
                  <a:pt x="-4284" y="43993"/>
                  <a:pt x="3653" y="47697"/>
                </a:cubicBezTo>
                <a:cubicBezTo>
                  <a:pt x="11590" y="51401"/>
                  <a:pt x="44928" y="69393"/>
                  <a:pt x="60803" y="69922"/>
                </a:cubicBezTo>
                <a:cubicBezTo>
                  <a:pt x="76678" y="70451"/>
                  <a:pt x="93611" y="58809"/>
                  <a:pt x="98903" y="50872"/>
                </a:cubicBezTo>
                <a:cubicBezTo>
                  <a:pt x="104195" y="42935"/>
                  <a:pt x="90436" y="-2045"/>
                  <a:pt x="89378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5BFDB3EF-5485-B86E-D567-41F528B890AE}"/>
              </a:ext>
            </a:extLst>
          </p:cNvPr>
          <p:cNvSpPr/>
          <p:nvPr/>
        </p:nvSpPr>
        <p:spPr>
          <a:xfrm>
            <a:off x="3311497" y="2641521"/>
            <a:ext cx="308299" cy="47361"/>
          </a:xfrm>
          <a:custGeom>
            <a:avLst/>
            <a:gdLst>
              <a:gd name="connsiteX0" fmla="*/ 28 w 308299"/>
              <a:gd name="connsiteY0" fmla="*/ 79 h 47361"/>
              <a:gd name="connsiteX1" fmla="*/ 101628 w 308299"/>
              <a:gd name="connsiteY1" fmla="*/ 28654 h 47361"/>
              <a:gd name="connsiteX2" fmla="*/ 234978 w 308299"/>
              <a:gd name="connsiteY2" fmla="*/ 44529 h 47361"/>
              <a:gd name="connsiteX3" fmla="*/ 276253 w 308299"/>
              <a:gd name="connsiteY3" fmla="*/ 44529 h 47361"/>
              <a:gd name="connsiteX4" fmla="*/ 308003 w 308299"/>
              <a:gd name="connsiteY4" fmla="*/ 15954 h 47361"/>
              <a:gd name="connsiteX5" fmla="*/ 288953 w 308299"/>
              <a:gd name="connsiteY5" fmla="*/ 35004 h 47361"/>
              <a:gd name="connsiteX6" fmla="*/ 238153 w 308299"/>
              <a:gd name="connsiteY6" fmla="*/ 38179 h 47361"/>
              <a:gd name="connsiteX7" fmla="*/ 177828 w 308299"/>
              <a:gd name="connsiteY7" fmla="*/ 44529 h 47361"/>
              <a:gd name="connsiteX8" fmla="*/ 92103 w 308299"/>
              <a:gd name="connsiteY8" fmla="*/ 38179 h 47361"/>
              <a:gd name="connsiteX9" fmla="*/ 28 w 308299"/>
              <a:gd name="connsiteY9" fmla="*/ 79 h 47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8299" h="47361">
                <a:moveTo>
                  <a:pt x="28" y="79"/>
                </a:moveTo>
                <a:cubicBezTo>
                  <a:pt x="1615" y="-1508"/>
                  <a:pt x="62470" y="21246"/>
                  <a:pt x="101628" y="28654"/>
                </a:cubicBezTo>
                <a:cubicBezTo>
                  <a:pt x="140786" y="36062"/>
                  <a:pt x="205874" y="41883"/>
                  <a:pt x="234978" y="44529"/>
                </a:cubicBezTo>
                <a:cubicBezTo>
                  <a:pt x="264082" y="47175"/>
                  <a:pt x="264082" y="49291"/>
                  <a:pt x="276253" y="44529"/>
                </a:cubicBezTo>
                <a:cubicBezTo>
                  <a:pt x="288424" y="39767"/>
                  <a:pt x="308003" y="15954"/>
                  <a:pt x="308003" y="15954"/>
                </a:cubicBezTo>
                <a:cubicBezTo>
                  <a:pt x="310120" y="14366"/>
                  <a:pt x="300595" y="31300"/>
                  <a:pt x="288953" y="35004"/>
                </a:cubicBezTo>
                <a:cubicBezTo>
                  <a:pt x="277311" y="38708"/>
                  <a:pt x="256674" y="36592"/>
                  <a:pt x="238153" y="38179"/>
                </a:cubicBezTo>
                <a:cubicBezTo>
                  <a:pt x="219632" y="39766"/>
                  <a:pt x="202170" y="44529"/>
                  <a:pt x="177828" y="44529"/>
                </a:cubicBezTo>
                <a:cubicBezTo>
                  <a:pt x="153486" y="44529"/>
                  <a:pt x="121736" y="42941"/>
                  <a:pt x="92103" y="38179"/>
                </a:cubicBezTo>
                <a:cubicBezTo>
                  <a:pt x="62470" y="33417"/>
                  <a:pt x="-1559" y="1666"/>
                  <a:pt x="28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FA66FF0C-F5A2-7F8D-E3E3-38019DA0C21B}"/>
              </a:ext>
            </a:extLst>
          </p:cNvPr>
          <p:cNvSpPr/>
          <p:nvPr/>
        </p:nvSpPr>
        <p:spPr>
          <a:xfrm>
            <a:off x="3387642" y="2638425"/>
            <a:ext cx="219293" cy="38722"/>
          </a:xfrm>
          <a:custGeom>
            <a:avLst/>
            <a:gdLst>
              <a:gd name="connsiteX0" fmla="*/ 83 w 219293"/>
              <a:gd name="connsiteY0" fmla="*/ 3175 h 38722"/>
              <a:gd name="connsiteX1" fmla="*/ 79458 w 219293"/>
              <a:gd name="connsiteY1" fmla="*/ 25400 h 38722"/>
              <a:gd name="connsiteX2" fmla="*/ 127083 w 219293"/>
              <a:gd name="connsiteY2" fmla="*/ 31750 h 38722"/>
              <a:gd name="connsiteX3" fmla="*/ 174708 w 219293"/>
              <a:gd name="connsiteY3" fmla="*/ 25400 h 38722"/>
              <a:gd name="connsiteX4" fmla="*/ 219158 w 219293"/>
              <a:gd name="connsiteY4" fmla="*/ 0 h 38722"/>
              <a:gd name="connsiteX5" fmla="*/ 187408 w 219293"/>
              <a:gd name="connsiteY5" fmla="*/ 25400 h 38722"/>
              <a:gd name="connsiteX6" fmla="*/ 155658 w 219293"/>
              <a:gd name="connsiteY6" fmla="*/ 38100 h 38722"/>
              <a:gd name="connsiteX7" fmla="*/ 95333 w 219293"/>
              <a:gd name="connsiteY7" fmla="*/ 34925 h 38722"/>
              <a:gd name="connsiteX8" fmla="*/ 83 w 219293"/>
              <a:gd name="connsiteY8" fmla="*/ 3175 h 3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293" h="38722">
                <a:moveTo>
                  <a:pt x="83" y="3175"/>
                </a:moveTo>
                <a:cubicBezTo>
                  <a:pt x="-2563" y="1587"/>
                  <a:pt x="58291" y="20638"/>
                  <a:pt x="79458" y="25400"/>
                </a:cubicBezTo>
                <a:cubicBezTo>
                  <a:pt x="100625" y="30162"/>
                  <a:pt x="111208" y="31750"/>
                  <a:pt x="127083" y="31750"/>
                </a:cubicBezTo>
                <a:cubicBezTo>
                  <a:pt x="142958" y="31750"/>
                  <a:pt x="159362" y="30692"/>
                  <a:pt x="174708" y="25400"/>
                </a:cubicBezTo>
                <a:cubicBezTo>
                  <a:pt x="190054" y="20108"/>
                  <a:pt x="217041" y="0"/>
                  <a:pt x="219158" y="0"/>
                </a:cubicBezTo>
                <a:cubicBezTo>
                  <a:pt x="221275" y="0"/>
                  <a:pt x="197991" y="19050"/>
                  <a:pt x="187408" y="25400"/>
                </a:cubicBezTo>
                <a:cubicBezTo>
                  <a:pt x="176825" y="31750"/>
                  <a:pt x="171004" y="36513"/>
                  <a:pt x="155658" y="38100"/>
                </a:cubicBezTo>
                <a:cubicBezTo>
                  <a:pt x="140312" y="39688"/>
                  <a:pt x="116500" y="38100"/>
                  <a:pt x="95333" y="34925"/>
                </a:cubicBezTo>
                <a:cubicBezTo>
                  <a:pt x="74166" y="31750"/>
                  <a:pt x="2729" y="4763"/>
                  <a:pt x="83" y="3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4ECE77B7-A5F0-D89D-ECDC-109E453B88F2}"/>
              </a:ext>
            </a:extLst>
          </p:cNvPr>
          <p:cNvSpPr/>
          <p:nvPr/>
        </p:nvSpPr>
        <p:spPr>
          <a:xfrm>
            <a:off x="3427347" y="2563565"/>
            <a:ext cx="138788" cy="106949"/>
          </a:xfrm>
          <a:custGeom>
            <a:avLst/>
            <a:gdLst>
              <a:gd name="connsiteX0" fmla="*/ 4828 w 138788"/>
              <a:gd name="connsiteY0" fmla="*/ 1835 h 106949"/>
              <a:gd name="connsiteX1" fmla="*/ 8003 w 138788"/>
              <a:gd name="connsiteY1" fmla="*/ 55810 h 106949"/>
              <a:gd name="connsiteX2" fmla="*/ 23878 w 138788"/>
              <a:gd name="connsiteY2" fmla="*/ 87560 h 106949"/>
              <a:gd name="connsiteX3" fmla="*/ 96903 w 138788"/>
              <a:gd name="connsiteY3" fmla="*/ 106610 h 106949"/>
              <a:gd name="connsiteX4" fmla="*/ 125478 w 138788"/>
              <a:gd name="connsiteY4" fmla="*/ 100260 h 106949"/>
              <a:gd name="connsiteX5" fmla="*/ 125478 w 138788"/>
              <a:gd name="connsiteY5" fmla="*/ 87560 h 106949"/>
              <a:gd name="connsiteX6" fmla="*/ 138178 w 138788"/>
              <a:gd name="connsiteY6" fmla="*/ 62160 h 106949"/>
              <a:gd name="connsiteX7" fmla="*/ 103253 w 138788"/>
              <a:gd name="connsiteY7" fmla="*/ 39935 h 106949"/>
              <a:gd name="connsiteX8" fmla="*/ 74678 w 138788"/>
              <a:gd name="connsiteY8" fmla="*/ 14535 h 106949"/>
              <a:gd name="connsiteX9" fmla="*/ 4828 w 138788"/>
              <a:gd name="connsiteY9" fmla="*/ 1835 h 106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8788" h="106949">
                <a:moveTo>
                  <a:pt x="4828" y="1835"/>
                </a:moveTo>
                <a:cubicBezTo>
                  <a:pt x="-6284" y="8714"/>
                  <a:pt x="4828" y="41523"/>
                  <a:pt x="8003" y="55810"/>
                </a:cubicBezTo>
                <a:cubicBezTo>
                  <a:pt x="11178" y="70097"/>
                  <a:pt x="9061" y="79093"/>
                  <a:pt x="23878" y="87560"/>
                </a:cubicBezTo>
                <a:cubicBezTo>
                  <a:pt x="38695" y="96027"/>
                  <a:pt x="79970" y="104493"/>
                  <a:pt x="96903" y="106610"/>
                </a:cubicBezTo>
                <a:cubicBezTo>
                  <a:pt x="113836" y="108727"/>
                  <a:pt x="125478" y="100260"/>
                  <a:pt x="125478" y="100260"/>
                </a:cubicBezTo>
                <a:cubicBezTo>
                  <a:pt x="130240" y="97085"/>
                  <a:pt x="123361" y="93910"/>
                  <a:pt x="125478" y="87560"/>
                </a:cubicBezTo>
                <a:cubicBezTo>
                  <a:pt x="127595" y="81210"/>
                  <a:pt x="141882" y="70097"/>
                  <a:pt x="138178" y="62160"/>
                </a:cubicBezTo>
                <a:cubicBezTo>
                  <a:pt x="134474" y="54223"/>
                  <a:pt x="113836" y="47872"/>
                  <a:pt x="103253" y="39935"/>
                </a:cubicBezTo>
                <a:cubicBezTo>
                  <a:pt x="92670" y="31998"/>
                  <a:pt x="86320" y="19827"/>
                  <a:pt x="74678" y="14535"/>
                </a:cubicBezTo>
                <a:cubicBezTo>
                  <a:pt x="63036" y="9243"/>
                  <a:pt x="15940" y="-5044"/>
                  <a:pt x="4828" y="183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>
            <a:extLst>
              <a:ext uri="{FF2B5EF4-FFF2-40B4-BE49-F238E27FC236}">
                <a16:creationId xmlns:a16="http://schemas.microsoft.com/office/drawing/2014/main" id="{BD3CCDB9-812A-F54D-22A1-6E6B3127713C}"/>
              </a:ext>
            </a:extLst>
          </p:cNvPr>
          <p:cNvSpPr/>
          <p:nvPr/>
        </p:nvSpPr>
        <p:spPr>
          <a:xfrm>
            <a:off x="3444600" y="2592596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>
            <a:extLst>
              <a:ext uri="{FF2B5EF4-FFF2-40B4-BE49-F238E27FC236}">
                <a16:creationId xmlns:a16="http://schemas.microsoft.com/office/drawing/2014/main" id="{6B3BB963-5B46-E0B5-831C-5940F79C6602}"/>
              </a:ext>
            </a:extLst>
          </p:cNvPr>
          <p:cNvSpPr/>
          <p:nvPr/>
        </p:nvSpPr>
        <p:spPr>
          <a:xfrm>
            <a:off x="3485875" y="2595771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5DF7FF54-777F-3FA9-FB57-FCBD7B78D647}"/>
              </a:ext>
            </a:extLst>
          </p:cNvPr>
          <p:cNvSpPr/>
          <p:nvPr/>
        </p:nvSpPr>
        <p:spPr>
          <a:xfrm>
            <a:off x="3320684" y="2568501"/>
            <a:ext cx="152145" cy="60399"/>
          </a:xfrm>
          <a:custGeom>
            <a:avLst/>
            <a:gdLst>
              <a:gd name="connsiteX0" fmla="*/ 366 w 152145"/>
              <a:gd name="connsiteY0" fmla="*/ 60399 h 60399"/>
              <a:gd name="connsiteX1" fmla="*/ 54341 w 152145"/>
              <a:gd name="connsiteY1" fmla="*/ 19124 h 60399"/>
              <a:gd name="connsiteX2" fmla="*/ 149591 w 152145"/>
              <a:gd name="connsiteY2" fmla="*/ 74 h 60399"/>
              <a:gd name="connsiteX3" fmla="*/ 121016 w 152145"/>
              <a:gd name="connsiteY3" fmla="*/ 12774 h 60399"/>
              <a:gd name="connsiteX4" fmla="*/ 79741 w 152145"/>
              <a:gd name="connsiteY4" fmla="*/ 19124 h 60399"/>
              <a:gd name="connsiteX5" fmla="*/ 366 w 152145"/>
              <a:gd name="connsiteY5" fmla="*/ 60399 h 6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145" h="60399">
                <a:moveTo>
                  <a:pt x="366" y="60399"/>
                </a:moveTo>
                <a:cubicBezTo>
                  <a:pt x="-3867" y="60399"/>
                  <a:pt x="29470" y="29178"/>
                  <a:pt x="54341" y="19124"/>
                </a:cubicBezTo>
                <a:cubicBezTo>
                  <a:pt x="79212" y="9070"/>
                  <a:pt x="138479" y="1132"/>
                  <a:pt x="149591" y="74"/>
                </a:cubicBezTo>
                <a:cubicBezTo>
                  <a:pt x="160703" y="-984"/>
                  <a:pt x="132658" y="9599"/>
                  <a:pt x="121016" y="12774"/>
                </a:cubicBezTo>
                <a:cubicBezTo>
                  <a:pt x="109374" y="15949"/>
                  <a:pt x="95616" y="13832"/>
                  <a:pt x="79741" y="19124"/>
                </a:cubicBezTo>
                <a:cubicBezTo>
                  <a:pt x="63866" y="24416"/>
                  <a:pt x="4599" y="60399"/>
                  <a:pt x="366" y="603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53E30AEC-E3DB-908E-7CCA-3C5B9C1A5F04}"/>
              </a:ext>
            </a:extLst>
          </p:cNvPr>
          <p:cNvSpPr/>
          <p:nvPr/>
        </p:nvSpPr>
        <p:spPr>
          <a:xfrm>
            <a:off x="3396836" y="2555583"/>
            <a:ext cx="61402" cy="98733"/>
          </a:xfrm>
          <a:custGeom>
            <a:avLst/>
            <a:gdLst>
              <a:gd name="connsiteX0" fmla="*/ 414 w 61402"/>
              <a:gd name="connsiteY0" fmla="*/ 292 h 98733"/>
              <a:gd name="connsiteX1" fmla="*/ 22639 w 61402"/>
              <a:gd name="connsiteY1" fmla="*/ 51092 h 98733"/>
              <a:gd name="connsiteX2" fmla="*/ 22639 w 61402"/>
              <a:gd name="connsiteY2" fmla="*/ 73317 h 98733"/>
              <a:gd name="connsiteX3" fmla="*/ 60739 w 61402"/>
              <a:gd name="connsiteY3" fmla="*/ 98717 h 98733"/>
              <a:gd name="connsiteX4" fmla="*/ 44864 w 61402"/>
              <a:gd name="connsiteY4" fmla="*/ 76492 h 98733"/>
              <a:gd name="connsiteX5" fmla="*/ 414 w 61402"/>
              <a:gd name="connsiteY5" fmla="*/ 292 h 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02" h="98733">
                <a:moveTo>
                  <a:pt x="414" y="292"/>
                </a:moveTo>
                <a:cubicBezTo>
                  <a:pt x="-3290" y="-3941"/>
                  <a:pt x="18935" y="38921"/>
                  <a:pt x="22639" y="51092"/>
                </a:cubicBezTo>
                <a:cubicBezTo>
                  <a:pt x="26343" y="63263"/>
                  <a:pt x="16289" y="65380"/>
                  <a:pt x="22639" y="73317"/>
                </a:cubicBezTo>
                <a:cubicBezTo>
                  <a:pt x="28989" y="81254"/>
                  <a:pt x="57035" y="98188"/>
                  <a:pt x="60739" y="98717"/>
                </a:cubicBezTo>
                <a:cubicBezTo>
                  <a:pt x="64443" y="99246"/>
                  <a:pt x="51743" y="87075"/>
                  <a:pt x="44864" y="76492"/>
                </a:cubicBezTo>
                <a:cubicBezTo>
                  <a:pt x="37985" y="65909"/>
                  <a:pt x="4118" y="4525"/>
                  <a:pt x="414" y="2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660D2C6D-02B0-FDF5-975E-3F8A86B647E4}"/>
              </a:ext>
            </a:extLst>
          </p:cNvPr>
          <p:cNvSpPr/>
          <p:nvPr/>
        </p:nvSpPr>
        <p:spPr>
          <a:xfrm>
            <a:off x="3301300" y="2534870"/>
            <a:ext cx="404020" cy="129066"/>
          </a:xfrm>
          <a:custGeom>
            <a:avLst/>
            <a:gdLst>
              <a:gd name="connsiteX0" fmla="*/ 700 w 404020"/>
              <a:gd name="connsiteY0" fmla="*/ 52755 h 129066"/>
              <a:gd name="connsiteX1" fmla="*/ 92775 w 404020"/>
              <a:gd name="connsiteY1" fmla="*/ 1955 h 129066"/>
              <a:gd name="connsiteX2" fmla="*/ 232475 w 404020"/>
              <a:gd name="connsiteY2" fmla="*/ 11480 h 129066"/>
              <a:gd name="connsiteX3" fmla="*/ 213425 w 404020"/>
              <a:gd name="connsiteY3" fmla="*/ 21005 h 129066"/>
              <a:gd name="connsiteX4" fmla="*/ 334075 w 404020"/>
              <a:gd name="connsiteY4" fmla="*/ 68630 h 129066"/>
              <a:gd name="connsiteX5" fmla="*/ 403925 w 404020"/>
              <a:gd name="connsiteY5" fmla="*/ 119430 h 129066"/>
              <a:gd name="connsiteX6" fmla="*/ 349950 w 404020"/>
              <a:gd name="connsiteY6" fmla="*/ 84505 h 129066"/>
              <a:gd name="connsiteX7" fmla="*/ 384875 w 404020"/>
              <a:gd name="connsiteY7" fmla="*/ 128955 h 129066"/>
              <a:gd name="connsiteX8" fmla="*/ 324550 w 404020"/>
              <a:gd name="connsiteY8" fmla="*/ 68630 h 129066"/>
              <a:gd name="connsiteX9" fmla="*/ 242000 w 404020"/>
              <a:gd name="connsiteY9" fmla="*/ 43230 h 129066"/>
              <a:gd name="connsiteX10" fmla="*/ 175325 w 404020"/>
              <a:gd name="connsiteY10" fmla="*/ 8305 h 129066"/>
              <a:gd name="connsiteX11" fmla="*/ 140400 w 404020"/>
              <a:gd name="connsiteY11" fmla="*/ 11480 h 129066"/>
              <a:gd name="connsiteX12" fmla="*/ 700 w 404020"/>
              <a:gd name="connsiteY12" fmla="*/ 52755 h 12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4020" h="129066">
                <a:moveTo>
                  <a:pt x="700" y="52755"/>
                </a:moveTo>
                <a:cubicBezTo>
                  <a:pt x="-7238" y="51167"/>
                  <a:pt x="54146" y="8834"/>
                  <a:pt x="92775" y="1955"/>
                </a:cubicBezTo>
                <a:cubicBezTo>
                  <a:pt x="131404" y="-4924"/>
                  <a:pt x="212367" y="8305"/>
                  <a:pt x="232475" y="11480"/>
                </a:cubicBezTo>
                <a:cubicBezTo>
                  <a:pt x="252583" y="14655"/>
                  <a:pt x="196492" y="11480"/>
                  <a:pt x="213425" y="21005"/>
                </a:cubicBezTo>
                <a:cubicBezTo>
                  <a:pt x="230358" y="30530"/>
                  <a:pt x="302325" y="52226"/>
                  <a:pt x="334075" y="68630"/>
                </a:cubicBezTo>
                <a:cubicBezTo>
                  <a:pt x="365825" y="85034"/>
                  <a:pt x="401279" y="116784"/>
                  <a:pt x="403925" y="119430"/>
                </a:cubicBezTo>
                <a:cubicBezTo>
                  <a:pt x="406571" y="122076"/>
                  <a:pt x="353125" y="82918"/>
                  <a:pt x="349950" y="84505"/>
                </a:cubicBezTo>
                <a:cubicBezTo>
                  <a:pt x="346775" y="86092"/>
                  <a:pt x="389108" y="131601"/>
                  <a:pt x="384875" y="128955"/>
                </a:cubicBezTo>
                <a:cubicBezTo>
                  <a:pt x="380642" y="126309"/>
                  <a:pt x="348362" y="82917"/>
                  <a:pt x="324550" y="68630"/>
                </a:cubicBezTo>
                <a:cubicBezTo>
                  <a:pt x="300738" y="54343"/>
                  <a:pt x="266871" y="53284"/>
                  <a:pt x="242000" y="43230"/>
                </a:cubicBezTo>
                <a:cubicBezTo>
                  <a:pt x="217129" y="33176"/>
                  <a:pt x="192258" y="13597"/>
                  <a:pt x="175325" y="8305"/>
                </a:cubicBezTo>
                <a:cubicBezTo>
                  <a:pt x="158392" y="3013"/>
                  <a:pt x="167388" y="7247"/>
                  <a:pt x="140400" y="11480"/>
                </a:cubicBezTo>
                <a:cubicBezTo>
                  <a:pt x="113413" y="15713"/>
                  <a:pt x="8638" y="54343"/>
                  <a:pt x="700" y="527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F0E5CA5D-190C-C218-4CFF-F3393ED19D00}"/>
              </a:ext>
            </a:extLst>
          </p:cNvPr>
          <p:cNvSpPr/>
          <p:nvPr/>
        </p:nvSpPr>
        <p:spPr>
          <a:xfrm>
            <a:off x="3663875" y="2663787"/>
            <a:ext cx="156051" cy="154584"/>
          </a:xfrm>
          <a:custGeom>
            <a:avLst/>
            <a:gdLst>
              <a:gd name="connsiteX0" fmla="*/ 75 w 156051"/>
              <a:gd name="connsiteY0" fmla="*/ 38 h 154584"/>
              <a:gd name="connsiteX1" fmla="*/ 98500 w 156051"/>
              <a:gd name="connsiteY1" fmla="*/ 69888 h 154584"/>
              <a:gd name="connsiteX2" fmla="*/ 155650 w 156051"/>
              <a:gd name="connsiteY2" fmla="*/ 152438 h 154584"/>
              <a:gd name="connsiteX3" fmla="*/ 120725 w 156051"/>
              <a:gd name="connsiteY3" fmla="*/ 123863 h 154584"/>
              <a:gd name="connsiteX4" fmla="*/ 60400 w 156051"/>
              <a:gd name="connsiteY4" fmla="*/ 54013 h 154584"/>
              <a:gd name="connsiteX5" fmla="*/ 133425 w 156051"/>
              <a:gd name="connsiteY5" fmla="*/ 114338 h 154584"/>
              <a:gd name="connsiteX6" fmla="*/ 82625 w 156051"/>
              <a:gd name="connsiteY6" fmla="*/ 60363 h 154584"/>
              <a:gd name="connsiteX7" fmla="*/ 75 w 156051"/>
              <a:gd name="connsiteY7" fmla="*/ 38 h 154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051" h="154584">
                <a:moveTo>
                  <a:pt x="75" y="38"/>
                </a:moveTo>
                <a:cubicBezTo>
                  <a:pt x="2721" y="1626"/>
                  <a:pt x="72571" y="44488"/>
                  <a:pt x="98500" y="69888"/>
                </a:cubicBezTo>
                <a:cubicBezTo>
                  <a:pt x="124429" y="95288"/>
                  <a:pt x="151946" y="143442"/>
                  <a:pt x="155650" y="152438"/>
                </a:cubicBezTo>
                <a:cubicBezTo>
                  <a:pt x="159354" y="161434"/>
                  <a:pt x="136600" y="140267"/>
                  <a:pt x="120725" y="123863"/>
                </a:cubicBezTo>
                <a:cubicBezTo>
                  <a:pt x="104850" y="107459"/>
                  <a:pt x="58283" y="55601"/>
                  <a:pt x="60400" y="54013"/>
                </a:cubicBezTo>
                <a:cubicBezTo>
                  <a:pt x="62517" y="52425"/>
                  <a:pt x="129721" y="113280"/>
                  <a:pt x="133425" y="114338"/>
                </a:cubicBezTo>
                <a:cubicBezTo>
                  <a:pt x="137129" y="115396"/>
                  <a:pt x="100087" y="74650"/>
                  <a:pt x="82625" y="60363"/>
                </a:cubicBezTo>
                <a:cubicBezTo>
                  <a:pt x="65163" y="46076"/>
                  <a:pt x="-2571" y="-1550"/>
                  <a:pt x="75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A4804BC5-62DB-D501-AD10-39328956EADD}"/>
              </a:ext>
            </a:extLst>
          </p:cNvPr>
          <p:cNvSpPr/>
          <p:nvPr/>
        </p:nvSpPr>
        <p:spPr>
          <a:xfrm>
            <a:off x="3400390" y="2628755"/>
            <a:ext cx="119604" cy="39038"/>
          </a:xfrm>
          <a:custGeom>
            <a:avLst/>
            <a:gdLst>
              <a:gd name="connsiteX0" fmla="*/ 35 w 119604"/>
              <a:gd name="connsiteY0" fmla="*/ 145 h 39038"/>
              <a:gd name="connsiteX1" fmla="*/ 69885 w 119604"/>
              <a:gd name="connsiteY1" fmla="*/ 35070 h 39038"/>
              <a:gd name="connsiteX2" fmla="*/ 117510 w 119604"/>
              <a:gd name="connsiteY2" fmla="*/ 38245 h 39038"/>
              <a:gd name="connsiteX3" fmla="*/ 107985 w 119604"/>
              <a:gd name="connsiteY3" fmla="*/ 28720 h 39038"/>
              <a:gd name="connsiteX4" fmla="*/ 79410 w 119604"/>
              <a:gd name="connsiteY4" fmla="*/ 22370 h 39038"/>
              <a:gd name="connsiteX5" fmla="*/ 35 w 119604"/>
              <a:gd name="connsiteY5" fmla="*/ 145 h 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604" h="39038">
                <a:moveTo>
                  <a:pt x="35" y="145"/>
                </a:moveTo>
                <a:cubicBezTo>
                  <a:pt x="-1553" y="2262"/>
                  <a:pt x="50306" y="28720"/>
                  <a:pt x="69885" y="35070"/>
                </a:cubicBezTo>
                <a:cubicBezTo>
                  <a:pt x="89464" y="41420"/>
                  <a:pt x="117510" y="38245"/>
                  <a:pt x="117510" y="38245"/>
                </a:cubicBezTo>
                <a:cubicBezTo>
                  <a:pt x="123860" y="37187"/>
                  <a:pt x="114335" y="31366"/>
                  <a:pt x="107985" y="28720"/>
                </a:cubicBezTo>
                <a:cubicBezTo>
                  <a:pt x="101635" y="26074"/>
                  <a:pt x="89993" y="25016"/>
                  <a:pt x="79410" y="22370"/>
                </a:cubicBezTo>
                <a:cubicBezTo>
                  <a:pt x="68827" y="19724"/>
                  <a:pt x="1623" y="-1972"/>
                  <a:pt x="35" y="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C70007A4-BF58-B0AD-349B-A51C27BFBAD8}"/>
              </a:ext>
            </a:extLst>
          </p:cNvPr>
          <p:cNvSpPr/>
          <p:nvPr/>
        </p:nvSpPr>
        <p:spPr>
          <a:xfrm>
            <a:off x="3563439" y="2663796"/>
            <a:ext cx="113221" cy="71849"/>
          </a:xfrm>
          <a:custGeom>
            <a:avLst/>
            <a:gdLst>
              <a:gd name="connsiteX0" fmla="*/ 113211 w 113221"/>
              <a:gd name="connsiteY0" fmla="*/ 31779 h 71849"/>
              <a:gd name="connsiteX1" fmla="*/ 14786 w 113221"/>
              <a:gd name="connsiteY1" fmla="*/ 50829 h 71849"/>
              <a:gd name="connsiteX2" fmla="*/ 5261 w 113221"/>
              <a:gd name="connsiteY2" fmla="*/ 69879 h 71849"/>
              <a:gd name="connsiteX3" fmla="*/ 62411 w 113221"/>
              <a:gd name="connsiteY3" fmla="*/ 29 h 71849"/>
              <a:gd name="connsiteX4" fmla="*/ 5261 w 113221"/>
              <a:gd name="connsiteY4" fmla="*/ 60354 h 71849"/>
              <a:gd name="connsiteX5" fmla="*/ 21136 w 113221"/>
              <a:gd name="connsiteY5" fmla="*/ 41304 h 71849"/>
              <a:gd name="connsiteX6" fmla="*/ 113211 w 113221"/>
              <a:gd name="connsiteY6" fmla="*/ 31779 h 71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221" h="71849">
                <a:moveTo>
                  <a:pt x="113211" y="31779"/>
                </a:moveTo>
                <a:cubicBezTo>
                  <a:pt x="112153" y="33367"/>
                  <a:pt x="32778" y="44479"/>
                  <a:pt x="14786" y="50829"/>
                </a:cubicBezTo>
                <a:cubicBezTo>
                  <a:pt x="-3206" y="57179"/>
                  <a:pt x="-2677" y="78346"/>
                  <a:pt x="5261" y="69879"/>
                </a:cubicBezTo>
                <a:cubicBezTo>
                  <a:pt x="13198" y="61412"/>
                  <a:pt x="62411" y="1616"/>
                  <a:pt x="62411" y="29"/>
                </a:cubicBezTo>
                <a:cubicBezTo>
                  <a:pt x="62411" y="-1558"/>
                  <a:pt x="5261" y="60354"/>
                  <a:pt x="5261" y="60354"/>
                </a:cubicBezTo>
                <a:cubicBezTo>
                  <a:pt x="-1618" y="67233"/>
                  <a:pt x="3674" y="45008"/>
                  <a:pt x="21136" y="41304"/>
                </a:cubicBezTo>
                <a:cubicBezTo>
                  <a:pt x="38598" y="37600"/>
                  <a:pt x="114269" y="30191"/>
                  <a:pt x="113211" y="317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8C2D238A-86DD-DD83-4FC3-27351E2A466A}"/>
              </a:ext>
            </a:extLst>
          </p:cNvPr>
          <p:cNvSpPr/>
          <p:nvPr/>
        </p:nvSpPr>
        <p:spPr>
          <a:xfrm>
            <a:off x="3247311" y="2387568"/>
            <a:ext cx="264348" cy="212759"/>
          </a:xfrm>
          <a:custGeom>
            <a:avLst/>
            <a:gdLst>
              <a:gd name="connsiteX0" fmla="*/ 714 w 264348"/>
              <a:gd name="connsiteY0" fmla="*/ 212757 h 212759"/>
              <a:gd name="connsiteX1" fmla="*/ 3889 w 264348"/>
              <a:gd name="connsiteY1" fmla="*/ 117507 h 212759"/>
              <a:gd name="connsiteX2" fmla="*/ 22939 w 264348"/>
              <a:gd name="connsiteY2" fmla="*/ 66707 h 212759"/>
              <a:gd name="connsiteX3" fmla="*/ 48339 w 264348"/>
              <a:gd name="connsiteY3" fmla="*/ 98457 h 212759"/>
              <a:gd name="connsiteX4" fmla="*/ 57864 w 264348"/>
              <a:gd name="connsiteY4" fmla="*/ 34957 h 212759"/>
              <a:gd name="connsiteX5" fmla="*/ 95964 w 264348"/>
              <a:gd name="connsiteY5" fmla="*/ 69882 h 212759"/>
              <a:gd name="connsiteX6" fmla="*/ 108664 w 264348"/>
              <a:gd name="connsiteY6" fmla="*/ 28607 h 212759"/>
              <a:gd name="connsiteX7" fmla="*/ 156289 w 264348"/>
              <a:gd name="connsiteY7" fmla="*/ 50832 h 212759"/>
              <a:gd name="connsiteX8" fmla="*/ 162639 w 264348"/>
              <a:gd name="connsiteY8" fmla="*/ 6382 h 212759"/>
              <a:gd name="connsiteX9" fmla="*/ 203914 w 264348"/>
              <a:gd name="connsiteY9" fmla="*/ 41307 h 212759"/>
              <a:gd name="connsiteX10" fmla="*/ 264239 w 264348"/>
              <a:gd name="connsiteY10" fmla="*/ 32 h 212759"/>
              <a:gd name="connsiteX11" fmla="*/ 188039 w 264348"/>
              <a:gd name="connsiteY11" fmla="*/ 34957 h 212759"/>
              <a:gd name="connsiteX12" fmla="*/ 86439 w 264348"/>
              <a:gd name="connsiteY12" fmla="*/ 66707 h 212759"/>
              <a:gd name="connsiteX13" fmla="*/ 61039 w 264348"/>
              <a:gd name="connsiteY13" fmla="*/ 88932 h 212759"/>
              <a:gd name="connsiteX14" fmla="*/ 41989 w 264348"/>
              <a:gd name="connsiteY14" fmla="*/ 104807 h 212759"/>
              <a:gd name="connsiteX15" fmla="*/ 64214 w 264348"/>
              <a:gd name="connsiteY15" fmla="*/ 47657 h 212759"/>
              <a:gd name="connsiteX16" fmla="*/ 22939 w 264348"/>
              <a:gd name="connsiteY16" fmla="*/ 104807 h 212759"/>
              <a:gd name="connsiteX17" fmla="*/ 13414 w 264348"/>
              <a:gd name="connsiteY17" fmla="*/ 120682 h 212759"/>
              <a:gd name="connsiteX18" fmla="*/ 714 w 264348"/>
              <a:gd name="connsiteY18" fmla="*/ 212757 h 212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4348" h="212759">
                <a:moveTo>
                  <a:pt x="714" y="212757"/>
                </a:moveTo>
                <a:cubicBezTo>
                  <a:pt x="-873" y="212228"/>
                  <a:pt x="185" y="141849"/>
                  <a:pt x="3889" y="117507"/>
                </a:cubicBezTo>
                <a:cubicBezTo>
                  <a:pt x="7593" y="93165"/>
                  <a:pt x="15531" y="69882"/>
                  <a:pt x="22939" y="66707"/>
                </a:cubicBezTo>
                <a:cubicBezTo>
                  <a:pt x="30347" y="63532"/>
                  <a:pt x="42518" y="103749"/>
                  <a:pt x="48339" y="98457"/>
                </a:cubicBezTo>
                <a:cubicBezTo>
                  <a:pt x="54160" y="93165"/>
                  <a:pt x="49927" y="39719"/>
                  <a:pt x="57864" y="34957"/>
                </a:cubicBezTo>
                <a:cubicBezTo>
                  <a:pt x="65802" y="30194"/>
                  <a:pt x="87497" y="70940"/>
                  <a:pt x="95964" y="69882"/>
                </a:cubicBezTo>
                <a:cubicBezTo>
                  <a:pt x="104431" y="68824"/>
                  <a:pt x="98610" y="31782"/>
                  <a:pt x="108664" y="28607"/>
                </a:cubicBezTo>
                <a:cubicBezTo>
                  <a:pt x="118718" y="25432"/>
                  <a:pt x="147293" y="54536"/>
                  <a:pt x="156289" y="50832"/>
                </a:cubicBezTo>
                <a:cubicBezTo>
                  <a:pt x="165285" y="47128"/>
                  <a:pt x="154701" y="7970"/>
                  <a:pt x="162639" y="6382"/>
                </a:cubicBezTo>
                <a:cubicBezTo>
                  <a:pt x="170577" y="4794"/>
                  <a:pt x="186981" y="42365"/>
                  <a:pt x="203914" y="41307"/>
                </a:cubicBezTo>
                <a:cubicBezTo>
                  <a:pt x="220847" y="40249"/>
                  <a:pt x="266885" y="1090"/>
                  <a:pt x="264239" y="32"/>
                </a:cubicBezTo>
                <a:cubicBezTo>
                  <a:pt x="261593" y="-1026"/>
                  <a:pt x="217672" y="23845"/>
                  <a:pt x="188039" y="34957"/>
                </a:cubicBezTo>
                <a:cubicBezTo>
                  <a:pt x="158406" y="46069"/>
                  <a:pt x="107606" y="57711"/>
                  <a:pt x="86439" y="66707"/>
                </a:cubicBezTo>
                <a:cubicBezTo>
                  <a:pt x="65272" y="75703"/>
                  <a:pt x="61039" y="88932"/>
                  <a:pt x="61039" y="88932"/>
                </a:cubicBezTo>
                <a:cubicBezTo>
                  <a:pt x="53631" y="95282"/>
                  <a:pt x="41460" y="111686"/>
                  <a:pt x="41989" y="104807"/>
                </a:cubicBezTo>
                <a:cubicBezTo>
                  <a:pt x="42518" y="97928"/>
                  <a:pt x="67389" y="47657"/>
                  <a:pt x="64214" y="47657"/>
                </a:cubicBezTo>
                <a:cubicBezTo>
                  <a:pt x="61039" y="47657"/>
                  <a:pt x="22939" y="104807"/>
                  <a:pt x="22939" y="104807"/>
                </a:cubicBezTo>
                <a:cubicBezTo>
                  <a:pt x="14472" y="116978"/>
                  <a:pt x="13414" y="106924"/>
                  <a:pt x="13414" y="120682"/>
                </a:cubicBezTo>
                <a:cubicBezTo>
                  <a:pt x="13414" y="134440"/>
                  <a:pt x="2301" y="213286"/>
                  <a:pt x="714" y="2127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C1444F32-00AB-5C4A-F471-B83D5B3D8060}"/>
              </a:ext>
            </a:extLst>
          </p:cNvPr>
          <p:cNvSpPr/>
          <p:nvPr/>
        </p:nvSpPr>
        <p:spPr>
          <a:xfrm>
            <a:off x="3301968" y="2432050"/>
            <a:ext cx="403593" cy="82828"/>
          </a:xfrm>
          <a:custGeom>
            <a:avLst/>
            <a:gdLst>
              <a:gd name="connsiteX0" fmla="*/ 32 w 403593"/>
              <a:gd name="connsiteY0" fmla="*/ 82550 h 82828"/>
              <a:gd name="connsiteX1" fmla="*/ 133382 w 403593"/>
              <a:gd name="connsiteY1" fmla="*/ 34925 h 82828"/>
              <a:gd name="connsiteX2" fmla="*/ 111157 w 403593"/>
              <a:gd name="connsiteY2" fmla="*/ 63500 h 82828"/>
              <a:gd name="connsiteX3" fmla="*/ 282607 w 403593"/>
              <a:gd name="connsiteY3" fmla="*/ 0 h 82828"/>
              <a:gd name="connsiteX4" fmla="*/ 184182 w 403593"/>
              <a:gd name="connsiteY4" fmla="*/ 63500 h 82828"/>
              <a:gd name="connsiteX5" fmla="*/ 241332 w 403593"/>
              <a:gd name="connsiteY5" fmla="*/ 57150 h 82828"/>
              <a:gd name="connsiteX6" fmla="*/ 330232 w 403593"/>
              <a:gd name="connsiteY6" fmla="*/ 69850 h 82828"/>
              <a:gd name="connsiteX7" fmla="*/ 403257 w 403593"/>
              <a:gd name="connsiteY7" fmla="*/ 76200 h 82828"/>
              <a:gd name="connsiteX8" fmla="*/ 352457 w 403593"/>
              <a:gd name="connsiteY8" fmla="*/ 66675 h 82828"/>
              <a:gd name="connsiteX9" fmla="*/ 241332 w 403593"/>
              <a:gd name="connsiteY9" fmla="*/ 60325 h 82828"/>
              <a:gd name="connsiteX10" fmla="*/ 177832 w 403593"/>
              <a:gd name="connsiteY10" fmla="*/ 66675 h 82828"/>
              <a:gd name="connsiteX11" fmla="*/ 187357 w 403593"/>
              <a:gd name="connsiteY11" fmla="*/ 34925 h 82828"/>
              <a:gd name="connsiteX12" fmla="*/ 174657 w 403593"/>
              <a:gd name="connsiteY12" fmla="*/ 9525 h 82828"/>
              <a:gd name="connsiteX13" fmla="*/ 142907 w 403593"/>
              <a:gd name="connsiteY13" fmla="*/ 41275 h 82828"/>
              <a:gd name="connsiteX14" fmla="*/ 120682 w 403593"/>
              <a:gd name="connsiteY14" fmla="*/ 53975 h 82828"/>
              <a:gd name="connsiteX15" fmla="*/ 32 w 403593"/>
              <a:gd name="connsiteY15" fmla="*/ 82550 h 8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3593" h="82828">
                <a:moveTo>
                  <a:pt x="32" y="82550"/>
                </a:moveTo>
                <a:cubicBezTo>
                  <a:pt x="2149" y="79375"/>
                  <a:pt x="114861" y="38100"/>
                  <a:pt x="133382" y="34925"/>
                </a:cubicBezTo>
                <a:cubicBezTo>
                  <a:pt x="151903" y="31750"/>
                  <a:pt x="86286" y="69321"/>
                  <a:pt x="111157" y="63500"/>
                </a:cubicBezTo>
                <a:cubicBezTo>
                  <a:pt x="136028" y="57679"/>
                  <a:pt x="270436" y="0"/>
                  <a:pt x="282607" y="0"/>
                </a:cubicBezTo>
                <a:cubicBezTo>
                  <a:pt x="294778" y="0"/>
                  <a:pt x="191061" y="53975"/>
                  <a:pt x="184182" y="63500"/>
                </a:cubicBezTo>
                <a:cubicBezTo>
                  <a:pt x="177303" y="73025"/>
                  <a:pt x="216990" y="56092"/>
                  <a:pt x="241332" y="57150"/>
                </a:cubicBezTo>
                <a:cubicBezTo>
                  <a:pt x="265674" y="58208"/>
                  <a:pt x="303244" y="66675"/>
                  <a:pt x="330232" y="69850"/>
                </a:cubicBezTo>
                <a:cubicBezTo>
                  <a:pt x="357220" y="73025"/>
                  <a:pt x="399553" y="76729"/>
                  <a:pt x="403257" y="76200"/>
                </a:cubicBezTo>
                <a:cubicBezTo>
                  <a:pt x="406961" y="75671"/>
                  <a:pt x="379445" y="69321"/>
                  <a:pt x="352457" y="66675"/>
                </a:cubicBezTo>
                <a:cubicBezTo>
                  <a:pt x="325470" y="64029"/>
                  <a:pt x="270436" y="60325"/>
                  <a:pt x="241332" y="60325"/>
                </a:cubicBezTo>
                <a:cubicBezTo>
                  <a:pt x="212228" y="60325"/>
                  <a:pt x="186828" y="70908"/>
                  <a:pt x="177832" y="66675"/>
                </a:cubicBezTo>
                <a:cubicBezTo>
                  <a:pt x="168836" y="62442"/>
                  <a:pt x="187886" y="44450"/>
                  <a:pt x="187357" y="34925"/>
                </a:cubicBezTo>
                <a:cubicBezTo>
                  <a:pt x="186828" y="25400"/>
                  <a:pt x="182065" y="8467"/>
                  <a:pt x="174657" y="9525"/>
                </a:cubicBezTo>
                <a:cubicBezTo>
                  <a:pt x="167249" y="10583"/>
                  <a:pt x="142907" y="41275"/>
                  <a:pt x="142907" y="41275"/>
                </a:cubicBezTo>
                <a:cubicBezTo>
                  <a:pt x="133911" y="48683"/>
                  <a:pt x="140790" y="47096"/>
                  <a:pt x="120682" y="53975"/>
                </a:cubicBezTo>
                <a:cubicBezTo>
                  <a:pt x="100574" y="60854"/>
                  <a:pt x="-2085" y="85725"/>
                  <a:pt x="32" y="825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9B008115-A131-0E8F-F9D2-2F604B59777E}"/>
              </a:ext>
            </a:extLst>
          </p:cNvPr>
          <p:cNvSpPr/>
          <p:nvPr/>
        </p:nvSpPr>
        <p:spPr>
          <a:xfrm>
            <a:off x="3247946" y="2453562"/>
            <a:ext cx="257878" cy="134243"/>
          </a:xfrm>
          <a:custGeom>
            <a:avLst/>
            <a:gdLst>
              <a:gd name="connsiteX0" fmla="*/ 79 w 257878"/>
              <a:gd name="connsiteY0" fmla="*/ 134063 h 134243"/>
              <a:gd name="connsiteX1" fmla="*/ 79454 w 257878"/>
              <a:gd name="connsiteY1" fmla="*/ 48338 h 134243"/>
              <a:gd name="connsiteX2" fmla="*/ 108029 w 257878"/>
              <a:gd name="connsiteY2" fmla="*/ 22938 h 134243"/>
              <a:gd name="connsiteX3" fmla="*/ 257254 w 257878"/>
              <a:gd name="connsiteY3" fmla="*/ 713 h 134243"/>
              <a:gd name="connsiteX4" fmla="*/ 158829 w 257878"/>
              <a:gd name="connsiteY4" fmla="*/ 7063 h 134243"/>
              <a:gd name="connsiteX5" fmla="*/ 95329 w 257878"/>
              <a:gd name="connsiteY5" fmla="*/ 22938 h 134243"/>
              <a:gd name="connsiteX6" fmla="*/ 79 w 257878"/>
              <a:gd name="connsiteY6" fmla="*/ 134063 h 134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878" h="134243">
                <a:moveTo>
                  <a:pt x="79" y="134063"/>
                </a:moveTo>
                <a:cubicBezTo>
                  <a:pt x="-2567" y="138296"/>
                  <a:pt x="61462" y="66859"/>
                  <a:pt x="79454" y="48338"/>
                </a:cubicBezTo>
                <a:cubicBezTo>
                  <a:pt x="97446" y="29817"/>
                  <a:pt x="78396" y="30875"/>
                  <a:pt x="108029" y="22938"/>
                </a:cubicBezTo>
                <a:cubicBezTo>
                  <a:pt x="137662" y="15001"/>
                  <a:pt x="248787" y="3359"/>
                  <a:pt x="257254" y="713"/>
                </a:cubicBezTo>
                <a:cubicBezTo>
                  <a:pt x="265721" y="-1933"/>
                  <a:pt x="185816" y="3359"/>
                  <a:pt x="158829" y="7063"/>
                </a:cubicBezTo>
                <a:cubicBezTo>
                  <a:pt x="131842" y="10767"/>
                  <a:pt x="118612" y="2830"/>
                  <a:pt x="95329" y="22938"/>
                </a:cubicBezTo>
                <a:cubicBezTo>
                  <a:pt x="72046" y="43046"/>
                  <a:pt x="2725" y="129830"/>
                  <a:pt x="79" y="1340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9E12A8D7-7BEF-18CB-1F4D-2B2BD5D786E3}"/>
              </a:ext>
            </a:extLst>
          </p:cNvPr>
          <p:cNvSpPr/>
          <p:nvPr/>
        </p:nvSpPr>
        <p:spPr>
          <a:xfrm>
            <a:off x="3467091" y="2406067"/>
            <a:ext cx="377529" cy="156002"/>
          </a:xfrm>
          <a:custGeom>
            <a:avLst/>
            <a:gdLst>
              <a:gd name="connsiteX0" fmla="*/ 9 w 377529"/>
              <a:gd name="connsiteY0" fmla="*/ 22808 h 156002"/>
              <a:gd name="connsiteX1" fmla="*/ 130184 w 377529"/>
              <a:gd name="connsiteY1" fmla="*/ 583 h 156002"/>
              <a:gd name="connsiteX2" fmla="*/ 241309 w 377529"/>
              <a:gd name="connsiteY2" fmla="*/ 51383 h 156002"/>
              <a:gd name="connsiteX3" fmla="*/ 228609 w 377529"/>
              <a:gd name="connsiteY3" fmla="*/ 25983 h 156002"/>
              <a:gd name="connsiteX4" fmla="*/ 374659 w 377529"/>
              <a:gd name="connsiteY4" fmla="*/ 152983 h 156002"/>
              <a:gd name="connsiteX5" fmla="*/ 320684 w 377529"/>
              <a:gd name="connsiteY5" fmla="*/ 111708 h 156002"/>
              <a:gd name="connsiteX6" fmla="*/ 260359 w 377529"/>
              <a:gd name="connsiteY6" fmla="*/ 60908 h 156002"/>
              <a:gd name="connsiteX7" fmla="*/ 203209 w 377529"/>
              <a:gd name="connsiteY7" fmla="*/ 29158 h 156002"/>
              <a:gd name="connsiteX8" fmla="*/ 149234 w 377529"/>
              <a:gd name="connsiteY8" fmla="*/ 19633 h 156002"/>
              <a:gd name="connsiteX9" fmla="*/ 136534 w 377529"/>
              <a:gd name="connsiteY9" fmla="*/ 6933 h 156002"/>
              <a:gd name="connsiteX10" fmla="*/ 9 w 377529"/>
              <a:gd name="connsiteY10" fmla="*/ 22808 h 15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7529" h="156002">
                <a:moveTo>
                  <a:pt x="9" y="22808"/>
                </a:moveTo>
                <a:cubicBezTo>
                  <a:pt x="-1049" y="21750"/>
                  <a:pt x="89967" y="-4180"/>
                  <a:pt x="130184" y="583"/>
                </a:cubicBezTo>
                <a:cubicBezTo>
                  <a:pt x="170401" y="5345"/>
                  <a:pt x="224905" y="47150"/>
                  <a:pt x="241309" y="51383"/>
                </a:cubicBezTo>
                <a:cubicBezTo>
                  <a:pt x="257713" y="55616"/>
                  <a:pt x="206384" y="9050"/>
                  <a:pt x="228609" y="25983"/>
                </a:cubicBezTo>
                <a:cubicBezTo>
                  <a:pt x="250834" y="42916"/>
                  <a:pt x="359313" y="138696"/>
                  <a:pt x="374659" y="152983"/>
                </a:cubicBezTo>
                <a:cubicBezTo>
                  <a:pt x="390005" y="167271"/>
                  <a:pt x="339734" y="127054"/>
                  <a:pt x="320684" y="111708"/>
                </a:cubicBezTo>
                <a:cubicBezTo>
                  <a:pt x="301634" y="96362"/>
                  <a:pt x="279938" y="74666"/>
                  <a:pt x="260359" y="60908"/>
                </a:cubicBezTo>
                <a:cubicBezTo>
                  <a:pt x="240780" y="47150"/>
                  <a:pt x="221730" y="36037"/>
                  <a:pt x="203209" y="29158"/>
                </a:cubicBezTo>
                <a:cubicBezTo>
                  <a:pt x="184688" y="22279"/>
                  <a:pt x="149234" y="19633"/>
                  <a:pt x="149234" y="19633"/>
                </a:cubicBezTo>
                <a:cubicBezTo>
                  <a:pt x="138122" y="15929"/>
                  <a:pt x="158230" y="5346"/>
                  <a:pt x="136534" y="6933"/>
                </a:cubicBezTo>
                <a:cubicBezTo>
                  <a:pt x="114838" y="8520"/>
                  <a:pt x="1067" y="23866"/>
                  <a:pt x="9" y="228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CB67322B-195A-C55E-0B4D-2146CA8D537F}"/>
              </a:ext>
            </a:extLst>
          </p:cNvPr>
          <p:cNvSpPr/>
          <p:nvPr/>
        </p:nvSpPr>
        <p:spPr>
          <a:xfrm>
            <a:off x="3559046" y="2530271"/>
            <a:ext cx="267475" cy="89104"/>
          </a:xfrm>
          <a:custGeom>
            <a:avLst/>
            <a:gdLst>
              <a:gd name="connsiteX0" fmla="*/ 129 w 267475"/>
              <a:gd name="connsiteY0" fmla="*/ 204 h 89104"/>
              <a:gd name="connsiteX1" fmla="*/ 130304 w 267475"/>
              <a:gd name="connsiteY1" fmla="*/ 9729 h 89104"/>
              <a:gd name="connsiteX2" fmla="*/ 203329 w 267475"/>
              <a:gd name="connsiteY2" fmla="*/ 70054 h 89104"/>
              <a:gd name="connsiteX3" fmla="*/ 184279 w 267475"/>
              <a:gd name="connsiteY3" fmla="*/ 41479 h 89104"/>
              <a:gd name="connsiteX4" fmla="*/ 266829 w 267475"/>
              <a:gd name="connsiteY4" fmla="*/ 89104 h 89104"/>
              <a:gd name="connsiteX5" fmla="*/ 219204 w 267475"/>
              <a:gd name="connsiteY5" fmla="*/ 41479 h 89104"/>
              <a:gd name="connsiteX6" fmla="*/ 155704 w 267475"/>
              <a:gd name="connsiteY6" fmla="*/ 6554 h 89104"/>
              <a:gd name="connsiteX7" fmla="*/ 129 w 267475"/>
              <a:gd name="connsiteY7" fmla="*/ 204 h 89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7475" h="89104">
                <a:moveTo>
                  <a:pt x="129" y="204"/>
                </a:moveTo>
                <a:cubicBezTo>
                  <a:pt x="-4104" y="733"/>
                  <a:pt x="96437" y="-1913"/>
                  <a:pt x="130304" y="9729"/>
                </a:cubicBezTo>
                <a:cubicBezTo>
                  <a:pt x="164171" y="21371"/>
                  <a:pt x="194333" y="64762"/>
                  <a:pt x="203329" y="70054"/>
                </a:cubicBezTo>
                <a:cubicBezTo>
                  <a:pt x="212325" y="75346"/>
                  <a:pt x="173696" y="38304"/>
                  <a:pt x="184279" y="41479"/>
                </a:cubicBezTo>
                <a:cubicBezTo>
                  <a:pt x="194862" y="44654"/>
                  <a:pt x="261008" y="89104"/>
                  <a:pt x="266829" y="89104"/>
                </a:cubicBezTo>
                <a:cubicBezTo>
                  <a:pt x="272650" y="89104"/>
                  <a:pt x="237725" y="55237"/>
                  <a:pt x="219204" y="41479"/>
                </a:cubicBezTo>
                <a:cubicBezTo>
                  <a:pt x="200683" y="27721"/>
                  <a:pt x="186925" y="13433"/>
                  <a:pt x="155704" y="6554"/>
                </a:cubicBezTo>
                <a:cubicBezTo>
                  <a:pt x="124483" y="-325"/>
                  <a:pt x="4362" y="-325"/>
                  <a:pt x="129" y="2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EE426D26-8D39-1C30-6FF9-F809461730C1}"/>
              </a:ext>
            </a:extLst>
          </p:cNvPr>
          <p:cNvSpPr/>
          <p:nvPr/>
        </p:nvSpPr>
        <p:spPr>
          <a:xfrm>
            <a:off x="3363301" y="2562071"/>
            <a:ext cx="52999" cy="98988"/>
          </a:xfrm>
          <a:custGeom>
            <a:avLst/>
            <a:gdLst>
              <a:gd name="connsiteX0" fmla="*/ 52999 w 52999"/>
              <a:gd name="connsiteY0" fmla="*/ 154 h 98988"/>
              <a:gd name="connsiteX1" fmla="*/ 5374 w 52999"/>
              <a:gd name="connsiteY1" fmla="*/ 95404 h 98988"/>
              <a:gd name="connsiteX2" fmla="*/ 5374 w 52999"/>
              <a:gd name="connsiteY2" fmla="*/ 73179 h 98988"/>
              <a:gd name="connsiteX3" fmla="*/ 52999 w 52999"/>
              <a:gd name="connsiteY3" fmla="*/ 154 h 98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99" h="98988">
                <a:moveTo>
                  <a:pt x="52999" y="154"/>
                </a:moveTo>
                <a:cubicBezTo>
                  <a:pt x="52999" y="3858"/>
                  <a:pt x="13311" y="83233"/>
                  <a:pt x="5374" y="95404"/>
                </a:cubicBezTo>
                <a:cubicBezTo>
                  <a:pt x="-2563" y="107575"/>
                  <a:pt x="-976" y="85879"/>
                  <a:pt x="5374" y="73179"/>
                </a:cubicBezTo>
                <a:cubicBezTo>
                  <a:pt x="11724" y="60479"/>
                  <a:pt x="52999" y="-3550"/>
                  <a:pt x="52999" y="1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F314DF60-CCCD-488E-2BF7-819020458C3A}"/>
              </a:ext>
            </a:extLst>
          </p:cNvPr>
          <p:cNvSpPr/>
          <p:nvPr/>
        </p:nvSpPr>
        <p:spPr>
          <a:xfrm>
            <a:off x="2453606" y="2510424"/>
            <a:ext cx="311880" cy="159914"/>
          </a:xfrm>
          <a:custGeom>
            <a:avLst/>
            <a:gdLst>
              <a:gd name="connsiteX0" fmla="*/ 669 w 311880"/>
              <a:gd name="connsiteY0" fmla="*/ 159751 h 159914"/>
              <a:gd name="connsiteX1" fmla="*/ 92744 w 311880"/>
              <a:gd name="connsiteY1" fmla="*/ 39101 h 159914"/>
              <a:gd name="connsiteX2" fmla="*/ 83219 w 311880"/>
              <a:gd name="connsiteY2" fmla="*/ 45451 h 159914"/>
              <a:gd name="connsiteX3" fmla="*/ 95919 w 311880"/>
              <a:gd name="connsiteY3" fmla="*/ 29576 h 159914"/>
              <a:gd name="connsiteX4" fmla="*/ 172119 w 311880"/>
              <a:gd name="connsiteY4" fmla="*/ 20051 h 159914"/>
              <a:gd name="connsiteX5" fmla="*/ 162594 w 311880"/>
              <a:gd name="connsiteY5" fmla="*/ 16876 h 159914"/>
              <a:gd name="connsiteX6" fmla="*/ 238794 w 311880"/>
              <a:gd name="connsiteY6" fmla="*/ 13701 h 159914"/>
              <a:gd name="connsiteX7" fmla="*/ 295944 w 311880"/>
              <a:gd name="connsiteY7" fmla="*/ 10526 h 159914"/>
              <a:gd name="connsiteX8" fmla="*/ 308644 w 311880"/>
              <a:gd name="connsiteY8" fmla="*/ 1001 h 159914"/>
              <a:gd name="connsiteX9" fmla="*/ 245144 w 311880"/>
              <a:gd name="connsiteY9" fmla="*/ 1001 h 159914"/>
              <a:gd name="connsiteX10" fmla="*/ 159419 w 311880"/>
              <a:gd name="connsiteY10" fmla="*/ 7351 h 159914"/>
              <a:gd name="connsiteX11" fmla="*/ 99094 w 311880"/>
              <a:gd name="connsiteY11" fmla="*/ 23226 h 159914"/>
              <a:gd name="connsiteX12" fmla="*/ 73694 w 311880"/>
              <a:gd name="connsiteY12" fmla="*/ 48626 h 159914"/>
              <a:gd name="connsiteX13" fmla="*/ 60994 w 311880"/>
              <a:gd name="connsiteY13" fmla="*/ 61326 h 159914"/>
              <a:gd name="connsiteX14" fmla="*/ 67344 w 311880"/>
              <a:gd name="connsiteY14" fmla="*/ 26401 h 159914"/>
              <a:gd name="connsiteX15" fmla="*/ 51469 w 311880"/>
              <a:gd name="connsiteY15" fmla="*/ 64501 h 159914"/>
              <a:gd name="connsiteX16" fmla="*/ 669 w 311880"/>
              <a:gd name="connsiteY16" fmla="*/ 159751 h 159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1880" h="159914">
                <a:moveTo>
                  <a:pt x="669" y="159751"/>
                </a:moveTo>
                <a:cubicBezTo>
                  <a:pt x="7548" y="155518"/>
                  <a:pt x="78986" y="58151"/>
                  <a:pt x="92744" y="39101"/>
                </a:cubicBezTo>
                <a:cubicBezTo>
                  <a:pt x="106502" y="20051"/>
                  <a:pt x="82690" y="47038"/>
                  <a:pt x="83219" y="45451"/>
                </a:cubicBezTo>
                <a:cubicBezTo>
                  <a:pt x="83748" y="43864"/>
                  <a:pt x="81102" y="33809"/>
                  <a:pt x="95919" y="29576"/>
                </a:cubicBezTo>
                <a:cubicBezTo>
                  <a:pt x="110736" y="25343"/>
                  <a:pt x="172119" y="20051"/>
                  <a:pt x="172119" y="20051"/>
                </a:cubicBezTo>
                <a:cubicBezTo>
                  <a:pt x="183231" y="17934"/>
                  <a:pt x="151482" y="17934"/>
                  <a:pt x="162594" y="16876"/>
                </a:cubicBezTo>
                <a:cubicBezTo>
                  <a:pt x="173706" y="15818"/>
                  <a:pt x="238794" y="13701"/>
                  <a:pt x="238794" y="13701"/>
                </a:cubicBezTo>
                <a:lnTo>
                  <a:pt x="295944" y="10526"/>
                </a:lnTo>
                <a:cubicBezTo>
                  <a:pt x="307586" y="8409"/>
                  <a:pt x="317111" y="2588"/>
                  <a:pt x="308644" y="1001"/>
                </a:cubicBezTo>
                <a:cubicBezTo>
                  <a:pt x="300177" y="-586"/>
                  <a:pt x="270015" y="-57"/>
                  <a:pt x="245144" y="1001"/>
                </a:cubicBezTo>
                <a:cubicBezTo>
                  <a:pt x="220273" y="2059"/>
                  <a:pt x="183761" y="3647"/>
                  <a:pt x="159419" y="7351"/>
                </a:cubicBezTo>
                <a:cubicBezTo>
                  <a:pt x="135077" y="11055"/>
                  <a:pt x="113382" y="16347"/>
                  <a:pt x="99094" y="23226"/>
                </a:cubicBezTo>
                <a:cubicBezTo>
                  <a:pt x="84807" y="30105"/>
                  <a:pt x="73694" y="48626"/>
                  <a:pt x="73694" y="48626"/>
                </a:cubicBezTo>
                <a:cubicBezTo>
                  <a:pt x="67344" y="54976"/>
                  <a:pt x="62052" y="65030"/>
                  <a:pt x="60994" y="61326"/>
                </a:cubicBezTo>
                <a:cubicBezTo>
                  <a:pt x="59936" y="57622"/>
                  <a:pt x="68931" y="25872"/>
                  <a:pt x="67344" y="26401"/>
                </a:cubicBezTo>
                <a:cubicBezTo>
                  <a:pt x="65757" y="26930"/>
                  <a:pt x="60994" y="44393"/>
                  <a:pt x="51469" y="64501"/>
                </a:cubicBezTo>
                <a:cubicBezTo>
                  <a:pt x="41944" y="84609"/>
                  <a:pt x="-6210" y="163984"/>
                  <a:pt x="669" y="1597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A284CA34-7C1C-B15E-5B2F-45968B4E5065}"/>
              </a:ext>
            </a:extLst>
          </p:cNvPr>
          <p:cNvSpPr/>
          <p:nvPr/>
        </p:nvSpPr>
        <p:spPr>
          <a:xfrm>
            <a:off x="2714623" y="2511054"/>
            <a:ext cx="206437" cy="75451"/>
          </a:xfrm>
          <a:custGeom>
            <a:avLst/>
            <a:gdLst>
              <a:gd name="connsiteX0" fmla="*/ 2 w 206437"/>
              <a:gd name="connsiteY0" fmla="*/ 371 h 75451"/>
              <a:gd name="connsiteX1" fmla="*/ 95252 w 206437"/>
              <a:gd name="connsiteY1" fmla="*/ 54346 h 75451"/>
              <a:gd name="connsiteX2" fmla="*/ 95252 w 206437"/>
              <a:gd name="connsiteY2" fmla="*/ 38471 h 75451"/>
              <a:gd name="connsiteX3" fmla="*/ 168277 w 206437"/>
              <a:gd name="connsiteY3" fmla="*/ 73396 h 75451"/>
              <a:gd name="connsiteX4" fmla="*/ 206377 w 206437"/>
              <a:gd name="connsiteY4" fmla="*/ 70221 h 75451"/>
              <a:gd name="connsiteX5" fmla="*/ 177802 w 206437"/>
              <a:gd name="connsiteY5" fmla="*/ 60696 h 75451"/>
              <a:gd name="connsiteX6" fmla="*/ 133352 w 206437"/>
              <a:gd name="connsiteY6" fmla="*/ 44821 h 75451"/>
              <a:gd name="connsiteX7" fmla="*/ 85727 w 206437"/>
              <a:gd name="connsiteY7" fmla="*/ 3546 h 75451"/>
              <a:gd name="connsiteX8" fmla="*/ 98427 w 206437"/>
              <a:gd name="connsiteY8" fmla="*/ 28946 h 75451"/>
              <a:gd name="connsiteX9" fmla="*/ 2 w 206437"/>
              <a:gd name="connsiteY9" fmla="*/ 371 h 75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6437" h="75451">
                <a:moveTo>
                  <a:pt x="2" y="371"/>
                </a:moveTo>
                <a:cubicBezTo>
                  <a:pt x="-527" y="4604"/>
                  <a:pt x="95252" y="54346"/>
                  <a:pt x="95252" y="54346"/>
                </a:cubicBezTo>
                <a:cubicBezTo>
                  <a:pt x="111127" y="60696"/>
                  <a:pt x="83081" y="35296"/>
                  <a:pt x="95252" y="38471"/>
                </a:cubicBezTo>
                <a:cubicBezTo>
                  <a:pt x="107423" y="41646"/>
                  <a:pt x="149756" y="68104"/>
                  <a:pt x="168277" y="73396"/>
                </a:cubicBezTo>
                <a:cubicBezTo>
                  <a:pt x="186798" y="78688"/>
                  <a:pt x="204789" y="72338"/>
                  <a:pt x="206377" y="70221"/>
                </a:cubicBezTo>
                <a:cubicBezTo>
                  <a:pt x="207965" y="68104"/>
                  <a:pt x="177802" y="60696"/>
                  <a:pt x="177802" y="60696"/>
                </a:cubicBezTo>
                <a:cubicBezTo>
                  <a:pt x="165631" y="56463"/>
                  <a:pt x="148698" y="54346"/>
                  <a:pt x="133352" y="44821"/>
                </a:cubicBezTo>
                <a:cubicBezTo>
                  <a:pt x="118006" y="35296"/>
                  <a:pt x="91548" y="6192"/>
                  <a:pt x="85727" y="3546"/>
                </a:cubicBezTo>
                <a:cubicBezTo>
                  <a:pt x="79906" y="900"/>
                  <a:pt x="106365" y="28417"/>
                  <a:pt x="98427" y="28946"/>
                </a:cubicBezTo>
                <a:cubicBezTo>
                  <a:pt x="90490" y="29475"/>
                  <a:pt x="531" y="-3862"/>
                  <a:pt x="2" y="3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ED8BAD23-E3C0-BB75-D979-01B74B3AE3F6}"/>
              </a:ext>
            </a:extLst>
          </p:cNvPr>
          <p:cNvSpPr/>
          <p:nvPr/>
        </p:nvSpPr>
        <p:spPr>
          <a:xfrm>
            <a:off x="2707704" y="2514526"/>
            <a:ext cx="167557" cy="98511"/>
          </a:xfrm>
          <a:custGeom>
            <a:avLst/>
            <a:gdLst>
              <a:gd name="connsiteX0" fmla="*/ 571 w 167557"/>
              <a:gd name="connsiteY0" fmla="*/ 74 h 98511"/>
              <a:gd name="connsiteX1" fmla="*/ 67246 w 167557"/>
              <a:gd name="connsiteY1" fmla="*/ 54049 h 98511"/>
              <a:gd name="connsiteX2" fmla="*/ 98996 w 167557"/>
              <a:gd name="connsiteY2" fmla="*/ 76274 h 98511"/>
              <a:gd name="connsiteX3" fmla="*/ 165671 w 167557"/>
              <a:gd name="connsiteY3" fmla="*/ 79449 h 98511"/>
              <a:gd name="connsiteX4" fmla="*/ 143446 w 167557"/>
              <a:gd name="connsiteY4" fmla="*/ 79449 h 98511"/>
              <a:gd name="connsiteX5" fmla="*/ 83121 w 167557"/>
              <a:gd name="connsiteY5" fmla="*/ 98499 h 98511"/>
              <a:gd name="connsiteX6" fmla="*/ 105346 w 167557"/>
              <a:gd name="connsiteY6" fmla="*/ 76274 h 98511"/>
              <a:gd name="connsiteX7" fmla="*/ 108521 w 167557"/>
              <a:gd name="connsiteY7" fmla="*/ 66749 h 98511"/>
              <a:gd name="connsiteX8" fmla="*/ 571 w 167557"/>
              <a:gd name="connsiteY8" fmla="*/ 74 h 98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557" h="98511">
                <a:moveTo>
                  <a:pt x="571" y="74"/>
                </a:moveTo>
                <a:cubicBezTo>
                  <a:pt x="-6308" y="-2043"/>
                  <a:pt x="50842" y="41349"/>
                  <a:pt x="67246" y="54049"/>
                </a:cubicBezTo>
                <a:cubicBezTo>
                  <a:pt x="83650" y="66749"/>
                  <a:pt x="82592" y="72041"/>
                  <a:pt x="98996" y="76274"/>
                </a:cubicBezTo>
                <a:cubicBezTo>
                  <a:pt x="115400" y="80507"/>
                  <a:pt x="158263" y="78920"/>
                  <a:pt x="165671" y="79449"/>
                </a:cubicBezTo>
                <a:cubicBezTo>
                  <a:pt x="173079" y="79978"/>
                  <a:pt x="157204" y="76274"/>
                  <a:pt x="143446" y="79449"/>
                </a:cubicBezTo>
                <a:cubicBezTo>
                  <a:pt x="129688" y="82624"/>
                  <a:pt x="89471" y="99028"/>
                  <a:pt x="83121" y="98499"/>
                </a:cubicBezTo>
                <a:cubicBezTo>
                  <a:pt x="76771" y="97970"/>
                  <a:pt x="105346" y="76274"/>
                  <a:pt x="105346" y="76274"/>
                </a:cubicBezTo>
                <a:cubicBezTo>
                  <a:pt x="109579" y="70982"/>
                  <a:pt x="120163" y="76803"/>
                  <a:pt x="108521" y="66749"/>
                </a:cubicBezTo>
                <a:cubicBezTo>
                  <a:pt x="96879" y="56695"/>
                  <a:pt x="7450" y="2191"/>
                  <a:pt x="571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19D88CD4-2ADB-9AE0-8544-9C6218C57970}"/>
              </a:ext>
            </a:extLst>
          </p:cNvPr>
          <p:cNvSpPr/>
          <p:nvPr/>
        </p:nvSpPr>
        <p:spPr>
          <a:xfrm>
            <a:off x="2504843" y="2516769"/>
            <a:ext cx="168969" cy="102645"/>
          </a:xfrm>
          <a:custGeom>
            <a:avLst/>
            <a:gdLst>
              <a:gd name="connsiteX0" fmla="*/ 232 w 168969"/>
              <a:gd name="connsiteY0" fmla="*/ 102606 h 102645"/>
              <a:gd name="connsiteX1" fmla="*/ 105007 w 168969"/>
              <a:gd name="connsiteY1" fmla="*/ 35931 h 102645"/>
              <a:gd name="connsiteX2" fmla="*/ 60557 w 168969"/>
              <a:gd name="connsiteY2" fmla="*/ 51806 h 102645"/>
              <a:gd name="connsiteX3" fmla="*/ 168507 w 168969"/>
              <a:gd name="connsiteY3" fmla="*/ 1006 h 102645"/>
              <a:gd name="connsiteX4" fmla="*/ 98657 w 168969"/>
              <a:gd name="connsiteY4" fmla="*/ 20056 h 102645"/>
              <a:gd name="connsiteX5" fmla="*/ 76432 w 168969"/>
              <a:gd name="connsiteY5" fmla="*/ 45456 h 102645"/>
              <a:gd name="connsiteX6" fmla="*/ 232 w 168969"/>
              <a:gd name="connsiteY6" fmla="*/ 102606 h 10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969" h="102645">
                <a:moveTo>
                  <a:pt x="232" y="102606"/>
                </a:moveTo>
                <a:cubicBezTo>
                  <a:pt x="4994" y="101019"/>
                  <a:pt x="94953" y="44398"/>
                  <a:pt x="105007" y="35931"/>
                </a:cubicBezTo>
                <a:cubicBezTo>
                  <a:pt x="115061" y="27464"/>
                  <a:pt x="49974" y="57627"/>
                  <a:pt x="60557" y="51806"/>
                </a:cubicBezTo>
                <a:cubicBezTo>
                  <a:pt x="71140" y="45985"/>
                  <a:pt x="162157" y="6298"/>
                  <a:pt x="168507" y="1006"/>
                </a:cubicBezTo>
                <a:cubicBezTo>
                  <a:pt x="174857" y="-4286"/>
                  <a:pt x="114003" y="12648"/>
                  <a:pt x="98657" y="20056"/>
                </a:cubicBezTo>
                <a:cubicBezTo>
                  <a:pt x="83311" y="27464"/>
                  <a:pt x="87545" y="33285"/>
                  <a:pt x="76432" y="45456"/>
                </a:cubicBezTo>
                <a:cubicBezTo>
                  <a:pt x="65319" y="57627"/>
                  <a:pt x="-4530" y="104193"/>
                  <a:pt x="232" y="1026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F4D8EC12-8A64-CBB9-0FBE-A88DDD51595B}"/>
              </a:ext>
            </a:extLst>
          </p:cNvPr>
          <p:cNvSpPr/>
          <p:nvPr/>
        </p:nvSpPr>
        <p:spPr>
          <a:xfrm>
            <a:off x="2529876" y="2593742"/>
            <a:ext cx="337874" cy="38888"/>
          </a:xfrm>
          <a:custGeom>
            <a:avLst/>
            <a:gdLst>
              <a:gd name="connsiteX0" fmla="*/ 599 w 337874"/>
              <a:gd name="connsiteY0" fmla="*/ 233 h 38888"/>
              <a:gd name="connsiteX1" fmla="*/ 92674 w 337874"/>
              <a:gd name="connsiteY1" fmla="*/ 22458 h 38888"/>
              <a:gd name="connsiteX2" fmla="*/ 219674 w 337874"/>
              <a:gd name="connsiteY2" fmla="*/ 25633 h 38888"/>
              <a:gd name="connsiteX3" fmla="*/ 172049 w 337874"/>
              <a:gd name="connsiteY3" fmla="*/ 31983 h 38888"/>
              <a:gd name="connsiteX4" fmla="*/ 270474 w 337874"/>
              <a:gd name="connsiteY4" fmla="*/ 6583 h 38888"/>
              <a:gd name="connsiteX5" fmla="*/ 337149 w 337874"/>
              <a:gd name="connsiteY5" fmla="*/ 9758 h 38888"/>
              <a:gd name="connsiteX6" fmla="*/ 302224 w 337874"/>
              <a:gd name="connsiteY6" fmla="*/ 9758 h 38888"/>
              <a:gd name="connsiteX7" fmla="*/ 245074 w 337874"/>
              <a:gd name="connsiteY7" fmla="*/ 28808 h 38888"/>
              <a:gd name="connsiteX8" fmla="*/ 137124 w 337874"/>
              <a:gd name="connsiteY8" fmla="*/ 38333 h 38888"/>
              <a:gd name="connsiteX9" fmla="*/ 599 w 337874"/>
              <a:gd name="connsiteY9" fmla="*/ 233 h 38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7874" h="38888">
                <a:moveTo>
                  <a:pt x="599" y="233"/>
                </a:moveTo>
                <a:cubicBezTo>
                  <a:pt x="-6809" y="-2413"/>
                  <a:pt x="56162" y="18225"/>
                  <a:pt x="92674" y="22458"/>
                </a:cubicBezTo>
                <a:cubicBezTo>
                  <a:pt x="129187" y="26691"/>
                  <a:pt x="206445" y="24046"/>
                  <a:pt x="219674" y="25633"/>
                </a:cubicBezTo>
                <a:cubicBezTo>
                  <a:pt x="232903" y="27220"/>
                  <a:pt x="163582" y="35158"/>
                  <a:pt x="172049" y="31983"/>
                </a:cubicBezTo>
                <a:cubicBezTo>
                  <a:pt x="180516" y="28808"/>
                  <a:pt x="242957" y="10287"/>
                  <a:pt x="270474" y="6583"/>
                </a:cubicBezTo>
                <a:cubicBezTo>
                  <a:pt x="297991" y="2879"/>
                  <a:pt x="331857" y="9229"/>
                  <a:pt x="337149" y="9758"/>
                </a:cubicBezTo>
                <a:cubicBezTo>
                  <a:pt x="342441" y="10287"/>
                  <a:pt x="317570" y="6583"/>
                  <a:pt x="302224" y="9758"/>
                </a:cubicBezTo>
                <a:cubicBezTo>
                  <a:pt x="286878" y="12933"/>
                  <a:pt x="272591" y="24046"/>
                  <a:pt x="245074" y="28808"/>
                </a:cubicBezTo>
                <a:cubicBezTo>
                  <a:pt x="217557" y="33570"/>
                  <a:pt x="174695" y="40979"/>
                  <a:pt x="137124" y="38333"/>
                </a:cubicBezTo>
                <a:cubicBezTo>
                  <a:pt x="99553" y="35687"/>
                  <a:pt x="8007" y="2879"/>
                  <a:pt x="599" y="2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0667F640-1F38-D17C-432D-1D9FD8F9AE5F}"/>
              </a:ext>
            </a:extLst>
          </p:cNvPr>
          <p:cNvSpPr/>
          <p:nvPr/>
        </p:nvSpPr>
        <p:spPr>
          <a:xfrm>
            <a:off x="2511371" y="2616116"/>
            <a:ext cx="296837" cy="32557"/>
          </a:xfrm>
          <a:custGeom>
            <a:avLst/>
            <a:gdLst>
              <a:gd name="connsiteX0" fmla="*/ 54 w 296837"/>
              <a:gd name="connsiteY0" fmla="*/ 84 h 32557"/>
              <a:gd name="connsiteX1" fmla="*/ 92129 w 296837"/>
              <a:gd name="connsiteY1" fmla="*/ 31834 h 32557"/>
              <a:gd name="connsiteX2" fmla="*/ 85779 w 296837"/>
              <a:gd name="connsiteY2" fmla="*/ 22309 h 32557"/>
              <a:gd name="connsiteX3" fmla="*/ 174679 w 296837"/>
              <a:gd name="connsiteY3" fmla="*/ 22309 h 32557"/>
              <a:gd name="connsiteX4" fmla="*/ 181029 w 296837"/>
              <a:gd name="connsiteY4" fmla="*/ 31834 h 32557"/>
              <a:gd name="connsiteX5" fmla="*/ 295329 w 296837"/>
              <a:gd name="connsiteY5" fmla="*/ 3259 h 32557"/>
              <a:gd name="connsiteX6" fmla="*/ 238179 w 296837"/>
              <a:gd name="connsiteY6" fmla="*/ 12784 h 32557"/>
              <a:gd name="connsiteX7" fmla="*/ 120704 w 296837"/>
              <a:gd name="connsiteY7" fmla="*/ 25484 h 32557"/>
              <a:gd name="connsiteX8" fmla="*/ 108004 w 296837"/>
              <a:gd name="connsiteY8" fmla="*/ 22309 h 32557"/>
              <a:gd name="connsiteX9" fmla="*/ 54 w 296837"/>
              <a:gd name="connsiteY9" fmla="*/ 84 h 32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6837" h="32557">
                <a:moveTo>
                  <a:pt x="54" y="84"/>
                </a:moveTo>
                <a:cubicBezTo>
                  <a:pt x="-2592" y="1672"/>
                  <a:pt x="92129" y="31834"/>
                  <a:pt x="92129" y="31834"/>
                </a:cubicBezTo>
                <a:cubicBezTo>
                  <a:pt x="106416" y="35538"/>
                  <a:pt x="72021" y="23896"/>
                  <a:pt x="85779" y="22309"/>
                </a:cubicBezTo>
                <a:cubicBezTo>
                  <a:pt x="99537" y="20722"/>
                  <a:pt x="158804" y="20722"/>
                  <a:pt x="174679" y="22309"/>
                </a:cubicBezTo>
                <a:cubicBezTo>
                  <a:pt x="190554" y="23897"/>
                  <a:pt x="160921" y="35009"/>
                  <a:pt x="181029" y="31834"/>
                </a:cubicBezTo>
                <a:cubicBezTo>
                  <a:pt x="201137" y="28659"/>
                  <a:pt x="285804" y="6434"/>
                  <a:pt x="295329" y="3259"/>
                </a:cubicBezTo>
                <a:cubicBezTo>
                  <a:pt x="304854" y="84"/>
                  <a:pt x="267283" y="9080"/>
                  <a:pt x="238179" y="12784"/>
                </a:cubicBezTo>
                <a:cubicBezTo>
                  <a:pt x="209075" y="16488"/>
                  <a:pt x="120704" y="25484"/>
                  <a:pt x="120704" y="25484"/>
                </a:cubicBezTo>
                <a:cubicBezTo>
                  <a:pt x="99008" y="27071"/>
                  <a:pt x="127583" y="24955"/>
                  <a:pt x="108004" y="22309"/>
                </a:cubicBezTo>
                <a:cubicBezTo>
                  <a:pt x="88425" y="19663"/>
                  <a:pt x="2700" y="-1504"/>
                  <a:pt x="54" y="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2F5163FD-485C-95B4-6311-757E8376BCAC}"/>
              </a:ext>
            </a:extLst>
          </p:cNvPr>
          <p:cNvSpPr/>
          <p:nvPr/>
        </p:nvSpPr>
        <p:spPr>
          <a:xfrm>
            <a:off x="2558861" y="2521196"/>
            <a:ext cx="165289" cy="95100"/>
          </a:xfrm>
          <a:custGeom>
            <a:avLst/>
            <a:gdLst>
              <a:gd name="connsiteX0" fmla="*/ 146239 w 165289"/>
              <a:gd name="connsiteY0" fmla="*/ 2929 h 95100"/>
              <a:gd name="connsiteX1" fmla="*/ 165289 w 165289"/>
              <a:gd name="connsiteY1" fmla="*/ 63254 h 95100"/>
              <a:gd name="connsiteX2" fmla="*/ 146239 w 165289"/>
              <a:gd name="connsiteY2" fmla="*/ 88654 h 95100"/>
              <a:gd name="connsiteX3" fmla="*/ 92264 w 165289"/>
              <a:gd name="connsiteY3" fmla="*/ 95004 h 95100"/>
              <a:gd name="connsiteX4" fmla="*/ 22414 w 165289"/>
              <a:gd name="connsiteY4" fmla="*/ 85479 h 95100"/>
              <a:gd name="connsiteX5" fmla="*/ 3364 w 165289"/>
              <a:gd name="connsiteY5" fmla="*/ 72779 h 95100"/>
              <a:gd name="connsiteX6" fmla="*/ 82739 w 165289"/>
              <a:gd name="connsiteY6" fmla="*/ 15629 h 95100"/>
              <a:gd name="connsiteX7" fmla="*/ 146239 w 165289"/>
              <a:gd name="connsiteY7" fmla="*/ 2929 h 9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289" h="95100">
                <a:moveTo>
                  <a:pt x="146239" y="2929"/>
                </a:moveTo>
                <a:cubicBezTo>
                  <a:pt x="159997" y="10867"/>
                  <a:pt x="165289" y="48967"/>
                  <a:pt x="165289" y="63254"/>
                </a:cubicBezTo>
                <a:cubicBezTo>
                  <a:pt x="165289" y="77541"/>
                  <a:pt x="158410" y="83362"/>
                  <a:pt x="146239" y="88654"/>
                </a:cubicBezTo>
                <a:cubicBezTo>
                  <a:pt x="134068" y="93946"/>
                  <a:pt x="112901" y="95533"/>
                  <a:pt x="92264" y="95004"/>
                </a:cubicBezTo>
                <a:cubicBezTo>
                  <a:pt x="71627" y="94475"/>
                  <a:pt x="22414" y="85479"/>
                  <a:pt x="22414" y="85479"/>
                </a:cubicBezTo>
                <a:cubicBezTo>
                  <a:pt x="7597" y="81775"/>
                  <a:pt x="-6690" y="84421"/>
                  <a:pt x="3364" y="72779"/>
                </a:cubicBezTo>
                <a:cubicBezTo>
                  <a:pt x="13418" y="61137"/>
                  <a:pt x="64218" y="26742"/>
                  <a:pt x="82739" y="15629"/>
                </a:cubicBezTo>
                <a:cubicBezTo>
                  <a:pt x="101260" y="4517"/>
                  <a:pt x="132481" y="-5009"/>
                  <a:pt x="146239" y="29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>
            <a:extLst>
              <a:ext uri="{FF2B5EF4-FFF2-40B4-BE49-F238E27FC236}">
                <a16:creationId xmlns:a16="http://schemas.microsoft.com/office/drawing/2014/main" id="{4E26F245-95B5-C145-4F48-D8BAF6D2AC5F}"/>
              </a:ext>
            </a:extLst>
          </p:cNvPr>
          <p:cNvSpPr/>
          <p:nvPr/>
        </p:nvSpPr>
        <p:spPr>
          <a:xfrm>
            <a:off x="2634975" y="2541796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4758500C-D06C-487F-5736-96E5B59B2772}"/>
              </a:ext>
            </a:extLst>
          </p:cNvPr>
          <p:cNvSpPr/>
          <p:nvPr/>
        </p:nvSpPr>
        <p:spPr>
          <a:xfrm>
            <a:off x="2470116" y="2358324"/>
            <a:ext cx="214455" cy="197552"/>
          </a:xfrm>
          <a:custGeom>
            <a:avLst/>
            <a:gdLst>
              <a:gd name="connsiteX0" fmla="*/ 34 w 214455"/>
              <a:gd name="connsiteY0" fmla="*/ 197551 h 197552"/>
              <a:gd name="connsiteX1" fmla="*/ 60359 w 214455"/>
              <a:gd name="connsiteY1" fmla="*/ 41976 h 197552"/>
              <a:gd name="connsiteX2" fmla="*/ 50834 w 214455"/>
              <a:gd name="connsiteY2" fmla="*/ 95951 h 197552"/>
              <a:gd name="connsiteX3" fmla="*/ 104809 w 214455"/>
              <a:gd name="connsiteY3" fmla="*/ 38801 h 197552"/>
              <a:gd name="connsiteX4" fmla="*/ 212759 w 214455"/>
              <a:gd name="connsiteY4" fmla="*/ 70551 h 197552"/>
              <a:gd name="connsiteX5" fmla="*/ 165134 w 214455"/>
              <a:gd name="connsiteY5" fmla="*/ 41976 h 197552"/>
              <a:gd name="connsiteX6" fmla="*/ 88934 w 214455"/>
              <a:gd name="connsiteY6" fmla="*/ 701 h 197552"/>
              <a:gd name="connsiteX7" fmla="*/ 92109 w 214455"/>
              <a:gd name="connsiteY7" fmla="*/ 19751 h 197552"/>
              <a:gd name="connsiteX8" fmla="*/ 28609 w 214455"/>
              <a:gd name="connsiteY8" fmla="*/ 67376 h 197552"/>
              <a:gd name="connsiteX9" fmla="*/ 69884 w 214455"/>
              <a:gd name="connsiteY9" fmla="*/ 38801 h 197552"/>
              <a:gd name="connsiteX10" fmla="*/ 34 w 214455"/>
              <a:gd name="connsiteY10" fmla="*/ 197551 h 197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4455" h="197552">
                <a:moveTo>
                  <a:pt x="34" y="197551"/>
                </a:moveTo>
                <a:cubicBezTo>
                  <a:pt x="-1553" y="198080"/>
                  <a:pt x="51892" y="58909"/>
                  <a:pt x="60359" y="41976"/>
                </a:cubicBezTo>
                <a:cubicBezTo>
                  <a:pt x="68826" y="25043"/>
                  <a:pt x="43426" y="96480"/>
                  <a:pt x="50834" y="95951"/>
                </a:cubicBezTo>
                <a:cubicBezTo>
                  <a:pt x="58242" y="95422"/>
                  <a:pt x="77822" y="43034"/>
                  <a:pt x="104809" y="38801"/>
                </a:cubicBezTo>
                <a:cubicBezTo>
                  <a:pt x="131797" y="34568"/>
                  <a:pt x="202705" y="70022"/>
                  <a:pt x="212759" y="70551"/>
                </a:cubicBezTo>
                <a:cubicBezTo>
                  <a:pt x="222813" y="71080"/>
                  <a:pt x="185771" y="53618"/>
                  <a:pt x="165134" y="41976"/>
                </a:cubicBezTo>
                <a:cubicBezTo>
                  <a:pt x="144497" y="30334"/>
                  <a:pt x="88934" y="701"/>
                  <a:pt x="88934" y="701"/>
                </a:cubicBezTo>
                <a:cubicBezTo>
                  <a:pt x="76763" y="-3003"/>
                  <a:pt x="102163" y="8639"/>
                  <a:pt x="92109" y="19751"/>
                </a:cubicBezTo>
                <a:cubicBezTo>
                  <a:pt x="82055" y="30863"/>
                  <a:pt x="32313" y="64201"/>
                  <a:pt x="28609" y="67376"/>
                </a:cubicBezTo>
                <a:cubicBezTo>
                  <a:pt x="24905" y="70551"/>
                  <a:pt x="74647" y="15518"/>
                  <a:pt x="69884" y="38801"/>
                </a:cubicBezTo>
                <a:cubicBezTo>
                  <a:pt x="65122" y="62084"/>
                  <a:pt x="1621" y="197022"/>
                  <a:pt x="34" y="1975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E0022CA8-6950-55CA-15ED-1BC36FAA5B68}"/>
              </a:ext>
            </a:extLst>
          </p:cNvPr>
          <p:cNvSpPr/>
          <p:nvPr/>
        </p:nvSpPr>
        <p:spPr>
          <a:xfrm>
            <a:off x="2437985" y="2311269"/>
            <a:ext cx="134056" cy="279796"/>
          </a:xfrm>
          <a:custGeom>
            <a:avLst/>
            <a:gdLst>
              <a:gd name="connsiteX0" fmla="*/ 415 w 134056"/>
              <a:gd name="connsiteY0" fmla="*/ 279531 h 279796"/>
              <a:gd name="connsiteX1" fmla="*/ 38515 w 134056"/>
              <a:gd name="connsiteY1" fmla="*/ 114431 h 279796"/>
              <a:gd name="connsiteX2" fmla="*/ 13115 w 134056"/>
              <a:gd name="connsiteY2" fmla="*/ 143006 h 279796"/>
              <a:gd name="connsiteX3" fmla="*/ 79790 w 134056"/>
              <a:gd name="connsiteY3" fmla="*/ 47756 h 279796"/>
              <a:gd name="connsiteX4" fmla="*/ 41690 w 134056"/>
              <a:gd name="connsiteY4" fmla="*/ 89031 h 279796"/>
              <a:gd name="connsiteX5" fmla="*/ 133765 w 134056"/>
              <a:gd name="connsiteY5" fmla="*/ 131 h 279796"/>
              <a:gd name="connsiteX6" fmla="*/ 70265 w 134056"/>
              <a:gd name="connsiteY6" fmla="*/ 69981 h 279796"/>
              <a:gd name="connsiteX7" fmla="*/ 54390 w 134056"/>
              <a:gd name="connsiteY7" fmla="*/ 108081 h 279796"/>
              <a:gd name="connsiteX8" fmla="*/ 19465 w 134056"/>
              <a:gd name="connsiteY8" fmla="*/ 152531 h 279796"/>
              <a:gd name="connsiteX9" fmla="*/ 415 w 134056"/>
              <a:gd name="connsiteY9" fmla="*/ 279531 h 27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056" h="279796">
                <a:moveTo>
                  <a:pt x="415" y="279531"/>
                </a:moveTo>
                <a:cubicBezTo>
                  <a:pt x="3590" y="273181"/>
                  <a:pt x="36398" y="137185"/>
                  <a:pt x="38515" y="114431"/>
                </a:cubicBezTo>
                <a:cubicBezTo>
                  <a:pt x="40632" y="91677"/>
                  <a:pt x="6236" y="154118"/>
                  <a:pt x="13115" y="143006"/>
                </a:cubicBezTo>
                <a:cubicBezTo>
                  <a:pt x="19994" y="131894"/>
                  <a:pt x="75028" y="56752"/>
                  <a:pt x="79790" y="47756"/>
                </a:cubicBezTo>
                <a:cubicBezTo>
                  <a:pt x="84552" y="38760"/>
                  <a:pt x="32694" y="96968"/>
                  <a:pt x="41690" y="89031"/>
                </a:cubicBezTo>
                <a:cubicBezTo>
                  <a:pt x="50686" y="81093"/>
                  <a:pt x="129003" y="3306"/>
                  <a:pt x="133765" y="131"/>
                </a:cubicBezTo>
                <a:cubicBezTo>
                  <a:pt x="138527" y="-3044"/>
                  <a:pt x="83494" y="51989"/>
                  <a:pt x="70265" y="69981"/>
                </a:cubicBezTo>
                <a:cubicBezTo>
                  <a:pt x="57036" y="87973"/>
                  <a:pt x="62857" y="94323"/>
                  <a:pt x="54390" y="108081"/>
                </a:cubicBezTo>
                <a:cubicBezTo>
                  <a:pt x="45923" y="121839"/>
                  <a:pt x="25815" y="128719"/>
                  <a:pt x="19465" y="152531"/>
                </a:cubicBezTo>
                <a:cubicBezTo>
                  <a:pt x="13115" y="176343"/>
                  <a:pt x="-2760" y="285881"/>
                  <a:pt x="415" y="2795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414A7DC2-5B44-8952-3804-5281D80DD52E}"/>
              </a:ext>
            </a:extLst>
          </p:cNvPr>
          <p:cNvSpPr/>
          <p:nvPr/>
        </p:nvSpPr>
        <p:spPr>
          <a:xfrm>
            <a:off x="2603313" y="2311064"/>
            <a:ext cx="270109" cy="95646"/>
          </a:xfrm>
          <a:custGeom>
            <a:avLst/>
            <a:gdLst>
              <a:gd name="connsiteX0" fmla="*/ 187 w 270109"/>
              <a:gd name="connsiteY0" fmla="*/ 336 h 95646"/>
              <a:gd name="connsiteX1" fmla="*/ 104962 w 270109"/>
              <a:gd name="connsiteY1" fmla="*/ 47961 h 95646"/>
              <a:gd name="connsiteX2" fmla="*/ 60512 w 270109"/>
              <a:gd name="connsiteY2" fmla="*/ 47961 h 95646"/>
              <a:gd name="connsiteX3" fmla="*/ 200212 w 270109"/>
              <a:gd name="connsiteY3" fmla="*/ 47961 h 95646"/>
              <a:gd name="connsiteX4" fmla="*/ 158937 w 270109"/>
              <a:gd name="connsiteY4" fmla="*/ 38436 h 95646"/>
              <a:gd name="connsiteX5" fmla="*/ 212912 w 270109"/>
              <a:gd name="connsiteY5" fmla="*/ 47961 h 95646"/>
              <a:gd name="connsiteX6" fmla="*/ 251012 w 270109"/>
              <a:gd name="connsiteY6" fmla="*/ 76536 h 95646"/>
              <a:gd name="connsiteX7" fmla="*/ 235137 w 270109"/>
              <a:gd name="connsiteY7" fmla="*/ 51136 h 95646"/>
              <a:gd name="connsiteX8" fmla="*/ 270062 w 270109"/>
              <a:gd name="connsiteY8" fmla="*/ 95586 h 95646"/>
              <a:gd name="connsiteX9" fmla="*/ 241487 w 270109"/>
              <a:gd name="connsiteY9" fmla="*/ 60661 h 95646"/>
              <a:gd name="connsiteX10" fmla="*/ 193862 w 270109"/>
              <a:gd name="connsiteY10" fmla="*/ 57486 h 95646"/>
              <a:gd name="connsiteX11" fmla="*/ 73212 w 270109"/>
              <a:gd name="connsiteY11" fmla="*/ 38436 h 95646"/>
              <a:gd name="connsiteX12" fmla="*/ 114487 w 270109"/>
              <a:gd name="connsiteY12" fmla="*/ 25736 h 95646"/>
              <a:gd name="connsiteX13" fmla="*/ 79562 w 270109"/>
              <a:gd name="connsiteY13" fmla="*/ 25736 h 95646"/>
              <a:gd name="connsiteX14" fmla="*/ 187 w 270109"/>
              <a:gd name="connsiteY14" fmla="*/ 336 h 95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0109" h="95646">
                <a:moveTo>
                  <a:pt x="187" y="336"/>
                </a:moveTo>
                <a:cubicBezTo>
                  <a:pt x="4420" y="4040"/>
                  <a:pt x="94908" y="40024"/>
                  <a:pt x="104962" y="47961"/>
                </a:cubicBezTo>
                <a:cubicBezTo>
                  <a:pt x="115016" y="55898"/>
                  <a:pt x="60512" y="47961"/>
                  <a:pt x="60512" y="47961"/>
                </a:cubicBezTo>
                <a:cubicBezTo>
                  <a:pt x="76387" y="47961"/>
                  <a:pt x="183808" y="49548"/>
                  <a:pt x="200212" y="47961"/>
                </a:cubicBezTo>
                <a:cubicBezTo>
                  <a:pt x="216616" y="46374"/>
                  <a:pt x="156820" y="38436"/>
                  <a:pt x="158937" y="38436"/>
                </a:cubicBezTo>
                <a:cubicBezTo>
                  <a:pt x="161054" y="38436"/>
                  <a:pt x="197566" y="41611"/>
                  <a:pt x="212912" y="47961"/>
                </a:cubicBezTo>
                <a:cubicBezTo>
                  <a:pt x="228258" y="54311"/>
                  <a:pt x="247308" y="76007"/>
                  <a:pt x="251012" y="76536"/>
                </a:cubicBezTo>
                <a:cubicBezTo>
                  <a:pt x="254716" y="77065"/>
                  <a:pt x="231962" y="47961"/>
                  <a:pt x="235137" y="51136"/>
                </a:cubicBezTo>
                <a:cubicBezTo>
                  <a:pt x="238312" y="54311"/>
                  <a:pt x="269004" y="93998"/>
                  <a:pt x="270062" y="95586"/>
                </a:cubicBezTo>
                <a:cubicBezTo>
                  <a:pt x="271120" y="97174"/>
                  <a:pt x="254187" y="67011"/>
                  <a:pt x="241487" y="60661"/>
                </a:cubicBezTo>
                <a:cubicBezTo>
                  <a:pt x="228787" y="54311"/>
                  <a:pt x="221908" y="61190"/>
                  <a:pt x="193862" y="57486"/>
                </a:cubicBezTo>
                <a:cubicBezTo>
                  <a:pt x="165816" y="53782"/>
                  <a:pt x="86441" y="43728"/>
                  <a:pt x="73212" y="38436"/>
                </a:cubicBezTo>
                <a:cubicBezTo>
                  <a:pt x="59983" y="33144"/>
                  <a:pt x="113429" y="27853"/>
                  <a:pt x="114487" y="25736"/>
                </a:cubicBezTo>
                <a:cubicBezTo>
                  <a:pt x="115545" y="23619"/>
                  <a:pt x="94379" y="26794"/>
                  <a:pt x="79562" y="25736"/>
                </a:cubicBezTo>
                <a:cubicBezTo>
                  <a:pt x="64745" y="24678"/>
                  <a:pt x="-4046" y="-3368"/>
                  <a:pt x="187" y="3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E49462DA-899F-D637-6108-6D3E3FBB7E73}"/>
              </a:ext>
            </a:extLst>
          </p:cNvPr>
          <p:cNvSpPr/>
          <p:nvPr/>
        </p:nvSpPr>
        <p:spPr>
          <a:xfrm>
            <a:off x="2679698" y="2400174"/>
            <a:ext cx="222617" cy="92315"/>
          </a:xfrm>
          <a:custGeom>
            <a:avLst/>
            <a:gdLst>
              <a:gd name="connsiteX0" fmla="*/ 2 w 222617"/>
              <a:gd name="connsiteY0" fmla="*/ 126 h 92315"/>
              <a:gd name="connsiteX1" fmla="*/ 107952 w 222617"/>
              <a:gd name="connsiteY1" fmla="*/ 82676 h 92315"/>
              <a:gd name="connsiteX2" fmla="*/ 104777 w 222617"/>
              <a:gd name="connsiteY2" fmla="*/ 66801 h 92315"/>
              <a:gd name="connsiteX3" fmla="*/ 196852 w 222617"/>
              <a:gd name="connsiteY3" fmla="*/ 92201 h 92315"/>
              <a:gd name="connsiteX4" fmla="*/ 184152 w 222617"/>
              <a:gd name="connsiteY4" fmla="*/ 76326 h 92315"/>
              <a:gd name="connsiteX5" fmla="*/ 222252 w 222617"/>
              <a:gd name="connsiteY5" fmla="*/ 79501 h 92315"/>
              <a:gd name="connsiteX6" fmla="*/ 200027 w 222617"/>
              <a:gd name="connsiteY6" fmla="*/ 73151 h 92315"/>
              <a:gd name="connsiteX7" fmla="*/ 146052 w 222617"/>
              <a:gd name="connsiteY7" fmla="*/ 63626 h 92315"/>
              <a:gd name="connsiteX8" fmla="*/ 92077 w 222617"/>
              <a:gd name="connsiteY8" fmla="*/ 22351 h 92315"/>
              <a:gd name="connsiteX9" fmla="*/ 149227 w 222617"/>
              <a:gd name="connsiteY9" fmla="*/ 73151 h 92315"/>
              <a:gd name="connsiteX10" fmla="*/ 104777 w 222617"/>
              <a:gd name="connsiteY10" fmla="*/ 63626 h 92315"/>
              <a:gd name="connsiteX11" fmla="*/ 2 w 222617"/>
              <a:gd name="connsiteY11" fmla="*/ 126 h 92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2617" h="92315">
                <a:moveTo>
                  <a:pt x="2" y="126"/>
                </a:moveTo>
                <a:cubicBezTo>
                  <a:pt x="531" y="3301"/>
                  <a:pt x="107952" y="82676"/>
                  <a:pt x="107952" y="82676"/>
                </a:cubicBezTo>
                <a:cubicBezTo>
                  <a:pt x="125414" y="93788"/>
                  <a:pt x="89960" y="65214"/>
                  <a:pt x="104777" y="66801"/>
                </a:cubicBezTo>
                <a:cubicBezTo>
                  <a:pt x="119594" y="68388"/>
                  <a:pt x="196852" y="92201"/>
                  <a:pt x="196852" y="92201"/>
                </a:cubicBezTo>
                <a:cubicBezTo>
                  <a:pt x="210081" y="93788"/>
                  <a:pt x="179919" y="78443"/>
                  <a:pt x="184152" y="76326"/>
                </a:cubicBezTo>
                <a:cubicBezTo>
                  <a:pt x="188385" y="74209"/>
                  <a:pt x="219606" y="80030"/>
                  <a:pt x="222252" y="79501"/>
                </a:cubicBezTo>
                <a:cubicBezTo>
                  <a:pt x="224898" y="78972"/>
                  <a:pt x="212727" y="75797"/>
                  <a:pt x="200027" y="73151"/>
                </a:cubicBezTo>
                <a:cubicBezTo>
                  <a:pt x="187327" y="70505"/>
                  <a:pt x="164044" y="72093"/>
                  <a:pt x="146052" y="63626"/>
                </a:cubicBezTo>
                <a:cubicBezTo>
                  <a:pt x="128060" y="55159"/>
                  <a:pt x="91548" y="20764"/>
                  <a:pt x="92077" y="22351"/>
                </a:cubicBezTo>
                <a:cubicBezTo>
                  <a:pt x="92606" y="23938"/>
                  <a:pt x="147110" y="66272"/>
                  <a:pt x="149227" y="73151"/>
                </a:cubicBezTo>
                <a:cubicBezTo>
                  <a:pt x="151344" y="80030"/>
                  <a:pt x="123298" y="72622"/>
                  <a:pt x="104777" y="63626"/>
                </a:cubicBezTo>
                <a:cubicBezTo>
                  <a:pt x="86256" y="54630"/>
                  <a:pt x="-527" y="-3049"/>
                  <a:pt x="2" y="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FA5E35A3-1618-DFDF-1E70-648DF5D64BD7}"/>
              </a:ext>
            </a:extLst>
          </p:cNvPr>
          <p:cNvSpPr/>
          <p:nvPr/>
        </p:nvSpPr>
        <p:spPr>
          <a:xfrm>
            <a:off x="2723893" y="2390365"/>
            <a:ext cx="202746" cy="78314"/>
          </a:xfrm>
          <a:custGeom>
            <a:avLst/>
            <a:gdLst>
              <a:gd name="connsiteX0" fmla="*/ 257 w 202746"/>
              <a:gd name="connsiteY0" fmla="*/ 32160 h 78314"/>
              <a:gd name="connsiteX1" fmla="*/ 60582 w 202746"/>
              <a:gd name="connsiteY1" fmla="*/ 9935 h 78314"/>
              <a:gd name="connsiteX2" fmla="*/ 92332 w 202746"/>
              <a:gd name="connsiteY2" fmla="*/ 41685 h 78314"/>
              <a:gd name="connsiteX3" fmla="*/ 95507 w 202746"/>
              <a:gd name="connsiteY3" fmla="*/ 13110 h 78314"/>
              <a:gd name="connsiteX4" fmla="*/ 152657 w 202746"/>
              <a:gd name="connsiteY4" fmla="*/ 44860 h 78314"/>
              <a:gd name="connsiteX5" fmla="*/ 133607 w 202746"/>
              <a:gd name="connsiteY5" fmla="*/ 410 h 78314"/>
              <a:gd name="connsiteX6" fmla="*/ 200282 w 202746"/>
              <a:gd name="connsiteY6" fmla="*/ 76610 h 78314"/>
              <a:gd name="connsiteX7" fmla="*/ 184407 w 202746"/>
              <a:gd name="connsiteY7" fmla="*/ 51210 h 78314"/>
              <a:gd name="connsiteX8" fmla="*/ 146307 w 202746"/>
              <a:gd name="connsiteY8" fmla="*/ 25810 h 78314"/>
              <a:gd name="connsiteX9" fmla="*/ 114557 w 202746"/>
              <a:gd name="connsiteY9" fmla="*/ 13110 h 78314"/>
              <a:gd name="connsiteX10" fmla="*/ 85982 w 202746"/>
              <a:gd name="connsiteY10" fmla="*/ 6760 h 78314"/>
              <a:gd name="connsiteX11" fmla="*/ 257 w 202746"/>
              <a:gd name="connsiteY11" fmla="*/ 32160 h 7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2746" h="78314">
                <a:moveTo>
                  <a:pt x="257" y="32160"/>
                </a:moveTo>
                <a:cubicBezTo>
                  <a:pt x="-3976" y="32689"/>
                  <a:pt x="45236" y="8347"/>
                  <a:pt x="60582" y="9935"/>
                </a:cubicBezTo>
                <a:cubicBezTo>
                  <a:pt x="75928" y="11522"/>
                  <a:pt x="86511" y="41156"/>
                  <a:pt x="92332" y="41685"/>
                </a:cubicBezTo>
                <a:cubicBezTo>
                  <a:pt x="98153" y="42214"/>
                  <a:pt x="85453" y="12581"/>
                  <a:pt x="95507" y="13110"/>
                </a:cubicBezTo>
                <a:cubicBezTo>
                  <a:pt x="105561" y="13639"/>
                  <a:pt x="146307" y="46977"/>
                  <a:pt x="152657" y="44860"/>
                </a:cubicBezTo>
                <a:cubicBezTo>
                  <a:pt x="159007" y="42743"/>
                  <a:pt x="125670" y="-4882"/>
                  <a:pt x="133607" y="410"/>
                </a:cubicBezTo>
                <a:cubicBezTo>
                  <a:pt x="141544" y="5702"/>
                  <a:pt x="200282" y="76610"/>
                  <a:pt x="200282" y="76610"/>
                </a:cubicBezTo>
                <a:cubicBezTo>
                  <a:pt x="208749" y="85077"/>
                  <a:pt x="193403" y="59677"/>
                  <a:pt x="184407" y="51210"/>
                </a:cubicBezTo>
                <a:cubicBezTo>
                  <a:pt x="175411" y="42743"/>
                  <a:pt x="157949" y="32160"/>
                  <a:pt x="146307" y="25810"/>
                </a:cubicBezTo>
                <a:cubicBezTo>
                  <a:pt x="134665" y="19460"/>
                  <a:pt x="124611" y="16285"/>
                  <a:pt x="114557" y="13110"/>
                </a:cubicBezTo>
                <a:cubicBezTo>
                  <a:pt x="104503" y="9935"/>
                  <a:pt x="102915" y="4114"/>
                  <a:pt x="85982" y="6760"/>
                </a:cubicBezTo>
                <a:cubicBezTo>
                  <a:pt x="69049" y="9406"/>
                  <a:pt x="4490" y="31631"/>
                  <a:pt x="257" y="321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44A8BFA3-4FE5-1DD4-AF94-90D33016C551}"/>
              </a:ext>
            </a:extLst>
          </p:cNvPr>
          <p:cNvSpPr/>
          <p:nvPr/>
        </p:nvSpPr>
        <p:spPr>
          <a:xfrm>
            <a:off x="2469634" y="2444646"/>
            <a:ext cx="239900" cy="181441"/>
          </a:xfrm>
          <a:custGeom>
            <a:avLst/>
            <a:gdLst>
              <a:gd name="connsiteX0" fmla="*/ 516 w 239900"/>
              <a:gd name="connsiteY0" fmla="*/ 181079 h 181441"/>
              <a:gd name="connsiteX1" fmla="*/ 76716 w 239900"/>
              <a:gd name="connsiteY1" fmla="*/ 50904 h 181441"/>
              <a:gd name="connsiteX2" fmla="*/ 60841 w 239900"/>
              <a:gd name="connsiteY2" fmla="*/ 85829 h 181441"/>
              <a:gd name="connsiteX3" fmla="*/ 105291 w 239900"/>
              <a:gd name="connsiteY3" fmla="*/ 54079 h 181441"/>
              <a:gd name="connsiteX4" fmla="*/ 143391 w 239900"/>
              <a:gd name="connsiteY4" fmla="*/ 41379 h 181441"/>
              <a:gd name="connsiteX5" fmla="*/ 238641 w 239900"/>
              <a:gd name="connsiteY5" fmla="*/ 104 h 181441"/>
              <a:gd name="connsiteX6" fmla="*/ 200541 w 239900"/>
              <a:gd name="connsiteY6" fmla="*/ 28679 h 181441"/>
              <a:gd name="connsiteX7" fmla="*/ 216416 w 239900"/>
              <a:gd name="connsiteY7" fmla="*/ 25504 h 181441"/>
              <a:gd name="connsiteX8" fmla="*/ 156091 w 239900"/>
              <a:gd name="connsiteY8" fmla="*/ 47729 h 181441"/>
              <a:gd name="connsiteX9" fmla="*/ 48141 w 239900"/>
              <a:gd name="connsiteY9" fmla="*/ 89004 h 181441"/>
              <a:gd name="connsiteX10" fmla="*/ 516 w 239900"/>
              <a:gd name="connsiteY10" fmla="*/ 181079 h 181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9900" h="181441">
                <a:moveTo>
                  <a:pt x="516" y="181079"/>
                </a:moveTo>
                <a:cubicBezTo>
                  <a:pt x="5278" y="174729"/>
                  <a:pt x="66662" y="66779"/>
                  <a:pt x="76716" y="50904"/>
                </a:cubicBezTo>
                <a:cubicBezTo>
                  <a:pt x="86770" y="35029"/>
                  <a:pt x="56079" y="85300"/>
                  <a:pt x="60841" y="85829"/>
                </a:cubicBezTo>
                <a:cubicBezTo>
                  <a:pt x="65604" y="86358"/>
                  <a:pt x="91533" y="61487"/>
                  <a:pt x="105291" y="54079"/>
                </a:cubicBezTo>
                <a:cubicBezTo>
                  <a:pt x="119049" y="46671"/>
                  <a:pt x="121166" y="50375"/>
                  <a:pt x="143391" y="41379"/>
                </a:cubicBezTo>
                <a:cubicBezTo>
                  <a:pt x="165616" y="32383"/>
                  <a:pt x="229116" y="2221"/>
                  <a:pt x="238641" y="104"/>
                </a:cubicBezTo>
                <a:cubicBezTo>
                  <a:pt x="248166" y="-2013"/>
                  <a:pt x="200541" y="28679"/>
                  <a:pt x="200541" y="28679"/>
                </a:cubicBezTo>
                <a:cubicBezTo>
                  <a:pt x="196837" y="32912"/>
                  <a:pt x="223824" y="22329"/>
                  <a:pt x="216416" y="25504"/>
                </a:cubicBezTo>
                <a:cubicBezTo>
                  <a:pt x="209008" y="28679"/>
                  <a:pt x="156091" y="47729"/>
                  <a:pt x="156091" y="47729"/>
                </a:cubicBezTo>
                <a:cubicBezTo>
                  <a:pt x="128045" y="58312"/>
                  <a:pt x="71424" y="69425"/>
                  <a:pt x="48141" y="89004"/>
                </a:cubicBezTo>
                <a:cubicBezTo>
                  <a:pt x="24858" y="108583"/>
                  <a:pt x="-4246" y="187429"/>
                  <a:pt x="516" y="1810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D1A778AC-6274-486A-F635-9980269D09A4}"/>
              </a:ext>
            </a:extLst>
          </p:cNvPr>
          <p:cNvSpPr/>
          <p:nvPr/>
        </p:nvSpPr>
        <p:spPr>
          <a:xfrm>
            <a:off x="2733132" y="2507722"/>
            <a:ext cx="147898" cy="26748"/>
          </a:xfrm>
          <a:custGeom>
            <a:avLst/>
            <a:gdLst>
              <a:gd name="connsiteX0" fmla="*/ 543 w 147898"/>
              <a:gd name="connsiteY0" fmla="*/ 19578 h 26748"/>
              <a:gd name="connsiteX1" fmla="*/ 146593 w 147898"/>
              <a:gd name="connsiteY1" fmla="*/ 25928 h 26748"/>
              <a:gd name="connsiteX2" fmla="*/ 73568 w 147898"/>
              <a:gd name="connsiteY2" fmla="*/ 528 h 26748"/>
              <a:gd name="connsiteX3" fmla="*/ 95793 w 147898"/>
              <a:gd name="connsiteY3" fmla="*/ 10053 h 26748"/>
              <a:gd name="connsiteX4" fmla="*/ 543 w 147898"/>
              <a:gd name="connsiteY4" fmla="*/ 19578 h 26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898" h="26748">
                <a:moveTo>
                  <a:pt x="543" y="19578"/>
                </a:moveTo>
                <a:cubicBezTo>
                  <a:pt x="9010" y="22224"/>
                  <a:pt x="134422" y="29103"/>
                  <a:pt x="146593" y="25928"/>
                </a:cubicBezTo>
                <a:cubicBezTo>
                  <a:pt x="158764" y="22753"/>
                  <a:pt x="82035" y="3174"/>
                  <a:pt x="73568" y="528"/>
                </a:cubicBezTo>
                <a:cubicBezTo>
                  <a:pt x="65101" y="-2118"/>
                  <a:pt x="106376" y="5820"/>
                  <a:pt x="95793" y="10053"/>
                </a:cubicBezTo>
                <a:cubicBezTo>
                  <a:pt x="85210" y="14286"/>
                  <a:pt x="-7924" y="16932"/>
                  <a:pt x="543" y="195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EE992C5F-C424-40E8-48C4-AF73547AD995}"/>
              </a:ext>
            </a:extLst>
          </p:cNvPr>
          <p:cNvSpPr/>
          <p:nvPr/>
        </p:nvSpPr>
        <p:spPr>
          <a:xfrm>
            <a:off x="2908128" y="2484957"/>
            <a:ext cx="127654" cy="287105"/>
          </a:xfrm>
          <a:custGeom>
            <a:avLst/>
            <a:gdLst>
              <a:gd name="connsiteX0" fmla="*/ 127172 w 127654"/>
              <a:gd name="connsiteY0" fmla="*/ 1068 h 287105"/>
              <a:gd name="connsiteX1" fmla="*/ 25572 w 127654"/>
              <a:gd name="connsiteY1" fmla="*/ 153468 h 287105"/>
              <a:gd name="connsiteX2" fmla="*/ 63672 w 127654"/>
              <a:gd name="connsiteY2" fmla="*/ 115368 h 287105"/>
              <a:gd name="connsiteX3" fmla="*/ 35097 w 127654"/>
              <a:gd name="connsiteY3" fmla="*/ 175693 h 287105"/>
              <a:gd name="connsiteX4" fmla="*/ 38272 w 127654"/>
              <a:gd name="connsiteY4" fmla="*/ 223318 h 287105"/>
              <a:gd name="connsiteX5" fmla="*/ 50972 w 127654"/>
              <a:gd name="connsiteY5" fmla="*/ 185218 h 287105"/>
              <a:gd name="connsiteX6" fmla="*/ 172 w 127654"/>
              <a:gd name="connsiteY6" fmla="*/ 286818 h 287105"/>
              <a:gd name="connsiteX7" fmla="*/ 35097 w 127654"/>
              <a:gd name="connsiteY7" fmla="*/ 213793 h 287105"/>
              <a:gd name="connsiteX8" fmla="*/ 54147 w 127654"/>
              <a:gd name="connsiteY8" fmla="*/ 153468 h 287105"/>
              <a:gd name="connsiteX9" fmla="*/ 25572 w 127654"/>
              <a:gd name="connsiteY9" fmla="*/ 194743 h 287105"/>
              <a:gd name="connsiteX10" fmla="*/ 54147 w 127654"/>
              <a:gd name="connsiteY10" fmla="*/ 115368 h 287105"/>
              <a:gd name="connsiteX11" fmla="*/ 35097 w 127654"/>
              <a:gd name="connsiteY11" fmla="*/ 143943 h 287105"/>
              <a:gd name="connsiteX12" fmla="*/ 31922 w 127654"/>
              <a:gd name="connsiteY12" fmla="*/ 134418 h 287105"/>
              <a:gd name="connsiteX13" fmla="*/ 63672 w 127654"/>
              <a:gd name="connsiteY13" fmla="*/ 86793 h 287105"/>
              <a:gd name="connsiteX14" fmla="*/ 127172 w 127654"/>
              <a:gd name="connsiteY14" fmla="*/ 1068 h 28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7654" h="287105">
                <a:moveTo>
                  <a:pt x="127172" y="1068"/>
                </a:moveTo>
                <a:cubicBezTo>
                  <a:pt x="120822" y="12180"/>
                  <a:pt x="36155" y="134418"/>
                  <a:pt x="25572" y="153468"/>
                </a:cubicBezTo>
                <a:cubicBezTo>
                  <a:pt x="14989" y="172518"/>
                  <a:pt x="62085" y="111664"/>
                  <a:pt x="63672" y="115368"/>
                </a:cubicBezTo>
                <a:cubicBezTo>
                  <a:pt x="65259" y="119072"/>
                  <a:pt x="39330" y="157701"/>
                  <a:pt x="35097" y="175693"/>
                </a:cubicBezTo>
                <a:cubicBezTo>
                  <a:pt x="30864" y="193685"/>
                  <a:pt x="35626" y="221731"/>
                  <a:pt x="38272" y="223318"/>
                </a:cubicBezTo>
                <a:cubicBezTo>
                  <a:pt x="40918" y="224906"/>
                  <a:pt x="57322" y="174635"/>
                  <a:pt x="50972" y="185218"/>
                </a:cubicBezTo>
                <a:cubicBezTo>
                  <a:pt x="44622" y="195801"/>
                  <a:pt x="2818" y="282056"/>
                  <a:pt x="172" y="286818"/>
                </a:cubicBezTo>
                <a:cubicBezTo>
                  <a:pt x="-2474" y="291580"/>
                  <a:pt x="26101" y="236018"/>
                  <a:pt x="35097" y="213793"/>
                </a:cubicBezTo>
                <a:cubicBezTo>
                  <a:pt x="44093" y="191568"/>
                  <a:pt x="55734" y="156643"/>
                  <a:pt x="54147" y="153468"/>
                </a:cubicBezTo>
                <a:cubicBezTo>
                  <a:pt x="52560" y="150293"/>
                  <a:pt x="25572" y="201093"/>
                  <a:pt x="25572" y="194743"/>
                </a:cubicBezTo>
                <a:cubicBezTo>
                  <a:pt x="25572" y="188393"/>
                  <a:pt x="52560" y="123835"/>
                  <a:pt x="54147" y="115368"/>
                </a:cubicBezTo>
                <a:cubicBezTo>
                  <a:pt x="55734" y="106901"/>
                  <a:pt x="38801" y="140768"/>
                  <a:pt x="35097" y="143943"/>
                </a:cubicBezTo>
                <a:cubicBezTo>
                  <a:pt x="31393" y="147118"/>
                  <a:pt x="27159" y="143943"/>
                  <a:pt x="31922" y="134418"/>
                </a:cubicBezTo>
                <a:cubicBezTo>
                  <a:pt x="36685" y="124893"/>
                  <a:pt x="52030" y="104785"/>
                  <a:pt x="63672" y="86793"/>
                </a:cubicBezTo>
                <a:cubicBezTo>
                  <a:pt x="75314" y="68801"/>
                  <a:pt x="133522" y="-10044"/>
                  <a:pt x="127172" y="10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91AA6A9F-4B0C-8EE7-8D35-124A64EE89A1}"/>
              </a:ext>
            </a:extLst>
          </p:cNvPr>
          <p:cNvSpPr/>
          <p:nvPr/>
        </p:nvSpPr>
        <p:spPr>
          <a:xfrm>
            <a:off x="2879134" y="2482716"/>
            <a:ext cx="127593" cy="257762"/>
          </a:xfrm>
          <a:custGeom>
            <a:avLst/>
            <a:gdLst>
              <a:gd name="connsiteX0" fmla="*/ 127591 w 127593"/>
              <a:gd name="connsiteY0" fmla="*/ 134 h 257762"/>
              <a:gd name="connsiteX1" fmla="*/ 29166 w 127593"/>
              <a:gd name="connsiteY1" fmla="*/ 162059 h 257762"/>
              <a:gd name="connsiteX2" fmla="*/ 45041 w 127593"/>
              <a:gd name="connsiteY2" fmla="*/ 123959 h 257762"/>
              <a:gd name="connsiteX3" fmla="*/ 22816 w 127593"/>
              <a:gd name="connsiteY3" fmla="*/ 196984 h 257762"/>
              <a:gd name="connsiteX4" fmla="*/ 57741 w 127593"/>
              <a:gd name="connsiteY4" fmla="*/ 257309 h 257762"/>
              <a:gd name="connsiteX5" fmla="*/ 51391 w 127593"/>
              <a:gd name="connsiteY5" fmla="*/ 222384 h 257762"/>
              <a:gd name="connsiteX6" fmla="*/ 35516 w 127593"/>
              <a:gd name="connsiteY6" fmla="*/ 181109 h 257762"/>
              <a:gd name="connsiteX7" fmla="*/ 591 w 127593"/>
              <a:gd name="connsiteY7" fmla="*/ 212859 h 257762"/>
              <a:gd name="connsiteX8" fmla="*/ 67266 w 127593"/>
              <a:gd name="connsiteY8" fmla="*/ 98559 h 257762"/>
              <a:gd name="connsiteX9" fmla="*/ 25991 w 127593"/>
              <a:gd name="connsiteY9" fmla="*/ 133484 h 257762"/>
              <a:gd name="connsiteX10" fmla="*/ 127591 w 127593"/>
              <a:gd name="connsiteY10" fmla="*/ 134 h 257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7593" h="257762">
                <a:moveTo>
                  <a:pt x="127591" y="134"/>
                </a:moveTo>
                <a:cubicBezTo>
                  <a:pt x="128120" y="4897"/>
                  <a:pt x="42924" y="141421"/>
                  <a:pt x="29166" y="162059"/>
                </a:cubicBezTo>
                <a:cubicBezTo>
                  <a:pt x="15408" y="182697"/>
                  <a:pt x="46099" y="118138"/>
                  <a:pt x="45041" y="123959"/>
                </a:cubicBezTo>
                <a:cubicBezTo>
                  <a:pt x="43983" y="129780"/>
                  <a:pt x="20699" y="174759"/>
                  <a:pt x="22816" y="196984"/>
                </a:cubicBezTo>
                <a:cubicBezTo>
                  <a:pt x="24933" y="219209"/>
                  <a:pt x="52979" y="253076"/>
                  <a:pt x="57741" y="257309"/>
                </a:cubicBezTo>
                <a:cubicBezTo>
                  <a:pt x="62503" y="261542"/>
                  <a:pt x="55095" y="235084"/>
                  <a:pt x="51391" y="222384"/>
                </a:cubicBezTo>
                <a:cubicBezTo>
                  <a:pt x="47687" y="209684"/>
                  <a:pt x="43983" y="182696"/>
                  <a:pt x="35516" y="181109"/>
                </a:cubicBezTo>
                <a:cubicBezTo>
                  <a:pt x="27049" y="179522"/>
                  <a:pt x="-4701" y="226617"/>
                  <a:pt x="591" y="212859"/>
                </a:cubicBezTo>
                <a:cubicBezTo>
                  <a:pt x="5883" y="199101"/>
                  <a:pt x="63033" y="111788"/>
                  <a:pt x="67266" y="98559"/>
                </a:cubicBezTo>
                <a:cubicBezTo>
                  <a:pt x="71499" y="85330"/>
                  <a:pt x="13291" y="148301"/>
                  <a:pt x="25991" y="133484"/>
                </a:cubicBezTo>
                <a:cubicBezTo>
                  <a:pt x="38691" y="118667"/>
                  <a:pt x="127062" y="-4629"/>
                  <a:pt x="127591" y="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22810C54-8740-9D11-D8A9-69B8612C77F1}"/>
              </a:ext>
            </a:extLst>
          </p:cNvPr>
          <p:cNvSpPr/>
          <p:nvPr/>
        </p:nvSpPr>
        <p:spPr>
          <a:xfrm>
            <a:off x="3044547" y="2488162"/>
            <a:ext cx="29101" cy="259786"/>
          </a:xfrm>
          <a:custGeom>
            <a:avLst/>
            <a:gdLst>
              <a:gd name="connsiteX0" fmla="*/ 28853 w 29101"/>
              <a:gd name="connsiteY0" fmla="*/ 1038 h 259786"/>
              <a:gd name="connsiteX1" fmla="*/ 3453 w 29101"/>
              <a:gd name="connsiteY1" fmla="*/ 172488 h 259786"/>
              <a:gd name="connsiteX2" fmla="*/ 9803 w 29101"/>
              <a:gd name="connsiteY2" fmla="*/ 137563 h 259786"/>
              <a:gd name="connsiteX3" fmla="*/ 9803 w 29101"/>
              <a:gd name="connsiteY3" fmla="*/ 213763 h 259786"/>
              <a:gd name="connsiteX4" fmla="*/ 9803 w 29101"/>
              <a:gd name="connsiteY4" fmla="*/ 182013 h 259786"/>
              <a:gd name="connsiteX5" fmla="*/ 28853 w 29101"/>
              <a:gd name="connsiteY5" fmla="*/ 258213 h 259786"/>
              <a:gd name="connsiteX6" fmla="*/ 19328 w 29101"/>
              <a:gd name="connsiteY6" fmla="*/ 223288 h 259786"/>
              <a:gd name="connsiteX7" fmla="*/ 278 w 29101"/>
              <a:gd name="connsiteY7" fmla="*/ 105813 h 259786"/>
              <a:gd name="connsiteX8" fmla="*/ 28853 w 29101"/>
              <a:gd name="connsiteY8" fmla="*/ 1038 h 259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01" h="259786">
                <a:moveTo>
                  <a:pt x="28853" y="1038"/>
                </a:moveTo>
                <a:cubicBezTo>
                  <a:pt x="29382" y="12150"/>
                  <a:pt x="6628" y="149734"/>
                  <a:pt x="3453" y="172488"/>
                </a:cubicBezTo>
                <a:cubicBezTo>
                  <a:pt x="278" y="195242"/>
                  <a:pt x="8745" y="130684"/>
                  <a:pt x="9803" y="137563"/>
                </a:cubicBezTo>
                <a:cubicBezTo>
                  <a:pt x="10861" y="144442"/>
                  <a:pt x="9803" y="213763"/>
                  <a:pt x="9803" y="213763"/>
                </a:cubicBezTo>
                <a:cubicBezTo>
                  <a:pt x="9803" y="221171"/>
                  <a:pt x="6628" y="174605"/>
                  <a:pt x="9803" y="182013"/>
                </a:cubicBezTo>
                <a:cubicBezTo>
                  <a:pt x="12978" y="189421"/>
                  <a:pt x="27266" y="251334"/>
                  <a:pt x="28853" y="258213"/>
                </a:cubicBezTo>
                <a:cubicBezTo>
                  <a:pt x="30440" y="265092"/>
                  <a:pt x="24090" y="248688"/>
                  <a:pt x="19328" y="223288"/>
                </a:cubicBezTo>
                <a:cubicBezTo>
                  <a:pt x="14566" y="197888"/>
                  <a:pt x="-2368" y="140738"/>
                  <a:pt x="278" y="105813"/>
                </a:cubicBezTo>
                <a:cubicBezTo>
                  <a:pt x="2924" y="70888"/>
                  <a:pt x="28324" y="-10074"/>
                  <a:pt x="28853" y="10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15CF55C8-CFAB-A78C-CD0F-261BBB677379}"/>
              </a:ext>
            </a:extLst>
          </p:cNvPr>
          <p:cNvSpPr/>
          <p:nvPr/>
        </p:nvSpPr>
        <p:spPr>
          <a:xfrm>
            <a:off x="2894864" y="2730434"/>
            <a:ext cx="57906" cy="165502"/>
          </a:xfrm>
          <a:custGeom>
            <a:avLst/>
            <a:gdLst>
              <a:gd name="connsiteX0" fmla="*/ 57886 w 57906"/>
              <a:gd name="connsiteY0" fmla="*/ 66 h 165502"/>
              <a:gd name="connsiteX1" fmla="*/ 3911 w 57906"/>
              <a:gd name="connsiteY1" fmla="*/ 63566 h 165502"/>
              <a:gd name="connsiteX2" fmla="*/ 3911 w 57906"/>
              <a:gd name="connsiteY2" fmla="*/ 101666 h 165502"/>
              <a:gd name="connsiteX3" fmla="*/ 736 w 57906"/>
              <a:gd name="connsiteY3" fmla="*/ 79441 h 165502"/>
              <a:gd name="connsiteX4" fmla="*/ 19786 w 57906"/>
              <a:gd name="connsiteY4" fmla="*/ 165166 h 165502"/>
              <a:gd name="connsiteX5" fmla="*/ 16611 w 57906"/>
              <a:gd name="connsiteY5" fmla="*/ 108016 h 165502"/>
              <a:gd name="connsiteX6" fmla="*/ 10261 w 57906"/>
              <a:gd name="connsiteY6" fmla="*/ 76266 h 165502"/>
              <a:gd name="connsiteX7" fmla="*/ 57886 w 57906"/>
              <a:gd name="connsiteY7" fmla="*/ 66 h 165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906" h="165502">
                <a:moveTo>
                  <a:pt x="57886" y="66"/>
                </a:moveTo>
                <a:cubicBezTo>
                  <a:pt x="56828" y="-2051"/>
                  <a:pt x="12907" y="46633"/>
                  <a:pt x="3911" y="63566"/>
                </a:cubicBezTo>
                <a:cubicBezTo>
                  <a:pt x="-5085" y="80499"/>
                  <a:pt x="4440" y="99020"/>
                  <a:pt x="3911" y="101666"/>
                </a:cubicBezTo>
                <a:cubicBezTo>
                  <a:pt x="3382" y="104312"/>
                  <a:pt x="-1910" y="68858"/>
                  <a:pt x="736" y="79441"/>
                </a:cubicBezTo>
                <a:cubicBezTo>
                  <a:pt x="3382" y="90024"/>
                  <a:pt x="17140" y="160404"/>
                  <a:pt x="19786" y="165166"/>
                </a:cubicBezTo>
                <a:cubicBezTo>
                  <a:pt x="22432" y="169928"/>
                  <a:pt x="18198" y="122833"/>
                  <a:pt x="16611" y="108016"/>
                </a:cubicBezTo>
                <a:cubicBezTo>
                  <a:pt x="15024" y="93199"/>
                  <a:pt x="2323" y="90024"/>
                  <a:pt x="10261" y="76266"/>
                </a:cubicBezTo>
                <a:cubicBezTo>
                  <a:pt x="18198" y="62508"/>
                  <a:pt x="58944" y="2183"/>
                  <a:pt x="57886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7C8FCB66-BA7E-D864-C015-A4AB5FA3FC3D}"/>
              </a:ext>
            </a:extLst>
          </p:cNvPr>
          <p:cNvSpPr/>
          <p:nvPr/>
        </p:nvSpPr>
        <p:spPr>
          <a:xfrm>
            <a:off x="2977985" y="2657155"/>
            <a:ext cx="43725" cy="245562"/>
          </a:xfrm>
          <a:custGeom>
            <a:avLst/>
            <a:gdLst>
              <a:gd name="connsiteX0" fmla="*/ 19215 w 43725"/>
              <a:gd name="connsiteY0" fmla="*/ 320 h 245562"/>
              <a:gd name="connsiteX1" fmla="*/ 6515 w 43725"/>
              <a:gd name="connsiteY1" fmla="*/ 105095 h 245562"/>
              <a:gd name="connsiteX2" fmla="*/ 165 w 43725"/>
              <a:gd name="connsiteY2" fmla="*/ 127320 h 245562"/>
              <a:gd name="connsiteX3" fmla="*/ 12865 w 43725"/>
              <a:gd name="connsiteY3" fmla="*/ 165420 h 245562"/>
              <a:gd name="connsiteX4" fmla="*/ 28740 w 43725"/>
              <a:gd name="connsiteY4" fmla="*/ 197170 h 245562"/>
              <a:gd name="connsiteX5" fmla="*/ 31915 w 43725"/>
              <a:gd name="connsiteY5" fmla="*/ 244795 h 245562"/>
              <a:gd name="connsiteX6" fmla="*/ 41440 w 43725"/>
              <a:gd name="connsiteY6" fmla="*/ 155895 h 245562"/>
              <a:gd name="connsiteX7" fmla="*/ 41440 w 43725"/>
              <a:gd name="connsiteY7" fmla="*/ 174945 h 245562"/>
              <a:gd name="connsiteX8" fmla="*/ 16040 w 43725"/>
              <a:gd name="connsiteY8" fmla="*/ 143195 h 245562"/>
              <a:gd name="connsiteX9" fmla="*/ 19215 w 43725"/>
              <a:gd name="connsiteY9" fmla="*/ 320 h 24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725" h="245562">
                <a:moveTo>
                  <a:pt x="19215" y="320"/>
                </a:moveTo>
                <a:cubicBezTo>
                  <a:pt x="17627" y="-6030"/>
                  <a:pt x="9690" y="83928"/>
                  <a:pt x="6515" y="105095"/>
                </a:cubicBezTo>
                <a:cubicBezTo>
                  <a:pt x="3340" y="126262"/>
                  <a:pt x="-893" y="117266"/>
                  <a:pt x="165" y="127320"/>
                </a:cubicBezTo>
                <a:cubicBezTo>
                  <a:pt x="1223" y="137374"/>
                  <a:pt x="8103" y="153778"/>
                  <a:pt x="12865" y="165420"/>
                </a:cubicBezTo>
                <a:cubicBezTo>
                  <a:pt x="17627" y="177062"/>
                  <a:pt x="25565" y="183941"/>
                  <a:pt x="28740" y="197170"/>
                </a:cubicBezTo>
                <a:cubicBezTo>
                  <a:pt x="31915" y="210399"/>
                  <a:pt x="29798" y="251674"/>
                  <a:pt x="31915" y="244795"/>
                </a:cubicBezTo>
                <a:cubicBezTo>
                  <a:pt x="34032" y="237916"/>
                  <a:pt x="41440" y="155895"/>
                  <a:pt x="41440" y="155895"/>
                </a:cubicBezTo>
                <a:cubicBezTo>
                  <a:pt x="43027" y="144253"/>
                  <a:pt x="45673" y="177062"/>
                  <a:pt x="41440" y="174945"/>
                </a:cubicBezTo>
                <a:cubicBezTo>
                  <a:pt x="37207" y="172828"/>
                  <a:pt x="17627" y="169653"/>
                  <a:pt x="16040" y="143195"/>
                </a:cubicBezTo>
                <a:cubicBezTo>
                  <a:pt x="14452" y="116737"/>
                  <a:pt x="20803" y="6670"/>
                  <a:pt x="19215" y="3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D1B46B1A-436C-3D79-D42E-D2708EAACE53}"/>
              </a:ext>
            </a:extLst>
          </p:cNvPr>
          <p:cNvSpPr/>
          <p:nvPr/>
        </p:nvSpPr>
        <p:spPr>
          <a:xfrm>
            <a:off x="2940042" y="2736817"/>
            <a:ext cx="58086" cy="178999"/>
          </a:xfrm>
          <a:custGeom>
            <a:avLst/>
            <a:gdLst>
              <a:gd name="connsiteX0" fmla="*/ 25408 w 58086"/>
              <a:gd name="connsiteY0" fmla="*/ 33 h 178999"/>
              <a:gd name="connsiteX1" fmla="*/ 9533 w 58086"/>
              <a:gd name="connsiteY1" fmla="*/ 69883 h 178999"/>
              <a:gd name="connsiteX2" fmla="*/ 15883 w 58086"/>
              <a:gd name="connsiteY2" fmla="*/ 101633 h 178999"/>
              <a:gd name="connsiteX3" fmla="*/ 57158 w 58086"/>
              <a:gd name="connsiteY3" fmla="*/ 174658 h 178999"/>
              <a:gd name="connsiteX4" fmla="*/ 41283 w 58086"/>
              <a:gd name="connsiteY4" fmla="*/ 168308 h 178999"/>
              <a:gd name="connsiteX5" fmla="*/ 3183 w 58086"/>
              <a:gd name="connsiteY5" fmla="*/ 149258 h 178999"/>
              <a:gd name="connsiteX6" fmla="*/ 31758 w 58086"/>
              <a:gd name="connsiteY6" fmla="*/ 152433 h 178999"/>
              <a:gd name="connsiteX7" fmla="*/ 8 w 58086"/>
              <a:gd name="connsiteY7" fmla="*/ 79408 h 178999"/>
              <a:gd name="connsiteX8" fmla="*/ 25408 w 58086"/>
              <a:gd name="connsiteY8" fmla="*/ 33 h 17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086" h="178999">
                <a:moveTo>
                  <a:pt x="25408" y="33"/>
                </a:moveTo>
                <a:cubicBezTo>
                  <a:pt x="26995" y="-1554"/>
                  <a:pt x="11120" y="52950"/>
                  <a:pt x="9533" y="69883"/>
                </a:cubicBezTo>
                <a:cubicBezTo>
                  <a:pt x="7945" y="86816"/>
                  <a:pt x="7946" y="84171"/>
                  <a:pt x="15883" y="101633"/>
                </a:cubicBezTo>
                <a:cubicBezTo>
                  <a:pt x="23820" y="119095"/>
                  <a:pt x="57158" y="174658"/>
                  <a:pt x="57158" y="174658"/>
                </a:cubicBezTo>
                <a:cubicBezTo>
                  <a:pt x="61391" y="185771"/>
                  <a:pt x="50279" y="172541"/>
                  <a:pt x="41283" y="168308"/>
                </a:cubicBezTo>
                <a:cubicBezTo>
                  <a:pt x="32287" y="164075"/>
                  <a:pt x="4770" y="151904"/>
                  <a:pt x="3183" y="149258"/>
                </a:cubicBezTo>
                <a:cubicBezTo>
                  <a:pt x="1595" y="146612"/>
                  <a:pt x="32287" y="164075"/>
                  <a:pt x="31758" y="152433"/>
                </a:cubicBezTo>
                <a:cubicBezTo>
                  <a:pt x="31229" y="140791"/>
                  <a:pt x="537" y="101104"/>
                  <a:pt x="8" y="79408"/>
                </a:cubicBezTo>
                <a:cubicBezTo>
                  <a:pt x="-521" y="57712"/>
                  <a:pt x="23821" y="1620"/>
                  <a:pt x="25408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34A87CDE-31FD-EB5D-5E64-49F13080E011}"/>
              </a:ext>
            </a:extLst>
          </p:cNvPr>
          <p:cNvSpPr/>
          <p:nvPr/>
        </p:nvSpPr>
        <p:spPr>
          <a:xfrm>
            <a:off x="3018981" y="2698720"/>
            <a:ext cx="112333" cy="137959"/>
          </a:xfrm>
          <a:custGeom>
            <a:avLst/>
            <a:gdLst>
              <a:gd name="connsiteX0" fmla="*/ 25844 w 112333"/>
              <a:gd name="connsiteY0" fmla="*/ 30 h 137959"/>
              <a:gd name="connsiteX1" fmla="*/ 57594 w 112333"/>
              <a:gd name="connsiteY1" fmla="*/ 82580 h 137959"/>
              <a:gd name="connsiteX2" fmla="*/ 444 w 112333"/>
              <a:gd name="connsiteY2" fmla="*/ 136555 h 137959"/>
              <a:gd name="connsiteX3" fmla="*/ 35369 w 112333"/>
              <a:gd name="connsiteY3" fmla="*/ 120680 h 137959"/>
              <a:gd name="connsiteX4" fmla="*/ 111569 w 112333"/>
              <a:gd name="connsiteY4" fmla="*/ 104805 h 137959"/>
              <a:gd name="connsiteX5" fmla="*/ 76644 w 112333"/>
              <a:gd name="connsiteY5" fmla="*/ 101630 h 137959"/>
              <a:gd name="connsiteX6" fmla="*/ 57594 w 112333"/>
              <a:gd name="connsiteY6" fmla="*/ 104805 h 137959"/>
              <a:gd name="connsiteX7" fmla="*/ 79819 w 112333"/>
              <a:gd name="connsiteY7" fmla="*/ 92105 h 137959"/>
              <a:gd name="connsiteX8" fmla="*/ 25844 w 112333"/>
              <a:gd name="connsiteY8" fmla="*/ 30 h 137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333" h="137959">
                <a:moveTo>
                  <a:pt x="25844" y="30"/>
                </a:moveTo>
                <a:cubicBezTo>
                  <a:pt x="22140" y="-1557"/>
                  <a:pt x="61827" y="59826"/>
                  <a:pt x="57594" y="82580"/>
                </a:cubicBezTo>
                <a:cubicBezTo>
                  <a:pt x="53361" y="105334"/>
                  <a:pt x="444" y="136555"/>
                  <a:pt x="444" y="136555"/>
                </a:cubicBezTo>
                <a:cubicBezTo>
                  <a:pt x="-3260" y="142905"/>
                  <a:pt x="16848" y="125972"/>
                  <a:pt x="35369" y="120680"/>
                </a:cubicBezTo>
                <a:cubicBezTo>
                  <a:pt x="53890" y="115388"/>
                  <a:pt x="104690" y="107980"/>
                  <a:pt x="111569" y="104805"/>
                </a:cubicBezTo>
                <a:cubicBezTo>
                  <a:pt x="118448" y="101630"/>
                  <a:pt x="76644" y="101630"/>
                  <a:pt x="76644" y="101630"/>
                </a:cubicBezTo>
                <a:cubicBezTo>
                  <a:pt x="67648" y="101630"/>
                  <a:pt x="57065" y="106392"/>
                  <a:pt x="57594" y="104805"/>
                </a:cubicBezTo>
                <a:cubicBezTo>
                  <a:pt x="58123" y="103218"/>
                  <a:pt x="82465" y="103747"/>
                  <a:pt x="79819" y="92105"/>
                </a:cubicBezTo>
                <a:cubicBezTo>
                  <a:pt x="77173" y="80463"/>
                  <a:pt x="29548" y="1617"/>
                  <a:pt x="25844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3D9E3259-3364-4E89-F2C5-C51134C6578C}"/>
              </a:ext>
            </a:extLst>
          </p:cNvPr>
          <p:cNvSpPr/>
          <p:nvPr/>
        </p:nvSpPr>
        <p:spPr>
          <a:xfrm>
            <a:off x="2732926" y="2771702"/>
            <a:ext cx="169252" cy="177937"/>
          </a:xfrm>
          <a:custGeom>
            <a:avLst/>
            <a:gdLst>
              <a:gd name="connsiteX0" fmla="*/ 169024 w 169252"/>
              <a:gd name="connsiteY0" fmla="*/ 73 h 177937"/>
              <a:gd name="connsiteX1" fmla="*/ 42024 w 169252"/>
              <a:gd name="connsiteY1" fmla="*/ 85798 h 177937"/>
              <a:gd name="connsiteX2" fmla="*/ 13449 w 169252"/>
              <a:gd name="connsiteY2" fmla="*/ 114373 h 177937"/>
              <a:gd name="connsiteX3" fmla="*/ 19799 w 169252"/>
              <a:gd name="connsiteY3" fmla="*/ 177873 h 177937"/>
              <a:gd name="connsiteX4" fmla="*/ 7099 w 169252"/>
              <a:gd name="connsiteY4" fmla="*/ 101673 h 177937"/>
              <a:gd name="connsiteX5" fmla="*/ 169024 w 169252"/>
              <a:gd name="connsiteY5" fmla="*/ 73 h 17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9252" h="177937">
                <a:moveTo>
                  <a:pt x="169024" y="73"/>
                </a:moveTo>
                <a:cubicBezTo>
                  <a:pt x="174845" y="-2573"/>
                  <a:pt x="67953" y="66748"/>
                  <a:pt x="42024" y="85798"/>
                </a:cubicBezTo>
                <a:cubicBezTo>
                  <a:pt x="16095" y="104848"/>
                  <a:pt x="17153" y="99027"/>
                  <a:pt x="13449" y="114373"/>
                </a:cubicBezTo>
                <a:cubicBezTo>
                  <a:pt x="9745" y="129719"/>
                  <a:pt x="20857" y="179990"/>
                  <a:pt x="19799" y="177873"/>
                </a:cubicBezTo>
                <a:cubicBezTo>
                  <a:pt x="18741" y="175756"/>
                  <a:pt x="-14068" y="129719"/>
                  <a:pt x="7099" y="101673"/>
                </a:cubicBezTo>
                <a:cubicBezTo>
                  <a:pt x="28266" y="73627"/>
                  <a:pt x="163203" y="2719"/>
                  <a:pt x="169024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7F692C32-F381-72E0-9B39-889F42E16E38}"/>
              </a:ext>
            </a:extLst>
          </p:cNvPr>
          <p:cNvSpPr/>
          <p:nvPr/>
        </p:nvSpPr>
        <p:spPr>
          <a:xfrm>
            <a:off x="2720256" y="2739969"/>
            <a:ext cx="162645" cy="139863"/>
          </a:xfrm>
          <a:custGeom>
            <a:avLst/>
            <a:gdLst>
              <a:gd name="connsiteX0" fmla="*/ 162644 w 162645"/>
              <a:gd name="connsiteY0" fmla="*/ 56 h 139863"/>
              <a:gd name="connsiteX1" fmla="*/ 22944 w 162645"/>
              <a:gd name="connsiteY1" fmla="*/ 79431 h 139863"/>
              <a:gd name="connsiteX2" fmla="*/ 719 w 162645"/>
              <a:gd name="connsiteY2" fmla="*/ 139756 h 139863"/>
              <a:gd name="connsiteX3" fmla="*/ 19769 w 162645"/>
              <a:gd name="connsiteY3" fmla="*/ 92131 h 139863"/>
              <a:gd name="connsiteX4" fmla="*/ 162644 w 162645"/>
              <a:gd name="connsiteY4" fmla="*/ 56 h 13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45" h="139863">
                <a:moveTo>
                  <a:pt x="162644" y="56"/>
                </a:moveTo>
                <a:cubicBezTo>
                  <a:pt x="163173" y="-2061"/>
                  <a:pt x="49931" y="56148"/>
                  <a:pt x="22944" y="79431"/>
                </a:cubicBezTo>
                <a:cubicBezTo>
                  <a:pt x="-4044" y="102714"/>
                  <a:pt x="1248" y="137639"/>
                  <a:pt x="719" y="139756"/>
                </a:cubicBezTo>
                <a:cubicBezTo>
                  <a:pt x="190" y="141873"/>
                  <a:pt x="-4573" y="112239"/>
                  <a:pt x="19769" y="92131"/>
                </a:cubicBezTo>
                <a:cubicBezTo>
                  <a:pt x="44111" y="72023"/>
                  <a:pt x="162115" y="2173"/>
                  <a:pt x="162644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AFA5E7ED-84B5-34E0-A3FE-E34DD5F619CF}"/>
              </a:ext>
            </a:extLst>
          </p:cNvPr>
          <p:cNvSpPr/>
          <p:nvPr/>
        </p:nvSpPr>
        <p:spPr>
          <a:xfrm>
            <a:off x="3028928" y="2749548"/>
            <a:ext cx="63722" cy="175193"/>
          </a:xfrm>
          <a:custGeom>
            <a:avLst/>
            <a:gdLst>
              <a:gd name="connsiteX0" fmla="*/ 3197 w 63722"/>
              <a:gd name="connsiteY0" fmla="*/ 2 h 175193"/>
              <a:gd name="connsiteX1" fmla="*/ 22247 w 63722"/>
              <a:gd name="connsiteY1" fmla="*/ 111127 h 175193"/>
              <a:gd name="connsiteX2" fmla="*/ 22 w 63722"/>
              <a:gd name="connsiteY2" fmla="*/ 174627 h 175193"/>
              <a:gd name="connsiteX3" fmla="*/ 19072 w 63722"/>
              <a:gd name="connsiteY3" fmla="*/ 139702 h 175193"/>
              <a:gd name="connsiteX4" fmla="*/ 63522 w 63722"/>
              <a:gd name="connsiteY4" fmla="*/ 95252 h 175193"/>
              <a:gd name="connsiteX5" fmla="*/ 34947 w 63722"/>
              <a:gd name="connsiteY5" fmla="*/ 114302 h 175193"/>
              <a:gd name="connsiteX6" fmla="*/ 3197 w 63722"/>
              <a:gd name="connsiteY6" fmla="*/ 2 h 175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722" h="175193">
                <a:moveTo>
                  <a:pt x="3197" y="2"/>
                </a:moveTo>
                <a:cubicBezTo>
                  <a:pt x="1080" y="-527"/>
                  <a:pt x="22776" y="82023"/>
                  <a:pt x="22247" y="111127"/>
                </a:cubicBezTo>
                <a:cubicBezTo>
                  <a:pt x="21718" y="140231"/>
                  <a:pt x="551" y="169865"/>
                  <a:pt x="22" y="174627"/>
                </a:cubicBezTo>
                <a:cubicBezTo>
                  <a:pt x="-507" y="179390"/>
                  <a:pt x="8489" y="152931"/>
                  <a:pt x="19072" y="139702"/>
                </a:cubicBezTo>
                <a:cubicBezTo>
                  <a:pt x="29655" y="126473"/>
                  <a:pt x="60876" y="99485"/>
                  <a:pt x="63522" y="95252"/>
                </a:cubicBezTo>
                <a:cubicBezTo>
                  <a:pt x="66168" y="91019"/>
                  <a:pt x="41826" y="124885"/>
                  <a:pt x="34947" y="114302"/>
                </a:cubicBezTo>
                <a:cubicBezTo>
                  <a:pt x="28068" y="103719"/>
                  <a:pt x="5314" y="531"/>
                  <a:pt x="3197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5CF5F116-51A9-5C4D-CCD8-471A52B9FEFB}"/>
              </a:ext>
            </a:extLst>
          </p:cNvPr>
          <p:cNvSpPr/>
          <p:nvPr/>
        </p:nvSpPr>
        <p:spPr>
          <a:xfrm>
            <a:off x="3001951" y="2482848"/>
            <a:ext cx="58753" cy="161933"/>
          </a:xfrm>
          <a:custGeom>
            <a:avLst/>
            <a:gdLst>
              <a:gd name="connsiteX0" fmla="*/ 58749 w 58753"/>
              <a:gd name="connsiteY0" fmla="*/ 2 h 161933"/>
              <a:gd name="connsiteX1" fmla="*/ 7949 w 58753"/>
              <a:gd name="connsiteY1" fmla="*/ 104777 h 161933"/>
              <a:gd name="connsiteX2" fmla="*/ 1599 w 58753"/>
              <a:gd name="connsiteY2" fmla="*/ 161927 h 161933"/>
              <a:gd name="connsiteX3" fmla="*/ 4774 w 58753"/>
              <a:gd name="connsiteY3" fmla="*/ 101602 h 161933"/>
              <a:gd name="connsiteX4" fmla="*/ 58749 w 58753"/>
              <a:gd name="connsiteY4" fmla="*/ 2 h 161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753" h="161933">
                <a:moveTo>
                  <a:pt x="58749" y="2"/>
                </a:moveTo>
                <a:cubicBezTo>
                  <a:pt x="59278" y="531"/>
                  <a:pt x="17474" y="77790"/>
                  <a:pt x="7949" y="104777"/>
                </a:cubicBezTo>
                <a:cubicBezTo>
                  <a:pt x="-1576" y="131764"/>
                  <a:pt x="2128" y="162456"/>
                  <a:pt x="1599" y="161927"/>
                </a:cubicBezTo>
                <a:cubicBezTo>
                  <a:pt x="1070" y="161398"/>
                  <a:pt x="-3163" y="123298"/>
                  <a:pt x="4774" y="101602"/>
                </a:cubicBezTo>
                <a:cubicBezTo>
                  <a:pt x="12711" y="79906"/>
                  <a:pt x="58220" y="-527"/>
                  <a:pt x="58749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369EB405-C54A-5593-37D7-DC8CCD10787F}"/>
              </a:ext>
            </a:extLst>
          </p:cNvPr>
          <p:cNvSpPr/>
          <p:nvPr/>
        </p:nvSpPr>
        <p:spPr>
          <a:xfrm>
            <a:off x="2793841" y="2811654"/>
            <a:ext cx="140004" cy="169671"/>
          </a:xfrm>
          <a:custGeom>
            <a:avLst/>
            <a:gdLst>
              <a:gd name="connsiteX0" fmla="*/ 159 w 140004"/>
              <a:gd name="connsiteY0" fmla="*/ 77596 h 169671"/>
              <a:gd name="connsiteX1" fmla="*/ 57309 w 140004"/>
              <a:gd name="connsiteY1" fmla="*/ 42671 h 169671"/>
              <a:gd name="connsiteX2" fmla="*/ 92234 w 140004"/>
              <a:gd name="connsiteY2" fmla="*/ 87121 h 169671"/>
              <a:gd name="connsiteX3" fmla="*/ 92234 w 140004"/>
              <a:gd name="connsiteY3" fmla="*/ 55371 h 169671"/>
              <a:gd name="connsiteX4" fmla="*/ 120809 w 140004"/>
              <a:gd name="connsiteY4" fmla="*/ 125221 h 169671"/>
              <a:gd name="connsiteX5" fmla="*/ 139859 w 140004"/>
              <a:gd name="connsiteY5" fmla="*/ 169671 h 169671"/>
              <a:gd name="connsiteX6" fmla="*/ 127159 w 140004"/>
              <a:gd name="connsiteY6" fmla="*/ 125221 h 169671"/>
              <a:gd name="connsiteX7" fmla="*/ 85884 w 140004"/>
              <a:gd name="connsiteY7" fmla="*/ 45846 h 169671"/>
              <a:gd name="connsiteX8" fmla="*/ 98584 w 140004"/>
              <a:gd name="connsiteY8" fmla="*/ 1396 h 169671"/>
              <a:gd name="connsiteX9" fmla="*/ 76359 w 140004"/>
              <a:gd name="connsiteY9" fmla="*/ 17271 h 169671"/>
              <a:gd name="connsiteX10" fmla="*/ 159 w 140004"/>
              <a:gd name="connsiteY10" fmla="*/ 77596 h 16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0004" h="169671">
                <a:moveTo>
                  <a:pt x="159" y="77596"/>
                </a:moveTo>
                <a:cubicBezTo>
                  <a:pt x="-3016" y="81829"/>
                  <a:pt x="41963" y="41083"/>
                  <a:pt x="57309" y="42671"/>
                </a:cubicBezTo>
                <a:cubicBezTo>
                  <a:pt x="72655" y="44258"/>
                  <a:pt x="86413" y="85004"/>
                  <a:pt x="92234" y="87121"/>
                </a:cubicBezTo>
                <a:cubicBezTo>
                  <a:pt x="98055" y="89238"/>
                  <a:pt x="87472" y="49021"/>
                  <a:pt x="92234" y="55371"/>
                </a:cubicBezTo>
                <a:cubicBezTo>
                  <a:pt x="96996" y="61721"/>
                  <a:pt x="112872" y="106171"/>
                  <a:pt x="120809" y="125221"/>
                </a:cubicBezTo>
                <a:cubicBezTo>
                  <a:pt x="128746" y="144271"/>
                  <a:pt x="138801" y="169671"/>
                  <a:pt x="139859" y="169671"/>
                </a:cubicBezTo>
                <a:cubicBezTo>
                  <a:pt x="140917" y="169671"/>
                  <a:pt x="136155" y="145859"/>
                  <a:pt x="127159" y="125221"/>
                </a:cubicBezTo>
                <a:cubicBezTo>
                  <a:pt x="118163" y="104584"/>
                  <a:pt x="90646" y="66483"/>
                  <a:pt x="85884" y="45846"/>
                </a:cubicBezTo>
                <a:cubicBezTo>
                  <a:pt x="81122" y="25209"/>
                  <a:pt x="100171" y="6158"/>
                  <a:pt x="98584" y="1396"/>
                </a:cubicBezTo>
                <a:cubicBezTo>
                  <a:pt x="96997" y="-3366"/>
                  <a:pt x="91705" y="4571"/>
                  <a:pt x="76359" y="17271"/>
                </a:cubicBezTo>
                <a:cubicBezTo>
                  <a:pt x="61013" y="29971"/>
                  <a:pt x="3334" y="73363"/>
                  <a:pt x="159" y="775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28C9877C-6299-8309-42CA-2042EC478111}"/>
              </a:ext>
            </a:extLst>
          </p:cNvPr>
          <p:cNvSpPr/>
          <p:nvPr/>
        </p:nvSpPr>
        <p:spPr>
          <a:xfrm>
            <a:off x="3066914" y="2834936"/>
            <a:ext cx="225782" cy="89846"/>
          </a:xfrm>
          <a:custGeom>
            <a:avLst/>
            <a:gdLst>
              <a:gd name="connsiteX0" fmla="*/ 136 w 225782"/>
              <a:gd name="connsiteY0" fmla="*/ 25739 h 89846"/>
              <a:gd name="connsiteX1" fmla="*/ 104911 w 225782"/>
              <a:gd name="connsiteY1" fmla="*/ 6689 h 89846"/>
              <a:gd name="connsiteX2" fmla="*/ 177936 w 225782"/>
              <a:gd name="connsiteY2" fmla="*/ 51139 h 89846"/>
              <a:gd name="connsiteX3" fmla="*/ 177936 w 225782"/>
              <a:gd name="connsiteY3" fmla="*/ 19389 h 89846"/>
              <a:gd name="connsiteX4" fmla="*/ 225561 w 225782"/>
              <a:gd name="connsiteY4" fmla="*/ 89239 h 89846"/>
              <a:gd name="connsiteX5" fmla="*/ 193811 w 225782"/>
              <a:gd name="connsiteY5" fmla="*/ 51139 h 89846"/>
              <a:gd name="connsiteX6" fmla="*/ 149361 w 225782"/>
              <a:gd name="connsiteY6" fmla="*/ 13039 h 89846"/>
              <a:gd name="connsiteX7" fmla="*/ 111261 w 225782"/>
              <a:gd name="connsiteY7" fmla="*/ 13039 h 89846"/>
              <a:gd name="connsiteX8" fmla="*/ 85861 w 225782"/>
              <a:gd name="connsiteY8" fmla="*/ 19389 h 89846"/>
              <a:gd name="connsiteX9" fmla="*/ 82686 w 225782"/>
              <a:gd name="connsiteY9" fmla="*/ 339 h 89846"/>
              <a:gd name="connsiteX10" fmla="*/ 136 w 225782"/>
              <a:gd name="connsiteY10" fmla="*/ 25739 h 8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5782" h="89846">
                <a:moveTo>
                  <a:pt x="136" y="25739"/>
                </a:moveTo>
                <a:cubicBezTo>
                  <a:pt x="3840" y="26797"/>
                  <a:pt x="75278" y="2456"/>
                  <a:pt x="104911" y="6689"/>
                </a:cubicBezTo>
                <a:cubicBezTo>
                  <a:pt x="134544" y="10922"/>
                  <a:pt x="165765" y="49022"/>
                  <a:pt x="177936" y="51139"/>
                </a:cubicBezTo>
                <a:cubicBezTo>
                  <a:pt x="190107" y="53256"/>
                  <a:pt x="169999" y="13039"/>
                  <a:pt x="177936" y="19389"/>
                </a:cubicBezTo>
                <a:cubicBezTo>
                  <a:pt x="185873" y="25739"/>
                  <a:pt x="222915" y="83947"/>
                  <a:pt x="225561" y="89239"/>
                </a:cubicBezTo>
                <a:cubicBezTo>
                  <a:pt x="228207" y="94531"/>
                  <a:pt x="206511" y="63839"/>
                  <a:pt x="193811" y="51139"/>
                </a:cubicBezTo>
                <a:cubicBezTo>
                  <a:pt x="181111" y="38439"/>
                  <a:pt x="163119" y="19389"/>
                  <a:pt x="149361" y="13039"/>
                </a:cubicBezTo>
                <a:cubicBezTo>
                  <a:pt x="135603" y="6689"/>
                  <a:pt x="121844" y="11981"/>
                  <a:pt x="111261" y="13039"/>
                </a:cubicBezTo>
                <a:cubicBezTo>
                  <a:pt x="100678" y="14097"/>
                  <a:pt x="90623" y="21506"/>
                  <a:pt x="85861" y="19389"/>
                </a:cubicBezTo>
                <a:cubicBezTo>
                  <a:pt x="81099" y="17272"/>
                  <a:pt x="95915" y="-2836"/>
                  <a:pt x="82686" y="339"/>
                </a:cubicBezTo>
                <a:cubicBezTo>
                  <a:pt x="69457" y="3514"/>
                  <a:pt x="-3568" y="24681"/>
                  <a:pt x="136" y="257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08B04C74-4EF4-AB92-4407-C1285EE39A39}"/>
              </a:ext>
            </a:extLst>
          </p:cNvPr>
          <p:cNvSpPr/>
          <p:nvPr/>
        </p:nvSpPr>
        <p:spPr>
          <a:xfrm>
            <a:off x="3076524" y="2428868"/>
            <a:ext cx="79659" cy="392296"/>
          </a:xfrm>
          <a:custGeom>
            <a:avLst/>
            <a:gdLst>
              <a:gd name="connsiteX0" fmla="*/ 57201 w 79659"/>
              <a:gd name="connsiteY0" fmla="*/ 7 h 392296"/>
              <a:gd name="connsiteX1" fmla="*/ 22276 w 79659"/>
              <a:gd name="connsiteY1" fmla="*/ 149232 h 392296"/>
              <a:gd name="connsiteX2" fmla="*/ 41326 w 79659"/>
              <a:gd name="connsiteY2" fmla="*/ 222257 h 392296"/>
              <a:gd name="connsiteX3" fmla="*/ 22276 w 79659"/>
              <a:gd name="connsiteY3" fmla="*/ 209557 h 392296"/>
              <a:gd name="connsiteX4" fmla="*/ 38151 w 79659"/>
              <a:gd name="connsiteY4" fmla="*/ 260357 h 392296"/>
              <a:gd name="connsiteX5" fmla="*/ 51 w 79659"/>
              <a:gd name="connsiteY5" fmla="*/ 282582 h 392296"/>
              <a:gd name="connsiteX6" fmla="*/ 47676 w 79659"/>
              <a:gd name="connsiteY6" fmla="*/ 273057 h 392296"/>
              <a:gd name="connsiteX7" fmla="*/ 69901 w 79659"/>
              <a:gd name="connsiteY7" fmla="*/ 323857 h 392296"/>
              <a:gd name="connsiteX8" fmla="*/ 60376 w 79659"/>
              <a:gd name="connsiteY8" fmla="*/ 292107 h 392296"/>
              <a:gd name="connsiteX9" fmla="*/ 79426 w 79659"/>
              <a:gd name="connsiteY9" fmla="*/ 390532 h 392296"/>
              <a:gd name="connsiteX10" fmla="*/ 69901 w 79659"/>
              <a:gd name="connsiteY10" fmla="*/ 349257 h 392296"/>
              <a:gd name="connsiteX11" fmla="*/ 54026 w 79659"/>
              <a:gd name="connsiteY11" fmla="*/ 273057 h 392296"/>
              <a:gd name="connsiteX12" fmla="*/ 34976 w 79659"/>
              <a:gd name="connsiteY12" fmla="*/ 215907 h 392296"/>
              <a:gd name="connsiteX13" fmla="*/ 15926 w 79659"/>
              <a:gd name="connsiteY13" fmla="*/ 155582 h 392296"/>
              <a:gd name="connsiteX14" fmla="*/ 57201 w 79659"/>
              <a:gd name="connsiteY14" fmla="*/ 7 h 39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659" h="392296">
                <a:moveTo>
                  <a:pt x="57201" y="7"/>
                </a:moveTo>
                <a:cubicBezTo>
                  <a:pt x="58259" y="-1051"/>
                  <a:pt x="24922" y="112190"/>
                  <a:pt x="22276" y="149232"/>
                </a:cubicBezTo>
                <a:cubicBezTo>
                  <a:pt x="19630" y="186274"/>
                  <a:pt x="41326" y="212203"/>
                  <a:pt x="41326" y="222257"/>
                </a:cubicBezTo>
                <a:cubicBezTo>
                  <a:pt x="41326" y="232311"/>
                  <a:pt x="22805" y="203207"/>
                  <a:pt x="22276" y="209557"/>
                </a:cubicBezTo>
                <a:cubicBezTo>
                  <a:pt x="21747" y="215907"/>
                  <a:pt x="41855" y="248186"/>
                  <a:pt x="38151" y="260357"/>
                </a:cubicBezTo>
                <a:cubicBezTo>
                  <a:pt x="34447" y="272528"/>
                  <a:pt x="-1537" y="280465"/>
                  <a:pt x="51" y="282582"/>
                </a:cubicBezTo>
                <a:cubicBezTo>
                  <a:pt x="1639" y="284699"/>
                  <a:pt x="36034" y="266178"/>
                  <a:pt x="47676" y="273057"/>
                </a:cubicBezTo>
                <a:cubicBezTo>
                  <a:pt x="59318" y="279936"/>
                  <a:pt x="67784" y="320682"/>
                  <a:pt x="69901" y="323857"/>
                </a:cubicBezTo>
                <a:cubicBezTo>
                  <a:pt x="72018" y="327032"/>
                  <a:pt x="58789" y="280995"/>
                  <a:pt x="60376" y="292107"/>
                </a:cubicBezTo>
                <a:cubicBezTo>
                  <a:pt x="61963" y="303219"/>
                  <a:pt x="77839" y="381007"/>
                  <a:pt x="79426" y="390532"/>
                </a:cubicBezTo>
                <a:cubicBezTo>
                  <a:pt x="81014" y="400057"/>
                  <a:pt x="74134" y="368836"/>
                  <a:pt x="69901" y="349257"/>
                </a:cubicBezTo>
                <a:cubicBezTo>
                  <a:pt x="65668" y="329678"/>
                  <a:pt x="59847" y="295282"/>
                  <a:pt x="54026" y="273057"/>
                </a:cubicBezTo>
                <a:cubicBezTo>
                  <a:pt x="48205" y="250832"/>
                  <a:pt x="41326" y="235486"/>
                  <a:pt x="34976" y="215907"/>
                </a:cubicBezTo>
                <a:cubicBezTo>
                  <a:pt x="28626" y="196328"/>
                  <a:pt x="9047" y="190507"/>
                  <a:pt x="15926" y="155582"/>
                </a:cubicBezTo>
                <a:cubicBezTo>
                  <a:pt x="22805" y="120657"/>
                  <a:pt x="56143" y="1065"/>
                  <a:pt x="57201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088FAB68-51D7-0508-DD96-85934D6C0B23}"/>
              </a:ext>
            </a:extLst>
          </p:cNvPr>
          <p:cNvSpPr/>
          <p:nvPr/>
        </p:nvSpPr>
        <p:spPr>
          <a:xfrm>
            <a:off x="3123376" y="2752675"/>
            <a:ext cx="178821" cy="139800"/>
          </a:xfrm>
          <a:custGeom>
            <a:avLst/>
            <a:gdLst>
              <a:gd name="connsiteX0" fmla="*/ 824 w 178821"/>
              <a:gd name="connsiteY0" fmla="*/ 63550 h 139800"/>
              <a:gd name="connsiteX1" fmla="*/ 64324 w 178821"/>
              <a:gd name="connsiteY1" fmla="*/ 57200 h 139800"/>
              <a:gd name="connsiteX2" fmla="*/ 77024 w 178821"/>
              <a:gd name="connsiteY2" fmla="*/ 44500 h 139800"/>
              <a:gd name="connsiteX3" fmla="*/ 64324 w 178821"/>
              <a:gd name="connsiteY3" fmla="*/ 50 h 139800"/>
              <a:gd name="connsiteX4" fmla="*/ 102424 w 178821"/>
              <a:gd name="connsiteY4" fmla="*/ 54025 h 139800"/>
              <a:gd name="connsiteX5" fmla="*/ 102424 w 178821"/>
              <a:gd name="connsiteY5" fmla="*/ 25450 h 139800"/>
              <a:gd name="connsiteX6" fmla="*/ 140524 w 178821"/>
              <a:gd name="connsiteY6" fmla="*/ 95300 h 139800"/>
              <a:gd name="connsiteX7" fmla="*/ 178624 w 178821"/>
              <a:gd name="connsiteY7" fmla="*/ 139750 h 139800"/>
              <a:gd name="connsiteX8" fmla="*/ 156399 w 178821"/>
              <a:gd name="connsiteY8" fmla="*/ 104825 h 139800"/>
              <a:gd name="connsiteX9" fmla="*/ 108774 w 178821"/>
              <a:gd name="connsiteY9" fmla="*/ 28625 h 139800"/>
              <a:gd name="connsiteX10" fmla="*/ 115124 w 178821"/>
              <a:gd name="connsiteY10" fmla="*/ 47675 h 139800"/>
              <a:gd name="connsiteX11" fmla="*/ 824 w 178821"/>
              <a:gd name="connsiteY11" fmla="*/ 63550 h 13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8821" h="139800">
                <a:moveTo>
                  <a:pt x="824" y="63550"/>
                </a:moveTo>
                <a:cubicBezTo>
                  <a:pt x="-7643" y="65137"/>
                  <a:pt x="51624" y="60375"/>
                  <a:pt x="64324" y="57200"/>
                </a:cubicBezTo>
                <a:cubicBezTo>
                  <a:pt x="77024" y="54025"/>
                  <a:pt x="77024" y="54025"/>
                  <a:pt x="77024" y="44500"/>
                </a:cubicBezTo>
                <a:cubicBezTo>
                  <a:pt x="77024" y="34975"/>
                  <a:pt x="60091" y="-1537"/>
                  <a:pt x="64324" y="50"/>
                </a:cubicBezTo>
                <a:cubicBezTo>
                  <a:pt x="68557" y="1637"/>
                  <a:pt x="96074" y="49792"/>
                  <a:pt x="102424" y="54025"/>
                </a:cubicBezTo>
                <a:cubicBezTo>
                  <a:pt x="108774" y="58258"/>
                  <a:pt x="96074" y="18571"/>
                  <a:pt x="102424" y="25450"/>
                </a:cubicBezTo>
                <a:cubicBezTo>
                  <a:pt x="108774" y="32329"/>
                  <a:pt x="127824" y="76250"/>
                  <a:pt x="140524" y="95300"/>
                </a:cubicBezTo>
                <a:cubicBezTo>
                  <a:pt x="153224" y="114350"/>
                  <a:pt x="175978" y="138163"/>
                  <a:pt x="178624" y="139750"/>
                </a:cubicBezTo>
                <a:cubicBezTo>
                  <a:pt x="181270" y="141338"/>
                  <a:pt x="156399" y="104825"/>
                  <a:pt x="156399" y="104825"/>
                </a:cubicBezTo>
                <a:lnTo>
                  <a:pt x="108774" y="28625"/>
                </a:lnTo>
                <a:cubicBezTo>
                  <a:pt x="101895" y="19100"/>
                  <a:pt x="127295" y="41854"/>
                  <a:pt x="115124" y="47675"/>
                </a:cubicBezTo>
                <a:cubicBezTo>
                  <a:pt x="102953" y="53496"/>
                  <a:pt x="9291" y="61963"/>
                  <a:pt x="824" y="635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A97911D3-D921-CDF6-389E-454F298E27AA}"/>
              </a:ext>
            </a:extLst>
          </p:cNvPr>
          <p:cNvSpPr/>
          <p:nvPr/>
        </p:nvSpPr>
        <p:spPr>
          <a:xfrm>
            <a:off x="3028704" y="2893597"/>
            <a:ext cx="137238" cy="59237"/>
          </a:xfrm>
          <a:custGeom>
            <a:avLst/>
            <a:gdLst>
              <a:gd name="connsiteX0" fmla="*/ 246 w 137238"/>
              <a:gd name="connsiteY0" fmla="*/ 59153 h 59237"/>
              <a:gd name="connsiteX1" fmla="*/ 70096 w 137238"/>
              <a:gd name="connsiteY1" fmla="*/ 14703 h 59237"/>
              <a:gd name="connsiteX2" fmla="*/ 136771 w 137238"/>
              <a:gd name="connsiteY2" fmla="*/ 8353 h 59237"/>
              <a:gd name="connsiteX3" fmla="*/ 95496 w 137238"/>
              <a:gd name="connsiteY3" fmla="*/ 2003 h 59237"/>
              <a:gd name="connsiteX4" fmla="*/ 246 w 137238"/>
              <a:gd name="connsiteY4" fmla="*/ 59153 h 5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238" h="59237">
                <a:moveTo>
                  <a:pt x="246" y="59153"/>
                </a:moveTo>
                <a:cubicBezTo>
                  <a:pt x="-3987" y="61270"/>
                  <a:pt x="47342" y="23170"/>
                  <a:pt x="70096" y="14703"/>
                </a:cubicBezTo>
                <a:cubicBezTo>
                  <a:pt x="92850" y="6236"/>
                  <a:pt x="132538" y="10470"/>
                  <a:pt x="136771" y="8353"/>
                </a:cubicBezTo>
                <a:cubicBezTo>
                  <a:pt x="141004" y="6236"/>
                  <a:pt x="115604" y="-4347"/>
                  <a:pt x="95496" y="2003"/>
                </a:cubicBezTo>
                <a:cubicBezTo>
                  <a:pt x="75388" y="8353"/>
                  <a:pt x="4479" y="57036"/>
                  <a:pt x="246" y="59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688F25DD-D463-D7B7-C714-8FF033BC6733}"/>
              </a:ext>
            </a:extLst>
          </p:cNvPr>
          <p:cNvSpPr/>
          <p:nvPr/>
        </p:nvSpPr>
        <p:spPr>
          <a:xfrm>
            <a:off x="2816221" y="2886066"/>
            <a:ext cx="82569" cy="63520"/>
          </a:xfrm>
          <a:custGeom>
            <a:avLst/>
            <a:gdLst>
              <a:gd name="connsiteX0" fmla="*/ 4 w 82569"/>
              <a:gd name="connsiteY0" fmla="*/ 9 h 63520"/>
              <a:gd name="connsiteX1" fmla="*/ 57154 w 82569"/>
              <a:gd name="connsiteY1" fmla="*/ 34934 h 63520"/>
              <a:gd name="connsiteX2" fmla="*/ 82554 w 82569"/>
              <a:gd name="connsiteY2" fmla="*/ 63509 h 63520"/>
              <a:gd name="connsiteX3" fmla="*/ 60329 w 82569"/>
              <a:gd name="connsiteY3" fmla="*/ 31759 h 63520"/>
              <a:gd name="connsiteX4" fmla="*/ 4 w 82569"/>
              <a:gd name="connsiteY4" fmla="*/ 9 h 6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69" h="63520">
                <a:moveTo>
                  <a:pt x="4" y="9"/>
                </a:moveTo>
                <a:cubicBezTo>
                  <a:pt x="-525" y="538"/>
                  <a:pt x="43396" y="24351"/>
                  <a:pt x="57154" y="34934"/>
                </a:cubicBezTo>
                <a:cubicBezTo>
                  <a:pt x="70912" y="45517"/>
                  <a:pt x="82025" y="64038"/>
                  <a:pt x="82554" y="63509"/>
                </a:cubicBezTo>
                <a:cubicBezTo>
                  <a:pt x="83083" y="62980"/>
                  <a:pt x="70383" y="42342"/>
                  <a:pt x="60329" y="31759"/>
                </a:cubicBezTo>
                <a:cubicBezTo>
                  <a:pt x="50275" y="21176"/>
                  <a:pt x="533" y="-520"/>
                  <a:pt x="4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A541BCCB-DACC-084F-24AA-860C6423BCFD}"/>
              </a:ext>
            </a:extLst>
          </p:cNvPr>
          <p:cNvSpPr/>
          <p:nvPr/>
        </p:nvSpPr>
        <p:spPr>
          <a:xfrm>
            <a:off x="2955848" y="2933151"/>
            <a:ext cx="152590" cy="108594"/>
          </a:xfrm>
          <a:custGeom>
            <a:avLst/>
            <a:gdLst>
              <a:gd name="connsiteX0" fmla="*/ 25477 w 152590"/>
              <a:gd name="connsiteY0" fmla="*/ 549 h 108594"/>
              <a:gd name="connsiteX1" fmla="*/ 85802 w 152590"/>
              <a:gd name="connsiteY1" fmla="*/ 41824 h 108594"/>
              <a:gd name="connsiteX2" fmla="*/ 101677 w 152590"/>
              <a:gd name="connsiteY2" fmla="*/ 73574 h 108594"/>
              <a:gd name="connsiteX3" fmla="*/ 152477 w 152590"/>
              <a:gd name="connsiteY3" fmla="*/ 57699 h 108594"/>
              <a:gd name="connsiteX4" fmla="*/ 114377 w 152590"/>
              <a:gd name="connsiteY4" fmla="*/ 83099 h 108594"/>
              <a:gd name="connsiteX5" fmla="*/ 79452 w 152590"/>
              <a:gd name="connsiteY5" fmla="*/ 108499 h 108594"/>
              <a:gd name="connsiteX6" fmla="*/ 77 w 152590"/>
              <a:gd name="connsiteY6" fmla="*/ 73574 h 108594"/>
              <a:gd name="connsiteX7" fmla="*/ 63577 w 152590"/>
              <a:gd name="connsiteY7" fmla="*/ 79924 h 108594"/>
              <a:gd name="connsiteX8" fmla="*/ 82627 w 152590"/>
              <a:gd name="connsiteY8" fmla="*/ 73574 h 108594"/>
              <a:gd name="connsiteX9" fmla="*/ 25477 w 152590"/>
              <a:gd name="connsiteY9" fmla="*/ 549 h 108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590" h="108594">
                <a:moveTo>
                  <a:pt x="25477" y="549"/>
                </a:moveTo>
                <a:cubicBezTo>
                  <a:pt x="26006" y="-4743"/>
                  <a:pt x="73102" y="29653"/>
                  <a:pt x="85802" y="41824"/>
                </a:cubicBezTo>
                <a:cubicBezTo>
                  <a:pt x="98502" y="53995"/>
                  <a:pt x="90564" y="70928"/>
                  <a:pt x="101677" y="73574"/>
                </a:cubicBezTo>
                <a:cubicBezTo>
                  <a:pt x="112790" y="76220"/>
                  <a:pt x="150360" y="56111"/>
                  <a:pt x="152477" y="57699"/>
                </a:cubicBezTo>
                <a:cubicBezTo>
                  <a:pt x="154594" y="59287"/>
                  <a:pt x="126548" y="74632"/>
                  <a:pt x="114377" y="83099"/>
                </a:cubicBezTo>
                <a:cubicBezTo>
                  <a:pt x="102206" y="91566"/>
                  <a:pt x="98502" y="110086"/>
                  <a:pt x="79452" y="108499"/>
                </a:cubicBezTo>
                <a:cubicBezTo>
                  <a:pt x="60402" y="106912"/>
                  <a:pt x="2723" y="78336"/>
                  <a:pt x="77" y="73574"/>
                </a:cubicBezTo>
                <a:cubicBezTo>
                  <a:pt x="-2569" y="68812"/>
                  <a:pt x="63577" y="79924"/>
                  <a:pt x="63577" y="79924"/>
                </a:cubicBezTo>
                <a:cubicBezTo>
                  <a:pt x="77335" y="79924"/>
                  <a:pt x="82627" y="82041"/>
                  <a:pt x="82627" y="73574"/>
                </a:cubicBezTo>
                <a:cubicBezTo>
                  <a:pt x="82627" y="65107"/>
                  <a:pt x="24948" y="5841"/>
                  <a:pt x="25477" y="5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7AD3E59E-F357-A599-8092-FA8694CB532B}"/>
              </a:ext>
            </a:extLst>
          </p:cNvPr>
          <p:cNvSpPr/>
          <p:nvPr/>
        </p:nvSpPr>
        <p:spPr>
          <a:xfrm>
            <a:off x="2896807" y="3044780"/>
            <a:ext cx="37144" cy="149283"/>
          </a:xfrm>
          <a:custGeom>
            <a:avLst/>
            <a:gdLst>
              <a:gd name="connsiteX0" fmla="*/ 36893 w 37144"/>
              <a:gd name="connsiteY0" fmla="*/ 45 h 149283"/>
              <a:gd name="connsiteX1" fmla="*/ 17843 w 37144"/>
              <a:gd name="connsiteY1" fmla="*/ 57195 h 149283"/>
              <a:gd name="connsiteX2" fmla="*/ 21018 w 37144"/>
              <a:gd name="connsiteY2" fmla="*/ 111170 h 149283"/>
              <a:gd name="connsiteX3" fmla="*/ 11493 w 37144"/>
              <a:gd name="connsiteY3" fmla="*/ 60370 h 149283"/>
              <a:gd name="connsiteX4" fmla="*/ 5143 w 37144"/>
              <a:gd name="connsiteY4" fmla="*/ 149270 h 149283"/>
              <a:gd name="connsiteX5" fmla="*/ 1968 w 37144"/>
              <a:gd name="connsiteY5" fmla="*/ 66720 h 149283"/>
              <a:gd name="connsiteX6" fmla="*/ 36893 w 37144"/>
              <a:gd name="connsiteY6" fmla="*/ 45 h 149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44" h="149283">
                <a:moveTo>
                  <a:pt x="36893" y="45"/>
                </a:moveTo>
                <a:cubicBezTo>
                  <a:pt x="39539" y="-1543"/>
                  <a:pt x="20489" y="38674"/>
                  <a:pt x="17843" y="57195"/>
                </a:cubicBezTo>
                <a:cubicBezTo>
                  <a:pt x="15197" y="75716"/>
                  <a:pt x="22076" y="110641"/>
                  <a:pt x="21018" y="111170"/>
                </a:cubicBezTo>
                <a:cubicBezTo>
                  <a:pt x="19960" y="111699"/>
                  <a:pt x="14139" y="54020"/>
                  <a:pt x="11493" y="60370"/>
                </a:cubicBezTo>
                <a:cubicBezTo>
                  <a:pt x="8847" y="66720"/>
                  <a:pt x="6731" y="148212"/>
                  <a:pt x="5143" y="149270"/>
                </a:cubicBezTo>
                <a:cubicBezTo>
                  <a:pt x="3555" y="150328"/>
                  <a:pt x="-3324" y="87357"/>
                  <a:pt x="1968" y="66720"/>
                </a:cubicBezTo>
                <a:cubicBezTo>
                  <a:pt x="7260" y="46083"/>
                  <a:pt x="34247" y="1633"/>
                  <a:pt x="36893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BFDE5986-10F3-D7DE-C5DD-E1579C3CF283}"/>
              </a:ext>
            </a:extLst>
          </p:cNvPr>
          <p:cNvSpPr/>
          <p:nvPr/>
        </p:nvSpPr>
        <p:spPr>
          <a:xfrm>
            <a:off x="2952750" y="3048000"/>
            <a:ext cx="70305" cy="149469"/>
          </a:xfrm>
          <a:custGeom>
            <a:avLst/>
            <a:gdLst>
              <a:gd name="connsiteX0" fmla="*/ 0 w 70305"/>
              <a:gd name="connsiteY0" fmla="*/ 0 h 149469"/>
              <a:gd name="connsiteX1" fmla="*/ 9525 w 70305"/>
              <a:gd name="connsiteY1" fmla="*/ 63500 h 149469"/>
              <a:gd name="connsiteX2" fmla="*/ 31750 w 70305"/>
              <a:gd name="connsiteY2" fmla="*/ 107950 h 149469"/>
              <a:gd name="connsiteX3" fmla="*/ 34925 w 70305"/>
              <a:gd name="connsiteY3" fmla="*/ 95250 h 149469"/>
              <a:gd name="connsiteX4" fmla="*/ 69850 w 70305"/>
              <a:gd name="connsiteY4" fmla="*/ 149225 h 149469"/>
              <a:gd name="connsiteX5" fmla="*/ 53975 w 70305"/>
              <a:gd name="connsiteY5" fmla="*/ 114300 h 149469"/>
              <a:gd name="connsiteX6" fmla="*/ 41275 w 70305"/>
              <a:gd name="connsiteY6" fmla="*/ 92075 h 149469"/>
              <a:gd name="connsiteX7" fmla="*/ 0 w 70305"/>
              <a:gd name="connsiteY7" fmla="*/ 0 h 149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305" h="149469">
                <a:moveTo>
                  <a:pt x="0" y="0"/>
                </a:moveTo>
                <a:cubicBezTo>
                  <a:pt x="2116" y="22754"/>
                  <a:pt x="4233" y="45508"/>
                  <a:pt x="9525" y="63500"/>
                </a:cubicBezTo>
                <a:cubicBezTo>
                  <a:pt x="14817" y="81492"/>
                  <a:pt x="31750" y="107950"/>
                  <a:pt x="31750" y="107950"/>
                </a:cubicBezTo>
                <a:cubicBezTo>
                  <a:pt x="35983" y="113242"/>
                  <a:pt x="28575" y="88371"/>
                  <a:pt x="34925" y="95250"/>
                </a:cubicBezTo>
                <a:cubicBezTo>
                  <a:pt x="41275" y="102129"/>
                  <a:pt x="66675" y="146050"/>
                  <a:pt x="69850" y="149225"/>
                </a:cubicBezTo>
                <a:cubicBezTo>
                  <a:pt x="73025" y="152400"/>
                  <a:pt x="58738" y="123825"/>
                  <a:pt x="53975" y="114300"/>
                </a:cubicBezTo>
                <a:cubicBezTo>
                  <a:pt x="49212" y="104775"/>
                  <a:pt x="41275" y="92075"/>
                  <a:pt x="41275" y="920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FEDD1BDA-0F1C-EC38-CBF7-B0AF9338C1A4}"/>
              </a:ext>
            </a:extLst>
          </p:cNvPr>
          <p:cNvSpPr/>
          <p:nvPr/>
        </p:nvSpPr>
        <p:spPr>
          <a:xfrm>
            <a:off x="2847733" y="3016112"/>
            <a:ext cx="66917" cy="130434"/>
          </a:xfrm>
          <a:custGeom>
            <a:avLst/>
            <a:gdLst>
              <a:gd name="connsiteX0" fmla="*/ 66917 w 66917"/>
              <a:gd name="connsiteY0" fmla="*/ 138 h 130434"/>
              <a:gd name="connsiteX1" fmla="*/ 9767 w 66917"/>
              <a:gd name="connsiteY1" fmla="*/ 69988 h 130434"/>
              <a:gd name="connsiteX2" fmla="*/ 242 w 66917"/>
              <a:gd name="connsiteY2" fmla="*/ 130313 h 130434"/>
              <a:gd name="connsiteX3" fmla="*/ 9767 w 66917"/>
              <a:gd name="connsiteY3" fmla="*/ 54113 h 130434"/>
              <a:gd name="connsiteX4" fmla="*/ 66917 w 66917"/>
              <a:gd name="connsiteY4" fmla="*/ 138 h 130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17" h="130434">
                <a:moveTo>
                  <a:pt x="66917" y="138"/>
                </a:moveTo>
                <a:cubicBezTo>
                  <a:pt x="66917" y="2784"/>
                  <a:pt x="20879" y="48292"/>
                  <a:pt x="9767" y="69988"/>
                </a:cubicBezTo>
                <a:cubicBezTo>
                  <a:pt x="-1345" y="91684"/>
                  <a:pt x="242" y="132959"/>
                  <a:pt x="242" y="130313"/>
                </a:cubicBezTo>
                <a:cubicBezTo>
                  <a:pt x="242" y="127667"/>
                  <a:pt x="-2404" y="74750"/>
                  <a:pt x="9767" y="54113"/>
                </a:cubicBezTo>
                <a:cubicBezTo>
                  <a:pt x="21938" y="33476"/>
                  <a:pt x="66917" y="-2508"/>
                  <a:pt x="66917" y="1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DCAA5BCC-8B80-062A-478A-82A5D22EAAAA}"/>
              </a:ext>
            </a:extLst>
          </p:cNvPr>
          <p:cNvSpPr/>
          <p:nvPr/>
        </p:nvSpPr>
        <p:spPr>
          <a:xfrm>
            <a:off x="3025769" y="3079746"/>
            <a:ext cx="38645" cy="107960"/>
          </a:xfrm>
          <a:custGeom>
            <a:avLst/>
            <a:gdLst>
              <a:gd name="connsiteX0" fmla="*/ 6 w 38645"/>
              <a:gd name="connsiteY0" fmla="*/ 4 h 107960"/>
              <a:gd name="connsiteX1" fmla="*/ 34931 w 38645"/>
              <a:gd name="connsiteY1" fmla="*/ 60329 h 107960"/>
              <a:gd name="connsiteX2" fmla="*/ 34931 w 38645"/>
              <a:gd name="connsiteY2" fmla="*/ 107954 h 107960"/>
              <a:gd name="connsiteX3" fmla="*/ 38106 w 38645"/>
              <a:gd name="connsiteY3" fmla="*/ 57154 h 107960"/>
              <a:gd name="connsiteX4" fmla="*/ 6 w 38645"/>
              <a:gd name="connsiteY4" fmla="*/ 4 h 107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45" h="107960">
                <a:moveTo>
                  <a:pt x="6" y="4"/>
                </a:moveTo>
                <a:cubicBezTo>
                  <a:pt x="-523" y="533"/>
                  <a:pt x="29110" y="42337"/>
                  <a:pt x="34931" y="60329"/>
                </a:cubicBezTo>
                <a:cubicBezTo>
                  <a:pt x="40752" y="78321"/>
                  <a:pt x="34402" y="108483"/>
                  <a:pt x="34931" y="107954"/>
                </a:cubicBezTo>
                <a:cubicBezTo>
                  <a:pt x="35460" y="107425"/>
                  <a:pt x="40223" y="73029"/>
                  <a:pt x="38106" y="57154"/>
                </a:cubicBezTo>
                <a:cubicBezTo>
                  <a:pt x="35989" y="41279"/>
                  <a:pt x="535" y="-525"/>
                  <a:pt x="6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B301CC70-384A-0F91-2B26-57AEA00A7B12}"/>
              </a:ext>
            </a:extLst>
          </p:cNvPr>
          <p:cNvSpPr/>
          <p:nvPr/>
        </p:nvSpPr>
        <p:spPr>
          <a:xfrm>
            <a:off x="2732286" y="3047732"/>
            <a:ext cx="52210" cy="82999"/>
          </a:xfrm>
          <a:custGeom>
            <a:avLst/>
            <a:gdLst>
              <a:gd name="connsiteX0" fmla="*/ 52189 w 52210"/>
              <a:gd name="connsiteY0" fmla="*/ 268 h 82999"/>
              <a:gd name="connsiteX1" fmla="*/ 7739 w 52210"/>
              <a:gd name="connsiteY1" fmla="*/ 44718 h 82999"/>
              <a:gd name="connsiteX2" fmla="*/ 10914 w 52210"/>
              <a:gd name="connsiteY2" fmla="*/ 82818 h 82999"/>
              <a:gd name="connsiteX3" fmla="*/ 1389 w 52210"/>
              <a:gd name="connsiteY3" fmla="*/ 28843 h 82999"/>
              <a:gd name="connsiteX4" fmla="*/ 52189 w 52210"/>
              <a:gd name="connsiteY4" fmla="*/ 268 h 82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0" h="82999">
                <a:moveTo>
                  <a:pt x="52189" y="268"/>
                </a:moveTo>
                <a:cubicBezTo>
                  <a:pt x="53247" y="2914"/>
                  <a:pt x="14618" y="30960"/>
                  <a:pt x="7739" y="44718"/>
                </a:cubicBezTo>
                <a:cubicBezTo>
                  <a:pt x="860" y="58476"/>
                  <a:pt x="11972" y="85464"/>
                  <a:pt x="10914" y="82818"/>
                </a:cubicBezTo>
                <a:cubicBezTo>
                  <a:pt x="9856" y="80172"/>
                  <a:pt x="-4432" y="42601"/>
                  <a:pt x="1389" y="28843"/>
                </a:cubicBezTo>
                <a:cubicBezTo>
                  <a:pt x="7210" y="15085"/>
                  <a:pt x="51131" y="-2378"/>
                  <a:pt x="52189" y="2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92DD59F2-2B77-912B-3BB4-919AE6B381FF}"/>
              </a:ext>
            </a:extLst>
          </p:cNvPr>
          <p:cNvSpPr/>
          <p:nvPr/>
        </p:nvSpPr>
        <p:spPr>
          <a:xfrm>
            <a:off x="3171715" y="3121025"/>
            <a:ext cx="137020" cy="149225"/>
          </a:xfrm>
          <a:custGeom>
            <a:avLst/>
            <a:gdLst>
              <a:gd name="connsiteX0" fmla="*/ 110 w 137020"/>
              <a:gd name="connsiteY0" fmla="*/ 0 h 149225"/>
              <a:gd name="connsiteX1" fmla="*/ 85835 w 137020"/>
              <a:gd name="connsiteY1" fmla="*/ 88900 h 149225"/>
              <a:gd name="connsiteX2" fmla="*/ 136635 w 137020"/>
              <a:gd name="connsiteY2" fmla="*/ 149225 h 149225"/>
              <a:gd name="connsiteX3" fmla="*/ 104885 w 137020"/>
              <a:gd name="connsiteY3" fmla="*/ 88900 h 149225"/>
              <a:gd name="connsiteX4" fmla="*/ 110 w 137020"/>
              <a:gd name="connsiteY4" fmla="*/ 0 h 14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020" h="149225">
                <a:moveTo>
                  <a:pt x="110" y="0"/>
                </a:moveTo>
                <a:cubicBezTo>
                  <a:pt x="-3065" y="0"/>
                  <a:pt x="63081" y="64029"/>
                  <a:pt x="85835" y="88900"/>
                </a:cubicBezTo>
                <a:cubicBezTo>
                  <a:pt x="108589" y="113771"/>
                  <a:pt x="133460" y="149225"/>
                  <a:pt x="136635" y="149225"/>
                </a:cubicBezTo>
                <a:cubicBezTo>
                  <a:pt x="139810" y="149225"/>
                  <a:pt x="122877" y="109008"/>
                  <a:pt x="104885" y="88900"/>
                </a:cubicBezTo>
                <a:cubicBezTo>
                  <a:pt x="86893" y="68792"/>
                  <a:pt x="3285" y="0"/>
                  <a:pt x="11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04529A40-B69F-4524-BF1A-0F135146AD10}"/>
              </a:ext>
            </a:extLst>
          </p:cNvPr>
          <p:cNvSpPr/>
          <p:nvPr/>
        </p:nvSpPr>
        <p:spPr>
          <a:xfrm>
            <a:off x="2701766" y="3201549"/>
            <a:ext cx="238621" cy="84576"/>
          </a:xfrm>
          <a:custGeom>
            <a:avLst/>
            <a:gdLst>
              <a:gd name="connsiteX0" fmla="*/ 159 w 238621"/>
              <a:gd name="connsiteY0" fmla="*/ 84576 h 84576"/>
              <a:gd name="connsiteX1" fmla="*/ 111284 w 238621"/>
              <a:gd name="connsiteY1" fmla="*/ 2026 h 84576"/>
              <a:gd name="connsiteX2" fmla="*/ 206534 w 238621"/>
              <a:gd name="connsiteY2" fmla="*/ 40126 h 84576"/>
              <a:gd name="connsiteX3" fmla="*/ 190659 w 238621"/>
              <a:gd name="connsiteY3" fmla="*/ 5201 h 84576"/>
              <a:gd name="connsiteX4" fmla="*/ 238284 w 238621"/>
              <a:gd name="connsiteY4" fmla="*/ 52826 h 84576"/>
              <a:gd name="connsiteX5" fmla="*/ 162084 w 238621"/>
              <a:gd name="connsiteY5" fmla="*/ 8376 h 84576"/>
              <a:gd name="connsiteX6" fmla="*/ 130334 w 238621"/>
              <a:gd name="connsiteY6" fmla="*/ 17901 h 84576"/>
              <a:gd name="connsiteX7" fmla="*/ 136684 w 238621"/>
              <a:gd name="connsiteY7" fmla="*/ 2026 h 84576"/>
              <a:gd name="connsiteX8" fmla="*/ 159 w 238621"/>
              <a:gd name="connsiteY8" fmla="*/ 84576 h 84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621" h="84576">
                <a:moveTo>
                  <a:pt x="159" y="84576"/>
                </a:moveTo>
                <a:cubicBezTo>
                  <a:pt x="-4074" y="84576"/>
                  <a:pt x="76888" y="9434"/>
                  <a:pt x="111284" y="2026"/>
                </a:cubicBezTo>
                <a:cubicBezTo>
                  <a:pt x="145680" y="-5382"/>
                  <a:pt x="193305" y="39597"/>
                  <a:pt x="206534" y="40126"/>
                </a:cubicBezTo>
                <a:cubicBezTo>
                  <a:pt x="219763" y="40655"/>
                  <a:pt x="185367" y="3084"/>
                  <a:pt x="190659" y="5201"/>
                </a:cubicBezTo>
                <a:cubicBezTo>
                  <a:pt x="195951" y="7318"/>
                  <a:pt x="243047" y="52297"/>
                  <a:pt x="238284" y="52826"/>
                </a:cubicBezTo>
                <a:cubicBezTo>
                  <a:pt x="233522" y="53355"/>
                  <a:pt x="180076" y="14197"/>
                  <a:pt x="162084" y="8376"/>
                </a:cubicBezTo>
                <a:cubicBezTo>
                  <a:pt x="144092" y="2555"/>
                  <a:pt x="130334" y="17901"/>
                  <a:pt x="130334" y="17901"/>
                </a:cubicBezTo>
                <a:cubicBezTo>
                  <a:pt x="126101" y="16843"/>
                  <a:pt x="155734" y="-6970"/>
                  <a:pt x="136684" y="2026"/>
                </a:cubicBezTo>
                <a:cubicBezTo>
                  <a:pt x="117634" y="11022"/>
                  <a:pt x="4392" y="84576"/>
                  <a:pt x="159" y="845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EFE57AE2-B739-E9F3-6055-A5613DA73B3E}"/>
              </a:ext>
            </a:extLst>
          </p:cNvPr>
          <p:cNvSpPr/>
          <p:nvPr/>
        </p:nvSpPr>
        <p:spPr>
          <a:xfrm>
            <a:off x="2708273" y="3233538"/>
            <a:ext cx="235310" cy="103397"/>
          </a:xfrm>
          <a:custGeom>
            <a:avLst/>
            <a:gdLst>
              <a:gd name="connsiteX0" fmla="*/ 2 w 235310"/>
              <a:gd name="connsiteY0" fmla="*/ 103387 h 103397"/>
              <a:gd name="connsiteX1" fmla="*/ 111127 w 235310"/>
              <a:gd name="connsiteY1" fmla="*/ 14487 h 103397"/>
              <a:gd name="connsiteX2" fmla="*/ 149227 w 235310"/>
              <a:gd name="connsiteY2" fmla="*/ 33537 h 103397"/>
              <a:gd name="connsiteX3" fmla="*/ 146052 w 235310"/>
              <a:gd name="connsiteY3" fmla="*/ 1787 h 103397"/>
              <a:gd name="connsiteX4" fmla="*/ 234952 w 235310"/>
              <a:gd name="connsiteY4" fmla="*/ 43062 h 103397"/>
              <a:gd name="connsiteX5" fmla="*/ 174627 w 235310"/>
              <a:gd name="connsiteY5" fmla="*/ 4962 h 103397"/>
              <a:gd name="connsiteX6" fmla="*/ 107952 w 235310"/>
              <a:gd name="connsiteY6" fmla="*/ 8137 h 103397"/>
              <a:gd name="connsiteX7" fmla="*/ 2 w 235310"/>
              <a:gd name="connsiteY7" fmla="*/ 103387 h 103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5310" h="103397">
                <a:moveTo>
                  <a:pt x="2" y="103387"/>
                </a:moveTo>
                <a:cubicBezTo>
                  <a:pt x="531" y="104445"/>
                  <a:pt x="86256" y="26129"/>
                  <a:pt x="111127" y="14487"/>
                </a:cubicBezTo>
                <a:cubicBezTo>
                  <a:pt x="135998" y="2845"/>
                  <a:pt x="143406" y="35654"/>
                  <a:pt x="149227" y="33537"/>
                </a:cubicBezTo>
                <a:cubicBezTo>
                  <a:pt x="155048" y="31420"/>
                  <a:pt x="131765" y="200"/>
                  <a:pt x="146052" y="1787"/>
                </a:cubicBezTo>
                <a:cubicBezTo>
                  <a:pt x="160339" y="3374"/>
                  <a:pt x="230190" y="42533"/>
                  <a:pt x="234952" y="43062"/>
                </a:cubicBezTo>
                <a:cubicBezTo>
                  <a:pt x="239715" y="43591"/>
                  <a:pt x="195794" y="10783"/>
                  <a:pt x="174627" y="4962"/>
                </a:cubicBezTo>
                <a:cubicBezTo>
                  <a:pt x="153460" y="-859"/>
                  <a:pt x="133352" y="-3505"/>
                  <a:pt x="107952" y="8137"/>
                </a:cubicBezTo>
                <a:cubicBezTo>
                  <a:pt x="82552" y="19779"/>
                  <a:pt x="-527" y="102329"/>
                  <a:pt x="2" y="1033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ABCDA923-F057-8D11-3830-1AC1DF5720D4}"/>
              </a:ext>
            </a:extLst>
          </p:cNvPr>
          <p:cNvSpPr/>
          <p:nvPr/>
        </p:nvSpPr>
        <p:spPr>
          <a:xfrm>
            <a:off x="2935256" y="3224558"/>
            <a:ext cx="400606" cy="188431"/>
          </a:xfrm>
          <a:custGeom>
            <a:avLst/>
            <a:gdLst>
              <a:gd name="connsiteX0" fmla="*/ 1619 w 400606"/>
              <a:gd name="connsiteY0" fmla="*/ 10767 h 188431"/>
              <a:gd name="connsiteX1" fmla="*/ 84169 w 400606"/>
              <a:gd name="connsiteY1" fmla="*/ 1242 h 188431"/>
              <a:gd name="connsiteX2" fmla="*/ 214344 w 400606"/>
              <a:gd name="connsiteY2" fmla="*/ 42517 h 188431"/>
              <a:gd name="connsiteX3" fmla="*/ 207994 w 400606"/>
              <a:gd name="connsiteY3" fmla="*/ 26642 h 188431"/>
              <a:gd name="connsiteX4" fmla="*/ 271494 w 400606"/>
              <a:gd name="connsiteY4" fmla="*/ 64742 h 188431"/>
              <a:gd name="connsiteX5" fmla="*/ 268319 w 400606"/>
              <a:gd name="connsiteY5" fmla="*/ 39342 h 188431"/>
              <a:gd name="connsiteX6" fmla="*/ 328644 w 400606"/>
              <a:gd name="connsiteY6" fmla="*/ 99667 h 188431"/>
              <a:gd name="connsiteX7" fmla="*/ 331819 w 400606"/>
              <a:gd name="connsiteY7" fmla="*/ 80617 h 188431"/>
              <a:gd name="connsiteX8" fmla="*/ 392144 w 400606"/>
              <a:gd name="connsiteY8" fmla="*/ 179042 h 188431"/>
              <a:gd name="connsiteX9" fmla="*/ 398494 w 400606"/>
              <a:gd name="connsiteY9" fmla="*/ 179042 h 188431"/>
              <a:gd name="connsiteX10" fmla="*/ 376269 w 400606"/>
              <a:gd name="connsiteY10" fmla="*/ 131417 h 188431"/>
              <a:gd name="connsiteX11" fmla="*/ 255619 w 400606"/>
              <a:gd name="connsiteY11" fmla="*/ 64742 h 188431"/>
              <a:gd name="connsiteX12" fmla="*/ 157194 w 400606"/>
              <a:gd name="connsiteY12" fmla="*/ 10767 h 188431"/>
              <a:gd name="connsiteX13" fmla="*/ 1619 w 400606"/>
              <a:gd name="connsiteY13" fmla="*/ 10767 h 188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0606" h="188431">
                <a:moveTo>
                  <a:pt x="1619" y="10767"/>
                </a:moveTo>
                <a:cubicBezTo>
                  <a:pt x="-10552" y="9180"/>
                  <a:pt x="48715" y="-4050"/>
                  <a:pt x="84169" y="1242"/>
                </a:cubicBezTo>
                <a:cubicBezTo>
                  <a:pt x="119623" y="6534"/>
                  <a:pt x="214344" y="42517"/>
                  <a:pt x="214344" y="42517"/>
                </a:cubicBezTo>
                <a:cubicBezTo>
                  <a:pt x="234981" y="46750"/>
                  <a:pt x="198469" y="22938"/>
                  <a:pt x="207994" y="26642"/>
                </a:cubicBezTo>
                <a:cubicBezTo>
                  <a:pt x="217519" y="30346"/>
                  <a:pt x="261440" y="62625"/>
                  <a:pt x="271494" y="64742"/>
                </a:cubicBezTo>
                <a:cubicBezTo>
                  <a:pt x="281548" y="66859"/>
                  <a:pt x="258794" y="33521"/>
                  <a:pt x="268319" y="39342"/>
                </a:cubicBezTo>
                <a:cubicBezTo>
                  <a:pt x="277844" y="45163"/>
                  <a:pt x="328644" y="99667"/>
                  <a:pt x="328644" y="99667"/>
                </a:cubicBezTo>
                <a:cubicBezTo>
                  <a:pt x="339227" y="106546"/>
                  <a:pt x="321236" y="67388"/>
                  <a:pt x="331819" y="80617"/>
                </a:cubicBezTo>
                <a:cubicBezTo>
                  <a:pt x="342402" y="93846"/>
                  <a:pt x="392144" y="179042"/>
                  <a:pt x="392144" y="179042"/>
                </a:cubicBezTo>
                <a:cubicBezTo>
                  <a:pt x="403256" y="195446"/>
                  <a:pt x="401140" y="186979"/>
                  <a:pt x="398494" y="179042"/>
                </a:cubicBezTo>
                <a:cubicBezTo>
                  <a:pt x="395848" y="171105"/>
                  <a:pt x="400081" y="150467"/>
                  <a:pt x="376269" y="131417"/>
                </a:cubicBezTo>
                <a:cubicBezTo>
                  <a:pt x="352457" y="112367"/>
                  <a:pt x="255619" y="64742"/>
                  <a:pt x="255619" y="64742"/>
                </a:cubicBezTo>
                <a:cubicBezTo>
                  <a:pt x="219106" y="44634"/>
                  <a:pt x="192119" y="20292"/>
                  <a:pt x="157194" y="10767"/>
                </a:cubicBezTo>
                <a:cubicBezTo>
                  <a:pt x="122269" y="1242"/>
                  <a:pt x="13790" y="12354"/>
                  <a:pt x="1619" y="107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D3F6F746-0AFE-0F18-AAA0-582BA194ECDC}"/>
              </a:ext>
            </a:extLst>
          </p:cNvPr>
          <p:cNvSpPr/>
          <p:nvPr/>
        </p:nvSpPr>
        <p:spPr>
          <a:xfrm>
            <a:off x="2924336" y="3260373"/>
            <a:ext cx="400126" cy="244894"/>
          </a:xfrm>
          <a:custGeom>
            <a:avLst/>
            <a:gdLst>
              <a:gd name="connsiteX0" fmla="*/ 3014 w 400126"/>
              <a:gd name="connsiteY0" fmla="*/ 3527 h 244894"/>
              <a:gd name="connsiteX1" fmla="*/ 79214 w 400126"/>
              <a:gd name="connsiteY1" fmla="*/ 3527 h 244894"/>
              <a:gd name="connsiteX2" fmla="*/ 139539 w 400126"/>
              <a:gd name="connsiteY2" fmla="*/ 13052 h 244894"/>
              <a:gd name="connsiteX3" fmla="*/ 180814 w 400126"/>
              <a:gd name="connsiteY3" fmla="*/ 13052 h 244894"/>
              <a:gd name="connsiteX4" fmla="*/ 244314 w 400126"/>
              <a:gd name="connsiteY4" fmla="*/ 41627 h 244894"/>
              <a:gd name="connsiteX5" fmla="*/ 301464 w 400126"/>
              <a:gd name="connsiteY5" fmla="*/ 76552 h 244894"/>
              <a:gd name="connsiteX6" fmla="*/ 358614 w 400126"/>
              <a:gd name="connsiteY6" fmla="*/ 136877 h 244894"/>
              <a:gd name="connsiteX7" fmla="*/ 349089 w 400126"/>
              <a:gd name="connsiteY7" fmla="*/ 121002 h 244894"/>
              <a:gd name="connsiteX8" fmla="*/ 396714 w 400126"/>
              <a:gd name="connsiteY8" fmla="*/ 241652 h 244894"/>
              <a:gd name="connsiteX9" fmla="*/ 390364 w 400126"/>
              <a:gd name="connsiteY9" fmla="*/ 203552 h 244894"/>
              <a:gd name="connsiteX10" fmla="*/ 342739 w 400126"/>
              <a:gd name="connsiteY10" fmla="*/ 130527 h 244894"/>
              <a:gd name="connsiteX11" fmla="*/ 307814 w 400126"/>
              <a:gd name="connsiteY11" fmla="*/ 82902 h 244894"/>
              <a:gd name="connsiteX12" fmla="*/ 269714 w 400126"/>
              <a:gd name="connsiteY12" fmla="*/ 47977 h 244894"/>
              <a:gd name="connsiteX13" fmla="*/ 190339 w 400126"/>
              <a:gd name="connsiteY13" fmla="*/ 3527 h 244894"/>
              <a:gd name="connsiteX14" fmla="*/ 3014 w 400126"/>
              <a:gd name="connsiteY14" fmla="*/ 3527 h 244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0126" h="244894">
                <a:moveTo>
                  <a:pt x="3014" y="3527"/>
                </a:moveTo>
                <a:cubicBezTo>
                  <a:pt x="-15507" y="3527"/>
                  <a:pt x="56460" y="1940"/>
                  <a:pt x="79214" y="3527"/>
                </a:cubicBezTo>
                <a:cubicBezTo>
                  <a:pt x="101968" y="5114"/>
                  <a:pt x="122606" y="11465"/>
                  <a:pt x="139539" y="13052"/>
                </a:cubicBezTo>
                <a:cubicBezTo>
                  <a:pt x="156472" y="14640"/>
                  <a:pt x="163351" y="8289"/>
                  <a:pt x="180814" y="13052"/>
                </a:cubicBezTo>
                <a:cubicBezTo>
                  <a:pt x="198277" y="17815"/>
                  <a:pt x="224206" y="31044"/>
                  <a:pt x="244314" y="41627"/>
                </a:cubicBezTo>
                <a:cubicBezTo>
                  <a:pt x="264422" y="52210"/>
                  <a:pt x="282414" y="60677"/>
                  <a:pt x="301464" y="76552"/>
                </a:cubicBezTo>
                <a:cubicBezTo>
                  <a:pt x="320514" y="92427"/>
                  <a:pt x="358614" y="136877"/>
                  <a:pt x="358614" y="136877"/>
                </a:cubicBezTo>
                <a:cubicBezTo>
                  <a:pt x="366552" y="144285"/>
                  <a:pt x="342739" y="103540"/>
                  <a:pt x="349089" y="121002"/>
                </a:cubicBezTo>
                <a:cubicBezTo>
                  <a:pt x="355439" y="138464"/>
                  <a:pt x="389835" y="227894"/>
                  <a:pt x="396714" y="241652"/>
                </a:cubicBezTo>
                <a:cubicBezTo>
                  <a:pt x="403593" y="255410"/>
                  <a:pt x="399360" y="222073"/>
                  <a:pt x="390364" y="203552"/>
                </a:cubicBezTo>
                <a:cubicBezTo>
                  <a:pt x="381368" y="185031"/>
                  <a:pt x="356497" y="150635"/>
                  <a:pt x="342739" y="130527"/>
                </a:cubicBezTo>
                <a:cubicBezTo>
                  <a:pt x="328981" y="110419"/>
                  <a:pt x="319985" y="96660"/>
                  <a:pt x="307814" y="82902"/>
                </a:cubicBezTo>
                <a:cubicBezTo>
                  <a:pt x="295643" y="69144"/>
                  <a:pt x="289293" y="61206"/>
                  <a:pt x="269714" y="47977"/>
                </a:cubicBezTo>
                <a:cubicBezTo>
                  <a:pt x="250135" y="34748"/>
                  <a:pt x="226851" y="11464"/>
                  <a:pt x="190339" y="3527"/>
                </a:cubicBezTo>
                <a:cubicBezTo>
                  <a:pt x="153827" y="-4410"/>
                  <a:pt x="21535" y="3527"/>
                  <a:pt x="3014" y="35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F8CEFE74-AE2B-DD33-9CA0-DD2C72212CFF}"/>
              </a:ext>
            </a:extLst>
          </p:cNvPr>
          <p:cNvSpPr/>
          <p:nvPr/>
        </p:nvSpPr>
        <p:spPr>
          <a:xfrm>
            <a:off x="2608424" y="3686287"/>
            <a:ext cx="252273" cy="400391"/>
          </a:xfrm>
          <a:custGeom>
            <a:avLst/>
            <a:gdLst>
              <a:gd name="connsiteX0" fmla="*/ 17301 w 252273"/>
              <a:gd name="connsiteY0" fmla="*/ 3063 h 400391"/>
              <a:gd name="connsiteX1" fmla="*/ 17301 w 252273"/>
              <a:gd name="connsiteY1" fmla="*/ 69738 h 400391"/>
              <a:gd name="connsiteX2" fmla="*/ 10951 w 252273"/>
              <a:gd name="connsiteY2" fmla="*/ 136413 h 400391"/>
              <a:gd name="connsiteX3" fmla="*/ 20476 w 252273"/>
              <a:gd name="connsiteY3" fmla="*/ 228488 h 400391"/>
              <a:gd name="connsiteX4" fmla="*/ 4601 w 252273"/>
              <a:gd name="connsiteY4" fmla="*/ 215788 h 400391"/>
              <a:gd name="connsiteX5" fmla="*/ 90326 w 252273"/>
              <a:gd name="connsiteY5" fmla="*/ 333263 h 400391"/>
              <a:gd name="connsiteX6" fmla="*/ 87151 w 252273"/>
              <a:gd name="connsiteY6" fmla="*/ 323738 h 400391"/>
              <a:gd name="connsiteX7" fmla="*/ 188751 w 252273"/>
              <a:gd name="connsiteY7" fmla="*/ 384063 h 400391"/>
              <a:gd name="connsiteX8" fmla="*/ 252251 w 252273"/>
              <a:gd name="connsiteY8" fmla="*/ 399938 h 400391"/>
              <a:gd name="connsiteX9" fmla="*/ 182401 w 252273"/>
              <a:gd name="connsiteY9" fmla="*/ 371363 h 400391"/>
              <a:gd name="connsiteX10" fmla="*/ 103026 w 252273"/>
              <a:gd name="connsiteY10" fmla="*/ 323738 h 400391"/>
              <a:gd name="connsiteX11" fmla="*/ 36351 w 252273"/>
              <a:gd name="connsiteY11" fmla="*/ 241188 h 400391"/>
              <a:gd name="connsiteX12" fmla="*/ 1426 w 252273"/>
              <a:gd name="connsiteY12" fmla="*/ 161813 h 400391"/>
              <a:gd name="connsiteX13" fmla="*/ 7776 w 252273"/>
              <a:gd name="connsiteY13" fmla="*/ 174513 h 400391"/>
              <a:gd name="connsiteX14" fmla="*/ 17301 w 252273"/>
              <a:gd name="connsiteY14" fmla="*/ 3063 h 400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2273" h="400391">
                <a:moveTo>
                  <a:pt x="17301" y="3063"/>
                </a:moveTo>
                <a:cubicBezTo>
                  <a:pt x="18888" y="-14399"/>
                  <a:pt x="18359" y="47513"/>
                  <a:pt x="17301" y="69738"/>
                </a:cubicBezTo>
                <a:cubicBezTo>
                  <a:pt x="16243" y="91963"/>
                  <a:pt x="10422" y="109955"/>
                  <a:pt x="10951" y="136413"/>
                </a:cubicBezTo>
                <a:cubicBezTo>
                  <a:pt x="11480" y="162871"/>
                  <a:pt x="20476" y="228488"/>
                  <a:pt x="20476" y="228488"/>
                </a:cubicBezTo>
                <a:cubicBezTo>
                  <a:pt x="19418" y="241717"/>
                  <a:pt x="-7041" y="198326"/>
                  <a:pt x="4601" y="215788"/>
                </a:cubicBezTo>
                <a:cubicBezTo>
                  <a:pt x="16243" y="233250"/>
                  <a:pt x="90326" y="333263"/>
                  <a:pt x="90326" y="333263"/>
                </a:cubicBezTo>
                <a:cubicBezTo>
                  <a:pt x="104084" y="351255"/>
                  <a:pt x="70747" y="315271"/>
                  <a:pt x="87151" y="323738"/>
                </a:cubicBezTo>
                <a:cubicBezTo>
                  <a:pt x="103555" y="332205"/>
                  <a:pt x="161234" y="371363"/>
                  <a:pt x="188751" y="384063"/>
                </a:cubicBezTo>
                <a:cubicBezTo>
                  <a:pt x="216268" y="396763"/>
                  <a:pt x="253309" y="402055"/>
                  <a:pt x="252251" y="399938"/>
                </a:cubicBezTo>
                <a:cubicBezTo>
                  <a:pt x="251193" y="397821"/>
                  <a:pt x="207272" y="384063"/>
                  <a:pt x="182401" y="371363"/>
                </a:cubicBezTo>
                <a:cubicBezTo>
                  <a:pt x="157530" y="358663"/>
                  <a:pt x="127367" y="345434"/>
                  <a:pt x="103026" y="323738"/>
                </a:cubicBezTo>
                <a:cubicBezTo>
                  <a:pt x="78685" y="302042"/>
                  <a:pt x="53284" y="268176"/>
                  <a:pt x="36351" y="241188"/>
                </a:cubicBezTo>
                <a:cubicBezTo>
                  <a:pt x="19418" y="214201"/>
                  <a:pt x="1426" y="161813"/>
                  <a:pt x="1426" y="161813"/>
                </a:cubicBezTo>
                <a:cubicBezTo>
                  <a:pt x="-3336" y="150701"/>
                  <a:pt x="5130" y="197267"/>
                  <a:pt x="7776" y="174513"/>
                </a:cubicBezTo>
                <a:cubicBezTo>
                  <a:pt x="10422" y="151759"/>
                  <a:pt x="15714" y="20525"/>
                  <a:pt x="17301" y="30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E12AD16A-8F94-EB18-27A3-695FF81D4A69}"/>
              </a:ext>
            </a:extLst>
          </p:cNvPr>
          <p:cNvSpPr/>
          <p:nvPr/>
        </p:nvSpPr>
        <p:spPr>
          <a:xfrm>
            <a:off x="2654300" y="3819495"/>
            <a:ext cx="267352" cy="197439"/>
          </a:xfrm>
          <a:custGeom>
            <a:avLst/>
            <a:gdLst>
              <a:gd name="connsiteX0" fmla="*/ 0 w 267352"/>
              <a:gd name="connsiteY0" fmla="*/ 30 h 197439"/>
              <a:gd name="connsiteX1" fmla="*/ 28575 w 267352"/>
              <a:gd name="connsiteY1" fmla="*/ 88930 h 197439"/>
              <a:gd name="connsiteX2" fmla="*/ 82550 w 267352"/>
              <a:gd name="connsiteY2" fmla="*/ 177830 h 197439"/>
              <a:gd name="connsiteX3" fmla="*/ 76200 w 267352"/>
              <a:gd name="connsiteY3" fmla="*/ 161955 h 197439"/>
              <a:gd name="connsiteX4" fmla="*/ 168275 w 267352"/>
              <a:gd name="connsiteY4" fmla="*/ 196880 h 197439"/>
              <a:gd name="connsiteX5" fmla="*/ 158750 w 267352"/>
              <a:gd name="connsiteY5" fmla="*/ 184180 h 197439"/>
              <a:gd name="connsiteX6" fmla="*/ 266700 w 267352"/>
              <a:gd name="connsiteY6" fmla="*/ 193705 h 197439"/>
              <a:gd name="connsiteX7" fmla="*/ 200025 w 267352"/>
              <a:gd name="connsiteY7" fmla="*/ 196880 h 197439"/>
              <a:gd name="connsiteX8" fmla="*/ 120650 w 267352"/>
              <a:gd name="connsiteY8" fmla="*/ 184180 h 197439"/>
              <a:gd name="connsiteX9" fmla="*/ 57150 w 267352"/>
              <a:gd name="connsiteY9" fmla="*/ 136555 h 197439"/>
              <a:gd name="connsiteX10" fmla="*/ 28575 w 267352"/>
              <a:gd name="connsiteY10" fmla="*/ 98455 h 197439"/>
              <a:gd name="connsiteX11" fmla="*/ 0 w 267352"/>
              <a:gd name="connsiteY11" fmla="*/ 30 h 197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7352" h="197439">
                <a:moveTo>
                  <a:pt x="0" y="30"/>
                </a:moveTo>
                <a:cubicBezTo>
                  <a:pt x="0" y="-1557"/>
                  <a:pt x="14817" y="59297"/>
                  <a:pt x="28575" y="88930"/>
                </a:cubicBezTo>
                <a:cubicBezTo>
                  <a:pt x="42333" y="118563"/>
                  <a:pt x="82550" y="177830"/>
                  <a:pt x="82550" y="177830"/>
                </a:cubicBezTo>
                <a:cubicBezTo>
                  <a:pt x="90487" y="190001"/>
                  <a:pt x="61913" y="158780"/>
                  <a:pt x="76200" y="161955"/>
                </a:cubicBezTo>
                <a:cubicBezTo>
                  <a:pt x="90487" y="165130"/>
                  <a:pt x="168275" y="196880"/>
                  <a:pt x="168275" y="196880"/>
                </a:cubicBezTo>
                <a:cubicBezTo>
                  <a:pt x="182033" y="200584"/>
                  <a:pt x="142346" y="184709"/>
                  <a:pt x="158750" y="184180"/>
                </a:cubicBezTo>
                <a:cubicBezTo>
                  <a:pt x="175154" y="183651"/>
                  <a:pt x="259821" y="191588"/>
                  <a:pt x="266700" y="193705"/>
                </a:cubicBezTo>
                <a:cubicBezTo>
                  <a:pt x="273579" y="195822"/>
                  <a:pt x="224367" y="198468"/>
                  <a:pt x="200025" y="196880"/>
                </a:cubicBezTo>
                <a:cubicBezTo>
                  <a:pt x="175683" y="195293"/>
                  <a:pt x="144462" y="194234"/>
                  <a:pt x="120650" y="184180"/>
                </a:cubicBezTo>
                <a:cubicBezTo>
                  <a:pt x="96838" y="174126"/>
                  <a:pt x="72496" y="150843"/>
                  <a:pt x="57150" y="136555"/>
                </a:cubicBezTo>
                <a:cubicBezTo>
                  <a:pt x="41804" y="122268"/>
                  <a:pt x="37042" y="116976"/>
                  <a:pt x="28575" y="98455"/>
                </a:cubicBezTo>
                <a:cubicBezTo>
                  <a:pt x="20108" y="79934"/>
                  <a:pt x="0" y="1617"/>
                  <a:pt x="0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946DA0D5-1F97-FD85-94A0-21E7338BAF30}"/>
              </a:ext>
            </a:extLst>
          </p:cNvPr>
          <p:cNvSpPr/>
          <p:nvPr/>
        </p:nvSpPr>
        <p:spPr>
          <a:xfrm>
            <a:off x="2923854" y="3719633"/>
            <a:ext cx="474180" cy="307741"/>
          </a:xfrm>
          <a:custGeom>
            <a:avLst/>
            <a:gdLst>
              <a:gd name="connsiteX0" fmla="*/ 321 w 474180"/>
              <a:gd name="connsiteY0" fmla="*/ 306267 h 307741"/>
              <a:gd name="connsiteX1" fmla="*/ 146371 w 474180"/>
              <a:gd name="connsiteY1" fmla="*/ 277692 h 307741"/>
              <a:gd name="connsiteX2" fmla="*/ 101921 w 474180"/>
              <a:gd name="connsiteY2" fmla="*/ 306267 h 307741"/>
              <a:gd name="connsiteX3" fmla="*/ 228921 w 474180"/>
              <a:gd name="connsiteY3" fmla="*/ 223717 h 307741"/>
              <a:gd name="connsiteX4" fmla="*/ 203521 w 474180"/>
              <a:gd name="connsiteY4" fmla="*/ 249117 h 307741"/>
              <a:gd name="connsiteX5" fmla="*/ 314646 w 474180"/>
              <a:gd name="connsiteY5" fmla="*/ 191967 h 307741"/>
              <a:gd name="connsiteX6" fmla="*/ 282896 w 474180"/>
              <a:gd name="connsiteY6" fmla="*/ 217367 h 307741"/>
              <a:gd name="connsiteX7" fmla="*/ 336871 w 474180"/>
              <a:gd name="connsiteY7" fmla="*/ 163392 h 307741"/>
              <a:gd name="connsiteX8" fmla="*/ 441646 w 474180"/>
              <a:gd name="connsiteY8" fmla="*/ 42742 h 307741"/>
              <a:gd name="connsiteX9" fmla="*/ 473396 w 474180"/>
              <a:gd name="connsiteY9" fmla="*/ 1467 h 307741"/>
              <a:gd name="connsiteX10" fmla="*/ 416246 w 474180"/>
              <a:gd name="connsiteY10" fmla="*/ 87192 h 307741"/>
              <a:gd name="connsiteX11" fmla="*/ 324171 w 474180"/>
              <a:gd name="connsiteY11" fmla="*/ 172917 h 307741"/>
              <a:gd name="connsiteX12" fmla="*/ 184471 w 474180"/>
              <a:gd name="connsiteY12" fmla="*/ 271342 h 307741"/>
              <a:gd name="connsiteX13" fmla="*/ 108271 w 474180"/>
              <a:gd name="connsiteY13" fmla="*/ 299917 h 307741"/>
              <a:gd name="connsiteX14" fmla="*/ 321 w 474180"/>
              <a:gd name="connsiteY14" fmla="*/ 306267 h 307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74180" h="307741">
                <a:moveTo>
                  <a:pt x="321" y="306267"/>
                </a:moveTo>
                <a:cubicBezTo>
                  <a:pt x="6671" y="302563"/>
                  <a:pt x="129438" y="277692"/>
                  <a:pt x="146371" y="277692"/>
                </a:cubicBezTo>
                <a:cubicBezTo>
                  <a:pt x="163304" y="277692"/>
                  <a:pt x="101921" y="306267"/>
                  <a:pt x="101921" y="306267"/>
                </a:cubicBezTo>
                <a:cubicBezTo>
                  <a:pt x="115679" y="297271"/>
                  <a:pt x="211988" y="233242"/>
                  <a:pt x="228921" y="223717"/>
                </a:cubicBezTo>
                <a:cubicBezTo>
                  <a:pt x="245854" y="214192"/>
                  <a:pt x="189234" y="254409"/>
                  <a:pt x="203521" y="249117"/>
                </a:cubicBezTo>
                <a:cubicBezTo>
                  <a:pt x="217808" y="243825"/>
                  <a:pt x="301417" y="197259"/>
                  <a:pt x="314646" y="191967"/>
                </a:cubicBezTo>
                <a:cubicBezTo>
                  <a:pt x="327875" y="186675"/>
                  <a:pt x="279192" y="222129"/>
                  <a:pt x="282896" y="217367"/>
                </a:cubicBezTo>
                <a:cubicBezTo>
                  <a:pt x="286600" y="212605"/>
                  <a:pt x="310413" y="192496"/>
                  <a:pt x="336871" y="163392"/>
                </a:cubicBezTo>
                <a:cubicBezTo>
                  <a:pt x="363329" y="134288"/>
                  <a:pt x="418892" y="69729"/>
                  <a:pt x="441646" y="42742"/>
                </a:cubicBezTo>
                <a:cubicBezTo>
                  <a:pt x="464400" y="15754"/>
                  <a:pt x="477629" y="-5941"/>
                  <a:pt x="473396" y="1467"/>
                </a:cubicBezTo>
                <a:cubicBezTo>
                  <a:pt x="469163" y="8875"/>
                  <a:pt x="441117" y="58617"/>
                  <a:pt x="416246" y="87192"/>
                </a:cubicBezTo>
                <a:cubicBezTo>
                  <a:pt x="391375" y="115767"/>
                  <a:pt x="362800" y="142225"/>
                  <a:pt x="324171" y="172917"/>
                </a:cubicBezTo>
                <a:cubicBezTo>
                  <a:pt x="285542" y="203609"/>
                  <a:pt x="220454" y="250175"/>
                  <a:pt x="184471" y="271342"/>
                </a:cubicBezTo>
                <a:cubicBezTo>
                  <a:pt x="148488" y="292509"/>
                  <a:pt x="133142" y="293567"/>
                  <a:pt x="108271" y="299917"/>
                </a:cubicBezTo>
                <a:cubicBezTo>
                  <a:pt x="83400" y="306267"/>
                  <a:pt x="-6029" y="309971"/>
                  <a:pt x="321" y="306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8388081B-16BD-A613-B88E-1A8B0B53487B}"/>
              </a:ext>
            </a:extLst>
          </p:cNvPr>
          <p:cNvSpPr/>
          <p:nvPr/>
        </p:nvSpPr>
        <p:spPr>
          <a:xfrm>
            <a:off x="2868804" y="3898828"/>
            <a:ext cx="414706" cy="163927"/>
          </a:xfrm>
          <a:custGeom>
            <a:avLst/>
            <a:gdLst>
              <a:gd name="connsiteX0" fmla="*/ 1396 w 414706"/>
              <a:gd name="connsiteY0" fmla="*/ 149297 h 163927"/>
              <a:gd name="connsiteX1" fmla="*/ 141096 w 414706"/>
              <a:gd name="connsiteY1" fmla="*/ 161997 h 163927"/>
              <a:gd name="connsiteX2" fmla="*/ 287146 w 414706"/>
              <a:gd name="connsiteY2" fmla="*/ 108022 h 163927"/>
              <a:gd name="connsiteX3" fmla="*/ 271271 w 414706"/>
              <a:gd name="connsiteY3" fmla="*/ 127072 h 163927"/>
              <a:gd name="connsiteX4" fmla="*/ 379221 w 414706"/>
              <a:gd name="connsiteY4" fmla="*/ 38172 h 163927"/>
              <a:gd name="connsiteX5" fmla="*/ 372871 w 414706"/>
              <a:gd name="connsiteY5" fmla="*/ 76272 h 163927"/>
              <a:gd name="connsiteX6" fmla="*/ 414146 w 414706"/>
              <a:gd name="connsiteY6" fmla="*/ 72 h 163927"/>
              <a:gd name="connsiteX7" fmla="*/ 337946 w 414706"/>
              <a:gd name="connsiteY7" fmla="*/ 63572 h 163927"/>
              <a:gd name="connsiteX8" fmla="*/ 229996 w 414706"/>
              <a:gd name="connsiteY8" fmla="*/ 123897 h 163927"/>
              <a:gd name="connsiteX9" fmla="*/ 1396 w 414706"/>
              <a:gd name="connsiteY9" fmla="*/ 149297 h 163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4706" h="163927">
                <a:moveTo>
                  <a:pt x="1396" y="149297"/>
                </a:moveTo>
                <a:cubicBezTo>
                  <a:pt x="-13421" y="155647"/>
                  <a:pt x="93471" y="168876"/>
                  <a:pt x="141096" y="161997"/>
                </a:cubicBezTo>
                <a:cubicBezTo>
                  <a:pt x="188721" y="155118"/>
                  <a:pt x="287146" y="108022"/>
                  <a:pt x="287146" y="108022"/>
                </a:cubicBezTo>
                <a:cubicBezTo>
                  <a:pt x="308842" y="102201"/>
                  <a:pt x="255925" y="138714"/>
                  <a:pt x="271271" y="127072"/>
                </a:cubicBezTo>
                <a:cubicBezTo>
                  <a:pt x="286617" y="115430"/>
                  <a:pt x="362288" y="46639"/>
                  <a:pt x="379221" y="38172"/>
                </a:cubicBezTo>
                <a:cubicBezTo>
                  <a:pt x="396154" y="29705"/>
                  <a:pt x="367050" y="82622"/>
                  <a:pt x="372871" y="76272"/>
                </a:cubicBezTo>
                <a:cubicBezTo>
                  <a:pt x="378692" y="69922"/>
                  <a:pt x="419967" y="2189"/>
                  <a:pt x="414146" y="72"/>
                </a:cubicBezTo>
                <a:cubicBezTo>
                  <a:pt x="408325" y="-2045"/>
                  <a:pt x="368638" y="42935"/>
                  <a:pt x="337946" y="63572"/>
                </a:cubicBezTo>
                <a:cubicBezTo>
                  <a:pt x="307254" y="84209"/>
                  <a:pt x="285558" y="108022"/>
                  <a:pt x="229996" y="123897"/>
                </a:cubicBezTo>
                <a:cubicBezTo>
                  <a:pt x="174434" y="139772"/>
                  <a:pt x="16213" y="142947"/>
                  <a:pt x="1396" y="1492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5A43E273-29C4-A0B3-214A-5DC13BE8327D}"/>
              </a:ext>
            </a:extLst>
          </p:cNvPr>
          <p:cNvSpPr/>
          <p:nvPr/>
        </p:nvSpPr>
        <p:spPr>
          <a:xfrm>
            <a:off x="2736656" y="3354273"/>
            <a:ext cx="543492" cy="132204"/>
          </a:xfrm>
          <a:custGeom>
            <a:avLst/>
            <a:gdLst>
              <a:gd name="connsiteX0" fmla="*/ 194 w 543492"/>
              <a:gd name="connsiteY0" fmla="*/ 36627 h 132204"/>
              <a:gd name="connsiteX1" fmla="*/ 168469 w 543492"/>
              <a:gd name="connsiteY1" fmla="*/ 11227 h 132204"/>
              <a:gd name="connsiteX2" fmla="*/ 139894 w 543492"/>
              <a:gd name="connsiteY2" fmla="*/ 23927 h 132204"/>
              <a:gd name="connsiteX3" fmla="*/ 270069 w 543492"/>
              <a:gd name="connsiteY3" fmla="*/ 11227 h 132204"/>
              <a:gd name="connsiteX4" fmla="*/ 320869 w 543492"/>
              <a:gd name="connsiteY4" fmla="*/ 27102 h 132204"/>
              <a:gd name="connsiteX5" fmla="*/ 333569 w 543492"/>
              <a:gd name="connsiteY5" fmla="*/ 27102 h 132204"/>
              <a:gd name="connsiteX6" fmla="*/ 409769 w 543492"/>
              <a:gd name="connsiteY6" fmla="*/ 46152 h 132204"/>
              <a:gd name="connsiteX7" fmla="*/ 390719 w 543492"/>
              <a:gd name="connsiteY7" fmla="*/ 46152 h 132204"/>
              <a:gd name="connsiteX8" fmla="*/ 485969 w 543492"/>
              <a:gd name="connsiteY8" fmla="*/ 81077 h 132204"/>
              <a:gd name="connsiteX9" fmla="*/ 543119 w 543492"/>
              <a:gd name="connsiteY9" fmla="*/ 131877 h 132204"/>
              <a:gd name="connsiteX10" fmla="*/ 505019 w 543492"/>
              <a:gd name="connsiteY10" fmla="*/ 100127 h 132204"/>
              <a:gd name="connsiteX11" fmla="*/ 400244 w 543492"/>
              <a:gd name="connsiteY11" fmla="*/ 46152 h 132204"/>
              <a:gd name="connsiteX12" fmla="*/ 273244 w 543492"/>
              <a:gd name="connsiteY12" fmla="*/ 36627 h 132204"/>
              <a:gd name="connsiteX13" fmla="*/ 219269 w 543492"/>
              <a:gd name="connsiteY13" fmla="*/ 4877 h 132204"/>
              <a:gd name="connsiteX14" fmla="*/ 136719 w 543492"/>
              <a:gd name="connsiteY14" fmla="*/ 1702 h 132204"/>
              <a:gd name="connsiteX15" fmla="*/ 194 w 543492"/>
              <a:gd name="connsiteY15" fmla="*/ 36627 h 132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492" h="132204">
                <a:moveTo>
                  <a:pt x="194" y="36627"/>
                </a:moveTo>
                <a:cubicBezTo>
                  <a:pt x="5486" y="38214"/>
                  <a:pt x="145186" y="13344"/>
                  <a:pt x="168469" y="11227"/>
                </a:cubicBezTo>
                <a:cubicBezTo>
                  <a:pt x="191752" y="9110"/>
                  <a:pt x="122961" y="23927"/>
                  <a:pt x="139894" y="23927"/>
                </a:cubicBezTo>
                <a:cubicBezTo>
                  <a:pt x="156827" y="23927"/>
                  <a:pt x="239907" y="10698"/>
                  <a:pt x="270069" y="11227"/>
                </a:cubicBezTo>
                <a:cubicBezTo>
                  <a:pt x="300232" y="11756"/>
                  <a:pt x="310286" y="24456"/>
                  <a:pt x="320869" y="27102"/>
                </a:cubicBezTo>
                <a:cubicBezTo>
                  <a:pt x="331452" y="29748"/>
                  <a:pt x="318752" y="23927"/>
                  <a:pt x="333569" y="27102"/>
                </a:cubicBezTo>
                <a:cubicBezTo>
                  <a:pt x="348386" y="30277"/>
                  <a:pt x="400244" y="42977"/>
                  <a:pt x="409769" y="46152"/>
                </a:cubicBezTo>
                <a:cubicBezTo>
                  <a:pt x="419294" y="49327"/>
                  <a:pt x="378019" y="40331"/>
                  <a:pt x="390719" y="46152"/>
                </a:cubicBezTo>
                <a:cubicBezTo>
                  <a:pt x="403419" y="51973"/>
                  <a:pt x="460569" y="66790"/>
                  <a:pt x="485969" y="81077"/>
                </a:cubicBezTo>
                <a:cubicBezTo>
                  <a:pt x="511369" y="95364"/>
                  <a:pt x="539944" y="128702"/>
                  <a:pt x="543119" y="131877"/>
                </a:cubicBezTo>
                <a:cubicBezTo>
                  <a:pt x="546294" y="135052"/>
                  <a:pt x="528831" y="114414"/>
                  <a:pt x="505019" y="100127"/>
                </a:cubicBezTo>
                <a:cubicBezTo>
                  <a:pt x="481207" y="85840"/>
                  <a:pt x="438873" y="56735"/>
                  <a:pt x="400244" y="46152"/>
                </a:cubicBezTo>
                <a:cubicBezTo>
                  <a:pt x="361615" y="35569"/>
                  <a:pt x="303406" y="43506"/>
                  <a:pt x="273244" y="36627"/>
                </a:cubicBezTo>
                <a:cubicBezTo>
                  <a:pt x="243082" y="29748"/>
                  <a:pt x="242023" y="10698"/>
                  <a:pt x="219269" y="4877"/>
                </a:cubicBezTo>
                <a:cubicBezTo>
                  <a:pt x="196515" y="-944"/>
                  <a:pt x="174290" y="-944"/>
                  <a:pt x="136719" y="1702"/>
                </a:cubicBezTo>
                <a:cubicBezTo>
                  <a:pt x="99148" y="4348"/>
                  <a:pt x="-5098" y="35040"/>
                  <a:pt x="194" y="366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1CCE33ED-AF81-133D-88C6-D84C5F6BF976}"/>
              </a:ext>
            </a:extLst>
          </p:cNvPr>
          <p:cNvSpPr/>
          <p:nvPr/>
        </p:nvSpPr>
        <p:spPr>
          <a:xfrm>
            <a:off x="2724117" y="3286085"/>
            <a:ext cx="25654" cy="117575"/>
          </a:xfrm>
          <a:custGeom>
            <a:avLst/>
            <a:gdLst>
              <a:gd name="connsiteX0" fmla="*/ 25433 w 25654"/>
              <a:gd name="connsiteY0" fmla="*/ 40 h 117575"/>
              <a:gd name="connsiteX1" fmla="*/ 12733 w 25654"/>
              <a:gd name="connsiteY1" fmla="*/ 63540 h 117575"/>
              <a:gd name="connsiteX2" fmla="*/ 19083 w 25654"/>
              <a:gd name="connsiteY2" fmla="*/ 117515 h 117575"/>
              <a:gd name="connsiteX3" fmla="*/ 33 w 25654"/>
              <a:gd name="connsiteY3" fmla="*/ 73065 h 117575"/>
              <a:gd name="connsiteX4" fmla="*/ 25433 w 25654"/>
              <a:gd name="connsiteY4" fmla="*/ 40 h 117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54" h="117575">
                <a:moveTo>
                  <a:pt x="25433" y="40"/>
                </a:moveTo>
                <a:cubicBezTo>
                  <a:pt x="27550" y="-1548"/>
                  <a:pt x="13791" y="43961"/>
                  <a:pt x="12733" y="63540"/>
                </a:cubicBezTo>
                <a:cubicBezTo>
                  <a:pt x="11675" y="83119"/>
                  <a:pt x="21200" y="115927"/>
                  <a:pt x="19083" y="117515"/>
                </a:cubicBezTo>
                <a:cubicBezTo>
                  <a:pt x="16966" y="119103"/>
                  <a:pt x="1091" y="88940"/>
                  <a:pt x="33" y="73065"/>
                </a:cubicBezTo>
                <a:cubicBezTo>
                  <a:pt x="-1025" y="57190"/>
                  <a:pt x="23316" y="1628"/>
                  <a:pt x="25433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01F854E1-07E5-C48B-151E-BE1A3C47D296}"/>
              </a:ext>
            </a:extLst>
          </p:cNvPr>
          <p:cNvSpPr/>
          <p:nvPr/>
        </p:nvSpPr>
        <p:spPr>
          <a:xfrm>
            <a:off x="2809838" y="3286120"/>
            <a:ext cx="22409" cy="98438"/>
          </a:xfrm>
          <a:custGeom>
            <a:avLst/>
            <a:gdLst>
              <a:gd name="connsiteX0" fmla="*/ 22262 w 22409"/>
              <a:gd name="connsiteY0" fmla="*/ 5 h 98438"/>
              <a:gd name="connsiteX1" fmla="*/ 9562 w 22409"/>
              <a:gd name="connsiteY1" fmla="*/ 57155 h 98438"/>
              <a:gd name="connsiteX2" fmla="*/ 6387 w 22409"/>
              <a:gd name="connsiteY2" fmla="*/ 98430 h 98438"/>
              <a:gd name="connsiteX3" fmla="*/ 37 w 22409"/>
              <a:gd name="connsiteY3" fmla="*/ 53980 h 98438"/>
              <a:gd name="connsiteX4" fmla="*/ 22262 w 22409"/>
              <a:gd name="connsiteY4" fmla="*/ 5 h 98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09" h="98438">
                <a:moveTo>
                  <a:pt x="22262" y="5"/>
                </a:moveTo>
                <a:cubicBezTo>
                  <a:pt x="23849" y="534"/>
                  <a:pt x="12208" y="40751"/>
                  <a:pt x="9562" y="57155"/>
                </a:cubicBezTo>
                <a:cubicBezTo>
                  <a:pt x="6916" y="73559"/>
                  <a:pt x="7974" y="98959"/>
                  <a:pt x="6387" y="98430"/>
                </a:cubicBezTo>
                <a:cubicBezTo>
                  <a:pt x="4800" y="97901"/>
                  <a:pt x="-492" y="68797"/>
                  <a:pt x="37" y="53980"/>
                </a:cubicBezTo>
                <a:cubicBezTo>
                  <a:pt x="566" y="39163"/>
                  <a:pt x="20675" y="-524"/>
                  <a:pt x="22262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A57F2C20-ECF9-B55A-5BC9-92B82314276C}"/>
              </a:ext>
            </a:extLst>
          </p:cNvPr>
          <p:cNvSpPr/>
          <p:nvPr/>
        </p:nvSpPr>
        <p:spPr>
          <a:xfrm>
            <a:off x="2904750" y="3285860"/>
            <a:ext cx="25825" cy="81630"/>
          </a:xfrm>
          <a:custGeom>
            <a:avLst/>
            <a:gdLst>
              <a:gd name="connsiteX0" fmla="*/ 25775 w 25825"/>
              <a:gd name="connsiteY0" fmla="*/ 265 h 81630"/>
              <a:gd name="connsiteX1" fmla="*/ 6725 w 25825"/>
              <a:gd name="connsiteY1" fmla="*/ 79640 h 81630"/>
              <a:gd name="connsiteX2" fmla="*/ 375 w 25825"/>
              <a:gd name="connsiteY2" fmla="*/ 54240 h 81630"/>
              <a:gd name="connsiteX3" fmla="*/ 25775 w 25825"/>
              <a:gd name="connsiteY3" fmla="*/ 265 h 81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25" h="81630">
                <a:moveTo>
                  <a:pt x="25775" y="265"/>
                </a:moveTo>
                <a:cubicBezTo>
                  <a:pt x="26833" y="4498"/>
                  <a:pt x="10958" y="70644"/>
                  <a:pt x="6725" y="79640"/>
                </a:cubicBezTo>
                <a:cubicBezTo>
                  <a:pt x="2492" y="88636"/>
                  <a:pt x="-1213" y="64823"/>
                  <a:pt x="375" y="54240"/>
                </a:cubicBezTo>
                <a:cubicBezTo>
                  <a:pt x="1962" y="43657"/>
                  <a:pt x="24717" y="-3968"/>
                  <a:pt x="25775" y="2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D4BC0354-F1D1-22BB-C1CC-CFDB8711D3E8}"/>
              </a:ext>
            </a:extLst>
          </p:cNvPr>
          <p:cNvSpPr/>
          <p:nvPr/>
        </p:nvSpPr>
        <p:spPr>
          <a:xfrm>
            <a:off x="3023746" y="3276437"/>
            <a:ext cx="28191" cy="99037"/>
          </a:xfrm>
          <a:custGeom>
            <a:avLst/>
            <a:gdLst>
              <a:gd name="connsiteX0" fmla="*/ 27429 w 28191"/>
              <a:gd name="connsiteY0" fmla="*/ 163 h 99037"/>
              <a:gd name="connsiteX1" fmla="*/ 21079 w 28191"/>
              <a:gd name="connsiteY1" fmla="*/ 57313 h 99037"/>
              <a:gd name="connsiteX2" fmla="*/ 2029 w 28191"/>
              <a:gd name="connsiteY2" fmla="*/ 98588 h 99037"/>
              <a:gd name="connsiteX3" fmla="*/ 5204 w 28191"/>
              <a:gd name="connsiteY3" fmla="*/ 76363 h 99037"/>
              <a:gd name="connsiteX4" fmla="*/ 27429 w 28191"/>
              <a:gd name="connsiteY4" fmla="*/ 163 h 99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91" h="99037">
                <a:moveTo>
                  <a:pt x="27429" y="163"/>
                </a:moveTo>
                <a:cubicBezTo>
                  <a:pt x="30075" y="-3012"/>
                  <a:pt x="25312" y="40909"/>
                  <a:pt x="21079" y="57313"/>
                </a:cubicBezTo>
                <a:cubicBezTo>
                  <a:pt x="16846" y="73717"/>
                  <a:pt x="2029" y="98588"/>
                  <a:pt x="2029" y="98588"/>
                </a:cubicBezTo>
                <a:cubicBezTo>
                  <a:pt x="-617" y="101763"/>
                  <a:pt x="-1675" y="87475"/>
                  <a:pt x="5204" y="76363"/>
                </a:cubicBezTo>
                <a:cubicBezTo>
                  <a:pt x="12083" y="65251"/>
                  <a:pt x="24783" y="3338"/>
                  <a:pt x="27429" y="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410C82C4-6F7A-15B7-6749-9C240A95FBC3}"/>
              </a:ext>
            </a:extLst>
          </p:cNvPr>
          <p:cNvSpPr/>
          <p:nvPr/>
        </p:nvSpPr>
        <p:spPr>
          <a:xfrm>
            <a:off x="3121408" y="3298751"/>
            <a:ext cx="38911" cy="95515"/>
          </a:xfrm>
          <a:custGeom>
            <a:avLst/>
            <a:gdLst>
              <a:gd name="connsiteX0" fmla="*/ 37717 w 38911"/>
              <a:gd name="connsiteY0" fmla="*/ 74 h 95515"/>
              <a:gd name="connsiteX1" fmla="*/ 28192 w 38911"/>
              <a:gd name="connsiteY1" fmla="*/ 57224 h 95515"/>
              <a:gd name="connsiteX2" fmla="*/ 2792 w 38911"/>
              <a:gd name="connsiteY2" fmla="*/ 95324 h 95515"/>
              <a:gd name="connsiteX3" fmla="*/ 2792 w 38911"/>
              <a:gd name="connsiteY3" fmla="*/ 69924 h 95515"/>
              <a:gd name="connsiteX4" fmla="*/ 37717 w 38911"/>
              <a:gd name="connsiteY4" fmla="*/ 74 h 95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11" h="95515">
                <a:moveTo>
                  <a:pt x="37717" y="74"/>
                </a:moveTo>
                <a:cubicBezTo>
                  <a:pt x="41950" y="-2043"/>
                  <a:pt x="34013" y="41349"/>
                  <a:pt x="28192" y="57224"/>
                </a:cubicBezTo>
                <a:cubicBezTo>
                  <a:pt x="22371" y="73099"/>
                  <a:pt x="7025" y="93207"/>
                  <a:pt x="2792" y="95324"/>
                </a:cubicBezTo>
                <a:cubicBezTo>
                  <a:pt x="-1441" y="97441"/>
                  <a:pt x="-383" y="81566"/>
                  <a:pt x="2792" y="69924"/>
                </a:cubicBezTo>
                <a:cubicBezTo>
                  <a:pt x="5967" y="58282"/>
                  <a:pt x="33484" y="2191"/>
                  <a:pt x="37717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9B3B6129-9654-1058-B782-42A43297F610}"/>
              </a:ext>
            </a:extLst>
          </p:cNvPr>
          <p:cNvSpPr/>
          <p:nvPr/>
        </p:nvSpPr>
        <p:spPr>
          <a:xfrm>
            <a:off x="3038237" y="3272816"/>
            <a:ext cx="51060" cy="99064"/>
          </a:xfrm>
          <a:custGeom>
            <a:avLst/>
            <a:gdLst>
              <a:gd name="connsiteX0" fmla="*/ 51038 w 51060"/>
              <a:gd name="connsiteY0" fmla="*/ 609 h 99064"/>
              <a:gd name="connsiteX1" fmla="*/ 3413 w 51060"/>
              <a:gd name="connsiteY1" fmla="*/ 76809 h 99064"/>
              <a:gd name="connsiteX2" fmla="*/ 3413 w 51060"/>
              <a:gd name="connsiteY2" fmla="*/ 99034 h 99064"/>
              <a:gd name="connsiteX3" fmla="*/ 238 w 51060"/>
              <a:gd name="connsiteY3" fmla="*/ 73634 h 99064"/>
              <a:gd name="connsiteX4" fmla="*/ 9763 w 51060"/>
              <a:gd name="connsiteY4" fmla="*/ 41884 h 99064"/>
              <a:gd name="connsiteX5" fmla="*/ 51038 w 51060"/>
              <a:gd name="connsiteY5" fmla="*/ 609 h 99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060" h="99064">
                <a:moveTo>
                  <a:pt x="51038" y="609"/>
                </a:moveTo>
                <a:cubicBezTo>
                  <a:pt x="49980" y="6430"/>
                  <a:pt x="11350" y="60405"/>
                  <a:pt x="3413" y="76809"/>
                </a:cubicBezTo>
                <a:cubicBezTo>
                  <a:pt x="-4525" y="93213"/>
                  <a:pt x="3942" y="99563"/>
                  <a:pt x="3413" y="99034"/>
                </a:cubicBezTo>
                <a:cubicBezTo>
                  <a:pt x="2884" y="98505"/>
                  <a:pt x="-820" y="83159"/>
                  <a:pt x="238" y="73634"/>
                </a:cubicBezTo>
                <a:cubicBezTo>
                  <a:pt x="1296" y="64109"/>
                  <a:pt x="4471" y="51409"/>
                  <a:pt x="9763" y="41884"/>
                </a:cubicBezTo>
                <a:cubicBezTo>
                  <a:pt x="15055" y="32359"/>
                  <a:pt x="52096" y="-5212"/>
                  <a:pt x="51038" y="6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8D1B08AA-F3F9-25B2-4939-839EBE86EB86}"/>
              </a:ext>
            </a:extLst>
          </p:cNvPr>
          <p:cNvSpPr/>
          <p:nvPr/>
        </p:nvSpPr>
        <p:spPr>
          <a:xfrm>
            <a:off x="3142685" y="3289300"/>
            <a:ext cx="19801" cy="136525"/>
          </a:xfrm>
          <a:custGeom>
            <a:avLst/>
            <a:gdLst>
              <a:gd name="connsiteX0" fmla="*/ 6915 w 19801"/>
              <a:gd name="connsiteY0" fmla="*/ 0 h 136525"/>
              <a:gd name="connsiteX1" fmla="*/ 10090 w 19801"/>
              <a:gd name="connsiteY1" fmla="*/ 95250 h 136525"/>
              <a:gd name="connsiteX2" fmla="*/ 19615 w 19801"/>
              <a:gd name="connsiteY2" fmla="*/ 136525 h 136525"/>
              <a:gd name="connsiteX3" fmla="*/ 565 w 19801"/>
              <a:gd name="connsiteY3" fmla="*/ 95250 h 136525"/>
              <a:gd name="connsiteX4" fmla="*/ 6915 w 19801"/>
              <a:gd name="connsiteY4" fmla="*/ 0 h 13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01" h="136525">
                <a:moveTo>
                  <a:pt x="6915" y="0"/>
                </a:moveTo>
                <a:cubicBezTo>
                  <a:pt x="8502" y="0"/>
                  <a:pt x="7973" y="72496"/>
                  <a:pt x="10090" y="95250"/>
                </a:cubicBezTo>
                <a:cubicBezTo>
                  <a:pt x="12207" y="118004"/>
                  <a:pt x="21202" y="136525"/>
                  <a:pt x="19615" y="136525"/>
                </a:cubicBezTo>
                <a:cubicBezTo>
                  <a:pt x="18028" y="136525"/>
                  <a:pt x="3211" y="113771"/>
                  <a:pt x="565" y="95250"/>
                </a:cubicBezTo>
                <a:cubicBezTo>
                  <a:pt x="-2081" y="76729"/>
                  <a:pt x="5328" y="0"/>
                  <a:pt x="691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C9908319-AC5D-6DC0-4ABD-991EA9553418}"/>
              </a:ext>
            </a:extLst>
          </p:cNvPr>
          <p:cNvSpPr/>
          <p:nvPr/>
        </p:nvSpPr>
        <p:spPr>
          <a:xfrm>
            <a:off x="3159085" y="3340097"/>
            <a:ext cx="82603" cy="96436"/>
          </a:xfrm>
          <a:custGeom>
            <a:avLst/>
            <a:gdLst>
              <a:gd name="connsiteX0" fmla="*/ 66715 w 82603"/>
              <a:gd name="connsiteY0" fmla="*/ 3 h 96436"/>
              <a:gd name="connsiteX1" fmla="*/ 76240 w 82603"/>
              <a:gd name="connsiteY1" fmla="*/ 63503 h 96436"/>
              <a:gd name="connsiteX2" fmla="*/ 57190 w 82603"/>
              <a:gd name="connsiteY2" fmla="*/ 79378 h 96436"/>
              <a:gd name="connsiteX3" fmla="*/ 40 w 82603"/>
              <a:gd name="connsiteY3" fmla="*/ 95253 h 96436"/>
              <a:gd name="connsiteX4" fmla="*/ 66715 w 82603"/>
              <a:gd name="connsiteY4" fmla="*/ 92078 h 96436"/>
              <a:gd name="connsiteX5" fmla="*/ 82590 w 82603"/>
              <a:gd name="connsiteY5" fmla="*/ 66678 h 96436"/>
              <a:gd name="connsiteX6" fmla="*/ 66715 w 82603"/>
              <a:gd name="connsiteY6" fmla="*/ 3 h 9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603" h="96436">
                <a:moveTo>
                  <a:pt x="66715" y="3"/>
                </a:moveTo>
                <a:cubicBezTo>
                  <a:pt x="65657" y="-526"/>
                  <a:pt x="76240" y="63503"/>
                  <a:pt x="76240" y="63503"/>
                </a:cubicBezTo>
                <a:cubicBezTo>
                  <a:pt x="74653" y="76732"/>
                  <a:pt x="69890" y="74086"/>
                  <a:pt x="57190" y="79378"/>
                </a:cubicBezTo>
                <a:cubicBezTo>
                  <a:pt x="44490" y="84670"/>
                  <a:pt x="-1548" y="93136"/>
                  <a:pt x="40" y="95253"/>
                </a:cubicBezTo>
                <a:cubicBezTo>
                  <a:pt x="1628" y="97370"/>
                  <a:pt x="52957" y="96840"/>
                  <a:pt x="66715" y="92078"/>
                </a:cubicBezTo>
                <a:cubicBezTo>
                  <a:pt x="80473" y="87316"/>
                  <a:pt x="82061" y="75674"/>
                  <a:pt x="82590" y="66678"/>
                </a:cubicBezTo>
                <a:cubicBezTo>
                  <a:pt x="83119" y="57682"/>
                  <a:pt x="67773" y="532"/>
                  <a:pt x="66715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9A4F164C-5234-7AA5-32E0-EC953FDA9167}"/>
              </a:ext>
            </a:extLst>
          </p:cNvPr>
          <p:cNvSpPr/>
          <p:nvPr/>
        </p:nvSpPr>
        <p:spPr>
          <a:xfrm>
            <a:off x="2635165" y="3682816"/>
            <a:ext cx="60474" cy="194571"/>
          </a:xfrm>
          <a:custGeom>
            <a:avLst/>
            <a:gdLst>
              <a:gd name="connsiteX0" fmla="*/ 60410 w 60474"/>
              <a:gd name="connsiteY0" fmla="*/ 16059 h 194571"/>
              <a:gd name="connsiteX1" fmla="*/ 28660 w 60474"/>
              <a:gd name="connsiteY1" fmla="*/ 149409 h 194571"/>
              <a:gd name="connsiteX2" fmla="*/ 28660 w 60474"/>
              <a:gd name="connsiteY2" fmla="*/ 193859 h 194571"/>
              <a:gd name="connsiteX3" fmla="*/ 12785 w 60474"/>
              <a:gd name="connsiteY3" fmla="*/ 120834 h 194571"/>
              <a:gd name="connsiteX4" fmla="*/ 85 w 60474"/>
              <a:gd name="connsiteY4" fmla="*/ 184 h 194571"/>
              <a:gd name="connsiteX5" fmla="*/ 19135 w 60474"/>
              <a:gd name="connsiteY5" fmla="*/ 92259 h 194571"/>
              <a:gd name="connsiteX6" fmla="*/ 60410 w 60474"/>
              <a:gd name="connsiteY6" fmla="*/ 16059 h 194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474" h="194571">
                <a:moveTo>
                  <a:pt x="60410" y="16059"/>
                </a:moveTo>
                <a:cubicBezTo>
                  <a:pt x="61998" y="25584"/>
                  <a:pt x="33952" y="119776"/>
                  <a:pt x="28660" y="149409"/>
                </a:cubicBezTo>
                <a:cubicBezTo>
                  <a:pt x="23368" y="179042"/>
                  <a:pt x="31306" y="198621"/>
                  <a:pt x="28660" y="193859"/>
                </a:cubicBezTo>
                <a:cubicBezTo>
                  <a:pt x="26014" y="189097"/>
                  <a:pt x="17547" y="153113"/>
                  <a:pt x="12785" y="120834"/>
                </a:cubicBezTo>
                <a:cubicBezTo>
                  <a:pt x="8022" y="88555"/>
                  <a:pt x="-973" y="4946"/>
                  <a:pt x="85" y="184"/>
                </a:cubicBezTo>
                <a:cubicBezTo>
                  <a:pt x="1143" y="-4578"/>
                  <a:pt x="11198" y="84322"/>
                  <a:pt x="19135" y="92259"/>
                </a:cubicBezTo>
                <a:cubicBezTo>
                  <a:pt x="27072" y="100196"/>
                  <a:pt x="58822" y="6534"/>
                  <a:pt x="60410" y="160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38F30390-E41D-1044-A4B4-A773F07C0877}"/>
              </a:ext>
            </a:extLst>
          </p:cNvPr>
          <p:cNvSpPr/>
          <p:nvPr/>
        </p:nvSpPr>
        <p:spPr>
          <a:xfrm>
            <a:off x="2713572" y="3660775"/>
            <a:ext cx="653935" cy="117542"/>
          </a:xfrm>
          <a:custGeom>
            <a:avLst/>
            <a:gdLst>
              <a:gd name="connsiteX0" fmla="*/ 1053 w 653935"/>
              <a:gd name="connsiteY0" fmla="*/ 38100 h 117542"/>
              <a:gd name="connsiteX1" fmla="*/ 162978 w 653935"/>
              <a:gd name="connsiteY1" fmla="*/ 25400 h 117542"/>
              <a:gd name="connsiteX2" fmla="*/ 242353 w 653935"/>
              <a:gd name="connsiteY2" fmla="*/ 95250 h 117542"/>
              <a:gd name="connsiteX3" fmla="*/ 343953 w 653935"/>
              <a:gd name="connsiteY3" fmla="*/ 98425 h 117542"/>
              <a:gd name="connsiteX4" fmla="*/ 470953 w 653935"/>
              <a:gd name="connsiteY4" fmla="*/ 88900 h 117542"/>
              <a:gd name="connsiteX5" fmla="*/ 382053 w 653935"/>
              <a:gd name="connsiteY5" fmla="*/ 117475 h 117542"/>
              <a:gd name="connsiteX6" fmla="*/ 493178 w 653935"/>
              <a:gd name="connsiteY6" fmla="*/ 79375 h 117542"/>
              <a:gd name="connsiteX7" fmla="*/ 651928 w 653935"/>
              <a:gd name="connsiteY7" fmla="*/ 101600 h 117542"/>
              <a:gd name="connsiteX8" fmla="*/ 566203 w 653935"/>
              <a:gd name="connsiteY8" fmla="*/ 79375 h 117542"/>
              <a:gd name="connsiteX9" fmla="*/ 334428 w 653935"/>
              <a:gd name="connsiteY9" fmla="*/ 107950 h 117542"/>
              <a:gd name="connsiteX10" fmla="*/ 172503 w 653935"/>
              <a:gd name="connsiteY10" fmla="*/ 41275 h 117542"/>
              <a:gd name="connsiteX11" fmla="*/ 96303 w 653935"/>
              <a:gd name="connsiteY11" fmla="*/ 0 h 117542"/>
              <a:gd name="connsiteX12" fmla="*/ 1053 w 653935"/>
              <a:gd name="connsiteY12" fmla="*/ 38100 h 11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3935" h="117542">
                <a:moveTo>
                  <a:pt x="1053" y="38100"/>
                </a:moveTo>
                <a:cubicBezTo>
                  <a:pt x="12166" y="42333"/>
                  <a:pt x="122761" y="15875"/>
                  <a:pt x="162978" y="25400"/>
                </a:cubicBezTo>
                <a:cubicBezTo>
                  <a:pt x="203195" y="34925"/>
                  <a:pt x="212191" y="83079"/>
                  <a:pt x="242353" y="95250"/>
                </a:cubicBezTo>
                <a:cubicBezTo>
                  <a:pt x="272515" y="107421"/>
                  <a:pt x="305853" y="99483"/>
                  <a:pt x="343953" y="98425"/>
                </a:cubicBezTo>
                <a:cubicBezTo>
                  <a:pt x="382053" y="97367"/>
                  <a:pt x="464603" y="85725"/>
                  <a:pt x="470953" y="88900"/>
                </a:cubicBezTo>
                <a:cubicBezTo>
                  <a:pt x="477303" y="92075"/>
                  <a:pt x="378349" y="119062"/>
                  <a:pt x="382053" y="117475"/>
                </a:cubicBezTo>
                <a:cubicBezTo>
                  <a:pt x="385757" y="115888"/>
                  <a:pt x="448199" y="82021"/>
                  <a:pt x="493178" y="79375"/>
                </a:cubicBezTo>
                <a:cubicBezTo>
                  <a:pt x="538157" y="76729"/>
                  <a:pt x="639757" y="101600"/>
                  <a:pt x="651928" y="101600"/>
                </a:cubicBezTo>
                <a:cubicBezTo>
                  <a:pt x="664099" y="101600"/>
                  <a:pt x="619120" y="78317"/>
                  <a:pt x="566203" y="79375"/>
                </a:cubicBezTo>
                <a:cubicBezTo>
                  <a:pt x="513286" y="80433"/>
                  <a:pt x="400045" y="114300"/>
                  <a:pt x="334428" y="107950"/>
                </a:cubicBezTo>
                <a:cubicBezTo>
                  <a:pt x="268811" y="101600"/>
                  <a:pt x="212191" y="59267"/>
                  <a:pt x="172503" y="41275"/>
                </a:cubicBezTo>
                <a:cubicBezTo>
                  <a:pt x="132815" y="23283"/>
                  <a:pt x="122761" y="0"/>
                  <a:pt x="96303" y="0"/>
                </a:cubicBezTo>
                <a:cubicBezTo>
                  <a:pt x="69845" y="0"/>
                  <a:pt x="-10060" y="33867"/>
                  <a:pt x="1053" y="38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EEA6FF91-0FF2-48F7-94FF-EDCC7576685F}"/>
              </a:ext>
            </a:extLst>
          </p:cNvPr>
          <p:cNvSpPr/>
          <p:nvPr/>
        </p:nvSpPr>
        <p:spPr>
          <a:xfrm>
            <a:off x="2400487" y="2054218"/>
            <a:ext cx="263402" cy="701109"/>
          </a:xfrm>
          <a:custGeom>
            <a:avLst/>
            <a:gdLst>
              <a:gd name="connsiteX0" fmla="*/ 263338 w 263402"/>
              <a:gd name="connsiteY0" fmla="*/ 7 h 701109"/>
              <a:gd name="connsiteX1" fmla="*/ 79188 w 263402"/>
              <a:gd name="connsiteY1" fmla="*/ 304807 h 701109"/>
              <a:gd name="connsiteX2" fmla="*/ 79188 w 263402"/>
              <a:gd name="connsiteY2" fmla="*/ 257182 h 701109"/>
              <a:gd name="connsiteX3" fmla="*/ 47438 w 263402"/>
              <a:gd name="connsiteY3" fmla="*/ 415932 h 701109"/>
              <a:gd name="connsiteX4" fmla="*/ 6163 w 263402"/>
              <a:gd name="connsiteY4" fmla="*/ 682632 h 701109"/>
              <a:gd name="connsiteX5" fmla="*/ 9338 w 263402"/>
              <a:gd name="connsiteY5" fmla="*/ 628657 h 701109"/>
              <a:gd name="connsiteX6" fmla="*/ 91888 w 263402"/>
              <a:gd name="connsiteY6" fmla="*/ 231782 h 701109"/>
              <a:gd name="connsiteX7" fmla="*/ 56963 w 263402"/>
              <a:gd name="connsiteY7" fmla="*/ 295282 h 701109"/>
              <a:gd name="connsiteX8" fmla="*/ 263338 w 263402"/>
              <a:gd name="connsiteY8" fmla="*/ 7 h 701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3402" h="701109">
                <a:moveTo>
                  <a:pt x="263338" y="7"/>
                </a:moveTo>
                <a:cubicBezTo>
                  <a:pt x="267042" y="1594"/>
                  <a:pt x="109880" y="261945"/>
                  <a:pt x="79188" y="304807"/>
                </a:cubicBezTo>
                <a:cubicBezTo>
                  <a:pt x="48496" y="347669"/>
                  <a:pt x="84480" y="238661"/>
                  <a:pt x="79188" y="257182"/>
                </a:cubicBezTo>
                <a:cubicBezTo>
                  <a:pt x="73896" y="275703"/>
                  <a:pt x="59609" y="345024"/>
                  <a:pt x="47438" y="415932"/>
                </a:cubicBezTo>
                <a:cubicBezTo>
                  <a:pt x="35267" y="486840"/>
                  <a:pt x="12513" y="647178"/>
                  <a:pt x="6163" y="682632"/>
                </a:cubicBezTo>
                <a:cubicBezTo>
                  <a:pt x="-187" y="718086"/>
                  <a:pt x="-4950" y="703799"/>
                  <a:pt x="9338" y="628657"/>
                </a:cubicBezTo>
                <a:cubicBezTo>
                  <a:pt x="23625" y="553515"/>
                  <a:pt x="83951" y="287344"/>
                  <a:pt x="91888" y="231782"/>
                </a:cubicBezTo>
                <a:cubicBezTo>
                  <a:pt x="99825" y="176220"/>
                  <a:pt x="33151" y="330207"/>
                  <a:pt x="56963" y="295282"/>
                </a:cubicBezTo>
                <a:cubicBezTo>
                  <a:pt x="80775" y="260357"/>
                  <a:pt x="259634" y="-1580"/>
                  <a:pt x="263338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1EAB9AD9-7AF4-0BEE-55FF-43AF29C6EF8A}"/>
              </a:ext>
            </a:extLst>
          </p:cNvPr>
          <p:cNvSpPr/>
          <p:nvPr/>
        </p:nvSpPr>
        <p:spPr>
          <a:xfrm>
            <a:off x="2305985" y="2758398"/>
            <a:ext cx="110409" cy="302203"/>
          </a:xfrm>
          <a:custGeom>
            <a:avLst/>
            <a:gdLst>
              <a:gd name="connsiteX0" fmla="*/ 110190 w 110409"/>
              <a:gd name="connsiteY0" fmla="*/ 677 h 302203"/>
              <a:gd name="connsiteX1" fmla="*/ 24465 w 110409"/>
              <a:gd name="connsiteY1" fmla="*/ 191177 h 302203"/>
              <a:gd name="connsiteX2" fmla="*/ 46690 w 110409"/>
              <a:gd name="connsiteY2" fmla="*/ 92752 h 302203"/>
              <a:gd name="connsiteX3" fmla="*/ 2240 w 110409"/>
              <a:gd name="connsiteY3" fmla="*/ 292777 h 302203"/>
              <a:gd name="connsiteX4" fmla="*/ 11765 w 110409"/>
              <a:gd name="connsiteY4" fmla="*/ 248327 h 302203"/>
              <a:gd name="connsiteX5" fmla="*/ 56215 w 110409"/>
              <a:gd name="connsiteY5" fmla="*/ 61002 h 302203"/>
              <a:gd name="connsiteX6" fmla="*/ 49865 w 110409"/>
              <a:gd name="connsiteY6" fmla="*/ 124502 h 302203"/>
              <a:gd name="connsiteX7" fmla="*/ 110190 w 110409"/>
              <a:gd name="connsiteY7" fmla="*/ 677 h 30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409" h="302203">
                <a:moveTo>
                  <a:pt x="110190" y="677"/>
                </a:moveTo>
                <a:cubicBezTo>
                  <a:pt x="105957" y="11790"/>
                  <a:pt x="35048" y="175831"/>
                  <a:pt x="24465" y="191177"/>
                </a:cubicBezTo>
                <a:cubicBezTo>
                  <a:pt x="13882" y="206523"/>
                  <a:pt x="50394" y="75819"/>
                  <a:pt x="46690" y="92752"/>
                </a:cubicBezTo>
                <a:cubicBezTo>
                  <a:pt x="42986" y="109685"/>
                  <a:pt x="8061" y="266848"/>
                  <a:pt x="2240" y="292777"/>
                </a:cubicBezTo>
                <a:cubicBezTo>
                  <a:pt x="-3581" y="318706"/>
                  <a:pt x="2769" y="286956"/>
                  <a:pt x="11765" y="248327"/>
                </a:cubicBezTo>
                <a:cubicBezTo>
                  <a:pt x="20761" y="209698"/>
                  <a:pt x="49865" y="81639"/>
                  <a:pt x="56215" y="61002"/>
                </a:cubicBezTo>
                <a:cubicBezTo>
                  <a:pt x="62565" y="40365"/>
                  <a:pt x="43515" y="130323"/>
                  <a:pt x="49865" y="124502"/>
                </a:cubicBezTo>
                <a:cubicBezTo>
                  <a:pt x="56215" y="118681"/>
                  <a:pt x="114423" y="-10436"/>
                  <a:pt x="110190" y="6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0811337F-19FC-CC17-D51C-21DDFB0D22A6}"/>
              </a:ext>
            </a:extLst>
          </p:cNvPr>
          <p:cNvSpPr/>
          <p:nvPr/>
        </p:nvSpPr>
        <p:spPr>
          <a:xfrm>
            <a:off x="3580851" y="2142639"/>
            <a:ext cx="382103" cy="494514"/>
          </a:xfrm>
          <a:custGeom>
            <a:avLst/>
            <a:gdLst>
              <a:gd name="connsiteX0" fmla="*/ 549 w 382103"/>
              <a:gd name="connsiteY0" fmla="*/ 486 h 494514"/>
              <a:gd name="connsiteX1" fmla="*/ 95799 w 382103"/>
              <a:gd name="connsiteY1" fmla="*/ 162411 h 494514"/>
              <a:gd name="connsiteX2" fmla="*/ 70399 w 382103"/>
              <a:gd name="connsiteY2" fmla="*/ 140186 h 494514"/>
              <a:gd name="connsiteX3" fmla="*/ 235499 w 382103"/>
              <a:gd name="connsiteY3" fmla="*/ 321161 h 494514"/>
              <a:gd name="connsiteX4" fmla="*/ 229149 w 382103"/>
              <a:gd name="connsiteY4" fmla="*/ 289411 h 494514"/>
              <a:gd name="connsiteX5" fmla="*/ 378374 w 382103"/>
              <a:gd name="connsiteY5" fmla="*/ 486261 h 494514"/>
              <a:gd name="connsiteX6" fmla="*/ 318049 w 382103"/>
              <a:gd name="connsiteY6" fmla="*/ 432286 h 494514"/>
              <a:gd name="connsiteX7" fmla="*/ 114849 w 382103"/>
              <a:gd name="connsiteY7" fmla="*/ 203686 h 494514"/>
              <a:gd name="connsiteX8" fmla="*/ 146599 w 382103"/>
              <a:gd name="connsiteY8" fmla="*/ 222736 h 494514"/>
              <a:gd name="connsiteX9" fmla="*/ 549 w 382103"/>
              <a:gd name="connsiteY9" fmla="*/ 486 h 49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2103" h="494514">
                <a:moveTo>
                  <a:pt x="549" y="486"/>
                </a:moveTo>
                <a:cubicBezTo>
                  <a:pt x="-7918" y="-9568"/>
                  <a:pt x="84157" y="139128"/>
                  <a:pt x="95799" y="162411"/>
                </a:cubicBezTo>
                <a:cubicBezTo>
                  <a:pt x="107441" y="185694"/>
                  <a:pt x="47116" y="113728"/>
                  <a:pt x="70399" y="140186"/>
                </a:cubicBezTo>
                <a:cubicBezTo>
                  <a:pt x="93682" y="166644"/>
                  <a:pt x="209041" y="296290"/>
                  <a:pt x="235499" y="321161"/>
                </a:cubicBezTo>
                <a:cubicBezTo>
                  <a:pt x="261957" y="346032"/>
                  <a:pt x="205337" y="261894"/>
                  <a:pt x="229149" y="289411"/>
                </a:cubicBezTo>
                <a:cubicBezTo>
                  <a:pt x="252961" y="316928"/>
                  <a:pt x="363557" y="462449"/>
                  <a:pt x="378374" y="486261"/>
                </a:cubicBezTo>
                <a:cubicBezTo>
                  <a:pt x="393191" y="510073"/>
                  <a:pt x="361970" y="479382"/>
                  <a:pt x="318049" y="432286"/>
                </a:cubicBezTo>
                <a:cubicBezTo>
                  <a:pt x="274128" y="385190"/>
                  <a:pt x="143424" y="238611"/>
                  <a:pt x="114849" y="203686"/>
                </a:cubicBezTo>
                <a:cubicBezTo>
                  <a:pt x="86274" y="168761"/>
                  <a:pt x="160887" y="253957"/>
                  <a:pt x="146599" y="222736"/>
                </a:cubicBezTo>
                <a:cubicBezTo>
                  <a:pt x="132312" y="191515"/>
                  <a:pt x="9016" y="10540"/>
                  <a:pt x="549" y="4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5100ECA6-93F9-C4FB-3202-78CC6AE0F9A7}"/>
              </a:ext>
            </a:extLst>
          </p:cNvPr>
          <p:cNvSpPr/>
          <p:nvPr/>
        </p:nvSpPr>
        <p:spPr>
          <a:xfrm>
            <a:off x="3939642" y="3162265"/>
            <a:ext cx="119276" cy="616296"/>
          </a:xfrm>
          <a:custGeom>
            <a:avLst/>
            <a:gdLst>
              <a:gd name="connsiteX0" fmla="*/ 38633 w 119276"/>
              <a:gd name="connsiteY0" fmla="*/ 35 h 616296"/>
              <a:gd name="connsiteX1" fmla="*/ 98958 w 119276"/>
              <a:gd name="connsiteY1" fmla="*/ 142910 h 616296"/>
              <a:gd name="connsiteX2" fmla="*/ 114833 w 119276"/>
              <a:gd name="connsiteY2" fmla="*/ 123860 h 616296"/>
              <a:gd name="connsiteX3" fmla="*/ 25933 w 119276"/>
              <a:gd name="connsiteY3" fmla="*/ 311185 h 616296"/>
              <a:gd name="connsiteX4" fmla="*/ 67208 w 119276"/>
              <a:gd name="connsiteY4" fmla="*/ 257210 h 616296"/>
              <a:gd name="connsiteX5" fmla="*/ 19583 w 119276"/>
              <a:gd name="connsiteY5" fmla="*/ 463585 h 616296"/>
              <a:gd name="connsiteX6" fmla="*/ 22758 w 119276"/>
              <a:gd name="connsiteY6" fmla="*/ 431835 h 616296"/>
              <a:gd name="connsiteX7" fmla="*/ 10058 w 119276"/>
              <a:gd name="connsiteY7" fmla="*/ 606460 h 616296"/>
              <a:gd name="connsiteX8" fmla="*/ 3708 w 119276"/>
              <a:gd name="connsiteY8" fmla="*/ 555660 h 616296"/>
              <a:gd name="connsiteX9" fmla="*/ 70383 w 119276"/>
              <a:gd name="connsiteY9" fmla="*/ 234985 h 616296"/>
              <a:gd name="connsiteX10" fmla="*/ 102133 w 119276"/>
              <a:gd name="connsiteY10" fmla="*/ 158785 h 616296"/>
              <a:gd name="connsiteX11" fmla="*/ 38633 w 119276"/>
              <a:gd name="connsiteY11" fmla="*/ 35 h 61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9276" h="616296">
                <a:moveTo>
                  <a:pt x="38633" y="35"/>
                </a:moveTo>
                <a:cubicBezTo>
                  <a:pt x="38104" y="-2611"/>
                  <a:pt x="98958" y="142910"/>
                  <a:pt x="98958" y="142910"/>
                </a:cubicBezTo>
                <a:cubicBezTo>
                  <a:pt x="111658" y="163547"/>
                  <a:pt x="127004" y="95814"/>
                  <a:pt x="114833" y="123860"/>
                </a:cubicBezTo>
                <a:cubicBezTo>
                  <a:pt x="102662" y="151906"/>
                  <a:pt x="33870" y="288960"/>
                  <a:pt x="25933" y="311185"/>
                </a:cubicBezTo>
                <a:cubicBezTo>
                  <a:pt x="17995" y="333410"/>
                  <a:pt x="68266" y="231810"/>
                  <a:pt x="67208" y="257210"/>
                </a:cubicBezTo>
                <a:cubicBezTo>
                  <a:pt x="66150" y="282610"/>
                  <a:pt x="26991" y="434481"/>
                  <a:pt x="19583" y="463585"/>
                </a:cubicBezTo>
                <a:cubicBezTo>
                  <a:pt x="12175" y="492689"/>
                  <a:pt x="24346" y="408022"/>
                  <a:pt x="22758" y="431835"/>
                </a:cubicBezTo>
                <a:cubicBezTo>
                  <a:pt x="21170" y="455648"/>
                  <a:pt x="13233" y="585823"/>
                  <a:pt x="10058" y="606460"/>
                </a:cubicBezTo>
                <a:cubicBezTo>
                  <a:pt x="6883" y="627098"/>
                  <a:pt x="-6346" y="617573"/>
                  <a:pt x="3708" y="555660"/>
                </a:cubicBezTo>
                <a:cubicBezTo>
                  <a:pt x="13762" y="493748"/>
                  <a:pt x="53979" y="301131"/>
                  <a:pt x="70383" y="234985"/>
                </a:cubicBezTo>
                <a:cubicBezTo>
                  <a:pt x="86787" y="168839"/>
                  <a:pt x="104250" y="193710"/>
                  <a:pt x="102133" y="158785"/>
                </a:cubicBezTo>
                <a:cubicBezTo>
                  <a:pt x="100016" y="123860"/>
                  <a:pt x="39162" y="2681"/>
                  <a:pt x="38633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E75D60BD-EE34-A4B8-43A7-15A635C1939D}"/>
              </a:ext>
            </a:extLst>
          </p:cNvPr>
          <p:cNvSpPr/>
          <p:nvPr/>
        </p:nvSpPr>
        <p:spPr>
          <a:xfrm>
            <a:off x="2519317" y="2797144"/>
            <a:ext cx="68384" cy="208869"/>
          </a:xfrm>
          <a:custGeom>
            <a:avLst/>
            <a:gdLst>
              <a:gd name="connsiteX0" fmla="*/ 68308 w 68384"/>
              <a:gd name="connsiteY0" fmla="*/ 31 h 208869"/>
              <a:gd name="connsiteX1" fmla="*/ 17508 w 68384"/>
              <a:gd name="connsiteY1" fmla="*/ 92106 h 208869"/>
              <a:gd name="connsiteX2" fmla="*/ 4808 w 68384"/>
              <a:gd name="connsiteY2" fmla="*/ 206406 h 208869"/>
              <a:gd name="connsiteX3" fmla="*/ 1633 w 68384"/>
              <a:gd name="connsiteY3" fmla="*/ 165131 h 208869"/>
              <a:gd name="connsiteX4" fmla="*/ 4808 w 68384"/>
              <a:gd name="connsiteY4" fmla="*/ 101631 h 208869"/>
              <a:gd name="connsiteX5" fmla="*/ 68308 w 68384"/>
              <a:gd name="connsiteY5" fmla="*/ 31 h 20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84" h="208869">
                <a:moveTo>
                  <a:pt x="68308" y="31"/>
                </a:moveTo>
                <a:cubicBezTo>
                  <a:pt x="70425" y="-1557"/>
                  <a:pt x="28091" y="57710"/>
                  <a:pt x="17508" y="92106"/>
                </a:cubicBezTo>
                <a:cubicBezTo>
                  <a:pt x="6925" y="126502"/>
                  <a:pt x="7454" y="194235"/>
                  <a:pt x="4808" y="206406"/>
                </a:cubicBezTo>
                <a:cubicBezTo>
                  <a:pt x="2162" y="218577"/>
                  <a:pt x="1633" y="182593"/>
                  <a:pt x="1633" y="165131"/>
                </a:cubicBezTo>
                <a:cubicBezTo>
                  <a:pt x="1633" y="147669"/>
                  <a:pt x="-3659" y="124385"/>
                  <a:pt x="4808" y="101631"/>
                </a:cubicBezTo>
                <a:cubicBezTo>
                  <a:pt x="13275" y="78877"/>
                  <a:pt x="66191" y="1619"/>
                  <a:pt x="68308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905DEA20-3EDA-3CF9-A195-0BB0716BB83B}"/>
              </a:ext>
            </a:extLst>
          </p:cNvPr>
          <p:cNvSpPr/>
          <p:nvPr/>
        </p:nvSpPr>
        <p:spPr>
          <a:xfrm>
            <a:off x="3597177" y="2911436"/>
            <a:ext cx="114752" cy="204023"/>
          </a:xfrm>
          <a:custGeom>
            <a:avLst/>
            <a:gdLst>
              <a:gd name="connsiteX0" fmla="*/ 98 w 114752"/>
              <a:gd name="connsiteY0" fmla="*/ 39 h 204023"/>
              <a:gd name="connsiteX1" fmla="*/ 88998 w 114752"/>
              <a:gd name="connsiteY1" fmla="*/ 79414 h 204023"/>
              <a:gd name="connsiteX2" fmla="*/ 104873 w 114752"/>
              <a:gd name="connsiteY2" fmla="*/ 203239 h 204023"/>
              <a:gd name="connsiteX3" fmla="*/ 108048 w 114752"/>
              <a:gd name="connsiteY3" fmla="*/ 130214 h 204023"/>
              <a:gd name="connsiteX4" fmla="*/ 108048 w 114752"/>
              <a:gd name="connsiteY4" fmla="*/ 88939 h 204023"/>
              <a:gd name="connsiteX5" fmla="*/ 98 w 114752"/>
              <a:gd name="connsiteY5" fmla="*/ 39 h 204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752" h="204023">
                <a:moveTo>
                  <a:pt x="98" y="39"/>
                </a:moveTo>
                <a:cubicBezTo>
                  <a:pt x="-3077" y="-1548"/>
                  <a:pt x="71536" y="45547"/>
                  <a:pt x="88998" y="79414"/>
                </a:cubicBezTo>
                <a:cubicBezTo>
                  <a:pt x="106461" y="113281"/>
                  <a:pt x="101698" y="194772"/>
                  <a:pt x="104873" y="203239"/>
                </a:cubicBezTo>
                <a:cubicBezTo>
                  <a:pt x="108048" y="211706"/>
                  <a:pt x="107519" y="149264"/>
                  <a:pt x="108048" y="130214"/>
                </a:cubicBezTo>
                <a:cubicBezTo>
                  <a:pt x="108577" y="111164"/>
                  <a:pt x="122865" y="107460"/>
                  <a:pt x="108048" y="88939"/>
                </a:cubicBezTo>
                <a:cubicBezTo>
                  <a:pt x="93231" y="70418"/>
                  <a:pt x="3273" y="1626"/>
                  <a:pt x="98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4D6ADB6D-ACAE-7DBD-AA4F-C7A544008C6C}"/>
              </a:ext>
            </a:extLst>
          </p:cNvPr>
          <p:cNvSpPr/>
          <p:nvPr/>
        </p:nvSpPr>
        <p:spPr>
          <a:xfrm>
            <a:off x="2364940" y="3808070"/>
            <a:ext cx="179299" cy="564097"/>
          </a:xfrm>
          <a:custGeom>
            <a:avLst/>
            <a:gdLst>
              <a:gd name="connsiteX0" fmla="*/ 435 w 179299"/>
              <a:gd name="connsiteY0" fmla="*/ 1930 h 564097"/>
              <a:gd name="connsiteX1" fmla="*/ 73460 w 179299"/>
              <a:gd name="connsiteY1" fmla="*/ 141630 h 564097"/>
              <a:gd name="connsiteX2" fmla="*/ 149660 w 179299"/>
              <a:gd name="connsiteY2" fmla="*/ 351180 h 564097"/>
              <a:gd name="connsiteX3" fmla="*/ 124260 w 179299"/>
              <a:gd name="connsiteY3" fmla="*/ 274980 h 564097"/>
              <a:gd name="connsiteX4" fmla="*/ 171885 w 179299"/>
              <a:gd name="connsiteY4" fmla="*/ 509930 h 564097"/>
              <a:gd name="connsiteX5" fmla="*/ 178235 w 179299"/>
              <a:gd name="connsiteY5" fmla="*/ 563905 h 564097"/>
              <a:gd name="connsiteX6" fmla="*/ 162360 w 179299"/>
              <a:gd name="connsiteY6" fmla="*/ 500405 h 564097"/>
              <a:gd name="connsiteX7" fmla="*/ 108385 w 179299"/>
              <a:gd name="connsiteY7" fmla="*/ 243230 h 564097"/>
              <a:gd name="connsiteX8" fmla="*/ 435 w 179299"/>
              <a:gd name="connsiteY8" fmla="*/ 1930 h 56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299" h="564097">
                <a:moveTo>
                  <a:pt x="435" y="1930"/>
                </a:moveTo>
                <a:cubicBezTo>
                  <a:pt x="-5386" y="-15003"/>
                  <a:pt x="48589" y="83422"/>
                  <a:pt x="73460" y="141630"/>
                </a:cubicBezTo>
                <a:cubicBezTo>
                  <a:pt x="98331" y="199838"/>
                  <a:pt x="141193" y="328955"/>
                  <a:pt x="149660" y="351180"/>
                </a:cubicBezTo>
                <a:cubicBezTo>
                  <a:pt x="158127" y="373405"/>
                  <a:pt x="120556" y="248522"/>
                  <a:pt x="124260" y="274980"/>
                </a:cubicBezTo>
                <a:cubicBezTo>
                  <a:pt x="127964" y="301438"/>
                  <a:pt x="162889" y="461776"/>
                  <a:pt x="171885" y="509930"/>
                </a:cubicBezTo>
                <a:cubicBezTo>
                  <a:pt x="180881" y="558084"/>
                  <a:pt x="179822" y="565492"/>
                  <a:pt x="178235" y="563905"/>
                </a:cubicBezTo>
                <a:cubicBezTo>
                  <a:pt x="176648" y="562318"/>
                  <a:pt x="174002" y="553851"/>
                  <a:pt x="162360" y="500405"/>
                </a:cubicBezTo>
                <a:cubicBezTo>
                  <a:pt x="150718" y="446959"/>
                  <a:pt x="130610" y="324722"/>
                  <a:pt x="108385" y="243230"/>
                </a:cubicBezTo>
                <a:cubicBezTo>
                  <a:pt x="86160" y="161738"/>
                  <a:pt x="6256" y="18863"/>
                  <a:pt x="435" y="19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EE737EB5-1085-3C11-6888-3CB9EED30A57}"/>
              </a:ext>
            </a:extLst>
          </p:cNvPr>
          <p:cNvSpPr/>
          <p:nvPr/>
        </p:nvSpPr>
        <p:spPr>
          <a:xfrm>
            <a:off x="2610456" y="4101974"/>
            <a:ext cx="846719" cy="387124"/>
          </a:xfrm>
          <a:custGeom>
            <a:avLst/>
            <a:gdLst>
              <a:gd name="connsiteX0" fmla="*/ 5744 w 846719"/>
              <a:gd name="connsiteY0" fmla="*/ 333501 h 387124"/>
              <a:gd name="connsiteX1" fmla="*/ 161319 w 846719"/>
              <a:gd name="connsiteY1" fmla="*/ 368426 h 387124"/>
              <a:gd name="connsiteX2" fmla="*/ 323244 w 846719"/>
              <a:gd name="connsiteY2" fmla="*/ 384301 h 387124"/>
              <a:gd name="connsiteX3" fmla="*/ 564544 w 846719"/>
              <a:gd name="connsiteY3" fmla="*/ 311276 h 387124"/>
              <a:gd name="connsiteX4" fmla="*/ 535969 w 846719"/>
              <a:gd name="connsiteY4" fmla="*/ 355726 h 387124"/>
              <a:gd name="connsiteX5" fmla="*/ 694719 w 846719"/>
              <a:gd name="connsiteY5" fmla="*/ 196976 h 387124"/>
              <a:gd name="connsiteX6" fmla="*/ 672494 w 846719"/>
              <a:gd name="connsiteY6" fmla="*/ 273176 h 387124"/>
              <a:gd name="connsiteX7" fmla="*/ 843944 w 846719"/>
              <a:gd name="connsiteY7" fmla="*/ 3301 h 387124"/>
              <a:gd name="connsiteX8" fmla="*/ 764569 w 846719"/>
              <a:gd name="connsiteY8" fmla="*/ 133476 h 387124"/>
              <a:gd name="connsiteX9" fmla="*/ 583594 w 846719"/>
              <a:gd name="connsiteY9" fmla="*/ 289051 h 387124"/>
              <a:gd name="connsiteX10" fmla="*/ 374044 w 846719"/>
              <a:gd name="connsiteY10" fmla="*/ 352551 h 387124"/>
              <a:gd name="connsiteX11" fmla="*/ 5744 w 846719"/>
              <a:gd name="connsiteY11" fmla="*/ 333501 h 38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6719" h="387124">
                <a:moveTo>
                  <a:pt x="5744" y="333501"/>
                </a:moveTo>
                <a:cubicBezTo>
                  <a:pt x="-29710" y="336147"/>
                  <a:pt x="108402" y="359959"/>
                  <a:pt x="161319" y="368426"/>
                </a:cubicBezTo>
                <a:cubicBezTo>
                  <a:pt x="214236" y="376893"/>
                  <a:pt x="256040" y="393826"/>
                  <a:pt x="323244" y="384301"/>
                </a:cubicBezTo>
                <a:cubicBezTo>
                  <a:pt x="390448" y="374776"/>
                  <a:pt x="529090" y="316038"/>
                  <a:pt x="564544" y="311276"/>
                </a:cubicBezTo>
                <a:cubicBezTo>
                  <a:pt x="599998" y="306514"/>
                  <a:pt x="514273" y="374776"/>
                  <a:pt x="535969" y="355726"/>
                </a:cubicBezTo>
                <a:cubicBezTo>
                  <a:pt x="557665" y="336676"/>
                  <a:pt x="671965" y="210734"/>
                  <a:pt x="694719" y="196976"/>
                </a:cubicBezTo>
                <a:cubicBezTo>
                  <a:pt x="717473" y="183218"/>
                  <a:pt x="647623" y="305455"/>
                  <a:pt x="672494" y="273176"/>
                </a:cubicBezTo>
                <a:cubicBezTo>
                  <a:pt x="697365" y="240897"/>
                  <a:pt x="828598" y="26584"/>
                  <a:pt x="843944" y="3301"/>
                </a:cubicBezTo>
                <a:cubicBezTo>
                  <a:pt x="859290" y="-19982"/>
                  <a:pt x="807961" y="85851"/>
                  <a:pt x="764569" y="133476"/>
                </a:cubicBezTo>
                <a:cubicBezTo>
                  <a:pt x="721177" y="181101"/>
                  <a:pt x="648682" y="252538"/>
                  <a:pt x="583594" y="289051"/>
                </a:cubicBezTo>
                <a:cubicBezTo>
                  <a:pt x="518506" y="325564"/>
                  <a:pt x="467177" y="340909"/>
                  <a:pt x="374044" y="352551"/>
                </a:cubicBezTo>
                <a:cubicBezTo>
                  <a:pt x="280911" y="364193"/>
                  <a:pt x="41198" y="330855"/>
                  <a:pt x="5744" y="3335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6E31D214-29D2-753A-6B07-C194BA06024A}"/>
              </a:ext>
            </a:extLst>
          </p:cNvPr>
          <p:cNvSpPr/>
          <p:nvPr/>
        </p:nvSpPr>
        <p:spPr>
          <a:xfrm>
            <a:off x="2743136" y="4200010"/>
            <a:ext cx="435168" cy="197460"/>
          </a:xfrm>
          <a:custGeom>
            <a:avLst/>
            <a:gdLst>
              <a:gd name="connsiteX0" fmla="*/ 64 w 435168"/>
              <a:gd name="connsiteY0" fmla="*/ 197365 h 197460"/>
              <a:gd name="connsiteX1" fmla="*/ 123889 w 435168"/>
              <a:gd name="connsiteY1" fmla="*/ 105290 h 197460"/>
              <a:gd name="connsiteX2" fmla="*/ 285814 w 435168"/>
              <a:gd name="connsiteY2" fmla="*/ 89415 h 197460"/>
              <a:gd name="connsiteX3" fmla="*/ 241364 w 435168"/>
              <a:gd name="connsiteY3" fmla="*/ 121165 h 197460"/>
              <a:gd name="connsiteX4" fmla="*/ 257239 w 435168"/>
              <a:gd name="connsiteY4" fmla="*/ 73540 h 197460"/>
              <a:gd name="connsiteX5" fmla="*/ 346139 w 435168"/>
              <a:gd name="connsiteY5" fmla="*/ 124340 h 197460"/>
              <a:gd name="connsiteX6" fmla="*/ 336614 w 435168"/>
              <a:gd name="connsiteY6" fmla="*/ 184665 h 197460"/>
              <a:gd name="connsiteX7" fmla="*/ 349314 w 435168"/>
              <a:gd name="connsiteY7" fmla="*/ 124340 h 197460"/>
              <a:gd name="connsiteX8" fmla="*/ 435039 w 435168"/>
              <a:gd name="connsiteY8" fmla="*/ 515 h 197460"/>
              <a:gd name="connsiteX9" fmla="*/ 362014 w 435168"/>
              <a:gd name="connsiteY9" fmla="*/ 79890 h 197460"/>
              <a:gd name="connsiteX10" fmla="*/ 127064 w 435168"/>
              <a:gd name="connsiteY10" fmla="*/ 73540 h 197460"/>
              <a:gd name="connsiteX11" fmla="*/ 98489 w 435168"/>
              <a:gd name="connsiteY11" fmla="*/ 64015 h 197460"/>
              <a:gd name="connsiteX12" fmla="*/ 139764 w 435168"/>
              <a:gd name="connsiteY12" fmla="*/ 86240 h 197460"/>
              <a:gd name="connsiteX13" fmla="*/ 64 w 435168"/>
              <a:gd name="connsiteY13" fmla="*/ 197365 h 197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5168" h="197460">
                <a:moveTo>
                  <a:pt x="64" y="197365"/>
                </a:moveTo>
                <a:cubicBezTo>
                  <a:pt x="-2582" y="200540"/>
                  <a:pt x="76264" y="123282"/>
                  <a:pt x="123889" y="105290"/>
                </a:cubicBezTo>
                <a:cubicBezTo>
                  <a:pt x="171514" y="87298"/>
                  <a:pt x="266235" y="86769"/>
                  <a:pt x="285814" y="89415"/>
                </a:cubicBezTo>
                <a:cubicBezTo>
                  <a:pt x="305393" y="92061"/>
                  <a:pt x="246126" y="123811"/>
                  <a:pt x="241364" y="121165"/>
                </a:cubicBezTo>
                <a:cubicBezTo>
                  <a:pt x="236602" y="118519"/>
                  <a:pt x="239777" y="73011"/>
                  <a:pt x="257239" y="73540"/>
                </a:cubicBezTo>
                <a:cubicBezTo>
                  <a:pt x="274701" y="74069"/>
                  <a:pt x="332910" y="105819"/>
                  <a:pt x="346139" y="124340"/>
                </a:cubicBezTo>
                <a:cubicBezTo>
                  <a:pt x="359368" y="142861"/>
                  <a:pt x="336085" y="184665"/>
                  <a:pt x="336614" y="184665"/>
                </a:cubicBezTo>
                <a:cubicBezTo>
                  <a:pt x="337143" y="184665"/>
                  <a:pt x="332910" y="155032"/>
                  <a:pt x="349314" y="124340"/>
                </a:cubicBezTo>
                <a:cubicBezTo>
                  <a:pt x="365718" y="93648"/>
                  <a:pt x="432922" y="7923"/>
                  <a:pt x="435039" y="515"/>
                </a:cubicBezTo>
                <a:cubicBezTo>
                  <a:pt x="437156" y="-6893"/>
                  <a:pt x="413343" y="67719"/>
                  <a:pt x="362014" y="79890"/>
                </a:cubicBezTo>
                <a:cubicBezTo>
                  <a:pt x="310685" y="92061"/>
                  <a:pt x="170985" y="76186"/>
                  <a:pt x="127064" y="73540"/>
                </a:cubicBezTo>
                <a:cubicBezTo>
                  <a:pt x="83143" y="70894"/>
                  <a:pt x="96372" y="61898"/>
                  <a:pt x="98489" y="64015"/>
                </a:cubicBezTo>
                <a:cubicBezTo>
                  <a:pt x="100606" y="66132"/>
                  <a:pt x="155639" y="64544"/>
                  <a:pt x="139764" y="86240"/>
                </a:cubicBezTo>
                <a:cubicBezTo>
                  <a:pt x="123889" y="107936"/>
                  <a:pt x="2710" y="194190"/>
                  <a:pt x="64" y="1973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AC49D1AB-A76A-39EB-3DD2-E24B16B04F04}"/>
              </a:ext>
            </a:extLst>
          </p:cNvPr>
          <p:cNvSpPr/>
          <p:nvPr/>
        </p:nvSpPr>
        <p:spPr>
          <a:xfrm>
            <a:off x="3646618" y="3381241"/>
            <a:ext cx="287419" cy="879046"/>
          </a:xfrm>
          <a:custGeom>
            <a:avLst/>
            <a:gdLst>
              <a:gd name="connsiteX0" fmla="*/ 277682 w 287419"/>
              <a:gd name="connsiteY0" fmla="*/ 134 h 879046"/>
              <a:gd name="connsiteX1" fmla="*/ 274507 w 287419"/>
              <a:gd name="connsiteY1" fmla="*/ 270009 h 879046"/>
              <a:gd name="connsiteX2" fmla="*/ 118932 w 287419"/>
              <a:gd name="connsiteY2" fmla="*/ 600209 h 879046"/>
              <a:gd name="connsiteX3" fmla="*/ 157032 w 287419"/>
              <a:gd name="connsiteY3" fmla="*/ 543059 h 879046"/>
              <a:gd name="connsiteX4" fmla="*/ 4632 w 287419"/>
              <a:gd name="connsiteY4" fmla="*/ 870084 h 879046"/>
              <a:gd name="connsiteX5" fmla="*/ 36382 w 287419"/>
              <a:gd name="connsiteY5" fmla="*/ 793884 h 879046"/>
              <a:gd name="connsiteX6" fmla="*/ 223707 w 287419"/>
              <a:gd name="connsiteY6" fmla="*/ 346209 h 879046"/>
              <a:gd name="connsiteX7" fmla="*/ 268157 w 287419"/>
              <a:gd name="connsiteY7" fmla="*/ 235084 h 879046"/>
              <a:gd name="connsiteX8" fmla="*/ 277682 w 287419"/>
              <a:gd name="connsiteY8" fmla="*/ 134 h 87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7419" h="879046">
                <a:moveTo>
                  <a:pt x="277682" y="134"/>
                </a:moveTo>
                <a:cubicBezTo>
                  <a:pt x="278740" y="5955"/>
                  <a:pt x="300965" y="169996"/>
                  <a:pt x="274507" y="270009"/>
                </a:cubicBezTo>
                <a:cubicBezTo>
                  <a:pt x="248049" y="370022"/>
                  <a:pt x="138511" y="554701"/>
                  <a:pt x="118932" y="600209"/>
                </a:cubicBezTo>
                <a:cubicBezTo>
                  <a:pt x="99353" y="645717"/>
                  <a:pt x="176082" y="498080"/>
                  <a:pt x="157032" y="543059"/>
                </a:cubicBezTo>
                <a:cubicBezTo>
                  <a:pt x="137982" y="588038"/>
                  <a:pt x="24740" y="828280"/>
                  <a:pt x="4632" y="870084"/>
                </a:cubicBezTo>
                <a:cubicBezTo>
                  <a:pt x="-15476" y="911888"/>
                  <a:pt x="36382" y="793884"/>
                  <a:pt x="36382" y="793884"/>
                </a:cubicBezTo>
                <a:lnTo>
                  <a:pt x="223707" y="346209"/>
                </a:lnTo>
                <a:cubicBezTo>
                  <a:pt x="262336" y="253076"/>
                  <a:pt x="257044" y="290647"/>
                  <a:pt x="268157" y="235084"/>
                </a:cubicBezTo>
                <a:cubicBezTo>
                  <a:pt x="279270" y="179521"/>
                  <a:pt x="276624" y="-5687"/>
                  <a:pt x="277682" y="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C1C7B81D-4171-835D-74DB-9A9CA23E21D1}"/>
              </a:ext>
            </a:extLst>
          </p:cNvPr>
          <p:cNvSpPr/>
          <p:nvPr/>
        </p:nvSpPr>
        <p:spPr>
          <a:xfrm>
            <a:off x="2631823" y="3362578"/>
            <a:ext cx="754513" cy="390643"/>
          </a:xfrm>
          <a:custGeom>
            <a:avLst/>
            <a:gdLst>
              <a:gd name="connsiteX0" fmla="*/ 95502 w 754513"/>
              <a:gd name="connsiteY0" fmla="*/ 123572 h 390643"/>
              <a:gd name="connsiteX1" fmla="*/ 252 w 754513"/>
              <a:gd name="connsiteY1" fmla="*/ 282322 h 390643"/>
              <a:gd name="connsiteX2" fmla="*/ 66927 w 754513"/>
              <a:gd name="connsiteY2" fmla="*/ 253747 h 390643"/>
              <a:gd name="connsiteX3" fmla="*/ 44702 w 754513"/>
              <a:gd name="connsiteY3" fmla="*/ 339472 h 390643"/>
              <a:gd name="connsiteX4" fmla="*/ 203452 w 754513"/>
              <a:gd name="connsiteY4" fmla="*/ 266447 h 390643"/>
              <a:gd name="connsiteX5" fmla="*/ 235202 w 754513"/>
              <a:gd name="connsiteY5" fmla="*/ 314072 h 390643"/>
              <a:gd name="connsiteX6" fmla="*/ 390777 w 754513"/>
              <a:gd name="connsiteY6" fmla="*/ 383922 h 390643"/>
              <a:gd name="connsiteX7" fmla="*/ 717802 w 754513"/>
              <a:gd name="connsiteY7" fmla="*/ 383922 h 390643"/>
              <a:gd name="connsiteX8" fmla="*/ 749552 w 754513"/>
              <a:gd name="connsiteY8" fmla="*/ 348997 h 390643"/>
              <a:gd name="connsiteX9" fmla="*/ 743202 w 754513"/>
              <a:gd name="connsiteY9" fmla="*/ 266447 h 390643"/>
              <a:gd name="connsiteX10" fmla="*/ 720977 w 754513"/>
              <a:gd name="connsiteY10" fmla="*/ 212472 h 390643"/>
              <a:gd name="connsiteX11" fmla="*/ 584452 w 754513"/>
              <a:gd name="connsiteY11" fmla="*/ 107697 h 390643"/>
              <a:gd name="connsiteX12" fmla="*/ 476502 w 754513"/>
              <a:gd name="connsiteY12" fmla="*/ 34672 h 390643"/>
              <a:gd name="connsiteX13" fmla="*/ 286002 w 754513"/>
              <a:gd name="connsiteY13" fmla="*/ 2922 h 390643"/>
              <a:gd name="connsiteX14" fmla="*/ 171702 w 754513"/>
              <a:gd name="connsiteY14" fmla="*/ 6097 h 390643"/>
              <a:gd name="connsiteX15" fmla="*/ 184402 w 754513"/>
              <a:gd name="connsiteY15" fmla="*/ 44197 h 390643"/>
              <a:gd name="connsiteX16" fmla="*/ 168527 w 754513"/>
              <a:gd name="connsiteY16" fmla="*/ 56897 h 390643"/>
              <a:gd name="connsiteX17" fmla="*/ 168527 w 754513"/>
              <a:gd name="connsiteY17" fmla="*/ 88647 h 390643"/>
              <a:gd name="connsiteX18" fmla="*/ 95502 w 754513"/>
              <a:gd name="connsiteY18" fmla="*/ 123572 h 39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54513" h="390643">
                <a:moveTo>
                  <a:pt x="95502" y="123572"/>
                </a:moveTo>
                <a:cubicBezTo>
                  <a:pt x="67456" y="155851"/>
                  <a:pt x="5014" y="260626"/>
                  <a:pt x="252" y="282322"/>
                </a:cubicBezTo>
                <a:cubicBezTo>
                  <a:pt x="-4510" y="304018"/>
                  <a:pt x="59519" y="244222"/>
                  <a:pt x="66927" y="253747"/>
                </a:cubicBezTo>
                <a:cubicBezTo>
                  <a:pt x="74335" y="263272"/>
                  <a:pt x="21948" y="337355"/>
                  <a:pt x="44702" y="339472"/>
                </a:cubicBezTo>
                <a:cubicBezTo>
                  <a:pt x="67456" y="341589"/>
                  <a:pt x="171702" y="270680"/>
                  <a:pt x="203452" y="266447"/>
                </a:cubicBezTo>
                <a:cubicBezTo>
                  <a:pt x="235202" y="262214"/>
                  <a:pt x="203981" y="294493"/>
                  <a:pt x="235202" y="314072"/>
                </a:cubicBezTo>
                <a:cubicBezTo>
                  <a:pt x="266423" y="333651"/>
                  <a:pt x="310344" y="372280"/>
                  <a:pt x="390777" y="383922"/>
                </a:cubicBezTo>
                <a:cubicBezTo>
                  <a:pt x="471210" y="395564"/>
                  <a:pt x="658006" y="389743"/>
                  <a:pt x="717802" y="383922"/>
                </a:cubicBezTo>
                <a:cubicBezTo>
                  <a:pt x="777598" y="378101"/>
                  <a:pt x="745319" y="368576"/>
                  <a:pt x="749552" y="348997"/>
                </a:cubicBezTo>
                <a:cubicBezTo>
                  <a:pt x="753785" y="329418"/>
                  <a:pt x="747965" y="289201"/>
                  <a:pt x="743202" y="266447"/>
                </a:cubicBezTo>
                <a:cubicBezTo>
                  <a:pt x="738439" y="243693"/>
                  <a:pt x="747435" y="238930"/>
                  <a:pt x="720977" y="212472"/>
                </a:cubicBezTo>
                <a:cubicBezTo>
                  <a:pt x="694519" y="186014"/>
                  <a:pt x="625198" y="137330"/>
                  <a:pt x="584452" y="107697"/>
                </a:cubicBezTo>
                <a:cubicBezTo>
                  <a:pt x="543706" y="78064"/>
                  <a:pt x="526244" y="52134"/>
                  <a:pt x="476502" y="34672"/>
                </a:cubicBezTo>
                <a:cubicBezTo>
                  <a:pt x="426760" y="17209"/>
                  <a:pt x="336802" y="7684"/>
                  <a:pt x="286002" y="2922"/>
                </a:cubicBezTo>
                <a:cubicBezTo>
                  <a:pt x="235202" y="-1840"/>
                  <a:pt x="188635" y="-782"/>
                  <a:pt x="171702" y="6097"/>
                </a:cubicBezTo>
                <a:cubicBezTo>
                  <a:pt x="154769" y="12976"/>
                  <a:pt x="184931" y="35730"/>
                  <a:pt x="184402" y="44197"/>
                </a:cubicBezTo>
                <a:cubicBezTo>
                  <a:pt x="183873" y="52664"/>
                  <a:pt x="171173" y="49489"/>
                  <a:pt x="168527" y="56897"/>
                </a:cubicBezTo>
                <a:cubicBezTo>
                  <a:pt x="165881" y="64305"/>
                  <a:pt x="173290" y="80180"/>
                  <a:pt x="168527" y="88647"/>
                </a:cubicBezTo>
                <a:cubicBezTo>
                  <a:pt x="163764" y="97114"/>
                  <a:pt x="123548" y="91293"/>
                  <a:pt x="95502" y="1235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7F1F1082-724F-0161-6E3F-C4D5BA3254C7}"/>
              </a:ext>
            </a:extLst>
          </p:cNvPr>
          <p:cNvSpPr/>
          <p:nvPr/>
        </p:nvSpPr>
        <p:spPr>
          <a:xfrm>
            <a:off x="2582736" y="2736569"/>
            <a:ext cx="233523" cy="338281"/>
          </a:xfrm>
          <a:custGeom>
            <a:avLst/>
            <a:gdLst>
              <a:gd name="connsiteX0" fmla="*/ 233489 w 233523"/>
              <a:gd name="connsiteY0" fmla="*/ 281 h 338281"/>
              <a:gd name="connsiteX1" fmla="*/ 33464 w 233523"/>
              <a:gd name="connsiteY1" fmla="*/ 193956 h 338281"/>
              <a:gd name="connsiteX2" fmla="*/ 65214 w 233523"/>
              <a:gd name="connsiteY2" fmla="*/ 149506 h 338281"/>
              <a:gd name="connsiteX3" fmla="*/ 1714 w 233523"/>
              <a:gd name="connsiteY3" fmla="*/ 336831 h 338281"/>
              <a:gd name="connsiteX4" fmla="*/ 20764 w 233523"/>
              <a:gd name="connsiteY4" fmla="*/ 232056 h 338281"/>
              <a:gd name="connsiteX5" fmla="*/ 49339 w 233523"/>
              <a:gd name="connsiteY5" fmla="*/ 152681 h 338281"/>
              <a:gd name="connsiteX6" fmla="*/ 233489 w 233523"/>
              <a:gd name="connsiteY6" fmla="*/ 281 h 338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3523" h="338281">
                <a:moveTo>
                  <a:pt x="233489" y="281"/>
                </a:moveTo>
                <a:cubicBezTo>
                  <a:pt x="230843" y="7160"/>
                  <a:pt x="61510" y="169085"/>
                  <a:pt x="33464" y="193956"/>
                </a:cubicBezTo>
                <a:cubicBezTo>
                  <a:pt x="5418" y="218827"/>
                  <a:pt x="70506" y="125693"/>
                  <a:pt x="65214" y="149506"/>
                </a:cubicBezTo>
                <a:cubicBezTo>
                  <a:pt x="59922" y="173319"/>
                  <a:pt x="9122" y="323073"/>
                  <a:pt x="1714" y="336831"/>
                </a:cubicBezTo>
                <a:cubicBezTo>
                  <a:pt x="-5694" y="350589"/>
                  <a:pt x="12827" y="262748"/>
                  <a:pt x="20764" y="232056"/>
                </a:cubicBezTo>
                <a:cubicBezTo>
                  <a:pt x="28701" y="201364"/>
                  <a:pt x="12827" y="190781"/>
                  <a:pt x="49339" y="152681"/>
                </a:cubicBezTo>
                <a:cubicBezTo>
                  <a:pt x="85851" y="114581"/>
                  <a:pt x="236135" y="-6598"/>
                  <a:pt x="233489" y="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D9EEDAD7-331E-F92D-6144-CB3706925F21}"/>
              </a:ext>
            </a:extLst>
          </p:cNvPr>
          <p:cNvSpPr/>
          <p:nvPr/>
        </p:nvSpPr>
        <p:spPr>
          <a:xfrm>
            <a:off x="3402471" y="2832765"/>
            <a:ext cx="240641" cy="467279"/>
          </a:xfrm>
          <a:custGeom>
            <a:avLst/>
            <a:gdLst>
              <a:gd name="connsiteX0" fmla="*/ 1129 w 240641"/>
              <a:gd name="connsiteY0" fmla="*/ 2510 h 467279"/>
              <a:gd name="connsiteX1" fmla="*/ 229729 w 240641"/>
              <a:gd name="connsiteY1" fmla="*/ 450185 h 467279"/>
              <a:gd name="connsiteX2" fmla="*/ 197979 w 240641"/>
              <a:gd name="connsiteY2" fmla="*/ 364460 h 467279"/>
              <a:gd name="connsiteX3" fmla="*/ 144004 w 240641"/>
              <a:gd name="connsiteY3" fmla="*/ 272385 h 467279"/>
              <a:gd name="connsiteX4" fmla="*/ 1129 w 240641"/>
              <a:gd name="connsiteY4" fmla="*/ 2510 h 467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641" h="467279">
                <a:moveTo>
                  <a:pt x="1129" y="2510"/>
                </a:moveTo>
                <a:cubicBezTo>
                  <a:pt x="15417" y="32143"/>
                  <a:pt x="196921" y="389860"/>
                  <a:pt x="229729" y="450185"/>
                </a:cubicBezTo>
                <a:cubicBezTo>
                  <a:pt x="262537" y="510510"/>
                  <a:pt x="212267" y="394093"/>
                  <a:pt x="197979" y="364460"/>
                </a:cubicBezTo>
                <a:cubicBezTo>
                  <a:pt x="183691" y="334827"/>
                  <a:pt x="175754" y="330593"/>
                  <a:pt x="144004" y="272385"/>
                </a:cubicBezTo>
                <a:cubicBezTo>
                  <a:pt x="112254" y="214177"/>
                  <a:pt x="-13159" y="-27123"/>
                  <a:pt x="1129" y="25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A6438953-893F-D71C-799C-3CCE5D755A2B}"/>
              </a:ext>
            </a:extLst>
          </p:cNvPr>
          <p:cNvSpPr/>
          <p:nvPr/>
        </p:nvSpPr>
        <p:spPr>
          <a:xfrm>
            <a:off x="3562970" y="3398752"/>
            <a:ext cx="253609" cy="917545"/>
          </a:xfrm>
          <a:custGeom>
            <a:avLst/>
            <a:gdLst>
              <a:gd name="connsiteX0" fmla="*/ 123205 w 253609"/>
              <a:gd name="connsiteY0" fmla="*/ 14373 h 917545"/>
              <a:gd name="connsiteX1" fmla="*/ 135905 w 253609"/>
              <a:gd name="connsiteY1" fmla="*/ 290598 h 917545"/>
              <a:gd name="connsiteX2" fmla="*/ 145430 w 253609"/>
              <a:gd name="connsiteY2" fmla="*/ 277898 h 917545"/>
              <a:gd name="connsiteX3" fmla="*/ 129555 w 253609"/>
              <a:gd name="connsiteY3" fmla="*/ 471573 h 917545"/>
              <a:gd name="connsiteX4" fmla="*/ 123205 w 253609"/>
              <a:gd name="connsiteY4" fmla="*/ 446173 h 917545"/>
              <a:gd name="connsiteX5" fmla="*/ 2555 w 253609"/>
              <a:gd name="connsiteY5" fmla="*/ 897023 h 917545"/>
              <a:gd name="connsiteX6" fmla="*/ 50180 w 253609"/>
              <a:gd name="connsiteY6" fmla="*/ 808123 h 917545"/>
              <a:gd name="connsiteX7" fmla="*/ 158130 w 253609"/>
              <a:gd name="connsiteY7" fmla="*/ 516023 h 917545"/>
              <a:gd name="connsiteX8" fmla="*/ 154955 w 253609"/>
              <a:gd name="connsiteY8" fmla="*/ 579523 h 917545"/>
              <a:gd name="connsiteX9" fmla="*/ 253380 w 253609"/>
              <a:gd name="connsiteY9" fmla="*/ 341398 h 917545"/>
              <a:gd name="connsiteX10" fmla="*/ 123205 w 253609"/>
              <a:gd name="connsiteY10" fmla="*/ 547773 h 917545"/>
              <a:gd name="connsiteX11" fmla="*/ 123205 w 253609"/>
              <a:gd name="connsiteY11" fmla="*/ 458873 h 917545"/>
              <a:gd name="connsiteX12" fmla="*/ 132730 w 253609"/>
              <a:gd name="connsiteY12" fmla="*/ 293773 h 917545"/>
              <a:gd name="connsiteX13" fmla="*/ 123205 w 253609"/>
              <a:gd name="connsiteY13" fmla="*/ 65173 h 917545"/>
              <a:gd name="connsiteX14" fmla="*/ 123205 w 253609"/>
              <a:gd name="connsiteY14" fmla="*/ 14373 h 91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3609" h="917545">
                <a:moveTo>
                  <a:pt x="123205" y="14373"/>
                </a:moveTo>
                <a:cubicBezTo>
                  <a:pt x="125322" y="51944"/>
                  <a:pt x="132201" y="246677"/>
                  <a:pt x="135905" y="290598"/>
                </a:cubicBezTo>
                <a:cubicBezTo>
                  <a:pt x="139609" y="334519"/>
                  <a:pt x="146488" y="247736"/>
                  <a:pt x="145430" y="277898"/>
                </a:cubicBezTo>
                <a:cubicBezTo>
                  <a:pt x="144372" y="308060"/>
                  <a:pt x="133259" y="443527"/>
                  <a:pt x="129555" y="471573"/>
                </a:cubicBezTo>
                <a:cubicBezTo>
                  <a:pt x="125851" y="499619"/>
                  <a:pt x="144372" y="375265"/>
                  <a:pt x="123205" y="446173"/>
                </a:cubicBezTo>
                <a:cubicBezTo>
                  <a:pt x="102038" y="517081"/>
                  <a:pt x="14726" y="836698"/>
                  <a:pt x="2555" y="897023"/>
                </a:cubicBezTo>
                <a:cubicBezTo>
                  <a:pt x="-9616" y="957348"/>
                  <a:pt x="24251" y="871623"/>
                  <a:pt x="50180" y="808123"/>
                </a:cubicBezTo>
                <a:cubicBezTo>
                  <a:pt x="76109" y="744623"/>
                  <a:pt x="140668" y="554123"/>
                  <a:pt x="158130" y="516023"/>
                </a:cubicBezTo>
                <a:cubicBezTo>
                  <a:pt x="175592" y="477923"/>
                  <a:pt x="139080" y="608627"/>
                  <a:pt x="154955" y="579523"/>
                </a:cubicBezTo>
                <a:cubicBezTo>
                  <a:pt x="170830" y="550419"/>
                  <a:pt x="258672" y="346690"/>
                  <a:pt x="253380" y="341398"/>
                </a:cubicBezTo>
                <a:cubicBezTo>
                  <a:pt x="248088" y="336106"/>
                  <a:pt x="144901" y="528194"/>
                  <a:pt x="123205" y="547773"/>
                </a:cubicBezTo>
                <a:cubicBezTo>
                  <a:pt x="101509" y="567352"/>
                  <a:pt x="121617" y="501206"/>
                  <a:pt x="123205" y="458873"/>
                </a:cubicBezTo>
                <a:cubicBezTo>
                  <a:pt x="124793" y="416540"/>
                  <a:pt x="132730" y="359390"/>
                  <a:pt x="132730" y="293773"/>
                </a:cubicBezTo>
                <a:cubicBezTo>
                  <a:pt x="132730" y="228156"/>
                  <a:pt x="122147" y="110681"/>
                  <a:pt x="123205" y="65173"/>
                </a:cubicBezTo>
                <a:cubicBezTo>
                  <a:pt x="124263" y="19665"/>
                  <a:pt x="121088" y="-23198"/>
                  <a:pt x="123205" y="143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2EC1E188-F12F-D828-8B9B-C8556F6AC9B0}"/>
              </a:ext>
            </a:extLst>
          </p:cNvPr>
          <p:cNvSpPr/>
          <p:nvPr/>
        </p:nvSpPr>
        <p:spPr>
          <a:xfrm>
            <a:off x="3345741" y="2817315"/>
            <a:ext cx="248386" cy="1132787"/>
          </a:xfrm>
          <a:custGeom>
            <a:avLst/>
            <a:gdLst>
              <a:gd name="connsiteX0" fmla="*/ 709 w 248386"/>
              <a:gd name="connsiteY0" fmla="*/ 2085 h 1132787"/>
              <a:gd name="connsiteX1" fmla="*/ 226134 w 248386"/>
              <a:gd name="connsiteY1" fmla="*/ 560885 h 1132787"/>
              <a:gd name="connsiteX2" fmla="*/ 219784 w 248386"/>
              <a:gd name="connsiteY2" fmla="*/ 522785 h 1132787"/>
              <a:gd name="connsiteX3" fmla="*/ 226134 w 248386"/>
              <a:gd name="connsiteY3" fmla="*/ 821235 h 1132787"/>
              <a:gd name="connsiteX4" fmla="*/ 226134 w 248386"/>
              <a:gd name="connsiteY4" fmla="*/ 783135 h 1132787"/>
              <a:gd name="connsiteX5" fmla="*/ 200734 w 248386"/>
              <a:gd name="connsiteY5" fmla="*/ 1119685 h 1132787"/>
              <a:gd name="connsiteX6" fmla="*/ 216609 w 248386"/>
              <a:gd name="connsiteY6" fmla="*/ 1018085 h 1132787"/>
              <a:gd name="connsiteX7" fmla="*/ 248359 w 248386"/>
              <a:gd name="connsiteY7" fmla="*/ 592635 h 1132787"/>
              <a:gd name="connsiteX8" fmla="*/ 219784 w 248386"/>
              <a:gd name="connsiteY8" fmla="*/ 494210 h 1132787"/>
              <a:gd name="connsiteX9" fmla="*/ 115009 w 248386"/>
              <a:gd name="connsiteY9" fmla="*/ 306885 h 1132787"/>
              <a:gd name="connsiteX10" fmla="*/ 153109 w 248386"/>
              <a:gd name="connsiteY10" fmla="*/ 367210 h 1132787"/>
              <a:gd name="connsiteX11" fmla="*/ 709 w 248386"/>
              <a:gd name="connsiteY11" fmla="*/ 2085 h 1132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8386" h="1132787">
                <a:moveTo>
                  <a:pt x="709" y="2085"/>
                </a:moveTo>
                <a:cubicBezTo>
                  <a:pt x="12880" y="34364"/>
                  <a:pt x="189622" y="474102"/>
                  <a:pt x="226134" y="560885"/>
                </a:cubicBezTo>
                <a:cubicBezTo>
                  <a:pt x="262646" y="647668"/>
                  <a:pt x="219784" y="479393"/>
                  <a:pt x="219784" y="522785"/>
                </a:cubicBezTo>
                <a:cubicBezTo>
                  <a:pt x="219784" y="566177"/>
                  <a:pt x="225076" y="777843"/>
                  <a:pt x="226134" y="821235"/>
                </a:cubicBezTo>
                <a:cubicBezTo>
                  <a:pt x="227192" y="864627"/>
                  <a:pt x="230367" y="733393"/>
                  <a:pt x="226134" y="783135"/>
                </a:cubicBezTo>
                <a:cubicBezTo>
                  <a:pt x="221901" y="832877"/>
                  <a:pt x="202321" y="1080527"/>
                  <a:pt x="200734" y="1119685"/>
                </a:cubicBezTo>
                <a:cubicBezTo>
                  <a:pt x="199147" y="1158843"/>
                  <a:pt x="208672" y="1105927"/>
                  <a:pt x="216609" y="1018085"/>
                </a:cubicBezTo>
                <a:cubicBezTo>
                  <a:pt x="224547" y="930243"/>
                  <a:pt x="247830" y="679947"/>
                  <a:pt x="248359" y="592635"/>
                </a:cubicBezTo>
                <a:cubicBezTo>
                  <a:pt x="248888" y="505323"/>
                  <a:pt x="242009" y="541835"/>
                  <a:pt x="219784" y="494210"/>
                </a:cubicBezTo>
                <a:cubicBezTo>
                  <a:pt x="197559" y="446585"/>
                  <a:pt x="126122" y="328052"/>
                  <a:pt x="115009" y="306885"/>
                </a:cubicBezTo>
                <a:cubicBezTo>
                  <a:pt x="103897" y="285718"/>
                  <a:pt x="169513" y="412189"/>
                  <a:pt x="153109" y="367210"/>
                </a:cubicBezTo>
                <a:cubicBezTo>
                  <a:pt x="136705" y="322231"/>
                  <a:pt x="-11462" y="-30194"/>
                  <a:pt x="709" y="20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2541F05E-346A-6E94-7089-9F356975437C}"/>
              </a:ext>
            </a:extLst>
          </p:cNvPr>
          <p:cNvSpPr/>
          <p:nvPr/>
        </p:nvSpPr>
        <p:spPr>
          <a:xfrm>
            <a:off x="3408669" y="3520100"/>
            <a:ext cx="201413" cy="904013"/>
          </a:xfrm>
          <a:custGeom>
            <a:avLst/>
            <a:gdLst>
              <a:gd name="connsiteX0" fmla="*/ 201306 w 201413"/>
              <a:gd name="connsiteY0" fmla="*/ 975 h 904013"/>
              <a:gd name="connsiteX1" fmla="*/ 128281 w 201413"/>
              <a:gd name="connsiteY1" fmla="*/ 591525 h 904013"/>
              <a:gd name="connsiteX2" fmla="*/ 153681 w 201413"/>
              <a:gd name="connsiteY2" fmla="*/ 524850 h 904013"/>
              <a:gd name="connsiteX3" fmla="*/ 7631 w 201413"/>
              <a:gd name="connsiteY3" fmla="*/ 883625 h 904013"/>
              <a:gd name="connsiteX4" fmla="*/ 29856 w 201413"/>
              <a:gd name="connsiteY4" fmla="*/ 816950 h 904013"/>
              <a:gd name="connsiteX5" fmla="*/ 109231 w 201413"/>
              <a:gd name="connsiteY5" fmla="*/ 461350 h 904013"/>
              <a:gd name="connsiteX6" fmla="*/ 201306 w 201413"/>
              <a:gd name="connsiteY6" fmla="*/ 975 h 90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413" h="904013">
                <a:moveTo>
                  <a:pt x="201306" y="975"/>
                </a:moveTo>
                <a:cubicBezTo>
                  <a:pt x="204481" y="22671"/>
                  <a:pt x="136219" y="504212"/>
                  <a:pt x="128281" y="591525"/>
                </a:cubicBezTo>
                <a:cubicBezTo>
                  <a:pt x="120343" y="678838"/>
                  <a:pt x="173789" y="476167"/>
                  <a:pt x="153681" y="524850"/>
                </a:cubicBezTo>
                <a:cubicBezTo>
                  <a:pt x="133573" y="573533"/>
                  <a:pt x="28268" y="834942"/>
                  <a:pt x="7631" y="883625"/>
                </a:cubicBezTo>
                <a:cubicBezTo>
                  <a:pt x="-13007" y="932308"/>
                  <a:pt x="12923" y="887329"/>
                  <a:pt x="29856" y="816950"/>
                </a:cubicBezTo>
                <a:cubicBezTo>
                  <a:pt x="46789" y="746571"/>
                  <a:pt x="79069" y="597346"/>
                  <a:pt x="109231" y="461350"/>
                </a:cubicBezTo>
                <a:cubicBezTo>
                  <a:pt x="139393" y="325354"/>
                  <a:pt x="198131" y="-20721"/>
                  <a:pt x="201306" y="9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FD9ACE9B-80C1-2344-15CB-5F0C7AAABB55}"/>
              </a:ext>
            </a:extLst>
          </p:cNvPr>
          <p:cNvSpPr/>
          <p:nvPr/>
        </p:nvSpPr>
        <p:spPr>
          <a:xfrm>
            <a:off x="2948831" y="3933620"/>
            <a:ext cx="375537" cy="222883"/>
          </a:xfrm>
          <a:custGeom>
            <a:avLst/>
            <a:gdLst>
              <a:gd name="connsiteX0" fmla="*/ 744 w 375537"/>
              <a:gd name="connsiteY0" fmla="*/ 222455 h 222883"/>
              <a:gd name="connsiteX1" fmla="*/ 289669 w 375537"/>
              <a:gd name="connsiteY1" fmla="*/ 57355 h 222883"/>
              <a:gd name="connsiteX2" fmla="*/ 235694 w 375537"/>
              <a:gd name="connsiteY2" fmla="*/ 120855 h 222883"/>
              <a:gd name="connsiteX3" fmla="*/ 375394 w 375537"/>
              <a:gd name="connsiteY3" fmla="*/ 205 h 222883"/>
              <a:gd name="connsiteX4" fmla="*/ 261094 w 375537"/>
              <a:gd name="connsiteY4" fmla="*/ 92280 h 222883"/>
              <a:gd name="connsiteX5" fmla="*/ 207119 w 375537"/>
              <a:gd name="connsiteY5" fmla="*/ 104980 h 222883"/>
              <a:gd name="connsiteX6" fmla="*/ 744 w 375537"/>
              <a:gd name="connsiteY6" fmla="*/ 222455 h 222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5537" h="222883">
                <a:moveTo>
                  <a:pt x="744" y="222455"/>
                </a:moveTo>
                <a:cubicBezTo>
                  <a:pt x="14502" y="214517"/>
                  <a:pt x="250511" y="74288"/>
                  <a:pt x="289669" y="57355"/>
                </a:cubicBezTo>
                <a:cubicBezTo>
                  <a:pt x="328827" y="40422"/>
                  <a:pt x="221407" y="130380"/>
                  <a:pt x="235694" y="120855"/>
                </a:cubicBezTo>
                <a:cubicBezTo>
                  <a:pt x="249981" y="111330"/>
                  <a:pt x="371161" y="4967"/>
                  <a:pt x="375394" y="205"/>
                </a:cubicBezTo>
                <a:cubicBezTo>
                  <a:pt x="379627" y="-4557"/>
                  <a:pt x="289140" y="74817"/>
                  <a:pt x="261094" y="92280"/>
                </a:cubicBezTo>
                <a:cubicBezTo>
                  <a:pt x="233048" y="109742"/>
                  <a:pt x="246277" y="84343"/>
                  <a:pt x="207119" y="104980"/>
                </a:cubicBezTo>
                <a:cubicBezTo>
                  <a:pt x="167961" y="125617"/>
                  <a:pt x="-13014" y="230393"/>
                  <a:pt x="744" y="2224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49B1F672-4E73-1A24-5DE8-95520DF12BF9}"/>
              </a:ext>
            </a:extLst>
          </p:cNvPr>
          <p:cNvSpPr/>
          <p:nvPr/>
        </p:nvSpPr>
        <p:spPr>
          <a:xfrm>
            <a:off x="2965439" y="4070316"/>
            <a:ext cx="325793" cy="152436"/>
          </a:xfrm>
          <a:custGeom>
            <a:avLst/>
            <a:gdLst>
              <a:gd name="connsiteX0" fmla="*/ 11 w 325793"/>
              <a:gd name="connsiteY0" fmla="*/ 88934 h 152436"/>
              <a:gd name="connsiteX1" fmla="*/ 203211 w 325793"/>
              <a:gd name="connsiteY1" fmla="*/ 12734 h 152436"/>
              <a:gd name="connsiteX2" fmla="*/ 206386 w 325793"/>
              <a:gd name="connsiteY2" fmla="*/ 54009 h 152436"/>
              <a:gd name="connsiteX3" fmla="*/ 323861 w 325793"/>
              <a:gd name="connsiteY3" fmla="*/ 34 h 152436"/>
              <a:gd name="connsiteX4" fmla="*/ 266711 w 325793"/>
              <a:gd name="connsiteY4" fmla="*/ 47659 h 152436"/>
              <a:gd name="connsiteX5" fmla="*/ 104786 w 325793"/>
              <a:gd name="connsiteY5" fmla="*/ 152434 h 152436"/>
              <a:gd name="connsiteX6" fmla="*/ 212736 w 325793"/>
              <a:gd name="connsiteY6" fmla="*/ 50834 h 152436"/>
              <a:gd name="connsiteX7" fmla="*/ 212736 w 325793"/>
              <a:gd name="connsiteY7" fmla="*/ 22259 h 152436"/>
              <a:gd name="connsiteX8" fmla="*/ 11 w 325793"/>
              <a:gd name="connsiteY8" fmla="*/ 88934 h 152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5793" h="152436">
                <a:moveTo>
                  <a:pt x="11" y="88934"/>
                </a:moveTo>
                <a:cubicBezTo>
                  <a:pt x="-1576" y="87347"/>
                  <a:pt x="168815" y="18555"/>
                  <a:pt x="203211" y="12734"/>
                </a:cubicBezTo>
                <a:cubicBezTo>
                  <a:pt x="237607" y="6913"/>
                  <a:pt x="186278" y="56126"/>
                  <a:pt x="206386" y="54009"/>
                </a:cubicBezTo>
                <a:cubicBezTo>
                  <a:pt x="226494" y="51892"/>
                  <a:pt x="313807" y="1092"/>
                  <a:pt x="323861" y="34"/>
                </a:cubicBezTo>
                <a:cubicBezTo>
                  <a:pt x="333915" y="-1024"/>
                  <a:pt x="303223" y="22259"/>
                  <a:pt x="266711" y="47659"/>
                </a:cubicBezTo>
                <a:cubicBezTo>
                  <a:pt x="230199" y="73059"/>
                  <a:pt x="113782" y="151905"/>
                  <a:pt x="104786" y="152434"/>
                </a:cubicBezTo>
                <a:cubicBezTo>
                  <a:pt x="95790" y="152963"/>
                  <a:pt x="194744" y="72530"/>
                  <a:pt x="212736" y="50834"/>
                </a:cubicBezTo>
                <a:cubicBezTo>
                  <a:pt x="230728" y="29138"/>
                  <a:pt x="240782" y="15909"/>
                  <a:pt x="212736" y="22259"/>
                </a:cubicBezTo>
                <a:cubicBezTo>
                  <a:pt x="184690" y="28609"/>
                  <a:pt x="1598" y="90521"/>
                  <a:pt x="11" y="889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934ECB4F-F8B0-1997-83C9-CB5B5D23787D}"/>
              </a:ext>
            </a:extLst>
          </p:cNvPr>
          <p:cNvSpPr/>
          <p:nvPr/>
        </p:nvSpPr>
        <p:spPr>
          <a:xfrm>
            <a:off x="3431773" y="3711413"/>
            <a:ext cx="95666" cy="416806"/>
          </a:xfrm>
          <a:custGeom>
            <a:avLst/>
            <a:gdLst>
              <a:gd name="connsiteX0" fmla="*/ 95652 w 95666"/>
              <a:gd name="connsiteY0" fmla="*/ 162 h 416806"/>
              <a:gd name="connsiteX1" fmla="*/ 25802 w 95666"/>
              <a:gd name="connsiteY1" fmla="*/ 200187 h 416806"/>
              <a:gd name="connsiteX2" fmla="*/ 13102 w 95666"/>
              <a:gd name="connsiteY2" fmla="*/ 320837 h 416806"/>
              <a:gd name="connsiteX3" fmla="*/ 402 w 95666"/>
              <a:gd name="connsiteY3" fmla="*/ 219237 h 416806"/>
              <a:gd name="connsiteX4" fmla="*/ 28977 w 95666"/>
              <a:gd name="connsiteY4" fmla="*/ 412912 h 416806"/>
              <a:gd name="connsiteX5" fmla="*/ 28977 w 95666"/>
              <a:gd name="connsiteY5" fmla="*/ 336712 h 416806"/>
              <a:gd name="connsiteX6" fmla="*/ 57552 w 95666"/>
              <a:gd name="connsiteY6" fmla="*/ 190662 h 416806"/>
              <a:gd name="connsiteX7" fmla="*/ 32152 w 95666"/>
              <a:gd name="connsiteY7" fmla="*/ 235112 h 416806"/>
              <a:gd name="connsiteX8" fmla="*/ 95652 w 95666"/>
              <a:gd name="connsiteY8" fmla="*/ 162 h 416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666" h="416806">
                <a:moveTo>
                  <a:pt x="95652" y="162"/>
                </a:moveTo>
                <a:cubicBezTo>
                  <a:pt x="94594" y="-5659"/>
                  <a:pt x="39560" y="146741"/>
                  <a:pt x="25802" y="200187"/>
                </a:cubicBezTo>
                <a:cubicBezTo>
                  <a:pt x="12044" y="253633"/>
                  <a:pt x="17335" y="317662"/>
                  <a:pt x="13102" y="320837"/>
                </a:cubicBezTo>
                <a:cubicBezTo>
                  <a:pt x="8869" y="324012"/>
                  <a:pt x="-2244" y="203891"/>
                  <a:pt x="402" y="219237"/>
                </a:cubicBezTo>
                <a:cubicBezTo>
                  <a:pt x="3048" y="234583"/>
                  <a:pt x="24215" y="393333"/>
                  <a:pt x="28977" y="412912"/>
                </a:cubicBezTo>
                <a:cubicBezTo>
                  <a:pt x="33739" y="432491"/>
                  <a:pt x="24215" y="373754"/>
                  <a:pt x="28977" y="336712"/>
                </a:cubicBezTo>
                <a:cubicBezTo>
                  <a:pt x="33739" y="299670"/>
                  <a:pt x="57023" y="207595"/>
                  <a:pt x="57552" y="190662"/>
                </a:cubicBezTo>
                <a:cubicBezTo>
                  <a:pt x="58081" y="173729"/>
                  <a:pt x="25273" y="261041"/>
                  <a:pt x="32152" y="235112"/>
                </a:cubicBezTo>
                <a:cubicBezTo>
                  <a:pt x="39031" y="209183"/>
                  <a:pt x="96710" y="5983"/>
                  <a:pt x="95652" y="1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7259902A-B871-CD4F-9101-C459E90654C7}"/>
              </a:ext>
            </a:extLst>
          </p:cNvPr>
          <p:cNvSpPr/>
          <p:nvPr/>
        </p:nvSpPr>
        <p:spPr>
          <a:xfrm>
            <a:off x="2424838" y="2819396"/>
            <a:ext cx="80266" cy="177766"/>
          </a:xfrm>
          <a:custGeom>
            <a:avLst/>
            <a:gdLst>
              <a:gd name="connsiteX0" fmla="*/ 80237 w 80266"/>
              <a:gd name="connsiteY0" fmla="*/ 4 h 177766"/>
              <a:gd name="connsiteX1" fmla="*/ 10387 w 80266"/>
              <a:gd name="connsiteY1" fmla="*/ 76204 h 177766"/>
              <a:gd name="connsiteX2" fmla="*/ 23087 w 80266"/>
              <a:gd name="connsiteY2" fmla="*/ 174629 h 177766"/>
              <a:gd name="connsiteX3" fmla="*/ 19912 w 80266"/>
              <a:gd name="connsiteY3" fmla="*/ 146054 h 177766"/>
              <a:gd name="connsiteX4" fmla="*/ 862 w 80266"/>
              <a:gd name="connsiteY4" fmla="*/ 73029 h 177766"/>
              <a:gd name="connsiteX5" fmla="*/ 80237 w 80266"/>
              <a:gd name="connsiteY5" fmla="*/ 4 h 177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266" h="177766">
                <a:moveTo>
                  <a:pt x="80237" y="4"/>
                </a:moveTo>
                <a:cubicBezTo>
                  <a:pt x="81824" y="533"/>
                  <a:pt x="19912" y="47100"/>
                  <a:pt x="10387" y="76204"/>
                </a:cubicBezTo>
                <a:cubicBezTo>
                  <a:pt x="862" y="105308"/>
                  <a:pt x="21500" y="162987"/>
                  <a:pt x="23087" y="174629"/>
                </a:cubicBezTo>
                <a:cubicBezTo>
                  <a:pt x="24674" y="186271"/>
                  <a:pt x="23616" y="162987"/>
                  <a:pt x="19912" y="146054"/>
                </a:cubicBezTo>
                <a:cubicBezTo>
                  <a:pt x="16208" y="129121"/>
                  <a:pt x="-4430" y="94725"/>
                  <a:pt x="862" y="73029"/>
                </a:cubicBezTo>
                <a:cubicBezTo>
                  <a:pt x="6154" y="51333"/>
                  <a:pt x="78650" y="-525"/>
                  <a:pt x="80237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5DE8050B-CE0B-0A2A-F601-768FB4DC8DCF}"/>
              </a:ext>
            </a:extLst>
          </p:cNvPr>
          <p:cNvSpPr/>
          <p:nvPr/>
        </p:nvSpPr>
        <p:spPr>
          <a:xfrm>
            <a:off x="3570951" y="2927347"/>
            <a:ext cx="78385" cy="180876"/>
          </a:xfrm>
          <a:custGeom>
            <a:avLst/>
            <a:gdLst>
              <a:gd name="connsiteX0" fmla="*/ 16799 w 78385"/>
              <a:gd name="connsiteY0" fmla="*/ 3 h 180876"/>
              <a:gd name="connsiteX1" fmla="*/ 13624 w 78385"/>
              <a:gd name="connsiteY1" fmla="*/ 92078 h 180876"/>
              <a:gd name="connsiteX2" fmla="*/ 77124 w 78385"/>
              <a:gd name="connsiteY2" fmla="*/ 177803 h 180876"/>
              <a:gd name="connsiteX3" fmla="*/ 51724 w 78385"/>
              <a:gd name="connsiteY3" fmla="*/ 155578 h 180876"/>
              <a:gd name="connsiteX4" fmla="*/ 924 w 78385"/>
              <a:gd name="connsiteY4" fmla="*/ 95253 h 180876"/>
              <a:gd name="connsiteX5" fmla="*/ 16799 w 78385"/>
              <a:gd name="connsiteY5" fmla="*/ 3 h 18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385" h="180876">
                <a:moveTo>
                  <a:pt x="16799" y="3"/>
                </a:moveTo>
                <a:cubicBezTo>
                  <a:pt x="18916" y="-526"/>
                  <a:pt x="3570" y="62445"/>
                  <a:pt x="13624" y="92078"/>
                </a:cubicBezTo>
                <a:cubicBezTo>
                  <a:pt x="23678" y="121711"/>
                  <a:pt x="70774" y="167220"/>
                  <a:pt x="77124" y="177803"/>
                </a:cubicBezTo>
                <a:cubicBezTo>
                  <a:pt x="83474" y="188386"/>
                  <a:pt x="64424" y="169336"/>
                  <a:pt x="51724" y="155578"/>
                </a:cubicBezTo>
                <a:cubicBezTo>
                  <a:pt x="39024" y="141820"/>
                  <a:pt x="6216" y="120124"/>
                  <a:pt x="924" y="95253"/>
                </a:cubicBezTo>
                <a:cubicBezTo>
                  <a:pt x="-4368" y="70382"/>
                  <a:pt x="14682" y="532"/>
                  <a:pt x="1679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8BE93B0E-A62C-4EBC-77DF-5341280F5ADE}"/>
              </a:ext>
            </a:extLst>
          </p:cNvPr>
          <p:cNvSpPr/>
          <p:nvPr/>
        </p:nvSpPr>
        <p:spPr>
          <a:xfrm>
            <a:off x="3803477" y="3139978"/>
            <a:ext cx="69436" cy="140601"/>
          </a:xfrm>
          <a:custGeom>
            <a:avLst/>
            <a:gdLst>
              <a:gd name="connsiteX0" fmla="*/ 173 w 69436"/>
              <a:gd name="connsiteY0" fmla="*/ 97 h 140601"/>
              <a:gd name="connsiteX1" fmla="*/ 47798 w 69436"/>
              <a:gd name="connsiteY1" fmla="*/ 54072 h 140601"/>
              <a:gd name="connsiteX2" fmla="*/ 57323 w 69436"/>
              <a:gd name="connsiteY2" fmla="*/ 139797 h 140601"/>
              <a:gd name="connsiteX3" fmla="*/ 60498 w 69436"/>
              <a:gd name="connsiteY3" fmla="*/ 95347 h 140601"/>
              <a:gd name="connsiteX4" fmla="*/ 66848 w 69436"/>
              <a:gd name="connsiteY4" fmla="*/ 66772 h 140601"/>
              <a:gd name="connsiteX5" fmla="*/ 173 w 69436"/>
              <a:gd name="connsiteY5" fmla="*/ 97 h 140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436" h="140601">
                <a:moveTo>
                  <a:pt x="173" y="97"/>
                </a:moveTo>
                <a:cubicBezTo>
                  <a:pt x="-3002" y="-2020"/>
                  <a:pt x="38273" y="30789"/>
                  <a:pt x="47798" y="54072"/>
                </a:cubicBezTo>
                <a:cubicBezTo>
                  <a:pt x="57323" y="77355"/>
                  <a:pt x="55206" y="132918"/>
                  <a:pt x="57323" y="139797"/>
                </a:cubicBezTo>
                <a:cubicBezTo>
                  <a:pt x="59440" y="146676"/>
                  <a:pt x="58911" y="107518"/>
                  <a:pt x="60498" y="95347"/>
                </a:cubicBezTo>
                <a:cubicBezTo>
                  <a:pt x="62085" y="83176"/>
                  <a:pt x="74785" y="80001"/>
                  <a:pt x="66848" y="66772"/>
                </a:cubicBezTo>
                <a:cubicBezTo>
                  <a:pt x="58911" y="53543"/>
                  <a:pt x="3348" y="2214"/>
                  <a:pt x="173" y="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585D2BBF-6AA6-6C36-C086-1CA1FAB869DA}"/>
              </a:ext>
            </a:extLst>
          </p:cNvPr>
          <p:cNvSpPr/>
          <p:nvPr/>
        </p:nvSpPr>
        <p:spPr>
          <a:xfrm>
            <a:off x="3016120" y="2227732"/>
            <a:ext cx="47559" cy="217276"/>
          </a:xfrm>
          <a:custGeom>
            <a:avLst/>
            <a:gdLst>
              <a:gd name="connsiteX0" fmla="*/ 44580 w 47559"/>
              <a:gd name="connsiteY0" fmla="*/ 1118 h 217276"/>
              <a:gd name="connsiteX1" fmla="*/ 44580 w 47559"/>
              <a:gd name="connsiteY1" fmla="*/ 77318 h 217276"/>
              <a:gd name="connsiteX2" fmla="*/ 22355 w 47559"/>
              <a:gd name="connsiteY2" fmla="*/ 156693 h 217276"/>
              <a:gd name="connsiteX3" fmla="*/ 28705 w 47559"/>
              <a:gd name="connsiteY3" fmla="*/ 112243 h 217276"/>
              <a:gd name="connsiteX4" fmla="*/ 130 w 47559"/>
              <a:gd name="connsiteY4" fmla="*/ 217018 h 217276"/>
              <a:gd name="connsiteX5" fmla="*/ 19180 w 47559"/>
              <a:gd name="connsiteY5" fmla="*/ 137643 h 217276"/>
              <a:gd name="connsiteX6" fmla="*/ 44580 w 47559"/>
              <a:gd name="connsiteY6" fmla="*/ 1118 h 21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559" h="217276">
                <a:moveTo>
                  <a:pt x="44580" y="1118"/>
                </a:moveTo>
                <a:cubicBezTo>
                  <a:pt x="48813" y="-8936"/>
                  <a:pt x="48284" y="51389"/>
                  <a:pt x="44580" y="77318"/>
                </a:cubicBezTo>
                <a:cubicBezTo>
                  <a:pt x="40876" y="103247"/>
                  <a:pt x="25001" y="150872"/>
                  <a:pt x="22355" y="156693"/>
                </a:cubicBezTo>
                <a:cubicBezTo>
                  <a:pt x="19709" y="162514"/>
                  <a:pt x="32409" y="102189"/>
                  <a:pt x="28705" y="112243"/>
                </a:cubicBezTo>
                <a:cubicBezTo>
                  <a:pt x="25001" y="122297"/>
                  <a:pt x="1717" y="212785"/>
                  <a:pt x="130" y="217018"/>
                </a:cubicBezTo>
                <a:cubicBezTo>
                  <a:pt x="-1457" y="221251"/>
                  <a:pt x="11772" y="172568"/>
                  <a:pt x="19180" y="137643"/>
                </a:cubicBezTo>
                <a:cubicBezTo>
                  <a:pt x="26588" y="102718"/>
                  <a:pt x="40347" y="11172"/>
                  <a:pt x="44580" y="1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4359F44E-5BBD-7505-7CA6-9A053B77462D}"/>
              </a:ext>
            </a:extLst>
          </p:cNvPr>
          <p:cNvSpPr/>
          <p:nvPr/>
        </p:nvSpPr>
        <p:spPr>
          <a:xfrm>
            <a:off x="3111197" y="2192694"/>
            <a:ext cx="61003" cy="271106"/>
          </a:xfrm>
          <a:custGeom>
            <a:avLst/>
            <a:gdLst>
              <a:gd name="connsiteX0" fmla="*/ 60628 w 61003"/>
              <a:gd name="connsiteY0" fmla="*/ 1231 h 271106"/>
              <a:gd name="connsiteX1" fmla="*/ 25703 w 61003"/>
              <a:gd name="connsiteY1" fmla="*/ 90131 h 271106"/>
              <a:gd name="connsiteX2" fmla="*/ 22528 w 61003"/>
              <a:gd name="connsiteY2" fmla="*/ 159981 h 271106"/>
              <a:gd name="connsiteX3" fmla="*/ 303 w 61003"/>
              <a:gd name="connsiteY3" fmla="*/ 140931 h 271106"/>
              <a:gd name="connsiteX4" fmla="*/ 22528 w 61003"/>
              <a:gd name="connsiteY4" fmla="*/ 229831 h 271106"/>
              <a:gd name="connsiteX5" fmla="*/ 38403 w 61003"/>
              <a:gd name="connsiteY5" fmla="*/ 271106 h 271106"/>
              <a:gd name="connsiteX6" fmla="*/ 19353 w 61003"/>
              <a:gd name="connsiteY6" fmla="*/ 229831 h 271106"/>
              <a:gd name="connsiteX7" fmla="*/ 303 w 61003"/>
              <a:gd name="connsiteY7" fmla="*/ 159981 h 271106"/>
              <a:gd name="connsiteX8" fmla="*/ 60628 w 61003"/>
              <a:gd name="connsiteY8" fmla="*/ 1231 h 27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03" h="271106">
                <a:moveTo>
                  <a:pt x="60628" y="1231"/>
                </a:moveTo>
                <a:cubicBezTo>
                  <a:pt x="64861" y="-10411"/>
                  <a:pt x="32053" y="63673"/>
                  <a:pt x="25703" y="90131"/>
                </a:cubicBezTo>
                <a:cubicBezTo>
                  <a:pt x="19353" y="116589"/>
                  <a:pt x="26761" y="151514"/>
                  <a:pt x="22528" y="159981"/>
                </a:cubicBezTo>
                <a:cubicBezTo>
                  <a:pt x="18295" y="168448"/>
                  <a:pt x="303" y="129289"/>
                  <a:pt x="303" y="140931"/>
                </a:cubicBezTo>
                <a:cubicBezTo>
                  <a:pt x="303" y="152573"/>
                  <a:pt x="16178" y="208135"/>
                  <a:pt x="22528" y="229831"/>
                </a:cubicBezTo>
                <a:cubicBezTo>
                  <a:pt x="28878" y="251527"/>
                  <a:pt x="38932" y="271106"/>
                  <a:pt x="38403" y="271106"/>
                </a:cubicBezTo>
                <a:cubicBezTo>
                  <a:pt x="37874" y="271106"/>
                  <a:pt x="25703" y="248352"/>
                  <a:pt x="19353" y="229831"/>
                </a:cubicBezTo>
                <a:cubicBezTo>
                  <a:pt x="13003" y="211310"/>
                  <a:pt x="-2343" y="193848"/>
                  <a:pt x="303" y="159981"/>
                </a:cubicBezTo>
                <a:cubicBezTo>
                  <a:pt x="2949" y="126114"/>
                  <a:pt x="56395" y="12873"/>
                  <a:pt x="60628" y="12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69DDAC91-BA10-DF58-77F8-F4230928EA6B}"/>
              </a:ext>
            </a:extLst>
          </p:cNvPr>
          <p:cNvSpPr/>
          <p:nvPr/>
        </p:nvSpPr>
        <p:spPr>
          <a:xfrm>
            <a:off x="2889250" y="2222244"/>
            <a:ext cx="150045" cy="283108"/>
          </a:xfrm>
          <a:custGeom>
            <a:avLst/>
            <a:gdLst>
              <a:gd name="connsiteX0" fmla="*/ 149225 w 150045"/>
              <a:gd name="connsiteY0" fmla="*/ 256 h 283108"/>
              <a:gd name="connsiteX1" fmla="*/ 123825 w 150045"/>
              <a:gd name="connsiteY1" fmla="*/ 124081 h 283108"/>
              <a:gd name="connsiteX2" fmla="*/ 95250 w 150045"/>
              <a:gd name="connsiteY2" fmla="*/ 209806 h 283108"/>
              <a:gd name="connsiteX3" fmla="*/ 127000 w 150045"/>
              <a:gd name="connsiteY3" fmla="*/ 184406 h 283108"/>
              <a:gd name="connsiteX4" fmla="*/ 98425 w 150045"/>
              <a:gd name="connsiteY4" fmla="*/ 235206 h 283108"/>
              <a:gd name="connsiteX5" fmla="*/ 69850 w 150045"/>
              <a:gd name="connsiteY5" fmla="*/ 260606 h 283108"/>
              <a:gd name="connsiteX6" fmla="*/ 12700 w 150045"/>
              <a:gd name="connsiteY6" fmla="*/ 282831 h 283108"/>
              <a:gd name="connsiteX7" fmla="*/ 47625 w 150045"/>
              <a:gd name="connsiteY7" fmla="*/ 244731 h 283108"/>
              <a:gd name="connsiteX8" fmla="*/ 0 w 150045"/>
              <a:gd name="connsiteY8" fmla="*/ 276481 h 283108"/>
              <a:gd name="connsiteX9" fmla="*/ 47625 w 150045"/>
              <a:gd name="connsiteY9" fmla="*/ 251081 h 283108"/>
              <a:gd name="connsiteX10" fmla="*/ 63500 w 150045"/>
              <a:gd name="connsiteY10" fmla="*/ 203456 h 283108"/>
              <a:gd name="connsiteX11" fmla="*/ 66675 w 150045"/>
              <a:gd name="connsiteY11" fmla="*/ 254256 h 283108"/>
              <a:gd name="connsiteX12" fmla="*/ 92075 w 150045"/>
              <a:gd name="connsiteY12" fmla="*/ 206631 h 283108"/>
              <a:gd name="connsiteX13" fmla="*/ 92075 w 150045"/>
              <a:gd name="connsiteY13" fmla="*/ 159006 h 283108"/>
              <a:gd name="connsiteX14" fmla="*/ 149225 w 150045"/>
              <a:gd name="connsiteY14" fmla="*/ 256 h 28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0045" h="283108">
                <a:moveTo>
                  <a:pt x="149225" y="256"/>
                </a:moveTo>
                <a:cubicBezTo>
                  <a:pt x="154517" y="-5565"/>
                  <a:pt x="132821" y="89156"/>
                  <a:pt x="123825" y="124081"/>
                </a:cubicBezTo>
                <a:cubicBezTo>
                  <a:pt x="114829" y="159006"/>
                  <a:pt x="94721" y="199752"/>
                  <a:pt x="95250" y="209806"/>
                </a:cubicBezTo>
                <a:cubicBezTo>
                  <a:pt x="95779" y="219860"/>
                  <a:pt x="126471" y="180173"/>
                  <a:pt x="127000" y="184406"/>
                </a:cubicBezTo>
                <a:cubicBezTo>
                  <a:pt x="127529" y="188639"/>
                  <a:pt x="107950" y="222506"/>
                  <a:pt x="98425" y="235206"/>
                </a:cubicBezTo>
                <a:cubicBezTo>
                  <a:pt x="88900" y="247906"/>
                  <a:pt x="84137" y="252669"/>
                  <a:pt x="69850" y="260606"/>
                </a:cubicBezTo>
                <a:cubicBezTo>
                  <a:pt x="55563" y="268543"/>
                  <a:pt x="16404" y="285477"/>
                  <a:pt x="12700" y="282831"/>
                </a:cubicBezTo>
                <a:cubicBezTo>
                  <a:pt x="8996" y="280185"/>
                  <a:pt x="49742" y="245789"/>
                  <a:pt x="47625" y="244731"/>
                </a:cubicBezTo>
                <a:cubicBezTo>
                  <a:pt x="45508" y="243673"/>
                  <a:pt x="0" y="275423"/>
                  <a:pt x="0" y="276481"/>
                </a:cubicBezTo>
                <a:cubicBezTo>
                  <a:pt x="0" y="277539"/>
                  <a:pt x="37042" y="263252"/>
                  <a:pt x="47625" y="251081"/>
                </a:cubicBezTo>
                <a:cubicBezTo>
                  <a:pt x="58208" y="238910"/>
                  <a:pt x="60325" y="202927"/>
                  <a:pt x="63500" y="203456"/>
                </a:cubicBezTo>
                <a:cubicBezTo>
                  <a:pt x="66675" y="203985"/>
                  <a:pt x="61912" y="253727"/>
                  <a:pt x="66675" y="254256"/>
                </a:cubicBezTo>
                <a:cubicBezTo>
                  <a:pt x="71437" y="254785"/>
                  <a:pt x="87842" y="222506"/>
                  <a:pt x="92075" y="206631"/>
                </a:cubicBezTo>
                <a:cubicBezTo>
                  <a:pt x="96308" y="190756"/>
                  <a:pt x="82550" y="188639"/>
                  <a:pt x="92075" y="159006"/>
                </a:cubicBezTo>
                <a:cubicBezTo>
                  <a:pt x="101600" y="129373"/>
                  <a:pt x="143933" y="6077"/>
                  <a:pt x="149225" y="2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197B622F-9F02-23E8-755D-25CB8CE9A967}"/>
              </a:ext>
            </a:extLst>
          </p:cNvPr>
          <p:cNvSpPr/>
          <p:nvPr/>
        </p:nvSpPr>
        <p:spPr>
          <a:xfrm>
            <a:off x="3136548" y="2228805"/>
            <a:ext cx="136891" cy="273882"/>
          </a:xfrm>
          <a:custGeom>
            <a:avLst/>
            <a:gdLst>
              <a:gd name="connsiteX0" fmla="*/ 60677 w 136891"/>
              <a:gd name="connsiteY0" fmla="*/ 45 h 273882"/>
              <a:gd name="connsiteX1" fmla="*/ 22577 w 136891"/>
              <a:gd name="connsiteY1" fmla="*/ 101645 h 273882"/>
              <a:gd name="connsiteX2" fmla="*/ 32102 w 136891"/>
              <a:gd name="connsiteY2" fmla="*/ 187370 h 273882"/>
              <a:gd name="connsiteX3" fmla="*/ 25752 w 136891"/>
              <a:gd name="connsiteY3" fmla="*/ 158795 h 273882"/>
              <a:gd name="connsiteX4" fmla="*/ 105127 w 136891"/>
              <a:gd name="connsiteY4" fmla="*/ 260395 h 273882"/>
              <a:gd name="connsiteX5" fmla="*/ 136877 w 136891"/>
              <a:gd name="connsiteY5" fmla="*/ 273095 h 273882"/>
              <a:gd name="connsiteX6" fmla="*/ 101952 w 136891"/>
              <a:gd name="connsiteY6" fmla="*/ 263570 h 273882"/>
              <a:gd name="connsiteX7" fmla="*/ 44802 w 136891"/>
              <a:gd name="connsiteY7" fmla="*/ 196895 h 273882"/>
              <a:gd name="connsiteX8" fmla="*/ 3527 w 136891"/>
              <a:gd name="connsiteY8" fmla="*/ 130220 h 273882"/>
              <a:gd name="connsiteX9" fmla="*/ 3527 w 136891"/>
              <a:gd name="connsiteY9" fmla="*/ 95295 h 273882"/>
              <a:gd name="connsiteX10" fmla="*/ 3527 w 136891"/>
              <a:gd name="connsiteY10" fmla="*/ 114345 h 273882"/>
              <a:gd name="connsiteX11" fmla="*/ 60677 w 136891"/>
              <a:gd name="connsiteY11" fmla="*/ 45 h 2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891" h="273882">
                <a:moveTo>
                  <a:pt x="60677" y="45"/>
                </a:moveTo>
                <a:cubicBezTo>
                  <a:pt x="63852" y="-2072"/>
                  <a:pt x="27339" y="70424"/>
                  <a:pt x="22577" y="101645"/>
                </a:cubicBezTo>
                <a:cubicBezTo>
                  <a:pt x="17815" y="132866"/>
                  <a:pt x="31573" y="177845"/>
                  <a:pt x="32102" y="187370"/>
                </a:cubicBezTo>
                <a:cubicBezTo>
                  <a:pt x="32631" y="196895"/>
                  <a:pt x="13581" y="146624"/>
                  <a:pt x="25752" y="158795"/>
                </a:cubicBezTo>
                <a:cubicBezTo>
                  <a:pt x="37923" y="170966"/>
                  <a:pt x="86606" y="241345"/>
                  <a:pt x="105127" y="260395"/>
                </a:cubicBezTo>
                <a:cubicBezTo>
                  <a:pt x="123648" y="279445"/>
                  <a:pt x="137406" y="272566"/>
                  <a:pt x="136877" y="273095"/>
                </a:cubicBezTo>
                <a:cubicBezTo>
                  <a:pt x="136348" y="273624"/>
                  <a:pt x="117298" y="276270"/>
                  <a:pt x="101952" y="263570"/>
                </a:cubicBezTo>
                <a:cubicBezTo>
                  <a:pt x="86606" y="250870"/>
                  <a:pt x="61206" y="219120"/>
                  <a:pt x="44802" y="196895"/>
                </a:cubicBezTo>
                <a:cubicBezTo>
                  <a:pt x="28398" y="174670"/>
                  <a:pt x="10406" y="147153"/>
                  <a:pt x="3527" y="130220"/>
                </a:cubicBezTo>
                <a:cubicBezTo>
                  <a:pt x="-3352" y="113287"/>
                  <a:pt x="3527" y="95295"/>
                  <a:pt x="3527" y="95295"/>
                </a:cubicBezTo>
                <a:cubicBezTo>
                  <a:pt x="3527" y="92649"/>
                  <a:pt x="-4410" y="124928"/>
                  <a:pt x="3527" y="114345"/>
                </a:cubicBezTo>
                <a:cubicBezTo>
                  <a:pt x="11464" y="103762"/>
                  <a:pt x="57502" y="2162"/>
                  <a:pt x="60677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60BBB1E6-D5CD-E631-BEAA-9EEE6BA234D4}"/>
              </a:ext>
            </a:extLst>
          </p:cNvPr>
          <p:cNvSpPr/>
          <p:nvPr/>
        </p:nvSpPr>
        <p:spPr>
          <a:xfrm>
            <a:off x="3139694" y="2454271"/>
            <a:ext cx="175066" cy="219079"/>
          </a:xfrm>
          <a:custGeom>
            <a:avLst/>
            <a:gdLst>
              <a:gd name="connsiteX0" fmla="*/ 28956 w 175066"/>
              <a:gd name="connsiteY0" fmla="*/ 4 h 219079"/>
              <a:gd name="connsiteX1" fmla="*/ 41656 w 175066"/>
              <a:gd name="connsiteY1" fmla="*/ 69854 h 219079"/>
              <a:gd name="connsiteX2" fmla="*/ 381 w 175066"/>
              <a:gd name="connsiteY2" fmla="*/ 161929 h 219079"/>
              <a:gd name="connsiteX3" fmla="*/ 70231 w 175066"/>
              <a:gd name="connsiteY3" fmla="*/ 187329 h 219079"/>
              <a:gd name="connsiteX4" fmla="*/ 32131 w 175066"/>
              <a:gd name="connsiteY4" fmla="*/ 190504 h 219079"/>
              <a:gd name="connsiteX5" fmla="*/ 114681 w 175066"/>
              <a:gd name="connsiteY5" fmla="*/ 203204 h 219079"/>
              <a:gd name="connsiteX6" fmla="*/ 175006 w 175066"/>
              <a:gd name="connsiteY6" fmla="*/ 219079 h 219079"/>
              <a:gd name="connsiteX7" fmla="*/ 124206 w 175066"/>
              <a:gd name="connsiteY7" fmla="*/ 203204 h 219079"/>
              <a:gd name="connsiteX8" fmla="*/ 41656 w 175066"/>
              <a:gd name="connsiteY8" fmla="*/ 161929 h 219079"/>
              <a:gd name="connsiteX9" fmla="*/ 48006 w 175066"/>
              <a:gd name="connsiteY9" fmla="*/ 104779 h 219079"/>
              <a:gd name="connsiteX10" fmla="*/ 60706 w 175066"/>
              <a:gd name="connsiteY10" fmla="*/ 104779 h 219079"/>
              <a:gd name="connsiteX11" fmla="*/ 22606 w 175066"/>
              <a:gd name="connsiteY11" fmla="*/ 57154 h 219079"/>
              <a:gd name="connsiteX12" fmla="*/ 95631 w 175066"/>
              <a:gd name="connsiteY12" fmla="*/ 101604 h 219079"/>
              <a:gd name="connsiteX13" fmla="*/ 63881 w 175066"/>
              <a:gd name="connsiteY13" fmla="*/ 73029 h 219079"/>
              <a:gd name="connsiteX14" fmla="*/ 28956 w 175066"/>
              <a:gd name="connsiteY14" fmla="*/ 4 h 219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5066" h="219079">
                <a:moveTo>
                  <a:pt x="28956" y="4"/>
                </a:moveTo>
                <a:cubicBezTo>
                  <a:pt x="25252" y="-525"/>
                  <a:pt x="46418" y="42867"/>
                  <a:pt x="41656" y="69854"/>
                </a:cubicBezTo>
                <a:cubicBezTo>
                  <a:pt x="36894" y="96841"/>
                  <a:pt x="-4381" y="142350"/>
                  <a:pt x="381" y="161929"/>
                </a:cubicBezTo>
                <a:cubicBezTo>
                  <a:pt x="5143" y="181508"/>
                  <a:pt x="64939" y="182567"/>
                  <a:pt x="70231" y="187329"/>
                </a:cubicBezTo>
                <a:cubicBezTo>
                  <a:pt x="75523" y="192092"/>
                  <a:pt x="24723" y="187858"/>
                  <a:pt x="32131" y="190504"/>
                </a:cubicBezTo>
                <a:cubicBezTo>
                  <a:pt x="39539" y="193150"/>
                  <a:pt x="90869" y="198442"/>
                  <a:pt x="114681" y="203204"/>
                </a:cubicBezTo>
                <a:cubicBezTo>
                  <a:pt x="138493" y="207966"/>
                  <a:pt x="173419" y="219079"/>
                  <a:pt x="175006" y="219079"/>
                </a:cubicBezTo>
                <a:cubicBezTo>
                  <a:pt x="176593" y="219079"/>
                  <a:pt x="146431" y="212729"/>
                  <a:pt x="124206" y="203204"/>
                </a:cubicBezTo>
                <a:cubicBezTo>
                  <a:pt x="101981" y="193679"/>
                  <a:pt x="54356" y="178333"/>
                  <a:pt x="41656" y="161929"/>
                </a:cubicBezTo>
                <a:cubicBezTo>
                  <a:pt x="28956" y="145525"/>
                  <a:pt x="48006" y="104779"/>
                  <a:pt x="48006" y="104779"/>
                </a:cubicBezTo>
                <a:cubicBezTo>
                  <a:pt x="51181" y="95254"/>
                  <a:pt x="64939" y="112716"/>
                  <a:pt x="60706" y="104779"/>
                </a:cubicBezTo>
                <a:cubicBezTo>
                  <a:pt x="56473" y="96842"/>
                  <a:pt x="16785" y="57683"/>
                  <a:pt x="22606" y="57154"/>
                </a:cubicBezTo>
                <a:cubicBezTo>
                  <a:pt x="28427" y="56625"/>
                  <a:pt x="88752" y="98958"/>
                  <a:pt x="95631" y="101604"/>
                </a:cubicBezTo>
                <a:cubicBezTo>
                  <a:pt x="102510" y="104250"/>
                  <a:pt x="74994" y="85200"/>
                  <a:pt x="63881" y="73029"/>
                </a:cubicBezTo>
                <a:cubicBezTo>
                  <a:pt x="52768" y="60858"/>
                  <a:pt x="32660" y="533"/>
                  <a:pt x="28956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0084AC90-A215-D1FD-E42B-5B97DA3E6637}"/>
              </a:ext>
            </a:extLst>
          </p:cNvPr>
          <p:cNvSpPr/>
          <p:nvPr/>
        </p:nvSpPr>
        <p:spPr>
          <a:xfrm>
            <a:off x="2635114" y="2628484"/>
            <a:ext cx="254170" cy="141213"/>
          </a:xfrm>
          <a:custGeom>
            <a:avLst/>
            <a:gdLst>
              <a:gd name="connsiteX0" fmla="*/ 254136 w 254170"/>
              <a:gd name="connsiteY0" fmla="*/ 416 h 141213"/>
              <a:gd name="connsiteX1" fmla="*/ 3311 w 254170"/>
              <a:gd name="connsiteY1" fmla="*/ 140116 h 141213"/>
              <a:gd name="connsiteX2" fmla="*/ 104911 w 254170"/>
              <a:gd name="connsiteY2" fmla="*/ 67091 h 141213"/>
              <a:gd name="connsiteX3" fmla="*/ 22361 w 254170"/>
              <a:gd name="connsiteY3" fmla="*/ 95666 h 141213"/>
              <a:gd name="connsiteX4" fmla="*/ 254136 w 254170"/>
              <a:gd name="connsiteY4" fmla="*/ 416 h 141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170" h="141213">
                <a:moveTo>
                  <a:pt x="254136" y="416"/>
                </a:moveTo>
                <a:cubicBezTo>
                  <a:pt x="250961" y="7824"/>
                  <a:pt x="28182" y="129004"/>
                  <a:pt x="3311" y="140116"/>
                </a:cubicBezTo>
                <a:cubicBezTo>
                  <a:pt x="-21560" y="151228"/>
                  <a:pt x="101736" y="74499"/>
                  <a:pt x="104911" y="67091"/>
                </a:cubicBezTo>
                <a:cubicBezTo>
                  <a:pt x="108086" y="59683"/>
                  <a:pt x="1723" y="104662"/>
                  <a:pt x="22361" y="95666"/>
                </a:cubicBezTo>
                <a:cubicBezTo>
                  <a:pt x="42998" y="86670"/>
                  <a:pt x="257311" y="-6992"/>
                  <a:pt x="254136" y="4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28E7C6EB-8185-B96C-317C-A8FBF40166A9}"/>
              </a:ext>
            </a:extLst>
          </p:cNvPr>
          <p:cNvSpPr/>
          <p:nvPr/>
        </p:nvSpPr>
        <p:spPr>
          <a:xfrm>
            <a:off x="2425645" y="2561976"/>
            <a:ext cx="142947" cy="152649"/>
          </a:xfrm>
          <a:custGeom>
            <a:avLst/>
            <a:gdLst>
              <a:gd name="connsiteX0" fmla="*/ 142930 w 142947"/>
              <a:gd name="connsiteY0" fmla="*/ 249 h 152649"/>
              <a:gd name="connsiteX1" fmla="*/ 73080 w 142947"/>
              <a:gd name="connsiteY1" fmla="*/ 89149 h 152649"/>
              <a:gd name="connsiteX2" fmla="*/ 55 w 142947"/>
              <a:gd name="connsiteY2" fmla="*/ 152649 h 152649"/>
              <a:gd name="connsiteX3" fmla="*/ 60380 w 142947"/>
              <a:gd name="connsiteY3" fmla="*/ 89149 h 152649"/>
              <a:gd name="connsiteX4" fmla="*/ 22280 w 142947"/>
              <a:gd name="connsiteY4" fmla="*/ 120899 h 152649"/>
              <a:gd name="connsiteX5" fmla="*/ 66730 w 142947"/>
              <a:gd name="connsiteY5" fmla="*/ 63749 h 152649"/>
              <a:gd name="connsiteX6" fmla="*/ 142930 w 142947"/>
              <a:gd name="connsiteY6" fmla="*/ 249 h 152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947" h="152649">
                <a:moveTo>
                  <a:pt x="142930" y="249"/>
                </a:moveTo>
                <a:cubicBezTo>
                  <a:pt x="143988" y="4482"/>
                  <a:pt x="96892" y="63749"/>
                  <a:pt x="73080" y="89149"/>
                </a:cubicBezTo>
                <a:cubicBezTo>
                  <a:pt x="49267" y="114549"/>
                  <a:pt x="2172" y="152649"/>
                  <a:pt x="55" y="152649"/>
                </a:cubicBezTo>
                <a:cubicBezTo>
                  <a:pt x="-2062" y="152649"/>
                  <a:pt x="56676" y="94441"/>
                  <a:pt x="60380" y="89149"/>
                </a:cubicBezTo>
                <a:cubicBezTo>
                  <a:pt x="64084" y="83857"/>
                  <a:pt x="21222" y="125132"/>
                  <a:pt x="22280" y="120899"/>
                </a:cubicBezTo>
                <a:cubicBezTo>
                  <a:pt x="23338" y="116666"/>
                  <a:pt x="48738" y="80682"/>
                  <a:pt x="66730" y="63749"/>
                </a:cubicBezTo>
                <a:cubicBezTo>
                  <a:pt x="84722" y="46816"/>
                  <a:pt x="141872" y="-3984"/>
                  <a:pt x="142930" y="2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5F4E0879-907D-C0ED-433E-D4BCE362722E}"/>
              </a:ext>
            </a:extLst>
          </p:cNvPr>
          <p:cNvSpPr/>
          <p:nvPr/>
        </p:nvSpPr>
        <p:spPr>
          <a:xfrm>
            <a:off x="2485726" y="2679677"/>
            <a:ext cx="230496" cy="80030"/>
          </a:xfrm>
          <a:custGeom>
            <a:avLst/>
            <a:gdLst>
              <a:gd name="connsiteX0" fmla="*/ 299 w 230496"/>
              <a:gd name="connsiteY0" fmla="*/ 53998 h 80030"/>
              <a:gd name="connsiteX1" fmla="*/ 225724 w 230496"/>
              <a:gd name="connsiteY1" fmla="*/ 23 h 80030"/>
              <a:gd name="connsiteX2" fmla="*/ 149524 w 230496"/>
              <a:gd name="connsiteY2" fmla="*/ 47648 h 80030"/>
              <a:gd name="connsiteX3" fmla="*/ 95549 w 230496"/>
              <a:gd name="connsiteY3" fmla="*/ 79398 h 80030"/>
              <a:gd name="connsiteX4" fmla="*/ 174924 w 230496"/>
              <a:gd name="connsiteY4" fmla="*/ 19073 h 80030"/>
              <a:gd name="connsiteX5" fmla="*/ 299 w 230496"/>
              <a:gd name="connsiteY5" fmla="*/ 53998 h 8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496" h="80030">
                <a:moveTo>
                  <a:pt x="299" y="53998"/>
                </a:moveTo>
                <a:cubicBezTo>
                  <a:pt x="8766" y="50823"/>
                  <a:pt x="200853" y="1081"/>
                  <a:pt x="225724" y="23"/>
                </a:cubicBezTo>
                <a:cubicBezTo>
                  <a:pt x="250595" y="-1035"/>
                  <a:pt x="171220" y="34419"/>
                  <a:pt x="149524" y="47648"/>
                </a:cubicBezTo>
                <a:cubicBezTo>
                  <a:pt x="127828" y="60877"/>
                  <a:pt x="91316" y="84160"/>
                  <a:pt x="95549" y="79398"/>
                </a:cubicBezTo>
                <a:cubicBezTo>
                  <a:pt x="99782" y="74636"/>
                  <a:pt x="184449" y="22777"/>
                  <a:pt x="174924" y="19073"/>
                </a:cubicBezTo>
                <a:cubicBezTo>
                  <a:pt x="165399" y="15369"/>
                  <a:pt x="-8168" y="57173"/>
                  <a:pt x="299" y="539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EA2E2049-99BB-F816-C6AF-8D1A677B8300}"/>
              </a:ext>
            </a:extLst>
          </p:cNvPr>
          <p:cNvSpPr/>
          <p:nvPr/>
        </p:nvSpPr>
        <p:spPr>
          <a:xfrm>
            <a:off x="3203519" y="2644151"/>
            <a:ext cx="108075" cy="165920"/>
          </a:xfrm>
          <a:custGeom>
            <a:avLst/>
            <a:gdLst>
              <a:gd name="connsiteX0" fmla="*/ 56 w 108075"/>
              <a:gd name="connsiteY0" fmla="*/ 29199 h 165920"/>
              <a:gd name="connsiteX1" fmla="*/ 57206 w 108075"/>
              <a:gd name="connsiteY1" fmla="*/ 86349 h 165920"/>
              <a:gd name="connsiteX2" fmla="*/ 9581 w 108075"/>
              <a:gd name="connsiteY2" fmla="*/ 165724 h 165920"/>
              <a:gd name="connsiteX3" fmla="*/ 60381 w 108075"/>
              <a:gd name="connsiteY3" fmla="*/ 105399 h 165920"/>
              <a:gd name="connsiteX4" fmla="*/ 108006 w 108075"/>
              <a:gd name="connsiteY4" fmla="*/ 624 h 165920"/>
              <a:gd name="connsiteX5" fmla="*/ 69906 w 108075"/>
              <a:gd name="connsiteY5" fmla="*/ 60949 h 165920"/>
              <a:gd name="connsiteX6" fmla="*/ 56 w 108075"/>
              <a:gd name="connsiteY6" fmla="*/ 29199 h 16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075" h="165920">
                <a:moveTo>
                  <a:pt x="56" y="29199"/>
                </a:moveTo>
                <a:cubicBezTo>
                  <a:pt x="-2061" y="33432"/>
                  <a:pt x="55619" y="63595"/>
                  <a:pt x="57206" y="86349"/>
                </a:cubicBezTo>
                <a:cubicBezTo>
                  <a:pt x="58793" y="109103"/>
                  <a:pt x="9052" y="162549"/>
                  <a:pt x="9581" y="165724"/>
                </a:cubicBezTo>
                <a:cubicBezTo>
                  <a:pt x="10110" y="168899"/>
                  <a:pt x="43977" y="132916"/>
                  <a:pt x="60381" y="105399"/>
                </a:cubicBezTo>
                <a:cubicBezTo>
                  <a:pt x="76785" y="77882"/>
                  <a:pt x="106419" y="8032"/>
                  <a:pt x="108006" y="624"/>
                </a:cubicBezTo>
                <a:cubicBezTo>
                  <a:pt x="109593" y="-6784"/>
                  <a:pt x="83664" y="54070"/>
                  <a:pt x="69906" y="60949"/>
                </a:cubicBezTo>
                <a:cubicBezTo>
                  <a:pt x="56148" y="67828"/>
                  <a:pt x="2173" y="24966"/>
                  <a:pt x="56" y="291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DD133D9A-AE42-A352-487D-45860380E941}"/>
              </a:ext>
            </a:extLst>
          </p:cNvPr>
          <p:cNvSpPr/>
          <p:nvPr/>
        </p:nvSpPr>
        <p:spPr>
          <a:xfrm>
            <a:off x="2580739" y="2853913"/>
            <a:ext cx="146734" cy="272320"/>
          </a:xfrm>
          <a:custGeom>
            <a:avLst/>
            <a:gdLst>
              <a:gd name="connsiteX0" fmla="*/ 146586 w 146734"/>
              <a:gd name="connsiteY0" fmla="*/ 3587 h 272320"/>
              <a:gd name="connsiteX1" fmla="*/ 29111 w 146734"/>
              <a:gd name="connsiteY1" fmla="*/ 267112 h 272320"/>
              <a:gd name="connsiteX2" fmla="*/ 35461 w 146734"/>
              <a:gd name="connsiteY2" fmla="*/ 184562 h 272320"/>
              <a:gd name="connsiteX3" fmla="*/ 536 w 146734"/>
              <a:gd name="connsiteY3" fmla="*/ 254412 h 272320"/>
              <a:gd name="connsiteX4" fmla="*/ 67211 w 146734"/>
              <a:gd name="connsiteY4" fmla="*/ 92487 h 272320"/>
              <a:gd name="connsiteX5" fmla="*/ 54511 w 146734"/>
              <a:gd name="connsiteY5" fmla="*/ 111537 h 272320"/>
              <a:gd name="connsiteX6" fmla="*/ 146586 w 146734"/>
              <a:gd name="connsiteY6" fmla="*/ 3587 h 27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734" h="272320">
                <a:moveTo>
                  <a:pt x="146586" y="3587"/>
                </a:moveTo>
                <a:cubicBezTo>
                  <a:pt x="142353" y="29516"/>
                  <a:pt x="47632" y="236950"/>
                  <a:pt x="29111" y="267112"/>
                </a:cubicBezTo>
                <a:cubicBezTo>
                  <a:pt x="10590" y="297275"/>
                  <a:pt x="40223" y="186679"/>
                  <a:pt x="35461" y="184562"/>
                </a:cubicBezTo>
                <a:cubicBezTo>
                  <a:pt x="30699" y="182445"/>
                  <a:pt x="-4756" y="269758"/>
                  <a:pt x="536" y="254412"/>
                </a:cubicBezTo>
                <a:cubicBezTo>
                  <a:pt x="5828" y="239066"/>
                  <a:pt x="58215" y="116299"/>
                  <a:pt x="67211" y="92487"/>
                </a:cubicBezTo>
                <a:cubicBezTo>
                  <a:pt x="76207" y="68675"/>
                  <a:pt x="45515" y="122649"/>
                  <a:pt x="54511" y="111537"/>
                </a:cubicBezTo>
                <a:cubicBezTo>
                  <a:pt x="63507" y="100425"/>
                  <a:pt x="150819" y="-22342"/>
                  <a:pt x="146586" y="35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C02CA398-0F49-EB02-8E4C-FC461A4FBC15}"/>
              </a:ext>
            </a:extLst>
          </p:cNvPr>
          <p:cNvSpPr/>
          <p:nvPr/>
        </p:nvSpPr>
        <p:spPr>
          <a:xfrm>
            <a:off x="3212843" y="3082844"/>
            <a:ext cx="138514" cy="240120"/>
          </a:xfrm>
          <a:custGeom>
            <a:avLst/>
            <a:gdLst>
              <a:gd name="connsiteX0" fmla="*/ 257 w 138514"/>
              <a:gd name="connsiteY0" fmla="*/ 81 h 240120"/>
              <a:gd name="connsiteX1" fmla="*/ 95507 w 138514"/>
              <a:gd name="connsiteY1" fmla="*/ 127081 h 240120"/>
              <a:gd name="connsiteX2" fmla="*/ 136782 w 138514"/>
              <a:gd name="connsiteY2" fmla="*/ 238206 h 240120"/>
              <a:gd name="connsiteX3" fmla="*/ 130432 w 138514"/>
              <a:gd name="connsiteY3" fmla="*/ 193756 h 240120"/>
              <a:gd name="connsiteX4" fmla="*/ 127257 w 138514"/>
              <a:gd name="connsiteY4" fmla="*/ 146131 h 240120"/>
              <a:gd name="connsiteX5" fmla="*/ 257 w 138514"/>
              <a:gd name="connsiteY5" fmla="*/ 81 h 24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514" h="240120">
                <a:moveTo>
                  <a:pt x="257" y="81"/>
                </a:moveTo>
                <a:cubicBezTo>
                  <a:pt x="-5035" y="-3094"/>
                  <a:pt x="72753" y="87394"/>
                  <a:pt x="95507" y="127081"/>
                </a:cubicBezTo>
                <a:cubicBezTo>
                  <a:pt x="118261" y="166768"/>
                  <a:pt x="130961" y="227094"/>
                  <a:pt x="136782" y="238206"/>
                </a:cubicBezTo>
                <a:cubicBezTo>
                  <a:pt x="142603" y="249318"/>
                  <a:pt x="132020" y="209102"/>
                  <a:pt x="130432" y="193756"/>
                </a:cubicBezTo>
                <a:cubicBezTo>
                  <a:pt x="128845" y="178410"/>
                  <a:pt x="151069" y="172060"/>
                  <a:pt x="127257" y="146131"/>
                </a:cubicBezTo>
                <a:cubicBezTo>
                  <a:pt x="103445" y="120202"/>
                  <a:pt x="5549" y="3256"/>
                  <a:pt x="257" y="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982B9A40-CF18-A2FB-EE6F-FF527304FB53}"/>
              </a:ext>
            </a:extLst>
          </p:cNvPr>
          <p:cNvSpPr/>
          <p:nvPr/>
        </p:nvSpPr>
        <p:spPr>
          <a:xfrm>
            <a:off x="3371842" y="3247770"/>
            <a:ext cx="67868" cy="616403"/>
          </a:xfrm>
          <a:custGeom>
            <a:avLst/>
            <a:gdLst>
              <a:gd name="connsiteX0" fmla="*/ 3183 w 67868"/>
              <a:gd name="connsiteY0" fmla="*/ 255 h 616403"/>
              <a:gd name="connsiteX1" fmla="*/ 6358 w 67868"/>
              <a:gd name="connsiteY1" fmla="*/ 247905 h 616403"/>
              <a:gd name="connsiteX2" fmla="*/ 63508 w 67868"/>
              <a:gd name="connsiteY2" fmla="*/ 600330 h 616403"/>
              <a:gd name="connsiteX3" fmla="*/ 60333 w 67868"/>
              <a:gd name="connsiteY3" fmla="*/ 514605 h 616403"/>
              <a:gd name="connsiteX4" fmla="*/ 31758 w 67868"/>
              <a:gd name="connsiteY4" fmla="*/ 143130 h 616403"/>
              <a:gd name="connsiteX5" fmla="*/ 22233 w 67868"/>
              <a:gd name="connsiteY5" fmla="*/ 292355 h 616403"/>
              <a:gd name="connsiteX6" fmla="*/ 3183 w 67868"/>
              <a:gd name="connsiteY6" fmla="*/ 255 h 61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868" h="616403">
                <a:moveTo>
                  <a:pt x="3183" y="255"/>
                </a:moveTo>
                <a:cubicBezTo>
                  <a:pt x="537" y="-7153"/>
                  <a:pt x="-3696" y="147893"/>
                  <a:pt x="6358" y="247905"/>
                </a:cubicBezTo>
                <a:cubicBezTo>
                  <a:pt x="16412" y="347917"/>
                  <a:pt x="54512" y="555880"/>
                  <a:pt x="63508" y="600330"/>
                </a:cubicBezTo>
                <a:cubicBezTo>
                  <a:pt x="72504" y="644780"/>
                  <a:pt x="65625" y="590805"/>
                  <a:pt x="60333" y="514605"/>
                </a:cubicBezTo>
                <a:cubicBezTo>
                  <a:pt x="55041" y="438405"/>
                  <a:pt x="38108" y="180172"/>
                  <a:pt x="31758" y="143130"/>
                </a:cubicBezTo>
                <a:cubicBezTo>
                  <a:pt x="25408" y="106088"/>
                  <a:pt x="23820" y="311405"/>
                  <a:pt x="22233" y="292355"/>
                </a:cubicBezTo>
                <a:cubicBezTo>
                  <a:pt x="20646" y="273305"/>
                  <a:pt x="5829" y="7663"/>
                  <a:pt x="3183" y="2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9F047FD3-999E-64B4-0018-D2DF95CE87B3}"/>
              </a:ext>
            </a:extLst>
          </p:cNvPr>
          <p:cNvSpPr/>
          <p:nvPr/>
        </p:nvSpPr>
        <p:spPr>
          <a:xfrm>
            <a:off x="3171815" y="2762193"/>
            <a:ext cx="159686" cy="261361"/>
          </a:xfrm>
          <a:custGeom>
            <a:avLst/>
            <a:gdLst>
              <a:gd name="connsiteX0" fmla="*/ 66685 w 159686"/>
              <a:gd name="connsiteY0" fmla="*/ 57 h 261361"/>
              <a:gd name="connsiteX1" fmla="*/ 152410 w 159686"/>
              <a:gd name="connsiteY1" fmla="*/ 177857 h 261361"/>
              <a:gd name="connsiteX2" fmla="*/ 149235 w 159686"/>
              <a:gd name="connsiteY2" fmla="*/ 254057 h 261361"/>
              <a:gd name="connsiteX3" fmla="*/ 101610 w 159686"/>
              <a:gd name="connsiteY3" fmla="*/ 257232 h 261361"/>
              <a:gd name="connsiteX4" fmla="*/ 10 w 159686"/>
              <a:gd name="connsiteY4" fmla="*/ 244532 h 261361"/>
              <a:gd name="connsiteX5" fmla="*/ 95260 w 159686"/>
              <a:gd name="connsiteY5" fmla="*/ 254057 h 261361"/>
              <a:gd name="connsiteX6" fmla="*/ 123835 w 159686"/>
              <a:gd name="connsiteY6" fmla="*/ 193732 h 261361"/>
              <a:gd name="connsiteX7" fmla="*/ 133360 w 159686"/>
              <a:gd name="connsiteY7" fmla="*/ 228657 h 261361"/>
              <a:gd name="connsiteX8" fmla="*/ 136535 w 159686"/>
              <a:gd name="connsiteY8" fmla="*/ 158807 h 261361"/>
              <a:gd name="connsiteX9" fmla="*/ 66685 w 159686"/>
              <a:gd name="connsiteY9" fmla="*/ 57 h 26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9686" h="261361">
                <a:moveTo>
                  <a:pt x="66685" y="57"/>
                </a:moveTo>
                <a:cubicBezTo>
                  <a:pt x="69331" y="3232"/>
                  <a:pt x="138652" y="135524"/>
                  <a:pt x="152410" y="177857"/>
                </a:cubicBezTo>
                <a:cubicBezTo>
                  <a:pt x="166168" y="220190"/>
                  <a:pt x="157702" y="240828"/>
                  <a:pt x="149235" y="254057"/>
                </a:cubicBezTo>
                <a:cubicBezTo>
                  <a:pt x="140768" y="267286"/>
                  <a:pt x="126481" y="258820"/>
                  <a:pt x="101610" y="257232"/>
                </a:cubicBezTo>
                <a:cubicBezTo>
                  <a:pt x="76739" y="255645"/>
                  <a:pt x="1068" y="245061"/>
                  <a:pt x="10" y="244532"/>
                </a:cubicBezTo>
                <a:cubicBezTo>
                  <a:pt x="-1048" y="244003"/>
                  <a:pt x="74622" y="262524"/>
                  <a:pt x="95260" y="254057"/>
                </a:cubicBezTo>
                <a:cubicBezTo>
                  <a:pt x="115898" y="245590"/>
                  <a:pt x="117485" y="197965"/>
                  <a:pt x="123835" y="193732"/>
                </a:cubicBezTo>
                <a:cubicBezTo>
                  <a:pt x="130185" y="189499"/>
                  <a:pt x="131243" y="234478"/>
                  <a:pt x="133360" y="228657"/>
                </a:cubicBezTo>
                <a:cubicBezTo>
                  <a:pt x="135477" y="222836"/>
                  <a:pt x="142885" y="192145"/>
                  <a:pt x="136535" y="158807"/>
                </a:cubicBezTo>
                <a:cubicBezTo>
                  <a:pt x="130185" y="125470"/>
                  <a:pt x="64039" y="-3118"/>
                  <a:pt x="66685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A929F0E4-C980-F5C9-555D-97C92A8649A7}"/>
              </a:ext>
            </a:extLst>
          </p:cNvPr>
          <p:cNvSpPr/>
          <p:nvPr/>
        </p:nvSpPr>
        <p:spPr>
          <a:xfrm>
            <a:off x="3098717" y="2910093"/>
            <a:ext cx="129446" cy="101077"/>
          </a:xfrm>
          <a:custGeom>
            <a:avLst/>
            <a:gdLst>
              <a:gd name="connsiteX0" fmla="*/ 31833 w 129446"/>
              <a:gd name="connsiteY0" fmla="*/ 1382 h 101077"/>
              <a:gd name="connsiteX1" fmla="*/ 98508 w 129446"/>
              <a:gd name="connsiteY1" fmla="*/ 20432 h 101077"/>
              <a:gd name="connsiteX2" fmla="*/ 120733 w 129446"/>
              <a:gd name="connsiteY2" fmla="*/ 68057 h 101077"/>
              <a:gd name="connsiteX3" fmla="*/ 127083 w 129446"/>
              <a:gd name="connsiteY3" fmla="*/ 99807 h 101077"/>
              <a:gd name="connsiteX4" fmla="*/ 82633 w 129446"/>
              <a:gd name="connsiteY4" fmla="*/ 90282 h 101077"/>
              <a:gd name="connsiteX5" fmla="*/ 83 w 129446"/>
              <a:gd name="connsiteY5" fmla="*/ 49007 h 101077"/>
              <a:gd name="connsiteX6" fmla="*/ 66758 w 129446"/>
              <a:gd name="connsiteY6" fmla="*/ 55357 h 101077"/>
              <a:gd name="connsiteX7" fmla="*/ 31833 w 129446"/>
              <a:gd name="connsiteY7" fmla="*/ 1382 h 10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446" h="101077">
                <a:moveTo>
                  <a:pt x="31833" y="1382"/>
                </a:moveTo>
                <a:cubicBezTo>
                  <a:pt x="37125" y="-4439"/>
                  <a:pt x="83692" y="9320"/>
                  <a:pt x="98508" y="20432"/>
                </a:cubicBezTo>
                <a:cubicBezTo>
                  <a:pt x="113324" y="31544"/>
                  <a:pt x="115971" y="54828"/>
                  <a:pt x="120733" y="68057"/>
                </a:cubicBezTo>
                <a:cubicBezTo>
                  <a:pt x="125495" y="81286"/>
                  <a:pt x="133433" y="96103"/>
                  <a:pt x="127083" y="99807"/>
                </a:cubicBezTo>
                <a:cubicBezTo>
                  <a:pt x="120733" y="103511"/>
                  <a:pt x="103800" y="98749"/>
                  <a:pt x="82633" y="90282"/>
                </a:cubicBezTo>
                <a:cubicBezTo>
                  <a:pt x="61466" y="81815"/>
                  <a:pt x="2729" y="54828"/>
                  <a:pt x="83" y="49007"/>
                </a:cubicBezTo>
                <a:cubicBezTo>
                  <a:pt x="-2563" y="43186"/>
                  <a:pt x="58821" y="60649"/>
                  <a:pt x="66758" y="55357"/>
                </a:cubicBezTo>
                <a:cubicBezTo>
                  <a:pt x="74695" y="50065"/>
                  <a:pt x="26541" y="7203"/>
                  <a:pt x="31833" y="13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81B7705B-EEF2-EE6F-B4E1-03DDCD888702}"/>
              </a:ext>
            </a:extLst>
          </p:cNvPr>
          <p:cNvSpPr/>
          <p:nvPr/>
        </p:nvSpPr>
        <p:spPr>
          <a:xfrm>
            <a:off x="2763053" y="2901946"/>
            <a:ext cx="133464" cy="105454"/>
          </a:xfrm>
          <a:custGeom>
            <a:avLst/>
            <a:gdLst>
              <a:gd name="connsiteX0" fmla="*/ 53172 w 133464"/>
              <a:gd name="connsiteY0" fmla="*/ 4 h 105454"/>
              <a:gd name="connsiteX1" fmla="*/ 129372 w 133464"/>
              <a:gd name="connsiteY1" fmla="*/ 50804 h 105454"/>
              <a:gd name="connsiteX2" fmla="*/ 110322 w 133464"/>
              <a:gd name="connsiteY2" fmla="*/ 50804 h 105454"/>
              <a:gd name="connsiteX3" fmla="*/ 2372 w 133464"/>
              <a:gd name="connsiteY3" fmla="*/ 104779 h 105454"/>
              <a:gd name="connsiteX4" fmla="*/ 34122 w 133464"/>
              <a:gd name="connsiteY4" fmla="*/ 79379 h 105454"/>
              <a:gd name="connsiteX5" fmla="*/ 15072 w 133464"/>
              <a:gd name="connsiteY5" fmla="*/ 53979 h 105454"/>
              <a:gd name="connsiteX6" fmla="*/ 53172 w 133464"/>
              <a:gd name="connsiteY6" fmla="*/ 4 h 10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464" h="105454">
                <a:moveTo>
                  <a:pt x="53172" y="4"/>
                </a:moveTo>
                <a:cubicBezTo>
                  <a:pt x="72222" y="-525"/>
                  <a:pt x="129372" y="50804"/>
                  <a:pt x="129372" y="50804"/>
                </a:cubicBezTo>
                <a:cubicBezTo>
                  <a:pt x="138897" y="59271"/>
                  <a:pt x="131489" y="41808"/>
                  <a:pt x="110322" y="50804"/>
                </a:cubicBezTo>
                <a:cubicBezTo>
                  <a:pt x="89155" y="59800"/>
                  <a:pt x="15072" y="100016"/>
                  <a:pt x="2372" y="104779"/>
                </a:cubicBezTo>
                <a:cubicBezTo>
                  <a:pt x="-10328" y="109542"/>
                  <a:pt x="32005" y="87846"/>
                  <a:pt x="34122" y="79379"/>
                </a:cubicBezTo>
                <a:cubicBezTo>
                  <a:pt x="36239" y="70912"/>
                  <a:pt x="8722" y="66150"/>
                  <a:pt x="15072" y="53979"/>
                </a:cubicBezTo>
                <a:cubicBezTo>
                  <a:pt x="21422" y="41808"/>
                  <a:pt x="34122" y="533"/>
                  <a:pt x="53172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82C47BB2-36F5-379F-7206-6F86F758C579}"/>
              </a:ext>
            </a:extLst>
          </p:cNvPr>
          <p:cNvSpPr/>
          <p:nvPr/>
        </p:nvSpPr>
        <p:spPr>
          <a:xfrm>
            <a:off x="3298728" y="2647880"/>
            <a:ext cx="124562" cy="245766"/>
          </a:xfrm>
          <a:custGeom>
            <a:avLst/>
            <a:gdLst>
              <a:gd name="connsiteX0" fmla="*/ 97 w 124562"/>
              <a:gd name="connsiteY0" fmla="*/ 70 h 245766"/>
              <a:gd name="connsiteX1" fmla="*/ 120747 w 124562"/>
              <a:gd name="connsiteY1" fmla="*/ 123895 h 245766"/>
              <a:gd name="connsiteX2" fmla="*/ 95347 w 124562"/>
              <a:gd name="connsiteY2" fmla="*/ 133420 h 245766"/>
              <a:gd name="connsiteX3" fmla="*/ 104872 w 124562"/>
              <a:gd name="connsiteY3" fmla="*/ 244545 h 245766"/>
              <a:gd name="connsiteX4" fmla="*/ 101697 w 124562"/>
              <a:gd name="connsiteY4" fmla="*/ 187395 h 245766"/>
              <a:gd name="connsiteX5" fmla="*/ 22322 w 124562"/>
              <a:gd name="connsiteY5" fmla="*/ 104845 h 245766"/>
              <a:gd name="connsiteX6" fmla="*/ 98522 w 124562"/>
              <a:gd name="connsiteY6" fmla="*/ 142945 h 245766"/>
              <a:gd name="connsiteX7" fmla="*/ 97 w 124562"/>
              <a:gd name="connsiteY7" fmla="*/ 70 h 245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562" h="245766">
                <a:moveTo>
                  <a:pt x="97" y="70"/>
                </a:moveTo>
                <a:cubicBezTo>
                  <a:pt x="3801" y="-3105"/>
                  <a:pt x="104872" y="101670"/>
                  <a:pt x="120747" y="123895"/>
                </a:cubicBezTo>
                <a:cubicBezTo>
                  <a:pt x="136622" y="146120"/>
                  <a:pt x="97993" y="113312"/>
                  <a:pt x="95347" y="133420"/>
                </a:cubicBezTo>
                <a:cubicBezTo>
                  <a:pt x="92701" y="153528"/>
                  <a:pt x="103814" y="235549"/>
                  <a:pt x="104872" y="244545"/>
                </a:cubicBezTo>
                <a:cubicBezTo>
                  <a:pt x="105930" y="253541"/>
                  <a:pt x="115455" y="210678"/>
                  <a:pt x="101697" y="187395"/>
                </a:cubicBezTo>
                <a:cubicBezTo>
                  <a:pt x="87939" y="164112"/>
                  <a:pt x="22851" y="112253"/>
                  <a:pt x="22322" y="104845"/>
                </a:cubicBezTo>
                <a:cubicBezTo>
                  <a:pt x="21793" y="97437"/>
                  <a:pt x="97993" y="155645"/>
                  <a:pt x="98522" y="142945"/>
                </a:cubicBezTo>
                <a:cubicBezTo>
                  <a:pt x="99051" y="130245"/>
                  <a:pt x="-3607" y="3245"/>
                  <a:pt x="97" y="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E2652272-01C5-0CD8-0328-EF60A5211778}"/>
              </a:ext>
            </a:extLst>
          </p:cNvPr>
          <p:cNvSpPr/>
          <p:nvPr/>
        </p:nvSpPr>
        <p:spPr>
          <a:xfrm>
            <a:off x="3411545" y="2742573"/>
            <a:ext cx="392270" cy="216597"/>
          </a:xfrm>
          <a:custGeom>
            <a:avLst/>
            <a:gdLst>
              <a:gd name="connsiteX0" fmla="*/ 7930 w 392270"/>
              <a:gd name="connsiteY0" fmla="*/ 627 h 216597"/>
              <a:gd name="connsiteX1" fmla="*/ 236530 w 392270"/>
              <a:gd name="connsiteY1" fmla="*/ 67302 h 216597"/>
              <a:gd name="connsiteX2" fmla="*/ 230180 w 392270"/>
              <a:gd name="connsiteY2" fmla="*/ 57777 h 216597"/>
              <a:gd name="connsiteX3" fmla="*/ 366705 w 392270"/>
              <a:gd name="connsiteY3" fmla="*/ 162552 h 216597"/>
              <a:gd name="connsiteX4" fmla="*/ 331780 w 392270"/>
              <a:gd name="connsiteY4" fmla="*/ 137152 h 216597"/>
              <a:gd name="connsiteX5" fmla="*/ 392105 w 392270"/>
              <a:gd name="connsiteY5" fmla="*/ 216527 h 216597"/>
              <a:gd name="connsiteX6" fmla="*/ 309555 w 392270"/>
              <a:gd name="connsiteY6" fmla="*/ 121277 h 216597"/>
              <a:gd name="connsiteX7" fmla="*/ 258755 w 392270"/>
              <a:gd name="connsiteY7" fmla="*/ 67302 h 216597"/>
              <a:gd name="connsiteX8" fmla="*/ 239705 w 392270"/>
              <a:gd name="connsiteY8" fmla="*/ 114927 h 216597"/>
              <a:gd name="connsiteX9" fmla="*/ 84130 w 392270"/>
              <a:gd name="connsiteY9" fmla="*/ 76827 h 216597"/>
              <a:gd name="connsiteX10" fmla="*/ 204780 w 392270"/>
              <a:gd name="connsiteY10" fmla="*/ 86352 h 216597"/>
              <a:gd name="connsiteX11" fmla="*/ 223830 w 392270"/>
              <a:gd name="connsiteY11" fmla="*/ 57777 h 216597"/>
              <a:gd name="connsiteX12" fmla="*/ 166680 w 392270"/>
              <a:gd name="connsiteY12" fmla="*/ 67302 h 216597"/>
              <a:gd name="connsiteX13" fmla="*/ 65080 w 392270"/>
              <a:gd name="connsiteY13" fmla="*/ 35552 h 216597"/>
              <a:gd name="connsiteX14" fmla="*/ 7930 w 392270"/>
              <a:gd name="connsiteY14" fmla="*/ 627 h 216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2270" h="216597">
                <a:moveTo>
                  <a:pt x="7930" y="627"/>
                </a:moveTo>
                <a:cubicBezTo>
                  <a:pt x="36505" y="5919"/>
                  <a:pt x="236530" y="67302"/>
                  <a:pt x="236530" y="67302"/>
                </a:cubicBezTo>
                <a:cubicBezTo>
                  <a:pt x="273572" y="76827"/>
                  <a:pt x="208484" y="41902"/>
                  <a:pt x="230180" y="57777"/>
                </a:cubicBezTo>
                <a:cubicBezTo>
                  <a:pt x="251876" y="73652"/>
                  <a:pt x="349772" y="149323"/>
                  <a:pt x="366705" y="162552"/>
                </a:cubicBezTo>
                <a:cubicBezTo>
                  <a:pt x="383638" y="175781"/>
                  <a:pt x="327547" y="128156"/>
                  <a:pt x="331780" y="137152"/>
                </a:cubicBezTo>
                <a:cubicBezTo>
                  <a:pt x="336013" y="146148"/>
                  <a:pt x="395809" y="219173"/>
                  <a:pt x="392105" y="216527"/>
                </a:cubicBezTo>
                <a:cubicBezTo>
                  <a:pt x="388401" y="213881"/>
                  <a:pt x="331780" y="146148"/>
                  <a:pt x="309555" y="121277"/>
                </a:cubicBezTo>
                <a:cubicBezTo>
                  <a:pt x="287330" y="96406"/>
                  <a:pt x="270397" y="68360"/>
                  <a:pt x="258755" y="67302"/>
                </a:cubicBezTo>
                <a:cubicBezTo>
                  <a:pt x="247113" y="66244"/>
                  <a:pt x="268809" y="113340"/>
                  <a:pt x="239705" y="114927"/>
                </a:cubicBezTo>
                <a:cubicBezTo>
                  <a:pt x="210601" y="116514"/>
                  <a:pt x="89951" y="81589"/>
                  <a:pt x="84130" y="76827"/>
                </a:cubicBezTo>
                <a:cubicBezTo>
                  <a:pt x="78309" y="72065"/>
                  <a:pt x="181497" y="89527"/>
                  <a:pt x="204780" y="86352"/>
                </a:cubicBezTo>
                <a:cubicBezTo>
                  <a:pt x="228063" y="83177"/>
                  <a:pt x="230180" y="60952"/>
                  <a:pt x="223830" y="57777"/>
                </a:cubicBezTo>
                <a:cubicBezTo>
                  <a:pt x="217480" y="54602"/>
                  <a:pt x="193138" y="71006"/>
                  <a:pt x="166680" y="67302"/>
                </a:cubicBezTo>
                <a:cubicBezTo>
                  <a:pt x="140222" y="63598"/>
                  <a:pt x="95243" y="46135"/>
                  <a:pt x="65080" y="35552"/>
                </a:cubicBezTo>
                <a:cubicBezTo>
                  <a:pt x="34918" y="24969"/>
                  <a:pt x="-20645" y="-4665"/>
                  <a:pt x="7930" y="6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8F3CE6AF-8D34-6883-C08C-95BFA6F151A8}"/>
              </a:ext>
            </a:extLst>
          </p:cNvPr>
          <p:cNvSpPr/>
          <p:nvPr/>
        </p:nvSpPr>
        <p:spPr>
          <a:xfrm>
            <a:off x="3851273" y="2933555"/>
            <a:ext cx="105131" cy="257695"/>
          </a:xfrm>
          <a:custGeom>
            <a:avLst/>
            <a:gdLst>
              <a:gd name="connsiteX0" fmla="*/ 2 w 105131"/>
              <a:gd name="connsiteY0" fmla="*/ 145 h 257695"/>
              <a:gd name="connsiteX1" fmla="*/ 95252 w 105131"/>
              <a:gd name="connsiteY1" fmla="*/ 177945 h 257695"/>
              <a:gd name="connsiteX2" fmla="*/ 98427 w 105131"/>
              <a:gd name="connsiteY2" fmla="*/ 257320 h 257695"/>
              <a:gd name="connsiteX3" fmla="*/ 98427 w 105131"/>
              <a:gd name="connsiteY3" fmla="*/ 149370 h 257695"/>
              <a:gd name="connsiteX4" fmla="*/ 2 w 105131"/>
              <a:gd name="connsiteY4" fmla="*/ 145 h 257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31" h="257695">
                <a:moveTo>
                  <a:pt x="2" y="145"/>
                </a:moveTo>
                <a:cubicBezTo>
                  <a:pt x="-527" y="4908"/>
                  <a:pt x="78848" y="135083"/>
                  <a:pt x="95252" y="177945"/>
                </a:cubicBezTo>
                <a:cubicBezTo>
                  <a:pt x="111656" y="220808"/>
                  <a:pt x="97898" y="262083"/>
                  <a:pt x="98427" y="257320"/>
                </a:cubicBezTo>
                <a:cubicBezTo>
                  <a:pt x="98956" y="252558"/>
                  <a:pt x="113244" y="190116"/>
                  <a:pt x="98427" y="149370"/>
                </a:cubicBezTo>
                <a:cubicBezTo>
                  <a:pt x="83610" y="108624"/>
                  <a:pt x="531" y="-4618"/>
                  <a:pt x="2" y="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DC2B37D3-5B2E-2F79-7FA7-C3FDFE286857}"/>
              </a:ext>
            </a:extLst>
          </p:cNvPr>
          <p:cNvSpPr/>
          <p:nvPr/>
        </p:nvSpPr>
        <p:spPr>
          <a:xfrm>
            <a:off x="2581153" y="3717418"/>
            <a:ext cx="44581" cy="486782"/>
          </a:xfrm>
          <a:custGeom>
            <a:avLst/>
            <a:gdLst>
              <a:gd name="connsiteX0" fmla="*/ 15997 w 44581"/>
              <a:gd name="connsiteY0" fmla="*/ 507 h 486782"/>
              <a:gd name="connsiteX1" fmla="*/ 19172 w 44581"/>
              <a:gd name="connsiteY1" fmla="*/ 222757 h 486782"/>
              <a:gd name="connsiteX2" fmla="*/ 44572 w 44581"/>
              <a:gd name="connsiteY2" fmla="*/ 410082 h 486782"/>
              <a:gd name="connsiteX3" fmla="*/ 15997 w 44581"/>
              <a:gd name="connsiteY3" fmla="*/ 295782 h 486782"/>
              <a:gd name="connsiteX4" fmla="*/ 35047 w 44581"/>
              <a:gd name="connsiteY4" fmla="*/ 483107 h 486782"/>
              <a:gd name="connsiteX5" fmla="*/ 31872 w 44581"/>
              <a:gd name="connsiteY5" fmla="*/ 400557 h 486782"/>
              <a:gd name="connsiteX6" fmla="*/ 122 w 44581"/>
              <a:gd name="connsiteY6" fmla="*/ 168782 h 486782"/>
              <a:gd name="connsiteX7" fmla="*/ 15997 w 44581"/>
              <a:gd name="connsiteY7" fmla="*/ 507 h 48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81" h="486782">
                <a:moveTo>
                  <a:pt x="15997" y="507"/>
                </a:moveTo>
                <a:cubicBezTo>
                  <a:pt x="19172" y="9503"/>
                  <a:pt x="14410" y="154495"/>
                  <a:pt x="19172" y="222757"/>
                </a:cubicBezTo>
                <a:cubicBezTo>
                  <a:pt x="23934" y="291019"/>
                  <a:pt x="45101" y="397911"/>
                  <a:pt x="44572" y="410082"/>
                </a:cubicBezTo>
                <a:cubicBezTo>
                  <a:pt x="44043" y="422253"/>
                  <a:pt x="17584" y="283611"/>
                  <a:pt x="15997" y="295782"/>
                </a:cubicBezTo>
                <a:cubicBezTo>
                  <a:pt x="14410" y="307953"/>
                  <a:pt x="32401" y="465644"/>
                  <a:pt x="35047" y="483107"/>
                </a:cubicBezTo>
                <a:cubicBezTo>
                  <a:pt x="37693" y="500570"/>
                  <a:pt x="37693" y="452944"/>
                  <a:pt x="31872" y="400557"/>
                </a:cubicBezTo>
                <a:cubicBezTo>
                  <a:pt x="26051" y="348170"/>
                  <a:pt x="1709" y="233340"/>
                  <a:pt x="122" y="168782"/>
                </a:cubicBezTo>
                <a:cubicBezTo>
                  <a:pt x="-1465" y="104224"/>
                  <a:pt x="12822" y="-8489"/>
                  <a:pt x="15997" y="5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A9C2E25E-AEF3-43EF-5C88-1CF6B6D09ECC}"/>
              </a:ext>
            </a:extLst>
          </p:cNvPr>
          <p:cNvSpPr/>
          <p:nvPr/>
        </p:nvSpPr>
        <p:spPr>
          <a:xfrm>
            <a:off x="2876018" y="2198467"/>
            <a:ext cx="124461" cy="261662"/>
          </a:xfrm>
          <a:custGeom>
            <a:avLst/>
            <a:gdLst>
              <a:gd name="connsiteX0" fmla="*/ 124357 w 124461"/>
              <a:gd name="connsiteY0" fmla="*/ 1808 h 261662"/>
              <a:gd name="connsiteX1" fmla="*/ 89432 w 124461"/>
              <a:gd name="connsiteY1" fmla="*/ 65308 h 261662"/>
              <a:gd name="connsiteX2" fmla="*/ 86257 w 124461"/>
              <a:gd name="connsiteY2" fmla="*/ 141508 h 261662"/>
              <a:gd name="connsiteX3" fmla="*/ 83082 w 124461"/>
              <a:gd name="connsiteY3" fmla="*/ 106583 h 261662"/>
              <a:gd name="connsiteX4" fmla="*/ 83082 w 124461"/>
              <a:gd name="connsiteY4" fmla="*/ 258983 h 261662"/>
              <a:gd name="connsiteX5" fmla="*/ 76732 w 124461"/>
              <a:gd name="connsiteY5" fmla="*/ 201833 h 261662"/>
              <a:gd name="connsiteX6" fmla="*/ 25932 w 124461"/>
              <a:gd name="connsiteY6" fmla="*/ 176433 h 261662"/>
              <a:gd name="connsiteX7" fmla="*/ 532 w 124461"/>
              <a:gd name="connsiteY7" fmla="*/ 160558 h 261662"/>
              <a:gd name="connsiteX8" fmla="*/ 48157 w 124461"/>
              <a:gd name="connsiteY8" fmla="*/ 201833 h 261662"/>
              <a:gd name="connsiteX9" fmla="*/ 95782 w 124461"/>
              <a:gd name="connsiteY9" fmla="*/ 208183 h 261662"/>
              <a:gd name="connsiteX10" fmla="*/ 76732 w 124461"/>
              <a:gd name="connsiteY10" fmla="*/ 173258 h 261662"/>
              <a:gd name="connsiteX11" fmla="*/ 76732 w 124461"/>
              <a:gd name="connsiteY11" fmla="*/ 138333 h 261662"/>
              <a:gd name="connsiteX12" fmla="*/ 124357 w 124461"/>
              <a:gd name="connsiteY12" fmla="*/ 1808 h 261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4461" h="261662">
                <a:moveTo>
                  <a:pt x="124357" y="1808"/>
                </a:moveTo>
                <a:cubicBezTo>
                  <a:pt x="126474" y="-10363"/>
                  <a:pt x="95782" y="42025"/>
                  <a:pt x="89432" y="65308"/>
                </a:cubicBezTo>
                <a:cubicBezTo>
                  <a:pt x="83082" y="88591"/>
                  <a:pt x="87315" y="134629"/>
                  <a:pt x="86257" y="141508"/>
                </a:cubicBezTo>
                <a:cubicBezTo>
                  <a:pt x="85199" y="148387"/>
                  <a:pt x="83611" y="87004"/>
                  <a:pt x="83082" y="106583"/>
                </a:cubicBezTo>
                <a:cubicBezTo>
                  <a:pt x="82553" y="126162"/>
                  <a:pt x="84140" y="243108"/>
                  <a:pt x="83082" y="258983"/>
                </a:cubicBezTo>
                <a:cubicBezTo>
                  <a:pt x="82024" y="274858"/>
                  <a:pt x="86257" y="215591"/>
                  <a:pt x="76732" y="201833"/>
                </a:cubicBezTo>
                <a:cubicBezTo>
                  <a:pt x="67207" y="188075"/>
                  <a:pt x="38632" y="183312"/>
                  <a:pt x="25932" y="176433"/>
                </a:cubicBezTo>
                <a:cubicBezTo>
                  <a:pt x="13232" y="169554"/>
                  <a:pt x="-3172" y="156325"/>
                  <a:pt x="532" y="160558"/>
                </a:cubicBezTo>
                <a:cubicBezTo>
                  <a:pt x="4236" y="164791"/>
                  <a:pt x="32282" y="193896"/>
                  <a:pt x="48157" y="201833"/>
                </a:cubicBezTo>
                <a:cubicBezTo>
                  <a:pt x="64032" y="209770"/>
                  <a:pt x="91020" y="212945"/>
                  <a:pt x="95782" y="208183"/>
                </a:cubicBezTo>
                <a:cubicBezTo>
                  <a:pt x="100544" y="203421"/>
                  <a:pt x="79907" y="184900"/>
                  <a:pt x="76732" y="173258"/>
                </a:cubicBezTo>
                <a:cubicBezTo>
                  <a:pt x="73557" y="161616"/>
                  <a:pt x="70911" y="164791"/>
                  <a:pt x="76732" y="138333"/>
                </a:cubicBezTo>
                <a:cubicBezTo>
                  <a:pt x="82553" y="111875"/>
                  <a:pt x="122240" y="13979"/>
                  <a:pt x="124357" y="18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D42BDAEB-8B41-2A08-16C8-3A22539A5AFD}"/>
              </a:ext>
            </a:extLst>
          </p:cNvPr>
          <p:cNvSpPr/>
          <p:nvPr/>
        </p:nvSpPr>
        <p:spPr>
          <a:xfrm>
            <a:off x="3032113" y="2387560"/>
            <a:ext cx="92750" cy="12843"/>
          </a:xfrm>
          <a:custGeom>
            <a:avLst/>
            <a:gdLst>
              <a:gd name="connsiteX0" fmla="*/ 12 w 92750"/>
              <a:gd name="connsiteY0" fmla="*/ 12740 h 12843"/>
              <a:gd name="connsiteX1" fmla="*/ 85737 w 92750"/>
              <a:gd name="connsiteY1" fmla="*/ 6390 h 12843"/>
              <a:gd name="connsiteX2" fmla="*/ 79387 w 92750"/>
              <a:gd name="connsiteY2" fmla="*/ 40 h 12843"/>
              <a:gd name="connsiteX3" fmla="*/ 12 w 92750"/>
              <a:gd name="connsiteY3" fmla="*/ 12740 h 12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50" h="12843">
                <a:moveTo>
                  <a:pt x="12" y="12740"/>
                </a:moveTo>
                <a:cubicBezTo>
                  <a:pt x="1070" y="13798"/>
                  <a:pt x="85737" y="6390"/>
                  <a:pt x="85737" y="6390"/>
                </a:cubicBezTo>
                <a:cubicBezTo>
                  <a:pt x="98966" y="4273"/>
                  <a:pt x="91558" y="-489"/>
                  <a:pt x="79387" y="40"/>
                </a:cubicBezTo>
                <a:cubicBezTo>
                  <a:pt x="67216" y="569"/>
                  <a:pt x="-1046" y="11682"/>
                  <a:pt x="12" y="127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F29A0C5A-003A-2B68-1F4F-ADB448375833}"/>
              </a:ext>
            </a:extLst>
          </p:cNvPr>
          <p:cNvSpPr/>
          <p:nvPr/>
        </p:nvSpPr>
        <p:spPr>
          <a:xfrm>
            <a:off x="2954882" y="2419328"/>
            <a:ext cx="116454" cy="108203"/>
          </a:xfrm>
          <a:custGeom>
            <a:avLst/>
            <a:gdLst>
              <a:gd name="connsiteX0" fmla="*/ 1043 w 116454"/>
              <a:gd name="connsiteY0" fmla="*/ 107972 h 108203"/>
              <a:gd name="connsiteX1" fmla="*/ 99468 w 116454"/>
              <a:gd name="connsiteY1" fmla="*/ 19072 h 108203"/>
              <a:gd name="connsiteX2" fmla="*/ 115343 w 116454"/>
              <a:gd name="connsiteY2" fmla="*/ 22 h 108203"/>
              <a:gd name="connsiteX3" fmla="*/ 86768 w 116454"/>
              <a:gd name="connsiteY3" fmla="*/ 15897 h 108203"/>
              <a:gd name="connsiteX4" fmla="*/ 48668 w 116454"/>
              <a:gd name="connsiteY4" fmla="*/ 44472 h 108203"/>
              <a:gd name="connsiteX5" fmla="*/ 1043 w 116454"/>
              <a:gd name="connsiteY5" fmla="*/ 107972 h 108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454" h="108203">
                <a:moveTo>
                  <a:pt x="1043" y="107972"/>
                </a:moveTo>
                <a:cubicBezTo>
                  <a:pt x="9510" y="103739"/>
                  <a:pt x="80418" y="37064"/>
                  <a:pt x="99468" y="19072"/>
                </a:cubicBezTo>
                <a:cubicBezTo>
                  <a:pt x="118518" y="1080"/>
                  <a:pt x="117460" y="551"/>
                  <a:pt x="115343" y="22"/>
                </a:cubicBezTo>
                <a:cubicBezTo>
                  <a:pt x="113226" y="-507"/>
                  <a:pt x="97881" y="8489"/>
                  <a:pt x="86768" y="15897"/>
                </a:cubicBezTo>
                <a:cubicBezTo>
                  <a:pt x="75656" y="23305"/>
                  <a:pt x="59251" y="31772"/>
                  <a:pt x="48668" y="44472"/>
                </a:cubicBezTo>
                <a:cubicBezTo>
                  <a:pt x="38085" y="57172"/>
                  <a:pt x="-7424" y="112205"/>
                  <a:pt x="1043" y="1079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1BB3659B-EBC4-78F6-95A3-02A5A6E2AF9A}"/>
              </a:ext>
            </a:extLst>
          </p:cNvPr>
          <p:cNvSpPr/>
          <p:nvPr/>
        </p:nvSpPr>
        <p:spPr>
          <a:xfrm>
            <a:off x="2603076" y="2250949"/>
            <a:ext cx="140894" cy="60857"/>
          </a:xfrm>
          <a:custGeom>
            <a:avLst/>
            <a:gdLst>
              <a:gd name="connsiteX0" fmla="*/ 424 w 140894"/>
              <a:gd name="connsiteY0" fmla="*/ 126 h 60857"/>
              <a:gd name="connsiteX1" fmla="*/ 63924 w 140894"/>
              <a:gd name="connsiteY1" fmla="*/ 44576 h 60857"/>
              <a:gd name="connsiteX2" fmla="*/ 140124 w 140894"/>
              <a:gd name="connsiteY2" fmla="*/ 44576 h 60857"/>
              <a:gd name="connsiteX3" fmla="*/ 95674 w 140894"/>
              <a:gd name="connsiteY3" fmla="*/ 60451 h 60857"/>
              <a:gd name="connsiteX4" fmla="*/ 424 w 140894"/>
              <a:gd name="connsiteY4" fmla="*/ 126 h 6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894" h="60857">
                <a:moveTo>
                  <a:pt x="424" y="126"/>
                </a:moveTo>
                <a:cubicBezTo>
                  <a:pt x="-4868" y="-2520"/>
                  <a:pt x="40641" y="37168"/>
                  <a:pt x="63924" y="44576"/>
                </a:cubicBezTo>
                <a:cubicBezTo>
                  <a:pt x="87207" y="51984"/>
                  <a:pt x="134832" y="41930"/>
                  <a:pt x="140124" y="44576"/>
                </a:cubicBezTo>
                <a:cubicBezTo>
                  <a:pt x="145416" y="47222"/>
                  <a:pt x="122662" y="63626"/>
                  <a:pt x="95674" y="60451"/>
                </a:cubicBezTo>
                <a:cubicBezTo>
                  <a:pt x="68686" y="57276"/>
                  <a:pt x="5716" y="2772"/>
                  <a:pt x="424" y="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D0BB8266-45DE-0B5A-3297-AD83721A66EE}"/>
              </a:ext>
            </a:extLst>
          </p:cNvPr>
          <p:cNvSpPr/>
          <p:nvPr/>
        </p:nvSpPr>
        <p:spPr>
          <a:xfrm>
            <a:off x="3302000" y="2351708"/>
            <a:ext cx="461044" cy="103397"/>
          </a:xfrm>
          <a:custGeom>
            <a:avLst/>
            <a:gdLst>
              <a:gd name="connsiteX0" fmla="*/ 0 w 461044"/>
              <a:gd name="connsiteY0" fmla="*/ 54942 h 103397"/>
              <a:gd name="connsiteX1" fmla="*/ 158750 w 461044"/>
              <a:gd name="connsiteY1" fmla="*/ 967 h 103397"/>
              <a:gd name="connsiteX2" fmla="*/ 139700 w 461044"/>
              <a:gd name="connsiteY2" fmla="*/ 20017 h 103397"/>
              <a:gd name="connsiteX3" fmla="*/ 241300 w 461044"/>
              <a:gd name="connsiteY3" fmla="*/ 16842 h 103397"/>
              <a:gd name="connsiteX4" fmla="*/ 361950 w 461044"/>
              <a:gd name="connsiteY4" fmla="*/ 39067 h 103397"/>
              <a:gd name="connsiteX5" fmla="*/ 336550 w 461044"/>
              <a:gd name="connsiteY5" fmla="*/ 26367 h 103397"/>
              <a:gd name="connsiteX6" fmla="*/ 374650 w 461044"/>
              <a:gd name="connsiteY6" fmla="*/ 70817 h 103397"/>
              <a:gd name="connsiteX7" fmla="*/ 361950 w 461044"/>
              <a:gd name="connsiteY7" fmla="*/ 26367 h 103397"/>
              <a:gd name="connsiteX8" fmla="*/ 460375 w 461044"/>
              <a:gd name="connsiteY8" fmla="*/ 102567 h 103397"/>
              <a:gd name="connsiteX9" fmla="*/ 400050 w 461044"/>
              <a:gd name="connsiteY9" fmla="*/ 64467 h 103397"/>
              <a:gd name="connsiteX10" fmla="*/ 301625 w 461044"/>
              <a:gd name="connsiteY10" fmla="*/ 26367 h 103397"/>
              <a:gd name="connsiteX11" fmla="*/ 206375 w 461044"/>
              <a:gd name="connsiteY11" fmla="*/ 35892 h 103397"/>
              <a:gd name="connsiteX12" fmla="*/ 193675 w 461044"/>
              <a:gd name="connsiteY12" fmla="*/ 10492 h 103397"/>
              <a:gd name="connsiteX13" fmla="*/ 146050 w 461044"/>
              <a:gd name="connsiteY13" fmla="*/ 20017 h 103397"/>
              <a:gd name="connsiteX14" fmla="*/ 0 w 461044"/>
              <a:gd name="connsiteY14" fmla="*/ 54942 h 103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1044" h="103397">
                <a:moveTo>
                  <a:pt x="0" y="54942"/>
                </a:moveTo>
                <a:cubicBezTo>
                  <a:pt x="67733" y="30865"/>
                  <a:pt x="135467" y="6788"/>
                  <a:pt x="158750" y="967"/>
                </a:cubicBezTo>
                <a:cubicBezTo>
                  <a:pt x="182033" y="-4854"/>
                  <a:pt x="125942" y="17371"/>
                  <a:pt x="139700" y="20017"/>
                </a:cubicBezTo>
                <a:cubicBezTo>
                  <a:pt x="153458" y="22663"/>
                  <a:pt x="204258" y="13667"/>
                  <a:pt x="241300" y="16842"/>
                </a:cubicBezTo>
                <a:cubicBezTo>
                  <a:pt x="278342" y="20017"/>
                  <a:pt x="346075" y="37479"/>
                  <a:pt x="361950" y="39067"/>
                </a:cubicBezTo>
                <a:cubicBezTo>
                  <a:pt x="377825" y="40654"/>
                  <a:pt x="334433" y="21075"/>
                  <a:pt x="336550" y="26367"/>
                </a:cubicBezTo>
                <a:cubicBezTo>
                  <a:pt x="338667" y="31659"/>
                  <a:pt x="370417" y="70817"/>
                  <a:pt x="374650" y="70817"/>
                </a:cubicBezTo>
                <a:cubicBezTo>
                  <a:pt x="378883" y="70817"/>
                  <a:pt x="347663" y="21075"/>
                  <a:pt x="361950" y="26367"/>
                </a:cubicBezTo>
                <a:cubicBezTo>
                  <a:pt x="376237" y="31659"/>
                  <a:pt x="454025" y="96217"/>
                  <a:pt x="460375" y="102567"/>
                </a:cubicBezTo>
                <a:cubicBezTo>
                  <a:pt x="466725" y="108917"/>
                  <a:pt x="426508" y="77167"/>
                  <a:pt x="400050" y="64467"/>
                </a:cubicBezTo>
                <a:cubicBezTo>
                  <a:pt x="373592" y="51767"/>
                  <a:pt x="333904" y="31129"/>
                  <a:pt x="301625" y="26367"/>
                </a:cubicBezTo>
                <a:cubicBezTo>
                  <a:pt x="269346" y="21604"/>
                  <a:pt x="224367" y="38538"/>
                  <a:pt x="206375" y="35892"/>
                </a:cubicBezTo>
                <a:cubicBezTo>
                  <a:pt x="188383" y="33246"/>
                  <a:pt x="203729" y="13138"/>
                  <a:pt x="193675" y="10492"/>
                </a:cubicBezTo>
                <a:cubicBezTo>
                  <a:pt x="183621" y="7846"/>
                  <a:pt x="146050" y="20017"/>
                  <a:pt x="146050" y="20017"/>
                </a:cubicBezTo>
                <a:lnTo>
                  <a:pt x="0" y="5494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71665168-034F-DB8B-0816-6DA7ACAB9514}"/>
              </a:ext>
            </a:extLst>
          </p:cNvPr>
          <p:cNvSpPr/>
          <p:nvPr/>
        </p:nvSpPr>
        <p:spPr>
          <a:xfrm>
            <a:off x="3187085" y="2247891"/>
            <a:ext cx="111740" cy="141504"/>
          </a:xfrm>
          <a:custGeom>
            <a:avLst/>
            <a:gdLst>
              <a:gd name="connsiteX0" fmla="*/ 111740 w 111740"/>
              <a:gd name="connsiteY0" fmla="*/ 9 h 141504"/>
              <a:gd name="connsiteX1" fmla="*/ 19665 w 111740"/>
              <a:gd name="connsiteY1" fmla="*/ 92084 h 141504"/>
              <a:gd name="connsiteX2" fmla="*/ 615 w 111740"/>
              <a:gd name="connsiteY2" fmla="*/ 139709 h 141504"/>
              <a:gd name="connsiteX3" fmla="*/ 32365 w 111740"/>
              <a:gd name="connsiteY3" fmla="*/ 31759 h 141504"/>
              <a:gd name="connsiteX4" fmla="*/ 19665 w 111740"/>
              <a:gd name="connsiteY4" fmla="*/ 85734 h 141504"/>
              <a:gd name="connsiteX5" fmla="*/ 111740 w 111740"/>
              <a:gd name="connsiteY5" fmla="*/ 9 h 141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740" h="141504">
                <a:moveTo>
                  <a:pt x="111740" y="9"/>
                </a:moveTo>
                <a:cubicBezTo>
                  <a:pt x="111740" y="1067"/>
                  <a:pt x="38186" y="68801"/>
                  <a:pt x="19665" y="92084"/>
                </a:cubicBezTo>
                <a:cubicBezTo>
                  <a:pt x="1144" y="115367"/>
                  <a:pt x="-1502" y="149763"/>
                  <a:pt x="615" y="139709"/>
                </a:cubicBezTo>
                <a:cubicBezTo>
                  <a:pt x="2732" y="129655"/>
                  <a:pt x="29190" y="40755"/>
                  <a:pt x="32365" y="31759"/>
                </a:cubicBezTo>
                <a:cubicBezTo>
                  <a:pt x="35540" y="22763"/>
                  <a:pt x="8553" y="86792"/>
                  <a:pt x="19665" y="85734"/>
                </a:cubicBezTo>
                <a:cubicBezTo>
                  <a:pt x="30777" y="84676"/>
                  <a:pt x="111740" y="-1049"/>
                  <a:pt x="111740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9F9D607F-64E2-67EE-1E7F-D579067B2A06}"/>
              </a:ext>
            </a:extLst>
          </p:cNvPr>
          <p:cNvSpPr/>
          <p:nvPr/>
        </p:nvSpPr>
        <p:spPr>
          <a:xfrm>
            <a:off x="3657591" y="3089274"/>
            <a:ext cx="204626" cy="372907"/>
          </a:xfrm>
          <a:custGeom>
            <a:avLst/>
            <a:gdLst>
              <a:gd name="connsiteX0" fmla="*/ 82559 w 204626"/>
              <a:gd name="connsiteY0" fmla="*/ 1 h 372907"/>
              <a:gd name="connsiteX1" fmla="*/ 34934 w 204626"/>
              <a:gd name="connsiteY1" fmla="*/ 193676 h 372907"/>
              <a:gd name="connsiteX2" fmla="*/ 9 w 204626"/>
              <a:gd name="connsiteY2" fmla="*/ 371476 h 372907"/>
              <a:gd name="connsiteX3" fmla="*/ 31759 w 204626"/>
              <a:gd name="connsiteY3" fmla="*/ 273051 h 372907"/>
              <a:gd name="connsiteX4" fmla="*/ 66684 w 204626"/>
              <a:gd name="connsiteY4" fmla="*/ 193676 h 372907"/>
              <a:gd name="connsiteX5" fmla="*/ 203209 w 204626"/>
              <a:gd name="connsiteY5" fmla="*/ 311151 h 372907"/>
              <a:gd name="connsiteX6" fmla="*/ 133359 w 204626"/>
              <a:gd name="connsiteY6" fmla="*/ 231776 h 372907"/>
              <a:gd name="connsiteX7" fmla="*/ 60334 w 204626"/>
              <a:gd name="connsiteY7" fmla="*/ 174626 h 372907"/>
              <a:gd name="connsiteX8" fmla="*/ 50809 w 204626"/>
              <a:gd name="connsiteY8" fmla="*/ 196851 h 372907"/>
              <a:gd name="connsiteX9" fmla="*/ 82559 w 204626"/>
              <a:gd name="connsiteY9" fmla="*/ 1 h 372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4626" h="372907">
                <a:moveTo>
                  <a:pt x="82559" y="1"/>
                </a:moveTo>
                <a:cubicBezTo>
                  <a:pt x="79913" y="-528"/>
                  <a:pt x="48692" y="131764"/>
                  <a:pt x="34934" y="193676"/>
                </a:cubicBezTo>
                <a:cubicBezTo>
                  <a:pt x="21176" y="255588"/>
                  <a:pt x="538" y="358247"/>
                  <a:pt x="9" y="371476"/>
                </a:cubicBezTo>
                <a:cubicBezTo>
                  <a:pt x="-520" y="384705"/>
                  <a:pt x="20647" y="302684"/>
                  <a:pt x="31759" y="273051"/>
                </a:cubicBezTo>
                <a:cubicBezTo>
                  <a:pt x="42871" y="243418"/>
                  <a:pt x="38109" y="187326"/>
                  <a:pt x="66684" y="193676"/>
                </a:cubicBezTo>
                <a:cubicBezTo>
                  <a:pt x="95259" y="200026"/>
                  <a:pt x="192097" y="304801"/>
                  <a:pt x="203209" y="311151"/>
                </a:cubicBezTo>
                <a:cubicBezTo>
                  <a:pt x="214321" y="317501"/>
                  <a:pt x="157171" y="254530"/>
                  <a:pt x="133359" y="231776"/>
                </a:cubicBezTo>
                <a:cubicBezTo>
                  <a:pt x="109547" y="209022"/>
                  <a:pt x="74092" y="180447"/>
                  <a:pt x="60334" y="174626"/>
                </a:cubicBezTo>
                <a:cubicBezTo>
                  <a:pt x="46576" y="168805"/>
                  <a:pt x="47105" y="222780"/>
                  <a:pt x="50809" y="196851"/>
                </a:cubicBezTo>
                <a:cubicBezTo>
                  <a:pt x="54513" y="170922"/>
                  <a:pt x="85205" y="530"/>
                  <a:pt x="82559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F70BFEF7-F30C-9573-EDBB-659BCBC330BD}"/>
              </a:ext>
            </a:extLst>
          </p:cNvPr>
          <p:cNvSpPr/>
          <p:nvPr/>
        </p:nvSpPr>
        <p:spPr>
          <a:xfrm>
            <a:off x="3729848" y="2990271"/>
            <a:ext cx="139810" cy="741640"/>
          </a:xfrm>
          <a:custGeom>
            <a:avLst/>
            <a:gdLst>
              <a:gd name="connsiteX0" fmla="*/ 26177 w 139810"/>
              <a:gd name="connsiteY0" fmla="*/ 579 h 741640"/>
              <a:gd name="connsiteX1" fmla="*/ 80152 w 139810"/>
              <a:gd name="connsiteY1" fmla="*/ 448254 h 741640"/>
              <a:gd name="connsiteX2" fmla="*/ 54752 w 139810"/>
              <a:gd name="connsiteY2" fmla="*/ 594304 h 741640"/>
              <a:gd name="connsiteX3" fmla="*/ 51577 w 139810"/>
              <a:gd name="connsiteY3" fmla="*/ 562554 h 741640"/>
              <a:gd name="connsiteX4" fmla="*/ 777 w 139810"/>
              <a:gd name="connsiteY4" fmla="*/ 737179 h 741640"/>
              <a:gd name="connsiteX5" fmla="*/ 29352 w 139810"/>
              <a:gd name="connsiteY5" fmla="*/ 667329 h 741640"/>
              <a:gd name="connsiteX6" fmla="*/ 137302 w 139810"/>
              <a:gd name="connsiteY6" fmla="*/ 429204 h 741640"/>
              <a:gd name="connsiteX7" fmla="*/ 102377 w 139810"/>
              <a:gd name="connsiteY7" fmla="*/ 480004 h 741640"/>
              <a:gd name="connsiteX8" fmla="*/ 67452 w 139810"/>
              <a:gd name="connsiteY8" fmla="*/ 356179 h 741640"/>
              <a:gd name="connsiteX9" fmla="*/ 26177 w 139810"/>
              <a:gd name="connsiteY9" fmla="*/ 579 h 74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9810" h="741640">
                <a:moveTo>
                  <a:pt x="26177" y="579"/>
                </a:moveTo>
                <a:cubicBezTo>
                  <a:pt x="28294" y="15925"/>
                  <a:pt x="75389" y="349300"/>
                  <a:pt x="80152" y="448254"/>
                </a:cubicBezTo>
                <a:cubicBezTo>
                  <a:pt x="84915" y="547208"/>
                  <a:pt x="59514" y="575254"/>
                  <a:pt x="54752" y="594304"/>
                </a:cubicBezTo>
                <a:cubicBezTo>
                  <a:pt x="49990" y="613354"/>
                  <a:pt x="60573" y="538742"/>
                  <a:pt x="51577" y="562554"/>
                </a:cubicBezTo>
                <a:cubicBezTo>
                  <a:pt x="42581" y="586366"/>
                  <a:pt x="4481" y="719717"/>
                  <a:pt x="777" y="737179"/>
                </a:cubicBezTo>
                <a:cubicBezTo>
                  <a:pt x="-2927" y="754641"/>
                  <a:pt x="6598" y="718658"/>
                  <a:pt x="29352" y="667329"/>
                </a:cubicBezTo>
                <a:cubicBezTo>
                  <a:pt x="52106" y="616000"/>
                  <a:pt x="125131" y="460425"/>
                  <a:pt x="137302" y="429204"/>
                </a:cubicBezTo>
                <a:cubicBezTo>
                  <a:pt x="149473" y="397983"/>
                  <a:pt x="114019" y="492175"/>
                  <a:pt x="102377" y="480004"/>
                </a:cubicBezTo>
                <a:cubicBezTo>
                  <a:pt x="90735" y="467833"/>
                  <a:pt x="78564" y="433437"/>
                  <a:pt x="67452" y="356179"/>
                </a:cubicBezTo>
                <a:cubicBezTo>
                  <a:pt x="56340" y="278921"/>
                  <a:pt x="24060" y="-14767"/>
                  <a:pt x="26177" y="5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DC77BA27-7372-620F-D15A-39C7A979CAE9}"/>
              </a:ext>
            </a:extLst>
          </p:cNvPr>
          <p:cNvSpPr/>
          <p:nvPr/>
        </p:nvSpPr>
        <p:spPr>
          <a:xfrm>
            <a:off x="2463773" y="3735637"/>
            <a:ext cx="175284" cy="544818"/>
          </a:xfrm>
          <a:custGeom>
            <a:avLst/>
            <a:gdLst>
              <a:gd name="connsiteX0" fmla="*/ 27 w 175284"/>
              <a:gd name="connsiteY0" fmla="*/ 153738 h 544818"/>
              <a:gd name="connsiteX1" fmla="*/ 79402 w 175284"/>
              <a:gd name="connsiteY1" fmla="*/ 7688 h 544818"/>
              <a:gd name="connsiteX2" fmla="*/ 79402 w 175284"/>
              <a:gd name="connsiteY2" fmla="*/ 83888 h 544818"/>
              <a:gd name="connsiteX3" fmla="*/ 101627 w 175284"/>
              <a:gd name="connsiteY3" fmla="*/ 277563 h 544818"/>
              <a:gd name="connsiteX4" fmla="*/ 95277 w 175284"/>
              <a:gd name="connsiteY4" fmla="*/ 217238 h 544818"/>
              <a:gd name="connsiteX5" fmla="*/ 104802 w 175284"/>
              <a:gd name="connsiteY5" fmla="*/ 474413 h 544818"/>
              <a:gd name="connsiteX6" fmla="*/ 114327 w 175284"/>
              <a:gd name="connsiteY6" fmla="*/ 388688 h 544818"/>
              <a:gd name="connsiteX7" fmla="*/ 174652 w 175284"/>
              <a:gd name="connsiteY7" fmla="*/ 544263 h 544818"/>
              <a:gd name="connsiteX8" fmla="*/ 142902 w 175284"/>
              <a:gd name="connsiteY8" fmla="*/ 433138 h 544818"/>
              <a:gd name="connsiteX9" fmla="*/ 95277 w 175284"/>
              <a:gd name="connsiteY9" fmla="*/ 242638 h 544818"/>
              <a:gd name="connsiteX10" fmla="*/ 88927 w 175284"/>
              <a:gd name="connsiteY10" fmla="*/ 1338 h 544818"/>
              <a:gd name="connsiteX11" fmla="*/ 27 w 175284"/>
              <a:gd name="connsiteY11" fmla="*/ 153738 h 544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5284" h="544818">
                <a:moveTo>
                  <a:pt x="27" y="153738"/>
                </a:moveTo>
                <a:cubicBezTo>
                  <a:pt x="-1561" y="154796"/>
                  <a:pt x="66173" y="19330"/>
                  <a:pt x="79402" y="7688"/>
                </a:cubicBezTo>
                <a:cubicBezTo>
                  <a:pt x="92631" y="-3954"/>
                  <a:pt x="75698" y="38909"/>
                  <a:pt x="79402" y="83888"/>
                </a:cubicBezTo>
                <a:cubicBezTo>
                  <a:pt x="83106" y="128867"/>
                  <a:pt x="98981" y="255338"/>
                  <a:pt x="101627" y="277563"/>
                </a:cubicBezTo>
                <a:cubicBezTo>
                  <a:pt x="104273" y="299788"/>
                  <a:pt x="94748" y="184430"/>
                  <a:pt x="95277" y="217238"/>
                </a:cubicBezTo>
                <a:cubicBezTo>
                  <a:pt x="95806" y="250046"/>
                  <a:pt x="101627" y="445838"/>
                  <a:pt x="104802" y="474413"/>
                </a:cubicBezTo>
                <a:cubicBezTo>
                  <a:pt x="107977" y="502988"/>
                  <a:pt x="102685" y="377046"/>
                  <a:pt x="114327" y="388688"/>
                </a:cubicBezTo>
                <a:cubicBezTo>
                  <a:pt x="125969" y="400330"/>
                  <a:pt x="169890" y="536855"/>
                  <a:pt x="174652" y="544263"/>
                </a:cubicBezTo>
                <a:cubicBezTo>
                  <a:pt x="179415" y="551671"/>
                  <a:pt x="156131" y="483409"/>
                  <a:pt x="142902" y="433138"/>
                </a:cubicBezTo>
                <a:cubicBezTo>
                  <a:pt x="129673" y="382867"/>
                  <a:pt x="104273" y="314605"/>
                  <a:pt x="95277" y="242638"/>
                </a:cubicBezTo>
                <a:cubicBezTo>
                  <a:pt x="86281" y="170671"/>
                  <a:pt x="101627" y="19330"/>
                  <a:pt x="88927" y="1338"/>
                </a:cubicBezTo>
                <a:cubicBezTo>
                  <a:pt x="76227" y="-16654"/>
                  <a:pt x="1615" y="152680"/>
                  <a:pt x="27" y="1537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2F98218C-1A47-7A26-3151-B03788F9EF47}"/>
              </a:ext>
            </a:extLst>
          </p:cNvPr>
          <p:cNvSpPr/>
          <p:nvPr/>
        </p:nvSpPr>
        <p:spPr>
          <a:xfrm>
            <a:off x="2609467" y="4228527"/>
            <a:ext cx="414989" cy="156362"/>
          </a:xfrm>
          <a:custGeom>
            <a:avLst/>
            <a:gdLst>
              <a:gd name="connsiteX0" fmla="*/ 383 w 414989"/>
              <a:gd name="connsiteY0" fmla="*/ 156148 h 156362"/>
              <a:gd name="connsiteX1" fmla="*/ 140083 w 414989"/>
              <a:gd name="connsiteY1" fmla="*/ 35498 h 156362"/>
              <a:gd name="connsiteX2" fmla="*/ 181358 w 414989"/>
              <a:gd name="connsiteY2" fmla="*/ 83123 h 156362"/>
              <a:gd name="connsiteX3" fmla="*/ 413133 w 414989"/>
              <a:gd name="connsiteY3" fmla="*/ 127573 h 156362"/>
              <a:gd name="connsiteX4" fmla="*/ 286133 w 414989"/>
              <a:gd name="connsiteY4" fmla="*/ 98998 h 156362"/>
              <a:gd name="connsiteX5" fmla="*/ 209933 w 414989"/>
              <a:gd name="connsiteY5" fmla="*/ 76773 h 156362"/>
              <a:gd name="connsiteX6" fmla="*/ 133733 w 414989"/>
              <a:gd name="connsiteY6" fmla="*/ 92648 h 156362"/>
              <a:gd name="connsiteX7" fmla="*/ 187708 w 414989"/>
              <a:gd name="connsiteY7" fmla="*/ 573 h 156362"/>
              <a:gd name="connsiteX8" fmla="*/ 383 w 414989"/>
              <a:gd name="connsiteY8" fmla="*/ 156148 h 156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4989" h="156362">
                <a:moveTo>
                  <a:pt x="383" y="156148"/>
                </a:moveTo>
                <a:cubicBezTo>
                  <a:pt x="-7554" y="161969"/>
                  <a:pt x="109921" y="47669"/>
                  <a:pt x="140083" y="35498"/>
                </a:cubicBezTo>
                <a:cubicBezTo>
                  <a:pt x="170245" y="23327"/>
                  <a:pt x="135850" y="67777"/>
                  <a:pt x="181358" y="83123"/>
                </a:cubicBezTo>
                <a:cubicBezTo>
                  <a:pt x="226866" y="98469"/>
                  <a:pt x="395670" y="124927"/>
                  <a:pt x="413133" y="127573"/>
                </a:cubicBezTo>
                <a:cubicBezTo>
                  <a:pt x="430596" y="130219"/>
                  <a:pt x="320000" y="107465"/>
                  <a:pt x="286133" y="98998"/>
                </a:cubicBezTo>
                <a:cubicBezTo>
                  <a:pt x="252266" y="90531"/>
                  <a:pt x="235333" y="77831"/>
                  <a:pt x="209933" y="76773"/>
                </a:cubicBezTo>
                <a:cubicBezTo>
                  <a:pt x="184533" y="75715"/>
                  <a:pt x="137437" y="105348"/>
                  <a:pt x="133733" y="92648"/>
                </a:cubicBezTo>
                <a:cubicBezTo>
                  <a:pt x="130029" y="79948"/>
                  <a:pt x="205700" y="-7894"/>
                  <a:pt x="187708" y="573"/>
                </a:cubicBezTo>
                <a:cubicBezTo>
                  <a:pt x="169716" y="9040"/>
                  <a:pt x="8320" y="150327"/>
                  <a:pt x="383" y="156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E95690BE-FC96-7EE9-FDA2-B030CFCF7B0F}"/>
              </a:ext>
            </a:extLst>
          </p:cNvPr>
          <p:cNvSpPr/>
          <p:nvPr/>
        </p:nvSpPr>
        <p:spPr>
          <a:xfrm>
            <a:off x="3975097" y="3313146"/>
            <a:ext cx="552907" cy="474645"/>
          </a:xfrm>
          <a:custGeom>
            <a:avLst/>
            <a:gdLst>
              <a:gd name="connsiteX0" fmla="*/ 3 w 552907"/>
              <a:gd name="connsiteY0" fmla="*/ 474629 h 474645"/>
              <a:gd name="connsiteX1" fmla="*/ 352428 w 552907"/>
              <a:gd name="connsiteY1" fmla="*/ 328579 h 474645"/>
              <a:gd name="connsiteX2" fmla="*/ 393703 w 552907"/>
              <a:gd name="connsiteY2" fmla="*/ 277779 h 474645"/>
              <a:gd name="connsiteX3" fmla="*/ 549278 w 552907"/>
              <a:gd name="connsiteY3" fmla="*/ 4729 h 474645"/>
              <a:gd name="connsiteX4" fmla="*/ 498478 w 552907"/>
              <a:gd name="connsiteY4" fmla="*/ 112679 h 474645"/>
              <a:gd name="connsiteX5" fmla="*/ 441328 w 552907"/>
              <a:gd name="connsiteY5" fmla="*/ 217454 h 474645"/>
              <a:gd name="connsiteX6" fmla="*/ 346078 w 552907"/>
              <a:gd name="connsiteY6" fmla="*/ 319054 h 474645"/>
              <a:gd name="connsiteX7" fmla="*/ 3 w 552907"/>
              <a:gd name="connsiteY7" fmla="*/ 474629 h 47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2907" h="474645">
                <a:moveTo>
                  <a:pt x="3" y="474629"/>
                </a:moveTo>
                <a:cubicBezTo>
                  <a:pt x="1061" y="476217"/>
                  <a:pt x="286811" y="361387"/>
                  <a:pt x="352428" y="328579"/>
                </a:cubicBezTo>
                <a:cubicBezTo>
                  <a:pt x="418045" y="295771"/>
                  <a:pt x="360895" y="331754"/>
                  <a:pt x="393703" y="277779"/>
                </a:cubicBezTo>
                <a:cubicBezTo>
                  <a:pt x="426511" y="223804"/>
                  <a:pt x="531816" y="32246"/>
                  <a:pt x="549278" y="4729"/>
                </a:cubicBezTo>
                <a:cubicBezTo>
                  <a:pt x="566741" y="-22788"/>
                  <a:pt x="516470" y="77225"/>
                  <a:pt x="498478" y="112679"/>
                </a:cubicBezTo>
                <a:cubicBezTo>
                  <a:pt x="480486" y="148133"/>
                  <a:pt x="466728" y="183058"/>
                  <a:pt x="441328" y="217454"/>
                </a:cubicBezTo>
                <a:cubicBezTo>
                  <a:pt x="415928" y="251850"/>
                  <a:pt x="423336" y="277250"/>
                  <a:pt x="346078" y="319054"/>
                </a:cubicBezTo>
                <a:cubicBezTo>
                  <a:pt x="268820" y="360858"/>
                  <a:pt x="-1055" y="473041"/>
                  <a:pt x="3" y="4746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0A0B2254-7E4B-DB67-4A87-F8436D1958EF}"/>
              </a:ext>
            </a:extLst>
          </p:cNvPr>
          <p:cNvSpPr/>
          <p:nvPr/>
        </p:nvSpPr>
        <p:spPr>
          <a:xfrm>
            <a:off x="4121103" y="3111496"/>
            <a:ext cx="87932" cy="377024"/>
          </a:xfrm>
          <a:custGeom>
            <a:avLst/>
            <a:gdLst>
              <a:gd name="connsiteX0" fmla="*/ 76247 w 87932"/>
              <a:gd name="connsiteY0" fmla="*/ 4 h 377024"/>
              <a:gd name="connsiteX1" fmla="*/ 85772 w 87932"/>
              <a:gd name="connsiteY1" fmla="*/ 234954 h 377024"/>
              <a:gd name="connsiteX2" fmla="*/ 28622 w 87932"/>
              <a:gd name="connsiteY2" fmla="*/ 371479 h 377024"/>
              <a:gd name="connsiteX3" fmla="*/ 28622 w 87932"/>
              <a:gd name="connsiteY3" fmla="*/ 330204 h 377024"/>
              <a:gd name="connsiteX4" fmla="*/ 47 w 87932"/>
              <a:gd name="connsiteY4" fmla="*/ 146054 h 377024"/>
              <a:gd name="connsiteX5" fmla="*/ 22272 w 87932"/>
              <a:gd name="connsiteY5" fmla="*/ 250829 h 377024"/>
              <a:gd name="connsiteX6" fmla="*/ 38147 w 87932"/>
              <a:gd name="connsiteY6" fmla="*/ 295279 h 377024"/>
              <a:gd name="connsiteX7" fmla="*/ 79422 w 87932"/>
              <a:gd name="connsiteY7" fmla="*/ 228604 h 377024"/>
              <a:gd name="connsiteX8" fmla="*/ 76247 w 87932"/>
              <a:gd name="connsiteY8" fmla="*/ 4 h 377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932" h="377024">
                <a:moveTo>
                  <a:pt x="76247" y="4"/>
                </a:moveTo>
                <a:cubicBezTo>
                  <a:pt x="77305" y="1062"/>
                  <a:pt x="93709" y="173042"/>
                  <a:pt x="85772" y="234954"/>
                </a:cubicBezTo>
                <a:cubicBezTo>
                  <a:pt x="77835" y="296866"/>
                  <a:pt x="38147" y="355604"/>
                  <a:pt x="28622" y="371479"/>
                </a:cubicBezTo>
                <a:cubicBezTo>
                  <a:pt x="19097" y="387354"/>
                  <a:pt x="33384" y="367775"/>
                  <a:pt x="28622" y="330204"/>
                </a:cubicBezTo>
                <a:cubicBezTo>
                  <a:pt x="23860" y="292633"/>
                  <a:pt x="1105" y="159283"/>
                  <a:pt x="47" y="146054"/>
                </a:cubicBezTo>
                <a:cubicBezTo>
                  <a:pt x="-1011" y="132825"/>
                  <a:pt x="15922" y="225958"/>
                  <a:pt x="22272" y="250829"/>
                </a:cubicBezTo>
                <a:cubicBezTo>
                  <a:pt x="28622" y="275700"/>
                  <a:pt x="28622" y="298983"/>
                  <a:pt x="38147" y="295279"/>
                </a:cubicBezTo>
                <a:cubicBezTo>
                  <a:pt x="47672" y="291575"/>
                  <a:pt x="72543" y="273583"/>
                  <a:pt x="79422" y="228604"/>
                </a:cubicBezTo>
                <a:cubicBezTo>
                  <a:pt x="86301" y="183625"/>
                  <a:pt x="75189" y="-1054"/>
                  <a:pt x="76247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FC45AFD3-0FBB-5A28-B0BE-7B40FAECBD58}"/>
              </a:ext>
            </a:extLst>
          </p:cNvPr>
          <p:cNvSpPr/>
          <p:nvPr/>
        </p:nvSpPr>
        <p:spPr>
          <a:xfrm>
            <a:off x="4276718" y="3069856"/>
            <a:ext cx="150139" cy="407919"/>
          </a:xfrm>
          <a:custGeom>
            <a:avLst/>
            <a:gdLst>
              <a:gd name="connsiteX0" fmla="*/ 7 w 150139"/>
              <a:gd name="connsiteY0" fmla="*/ 369 h 407919"/>
              <a:gd name="connsiteX1" fmla="*/ 136532 w 150139"/>
              <a:gd name="connsiteY1" fmla="*/ 387719 h 407919"/>
              <a:gd name="connsiteX2" fmla="*/ 130182 w 150139"/>
              <a:gd name="connsiteY2" fmla="*/ 317869 h 407919"/>
              <a:gd name="connsiteX3" fmla="*/ 7 w 150139"/>
              <a:gd name="connsiteY3" fmla="*/ 369 h 407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139" h="407919">
                <a:moveTo>
                  <a:pt x="7" y="369"/>
                </a:moveTo>
                <a:cubicBezTo>
                  <a:pt x="1065" y="12011"/>
                  <a:pt x="114836" y="334802"/>
                  <a:pt x="136532" y="387719"/>
                </a:cubicBezTo>
                <a:cubicBezTo>
                  <a:pt x="158228" y="440636"/>
                  <a:pt x="152407" y="379782"/>
                  <a:pt x="130182" y="317869"/>
                </a:cubicBezTo>
                <a:cubicBezTo>
                  <a:pt x="107957" y="255956"/>
                  <a:pt x="-1051" y="-11273"/>
                  <a:pt x="7" y="3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5DF4C4AD-503C-D932-243D-B0BA21375179}"/>
              </a:ext>
            </a:extLst>
          </p:cNvPr>
          <p:cNvSpPr/>
          <p:nvPr/>
        </p:nvSpPr>
        <p:spPr>
          <a:xfrm>
            <a:off x="3986854" y="3016136"/>
            <a:ext cx="118430" cy="692265"/>
          </a:xfrm>
          <a:custGeom>
            <a:avLst/>
            <a:gdLst>
              <a:gd name="connsiteX0" fmla="*/ 80321 w 118430"/>
              <a:gd name="connsiteY0" fmla="*/ 114 h 692265"/>
              <a:gd name="connsiteX1" fmla="*/ 118421 w 118430"/>
              <a:gd name="connsiteY1" fmla="*/ 266814 h 692265"/>
              <a:gd name="connsiteX2" fmla="*/ 83496 w 118430"/>
              <a:gd name="connsiteY2" fmla="*/ 333489 h 692265"/>
              <a:gd name="connsiteX3" fmla="*/ 42221 w 118430"/>
              <a:gd name="connsiteY3" fmla="*/ 479539 h 692265"/>
              <a:gd name="connsiteX4" fmla="*/ 54921 w 118430"/>
              <a:gd name="connsiteY4" fmla="*/ 422389 h 692265"/>
              <a:gd name="connsiteX5" fmla="*/ 13646 w 118430"/>
              <a:gd name="connsiteY5" fmla="*/ 543039 h 692265"/>
              <a:gd name="connsiteX6" fmla="*/ 7296 w 118430"/>
              <a:gd name="connsiteY6" fmla="*/ 692264 h 692265"/>
              <a:gd name="connsiteX7" fmla="*/ 7296 w 118430"/>
              <a:gd name="connsiteY7" fmla="*/ 539864 h 692265"/>
              <a:gd name="connsiteX8" fmla="*/ 102546 w 118430"/>
              <a:gd name="connsiteY8" fmla="*/ 301739 h 692265"/>
              <a:gd name="connsiteX9" fmla="*/ 80321 w 118430"/>
              <a:gd name="connsiteY9" fmla="*/ 114 h 692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430" h="692265">
                <a:moveTo>
                  <a:pt x="80321" y="114"/>
                </a:moveTo>
                <a:cubicBezTo>
                  <a:pt x="82967" y="-5707"/>
                  <a:pt x="117892" y="211252"/>
                  <a:pt x="118421" y="266814"/>
                </a:cubicBezTo>
                <a:cubicBezTo>
                  <a:pt x="118950" y="322376"/>
                  <a:pt x="96196" y="298035"/>
                  <a:pt x="83496" y="333489"/>
                </a:cubicBezTo>
                <a:cubicBezTo>
                  <a:pt x="70796" y="368943"/>
                  <a:pt x="46984" y="464722"/>
                  <a:pt x="42221" y="479539"/>
                </a:cubicBezTo>
                <a:cubicBezTo>
                  <a:pt x="37458" y="494356"/>
                  <a:pt x="59683" y="411806"/>
                  <a:pt x="54921" y="422389"/>
                </a:cubicBezTo>
                <a:cubicBezTo>
                  <a:pt x="50158" y="432972"/>
                  <a:pt x="21584" y="498060"/>
                  <a:pt x="13646" y="543039"/>
                </a:cubicBezTo>
                <a:cubicBezTo>
                  <a:pt x="5708" y="588018"/>
                  <a:pt x="8354" y="692793"/>
                  <a:pt x="7296" y="692264"/>
                </a:cubicBezTo>
                <a:cubicBezTo>
                  <a:pt x="6238" y="691735"/>
                  <a:pt x="-8579" y="604951"/>
                  <a:pt x="7296" y="539864"/>
                </a:cubicBezTo>
                <a:cubicBezTo>
                  <a:pt x="23171" y="474777"/>
                  <a:pt x="90904" y="386406"/>
                  <a:pt x="102546" y="301739"/>
                </a:cubicBezTo>
                <a:cubicBezTo>
                  <a:pt x="114188" y="217072"/>
                  <a:pt x="77675" y="5935"/>
                  <a:pt x="80321" y="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CFF87A5E-B92F-ECDC-5A35-D5C3FE3BDBEC}"/>
              </a:ext>
            </a:extLst>
          </p:cNvPr>
          <p:cNvSpPr/>
          <p:nvPr/>
        </p:nvSpPr>
        <p:spPr>
          <a:xfrm>
            <a:off x="2466352" y="1904472"/>
            <a:ext cx="314959" cy="412909"/>
          </a:xfrm>
          <a:custGeom>
            <a:avLst/>
            <a:gdLst>
              <a:gd name="connsiteX0" fmla="*/ 314723 w 314959"/>
              <a:gd name="connsiteY0" fmla="*/ 77 h 412909"/>
              <a:gd name="connsiteX1" fmla="*/ 119939 w 314959"/>
              <a:gd name="connsiteY1" fmla="*/ 167807 h 412909"/>
              <a:gd name="connsiteX2" fmla="*/ 60422 w 314959"/>
              <a:gd name="connsiteY2" fmla="*/ 292252 h 412909"/>
              <a:gd name="connsiteX3" fmla="*/ 87475 w 314959"/>
              <a:gd name="connsiteY3" fmla="*/ 200271 h 412909"/>
              <a:gd name="connsiteX4" fmla="*/ 905 w 314959"/>
              <a:gd name="connsiteY4" fmla="*/ 411287 h 412909"/>
              <a:gd name="connsiteX5" fmla="*/ 44190 w 314959"/>
              <a:gd name="connsiteY5" fmla="*/ 292252 h 412909"/>
              <a:gd name="connsiteX6" fmla="*/ 76654 w 314959"/>
              <a:gd name="connsiteY6" fmla="*/ 189450 h 412909"/>
              <a:gd name="connsiteX7" fmla="*/ 314723 w 314959"/>
              <a:gd name="connsiteY7" fmla="*/ 77 h 412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959" h="412909">
                <a:moveTo>
                  <a:pt x="314723" y="77"/>
                </a:moveTo>
                <a:cubicBezTo>
                  <a:pt x="321937" y="-3530"/>
                  <a:pt x="162323" y="119111"/>
                  <a:pt x="119939" y="167807"/>
                </a:cubicBezTo>
                <a:cubicBezTo>
                  <a:pt x="77555" y="216503"/>
                  <a:pt x="65833" y="286841"/>
                  <a:pt x="60422" y="292252"/>
                </a:cubicBezTo>
                <a:cubicBezTo>
                  <a:pt x="55011" y="297663"/>
                  <a:pt x="97394" y="180432"/>
                  <a:pt x="87475" y="200271"/>
                </a:cubicBezTo>
                <a:cubicBezTo>
                  <a:pt x="77556" y="220110"/>
                  <a:pt x="8119" y="395957"/>
                  <a:pt x="905" y="411287"/>
                </a:cubicBezTo>
                <a:cubicBezTo>
                  <a:pt x="-6309" y="426617"/>
                  <a:pt x="31565" y="329225"/>
                  <a:pt x="44190" y="292252"/>
                </a:cubicBezTo>
                <a:cubicBezTo>
                  <a:pt x="56815" y="255279"/>
                  <a:pt x="33369" y="236342"/>
                  <a:pt x="76654" y="189450"/>
                </a:cubicBezTo>
                <a:cubicBezTo>
                  <a:pt x="119939" y="142558"/>
                  <a:pt x="307509" y="3684"/>
                  <a:pt x="314723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46604019-E721-C18D-CAF5-08F3003D8684}"/>
              </a:ext>
            </a:extLst>
          </p:cNvPr>
          <p:cNvSpPr/>
          <p:nvPr/>
        </p:nvSpPr>
        <p:spPr>
          <a:xfrm>
            <a:off x="2640263" y="4315277"/>
            <a:ext cx="742412" cy="256569"/>
          </a:xfrm>
          <a:custGeom>
            <a:avLst/>
            <a:gdLst>
              <a:gd name="connsiteX0" fmla="*/ 135 w 742412"/>
              <a:gd name="connsiteY0" fmla="*/ 180974 h 256569"/>
              <a:gd name="connsiteX1" fmla="*/ 276078 w 742412"/>
              <a:gd name="connsiteY1" fmla="*/ 240491 h 256569"/>
              <a:gd name="connsiteX2" fmla="*/ 308542 w 742412"/>
              <a:gd name="connsiteY2" fmla="*/ 245902 h 256569"/>
              <a:gd name="connsiteX3" fmla="*/ 530378 w 742412"/>
              <a:gd name="connsiteY3" fmla="*/ 110635 h 256569"/>
              <a:gd name="connsiteX4" fmla="*/ 508736 w 742412"/>
              <a:gd name="connsiteY4" fmla="*/ 186385 h 256569"/>
              <a:gd name="connsiteX5" fmla="*/ 735983 w 742412"/>
              <a:gd name="connsiteY5" fmla="*/ 2422 h 256569"/>
              <a:gd name="connsiteX6" fmla="*/ 660234 w 742412"/>
              <a:gd name="connsiteY6" fmla="*/ 88993 h 256569"/>
              <a:gd name="connsiteX7" fmla="*/ 454629 w 742412"/>
              <a:gd name="connsiteY7" fmla="*/ 202616 h 256569"/>
              <a:gd name="connsiteX8" fmla="*/ 286899 w 742412"/>
              <a:gd name="connsiteY8" fmla="*/ 235080 h 256569"/>
              <a:gd name="connsiteX9" fmla="*/ 319363 w 742412"/>
              <a:gd name="connsiteY9" fmla="*/ 213438 h 256569"/>
              <a:gd name="connsiteX10" fmla="*/ 135 w 742412"/>
              <a:gd name="connsiteY10" fmla="*/ 180974 h 256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2412" h="256569">
                <a:moveTo>
                  <a:pt x="135" y="180974"/>
                </a:moveTo>
                <a:cubicBezTo>
                  <a:pt x="-7079" y="185483"/>
                  <a:pt x="276078" y="240491"/>
                  <a:pt x="276078" y="240491"/>
                </a:cubicBezTo>
                <a:cubicBezTo>
                  <a:pt x="327479" y="251312"/>
                  <a:pt x="266159" y="267545"/>
                  <a:pt x="308542" y="245902"/>
                </a:cubicBezTo>
                <a:cubicBezTo>
                  <a:pt x="350925" y="224259"/>
                  <a:pt x="497013" y="120554"/>
                  <a:pt x="530378" y="110635"/>
                </a:cubicBezTo>
                <a:cubicBezTo>
                  <a:pt x="563743" y="100716"/>
                  <a:pt x="474469" y="204420"/>
                  <a:pt x="508736" y="186385"/>
                </a:cubicBezTo>
                <a:cubicBezTo>
                  <a:pt x="543003" y="168350"/>
                  <a:pt x="710733" y="18654"/>
                  <a:pt x="735983" y="2422"/>
                </a:cubicBezTo>
                <a:cubicBezTo>
                  <a:pt x="761233" y="-13810"/>
                  <a:pt x="707126" y="55627"/>
                  <a:pt x="660234" y="88993"/>
                </a:cubicBezTo>
                <a:cubicBezTo>
                  <a:pt x="613342" y="122359"/>
                  <a:pt x="516851" y="178268"/>
                  <a:pt x="454629" y="202616"/>
                </a:cubicBezTo>
                <a:cubicBezTo>
                  <a:pt x="392407" y="226964"/>
                  <a:pt x="309443" y="233276"/>
                  <a:pt x="286899" y="235080"/>
                </a:cubicBezTo>
                <a:cubicBezTo>
                  <a:pt x="264355" y="236884"/>
                  <a:pt x="361746" y="221554"/>
                  <a:pt x="319363" y="213438"/>
                </a:cubicBezTo>
                <a:cubicBezTo>
                  <a:pt x="276980" y="205322"/>
                  <a:pt x="7349" y="176465"/>
                  <a:pt x="135" y="1809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86DA6852-B8E3-A452-9C30-EF528741F8E4}"/>
              </a:ext>
            </a:extLst>
          </p:cNvPr>
          <p:cNvSpPr/>
          <p:nvPr/>
        </p:nvSpPr>
        <p:spPr>
          <a:xfrm>
            <a:off x="2418545" y="997999"/>
            <a:ext cx="1406941" cy="252192"/>
          </a:xfrm>
          <a:custGeom>
            <a:avLst/>
            <a:gdLst>
              <a:gd name="connsiteX0" fmla="*/ 1406785 w 1406941"/>
              <a:gd name="connsiteY0" fmla="*/ 241040 h 252192"/>
              <a:gd name="connsiteX1" fmla="*/ 833256 w 1406941"/>
              <a:gd name="connsiteY1" fmla="*/ 2971 h 252192"/>
              <a:gd name="connsiteX2" fmla="*/ 1114610 w 1406941"/>
              <a:gd name="connsiteY2" fmla="*/ 105774 h 252192"/>
              <a:gd name="connsiteX3" fmla="*/ 638473 w 1406941"/>
              <a:gd name="connsiteY3" fmla="*/ 78721 h 252192"/>
              <a:gd name="connsiteX4" fmla="*/ 1033450 w 1406941"/>
              <a:gd name="connsiteY4" fmla="*/ 100363 h 252192"/>
              <a:gd name="connsiteX5" fmla="*/ 497796 w 1406941"/>
              <a:gd name="connsiteY5" fmla="*/ 111184 h 252192"/>
              <a:gd name="connsiteX6" fmla="*/ 16 w 1406941"/>
              <a:gd name="connsiteY6" fmla="*/ 251861 h 252192"/>
              <a:gd name="connsiteX7" fmla="*/ 514028 w 1406941"/>
              <a:gd name="connsiteY7" fmla="*/ 149059 h 252192"/>
              <a:gd name="connsiteX8" fmla="*/ 887363 w 1406941"/>
              <a:gd name="connsiteY8" fmla="*/ 111184 h 252192"/>
              <a:gd name="connsiteX9" fmla="*/ 1406785 w 1406941"/>
              <a:gd name="connsiteY9" fmla="*/ 241040 h 252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06941" h="252192">
                <a:moveTo>
                  <a:pt x="1406785" y="241040"/>
                </a:moveTo>
                <a:cubicBezTo>
                  <a:pt x="1397767" y="223004"/>
                  <a:pt x="881952" y="25515"/>
                  <a:pt x="833256" y="2971"/>
                </a:cubicBezTo>
                <a:cubicBezTo>
                  <a:pt x="784560" y="-19573"/>
                  <a:pt x="1147074" y="93149"/>
                  <a:pt x="1114610" y="105774"/>
                </a:cubicBezTo>
                <a:cubicBezTo>
                  <a:pt x="1082146" y="118399"/>
                  <a:pt x="652000" y="79623"/>
                  <a:pt x="638473" y="78721"/>
                </a:cubicBezTo>
                <a:cubicBezTo>
                  <a:pt x="624946" y="77819"/>
                  <a:pt x="1056896" y="94953"/>
                  <a:pt x="1033450" y="100363"/>
                </a:cubicBezTo>
                <a:cubicBezTo>
                  <a:pt x="1010004" y="105773"/>
                  <a:pt x="670035" y="85934"/>
                  <a:pt x="497796" y="111184"/>
                </a:cubicBezTo>
                <a:cubicBezTo>
                  <a:pt x="325557" y="136434"/>
                  <a:pt x="-2689" y="245548"/>
                  <a:pt x="16" y="251861"/>
                </a:cubicBezTo>
                <a:cubicBezTo>
                  <a:pt x="2721" y="258174"/>
                  <a:pt x="366137" y="172505"/>
                  <a:pt x="514028" y="149059"/>
                </a:cubicBezTo>
                <a:cubicBezTo>
                  <a:pt x="661919" y="125613"/>
                  <a:pt x="743079" y="97657"/>
                  <a:pt x="887363" y="111184"/>
                </a:cubicBezTo>
                <a:cubicBezTo>
                  <a:pt x="1031647" y="124711"/>
                  <a:pt x="1415803" y="259076"/>
                  <a:pt x="1406785" y="24104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C5ED545D-7151-4A1A-A1D0-E1A79DBF160D}"/>
              </a:ext>
            </a:extLst>
          </p:cNvPr>
          <p:cNvSpPr/>
          <p:nvPr/>
        </p:nvSpPr>
        <p:spPr>
          <a:xfrm>
            <a:off x="3164938" y="1644592"/>
            <a:ext cx="250589" cy="861064"/>
          </a:xfrm>
          <a:custGeom>
            <a:avLst/>
            <a:gdLst>
              <a:gd name="connsiteX0" fmla="*/ 249183 w 250589"/>
              <a:gd name="connsiteY0" fmla="*/ 246 h 861064"/>
              <a:gd name="connsiteX1" fmla="*/ 157202 w 250589"/>
              <a:gd name="connsiteY1" fmla="*/ 162565 h 861064"/>
              <a:gd name="connsiteX2" fmla="*/ 76042 w 250589"/>
              <a:gd name="connsiteY2" fmla="*/ 498026 h 861064"/>
              <a:gd name="connsiteX3" fmla="*/ 59810 w 250589"/>
              <a:gd name="connsiteY3" fmla="*/ 395223 h 861064"/>
              <a:gd name="connsiteX4" fmla="*/ 293 w 250589"/>
              <a:gd name="connsiteY4" fmla="*/ 579186 h 861064"/>
              <a:gd name="connsiteX5" fmla="*/ 38167 w 250589"/>
              <a:gd name="connsiteY5" fmla="*/ 552132 h 861064"/>
              <a:gd name="connsiteX6" fmla="*/ 65221 w 250589"/>
              <a:gd name="connsiteY6" fmla="*/ 698220 h 861064"/>
              <a:gd name="connsiteX7" fmla="*/ 119327 w 250589"/>
              <a:gd name="connsiteY7" fmla="*/ 860539 h 861064"/>
              <a:gd name="connsiteX8" fmla="*/ 70631 w 250589"/>
              <a:gd name="connsiteY8" fmla="*/ 741505 h 861064"/>
              <a:gd name="connsiteX9" fmla="*/ 38167 w 250589"/>
              <a:gd name="connsiteY9" fmla="*/ 514258 h 861064"/>
              <a:gd name="connsiteX10" fmla="*/ 151791 w 250589"/>
              <a:gd name="connsiteY10" fmla="*/ 135512 h 861064"/>
              <a:gd name="connsiteX11" fmla="*/ 81453 w 250589"/>
              <a:gd name="connsiteY11" fmla="*/ 195029 h 861064"/>
              <a:gd name="connsiteX12" fmla="*/ 249183 w 250589"/>
              <a:gd name="connsiteY12" fmla="*/ 246 h 861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0589" h="861064">
                <a:moveTo>
                  <a:pt x="249183" y="246"/>
                </a:moveTo>
                <a:cubicBezTo>
                  <a:pt x="261808" y="-5165"/>
                  <a:pt x="186059" y="79602"/>
                  <a:pt x="157202" y="162565"/>
                </a:cubicBezTo>
                <a:cubicBezTo>
                  <a:pt x="128345" y="245528"/>
                  <a:pt x="92274" y="459250"/>
                  <a:pt x="76042" y="498026"/>
                </a:cubicBezTo>
                <a:cubicBezTo>
                  <a:pt x="59810" y="536802"/>
                  <a:pt x="72435" y="381696"/>
                  <a:pt x="59810" y="395223"/>
                </a:cubicBezTo>
                <a:cubicBezTo>
                  <a:pt x="47185" y="408750"/>
                  <a:pt x="3900" y="553035"/>
                  <a:pt x="293" y="579186"/>
                </a:cubicBezTo>
                <a:cubicBezTo>
                  <a:pt x="-3314" y="605338"/>
                  <a:pt x="27346" y="532293"/>
                  <a:pt x="38167" y="552132"/>
                </a:cubicBezTo>
                <a:cubicBezTo>
                  <a:pt x="48988" y="571971"/>
                  <a:pt x="51694" y="646819"/>
                  <a:pt x="65221" y="698220"/>
                </a:cubicBezTo>
                <a:cubicBezTo>
                  <a:pt x="78748" y="749621"/>
                  <a:pt x="118425" y="853325"/>
                  <a:pt x="119327" y="860539"/>
                </a:cubicBezTo>
                <a:cubicBezTo>
                  <a:pt x="120229" y="867753"/>
                  <a:pt x="84158" y="799218"/>
                  <a:pt x="70631" y="741505"/>
                </a:cubicBezTo>
                <a:cubicBezTo>
                  <a:pt x="57104" y="683792"/>
                  <a:pt x="24640" y="615257"/>
                  <a:pt x="38167" y="514258"/>
                </a:cubicBezTo>
                <a:cubicBezTo>
                  <a:pt x="51694" y="413259"/>
                  <a:pt x="144577" y="188717"/>
                  <a:pt x="151791" y="135512"/>
                </a:cubicBezTo>
                <a:cubicBezTo>
                  <a:pt x="159005" y="82307"/>
                  <a:pt x="65221" y="214868"/>
                  <a:pt x="81453" y="195029"/>
                </a:cubicBezTo>
                <a:cubicBezTo>
                  <a:pt x="97685" y="175190"/>
                  <a:pt x="236558" y="5657"/>
                  <a:pt x="249183" y="24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A648CF5C-7331-A575-897B-BA6EBC8B7D13}"/>
              </a:ext>
            </a:extLst>
          </p:cNvPr>
          <p:cNvSpPr/>
          <p:nvPr/>
        </p:nvSpPr>
        <p:spPr>
          <a:xfrm>
            <a:off x="2579988" y="1628606"/>
            <a:ext cx="969399" cy="525575"/>
          </a:xfrm>
          <a:custGeom>
            <a:avLst/>
            <a:gdLst>
              <a:gd name="connsiteX0" fmla="*/ 969399 w 969399"/>
              <a:gd name="connsiteY0" fmla="*/ 0 h 525575"/>
              <a:gd name="connsiteX1" fmla="*/ 330942 w 969399"/>
              <a:gd name="connsiteY1" fmla="*/ 232658 h 525575"/>
              <a:gd name="connsiteX2" fmla="*/ 385049 w 969399"/>
              <a:gd name="connsiteY2" fmla="*/ 216426 h 525575"/>
              <a:gd name="connsiteX3" fmla="*/ 103695 w 969399"/>
              <a:gd name="connsiteY3" fmla="*/ 459905 h 525575"/>
              <a:gd name="connsiteX4" fmla="*/ 168623 w 969399"/>
              <a:gd name="connsiteY4" fmla="*/ 394977 h 525575"/>
              <a:gd name="connsiteX5" fmla="*/ 892 w 969399"/>
              <a:gd name="connsiteY5" fmla="*/ 524833 h 525575"/>
              <a:gd name="connsiteX6" fmla="*/ 255193 w 969399"/>
              <a:gd name="connsiteY6" fmla="*/ 324639 h 525575"/>
              <a:gd name="connsiteX7" fmla="*/ 341763 w 969399"/>
              <a:gd name="connsiteY7" fmla="*/ 221837 h 525575"/>
              <a:gd name="connsiteX8" fmla="*/ 184855 w 969399"/>
              <a:gd name="connsiteY8" fmla="*/ 275943 h 525575"/>
              <a:gd name="connsiteX9" fmla="*/ 969399 w 969399"/>
              <a:gd name="connsiteY9" fmla="*/ 0 h 52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69399" h="525575">
                <a:moveTo>
                  <a:pt x="969399" y="0"/>
                </a:moveTo>
                <a:lnTo>
                  <a:pt x="330942" y="232658"/>
                </a:lnTo>
                <a:cubicBezTo>
                  <a:pt x="233551" y="268729"/>
                  <a:pt x="422923" y="178552"/>
                  <a:pt x="385049" y="216426"/>
                </a:cubicBezTo>
                <a:cubicBezTo>
                  <a:pt x="347175" y="254300"/>
                  <a:pt x="139766" y="430147"/>
                  <a:pt x="103695" y="459905"/>
                </a:cubicBezTo>
                <a:cubicBezTo>
                  <a:pt x="67624" y="489663"/>
                  <a:pt x="185757" y="384156"/>
                  <a:pt x="168623" y="394977"/>
                </a:cubicBezTo>
                <a:cubicBezTo>
                  <a:pt x="151489" y="405798"/>
                  <a:pt x="-13536" y="536556"/>
                  <a:pt x="892" y="524833"/>
                </a:cubicBezTo>
                <a:cubicBezTo>
                  <a:pt x="15320" y="513110"/>
                  <a:pt x="198381" y="375138"/>
                  <a:pt x="255193" y="324639"/>
                </a:cubicBezTo>
                <a:cubicBezTo>
                  <a:pt x="312005" y="274140"/>
                  <a:pt x="353486" y="229953"/>
                  <a:pt x="341763" y="221837"/>
                </a:cubicBezTo>
                <a:cubicBezTo>
                  <a:pt x="330040" y="213721"/>
                  <a:pt x="184855" y="275943"/>
                  <a:pt x="184855" y="275943"/>
                </a:cubicBezTo>
                <a:lnTo>
                  <a:pt x="969399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E3C49C8A-2301-012C-2ED5-9082D5F67A34}"/>
              </a:ext>
            </a:extLst>
          </p:cNvPr>
          <p:cNvSpPr/>
          <p:nvPr/>
        </p:nvSpPr>
        <p:spPr>
          <a:xfrm>
            <a:off x="2381248" y="1615817"/>
            <a:ext cx="931986" cy="1136155"/>
          </a:xfrm>
          <a:custGeom>
            <a:avLst/>
            <a:gdLst>
              <a:gd name="connsiteX0" fmla="*/ 930070 w 931986"/>
              <a:gd name="connsiteY0" fmla="*/ 1968 h 1136155"/>
              <a:gd name="connsiteX1" fmla="*/ 172579 w 931986"/>
              <a:gd name="connsiteY1" fmla="*/ 353660 h 1136155"/>
              <a:gd name="connsiteX2" fmla="*/ 242918 w 931986"/>
              <a:gd name="connsiteY2" fmla="*/ 332017 h 1136155"/>
              <a:gd name="connsiteX3" fmla="*/ 91419 w 931986"/>
              <a:gd name="connsiteY3" fmla="*/ 526801 h 1136155"/>
              <a:gd name="connsiteX4" fmla="*/ 64366 w 931986"/>
              <a:gd name="connsiteY4" fmla="*/ 743227 h 1136155"/>
              <a:gd name="connsiteX5" fmla="*/ 26492 w 931986"/>
              <a:gd name="connsiteY5" fmla="*/ 662067 h 1136155"/>
              <a:gd name="connsiteX6" fmla="*/ 53545 w 931986"/>
              <a:gd name="connsiteY6" fmla="*/ 1116562 h 1136155"/>
              <a:gd name="connsiteX7" fmla="*/ 31902 w 931986"/>
              <a:gd name="connsiteY7" fmla="*/ 997527 h 1136155"/>
              <a:gd name="connsiteX8" fmla="*/ 48134 w 931986"/>
              <a:gd name="connsiteY8" fmla="*/ 494337 h 1136155"/>
              <a:gd name="connsiteX9" fmla="*/ 10260 w 931986"/>
              <a:gd name="connsiteY9" fmla="*/ 580907 h 1136155"/>
              <a:gd name="connsiteX10" fmla="*/ 264560 w 931986"/>
              <a:gd name="connsiteY10" fmla="*/ 310375 h 1136155"/>
              <a:gd name="connsiteX11" fmla="*/ 177990 w 931986"/>
              <a:gd name="connsiteY11" fmla="*/ 337428 h 1136155"/>
              <a:gd name="connsiteX12" fmla="*/ 740698 w 931986"/>
              <a:gd name="connsiteY12" fmla="*/ 142645 h 1136155"/>
              <a:gd name="connsiteX13" fmla="*/ 399827 w 931986"/>
              <a:gd name="connsiteY13" fmla="*/ 207572 h 1136155"/>
              <a:gd name="connsiteX14" fmla="*/ 930070 w 931986"/>
              <a:gd name="connsiteY14" fmla="*/ 1968 h 113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31986" h="1136155">
                <a:moveTo>
                  <a:pt x="930070" y="1968"/>
                </a:moveTo>
                <a:cubicBezTo>
                  <a:pt x="892195" y="26316"/>
                  <a:pt x="287104" y="298652"/>
                  <a:pt x="172579" y="353660"/>
                </a:cubicBezTo>
                <a:cubicBezTo>
                  <a:pt x="58054" y="408668"/>
                  <a:pt x="256445" y="303160"/>
                  <a:pt x="242918" y="332017"/>
                </a:cubicBezTo>
                <a:cubicBezTo>
                  <a:pt x="229391" y="360874"/>
                  <a:pt x="121178" y="458266"/>
                  <a:pt x="91419" y="526801"/>
                </a:cubicBezTo>
                <a:cubicBezTo>
                  <a:pt x="61660" y="595336"/>
                  <a:pt x="75187" y="720683"/>
                  <a:pt x="64366" y="743227"/>
                </a:cubicBezTo>
                <a:cubicBezTo>
                  <a:pt x="53545" y="765771"/>
                  <a:pt x="28295" y="599845"/>
                  <a:pt x="26492" y="662067"/>
                </a:cubicBezTo>
                <a:cubicBezTo>
                  <a:pt x="24688" y="724290"/>
                  <a:pt x="52643" y="1060652"/>
                  <a:pt x="53545" y="1116562"/>
                </a:cubicBezTo>
                <a:cubicBezTo>
                  <a:pt x="54447" y="1172472"/>
                  <a:pt x="32804" y="1101231"/>
                  <a:pt x="31902" y="997527"/>
                </a:cubicBezTo>
                <a:cubicBezTo>
                  <a:pt x="31000" y="893823"/>
                  <a:pt x="51741" y="563774"/>
                  <a:pt x="48134" y="494337"/>
                </a:cubicBezTo>
                <a:cubicBezTo>
                  <a:pt x="44527" y="424900"/>
                  <a:pt x="-25811" y="611567"/>
                  <a:pt x="10260" y="580907"/>
                </a:cubicBezTo>
                <a:cubicBezTo>
                  <a:pt x="46331" y="550247"/>
                  <a:pt x="236605" y="350955"/>
                  <a:pt x="264560" y="310375"/>
                </a:cubicBezTo>
                <a:cubicBezTo>
                  <a:pt x="292515" y="269795"/>
                  <a:pt x="177990" y="337428"/>
                  <a:pt x="177990" y="337428"/>
                </a:cubicBezTo>
                <a:cubicBezTo>
                  <a:pt x="257346" y="309473"/>
                  <a:pt x="703725" y="164288"/>
                  <a:pt x="740698" y="142645"/>
                </a:cubicBezTo>
                <a:cubicBezTo>
                  <a:pt x="777671" y="121002"/>
                  <a:pt x="367363" y="228313"/>
                  <a:pt x="399827" y="207572"/>
                </a:cubicBezTo>
                <a:cubicBezTo>
                  <a:pt x="432291" y="186831"/>
                  <a:pt x="967945" y="-22380"/>
                  <a:pt x="930070" y="196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DCBB2D54-AC40-F7CD-3713-CABDAD5D1CC2}"/>
              </a:ext>
            </a:extLst>
          </p:cNvPr>
          <p:cNvSpPr/>
          <p:nvPr/>
        </p:nvSpPr>
        <p:spPr>
          <a:xfrm>
            <a:off x="2055443" y="1226951"/>
            <a:ext cx="834147" cy="962552"/>
          </a:xfrm>
          <a:custGeom>
            <a:avLst/>
            <a:gdLst>
              <a:gd name="connsiteX0" fmla="*/ 833845 w 834147"/>
              <a:gd name="connsiteY0" fmla="*/ 1267 h 962552"/>
              <a:gd name="connsiteX1" fmla="*/ 265726 w 834147"/>
              <a:gd name="connsiteY1" fmla="*/ 277210 h 962552"/>
              <a:gd name="connsiteX2" fmla="*/ 16836 w 834147"/>
              <a:gd name="connsiteY2" fmla="*/ 536921 h 962552"/>
              <a:gd name="connsiteX3" fmla="*/ 76353 w 834147"/>
              <a:gd name="connsiteY3" fmla="*/ 477404 h 962552"/>
              <a:gd name="connsiteX4" fmla="*/ 11426 w 834147"/>
              <a:gd name="connsiteY4" fmla="*/ 774990 h 962552"/>
              <a:gd name="connsiteX5" fmla="*/ 60121 w 834147"/>
              <a:gd name="connsiteY5" fmla="*/ 661366 h 962552"/>
              <a:gd name="connsiteX6" fmla="*/ 6015 w 834147"/>
              <a:gd name="connsiteY6" fmla="*/ 958952 h 962552"/>
              <a:gd name="connsiteX7" fmla="*/ 33068 w 834147"/>
              <a:gd name="connsiteY7" fmla="*/ 785811 h 962552"/>
              <a:gd name="connsiteX8" fmla="*/ 287369 w 834147"/>
              <a:gd name="connsiteY8" fmla="*/ 217693 h 962552"/>
              <a:gd name="connsiteX9" fmla="*/ 492974 w 834147"/>
              <a:gd name="connsiteY9" fmla="*/ 17499 h 962552"/>
              <a:gd name="connsiteX10" fmla="*/ 346886 w 834147"/>
              <a:gd name="connsiteY10" fmla="*/ 168997 h 962552"/>
              <a:gd name="connsiteX11" fmla="*/ 833845 w 834147"/>
              <a:gd name="connsiteY11" fmla="*/ 1267 h 96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4147" h="962552">
                <a:moveTo>
                  <a:pt x="833845" y="1267"/>
                </a:moveTo>
                <a:cubicBezTo>
                  <a:pt x="820318" y="19302"/>
                  <a:pt x="401894" y="187934"/>
                  <a:pt x="265726" y="277210"/>
                </a:cubicBezTo>
                <a:cubicBezTo>
                  <a:pt x="129558" y="366486"/>
                  <a:pt x="48398" y="503555"/>
                  <a:pt x="16836" y="536921"/>
                </a:cubicBezTo>
                <a:cubicBezTo>
                  <a:pt x="-14726" y="570287"/>
                  <a:pt x="77255" y="437726"/>
                  <a:pt x="76353" y="477404"/>
                </a:cubicBezTo>
                <a:cubicBezTo>
                  <a:pt x="75451" y="517082"/>
                  <a:pt x="14131" y="744330"/>
                  <a:pt x="11426" y="774990"/>
                </a:cubicBezTo>
                <a:cubicBezTo>
                  <a:pt x="8721" y="805650"/>
                  <a:pt x="61023" y="630706"/>
                  <a:pt x="60121" y="661366"/>
                </a:cubicBezTo>
                <a:cubicBezTo>
                  <a:pt x="59219" y="692026"/>
                  <a:pt x="10524" y="938211"/>
                  <a:pt x="6015" y="958952"/>
                </a:cubicBezTo>
                <a:cubicBezTo>
                  <a:pt x="1506" y="979693"/>
                  <a:pt x="-13824" y="909354"/>
                  <a:pt x="33068" y="785811"/>
                </a:cubicBezTo>
                <a:cubicBezTo>
                  <a:pt x="79960" y="662268"/>
                  <a:pt x="210718" y="345745"/>
                  <a:pt x="287369" y="217693"/>
                </a:cubicBezTo>
                <a:cubicBezTo>
                  <a:pt x="364020" y="89641"/>
                  <a:pt x="483055" y="25615"/>
                  <a:pt x="492974" y="17499"/>
                </a:cubicBezTo>
                <a:cubicBezTo>
                  <a:pt x="502893" y="9383"/>
                  <a:pt x="290976" y="174408"/>
                  <a:pt x="346886" y="168997"/>
                </a:cubicBezTo>
                <a:cubicBezTo>
                  <a:pt x="402796" y="163586"/>
                  <a:pt x="847372" y="-16768"/>
                  <a:pt x="833845" y="126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B527419B-D70D-BC25-5F86-F2AFBC9481CE}"/>
              </a:ext>
            </a:extLst>
          </p:cNvPr>
          <p:cNvSpPr/>
          <p:nvPr/>
        </p:nvSpPr>
        <p:spPr>
          <a:xfrm>
            <a:off x="1866675" y="1422885"/>
            <a:ext cx="871515" cy="1028559"/>
          </a:xfrm>
          <a:custGeom>
            <a:avLst/>
            <a:gdLst>
              <a:gd name="connsiteX0" fmla="*/ 0 w 871515"/>
              <a:gd name="connsiteY0" fmla="*/ 1028140 h 1028559"/>
              <a:gd name="connsiteX1" fmla="*/ 254300 w 871515"/>
              <a:gd name="connsiteY1" fmla="*/ 649394 h 1028559"/>
              <a:gd name="connsiteX2" fmla="*/ 454494 w 871515"/>
              <a:gd name="connsiteY2" fmla="*/ 184078 h 1028559"/>
              <a:gd name="connsiteX3" fmla="*/ 362513 w 871515"/>
              <a:gd name="connsiteY3" fmla="*/ 378862 h 1028559"/>
              <a:gd name="connsiteX4" fmla="*/ 530243 w 871515"/>
              <a:gd name="connsiteY4" fmla="*/ 135382 h 1028559"/>
              <a:gd name="connsiteX5" fmla="*/ 871114 w 871515"/>
              <a:gd name="connsiteY5" fmla="*/ 116 h 1028559"/>
              <a:gd name="connsiteX6" fmla="*/ 595171 w 871515"/>
              <a:gd name="connsiteY6" fmla="*/ 113740 h 1028559"/>
              <a:gd name="connsiteX7" fmla="*/ 416620 w 871515"/>
              <a:gd name="connsiteY7" fmla="*/ 216542 h 1028559"/>
              <a:gd name="connsiteX8" fmla="*/ 286764 w 871515"/>
              <a:gd name="connsiteY8" fmla="*/ 530360 h 1028559"/>
              <a:gd name="connsiteX9" fmla="*/ 254300 w 871515"/>
              <a:gd name="connsiteY9" fmla="*/ 719733 h 1028559"/>
              <a:gd name="connsiteX10" fmla="*/ 0 w 871515"/>
              <a:gd name="connsiteY10" fmla="*/ 1028140 h 1028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71515" h="1028559">
                <a:moveTo>
                  <a:pt x="0" y="1028140"/>
                </a:moveTo>
                <a:cubicBezTo>
                  <a:pt x="0" y="1016417"/>
                  <a:pt x="178551" y="790071"/>
                  <a:pt x="254300" y="649394"/>
                </a:cubicBezTo>
                <a:cubicBezTo>
                  <a:pt x="330049" y="508717"/>
                  <a:pt x="436459" y="229167"/>
                  <a:pt x="454494" y="184078"/>
                </a:cubicBezTo>
                <a:cubicBezTo>
                  <a:pt x="472529" y="138989"/>
                  <a:pt x="349888" y="386978"/>
                  <a:pt x="362513" y="378862"/>
                </a:cubicBezTo>
                <a:cubicBezTo>
                  <a:pt x="375138" y="370746"/>
                  <a:pt x="445476" y="198506"/>
                  <a:pt x="530243" y="135382"/>
                </a:cubicBezTo>
                <a:cubicBezTo>
                  <a:pt x="615010" y="72258"/>
                  <a:pt x="860293" y="3723"/>
                  <a:pt x="871114" y="116"/>
                </a:cubicBezTo>
                <a:cubicBezTo>
                  <a:pt x="881935" y="-3491"/>
                  <a:pt x="670920" y="77669"/>
                  <a:pt x="595171" y="113740"/>
                </a:cubicBezTo>
                <a:cubicBezTo>
                  <a:pt x="519422" y="149811"/>
                  <a:pt x="468021" y="147105"/>
                  <a:pt x="416620" y="216542"/>
                </a:cubicBezTo>
                <a:cubicBezTo>
                  <a:pt x="365219" y="285979"/>
                  <a:pt x="313817" y="446495"/>
                  <a:pt x="286764" y="530360"/>
                </a:cubicBezTo>
                <a:cubicBezTo>
                  <a:pt x="259711" y="614225"/>
                  <a:pt x="302094" y="636770"/>
                  <a:pt x="254300" y="719733"/>
                </a:cubicBezTo>
                <a:cubicBezTo>
                  <a:pt x="206506" y="802696"/>
                  <a:pt x="0" y="1039863"/>
                  <a:pt x="0" y="102814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DA652D87-2484-0FFF-0FD5-7FDB5AD651E8}"/>
              </a:ext>
            </a:extLst>
          </p:cNvPr>
          <p:cNvSpPr/>
          <p:nvPr/>
        </p:nvSpPr>
        <p:spPr>
          <a:xfrm>
            <a:off x="3543067" y="1130201"/>
            <a:ext cx="970310" cy="822239"/>
          </a:xfrm>
          <a:custGeom>
            <a:avLst/>
            <a:gdLst>
              <a:gd name="connsiteX0" fmla="*/ 909 w 970310"/>
              <a:gd name="connsiteY0" fmla="*/ 189998 h 822239"/>
              <a:gd name="connsiteX1" fmla="*/ 368834 w 970310"/>
              <a:gd name="connsiteY1" fmla="*/ 162945 h 822239"/>
              <a:gd name="connsiteX2" fmla="*/ 320138 w 970310"/>
              <a:gd name="connsiteY2" fmla="*/ 625 h 822239"/>
              <a:gd name="connsiteX3" fmla="*/ 444583 w 970310"/>
              <a:gd name="connsiteY3" fmla="*/ 125070 h 822239"/>
              <a:gd name="connsiteX4" fmla="*/ 807096 w 970310"/>
              <a:gd name="connsiteY4" fmla="*/ 536279 h 822239"/>
              <a:gd name="connsiteX5" fmla="*/ 790864 w 970310"/>
              <a:gd name="connsiteY5" fmla="*/ 384781 h 822239"/>
              <a:gd name="connsiteX6" fmla="*/ 969416 w 970310"/>
              <a:gd name="connsiteY6" fmla="*/ 817633 h 822239"/>
              <a:gd name="connsiteX7" fmla="*/ 844971 w 970310"/>
              <a:gd name="connsiteY7" fmla="*/ 584975 h 822239"/>
              <a:gd name="connsiteX8" fmla="*/ 531153 w 970310"/>
              <a:gd name="connsiteY8" fmla="*/ 152123 h 822239"/>
              <a:gd name="connsiteX9" fmla="*/ 477047 w 970310"/>
              <a:gd name="connsiteY9" fmla="*/ 211640 h 822239"/>
              <a:gd name="connsiteX10" fmla="*/ 341780 w 970310"/>
              <a:gd name="connsiteY10" fmla="*/ 195408 h 822239"/>
              <a:gd name="connsiteX11" fmla="*/ 266031 w 970310"/>
              <a:gd name="connsiteY11" fmla="*/ 152123 h 822239"/>
              <a:gd name="connsiteX12" fmla="*/ 909 w 970310"/>
              <a:gd name="connsiteY12" fmla="*/ 189998 h 822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70310" h="822239">
                <a:moveTo>
                  <a:pt x="909" y="189998"/>
                </a:moveTo>
                <a:cubicBezTo>
                  <a:pt x="18043" y="191802"/>
                  <a:pt x="315629" y="194507"/>
                  <a:pt x="368834" y="162945"/>
                </a:cubicBezTo>
                <a:cubicBezTo>
                  <a:pt x="422039" y="131383"/>
                  <a:pt x="307513" y="6937"/>
                  <a:pt x="320138" y="625"/>
                </a:cubicBezTo>
                <a:cubicBezTo>
                  <a:pt x="332763" y="-5687"/>
                  <a:pt x="363423" y="35794"/>
                  <a:pt x="444583" y="125070"/>
                </a:cubicBezTo>
                <a:cubicBezTo>
                  <a:pt x="525743" y="214346"/>
                  <a:pt x="749383" y="492994"/>
                  <a:pt x="807096" y="536279"/>
                </a:cubicBezTo>
                <a:cubicBezTo>
                  <a:pt x="864809" y="579564"/>
                  <a:pt x="763811" y="337889"/>
                  <a:pt x="790864" y="384781"/>
                </a:cubicBezTo>
                <a:cubicBezTo>
                  <a:pt x="817917" y="431673"/>
                  <a:pt x="960398" y="784267"/>
                  <a:pt x="969416" y="817633"/>
                </a:cubicBezTo>
                <a:cubicBezTo>
                  <a:pt x="978434" y="850999"/>
                  <a:pt x="918015" y="695893"/>
                  <a:pt x="844971" y="584975"/>
                </a:cubicBezTo>
                <a:cubicBezTo>
                  <a:pt x="771927" y="474057"/>
                  <a:pt x="592474" y="214345"/>
                  <a:pt x="531153" y="152123"/>
                </a:cubicBezTo>
                <a:cubicBezTo>
                  <a:pt x="469832" y="89901"/>
                  <a:pt x="508609" y="204426"/>
                  <a:pt x="477047" y="211640"/>
                </a:cubicBezTo>
                <a:cubicBezTo>
                  <a:pt x="445485" y="218854"/>
                  <a:pt x="376949" y="205328"/>
                  <a:pt x="341780" y="195408"/>
                </a:cubicBezTo>
                <a:cubicBezTo>
                  <a:pt x="306611" y="185488"/>
                  <a:pt x="318334" y="151221"/>
                  <a:pt x="266031" y="152123"/>
                </a:cubicBezTo>
                <a:cubicBezTo>
                  <a:pt x="213728" y="153025"/>
                  <a:pt x="-16225" y="188194"/>
                  <a:pt x="909" y="18999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8BB0B3E0-68BB-8FF6-1405-EF79AB5218E6}"/>
              </a:ext>
            </a:extLst>
          </p:cNvPr>
          <p:cNvSpPr/>
          <p:nvPr/>
        </p:nvSpPr>
        <p:spPr>
          <a:xfrm>
            <a:off x="3421634" y="1590707"/>
            <a:ext cx="373037" cy="808634"/>
          </a:xfrm>
          <a:custGeom>
            <a:avLst/>
            <a:gdLst>
              <a:gd name="connsiteX0" fmla="*/ 8719 w 373037"/>
              <a:gd name="connsiteY0" fmla="*/ 24 h 808634"/>
              <a:gd name="connsiteX1" fmla="*/ 8719 w 373037"/>
              <a:gd name="connsiteY1" fmla="*/ 259736 h 808634"/>
              <a:gd name="connsiteX2" fmla="*/ 111521 w 373037"/>
              <a:gd name="connsiteY2" fmla="*/ 422055 h 808634"/>
              <a:gd name="connsiteX3" fmla="*/ 35772 w 373037"/>
              <a:gd name="connsiteY3" fmla="*/ 362538 h 808634"/>
              <a:gd name="connsiteX4" fmla="*/ 246787 w 373037"/>
              <a:gd name="connsiteY4" fmla="*/ 654713 h 808634"/>
              <a:gd name="connsiteX5" fmla="*/ 149396 w 373037"/>
              <a:gd name="connsiteY5" fmla="*/ 557321 h 808634"/>
              <a:gd name="connsiteX6" fmla="*/ 371232 w 373037"/>
              <a:gd name="connsiteY6" fmla="*/ 806211 h 808634"/>
              <a:gd name="connsiteX7" fmla="*/ 246787 w 373037"/>
              <a:gd name="connsiteY7" fmla="*/ 670945 h 808634"/>
              <a:gd name="connsiteX8" fmla="*/ 111521 w 373037"/>
              <a:gd name="connsiteY8" fmla="*/ 459930 h 808634"/>
              <a:gd name="connsiteX9" fmla="*/ 73646 w 373037"/>
              <a:gd name="connsiteY9" fmla="*/ 351717 h 808634"/>
              <a:gd name="connsiteX10" fmla="*/ 41183 w 373037"/>
              <a:gd name="connsiteY10" fmla="*/ 194808 h 808634"/>
              <a:gd name="connsiteX11" fmla="*/ 35772 w 373037"/>
              <a:gd name="connsiteY11" fmla="*/ 243504 h 808634"/>
              <a:gd name="connsiteX12" fmla="*/ 8719 w 373037"/>
              <a:gd name="connsiteY12" fmla="*/ 24 h 808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3037" h="808634">
                <a:moveTo>
                  <a:pt x="8719" y="24"/>
                </a:moveTo>
                <a:cubicBezTo>
                  <a:pt x="4210" y="2729"/>
                  <a:pt x="-8415" y="189398"/>
                  <a:pt x="8719" y="259736"/>
                </a:cubicBezTo>
                <a:cubicBezTo>
                  <a:pt x="25853" y="330075"/>
                  <a:pt x="107012" y="404921"/>
                  <a:pt x="111521" y="422055"/>
                </a:cubicBezTo>
                <a:cubicBezTo>
                  <a:pt x="116030" y="439189"/>
                  <a:pt x="13228" y="323762"/>
                  <a:pt x="35772" y="362538"/>
                </a:cubicBezTo>
                <a:cubicBezTo>
                  <a:pt x="58316" y="401314"/>
                  <a:pt x="227850" y="622249"/>
                  <a:pt x="246787" y="654713"/>
                </a:cubicBezTo>
                <a:cubicBezTo>
                  <a:pt x="265724" y="687177"/>
                  <a:pt x="128655" y="532071"/>
                  <a:pt x="149396" y="557321"/>
                </a:cubicBezTo>
                <a:cubicBezTo>
                  <a:pt x="170137" y="582571"/>
                  <a:pt x="355000" y="787274"/>
                  <a:pt x="371232" y="806211"/>
                </a:cubicBezTo>
                <a:cubicBezTo>
                  <a:pt x="387464" y="825148"/>
                  <a:pt x="290072" y="728658"/>
                  <a:pt x="246787" y="670945"/>
                </a:cubicBezTo>
                <a:cubicBezTo>
                  <a:pt x="203502" y="613232"/>
                  <a:pt x="140378" y="513135"/>
                  <a:pt x="111521" y="459930"/>
                </a:cubicBezTo>
                <a:cubicBezTo>
                  <a:pt x="82664" y="406725"/>
                  <a:pt x="85369" y="395904"/>
                  <a:pt x="73646" y="351717"/>
                </a:cubicBezTo>
                <a:cubicBezTo>
                  <a:pt x="61923" y="307530"/>
                  <a:pt x="47495" y="212844"/>
                  <a:pt x="41183" y="194808"/>
                </a:cubicBezTo>
                <a:cubicBezTo>
                  <a:pt x="34871" y="176773"/>
                  <a:pt x="42085" y="267852"/>
                  <a:pt x="35772" y="243504"/>
                </a:cubicBezTo>
                <a:cubicBezTo>
                  <a:pt x="29459" y="219156"/>
                  <a:pt x="13228" y="-2681"/>
                  <a:pt x="8719" y="2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AD8F31FD-E0F8-25B5-DD05-C3DA2135D186}"/>
              </a:ext>
            </a:extLst>
          </p:cNvPr>
          <p:cNvSpPr/>
          <p:nvPr/>
        </p:nvSpPr>
        <p:spPr>
          <a:xfrm>
            <a:off x="3829917" y="2365147"/>
            <a:ext cx="347660" cy="1030220"/>
          </a:xfrm>
          <a:custGeom>
            <a:avLst/>
            <a:gdLst>
              <a:gd name="connsiteX0" fmla="*/ 824 w 347660"/>
              <a:gd name="connsiteY0" fmla="*/ 4718 h 1030220"/>
              <a:gd name="connsiteX1" fmla="*/ 222661 w 347660"/>
              <a:gd name="connsiteY1" fmla="*/ 421338 h 1030220"/>
              <a:gd name="connsiteX2" fmla="*/ 195607 w 347660"/>
              <a:gd name="connsiteY2" fmla="*/ 296893 h 1030220"/>
              <a:gd name="connsiteX3" fmla="*/ 276767 w 347660"/>
              <a:gd name="connsiteY3" fmla="*/ 735156 h 1030220"/>
              <a:gd name="connsiteX4" fmla="*/ 255124 w 347660"/>
              <a:gd name="connsiteY4" fmla="*/ 599890 h 1030220"/>
              <a:gd name="connsiteX5" fmla="*/ 347105 w 347660"/>
              <a:gd name="connsiteY5" fmla="*/ 1021920 h 1030220"/>
              <a:gd name="connsiteX6" fmla="*/ 287588 w 347660"/>
              <a:gd name="connsiteY6" fmla="*/ 832548 h 1030220"/>
              <a:gd name="connsiteX7" fmla="*/ 168554 w 347660"/>
              <a:gd name="connsiteY7" fmla="*/ 269840 h 1030220"/>
              <a:gd name="connsiteX8" fmla="*/ 146911 w 347660"/>
              <a:gd name="connsiteY8" fmla="*/ 199502 h 1030220"/>
              <a:gd name="connsiteX9" fmla="*/ 824 w 347660"/>
              <a:gd name="connsiteY9" fmla="*/ 4718 h 1030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7660" h="1030220">
                <a:moveTo>
                  <a:pt x="824" y="4718"/>
                </a:moveTo>
                <a:cubicBezTo>
                  <a:pt x="13449" y="41690"/>
                  <a:pt x="190197" y="372642"/>
                  <a:pt x="222661" y="421338"/>
                </a:cubicBezTo>
                <a:cubicBezTo>
                  <a:pt x="255125" y="470034"/>
                  <a:pt x="186589" y="244590"/>
                  <a:pt x="195607" y="296893"/>
                </a:cubicBezTo>
                <a:cubicBezTo>
                  <a:pt x="204625" y="349196"/>
                  <a:pt x="266847" y="684656"/>
                  <a:pt x="276767" y="735156"/>
                </a:cubicBezTo>
                <a:cubicBezTo>
                  <a:pt x="286687" y="785656"/>
                  <a:pt x="243401" y="552096"/>
                  <a:pt x="255124" y="599890"/>
                </a:cubicBezTo>
                <a:cubicBezTo>
                  <a:pt x="266847" y="647684"/>
                  <a:pt x="341694" y="983144"/>
                  <a:pt x="347105" y="1021920"/>
                </a:cubicBezTo>
                <a:cubicBezTo>
                  <a:pt x="352516" y="1060696"/>
                  <a:pt x="317347" y="957895"/>
                  <a:pt x="287588" y="832548"/>
                </a:cubicBezTo>
                <a:cubicBezTo>
                  <a:pt x="257830" y="707201"/>
                  <a:pt x="192000" y="375348"/>
                  <a:pt x="168554" y="269840"/>
                </a:cubicBezTo>
                <a:cubicBezTo>
                  <a:pt x="145108" y="164332"/>
                  <a:pt x="169455" y="240082"/>
                  <a:pt x="146911" y="199502"/>
                </a:cubicBezTo>
                <a:cubicBezTo>
                  <a:pt x="124367" y="158922"/>
                  <a:pt x="-11801" y="-32254"/>
                  <a:pt x="824" y="471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8744E056-B677-3B96-3107-6044369D48B6}"/>
              </a:ext>
            </a:extLst>
          </p:cNvPr>
          <p:cNvSpPr/>
          <p:nvPr/>
        </p:nvSpPr>
        <p:spPr>
          <a:xfrm>
            <a:off x="1752973" y="2180243"/>
            <a:ext cx="568386" cy="660762"/>
          </a:xfrm>
          <a:custGeom>
            <a:avLst/>
            <a:gdLst>
              <a:gd name="connsiteX0" fmla="*/ 568196 w 568386"/>
              <a:gd name="connsiteY0" fmla="*/ 249 h 660762"/>
              <a:gd name="connsiteX1" fmla="*/ 292253 w 568386"/>
              <a:gd name="connsiteY1" fmla="*/ 232907 h 660762"/>
              <a:gd name="connsiteX2" fmla="*/ 389645 w 568386"/>
              <a:gd name="connsiteY2" fmla="*/ 292424 h 660762"/>
              <a:gd name="connsiteX3" fmla="*/ 313896 w 568386"/>
              <a:gd name="connsiteY3" fmla="*/ 265371 h 660762"/>
              <a:gd name="connsiteX4" fmla="*/ 227325 w 568386"/>
              <a:gd name="connsiteY4" fmla="*/ 384406 h 660762"/>
              <a:gd name="connsiteX5" fmla="*/ 140755 w 568386"/>
              <a:gd name="connsiteY5" fmla="*/ 568368 h 660762"/>
              <a:gd name="connsiteX6" fmla="*/ 140755 w 568386"/>
              <a:gd name="connsiteY6" fmla="*/ 411459 h 660762"/>
              <a:gd name="connsiteX7" fmla="*/ 78 w 568386"/>
              <a:gd name="connsiteY7" fmla="*/ 660349 h 660762"/>
              <a:gd name="connsiteX8" fmla="*/ 124523 w 568386"/>
              <a:gd name="connsiteY8" fmla="*/ 465565 h 660762"/>
              <a:gd name="connsiteX9" fmla="*/ 357181 w 568386"/>
              <a:gd name="connsiteY9" fmla="*/ 281603 h 660762"/>
              <a:gd name="connsiteX10" fmla="*/ 243557 w 568386"/>
              <a:gd name="connsiteY10" fmla="*/ 281603 h 660762"/>
              <a:gd name="connsiteX11" fmla="*/ 568196 w 568386"/>
              <a:gd name="connsiteY11" fmla="*/ 249 h 660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68386" h="660762">
                <a:moveTo>
                  <a:pt x="568196" y="249"/>
                </a:moveTo>
                <a:cubicBezTo>
                  <a:pt x="576312" y="-7867"/>
                  <a:pt x="322011" y="184211"/>
                  <a:pt x="292253" y="232907"/>
                </a:cubicBezTo>
                <a:cubicBezTo>
                  <a:pt x="262495" y="281603"/>
                  <a:pt x="386038" y="287013"/>
                  <a:pt x="389645" y="292424"/>
                </a:cubicBezTo>
                <a:cubicBezTo>
                  <a:pt x="393252" y="297835"/>
                  <a:pt x="340949" y="250041"/>
                  <a:pt x="313896" y="265371"/>
                </a:cubicBezTo>
                <a:cubicBezTo>
                  <a:pt x="286843" y="280701"/>
                  <a:pt x="256182" y="333906"/>
                  <a:pt x="227325" y="384406"/>
                </a:cubicBezTo>
                <a:cubicBezTo>
                  <a:pt x="198468" y="434906"/>
                  <a:pt x="155183" y="563859"/>
                  <a:pt x="140755" y="568368"/>
                </a:cubicBezTo>
                <a:cubicBezTo>
                  <a:pt x="126327" y="572877"/>
                  <a:pt x="164201" y="396129"/>
                  <a:pt x="140755" y="411459"/>
                </a:cubicBezTo>
                <a:cubicBezTo>
                  <a:pt x="117309" y="426789"/>
                  <a:pt x="2783" y="651331"/>
                  <a:pt x="78" y="660349"/>
                </a:cubicBezTo>
                <a:cubicBezTo>
                  <a:pt x="-2627" y="669367"/>
                  <a:pt x="65006" y="528689"/>
                  <a:pt x="124523" y="465565"/>
                </a:cubicBezTo>
                <a:cubicBezTo>
                  <a:pt x="184040" y="402441"/>
                  <a:pt x="337342" y="312263"/>
                  <a:pt x="357181" y="281603"/>
                </a:cubicBezTo>
                <a:cubicBezTo>
                  <a:pt x="377020" y="250943"/>
                  <a:pt x="207486" y="323986"/>
                  <a:pt x="243557" y="281603"/>
                </a:cubicBezTo>
                <a:cubicBezTo>
                  <a:pt x="279628" y="239220"/>
                  <a:pt x="560080" y="8365"/>
                  <a:pt x="568196" y="24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00286142-CC76-DF8D-0A33-FEDDAD4EA104}"/>
              </a:ext>
            </a:extLst>
          </p:cNvPr>
          <p:cNvSpPr/>
          <p:nvPr/>
        </p:nvSpPr>
        <p:spPr>
          <a:xfrm>
            <a:off x="2293997" y="1898904"/>
            <a:ext cx="292309" cy="1099941"/>
          </a:xfrm>
          <a:custGeom>
            <a:avLst/>
            <a:gdLst>
              <a:gd name="connsiteX0" fmla="*/ 292294 w 292309"/>
              <a:gd name="connsiteY0" fmla="*/ 234 h 1099941"/>
              <a:gd name="connsiteX1" fmla="*/ 92100 w 292309"/>
              <a:gd name="connsiteY1" fmla="*/ 378980 h 1099941"/>
              <a:gd name="connsiteX2" fmla="*/ 97511 w 292309"/>
              <a:gd name="connsiteY2" fmla="*/ 709030 h 1099941"/>
              <a:gd name="connsiteX3" fmla="*/ 32583 w 292309"/>
              <a:gd name="connsiteY3" fmla="*/ 871349 h 1099941"/>
              <a:gd name="connsiteX4" fmla="*/ 92100 w 292309"/>
              <a:gd name="connsiteY4" fmla="*/ 855117 h 1099941"/>
              <a:gd name="connsiteX5" fmla="*/ 32583 w 292309"/>
              <a:gd name="connsiteY5" fmla="*/ 1012026 h 1099941"/>
              <a:gd name="connsiteX6" fmla="*/ 119 w 292309"/>
              <a:gd name="connsiteY6" fmla="*/ 1098597 h 1099941"/>
              <a:gd name="connsiteX7" fmla="*/ 43404 w 292309"/>
              <a:gd name="connsiteY7" fmla="*/ 947098 h 1099941"/>
              <a:gd name="connsiteX8" fmla="*/ 75868 w 292309"/>
              <a:gd name="connsiteY8" fmla="*/ 741494 h 1099941"/>
              <a:gd name="connsiteX9" fmla="*/ 75868 w 292309"/>
              <a:gd name="connsiteY9" fmla="*/ 525068 h 1099941"/>
              <a:gd name="connsiteX10" fmla="*/ 102921 w 292309"/>
              <a:gd name="connsiteY10" fmla="*/ 324874 h 1099941"/>
              <a:gd name="connsiteX11" fmla="*/ 292294 w 292309"/>
              <a:gd name="connsiteY11" fmla="*/ 234 h 1099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2309" h="1099941">
                <a:moveTo>
                  <a:pt x="292294" y="234"/>
                </a:moveTo>
                <a:cubicBezTo>
                  <a:pt x="290490" y="9252"/>
                  <a:pt x="124564" y="260847"/>
                  <a:pt x="92100" y="378980"/>
                </a:cubicBezTo>
                <a:cubicBezTo>
                  <a:pt x="59636" y="497113"/>
                  <a:pt x="107430" y="626969"/>
                  <a:pt x="97511" y="709030"/>
                </a:cubicBezTo>
                <a:cubicBezTo>
                  <a:pt x="87592" y="791091"/>
                  <a:pt x="33485" y="847001"/>
                  <a:pt x="32583" y="871349"/>
                </a:cubicBezTo>
                <a:cubicBezTo>
                  <a:pt x="31681" y="895697"/>
                  <a:pt x="92100" y="831671"/>
                  <a:pt x="92100" y="855117"/>
                </a:cubicBezTo>
                <a:cubicBezTo>
                  <a:pt x="92100" y="878563"/>
                  <a:pt x="47913" y="971446"/>
                  <a:pt x="32583" y="1012026"/>
                </a:cubicBezTo>
                <a:cubicBezTo>
                  <a:pt x="17253" y="1052606"/>
                  <a:pt x="-1684" y="1109418"/>
                  <a:pt x="119" y="1098597"/>
                </a:cubicBezTo>
                <a:cubicBezTo>
                  <a:pt x="1922" y="1087776"/>
                  <a:pt x="30779" y="1006615"/>
                  <a:pt x="43404" y="947098"/>
                </a:cubicBezTo>
                <a:cubicBezTo>
                  <a:pt x="56029" y="887581"/>
                  <a:pt x="70457" y="811832"/>
                  <a:pt x="75868" y="741494"/>
                </a:cubicBezTo>
                <a:cubicBezTo>
                  <a:pt x="81279" y="671156"/>
                  <a:pt x="71359" y="594505"/>
                  <a:pt x="75868" y="525068"/>
                </a:cubicBezTo>
                <a:cubicBezTo>
                  <a:pt x="80377" y="455631"/>
                  <a:pt x="67752" y="405132"/>
                  <a:pt x="102921" y="324874"/>
                </a:cubicBezTo>
                <a:cubicBezTo>
                  <a:pt x="138090" y="244616"/>
                  <a:pt x="294098" y="-8784"/>
                  <a:pt x="292294" y="23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4B2BA53B-04C8-E97B-FD87-A7AEFFBE0D07}"/>
              </a:ext>
            </a:extLst>
          </p:cNvPr>
          <p:cNvSpPr/>
          <p:nvPr/>
        </p:nvSpPr>
        <p:spPr>
          <a:xfrm>
            <a:off x="3538389" y="1574268"/>
            <a:ext cx="463727" cy="1191144"/>
          </a:xfrm>
          <a:custGeom>
            <a:avLst/>
            <a:gdLst>
              <a:gd name="connsiteX0" fmla="*/ 54283 w 463727"/>
              <a:gd name="connsiteY0" fmla="*/ 231 h 1191144"/>
              <a:gd name="connsiteX1" fmla="*/ 16409 w 463727"/>
              <a:gd name="connsiteY1" fmla="*/ 243711 h 1191144"/>
              <a:gd name="connsiteX2" fmla="*/ 157086 w 463727"/>
              <a:gd name="connsiteY2" fmla="*/ 525065 h 1191144"/>
              <a:gd name="connsiteX3" fmla="*/ 124622 w 463727"/>
              <a:gd name="connsiteY3" fmla="*/ 481779 h 1191144"/>
              <a:gd name="connsiteX4" fmla="*/ 222013 w 463727"/>
              <a:gd name="connsiteY4" fmla="*/ 633278 h 1191144"/>
              <a:gd name="connsiteX5" fmla="*/ 297762 w 463727"/>
              <a:gd name="connsiteY5" fmla="*/ 860525 h 1191144"/>
              <a:gd name="connsiteX6" fmla="*/ 303173 w 463727"/>
              <a:gd name="connsiteY6" fmla="*/ 725259 h 1191144"/>
              <a:gd name="connsiteX7" fmla="*/ 454671 w 463727"/>
              <a:gd name="connsiteY7" fmla="*/ 1185164 h 1191144"/>
              <a:gd name="connsiteX8" fmla="*/ 443850 w 463727"/>
              <a:gd name="connsiteY8" fmla="*/ 952506 h 1191144"/>
              <a:gd name="connsiteX9" fmla="*/ 422207 w 463727"/>
              <a:gd name="connsiteY9" fmla="*/ 460137 h 1191144"/>
              <a:gd name="connsiteX10" fmla="*/ 416797 w 463727"/>
              <a:gd name="connsiteY10" fmla="*/ 968738 h 1191144"/>
              <a:gd name="connsiteX11" fmla="*/ 308584 w 463727"/>
              <a:gd name="connsiteY11" fmla="*/ 730669 h 1191144"/>
              <a:gd name="connsiteX12" fmla="*/ 200371 w 463727"/>
              <a:gd name="connsiteY12" fmla="*/ 552118 h 1191144"/>
              <a:gd name="connsiteX13" fmla="*/ 43462 w 463727"/>
              <a:gd name="connsiteY13" fmla="*/ 389798 h 1191144"/>
              <a:gd name="connsiteX14" fmla="*/ 177 w 463727"/>
              <a:gd name="connsiteY14" fmla="*/ 286996 h 1191144"/>
              <a:gd name="connsiteX15" fmla="*/ 54283 w 463727"/>
              <a:gd name="connsiteY15" fmla="*/ 231 h 1191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3727" h="1191144">
                <a:moveTo>
                  <a:pt x="54283" y="231"/>
                </a:moveTo>
                <a:cubicBezTo>
                  <a:pt x="56988" y="-6983"/>
                  <a:pt x="-725" y="156239"/>
                  <a:pt x="16409" y="243711"/>
                </a:cubicBezTo>
                <a:cubicBezTo>
                  <a:pt x="33543" y="331183"/>
                  <a:pt x="139051" y="485387"/>
                  <a:pt x="157086" y="525065"/>
                </a:cubicBezTo>
                <a:cubicBezTo>
                  <a:pt x="175121" y="564743"/>
                  <a:pt x="113801" y="463743"/>
                  <a:pt x="124622" y="481779"/>
                </a:cubicBezTo>
                <a:cubicBezTo>
                  <a:pt x="135443" y="499815"/>
                  <a:pt x="193156" y="570154"/>
                  <a:pt x="222013" y="633278"/>
                </a:cubicBezTo>
                <a:cubicBezTo>
                  <a:pt x="250870" y="696402"/>
                  <a:pt x="284235" y="845195"/>
                  <a:pt x="297762" y="860525"/>
                </a:cubicBezTo>
                <a:cubicBezTo>
                  <a:pt x="311289" y="875855"/>
                  <a:pt x="277022" y="671153"/>
                  <a:pt x="303173" y="725259"/>
                </a:cubicBezTo>
                <a:cubicBezTo>
                  <a:pt x="329325" y="779366"/>
                  <a:pt x="431225" y="1147290"/>
                  <a:pt x="454671" y="1185164"/>
                </a:cubicBezTo>
                <a:cubicBezTo>
                  <a:pt x="478117" y="1223038"/>
                  <a:pt x="449261" y="1073344"/>
                  <a:pt x="443850" y="952506"/>
                </a:cubicBezTo>
                <a:cubicBezTo>
                  <a:pt x="438439" y="831668"/>
                  <a:pt x="426716" y="457432"/>
                  <a:pt x="422207" y="460137"/>
                </a:cubicBezTo>
                <a:cubicBezTo>
                  <a:pt x="417698" y="462842"/>
                  <a:pt x="435734" y="923649"/>
                  <a:pt x="416797" y="968738"/>
                </a:cubicBezTo>
                <a:cubicBezTo>
                  <a:pt x="397860" y="1013827"/>
                  <a:pt x="344655" y="800106"/>
                  <a:pt x="308584" y="730669"/>
                </a:cubicBezTo>
                <a:cubicBezTo>
                  <a:pt x="272513" y="661232"/>
                  <a:pt x="244558" y="608930"/>
                  <a:pt x="200371" y="552118"/>
                </a:cubicBezTo>
                <a:cubicBezTo>
                  <a:pt x="156184" y="495306"/>
                  <a:pt x="76828" y="433985"/>
                  <a:pt x="43462" y="389798"/>
                </a:cubicBezTo>
                <a:cubicBezTo>
                  <a:pt x="10096" y="345611"/>
                  <a:pt x="-1626" y="347415"/>
                  <a:pt x="177" y="286996"/>
                </a:cubicBezTo>
                <a:cubicBezTo>
                  <a:pt x="1980" y="226577"/>
                  <a:pt x="51578" y="7445"/>
                  <a:pt x="54283" y="23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57A924E3-342A-CC15-F4AB-4A6CD297EB97}"/>
              </a:ext>
            </a:extLst>
          </p:cNvPr>
          <p:cNvSpPr/>
          <p:nvPr/>
        </p:nvSpPr>
        <p:spPr>
          <a:xfrm>
            <a:off x="3441172" y="1358023"/>
            <a:ext cx="463438" cy="1168801"/>
          </a:xfrm>
          <a:custGeom>
            <a:avLst/>
            <a:gdLst>
              <a:gd name="connsiteX0" fmla="*/ 2 w 463438"/>
              <a:gd name="connsiteY0" fmla="*/ 50 h 1168801"/>
              <a:gd name="connsiteX1" fmla="*/ 297588 w 463438"/>
              <a:gd name="connsiteY1" fmla="*/ 405849 h 1168801"/>
              <a:gd name="connsiteX2" fmla="*/ 302998 w 463438"/>
              <a:gd name="connsiteY2" fmla="*/ 670971 h 1168801"/>
              <a:gd name="connsiteX3" fmla="*/ 346284 w 463438"/>
              <a:gd name="connsiteY3" fmla="*/ 541115 h 1168801"/>
              <a:gd name="connsiteX4" fmla="*/ 454497 w 463438"/>
              <a:gd name="connsiteY4" fmla="*/ 1141698 h 1168801"/>
              <a:gd name="connsiteX5" fmla="*/ 443675 w 463438"/>
              <a:gd name="connsiteY5" fmla="*/ 1001021 h 1168801"/>
              <a:gd name="connsiteX6" fmla="*/ 335462 w 463438"/>
              <a:gd name="connsiteY6" fmla="*/ 427492 h 1168801"/>
              <a:gd name="connsiteX7" fmla="*/ 308409 w 463438"/>
              <a:gd name="connsiteY7" fmla="*/ 676382 h 1168801"/>
              <a:gd name="connsiteX8" fmla="*/ 302998 w 463438"/>
              <a:gd name="connsiteY8" fmla="*/ 432902 h 1168801"/>
              <a:gd name="connsiteX9" fmla="*/ 2 w 463438"/>
              <a:gd name="connsiteY9" fmla="*/ 50 h 116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3438" h="1168801">
                <a:moveTo>
                  <a:pt x="2" y="50"/>
                </a:moveTo>
                <a:cubicBezTo>
                  <a:pt x="-900" y="-4459"/>
                  <a:pt x="247089" y="294029"/>
                  <a:pt x="297588" y="405849"/>
                </a:cubicBezTo>
                <a:cubicBezTo>
                  <a:pt x="348087" y="517669"/>
                  <a:pt x="294882" y="648427"/>
                  <a:pt x="302998" y="670971"/>
                </a:cubicBezTo>
                <a:cubicBezTo>
                  <a:pt x="311114" y="693515"/>
                  <a:pt x="321034" y="462661"/>
                  <a:pt x="346284" y="541115"/>
                </a:cubicBezTo>
                <a:cubicBezTo>
                  <a:pt x="371534" y="619569"/>
                  <a:pt x="438265" y="1065047"/>
                  <a:pt x="454497" y="1141698"/>
                </a:cubicBezTo>
                <a:cubicBezTo>
                  <a:pt x="470729" y="1218349"/>
                  <a:pt x="463514" y="1120055"/>
                  <a:pt x="443675" y="1001021"/>
                </a:cubicBezTo>
                <a:cubicBezTo>
                  <a:pt x="423836" y="881987"/>
                  <a:pt x="358006" y="481598"/>
                  <a:pt x="335462" y="427492"/>
                </a:cubicBezTo>
                <a:cubicBezTo>
                  <a:pt x="312918" y="373386"/>
                  <a:pt x="313820" y="675480"/>
                  <a:pt x="308409" y="676382"/>
                </a:cubicBezTo>
                <a:cubicBezTo>
                  <a:pt x="302998" y="677284"/>
                  <a:pt x="350792" y="543820"/>
                  <a:pt x="302998" y="432902"/>
                </a:cubicBezTo>
                <a:cubicBezTo>
                  <a:pt x="255204" y="321984"/>
                  <a:pt x="904" y="4559"/>
                  <a:pt x="2" y="5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470E302C-87A3-397D-0562-EFF2301D39DA}"/>
              </a:ext>
            </a:extLst>
          </p:cNvPr>
          <p:cNvSpPr/>
          <p:nvPr/>
        </p:nvSpPr>
        <p:spPr>
          <a:xfrm>
            <a:off x="4330815" y="1839595"/>
            <a:ext cx="549656" cy="1035807"/>
          </a:xfrm>
          <a:custGeom>
            <a:avLst/>
            <a:gdLst>
              <a:gd name="connsiteX0" fmla="*/ 3116 w 549656"/>
              <a:gd name="connsiteY0" fmla="*/ 10848 h 1035807"/>
              <a:gd name="connsiteX1" fmla="*/ 311523 w 549656"/>
              <a:gd name="connsiteY1" fmla="*/ 660126 h 1035807"/>
              <a:gd name="connsiteX2" fmla="*/ 300702 w 549656"/>
              <a:gd name="connsiteY2" fmla="*/ 535681 h 1035807"/>
              <a:gd name="connsiteX3" fmla="*/ 419736 w 549656"/>
              <a:gd name="connsiteY3" fmla="*/ 1033461 h 1035807"/>
              <a:gd name="connsiteX4" fmla="*/ 338577 w 549656"/>
              <a:gd name="connsiteY4" fmla="*/ 730464 h 1035807"/>
              <a:gd name="connsiteX5" fmla="*/ 549592 w 549656"/>
              <a:gd name="connsiteY5" fmla="*/ 909016 h 1035807"/>
              <a:gd name="connsiteX6" fmla="*/ 360219 w 549656"/>
              <a:gd name="connsiteY6" fmla="*/ 746696 h 1035807"/>
              <a:gd name="connsiteX7" fmla="*/ 279060 w 549656"/>
              <a:gd name="connsiteY7" fmla="*/ 611430 h 1035807"/>
              <a:gd name="connsiteX8" fmla="*/ 392683 w 549656"/>
              <a:gd name="connsiteY8" fmla="*/ 649304 h 1035807"/>
              <a:gd name="connsiteX9" fmla="*/ 316934 w 549656"/>
              <a:gd name="connsiteY9" fmla="*/ 535681 h 1035807"/>
              <a:gd name="connsiteX10" fmla="*/ 425147 w 549656"/>
              <a:gd name="connsiteY10" fmla="*/ 551913 h 1035807"/>
              <a:gd name="connsiteX11" fmla="*/ 349398 w 549656"/>
              <a:gd name="connsiteY11" fmla="*/ 486985 h 1035807"/>
              <a:gd name="connsiteX12" fmla="*/ 273649 w 549656"/>
              <a:gd name="connsiteY12" fmla="*/ 178578 h 1035807"/>
              <a:gd name="connsiteX13" fmla="*/ 392683 w 549656"/>
              <a:gd name="connsiteY13" fmla="*/ 611430 h 1035807"/>
              <a:gd name="connsiteX14" fmla="*/ 214132 w 549656"/>
              <a:gd name="connsiteY14" fmla="*/ 438289 h 1035807"/>
              <a:gd name="connsiteX15" fmla="*/ 154615 w 549656"/>
              <a:gd name="connsiteY15" fmla="*/ 265148 h 1035807"/>
              <a:gd name="connsiteX16" fmla="*/ 3116 w 549656"/>
              <a:gd name="connsiteY16" fmla="*/ 10848 h 1035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49656" h="1035807">
                <a:moveTo>
                  <a:pt x="3116" y="10848"/>
                </a:moveTo>
                <a:cubicBezTo>
                  <a:pt x="29267" y="76678"/>
                  <a:pt x="261925" y="572654"/>
                  <a:pt x="311523" y="660126"/>
                </a:cubicBezTo>
                <a:cubicBezTo>
                  <a:pt x="361121" y="747598"/>
                  <a:pt x="282667" y="473459"/>
                  <a:pt x="300702" y="535681"/>
                </a:cubicBezTo>
                <a:cubicBezTo>
                  <a:pt x="318737" y="597903"/>
                  <a:pt x="413424" y="1000997"/>
                  <a:pt x="419736" y="1033461"/>
                </a:cubicBezTo>
                <a:cubicBezTo>
                  <a:pt x="426049" y="1065925"/>
                  <a:pt x="316934" y="751205"/>
                  <a:pt x="338577" y="730464"/>
                </a:cubicBezTo>
                <a:cubicBezTo>
                  <a:pt x="360220" y="709723"/>
                  <a:pt x="545985" y="906311"/>
                  <a:pt x="549592" y="909016"/>
                </a:cubicBezTo>
                <a:cubicBezTo>
                  <a:pt x="553199" y="911721"/>
                  <a:pt x="405308" y="796294"/>
                  <a:pt x="360219" y="746696"/>
                </a:cubicBezTo>
                <a:cubicBezTo>
                  <a:pt x="315130" y="697098"/>
                  <a:pt x="273649" y="627662"/>
                  <a:pt x="279060" y="611430"/>
                </a:cubicBezTo>
                <a:cubicBezTo>
                  <a:pt x="284471" y="595198"/>
                  <a:pt x="386371" y="661929"/>
                  <a:pt x="392683" y="649304"/>
                </a:cubicBezTo>
                <a:cubicBezTo>
                  <a:pt x="398995" y="636679"/>
                  <a:pt x="311523" y="551913"/>
                  <a:pt x="316934" y="535681"/>
                </a:cubicBezTo>
                <a:cubicBezTo>
                  <a:pt x="322345" y="519449"/>
                  <a:pt x="419736" y="560029"/>
                  <a:pt x="425147" y="551913"/>
                </a:cubicBezTo>
                <a:cubicBezTo>
                  <a:pt x="430558" y="543797"/>
                  <a:pt x="374648" y="549208"/>
                  <a:pt x="349398" y="486985"/>
                </a:cubicBezTo>
                <a:cubicBezTo>
                  <a:pt x="324148" y="424763"/>
                  <a:pt x="266435" y="157837"/>
                  <a:pt x="273649" y="178578"/>
                </a:cubicBezTo>
                <a:cubicBezTo>
                  <a:pt x="280863" y="199319"/>
                  <a:pt x="402602" y="568145"/>
                  <a:pt x="392683" y="611430"/>
                </a:cubicBezTo>
                <a:cubicBezTo>
                  <a:pt x="382764" y="654715"/>
                  <a:pt x="253810" y="496003"/>
                  <a:pt x="214132" y="438289"/>
                </a:cubicBezTo>
                <a:cubicBezTo>
                  <a:pt x="174454" y="380575"/>
                  <a:pt x="186177" y="332781"/>
                  <a:pt x="154615" y="265148"/>
                </a:cubicBezTo>
                <a:cubicBezTo>
                  <a:pt x="123053" y="197515"/>
                  <a:pt x="-23035" y="-54982"/>
                  <a:pt x="3116" y="1084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7688C0DE-C8E5-2325-2FDF-4EF9FD51EE5B}"/>
              </a:ext>
            </a:extLst>
          </p:cNvPr>
          <p:cNvSpPr/>
          <p:nvPr/>
        </p:nvSpPr>
        <p:spPr>
          <a:xfrm>
            <a:off x="3771804" y="2029564"/>
            <a:ext cx="479447" cy="1466244"/>
          </a:xfrm>
          <a:custGeom>
            <a:avLst/>
            <a:gdLst>
              <a:gd name="connsiteX0" fmla="*/ 4830 w 479447"/>
              <a:gd name="connsiteY0" fmla="*/ 31894 h 1466244"/>
              <a:gd name="connsiteX1" fmla="*/ 394397 w 479447"/>
              <a:gd name="connsiteY1" fmla="*/ 1130256 h 1466244"/>
              <a:gd name="connsiteX2" fmla="*/ 383576 w 479447"/>
              <a:gd name="connsiteY2" fmla="*/ 1000400 h 1466244"/>
              <a:gd name="connsiteX3" fmla="*/ 383576 w 479447"/>
              <a:gd name="connsiteY3" fmla="*/ 1465716 h 1466244"/>
              <a:gd name="connsiteX4" fmla="*/ 475557 w 479447"/>
              <a:gd name="connsiteY4" fmla="*/ 1086971 h 1466244"/>
              <a:gd name="connsiteX5" fmla="*/ 448504 w 479447"/>
              <a:gd name="connsiteY5" fmla="*/ 816438 h 1466244"/>
              <a:gd name="connsiteX6" fmla="*/ 324059 w 479447"/>
              <a:gd name="connsiteY6" fmla="*/ 302427 h 1466244"/>
              <a:gd name="connsiteX7" fmla="*/ 426861 w 479447"/>
              <a:gd name="connsiteY7" fmla="*/ 930062 h 1466244"/>
              <a:gd name="connsiteX8" fmla="*/ 351112 w 479447"/>
              <a:gd name="connsiteY8" fmla="*/ 637887 h 1466244"/>
              <a:gd name="connsiteX9" fmla="*/ 226667 w 479447"/>
              <a:gd name="connsiteY9" fmla="*/ 291605 h 1466244"/>
              <a:gd name="connsiteX10" fmla="*/ 286184 w 479447"/>
              <a:gd name="connsiteY10" fmla="*/ 529674 h 1466244"/>
              <a:gd name="connsiteX11" fmla="*/ 183382 w 479447"/>
              <a:gd name="connsiteY11" fmla="*/ 313248 h 1466244"/>
              <a:gd name="connsiteX12" fmla="*/ 4830 w 479447"/>
              <a:gd name="connsiteY12" fmla="*/ 31894 h 146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9447" h="1466244">
                <a:moveTo>
                  <a:pt x="4830" y="31894"/>
                </a:moveTo>
                <a:cubicBezTo>
                  <a:pt x="39999" y="168062"/>
                  <a:pt x="331273" y="968838"/>
                  <a:pt x="394397" y="1130256"/>
                </a:cubicBezTo>
                <a:cubicBezTo>
                  <a:pt x="457521" y="1291674"/>
                  <a:pt x="385380" y="944490"/>
                  <a:pt x="383576" y="1000400"/>
                </a:cubicBezTo>
                <a:cubicBezTo>
                  <a:pt x="381773" y="1056310"/>
                  <a:pt x="368246" y="1451288"/>
                  <a:pt x="383576" y="1465716"/>
                </a:cubicBezTo>
                <a:cubicBezTo>
                  <a:pt x="398906" y="1480144"/>
                  <a:pt x="464736" y="1195184"/>
                  <a:pt x="475557" y="1086971"/>
                </a:cubicBezTo>
                <a:cubicBezTo>
                  <a:pt x="486378" y="978758"/>
                  <a:pt x="473754" y="947195"/>
                  <a:pt x="448504" y="816438"/>
                </a:cubicBezTo>
                <a:cubicBezTo>
                  <a:pt x="423254" y="685681"/>
                  <a:pt x="327666" y="283490"/>
                  <a:pt x="324059" y="302427"/>
                </a:cubicBezTo>
                <a:cubicBezTo>
                  <a:pt x="320452" y="321364"/>
                  <a:pt x="422352" y="874152"/>
                  <a:pt x="426861" y="930062"/>
                </a:cubicBezTo>
                <a:cubicBezTo>
                  <a:pt x="431370" y="985972"/>
                  <a:pt x="384478" y="744296"/>
                  <a:pt x="351112" y="637887"/>
                </a:cubicBezTo>
                <a:cubicBezTo>
                  <a:pt x="317746" y="531478"/>
                  <a:pt x="237488" y="309640"/>
                  <a:pt x="226667" y="291605"/>
                </a:cubicBezTo>
                <a:cubicBezTo>
                  <a:pt x="215846" y="273570"/>
                  <a:pt x="293398" y="526067"/>
                  <a:pt x="286184" y="529674"/>
                </a:cubicBezTo>
                <a:cubicBezTo>
                  <a:pt x="278970" y="533281"/>
                  <a:pt x="230274" y="391703"/>
                  <a:pt x="183382" y="313248"/>
                </a:cubicBezTo>
                <a:cubicBezTo>
                  <a:pt x="136490" y="234793"/>
                  <a:pt x="-30339" y="-104274"/>
                  <a:pt x="4830" y="3189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B9FD6F02-880F-B4A0-C6F2-5CD4DE1E372B}"/>
              </a:ext>
            </a:extLst>
          </p:cNvPr>
          <p:cNvSpPr/>
          <p:nvPr/>
        </p:nvSpPr>
        <p:spPr>
          <a:xfrm>
            <a:off x="4382625" y="2373827"/>
            <a:ext cx="709066" cy="1026249"/>
          </a:xfrm>
          <a:custGeom>
            <a:avLst/>
            <a:gdLst>
              <a:gd name="connsiteX0" fmla="*/ 2 w 709066"/>
              <a:gd name="connsiteY0" fmla="*/ 1449 h 1026249"/>
              <a:gd name="connsiteX1" fmla="*/ 373337 w 709066"/>
              <a:gd name="connsiteY1" fmla="*/ 569567 h 1026249"/>
              <a:gd name="connsiteX2" fmla="*/ 454497 w 709066"/>
              <a:gd name="connsiteY2" fmla="*/ 639906 h 1026249"/>
              <a:gd name="connsiteX3" fmla="*/ 162322 w 709066"/>
              <a:gd name="connsiteY3" fmla="*/ 434301 h 1026249"/>
              <a:gd name="connsiteX4" fmla="*/ 400390 w 709066"/>
              <a:gd name="connsiteY4" fmla="*/ 639906 h 1026249"/>
              <a:gd name="connsiteX5" fmla="*/ 616816 w 709066"/>
              <a:gd name="connsiteY5" fmla="*/ 883385 h 1026249"/>
              <a:gd name="connsiteX6" fmla="*/ 449086 w 709066"/>
              <a:gd name="connsiteY6" fmla="*/ 737297 h 1026249"/>
              <a:gd name="connsiteX7" fmla="*/ 232660 w 709066"/>
              <a:gd name="connsiteY7" fmla="*/ 612852 h 1026249"/>
              <a:gd name="connsiteX8" fmla="*/ 605995 w 709066"/>
              <a:gd name="connsiteY8" fmla="*/ 894206 h 1026249"/>
              <a:gd name="connsiteX9" fmla="*/ 454497 w 709066"/>
              <a:gd name="connsiteY9" fmla="*/ 861742 h 1026249"/>
              <a:gd name="connsiteX10" fmla="*/ 708797 w 709066"/>
              <a:gd name="connsiteY10" fmla="*/ 1024062 h 1026249"/>
              <a:gd name="connsiteX11" fmla="*/ 503193 w 709066"/>
              <a:gd name="connsiteY11" fmla="*/ 959134 h 1026249"/>
              <a:gd name="connsiteX12" fmla="*/ 492371 w 709066"/>
              <a:gd name="connsiteY12" fmla="*/ 1013240 h 1026249"/>
              <a:gd name="connsiteX13" fmla="*/ 454497 w 709066"/>
              <a:gd name="connsiteY13" fmla="*/ 899617 h 1026249"/>
              <a:gd name="connsiteX14" fmla="*/ 378748 w 709066"/>
              <a:gd name="connsiteY14" fmla="*/ 758940 h 1026249"/>
              <a:gd name="connsiteX15" fmla="*/ 2 w 709066"/>
              <a:gd name="connsiteY15" fmla="*/ 1449 h 1026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09066" h="1026249">
                <a:moveTo>
                  <a:pt x="2" y="1449"/>
                </a:moveTo>
                <a:cubicBezTo>
                  <a:pt x="-900" y="-30113"/>
                  <a:pt x="297588" y="463158"/>
                  <a:pt x="373337" y="569567"/>
                </a:cubicBezTo>
                <a:cubicBezTo>
                  <a:pt x="449086" y="675976"/>
                  <a:pt x="489666" y="662450"/>
                  <a:pt x="454497" y="639906"/>
                </a:cubicBezTo>
                <a:cubicBezTo>
                  <a:pt x="419328" y="617362"/>
                  <a:pt x="171340" y="434301"/>
                  <a:pt x="162322" y="434301"/>
                </a:cubicBezTo>
                <a:cubicBezTo>
                  <a:pt x="153304" y="434301"/>
                  <a:pt x="324641" y="565059"/>
                  <a:pt x="400390" y="639906"/>
                </a:cubicBezTo>
                <a:cubicBezTo>
                  <a:pt x="476139" y="714753"/>
                  <a:pt x="608700" y="867153"/>
                  <a:pt x="616816" y="883385"/>
                </a:cubicBezTo>
                <a:cubicBezTo>
                  <a:pt x="624932" y="899617"/>
                  <a:pt x="513112" y="782386"/>
                  <a:pt x="449086" y="737297"/>
                </a:cubicBezTo>
                <a:cubicBezTo>
                  <a:pt x="385060" y="692208"/>
                  <a:pt x="206509" y="586701"/>
                  <a:pt x="232660" y="612852"/>
                </a:cubicBezTo>
                <a:cubicBezTo>
                  <a:pt x="258811" y="639003"/>
                  <a:pt x="569022" y="852724"/>
                  <a:pt x="605995" y="894206"/>
                </a:cubicBezTo>
                <a:cubicBezTo>
                  <a:pt x="642968" y="935688"/>
                  <a:pt x="437363" y="840099"/>
                  <a:pt x="454497" y="861742"/>
                </a:cubicBezTo>
                <a:cubicBezTo>
                  <a:pt x="471631" y="883385"/>
                  <a:pt x="700681" y="1007830"/>
                  <a:pt x="708797" y="1024062"/>
                </a:cubicBezTo>
                <a:cubicBezTo>
                  <a:pt x="716913" y="1040294"/>
                  <a:pt x="539264" y="960938"/>
                  <a:pt x="503193" y="959134"/>
                </a:cubicBezTo>
                <a:cubicBezTo>
                  <a:pt x="467122" y="957330"/>
                  <a:pt x="500487" y="1023159"/>
                  <a:pt x="492371" y="1013240"/>
                </a:cubicBezTo>
                <a:cubicBezTo>
                  <a:pt x="484255" y="1003321"/>
                  <a:pt x="473434" y="942000"/>
                  <a:pt x="454497" y="899617"/>
                </a:cubicBezTo>
                <a:cubicBezTo>
                  <a:pt x="435560" y="857234"/>
                  <a:pt x="450890" y="905028"/>
                  <a:pt x="378748" y="758940"/>
                </a:cubicBezTo>
                <a:cubicBezTo>
                  <a:pt x="306606" y="612852"/>
                  <a:pt x="904" y="33011"/>
                  <a:pt x="2" y="144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7A69ADFE-02DE-2504-844F-FC7BF9839CDB}"/>
              </a:ext>
            </a:extLst>
          </p:cNvPr>
          <p:cNvSpPr/>
          <p:nvPr/>
        </p:nvSpPr>
        <p:spPr>
          <a:xfrm>
            <a:off x="2591303" y="1215792"/>
            <a:ext cx="1144431" cy="136964"/>
          </a:xfrm>
          <a:custGeom>
            <a:avLst/>
            <a:gdLst>
              <a:gd name="connsiteX0" fmla="*/ 1142046 w 1144431"/>
              <a:gd name="connsiteY0" fmla="*/ 136871 h 136964"/>
              <a:gd name="connsiteX1" fmla="*/ 709194 w 1144431"/>
              <a:gd name="connsiteY1" fmla="*/ 1604 h 136964"/>
              <a:gd name="connsiteX2" fmla="*/ 399 w 1144431"/>
              <a:gd name="connsiteY2" fmla="*/ 61122 h 136964"/>
              <a:gd name="connsiteX3" fmla="*/ 611802 w 1144431"/>
              <a:gd name="connsiteY3" fmla="*/ 39479 h 136964"/>
              <a:gd name="connsiteX4" fmla="*/ 871514 w 1144431"/>
              <a:gd name="connsiteY4" fmla="*/ 23247 h 136964"/>
              <a:gd name="connsiteX5" fmla="*/ 1142046 w 1144431"/>
              <a:gd name="connsiteY5" fmla="*/ 136871 h 136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4431" h="136964">
                <a:moveTo>
                  <a:pt x="1142046" y="136871"/>
                </a:moveTo>
                <a:cubicBezTo>
                  <a:pt x="1114993" y="133264"/>
                  <a:pt x="899468" y="14229"/>
                  <a:pt x="709194" y="1604"/>
                </a:cubicBezTo>
                <a:cubicBezTo>
                  <a:pt x="518920" y="-11021"/>
                  <a:pt x="16631" y="54809"/>
                  <a:pt x="399" y="61122"/>
                </a:cubicBezTo>
                <a:cubicBezTo>
                  <a:pt x="-15833" y="67435"/>
                  <a:pt x="466616" y="45791"/>
                  <a:pt x="611802" y="39479"/>
                </a:cubicBezTo>
                <a:cubicBezTo>
                  <a:pt x="756988" y="33167"/>
                  <a:pt x="784042" y="7917"/>
                  <a:pt x="871514" y="23247"/>
                </a:cubicBezTo>
                <a:cubicBezTo>
                  <a:pt x="958986" y="38577"/>
                  <a:pt x="1169099" y="140478"/>
                  <a:pt x="1142046" y="13687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F750680D-75DD-C78B-6323-A10109DF5B72}"/>
              </a:ext>
            </a:extLst>
          </p:cNvPr>
          <p:cNvSpPr/>
          <p:nvPr/>
        </p:nvSpPr>
        <p:spPr>
          <a:xfrm>
            <a:off x="2606865" y="1368534"/>
            <a:ext cx="1158769" cy="219024"/>
          </a:xfrm>
          <a:custGeom>
            <a:avLst/>
            <a:gdLst>
              <a:gd name="connsiteX0" fmla="*/ 6479 w 1158769"/>
              <a:gd name="connsiteY0" fmla="*/ 361 h 219024"/>
              <a:gd name="connsiteX1" fmla="*/ 347350 w 1158769"/>
              <a:gd name="connsiteY1" fmla="*/ 157270 h 219024"/>
              <a:gd name="connsiteX2" fmla="*/ 1126484 w 1158769"/>
              <a:gd name="connsiteY2" fmla="*/ 43646 h 219024"/>
              <a:gd name="connsiteX3" fmla="*/ 947933 w 1158769"/>
              <a:gd name="connsiteY3" fmla="*/ 70699 h 219024"/>
              <a:gd name="connsiteX4" fmla="*/ 374404 w 1158769"/>
              <a:gd name="connsiteY4" fmla="*/ 216787 h 219024"/>
              <a:gd name="connsiteX5" fmla="*/ 596240 w 1158769"/>
              <a:gd name="connsiteY5" fmla="*/ 157270 h 219024"/>
              <a:gd name="connsiteX6" fmla="*/ 320297 w 1158769"/>
              <a:gd name="connsiteY6" fmla="*/ 130216 h 219024"/>
              <a:gd name="connsiteX7" fmla="*/ 136335 w 1158769"/>
              <a:gd name="connsiteY7" fmla="*/ 113984 h 219024"/>
              <a:gd name="connsiteX8" fmla="*/ 6479 w 1158769"/>
              <a:gd name="connsiteY8" fmla="*/ 361 h 219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769" h="219024">
                <a:moveTo>
                  <a:pt x="6479" y="361"/>
                </a:moveTo>
                <a:cubicBezTo>
                  <a:pt x="41648" y="7575"/>
                  <a:pt x="160682" y="150056"/>
                  <a:pt x="347350" y="157270"/>
                </a:cubicBezTo>
                <a:cubicBezTo>
                  <a:pt x="534018" y="164484"/>
                  <a:pt x="1126484" y="43646"/>
                  <a:pt x="1126484" y="43646"/>
                </a:cubicBezTo>
                <a:cubicBezTo>
                  <a:pt x="1226581" y="29218"/>
                  <a:pt x="1073280" y="41842"/>
                  <a:pt x="947933" y="70699"/>
                </a:cubicBezTo>
                <a:cubicBezTo>
                  <a:pt x="822586" y="99556"/>
                  <a:pt x="433019" y="202359"/>
                  <a:pt x="374404" y="216787"/>
                </a:cubicBezTo>
                <a:cubicBezTo>
                  <a:pt x="315789" y="231215"/>
                  <a:pt x="605258" y="171699"/>
                  <a:pt x="596240" y="157270"/>
                </a:cubicBezTo>
                <a:cubicBezTo>
                  <a:pt x="587222" y="142841"/>
                  <a:pt x="320297" y="130216"/>
                  <a:pt x="320297" y="130216"/>
                </a:cubicBezTo>
                <a:cubicBezTo>
                  <a:pt x="243646" y="123002"/>
                  <a:pt x="184129" y="132019"/>
                  <a:pt x="136335" y="113984"/>
                </a:cubicBezTo>
                <a:cubicBezTo>
                  <a:pt x="88541" y="95949"/>
                  <a:pt x="-28690" y="-6853"/>
                  <a:pt x="6479" y="36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4392EA83-25CD-36A3-C1FE-C58C65D72121}"/>
              </a:ext>
            </a:extLst>
          </p:cNvPr>
          <p:cNvSpPr/>
          <p:nvPr/>
        </p:nvSpPr>
        <p:spPr>
          <a:xfrm>
            <a:off x="2299388" y="1520358"/>
            <a:ext cx="1218103" cy="800932"/>
          </a:xfrm>
          <a:custGeom>
            <a:avLst/>
            <a:gdLst>
              <a:gd name="connsiteX0" fmla="*/ 1217535 w 1218103"/>
              <a:gd name="connsiteY0" fmla="*/ 35 h 800932"/>
              <a:gd name="connsiteX1" fmla="*/ 389705 w 1218103"/>
              <a:gd name="connsiteY1" fmla="*/ 189408 h 800932"/>
              <a:gd name="connsiteX2" fmla="*/ 38013 w 1218103"/>
              <a:gd name="connsiteY2" fmla="*/ 551921 h 800932"/>
              <a:gd name="connsiteX3" fmla="*/ 330188 w 1218103"/>
              <a:gd name="connsiteY3" fmla="*/ 340906 h 800932"/>
              <a:gd name="connsiteX4" fmla="*/ 139 w 1218103"/>
              <a:gd name="connsiteY4" fmla="*/ 800811 h 800932"/>
              <a:gd name="connsiteX5" fmla="*/ 292314 w 1218103"/>
              <a:gd name="connsiteY5" fmla="*/ 384191 h 800932"/>
              <a:gd name="connsiteX6" fmla="*/ 535793 w 1218103"/>
              <a:gd name="connsiteY6" fmla="*/ 151533 h 800932"/>
              <a:gd name="connsiteX7" fmla="*/ 254439 w 1218103"/>
              <a:gd name="connsiteY7" fmla="*/ 173176 h 800932"/>
              <a:gd name="connsiteX8" fmla="*/ 1217535 w 1218103"/>
              <a:gd name="connsiteY8" fmla="*/ 35 h 800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8103" h="800932">
                <a:moveTo>
                  <a:pt x="1217535" y="35"/>
                </a:moveTo>
                <a:cubicBezTo>
                  <a:pt x="1240079" y="2740"/>
                  <a:pt x="586292" y="97427"/>
                  <a:pt x="389705" y="189408"/>
                </a:cubicBezTo>
                <a:cubicBezTo>
                  <a:pt x="193118" y="281389"/>
                  <a:pt x="47932" y="526671"/>
                  <a:pt x="38013" y="551921"/>
                </a:cubicBezTo>
                <a:cubicBezTo>
                  <a:pt x="28094" y="577171"/>
                  <a:pt x="336500" y="299424"/>
                  <a:pt x="330188" y="340906"/>
                </a:cubicBezTo>
                <a:cubicBezTo>
                  <a:pt x="323876" y="382388"/>
                  <a:pt x="6451" y="793597"/>
                  <a:pt x="139" y="800811"/>
                </a:cubicBezTo>
                <a:cubicBezTo>
                  <a:pt x="-6173" y="808025"/>
                  <a:pt x="203038" y="492404"/>
                  <a:pt x="292314" y="384191"/>
                </a:cubicBezTo>
                <a:cubicBezTo>
                  <a:pt x="381590" y="275978"/>
                  <a:pt x="542105" y="186702"/>
                  <a:pt x="535793" y="151533"/>
                </a:cubicBezTo>
                <a:cubicBezTo>
                  <a:pt x="529481" y="116364"/>
                  <a:pt x="137208" y="195720"/>
                  <a:pt x="254439" y="173176"/>
                </a:cubicBezTo>
                <a:cubicBezTo>
                  <a:pt x="371670" y="150632"/>
                  <a:pt x="1194991" y="-2670"/>
                  <a:pt x="1217535" y="3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5A2ECB30-7081-A6D9-8833-F905DEFFF978}"/>
              </a:ext>
            </a:extLst>
          </p:cNvPr>
          <p:cNvSpPr/>
          <p:nvPr/>
        </p:nvSpPr>
        <p:spPr>
          <a:xfrm>
            <a:off x="2651219" y="1348210"/>
            <a:ext cx="1022613" cy="36917"/>
          </a:xfrm>
          <a:custGeom>
            <a:avLst/>
            <a:gdLst>
              <a:gd name="connsiteX0" fmla="*/ 0 w 1022613"/>
              <a:gd name="connsiteY0" fmla="*/ 36917 h 36917"/>
              <a:gd name="connsiteX1" fmla="*/ 1022613 w 1022613"/>
              <a:gd name="connsiteY1" fmla="*/ 31506 h 36917"/>
              <a:gd name="connsiteX2" fmla="*/ 578940 w 1022613"/>
              <a:gd name="connsiteY2" fmla="*/ 4453 h 36917"/>
              <a:gd name="connsiteX3" fmla="*/ 427441 w 1022613"/>
              <a:gd name="connsiteY3" fmla="*/ 4453 h 36917"/>
              <a:gd name="connsiteX4" fmla="*/ 0 w 1022613"/>
              <a:gd name="connsiteY4" fmla="*/ 36917 h 36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2613" h="36917">
                <a:moveTo>
                  <a:pt x="0" y="36917"/>
                </a:moveTo>
                <a:lnTo>
                  <a:pt x="1022613" y="31506"/>
                </a:lnTo>
                <a:lnTo>
                  <a:pt x="578940" y="4453"/>
                </a:lnTo>
                <a:cubicBezTo>
                  <a:pt x="479745" y="-56"/>
                  <a:pt x="529342" y="-2761"/>
                  <a:pt x="427441" y="4453"/>
                </a:cubicBezTo>
                <a:cubicBezTo>
                  <a:pt x="325540" y="11667"/>
                  <a:pt x="146538" y="29702"/>
                  <a:pt x="0" y="3691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E91FDB4C-3093-9416-517C-6ACDBFD53555}"/>
              </a:ext>
            </a:extLst>
          </p:cNvPr>
          <p:cNvSpPr/>
          <p:nvPr/>
        </p:nvSpPr>
        <p:spPr>
          <a:xfrm>
            <a:off x="3594077" y="1202482"/>
            <a:ext cx="1402273" cy="2248417"/>
          </a:xfrm>
          <a:custGeom>
            <a:avLst/>
            <a:gdLst>
              <a:gd name="connsiteX0" fmla="*/ 31059 w 1402273"/>
              <a:gd name="connsiteY0" fmla="*/ 41968 h 2248417"/>
              <a:gd name="connsiteX1" fmla="*/ 52702 w 1402273"/>
              <a:gd name="connsiteY1" fmla="*/ 90664 h 2248417"/>
              <a:gd name="connsiteX2" fmla="*/ 409805 w 1402273"/>
              <a:gd name="connsiteY2" fmla="*/ 664193 h 2248417"/>
              <a:gd name="connsiteX3" fmla="*/ 637052 w 1402273"/>
              <a:gd name="connsiteY3" fmla="*/ 972600 h 2248417"/>
              <a:gd name="connsiteX4" fmla="*/ 577535 w 1402273"/>
              <a:gd name="connsiteY4" fmla="*/ 972600 h 2248417"/>
              <a:gd name="connsiteX5" fmla="*/ 810193 w 1402273"/>
              <a:gd name="connsiteY5" fmla="*/ 1492022 h 2248417"/>
              <a:gd name="connsiteX6" fmla="*/ 674927 w 1402273"/>
              <a:gd name="connsiteY6" fmla="*/ 1448737 h 2248417"/>
              <a:gd name="connsiteX7" fmla="*/ 961691 w 1402273"/>
              <a:gd name="connsiteY7" fmla="*/ 1919464 h 2248417"/>
              <a:gd name="connsiteX8" fmla="*/ 848067 w 1402273"/>
              <a:gd name="connsiteY8" fmla="*/ 1854536 h 2248417"/>
              <a:gd name="connsiteX9" fmla="*/ 1394543 w 1402273"/>
              <a:gd name="connsiteY9" fmla="*/ 2238692 h 2248417"/>
              <a:gd name="connsiteX10" fmla="*/ 1156474 w 1402273"/>
              <a:gd name="connsiteY10" fmla="*/ 2119658 h 2248417"/>
              <a:gd name="connsiteX11" fmla="*/ 972512 w 1402273"/>
              <a:gd name="connsiteY11" fmla="*/ 1968159 h 2248417"/>
              <a:gd name="connsiteX12" fmla="*/ 723622 w 1402273"/>
              <a:gd name="connsiteY12" fmla="*/ 1562361 h 2248417"/>
              <a:gd name="connsiteX13" fmla="*/ 1205170 w 1402273"/>
              <a:gd name="connsiteY13" fmla="*/ 1962749 h 2248417"/>
              <a:gd name="connsiteX14" fmla="*/ 853478 w 1402273"/>
              <a:gd name="connsiteY14" fmla="*/ 1643520 h 2248417"/>
              <a:gd name="connsiteX15" fmla="*/ 696569 w 1402273"/>
              <a:gd name="connsiteY15" fmla="*/ 1091634 h 2248417"/>
              <a:gd name="connsiteX16" fmla="*/ 523428 w 1402273"/>
              <a:gd name="connsiteY16" fmla="*/ 864387 h 2248417"/>
              <a:gd name="connsiteX17" fmla="*/ 334056 w 1402273"/>
              <a:gd name="connsiteY17" fmla="*/ 496462 h 2248417"/>
              <a:gd name="connsiteX18" fmla="*/ 31059 w 1402273"/>
              <a:gd name="connsiteY18" fmla="*/ 41968 h 2248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02273" h="2248417">
                <a:moveTo>
                  <a:pt x="31059" y="41968"/>
                </a:moveTo>
                <a:cubicBezTo>
                  <a:pt x="-15833" y="-25665"/>
                  <a:pt x="-10422" y="-13040"/>
                  <a:pt x="52702" y="90664"/>
                </a:cubicBezTo>
                <a:cubicBezTo>
                  <a:pt x="115826" y="194368"/>
                  <a:pt x="312413" y="517204"/>
                  <a:pt x="409805" y="664193"/>
                </a:cubicBezTo>
                <a:cubicBezTo>
                  <a:pt x="507197" y="811182"/>
                  <a:pt x="609097" y="921199"/>
                  <a:pt x="637052" y="972600"/>
                </a:cubicBezTo>
                <a:cubicBezTo>
                  <a:pt x="665007" y="1024001"/>
                  <a:pt x="548678" y="886030"/>
                  <a:pt x="577535" y="972600"/>
                </a:cubicBezTo>
                <a:cubicBezTo>
                  <a:pt x="606392" y="1059170"/>
                  <a:pt x="793961" y="1412666"/>
                  <a:pt x="810193" y="1492022"/>
                </a:cubicBezTo>
                <a:cubicBezTo>
                  <a:pt x="826425" y="1571378"/>
                  <a:pt x="649677" y="1377497"/>
                  <a:pt x="674927" y="1448737"/>
                </a:cubicBezTo>
                <a:cubicBezTo>
                  <a:pt x="700177" y="1519977"/>
                  <a:pt x="932834" y="1851831"/>
                  <a:pt x="961691" y="1919464"/>
                </a:cubicBezTo>
                <a:cubicBezTo>
                  <a:pt x="990548" y="1987097"/>
                  <a:pt x="775925" y="1801331"/>
                  <a:pt x="848067" y="1854536"/>
                </a:cubicBezTo>
                <a:cubicBezTo>
                  <a:pt x="920209" y="1907741"/>
                  <a:pt x="1343142" y="2194505"/>
                  <a:pt x="1394543" y="2238692"/>
                </a:cubicBezTo>
                <a:cubicBezTo>
                  <a:pt x="1445944" y="2282879"/>
                  <a:pt x="1226812" y="2164747"/>
                  <a:pt x="1156474" y="2119658"/>
                </a:cubicBezTo>
                <a:cubicBezTo>
                  <a:pt x="1086136" y="2074569"/>
                  <a:pt x="1044654" y="2061042"/>
                  <a:pt x="972512" y="1968159"/>
                </a:cubicBezTo>
                <a:cubicBezTo>
                  <a:pt x="900370" y="1875276"/>
                  <a:pt x="684846" y="1563263"/>
                  <a:pt x="723622" y="1562361"/>
                </a:cubicBezTo>
                <a:cubicBezTo>
                  <a:pt x="762398" y="1561459"/>
                  <a:pt x="1183527" y="1949222"/>
                  <a:pt x="1205170" y="1962749"/>
                </a:cubicBezTo>
                <a:cubicBezTo>
                  <a:pt x="1226813" y="1976276"/>
                  <a:pt x="938245" y="1788706"/>
                  <a:pt x="853478" y="1643520"/>
                </a:cubicBezTo>
                <a:cubicBezTo>
                  <a:pt x="768711" y="1498334"/>
                  <a:pt x="751577" y="1221490"/>
                  <a:pt x="696569" y="1091634"/>
                </a:cubicBezTo>
                <a:cubicBezTo>
                  <a:pt x="641561" y="961778"/>
                  <a:pt x="583847" y="963582"/>
                  <a:pt x="523428" y="864387"/>
                </a:cubicBezTo>
                <a:cubicBezTo>
                  <a:pt x="463009" y="765192"/>
                  <a:pt x="420626" y="634434"/>
                  <a:pt x="334056" y="496462"/>
                </a:cubicBezTo>
                <a:cubicBezTo>
                  <a:pt x="247486" y="358490"/>
                  <a:pt x="77951" y="109601"/>
                  <a:pt x="31059" y="4196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26BD0E2D-CE91-B20C-DD7D-286009A2AA20}"/>
              </a:ext>
            </a:extLst>
          </p:cNvPr>
          <p:cNvSpPr/>
          <p:nvPr/>
        </p:nvSpPr>
        <p:spPr>
          <a:xfrm>
            <a:off x="3910926" y="1136235"/>
            <a:ext cx="668184" cy="1394872"/>
          </a:xfrm>
          <a:custGeom>
            <a:avLst/>
            <a:gdLst>
              <a:gd name="connsiteX0" fmla="*/ 975 w 668184"/>
              <a:gd name="connsiteY0" fmla="*/ 2 h 1394872"/>
              <a:gd name="connsiteX1" fmla="*/ 87545 w 668184"/>
              <a:gd name="connsiteY1" fmla="*/ 389569 h 1394872"/>
              <a:gd name="connsiteX2" fmla="*/ 412184 w 668184"/>
              <a:gd name="connsiteY2" fmla="*/ 789957 h 1394872"/>
              <a:gd name="connsiteX3" fmla="*/ 276918 w 668184"/>
              <a:gd name="connsiteY3" fmla="*/ 670922 h 1394872"/>
              <a:gd name="connsiteX4" fmla="*/ 471701 w 668184"/>
              <a:gd name="connsiteY4" fmla="*/ 1017204 h 1394872"/>
              <a:gd name="connsiteX5" fmla="*/ 666485 w 668184"/>
              <a:gd name="connsiteY5" fmla="*/ 1390539 h 1394872"/>
              <a:gd name="connsiteX6" fmla="*/ 547450 w 668184"/>
              <a:gd name="connsiteY6" fmla="*/ 1184934 h 1394872"/>
              <a:gd name="connsiteX7" fmla="*/ 233633 w 668184"/>
              <a:gd name="connsiteY7" fmla="*/ 660101 h 1394872"/>
              <a:gd name="connsiteX8" fmla="*/ 975 w 668184"/>
              <a:gd name="connsiteY8" fmla="*/ 443675 h 1394872"/>
              <a:gd name="connsiteX9" fmla="*/ 303971 w 668184"/>
              <a:gd name="connsiteY9" fmla="*/ 660101 h 1394872"/>
              <a:gd name="connsiteX10" fmla="*/ 195758 w 668184"/>
              <a:gd name="connsiteY10" fmla="*/ 530245 h 1394872"/>
              <a:gd name="connsiteX11" fmla="*/ 49670 w 668184"/>
              <a:gd name="connsiteY11" fmla="*/ 394979 h 1394872"/>
              <a:gd name="connsiteX12" fmla="*/ 975 w 668184"/>
              <a:gd name="connsiteY12" fmla="*/ 2 h 1394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68184" h="1394872">
                <a:moveTo>
                  <a:pt x="975" y="2"/>
                </a:moveTo>
                <a:cubicBezTo>
                  <a:pt x="7288" y="-900"/>
                  <a:pt x="19010" y="257910"/>
                  <a:pt x="87545" y="389569"/>
                </a:cubicBezTo>
                <a:cubicBezTo>
                  <a:pt x="156080" y="521228"/>
                  <a:pt x="380622" y="743065"/>
                  <a:pt x="412184" y="789957"/>
                </a:cubicBezTo>
                <a:cubicBezTo>
                  <a:pt x="443746" y="836849"/>
                  <a:pt x="266999" y="633048"/>
                  <a:pt x="276918" y="670922"/>
                </a:cubicBezTo>
                <a:cubicBezTo>
                  <a:pt x="286837" y="708796"/>
                  <a:pt x="406773" y="897268"/>
                  <a:pt x="471701" y="1017204"/>
                </a:cubicBezTo>
                <a:cubicBezTo>
                  <a:pt x="536629" y="1137140"/>
                  <a:pt x="653860" y="1362584"/>
                  <a:pt x="666485" y="1390539"/>
                </a:cubicBezTo>
                <a:cubicBezTo>
                  <a:pt x="679110" y="1418494"/>
                  <a:pt x="619592" y="1306674"/>
                  <a:pt x="547450" y="1184934"/>
                </a:cubicBezTo>
                <a:cubicBezTo>
                  <a:pt x="475308" y="1063194"/>
                  <a:pt x="324712" y="783644"/>
                  <a:pt x="233633" y="660101"/>
                </a:cubicBezTo>
                <a:cubicBezTo>
                  <a:pt x="142554" y="536558"/>
                  <a:pt x="-10748" y="443675"/>
                  <a:pt x="975" y="443675"/>
                </a:cubicBezTo>
                <a:cubicBezTo>
                  <a:pt x="12698" y="443675"/>
                  <a:pt x="271507" y="645673"/>
                  <a:pt x="303971" y="660101"/>
                </a:cubicBezTo>
                <a:cubicBezTo>
                  <a:pt x="336435" y="674529"/>
                  <a:pt x="238142" y="574432"/>
                  <a:pt x="195758" y="530245"/>
                </a:cubicBezTo>
                <a:cubicBezTo>
                  <a:pt x="153374" y="486058"/>
                  <a:pt x="79428" y="485156"/>
                  <a:pt x="49670" y="394979"/>
                </a:cubicBezTo>
                <a:cubicBezTo>
                  <a:pt x="19912" y="304802"/>
                  <a:pt x="-5338" y="904"/>
                  <a:pt x="975" y="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4EC02702-932D-411E-B57E-30F8F7A492A1}"/>
              </a:ext>
            </a:extLst>
          </p:cNvPr>
          <p:cNvSpPr/>
          <p:nvPr/>
        </p:nvSpPr>
        <p:spPr>
          <a:xfrm>
            <a:off x="2040788" y="1271453"/>
            <a:ext cx="1077796" cy="1214169"/>
          </a:xfrm>
          <a:custGeom>
            <a:avLst/>
            <a:gdLst>
              <a:gd name="connsiteX0" fmla="*/ 453522 w 1077796"/>
              <a:gd name="connsiteY0" fmla="*/ 50 h 1214169"/>
              <a:gd name="connsiteX1" fmla="*/ 518450 w 1077796"/>
              <a:gd name="connsiteY1" fmla="*/ 248940 h 1214169"/>
              <a:gd name="connsiteX2" fmla="*/ 940481 w 1077796"/>
              <a:gd name="connsiteY2" fmla="*/ 362564 h 1214169"/>
              <a:gd name="connsiteX3" fmla="*/ 1059515 w 1077796"/>
              <a:gd name="connsiteY3" fmla="*/ 340921 h 1214169"/>
              <a:gd name="connsiteX4" fmla="*/ 599610 w 1077796"/>
              <a:gd name="connsiteY4" fmla="*/ 389617 h 1214169"/>
              <a:gd name="connsiteX5" fmla="*/ 280381 w 1077796"/>
              <a:gd name="connsiteY5" fmla="*/ 681792 h 1214169"/>
              <a:gd name="connsiteX6" fmla="*/ 350720 w 1077796"/>
              <a:gd name="connsiteY6" fmla="*/ 622275 h 1214169"/>
              <a:gd name="connsiteX7" fmla="*/ 4438 w 1077796"/>
              <a:gd name="connsiteY7" fmla="*/ 1206625 h 1214169"/>
              <a:gd name="connsiteX8" fmla="*/ 188400 w 1077796"/>
              <a:gd name="connsiteY8" fmla="*/ 914450 h 1214169"/>
              <a:gd name="connsiteX9" fmla="*/ 664537 w 1077796"/>
              <a:gd name="connsiteY9" fmla="*/ 346332 h 1214169"/>
              <a:gd name="connsiteX10" fmla="*/ 778161 w 1077796"/>
              <a:gd name="connsiteY10" fmla="*/ 373385 h 1214169"/>
              <a:gd name="connsiteX11" fmla="*/ 540092 w 1077796"/>
              <a:gd name="connsiteY11" fmla="*/ 357153 h 1214169"/>
              <a:gd name="connsiteX12" fmla="*/ 469754 w 1077796"/>
              <a:gd name="connsiteY12" fmla="*/ 270583 h 1214169"/>
              <a:gd name="connsiteX13" fmla="*/ 453522 w 1077796"/>
              <a:gd name="connsiteY13" fmla="*/ 50 h 121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77796" h="1214169">
                <a:moveTo>
                  <a:pt x="453522" y="50"/>
                </a:moveTo>
                <a:cubicBezTo>
                  <a:pt x="461638" y="-3557"/>
                  <a:pt x="437290" y="188521"/>
                  <a:pt x="518450" y="248940"/>
                </a:cubicBezTo>
                <a:cubicBezTo>
                  <a:pt x="599610" y="309359"/>
                  <a:pt x="850304" y="347234"/>
                  <a:pt x="940481" y="362564"/>
                </a:cubicBezTo>
                <a:cubicBezTo>
                  <a:pt x="1030658" y="377894"/>
                  <a:pt x="1116327" y="336412"/>
                  <a:pt x="1059515" y="340921"/>
                </a:cubicBezTo>
                <a:cubicBezTo>
                  <a:pt x="1002703" y="345430"/>
                  <a:pt x="729466" y="332805"/>
                  <a:pt x="599610" y="389617"/>
                </a:cubicBezTo>
                <a:cubicBezTo>
                  <a:pt x="469754" y="446429"/>
                  <a:pt x="321863" y="643016"/>
                  <a:pt x="280381" y="681792"/>
                </a:cubicBezTo>
                <a:cubicBezTo>
                  <a:pt x="238899" y="720568"/>
                  <a:pt x="396711" y="534803"/>
                  <a:pt x="350720" y="622275"/>
                </a:cubicBezTo>
                <a:cubicBezTo>
                  <a:pt x="304729" y="709747"/>
                  <a:pt x="31491" y="1157929"/>
                  <a:pt x="4438" y="1206625"/>
                </a:cubicBezTo>
                <a:cubicBezTo>
                  <a:pt x="-22615" y="1255321"/>
                  <a:pt x="78384" y="1057832"/>
                  <a:pt x="188400" y="914450"/>
                </a:cubicBezTo>
                <a:cubicBezTo>
                  <a:pt x="298416" y="771068"/>
                  <a:pt x="566244" y="436510"/>
                  <a:pt x="664537" y="346332"/>
                </a:cubicBezTo>
                <a:cubicBezTo>
                  <a:pt x="762831" y="256155"/>
                  <a:pt x="798902" y="371582"/>
                  <a:pt x="778161" y="373385"/>
                </a:cubicBezTo>
                <a:cubicBezTo>
                  <a:pt x="757420" y="375189"/>
                  <a:pt x="591493" y="374287"/>
                  <a:pt x="540092" y="357153"/>
                </a:cubicBezTo>
                <a:cubicBezTo>
                  <a:pt x="488691" y="340019"/>
                  <a:pt x="479673" y="326493"/>
                  <a:pt x="469754" y="270583"/>
                </a:cubicBezTo>
                <a:cubicBezTo>
                  <a:pt x="459835" y="214673"/>
                  <a:pt x="445406" y="3657"/>
                  <a:pt x="453522" y="5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3015162D-B656-2D7C-648B-9C98A8C06FB8}"/>
              </a:ext>
            </a:extLst>
          </p:cNvPr>
          <p:cNvSpPr/>
          <p:nvPr/>
        </p:nvSpPr>
        <p:spPr>
          <a:xfrm>
            <a:off x="1826898" y="1660293"/>
            <a:ext cx="743968" cy="1386741"/>
          </a:xfrm>
          <a:custGeom>
            <a:avLst/>
            <a:gdLst>
              <a:gd name="connsiteX0" fmla="*/ 743161 w 743968"/>
              <a:gd name="connsiteY0" fmla="*/ 777 h 1386741"/>
              <a:gd name="connsiteX1" fmla="*/ 396880 w 743968"/>
              <a:gd name="connsiteY1" fmla="*/ 525610 h 1386741"/>
              <a:gd name="connsiteX2" fmla="*/ 294077 w 743968"/>
              <a:gd name="connsiteY2" fmla="*/ 990926 h 1386741"/>
              <a:gd name="connsiteX3" fmla="*/ 256203 w 743968"/>
              <a:gd name="connsiteY3" fmla="*/ 947641 h 1386741"/>
              <a:gd name="connsiteX4" fmla="*/ 39777 w 743968"/>
              <a:gd name="connsiteY4" fmla="*/ 1218173 h 1386741"/>
              <a:gd name="connsiteX5" fmla="*/ 1902 w 743968"/>
              <a:gd name="connsiteY5" fmla="*/ 1385903 h 1386741"/>
              <a:gd name="connsiteX6" fmla="*/ 56009 w 743968"/>
              <a:gd name="connsiteY6" fmla="*/ 1250637 h 1386741"/>
              <a:gd name="connsiteX7" fmla="*/ 461807 w 743968"/>
              <a:gd name="connsiteY7" fmla="*/ 650055 h 1386741"/>
              <a:gd name="connsiteX8" fmla="*/ 380648 w 743968"/>
              <a:gd name="connsiteY8" fmla="*/ 882713 h 1386741"/>
              <a:gd name="connsiteX9" fmla="*/ 369826 w 743968"/>
              <a:gd name="connsiteY9" fmla="*/ 1164067 h 1386741"/>
              <a:gd name="connsiteX10" fmla="*/ 488861 w 743968"/>
              <a:gd name="connsiteY10" fmla="*/ 1342618 h 1386741"/>
              <a:gd name="connsiteX11" fmla="*/ 396880 w 743968"/>
              <a:gd name="connsiteY11" fmla="*/ 1082907 h 1386741"/>
              <a:gd name="connsiteX12" fmla="*/ 537556 w 743968"/>
              <a:gd name="connsiteY12" fmla="*/ 579716 h 1386741"/>
              <a:gd name="connsiteX13" fmla="*/ 277845 w 743968"/>
              <a:gd name="connsiteY13" fmla="*/ 698751 h 1386741"/>
              <a:gd name="connsiteX14" fmla="*/ 483450 w 743968"/>
              <a:gd name="connsiteY14" fmla="*/ 352469 h 1386741"/>
              <a:gd name="connsiteX15" fmla="*/ 288666 w 743968"/>
              <a:gd name="connsiteY15" fmla="*/ 406576 h 1386741"/>
              <a:gd name="connsiteX16" fmla="*/ 743161 w 743968"/>
              <a:gd name="connsiteY16" fmla="*/ 777 h 138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43968" h="1386741">
                <a:moveTo>
                  <a:pt x="743161" y="777"/>
                </a:moveTo>
                <a:cubicBezTo>
                  <a:pt x="761197" y="20616"/>
                  <a:pt x="471727" y="360585"/>
                  <a:pt x="396880" y="525610"/>
                </a:cubicBezTo>
                <a:cubicBezTo>
                  <a:pt x="322033" y="690635"/>
                  <a:pt x="317523" y="920588"/>
                  <a:pt x="294077" y="990926"/>
                </a:cubicBezTo>
                <a:cubicBezTo>
                  <a:pt x="270631" y="1061265"/>
                  <a:pt x="298586" y="909767"/>
                  <a:pt x="256203" y="947641"/>
                </a:cubicBezTo>
                <a:cubicBezTo>
                  <a:pt x="213820" y="985515"/>
                  <a:pt x="82160" y="1145129"/>
                  <a:pt x="39777" y="1218173"/>
                </a:cubicBezTo>
                <a:cubicBezTo>
                  <a:pt x="-2607" y="1291217"/>
                  <a:pt x="-803" y="1380492"/>
                  <a:pt x="1902" y="1385903"/>
                </a:cubicBezTo>
                <a:cubicBezTo>
                  <a:pt x="4607" y="1391314"/>
                  <a:pt x="-20642" y="1373278"/>
                  <a:pt x="56009" y="1250637"/>
                </a:cubicBezTo>
                <a:cubicBezTo>
                  <a:pt x="132660" y="1127996"/>
                  <a:pt x="407701" y="711376"/>
                  <a:pt x="461807" y="650055"/>
                </a:cubicBezTo>
                <a:cubicBezTo>
                  <a:pt x="515913" y="588734"/>
                  <a:pt x="395978" y="797044"/>
                  <a:pt x="380648" y="882713"/>
                </a:cubicBezTo>
                <a:cubicBezTo>
                  <a:pt x="365318" y="968382"/>
                  <a:pt x="351791" y="1087416"/>
                  <a:pt x="369826" y="1164067"/>
                </a:cubicBezTo>
                <a:cubicBezTo>
                  <a:pt x="387861" y="1240718"/>
                  <a:pt x="484352" y="1356145"/>
                  <a:pt x="488861" y="1342618"/>
                </a:cubicBezTo>
                <a:cubicBezTo>
                  <a:pt x="493370" y="1329091"/>
                  <a:pt x="388764" y="1210057"/>
                  <a:pt x="396880" y="1082907"/>
                </a:cubicBezTo>
                <a:cubicBezTo>
                  <a:pt x="404996" y="955757"/>
                  <a:pt x="557395" y="643742"/>
                  <a:pt x="537556" y="579716"/>
                </a:cubicBezTo>
                <a:cubicBezTo>
                  <a:pt x="517717" y="515690"/>
                  <a:pt x="286863" y="736625"/>
                  <a:pt x="277845" y="698751"/>
                </a:cubicBezTo>
                <a:cubicBezTo>
                  <a:pt x="268827" y="660877"/>
                  <a:pt x="481647" y="401165"/>
                  <a:pt x="483450" y="352469"/>
                </a:cubicBezTo>
                <a:cubicBezTo>
                  <a:pt x="485253" y="303773"/>
                  <a:pt x="240872" y="466093"/>
                  <a:pt x="288666" y="406576"/>
                </a:cubicBezTo>
                <a:cubicBezTo>
                  <a:pt x="336460" y="347059"/>
                  <a:pt x="725125" y="-19062"/>
                  <a:pt x="743161" y="77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59F9425D-11A4-BC5D-0DAC-9ADAE7E40D74}"/>
              </a:ext>
            </a:extLst>
          </p:cNvPr>
          <p:cNvSpPr/>
          <p:nvPr/>
        </p:nvSpPr>
        <p:spPr>
          <a:xfrm>
            <a:off x="3866163" y="2962537"/>
            <a:ext cx="1137030" cy="832652"/>
          </a:xfrm>
          <a:custGeom>
            <a:avLst/>
            <a:gdLst>
              <a:gd name="connsiteX0" fmla="*/ 170183 w 1137030"/>
              <a:gd name="connsiteY0" fmla="*/ 7910 h 832652"/>
              <a:gd name="connsiteX1" fmla="*/ 765354 w 1137030"/>
              <a:gd name="connsiteY1" fmla="*/ 484048 h 832652"/>
              <a:gd name="connsiteX2" fmla="*/ 397430 w 1137030"/>
              <a:gd name="connsiteY2" fmla="*/ 456994 h 832652"/>
              <a:gd name="connsiteX3" fmla="*/ 548928 w 1137030"/>
              <a:gd name="connsiteY3" fmla="*/ 500280 h 832652"/>
              <a:gd name="connsiteX4" fmla="*/ 1008833 w 1137030"/>
              <a:gd name="connsiteY4" fmla="*/ 516512 h 832652"/>
              <a:gd name="connsiteX5" fmla="*/ 435304 w 1137030"/>
              <a:gd name="connsiteY5" fmla="*/ 640956 h 832652"/>
              <a:gd name="connsiteX6" fmla="*/ 2452 w 1137030"/>
              <a:gd name="connsiteY6" fmla="*/ 830329 h 832652"/>
              <a:gd name="connsiteX7" fmla="*/ 630088 w 1137030"/>
              <a:gd name="connsiteY7" fmla="*/ 500280 h 832652"/>
              <a:gd name="connsiteX8" fmla="*/ 630088 w 1137030"/>
              <a:gd name="connsiteY8" fmla="*/ 500280 h 832652"/>
              <a:gd name="connsiteX9" fmla="*/ 630088 w 1137030"/>
              <a:gd name="connsiteY9" fmla="*/ 375835 h 832652"/>
              <a:gd name="connsiteX10" fmla="*/ 1133278 w 1137030"/>
              <a:gd name="connsiteY10" fmla="*/ 565207 h 832652"/>
              <a:gd name="connsiteX11" fmla="*/ 841103 w 1137030"/>
              <a:gd name="connsiteY11" fmla="*/ 440762 h 832652"/>
              <a:gd name="connsiteX12" fmla="*/ 494822 w 1137030"/>
              <a:gd name="connsiteY12" fmla="*/ 202694 h 832652"/>
              <a:gd name="connsiteX13" fmla="*/ 170183 w 1137030"/>
              <a:gd name="connsiteY13" fmla="*/ 7910 h 832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37030" h="832652">
                <a:moveTo>
                  <a:pt x="170183" y="7910"/>
                </a:moveTo>
                <a:cubicBezTo>
                  <a:pt x="215272" y="54802"/>
                  <a:pt x="727480" y="409201"/>
                  <a:pt x="765354" y="484048"/>
                </a:cubicBezTo>
                <a:cubicBezTo>
                  <a:pt x="803229" y="558895"/>
                  <a:pt x="433501" y="454289"/>
                  <a:pt x="397430" y="456994"/>
                </a:cubicBezTo>
                <a:cubicBezTo>
                  <a:pt x="361359" y="459699"/>
                  <a:pt x="447028" y="490360"/>
                  <a:pt x="548928" y="500280"/>
                </a:cubicBezTo>
                <a:cubicBezTo>
                  <a:pt x="650828" y="510200"/>
                  <a:pt x="1027770" y="493066"/>
                  <a:pt x="1008833" y="516512"/>
                </a:cubicBezTo>
                <a:cubicBezTo>
                  <a:pt x="989896" y="539958"/>
                  <a:pt x="603034" y="588653"/>
                  <a:pt x="435304" y="640956"/>
                </a:cubicBezTo>
                <a:cubicBezTo>
                  <a:pt x="267574" y="693259"/>
                  <a:pt x="-30012" y="853775"/>
                  <a:pt x="2452" y="830329"/>
                </a:cubicBezTo>
                <a:cubicBezTo>
                  <a:pt x="34916" y="806883"/>
                  <a:pt x="630088" y="500280"/>
                  <a:pt x="630088" y="500280"/>
                </a:cubicBezTo>
                <a:lnTo>
                  <a:pt x="630088" y="500280"/>
                </a:lnTo>
                <a:cubicBezTo>
                  <a:pt x="630088" y="479539"/>
                  <a:pt x="546223" y="365014"/>
                  <a:pt x="630088" y="375835"/>
                </a:cubicBezTo>
                <a:cubicBezTo>
                  <a:pt x="713953" y="386656"/>
                  <a:pt x="1098109" y="554386"/>
                  <a:pt x="1133278" y="565207"/>
                </a:cubicBezTo>
                <a:cubicBezTo>
                  <a:pt x="1168447" y="576028"/>
                  <a:pt x="947512" y="501181"/>
                  <a:pt x="841103" y="440762"/>
                </a:cubicBezTo>
                <a:cubicBezTo>
                  <a:pt x="734694" y="380343"/>
                  <a:pt x="604838" y="270327"/>
                  <a:pt x="494822" y="202694"/>
                </a:cubicBezTo>
                <a:cubicBezTo>
                  <a:pt x="384806" y="135061"/>
                  <a:pt x="125094" y="-38982"/>
                  <a:pt x="170183" y="791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9DA06DC1-5661-93C0-1708-E2ADAD8019C5}"/>
              </a:ext>
            </a:extLst>
          </p:cNvPr>
          <p:cNvSpPr/>
          <p:nvPr/>
        </p:nvSpPr>
        <p:spPr>
          <a:xfrm>
            <a:off x="2482780" y="2288421"/>
            <a:ext cx="472635" cy="173083"/>
          </a:xfrm>
          <a:custGeom>
            <a:avLst/>
            <a:gdLst>
              <a:gd name="connsiteX0" fmla="*/ 70 w 472635"/>
              <a:gd name="connsiteY0" fmla="*/ 105529 h 173083"/>
              <a:gd name="connsiteX1" fmla="*/ 136595 w 472635"/>
              <a:gd name="connsiteY1" fmla="*/ 42029 h 173083"/>
              <a:gd name="connsiteX2" fmla="*/ 241370 w 472635"/>
              <a:gd name="connsiteY2" fmla="*/ 83304 h 173083"/>
              <a:gd name="connsiteX3" fmla="*/ 222320 w 472635"/>
              <a:gd name="connsiteY3" fmla="*/ 64254 h 173083"/>
              <a:gd name="connsiteX4" fmla="*/ 368370 w 472635"/>
              <a:gd name="connsiteY4" fmla="*/ 121404 h 173083"/>
              <a:gd name="connsiteX5" fmla="*/ 336620 w 472635"/>
              <a:gd name="connsiteY5" fmla="*/ 73779 h 173083"/>
              <a:gd name="connsiteX6" fmla="*/ 469970 w 472635"/>
              <a:gd name="connsiteY6" fmla="*/ 172204 h 173083"/>
              <a:gd name="connsiteX7" fmla="*/ 412820 w 472635"/>
              <a:gd name="connsiteY7" fmla="*/ 118229 h 173083"/>
              <a:gd name="connsiteX8" fmla="*/ 260420 w 472635"/>
              <a:gd name="connsiteY8" fmla="*/ 51554 h 173083"/>
              <a:gd name="connsiteX9" fmla="*/ 108020 w 472635"/>
              <a:gd name="connsiteY9" fmla="*/ 754 h 173083"/>
              <a:gd name="connsiteX10" fmla="*/ 117545 w 472635"/>
              <a:gd name="connsiteY10" fmla="*/ 26154 h 173083"/>
              <a:gd name="connsiteX11" fmla="*/ 70 w 472635"/>
              <a:gd name="connsiteY11" fmla="*/ 105529 h 173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2635" h="173083">
                <a:moveTo>
                  <a:pt x="70" y="105529"/>
                </a:moveTo>
                <a:cubicBezTo>
                  <a:pt x="3245" y="108175"/>
                  <a:pt x="96378" y="45733"/>
                  <a:pt x="136595" y="42029"/>
                </a:cubicBezTo>
                <a:cubicBezTo>
                  <a:pt x="176812" y="38325"/>
                  <a:pt x="227083" y="79600"/>
                  <a:pt x="241370" y="83304"/>
                </a:cubicBezTo>
                <a:cubicBezTo>
                  <a:pt x="255657" y="87008"/>
                  <a:pt x="201153" y="57904"/>
                  <a:pt x="222320" y="64254"/>
                </a:cubicBezTo>
                <a:cubicBezTo>
                  <a:pt x="243487" y="70604"/>
                  <a:pt x="349320" y="119817"/>
                  <a:pt x="368370" y="121404"/>
                </a:cubicBezTo>
                <a:cubicBezTo>
                  <a:pt x="387420" y="122991"/>
                  <a:pt x="319687" y="65312"/>
                  <a:pt x="336620" y="73779"/>
                </a:cubicBezTo>
                <a:cubicBezTo>
                  <a:pt x="353553" y="82246"/>
                  <a:pt x="457270" y="164796"/>
                  <a:pt x="469970" y="172204"/>
                </a:cubicBezTo>
                <a:cubicBezTo>
                  <a:pt x="482670" y="179612"/>
                  <a:pt x="447745" y="138337"/>
                  <a:pt x="412820" y="118229"/>
                </a:cubicBezTo>
                <a:cubicBezTo>
                  <a:pt x="377895" y="98121"/>
                  <a:pt x="311220" y="71133"/>
                  <a:pt x="260420" y="51554"/>
                </a:cubicBezTo>
                <a:cubicBezTo>
                  <a:pt x="209620" y="31975"/>
                  <a:pt x="108020" y="754"/>
                  <a:pt x="108020" y="754"/>
                </a:cubicBezTo>
                <a:cubicBezTo>
                  <a:pt x="84208" y="-3479"/>
                  <a:pt x="133420" y="10808"/>
                  <a:pt x="117545" y="26154"/>
                </a:cubicBezTo>
                <a:cubicBezTo>
                  <a:pt x="101670" y="41500"/>
                  <a:pt x="-3105" y="102883"/>
                  <a:pt x="70" y="10552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D4C7BC3E-80D8-CF0F-C664-BE012B750F8E}"/>
              </a:ext>
            </a:extLst>
          </p:cNvPr>
          <p:cNvSpPr/>
          <p:nvPr/>
        </p:nvSpPr>
        <p:spPr>
          <a:xfrm>
            <a:off x="2463681" y="2366023"/>
            <a:ext cx="478351" cy="199695"/>
          </a:xfrm>
          <a:custGeom>
            <a:avLst/>
            <a:gdLst>
              <a:gd name="connsiteX0" fmla="*/ 119 w 478351"/>
              <a:gd name="connsiteY0" fmla="*/ 199377 h 199695"/>
              <a:gd name="connsiteX1" fmla="*/ 98544 w 478351"/>
              <a:gd name="connsiteY1" fmla="*/ 5702 h 199695"/>
              <a:gd name="connsiteX2" fmla="*/ 228719 w 478351"/>
              <a:gd name="connsiteY2" fmla="*/ 59677 h 199695"/>
              <a:gd name="connsiteX3" fmla="*/ 238244 w 478351"/>
              <a:gd name="connsiteY3" fmla="*/ 37452 h 199695"/>
              <a:gd name="connsiteX4" fmla="*/ 301744 w 478351"/>
              <a:gd name="connsiteY4" fmla="*/ 81902 h 199695"/>
              <a:gd name="connsiteX5" fmla="*/ 273169 w 478351"/>
              <a:gd name="connsiteY5" fmla="*/ 91427 h 199695"/>
              <a:gd name="connsiteX6" fmla="*/ 476369 w 478351"/>
              <a:gd name="connsiteY6" fmla="*/ 116827 h 199695"/>
              <a:gd name="connsiteX7" fmla="*/ 365244 w 478351"/>
              <a:gd name="connsiteY7" fmla="*/ 88252 h 199695"/>
              <a:gd name="connsiteX8" fmla="*/ 181094 w 478351"/>
              <a:gd name="connsiteY8" fmla="*/ 15227 h 199695"/>
              <a:gd name="connsiteX9" fmla="*/ 136644 w 478351"/>
              <a:gd name="connsiteY9" fmla="*/ 2527 h 199695"/>
              <a:gd name="connsiteX10" fmla="*/ 79494 w 478351"/>
              <a:gd name="connsiteY10" fmla="*/ 50152 h 199695"/>
              <a:gd name="connsiteX11" fmla="*/ 119 w 478351"/>
              <a:gd name="connsiteY11" fmla="*/ 199377 h 19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8351" h="199695">
                <a:moveTo>
                  <a:pt x="119" y="199377"/>
                </a:moveTo>
                <a:cubicBezTo>
                  <a:pt x="3294" y="191969"/>
                  <a:pt x="60444" y="28985"/>
                  <a:pt x="98544" y="5702"/>
                </a:cubicBezTo>
                <a:cubicBezTo>
                  <a:pt x="136644" y="-17581"/>
                  <a:pt x="205436" y="54385"/>
                  <a:pt x="228719" y="59677"/>
                </a:cubicBezTo>
                <a:cubicBezTo>
                  <a:pt x="252002" y="64969"/>
                  <a:pt x="226073" y="33748"/>
                  <a:pt x="238244" y="37452"/>
                </a:cubicBezTo>
                <a:cubicBezTo>
                  <a:pt x="250415" y="41156"/>
                  <a:pt x="295923" y="72906"/>
                  <a:pt x="301744" y="81902"/>
                </a:cubicBezTo>
                <a:cubicBezTo>
                  <a:pt x="307565" y="90898"/>
                  <a:pt x="244065" y="85606"/>
                  <a:pt x="273169" y="91427"/>
                </a:cubicBezTo>
                <a:cubicBezTo>
                  <a:pt x="302273" y="97248"/>
                  <a:pt x="461023" y="117356"/>
                  <a:pt x="476369" y="116827"/>
                </a:cubicBezTo>
                <a:cubicBezTo>
                  <a:pt x="491715" y="116298"/>
                  <a:pt x="414456" y="105185"/>
                  <a:pt x="365244" y="88252"/>
                </a:cubicBezTo>
                <a:cubicBezTo>
                  <a:pt x="316032" y="71319"/>
                  <a:pt x="219194" y="29514"/>
                  <a:pt x="181094" y="15227"/>
                </a:cubicBezTo>
                <a:cubicBezTo>
                  <a:pt x="142994" y="940"/>
                  <a:pt x="153577" y="-3294"/>
                  <a:pt x="136644" y="2527"/>
                </a:cubicBezTo>
                <a:cubicBezTo>
                  <a:pt x="119711" y="8348"/>
                  <a:pt x="101190" y="17344"/>
                  <a:pt x="79494" y="50152"/>
                </a:cubicBezTo>
                <a:cubicBezTo>
                  <a:pt x="57798" y="82960"/>
                  <a:pt x="-3056" y="206785"/>
                  <a:pt x="119" y="19937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7416DC9A-A19D-FF5A-4028-234D6D4C2604}"/>
              </a:ext>
            </a:extLst>
          </p:cNvPr>
          <p:cNvSpPr/>
          <p:nvPr/>
        </p:nvSpPr>
        <p:spPr>
          <a:xfrm>
            <a:off x="3212419" y="2393365"/>
            <a:ext cx="680164" cy="194262"/>
          </a:xfrm>
          <a:custGeom>
            <a:avLst/>
            <a:gdLst>
              <a:gd name="connsiteX0" fmla="*/ 3856 w 680164"/>
              <a:gd name="connsiteY0" fmla="*/ 79960 h 194262"/>
              <a:gd name="connsiteX1" fmla="*/ 86406 w 680164"/>
              <a:gd name="connsiteY1" fmla="*/ 73610 h 194262"/>
              <a:gd name="connsiteX2" fmla="*/ 219756 w 680164"/>
              <a:gd name="connsiteY2" fmla="*/ 19635 h 194262"/>
              <a:gd name="connsiteX3" fmla="*/ 146731 w 680164"/>
              <a:gd name="connsiteY3" fmla="*/ 54560 h 194262"/>
              <a:gd name="connsiteX4" fmla="*/ 318181 w 680164"/>
              <a:gd name="connsiteY4" fmla="*/ 10110 h 194262"/>
              <a:gd name="connsiteX5" fmla="*/ 384856 w 680164"/>
              <a:gd name="connsiteY5" fmla="*/ 29160 h 194262"/>
              <a:gd name="connsiteX6" fmla="*/ 375331 w 680164"/>
              <a:gd name="connsiteY6" fmla="*/ 585 h 194262"/>
              <a:gd name="connsiteX7" fmla="*/ 457881 w 680164"/>
              <a:gd name="connsiteY7" fmla="*/ 60910 h 194262"/>
              <a:gd name="connsiteX8" fmla="*/ 578531 w 680164"/>
              <a:gd name="connsiteY8" fmla="*/ 140285 h 194262"/>
              <a:gd name="connsiteX9" fmla="*/ 565831 w 680164"/>
              <a:gd name="connsiteY9" fmla="*/ 102185 h 194262"/>
              <a:gd name="connsiteX10" fmla="*/ 680131 w 680164"/>
              <a:gd name="connsiteY10" fmla="*/ 194260 h 194262"/>
              <a:gd name="connsiteX11" fmla="*/ 575356 w 680164"/>
              <a:gd name="connsiteY11" fmla="*/ 99010 h 194262"/>
              <a:gd name="connsiteX12" fmla="*/ 372156 w 680164"/>
              <a:gd name="connsiteY12" fmla="*/ 16460 h 194262"/>
              <a:gd name="connsiteX13" fmla="*/ 210231 w 680164"/>
              <a:gd name="connsiteY13" fmla="*/ 32335 h 194262"/>
              <a:gd name="connsiteX14" fmla="*/ 3856 w 680164"/>
              <a:gd name="connsiteY14" fmla="*/ 79960 h 194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0164" h="194262">
                <a:moveTo>
                  <a:pt x="3856" y="79960"/>
                </a:moveTo>
                <a:cubicBezTo>
                  <a:pt x="-16781" y="86839"/>
                  <a:pt x="50423" y="83664"/>
                  <a:pt x="86406" y="73610"/>
                </a:cubicBezTo>
                <a:cubicBezTo>
                  <a:pt x="122389" y="63556"/>
                  <a:pt x="209702" y="22810"/>
                  <a:pt x="219756" y="19635"/>
                </a:cubicBezTo>
                <a:cubicBezTo>
                  <a:pt x="229810" y="16460"/>
                  <a:pt x="130327" y="56147"/>
                  <a:pt x="146731" y="54560"/>
                </a:cubicBezTo>
                <a:cubicBezTo>
                  <a:pt x="163135" y="52973"/>
                  <a:pt x="278493" y="14343"/>
                  <a:pt x="318181" y="10110"/>
                </a:cubicBezTo>
                <a:cubicBezTo>
                  <a:pt x="357869" y="5877"/>
                  <a:pt x="375331" y="30747"/>
                  <a:pt x="384856" y="29160"/>
                </a:cubicBezTo>
                <a:cubicBezTo>
                  <a:pt x="394381" y="27572"/>
                  <a:pt x="363160" y="-4707"/>
                  <a:pt x="375331" y="585"/>
                </a:cubicBezTo>
                <a:cubicBezTo>
                  <a:pt x="387502" y="5877"/>
                  <a:pt x="424014" y="37627"/>
                  <a:pt x="457881" y="60910"/>
                </a:cubicBezTo>
                <a:cubicBezTo>
                  <a:pt x="491748" y="84193"/>
                  <a:pt x="560539" y="133406"/>
                  <a:pt x="578531" y="140285"/>
                </a:cubicBezTo>
                <a:cubicBezTo>
                  <a:pt x="596523" y="147164"/>
                  <a:pt x="548898" y="93189"/>
                  <a:pt x="565831" y="102185"/>
                </a:cubicBezTo>
                <a:cubicBezTo>
                  <a:pt x="582764" y="111181"/>
                  <a:pt x="678544" y="194789"/>
                  <a:pt x="680131" y="194260"/>
                </a:cubicBezTo>
                <a:cubicBezTo>
                  <a:pt x="681718" y="193731"/>
                  <a:pt x="626685" y="128643"/>
                  <a:pt x="575356" y="99010"/>
                </a:cubicBezTo>
                <a:cubicBezTo>
                  <a:pt x="524027" y="69377"/>
                  <a:pt x="433010" y="27572"/>
                  <a:pt x="372156" y="16460"/>
                </a:cubicBezTo>
                <a:cubicBezTo>
                  <a:pt x="311302" y="5348"/>
                  <a:pt x="268969" y="16989"/>
                  <a:pt x="210231" y="32335"/>
                </a:cubicBezTo>
                <a:cubicBezTo>
                  <a:pt x="151494" y="47681"/>
                  <a:pt x="24493" y="73081"/>
                  <a:pt x="3856" y="7996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F3B443F2-05E6-FEDA-513A-425F72433865}"/>
              </a:ext>
            </a:extLst>
          </p:cNvPr>
          <p:cNvSpPr/>
          <p:nvPr/>
        </p:nvSpPr>
        <p:spPr>
          <a:xfrm>
            <a:off x="3234686" y="2460194"/>
            <a:ext cx="565799" cy="146502"/>
          </a:xfrm>
          <a:custGeom>
            <a:avLst/>
            <a:gdLst>
              <a:gd name="connsiteX0" fmla="*/ 639 w 565799"/>
              <a:gd name="connsiteY0" fmla="*/ 146481 h 146502"/>
              <a:gd name="connsiteX1" fmla="*/ 153039 w 565799"/>
              <a:gd name="connsiteY1" fmla="*/ 41706 h 146502"/>
              <a:gd name="connsiteX2" fmla="*/ 308614 w 565799"/>
              <a:gd name="connsiteY2" fmla="*/ 38531 h 146502"/>
              <a:gd name="connsiteX3" fmla="*/ 273689 w 565799"/>
              <a:gd name="connsiteY3" fmla="*/ 60756 h 146502"/>
              <a:gd name="connsiteX4" fmla="*/ 416564 w 565799"/>
              <a:gd name="connsiteY4" fmla="*/ 54406 h 146502"/>
              <a:gd name="connsiteX5" fmla="*/ 495939 w 565799"/>
              <a:gd name="connsiteY5" fmla="*/ 76631 h 146502"/>
              <a:gd name="connsiteX6" fmla="*/ 473714 w 565799"/>
              <a:gd name="connsiteY6" fmla="*/ 51231 h 146502"/>
              <a:gd name="connsiteX7" fmla="*/ 565789 w 565799"/>
              <a:gd name="connsiteY7" fmla="*/ 114731 h 146502"/>
              <a:gd name="connsiteX8" fmla="*/ 467364 w 565799"/>
              <a:gd name="connsiteY8" fmla="*/ 51231 h 146502"/>
              <a:gd name="connsiteX9" fmla="*/ 276864 w 565799"/>
              <a:gd name="connsiteY9" fmla="*/ 16306 h 146502"/>
              <a:gd name="connsiteX10" fmla="*/ 114939 w 565799"/>
              <a:gd name="connsiteY10" fmla="*/ 431 h 146502"/>
              <a:gd name="connsiteX11" fmla="*/ 213364 w 565799"/>
              <a:gd name="connsiteY11" fmla="*/ 32181 h 146502"/>
              <a:gd name="connsiteX12" fmla="*/ 639 w 565799"/>
              <a:gd name="connsiteY12" fmla="*/ 146481 h 14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5799" h="146502">
                <a:moveTo>
                  <a:pt x="639" y="146481"/>
                </a:moveTo>
                <a:cubicBezTo>
                  <a:pt x="-9415" y="148068"/>
                  <a:pt x="101710" y="59698"/>
                  <a:pt x="153039" y="41706"/>
                </a:cubicBezTo>
                <a:cubicBezTo>
                  <a:pt x="204368" y="23714"/>
                  <a:pt x="288506" y="35356"/>
                  <a:pt x="308614" y="38531"/>
                </a:cubicBezTo>
                <a:cubicBezTo>
                  <a:pt x="328722" y="41706"/>
                  <a:pt x="255697" y="58110"/>
                  <a:pt x="273689" y="60756"/>
                </a:cubicBezTo>
                <a:cubicBezTo>
                  <a:pt x="291681" y="63402"/>
                  <a:pt x="379522" y="51760"/>
                  <a:pt x="416564" y="54406"/>
                </a:cubicBezTo>
                <a:cubicBezTo>
                  <a:pt x="453606" y="57052"/>
                  <a:pt x="486414" y="77160"/>
                  <a:pt x="495939" y="76631"/>
                </a:cubicBezTo>
                <a:cubicBezTo>
                  <a:pt x="505464" y="76102"/>
                  <a:pt x="462072" y="44881"/>
                  <a:pt x="473714" y="51231"/>
                </a:cubicBezTo>
                <a:cubicBezTo>
                  <a:pt x="485356" y="57581"/>
                  <a:pt x="566847" y="114731"/>
                  <a:pt x="565789" y="114731"/>
                </a:cubicBezTo>
                <a:cubicBezTo>
                  <a:pt x="564731" y="114731"/>
                  <a:pt x="515518" y="67635"/>
                  <a:pt x="467364" y="51231"/>
                </a:cubicBezTo>
                <a:cubicBezTo>
                  <a:pt x="419210" y="34827"/>
                  <a:pt x="335601" y="24773"/>
                  <a:pt x="276864" y="16306"/>
                </a:cubicBezTo>
                <a:cubicBezTo>
                  <a:pt x="218127" y="7839"/>
                  <a:pt x="125522" y="-2215"/>
                  <a:pt x="114939" y="431"/>
                </a:cubicBezTo>
                <a:cubicBezTo>
                  <a:pt x="104356" y="3077"/>
                  <a:pt x="230826" y="12073"/>
                  <a:pt x="213364" y="32181"/>
                </a:cubicBezTo>
                <a:cubicBezTo>
                  <a:pt x="195902" y="52289"/>
                  <a:pt x="10693" y="144894"/>
                  <a:pt x="639" y="14648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CAB6223E-D15F-D5D5-8821-CF66C77C126B}"/>
              </a:ext>
            </a:extLst>
          </p:cNvPr>
          <p:cNvSpPr/>
          <p:nvPr/>
        </p:nvSpPr>
        <p:spPr>
          <a:xfrm>
            <a:off x="3044512" y="2907709"/>
            <a:ext cx="208238" cy="118101"/>
          </a:xfrm>
          <a:custGeom>
            <a:avLst/>
            <a:gdLst>
              <a:gd name="connsiteX0" fmla="*/ 313 w 208238"/>
              <a:gd name="connsiteY0" fmla="*/ 16466 h 118101"/>
              <a:gd name="connsiteX1" fmla="*/ 89213 w 208238"/>
              <a:gd name="connsiteY1" fmla="*/ 591 h 118101"/>
              <a:gd name="connsiteX2" fmla="*/ 206688 w 208238"/>
              <a:gd name="connsiteY2" fmla="*/ 29166 h 118101"/>
              <a:gd name="connsiteX3" fmla="*/ 159063 w 208238"/>
              <a:gd name="connsiteY3" fmla="*/ 57741 h 118101"/>
              <a:gd name="connsiteX4" fmla="*/ 197163 w 208238"/>
              <a:gd name="connsiteY4" fmla="*/ 114891 h 118101"/>
              <a:gd name="connsiteX5" fmla="*/ 143188 w 208238"/>
              <a:gd name="connsiteY5" fmla="*/ 95841 h 118101"/>
              <a:gd name="connsiteX6" fmla="*/ 25713 w 208238"/>
              <a:gd name="connsiteY6" fmla="*/ 118066 h 118101"/>
              <a:gd name="connsiteX7" fmla="*/ 57463 w 208238"/>
              <a:gd name="connsiteY7" fmla="*/ 89491 h 118101"/>
              <a:gd name="connsiteX8" fmla="*/ 313 w 208238"/>
              <a:gd name="connsiteY8" fmla="*/ 16466 h 118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238" h="118101">
                <a:moveTo>
                  <a:pt x="313" y="16466"/>
                </a:moveTo>
                <a:cubicBezTo>
                  <a:pt x="5605" y="1649"/>
                  <a:pt x="54817" y="-1526"/>
                  <a:pt x="89213" y="591"/>
                </a:cubicBezTo>
                <a:cubicBezTo>
                  <a:pt x="123609" y="2708"/>
                  <a:pt x="195046" y="19641"/>
                  <a:pt x="206688" y="29166"/>
                </a:cubicBezTo>
                <a:cubicBezTo>
                  <a:pt x="218330" y="38691"/>
                  <a:pt x="160650" y="43454"/>
                  <a:pt x="159063" y="57741"/>
                </a:cubicBezTo>
                <a:cubicBezTo>
                  <a:pt x="157476" y="72028"/>
                  <a:pt x="199809" y="108541"/>
                  <a:pt x="197163" y="114891"/>
                </a:cubicBezTo>
                <a:cubicBezTo>
                  <a:pt x="194517" y="121241"/>
                  <a:pt x="171763" y="95312"/>
                  <a:pt x="143188" y="95841"/>
                </a:cubicBezTo>
                <a:cubicBezTo>
                  <a:pt x="114613" y="96370"/>
                  <a:pt x="40000" y="119124"/>
                  <a:pt x="25713" y="118066"/>
                </a:cubicBezTo>
                <a:cubicBezTo>
                  <a:pt x="11426" y="117008"/>
                  <a:pt x="56405" y="101133"/>
                  <a:pt x="57463" y="89491"/>
                </a:cubicBezTo>
                <a:cubicBezTo>
                  <a:pt x="58521" y="77849"/>
                  <a:pt x="-4979" y="31283"/>
                  <a:pt x="313" y="1646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FE5B5A5D-911D-151C-1C39-18989E86FD76}"/>
              </a:ext>
            </a:extLst>
          </p:cNvPr>
          <p:cNvSpPr/>
          <p:nvPr/>
        </p:nvSpPr>
        <p:spPr>
          <a:xfrm>
            <a:off x="2769547" y="2896868"/>
            <a:ext cx="151807" cy="85531"/>
          </a:xfrm>
          <a:custGeom>
            <a:avLst/>
            <a:gdLst>
              <a:gd name="connsiteX0" fmla="*/ 2228 w 151807"/>
              <a:gd name="connsiteY0" fmla="*/ 81282 h 85531"/>
              <a:gd name="connsiteX1" fmla="*/ 24453 w 151807"/>
              <a:gd name="connsiteY1" fmla="*/ 1907 h 85531"/>
              <a:gd name="connsiteX2" fmla="*/ 81603 w 151807"/>
              <a:gd name="connsiteY2" fmla="*/ 24132 h 85531"/>
              <a:gd name="connsiteX3" fmla="*/ 94303 w 151807"/>
              <a:gd name="connsiteY3" fmla="*/ 17782 h 85531"/>
              <a:gd name="connsiteX4" fmla="*/ 148278 w 151807"/>
              <a:gd name="connsiteY4" fmla="*/ 74932 h 85531"/>
              <a:gd name="connsiteX5" fmla="*/ 138753 w 151807"/>
              <a:gd name="connsiteY5" fmla="*/ 52707 h 85531"/>
              <a:gd name="connsiteX6" fmla="*/ 75253 w 151807"/>
              <a:gd name="connsiteY6" fmla="*/ 71757 h 85531"/>
              <a:gd name="connsiteX7" fmla="*/ 2228 w 151807"/>
              <a:gd name="connsiteY7" fmla="*/ 81282 h 85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1807" h="85531">
                <a:moveTo>
                  <a:pt x="2228" y="81282"/>
                </a:moveTo>
                <a:cubicBezTo>
                  <a:pt x="-6239" y="69640"/>
                  <a:pt x="11224" y="11432"/>
                  <a:pt x="24453" y="1907"/>
                </a:cubicBezTo>
                <a:cubicBezTo>
                  <a:pt x="37682" y="-7618"/>
                  <a:pt x="69961" y="21486"/>
                  <a:pt x="81603" y="24132"/>
                </a:cubicBezTo>
                <a:cubicBezTo>
                  <a:pt x="93245" y="26778"/>
                  <a:pt x="83191" y="9315"/>
                  <a:pt x="94303" y="17782"/>
                </a:cubicBezTo>
                <a:cubicBezTo>
                  <a:pt x="105415" y="26249"/>
                  <a:pt x="140870" y="69111"/>
                  <a:pt x="148278" y="74932"/>
                </a:cubicBezTo>
                <a:cubicBezTo>
                  <a:pt x="155686" y="80753"/>
                  <a:pt x="150924" y="53236"/>
                  <a:pt x="138753" y="52707"/>
                </a:cubicBezTo>
                <a:cubicBezTo>
                  <a:pt x="126582" y="52178"/>
                  <a:pt x="92715" y="65936"/>
                  <a:pt x="75253" y="71757"/>
                </a:cubicBezTo>
                <a:cubicBezTo>
                  <a:pt x="57791" y="77578"/>
                  <a:pt x="10695" y="92924"/>
                  <a:pt x="2228" y="8128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88381BF9-9EBF-F815-357E-649DE37F80A9}"/>
              </a:ext>
            </a:extLst>
          </p:cNvPr>
          <p:cNvSpPr/>
          <p:nvPr/>
        </p:nvSpPr>
        <p:spPr>
          <a:xfrm>
            <a:off x="2609427" y="2501558"/>
            <a:ext cx="321455" cy="82796"/>
          </a:xfrm>
          <a:custGeom>
            <a:avLst/>
            <a:gdLst>
              <a:gd name="connsiteX0" fmla="*/ 423 w 321455"/>
              <a:gd name="connsiteY0" fmla="*/ 6692 h 82796"/>
              <a:gd name="connsiteX1" fmla="*/ 209973 w 321455"/>
              <a:gd name="connsiteY1" fmla="*/ 342 h 82796"/>
              <a:gd name="connsiteX2" fmla="*/ 187748 w 321455"/>
              <a:gd name="connsiteY2" fmla="*/ 16217 h 82796"/>
              <a:gd name="connsiteX3" fmla="*/ 235373 w 321455"/>
              <a:gd name="connsiteY3" fmla="*/ 35267 h 82796"/>
              <a:gd name="connsiteX4" fmla="*/ 232198 w 321455"/>
              <a:gd name="connsiteY4" fmla="*/ 51142 h 82796"/>
              <a:gd name="connsiteX5" fmla="*/ 289348 w 321455"/>
              <a:gd name="connsiteY5" fmla="*/ 44792 h 82796"/>
              <a:gd name="connsiteX6" fmla="*/ 308398 w 321455"/>
              <a:gd name="connsiteY6" fmla="*/ 47967 h 82796"/>
              <a:gd name="connsiteX7" fmla="*/ 321098 w 321455"/>
              <a:gd name="connsiteY7" fmla="*/ 13042 h 82796"/>
              <a:gd name="connsiteX8" fmla="*/ 314748 w 321455"/>
              <a:gd name="connsiteY8" fmla="*/ 79717 h 82796"/>
              <a:gd name="connsiteX9" fmla="*/ 282998 w 321455"/>
              <a:gd name="connsiteY9" fmla="*/ 67017 h 82796"/>
              <a:gd name="connsiteX10" fmla="*/ 200448 w 321455"/>
              <a:gd name="connsiteY10" fmla="*/ 25742 h 82796"/>
              <a:gd name="connsiteX11" fmla="*/ 155998 w 321455"/>
              <a:gd name="connsiteY11" fmla="*/ 22567 h 82796"/>
              <a:gd name="connsiteX12" fmla="*/ 423 w 321455"/>
              <a:gd name="connsiteY12" fmla="*/ 6692 h 82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1455" h="82796">
                <a:moveTo>
                  <a:pt x="423" y="6692"/>
                </a:moveTo>
                <a:cubicBezTo>
                  <a:pt x="9419" y="2988"/>
                  <a:pt x="178752" y="-1245"/>
                  <a:pt x="209973" y="342"/>
                </a:cubicBezTo>
                <a:cubicBezTo>
                  <a:pt x="241194" y="1929"/>
                  <a:pt x="183515" y="10396"/>
                  <a:pt x="187748" y="16217"/>
                </a:cubicBezTo>
                <a:cubicBezTo>
                  <a:pt x="191981" y="22038"/>
                  <a:pt x="235373" y="35267"/>
                  <a:pt x="235373" y="35267"/>
                </a:cubicBezTo>
                <a:cubicBezTo>
                  <a:pt x="242781" y="41088"/>
                  <a:pt x="223202" y="49555"/>
                  <a:pt x="232198" y="51142"/>
                </a:cubicBezTo>
                <a:cubicBezTo>
                  <a:pt x="241194" y="52729"/>
                  <a:pt x="289348" y="44792"/>
                  <a:pt x="289348" y="44792"/>
                </a:cubicBezTo>
                <a:cubicBezTo>
                  <a:pt x="302048" y="44263"/>
                  <a:pt x="303106" y="53259"/>
                  <a:pt x="308398" y="47967"/>
                </a:cubicBezTo>
                <a:cubicBezTo>
                  <a:pt x="313690" y="42675"/>
                  <a:pt x="320040" y="7751"/>
                  <a:pt x="321098" y="13042"/>
                </a:cubicBezTo>
                <a:cubicBezTo>
                  <a:pt x="322156" y="18333"/>
                  <a:pt x="321098" y="70721"/>
                  <a:pt x="314748" y="79717"/>
                </a:cubicBezTo>
                <a:cubicBezTo>
                  <a:pt x="308398" y="88713"/>
                  <a:pt x="302048" y="76013"/>
                  <a:pt x="282998" y="67017"/>
                </a:cubicBezTo>
                <a:cubicBezTo>
                  <a:pt x="263948" y="58021"/>
                  <a:pt x="221615" y="33150"/>
                  <a:pt x="200448" y="25742"/>
                </a:cubicBezTo>
                <a:cubicBezTo>
                  <a:pt x="179281" y="18334"/>
                  <a:pt x="183515" y="25742"/>
                  <a:pt x="155998" y="22567"/>
                </a:cubicBezTo>
                <a:cubicBezTo>
                  <a:pt x="128481" y="19392"/>
                  <a:pt x="-8573" y="10396"/>
                  <a:pt x="423" y="669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7E820C28-C084-13A9-DCC9-C12C2F1661A3}"/>
              </a:ext>
            </a:extLst>
          </p:cNvPr>
          <p:cNvSpPr/>
          <p:nvPr/>
        </p:nvSpPr>
        <p:spPr>
          <a:xfrm>
            <a:off x="3232030" y="2412540"/>
            <a:ext cx="217446" cy="197643"/>
          </a:xfrm>
          <a:custGeom>
            <a:avLst/>
            <a:gdLst>
              <a:gd name="connsiteX0" fmla="*/ 181095 w 217446"/>
              <a:gd name="connsiteY0" fmla="*/ 460 h 197643"/>
              <a:gd name="connsiteX1" fmla="*/ 57270 w 217446"/>
              <a:gd name="connsiteY1" fmla="*/ 79835 h 197643"/>
              <a:gd name="connsiteX2" fmla="*/ 120 w 217446"/>
              <a:gd name="connsiteY2" fmla="*/ 162385 h 197643"/>
              <a:gd name="connsiteX3" fmla="*/ 41395 w 217446"/>
              <a:gd name="connsiteY3" fmla="*/ 117935 h 197643"/>
              <a:gd name="connsiteX4" fmla="*/ 12820 w 217446"/>
              <a:gd name="connsiteY4" fmla="*/ 197310 h 197643"/>
              <a:gd name="connsiteX5" fmla="*/ 44570 w 217446"/>
              <a:gd name="connsiteY5" fmla="*/ 143335 h 197643"/>
              <a:gd name="connsiteX6" fmla="*/ 216020 w 217446"/>
              <a:gd name="connsiteY6" fmla="*/ 70310 h 197643"/>
              <a:gd name="connsiteX7" fmla="*/ 127120 w 217446"/>
              <a:gd name="connsiteY7" fmla="*/ 79835 h 197643"/>
              <a:gd name="connsiteX8" fmla="*/ 139820 w 217446"/>
              <a:gd name="connsiteY8" fmla="*/ 48085 h 197643"/>
              <a:gd name="connsiteX9" fmla="*/ 181095 w 217446"/>
              <a:gd name="connsiteY9" fmla="*/ 460 h 197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7446" h="197643">
                <a:moveTo>
                  <a:pt x="181095" y="460"/>
                </a:moveTo>
                <a:cubicBezTo>
                  <a:pt x="167337" y="5752"/>
                  <a:pt x="87432" y="52848"/>
                  <a:pt x="57270" y="79835"/>
                </a:cubicBezTo>
                <a:cubicBezTo>
                  <a:pt x="27107" y="106823"/>
                  <a:pt x="2766" y="156035"/>
                  <a:pt x="120" y="162385"/>
                </a:cubicBezTo>
                <a:cubicBezTo>
                  <a:pt x="-2526" y="168735"/>
                  <a:pt x="39278" y="112114"/>
                  <a:pt x="41395" y="117935"/>
                </a:cubicBezTo>
                <a:cubicBezTo>
                  <a:pt x="43512" y="123756"/>
                  <a:pt x="12291" y="193077"/>
                  <a:pt x="12820" y="197310"/>
                </a:cubicBezTo>
                <a:cubicBezTo>
                  <a:pt x="13349" y="201543"/>
                  <a:pt x="10703" y="164502"/>
                  <a:pt x="44570" y="143335"/>
                </a:cubicBezTo>
                <a:cubicBezTo>
                  <a:pt x="78437" y="122168"/>
                  <a:pt x="202262" y="80893"/>
                  <a:pt x="216020" y="70310"/>
                </a:cubicBezTo>
                <a:cubicBezTo>
                  <a:pt x="229778" y="59727"/>
                  <a:pt x="139820" y="83539"/>
                  <a:pt x="127120" y="79835"/>
                </a:cubicBezTo>
                <a:cubicBezTo>
                  <a:pt x="114420" y="76131"/>
                  <a:pt x="132941" y="59197"/>
                  <a:pt x="139820" y="48085"/>
                </a:cubicBezTo>
                <a:cubicBezTo>
                  <a:pt x="146699" y="36973"/>
                  <a:pt x="194853" y="-4832"/>
                  <a:pt x="181095" y="4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97BC21DD-B7EF-8AA8-0822-D2E7BB1555FF}"/>
              </a:ext>
            </a:extLst>
          </p:cNvPr>
          <p:cNvSpPr/>
          <p:nvPr/>
        </p:nvSpPr>
        <p:spPr>
          <a:xfrm>
            <a:off x="3554016" y="2590483"/>
            <a:ext cx="179701" cy="130502"/>
          </a:xfrm>
          <a:custGeom>
            <a:avLst/>
            <a:gdLst>
              <a:gd name="connsiteX0" fmla="*/ 11509 w 179701"/>
              <a:gd name="connsiteY0" fmla="*/ 317 h 130502"/>
              <a:gd name="connsiteX1" fmla="*/ 160734 w 179701"/>
              <a:gd name="connsiteY1" fmla="*/ 101917 h 130502"/>
              <a:gd name="connsiteX2" fmla="*/ 176609 w 179701"/>
              <a:gd name="connsiteY2" fmla="*/ 108267 h 130502"/>
              <a:gd name="connsiteX3" fmla="*/ 151209 w 179701"/>
              <a:gd name="connsiteY3" fmla="*/ 98742 h 130502"/>
              <a:gd name="connsiteX4" fmla="*/ 1984 w 179701"/>
              <a:gd name="connsiteY4" fmla="*/ 130492 h 130502"/>
              <a:gd name="connsiteX5" fmla="*/ 65484 w 179701"/>
              <a:gd name="connsiteY5" fmla="*/ 101917 h 130502"/>
              <a:gd name="connsiteX6" fmla="*/ 65484 w 179701"/>
              <a:gd name="connsiteY6" fmla="*/ 70167 h 130502"/>
              <a:gd name="connsiteX7" fmla="*/ 11509 w 179701"/>
              <a:gd name="connsiteY7" fmla="*/ 317 h 13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9701" h="130502">
                <a:moveTo>
                  <a:pt x="11509" y="317"/>
                </a:moveTo>
                <a:cubicBezTo>
                  <a:pt x="27384" y="5609"/>
                  <a:pt x="133217" y="83925"/>
                  <a:pt x="160734" y="101917"/>
                </a:cubicBezTo>
                <a:cubicBezTo>
                  <a:pt x="188251" y="119909"/>
                  <a:pt x="178196" y="108796"/>
                  <a:pt x="176609" y="108267"/>
                </a:cubicBezTo>
                <a:cubicBezTo>
                  <a:pt x="175022" y="107738"/>
                  <a:pt x="180313" y="95038"/>
                  <a:pt x="151209" y="98742"/>
                </a:cubicBezTo>
                <a:cubicBezTo>
                  <a:pt x="122105" y="102446"/>
                  <a:pt x="16272" y="129963"/>
                  <a:pt x="1984" y="130492"/>
                </a:cubicBezTo>
                <a:cubicBezTo>
                  <a:pt x="-12304" y="131021"/>
                  <a:pt x="54901" y="111971"/>
                  <a:pt x="65484" y="101917"/>
                </a:cubicBezTo>
                <a:cubicBezTo>
                  <a:pt x="76067" y="91863"/>
                  <a:pt x="70776" y="82867"/>
                  <a:pt x="65484" y="70167"/>
                </a:cubicBezTo>
                <a:cubicBezTo>
                  <a:pt x="60192" y="57467"/>
                  <a:pt x="-4366" y="-4975"/>
                  <a:pt x="11509" y="3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3CF726F0-54E3-2F40-0F91-4F54EE1A155F}"/>
              </a:ext>
            </a:extLst>
          </p:cNvPr>
          <p:cNvSpPr/>
          <p:nvPr/>
        </p:nvSpPr>
        <p:spPr>
          <a:xfrm>
            <a:off x="3127363" y="2257412"/>
            <a:ext cx="89860" cy="260887"/>
          </a:xfrm>
          <a:custGeom>
            <a:avLst/>
            <a:gdLst>
              <a:gd name="connsiteX0" fmla="*/ 19062 w 89860"/>
              <a:gd name="connsiteY0" fmla="*/ 13 h 260887"/>
              <a:gd name="connsiteX1" fmla="*/ 22237 w 89860"/>
              <a:gd name="connsiteY1" fmla="*/ 85738 h 260887"/>
              <a:gd name="connsiteX2" fmla="*/ 85737 w 89860"/>
              <a:gd name="connsiteY2" fmla="*/ 254013 h 260887"/>
              <a:gd name="connsiteX3" fmla="*/ 76212 w 89860"/>
              <a:gd name="connsiteY3" fmla="*/ 219088 h 260887"/>
              <a:gd name="connsiteX4" fmla="*/ 15887 w 89860"/>
              <a:gd name="connsiteY4" fmla="*/ 133363 h 260887"/>
              <a:gd name="connsiteX5" fmla="*/ 12 w 89860"/>
              <a:gd name="connsiteY5" fmla="*/ 79388 h 260887"/>
              <a:gd name="connsiteX6" fmla="*/ 19062 w 89860"/>
              <a:gd name="connsiteY6" fmla="*/ 13 h 26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860" h="260887">
                <a:moveTo>
                  <a:pt x="19062" y="13"/>
                </a:moveTo>
                <a:cubicBezTo>
                  <a:pt x="22766" y="1071"/>
                  <a:pt x="11125" y="43405"/>
                  <a:pt x="22237" y="85738"/>
                </a:cubicBezTo>
                <a:cubicBezTo>
                  <a:pt x="33349" y="128071"/>
                  <a:pt x="76741" y="231788"/>
                  <a:pt x="85737" y="254013"/>
                </a:cubicBezTo>
                <a:cubicBezTo>
                  <a:pt x="94733" y="276238"/>
                  <a:pt x="87854" y="239196"/>
                  <a:pt x="76212" y="219088"/>
                </a:cubicBezTo>
                <a:cubicBezTo>
                  <a:pt x="64570" y="198980"/>
                  <a:pt x="28587" y="156646"/>
                  <a:pt x="15887" y="133363"/>
                </a:cubicBezTo>
                <a:cubicBezTo>
                  <a:pt x="3187" y="110080"/>
                  <a:pt x="541" y="96321"/>
                  <a:pt x="12" y="79388"/>
                </a:cubicBezTo>
                <a:cubicBezTo>
                  <a:pt x="-517" y="62455"/>
                  <a:pt x="15358" y="-1045"/>
                  <a:pt x="19062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3DB86741-F817-BF5E-2A64-2520284FD009}"/>
              </a:ext>
            </a:extLst>
          </p:cNvPr>
          <p:cNvSpPr/>
          <p:nvPr/>
        </p:nvSpPr>
        <p:spPr>
          <a:xfrm>
            <a:off x="2655907" y="2428844"/>
            <a:ext cx="337473" cy="81188"/>
          </a:xfrm>
          <a:custGeom>
            <a:avLst/>
            <a:gdLst>
              <a:gd name="connsiteX0" fmla="*/ 1568 w 337473"/>
              <a:gd name="connsiteY0" fmla="*/ 31 h 81188"/>
              <a:gd name="connsiteX1" fmla="*/ 315893 w 337473"/>
              <a:gd name="connsiteY1" fmla="*/ 79406 h 81188"/>
              <a:gd name="connsiteX2" fmla="*/ 306368 w 337473"/>
              <a:gd name="connsiteY2" fmla="*/ 57181 h 81188"/>
              <a:gd name="connsiteX3" fmla="*/ 277793 w 337473"/>
              <a:gd name="connsiteY3" fmla="*/ 79406 h 81188"/>
              <a:gd name="connsiteX4" fmla="*/ 198418 w 337473"/>
              <a:gd name="connsiteY4" fmla="*/ 69881 h 81188"/>
              <a:gd name="connsiteX5" fmla="*/ 1568 w 337473"/>
              <a:gd name="connsiteY5" fmla="*/ 31 h 81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7473" h="81188">
                <a:moveTo>
                  <a:pt x="1568" y="31"/>
                </a:moveTo>
                <a:cubicBezTo>
                  <a:pt x="21147" y="1618"/>
                  <a:pt x="315893" y="79406"/>
                  <a:pt x="315893" y="79406"/>
                </a:cubicBezTo>
                <a:cubicBezTo>
                  <a:pt x="366693" y="88931"/>
                  <a:pt x="312718" y="57181"/>
                  <a:pt x="306368" y="57181"/>
                </a:cubicBezTo>
                <a:cubicBezTo>
                  <a:pt x="300018" y="57181"/>
                  <a:pt x="295785" y="77289"/>
                  <a:pt x="277793" y="79406"/>
                </a:cubicBezTo>
                <a:lnTo>
                  <a:pt x="198418" y="69881"/>
                </a:lnTo>
                <a:cubicBezTo>
                  <a:pt x="151322" y="56652"/>
                  <a:pt x="-18011" y="-1556"/>
                  <a:pt x="1568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06CA1405-37D3-4DDF-B2A9-CFBA8C0792D7}"/>
              </a:ext>
            </a:extLst>
          </p:cNvPr>
          <p:cNvSpPr/>
          <p:nvPr/>
        </p:nvSpPr>
        <p:spPr>
          <a:xfrm>
            <a:off x="3114625" y="2419348"/>
            <a:ext cx="155956" cy="302065"/>
          </a:xfrm>
          <a:custGeom>
            <a:avLst/>
            <a:gdLst>
              <a:gd name="connsiteX0" fmla="*/ 41325 w 155956"/>
              <a:gd name="connsiteY0" fmla="*/ 2 h 302065"/>
              <a:gd name="connsiteX1" fmla="*/ 41325 w 155956"/>
              <a:gd name="connsiteY1" fmla="*/ 98427 h 302065"/>
              <a:gd name="connsiteX2" fmla="*/ 50 w 155956"/>
              <a:gd name="connsiteY2" fmla="*/ 187327 h 302065"/>
              <a:gd name="connsiteX3" fmla="*/ 50850 w 155956"/>
              <a:gd name="connsiteY3" fmla="*/ 149227 h 302065"/>
              <a:gd name="connsiteX4" fmla="*/ 117525 w 155956"/>
              <a:gd name="connsiteY4" fmla="*/ 180977 h 302065"/>
              <a:gd name="connsiteX5" fmla="*/ 155625 w 155956"/>
              <a:gd name="connsiteY5" fmla="*/ 301627 h 302065"/>
              <a:gd name="connsiteX6" fmla="*/ 136575 w 155956"/>
              <a:gd name="connsiteY6" fmla="*/ 215902 h 302065"/>
              <a:gd name="connsiteX7" fmla="*/ 146100 w 155956"/>
              <a:gd name="connsiteY7" fmla="*/ 73027 h 302065"/>
              <a:gd name="connsiteX8" fmla="*/ 136575 w 155956"/>
              <a:gd name="connsiteY8" fmla="*/ 146052 h 302065"/>
              <a:gd name="connsiteX9" fmla="*/ 79425 w 155956"/>
              <a:gd name="connsiteY9" fmla="*/ 107952 h 302065"/>
              <a:gd name="connsiteX10" fmla="*/ 142925 w 155956"/>
              <a:gd name="connsiteY10" fmla="*/ 104777 h 302065"/>
              <a:gd name="connsiteX11" fmla="*/ 104825 w 155956"/>
              <a:gd name="connsiteY11" fmla="*/ 79377 h 302065"/>
              <a:gd name="connsiteX12" fmla="*/ 54025 w 155956"/>
              <a:gd name="connsiteY12" fmla="*/ 95252 h 302065"/>
              <a:gd name="connsiteX13" fmla="*/ 41325 w 155956"/>
              <a:gd name="connsiteY13" fmla="*/ 2 h 302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5956" h="302065">
                <a:moveTo>
                  <a:pt x="41325" y="2"/>
                </a:moveTo>
                <a:cubicBezTo>
                  <a:pt x="39208" y="531"/>
                  <a:pt x="48204" y="67206"/>
                  <a:pt x="41325" y="98427"/>
                </a:cubicBezTo>
                <a:cubicBezTo>
                  <a:pt x="34446" y="129648"/>
                  <a:pt x="-1537" y="178860"/>
                  <a:pt x="50" y="187327"/>
                </a:cubicBezTo>
                <a:cubicBezTo>
                  <a:pt x="1637" y="195794"/>
                  <a:pt x="31271" y="150285"/>
                  <a:pt x="50850" y="149227"/>
                </a:cubicBezTo>
                <a:cubicBezTo>
                  <a:pt x="70429" y="148169"/>
                  <a:pt x="100062" y="155577"/>
                  <a:pt x="117525" y="180977"/>
                </a:cubicBezTo>
                <a:cubicBezTo>
                  <a:pt x="134988" y="206377"/>
                  <a:pt x="152450" y="295806"/>
                  <a:pt x="155625" y="301627"/>
                </a:cubicBezTo>
                <a:cubicBezTo>
                  <a:pt x="158800" y="307448"/>
                  <a:pt x="138163" y="254002"/>
                  <a:pt x="136575" y="215902"/>
                </a:cubicBezTo>
                <a:cubicBezTo>
                  <a:pt x="134987" y="177802"/>
                  <a:pt x="146100" y="84669"/>
                  <a:pt x="146100" y="73027"/>
                </a:cubicBezTo>
                <a:cubicBezTo>
                  <a:pt x="146100" y="61385"/>
                  <a:pt x="147687" y="140231"/>
                  <a:pt x="136575" y="146052"/>
                </a:cubicBezTo>
                <a:cubicBezTo>
                  <a:pt x="125463" y="151873"/>
                  <a:pt x="78367" y="114831"/>
                  <a:pt x="79425" y="107952"/>
                </a:cubicBezTo>
                <a:cubicBezTo>
                  <a:pt x="80483" y="101073"/>
                  <a:pt x="138692" y="109539"/>
                  <a:pt x="142925" y="104777"/>
                </a:cubicBezTo>
                <a:cubicBezTo>
                  <a:pt x="147158" y="100015"/>
                  <a:pt x="119642" y="80964"/>
                  <a:pt x="104825" y="79377"/>
                </a:cubicBezTo>
                <a:cubicBezTo>
                  <a:pt x="90008" y="77790"/>
                  <a:pt x="64079" y="103189"/>
                  <a:pt x="54025" y="95252"/>
                </a:cubicBezTo>
                <a:cubicBezTo>
                  <a:pt x="43971" y="87315"/>
                  <a:pt x="43442" y="-527"/>
                  <a:pt x="41325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9BF262EC-BE4F-2D90-95B0-D8535A2950BB}"/>
              </a:ext>
            </a:extLst>
          </p:cNvPr>
          <p:cNvSpPr/>
          <p:nvPr/>
        </p:nvSpPr>
        <p:spPr>
          <a:xfrm>
            <a:off x="3682909" y="2666922"/>
            <a:ext cx="247741" cy="121221"/>
          </a:xfrm>
          <a:custGeom>
            <a:avLst/>
            <a:gdLst>
              <a:gd name="connsiteX0" fmla="*/ 91 w 247741"/>
              <a:gd name="connsiteY0" fmla="*/ 92153 h 121221"/>
              <a:gd name="connsiteX1" fmla="*/ 98516 w 247741"/>
              <a:gd name="connsiteY1" fmla="*/ 66753 h 121221"/>
              <a:gd name="connsiteX2" fmla="*/ 177891 w 247741"/>
              <a:gd name="connsiteY2" fmla="*/ 9603 h 121221"/>
              <a:gd name="connsiteX3" fmla="*/ 146141 w 247741"/>
              <a:gd name="connsiteY3" fmla="*/ 47703 h 121221"/>
              <a:gd name="connsiteX4" fmla="*/ 174716 w 247741"/>
              <a:gd name="connsiteY4" fmla="*/ 79453 h 121221"/>
              <a:gd name="connsiteX5" fmla="*/ 209641 w 247741"/>
              <a:gd name="connsiteY5" fmla="*/ 69928 h 121221"/>
              <a:gd name="connsiteX6" fmla="*/ 158841 w 247741"/>
              <a:gd name="connsiteY6" fmla="*/ 108028 h 121221"/>
              <a:gd name="connsiteX7" fmla="*/ 247741 w 247741"/>
              <a:gd name="connsiteY7" fmla="*/ 92153 h 121221"/>
              <a:gd name="connsiteX8" fmla="*/ 158841 w 247741"/>
              <a:gd name="connsiteY8" fmla="*/ 120728 h 121221"/>
              <a:gd name="connsiteX9" fmla="*/ 152491 w 247741"/>
              <a:gd name="connsiteY9" fmla="*/ 63578 h 121221"/>
              <a:gd name="connsiteX10" fmla="*/ 98516 w 247741"/>
              <a:gd name="connsiteY10" fmla="*/ 44528 h 121221"/>
              <a:gd name="connsiteX11" fmla="*/ 47716 w 247741"/>
              <a:gd name="connsiteY11" fmla="*/ 78 h 121221"/>
              <a:gd name="connsiteX12" fmla="*/ 79466 w 247741"/>
              <a:gd name="connsiteY12" fmla="*/ 35003 h 121221"/>
              <a:gd name="connsiteX13" fmla="*/ 91 w 247741"/>
              <a:gd name="connsiteY13" fmla="*/ 92153 h 121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7741" h="121221">
                <a:moveTo>
                  <a:pt x="91" y="92153"/>
                </a:moveTo>
                <a:cubicBezTo>
                  <a:pt x="3266" y="97445"/>
                  <a:pt x="68883" y="80511"/>
                  <a:pt x="98516" y="66753"/>
                </a:cubicBezTo>
                <a:cubicBezTo>
                  <a:pt x="128149" y="52995"/>
                  <a:pt x="169953" y="12778"/>
                  <a:pt x="177891" y="9603"/>
                </a:cubicBezTo>
                <a:cubicBezTo>
                  <a:pt x="185829" y="6428"/>
                  <a:pt x="146670" y="36061"/>
                  <a:pt x="146141" y="47703"/>
                </a:cubicBezTo>
                <a:cubicBezTo>
                  <a:pt x="145612" y="59345"/>
                  <a:pt x="164133" y="75749"/>
                  <a:pt x="174716" y="79453"/>
                </a:cubicBezTo>
                <a:cubicBezTo>
                  <a:pt x="185299" y="83157"/>
                  <a:pt x="212287" y="65166"/>
                  <a:pt x="209641" y="69928"/>
                </a:cubicBezTo>
                <a:cubicBezTo>
                  <a:pt x="206995" y="74690"/>
                  <a:pt x="152491" y="104324"/>
                  <a:pt x="158841" y="108028"/>
                </a:cubicBezTo>
                <a:cubicBezTo>
                  <a:pt x="165191" y="111732"/>
                  <a:pt x="247741" y="90036"/>
                  <a:pt x="247741" y="92153"/>
                </a:cubicBezTo>
                <a:cubicBezTo>
                  <a:pt x="247741" y="94270"/>
                  <a:pt x="174716" y="125490"/>
                  <a:pt x="158841" y="120728"/>
                </a:cubicBezTo>
                <a:cubicBezTo>
                  <a:pt x="142966" y="115966"/>
                  <a:pt x="162545" y="76278"/>
                  <a:pt x="152491" y="63578"/>
                </a:cubicBezTo>
                <a:cubicBezTo>
                  <a:pt x="142437" y="50878"/>
                  <a:pt x="115979" y="55111"/>
                  <a:pt x="98516" y="44528"/>
                </a:cubicBezTo>
                <a:cubicBezTo>
                  <a:pt x="81054" y="33945"/>
                  <a:pt x="50891" y="1665"/>
                  <a:pt x="47716" y="78"/>
                </a:cubicBezTo>
                <a:cubicBezTo>
                  <a:pt x="44541" y="-1509"/>
                  <a:pt x="81583" y="21245"/>
                  <a:pt x="79466" y="35003"/>
                </a:cubicBezTo>
                <a:cubicBezTo>
                  <a:pt x="77349" y="48761"/>
                  <a:pt x="-3084" y="86861"/>
                  <a:pt x="91" y="92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1FCD1144-4EC7-E0D5-0E4A-B7E4508B6E7C}"/>
              </a:ext>
            </a:extLst>
          </p:cNvPr>
          <p:cNvSpPr/>
          <p:nvPr/>
        </p:nvSpPr>
        <p:spPr>
          <a:xfrm>
            <a:off x="3527424" y="2666794"/>
            <a:ext cx="282580" cy="146282"/>
          </a:xfrm>
          <a:custGeom>
            <a:avLst/>
            <a:gdLst>
              <a:gd name="connsiteX0" fmla="*/ 1 w 282580"/>
              <a:gd name="connsiteY0" fmla="*/ 63706 h 146282"/>
              <a:gd name="connsiteX1" fmla="*/ 155576 w 282580"/>
              <a:gd name="connsiteY1" fmla="*/ 44656 h 146282"/>
              <a:gd name="connsiteX2" fmla="*/ 209551 w 282580"/>
              <a:gd name="connsiteY2" fmla="*/ 70056 h 146282"/>
              <a:gd name="connsiteX3" fmla="*/ 165101 w 282580"/>
              <a:gd name="connsiteY3" fmla="*/ 117681 h 146282"/>
              <a:gd name="connsiteX4" fmla="*/ 196851 w 282580"/>
              <a:gd name="connsiteY4" fmla="*/ 108156 h 146282"/>
              <a:gd name="connsiteX5" fmla="*/ 155576 w 282580"/>
              <a:gd name="connsiteY5" fmla="*/ 146256 h 146282"/>
              <a:gd name="connsiteX6" fmla="*/ 212726 w 282580"/>
              <a:gd name="connsiteY6" fmla="*/ 114506 h 146282"/>
              <a:gd name="connsiteX7" fmla="*/ 282576 w 282580"/>
              <a:gd name="connsiteY7" fmla="*/ 133556 h 146282"/>
              <a:gd name="connsiteX8" fmla="*/ 215901 w 282580"/>
              <a:gd name="connsiteY8" fmla="*/ 60531 h 146282"/>
              <a:gd name="connsiteX9" fmla="*/ 149226 w 282580"/>
              <a:gd name="connsiteY9" fmla="*/ 206 h 146282"/>
              <a:gd name="connsiteX10" fmla="*/ 158751 w 282580"/>
              <a:gd name="connsiteY10" fmla="*/ 41481 h 146282"/>
              <a:gd name="connsiteX11" fmla="*/ 1 w 282580"/>
              <a:gd name="connsiteY11" fmla="*/ 63706 h 14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2580" h="146282">
                <a:moveTo>
                  <a:pt x="1" y="63706"/>
                </a:moveTo>
                <a:cubicBezTo>
                  <a:pt x="-528" y="64235"/>
                  <a:pt x="120651" y="43598"/>
                  <a:pt x="155576" y="44656"/>
                </a:cubicBezTo>
                <a:cubicBezTo>
                  <a:pt x="190501" y="45714"/>
                  <a:pt x="207964" y="57885"/>
                  <a:pt x="209551" y="70056"/>
                </a:cubicBezTo>
                <a:cubicBezTo>
                  <a:pt x="211138" y="82227"/>
                  <a:pt x="167218" y="111331"/>
                  <a:pt x="165101" y="117681"/>
                </a:cubicBezTo>
                <a:cubicBezTo>
                  <a:pt x="162984" y="124031"/>
                  <a:pt x="198438" y="103394"/>
                  <a:pt x="196851" y="108156"/>
                </a:cubicBezTo>
                <a:cubicBezTo>
                  <a:pt x="195264" y="112918"/>
                  <a:pt x="152930" y="145198"/>
                  <a:pt x="155576" y="146256"/>
                </a:cubicBezTo>
                <a:cubicBezTo>
                  <a:pt x="158222" y="147314"/>
                  <a:pt x="191559" y="116623"/>
                  <a:pt x="212726" y="114506"/>
                </a:cubicBezTo>
                <a:cubicBezTo>
                  <a:pt x="233893" y="112389"/>
                  <a:pt x="282047" y="142552"/>
                  <a:pt x="282576" y="133556"/>
                </a:cubicBezTo>
                <a:cubicBezTo>
                  <a:pt x="283105" y="124560"/>
                  <a:pt x="238126" y="82756"/>
                  <a:pt x="215901" y="60531"/>
                </a:cubicBezTo>
                <a:cubicBezTo>
                  <a:pt x="193676" y="38306"/>
                  <a:pt x="158751" y="3381"/>
                  <a:pt x="149226" y="206"/>
                </a:cubicBezTo>
                <a:cubicBezTo>
                  <a:pt x="139701" y="-2969"/>
                  <a:pt x="184680" y="31427"/>
                  <a:pt x="158751" y="41481"/>
                </a:cubicBezTo>
                <a:cubicBezTo>
                  <a:pt x="132822" y="51535"/>
                  <a:pt x="530" y="63177"/>
                  <a:pt x="1" y="637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775D56A0-8B11-B103-2231-2DD5FD3226B7}"/>
              </a:ext>
            </a:extLst>
          </p:cNvPr>
          <p:cNvSpPr/>
          <p:nvPr/>
        </p:nvSpPr>
        <p:spPr>
          <a:xfrm>
            <a:off x="2463784" y="2607999"/>
            <a:ext cx="419599" cy="106626"/>
          </a:xfrm>
          <a:custGeom>
            <a:avLst/>
            <a:gdLst>
              <a:gd name="connsiteX0" fmla="*/ 16 w 419599"/>
              <a:gd name="connsiteY0" fmla="*/ 106626 h 106626"/>
              <a:gd name="connsiteX1" fmla="*/ 76216 w 419599"/>
              <a:gd name="connsiteY1" fmla="*/ 43126 h 106626"/>
              <a:gd name="connsiteX2" fmla="*/ 171466 w 419599"/>
              <a:gd name="connsiteY2" fmla="*/ 49476 h 106626"/>
              <a:gd name="connsiteX3" fmla="*/ 247666 w 419599"/>
              <a:gd name="connsiteY3" fmla="*/ 33601 h 106626"/>
              <a:gd name="connsiteX4" fmla="*/ 180991 w 419599"/>
              <a:gd name="connsiteY4" fmla="*/ 59001 h 106626"/>
              <a:gd name="connsiteX5" fmla="*/ 333391 w 419599"/>
              <a:gd name="connsiteY5" fmla="*/ 17726 h 106626"/>
              <a:gd name="connsiteX6" fmla="*/ 419116 w 419599"/>
              <a:gd name="connsiteY6" fmla="*/ 8201 h 106626"/>
              <a:gd name="connsiteX7" fmla="*/ 361966 w 419599"/>
              <a:gd name="connsiteY7" fmla="*/ 1851 h 106626"/>
              <a:gd name="connsiteX8" fmla="*/ 234966 w 419599"/>
              <a:gd name="connsiteY8" fmla="*/ 43126 h 106626"/>
              <a:gd name="connsiteX9" fmla="*/ 117491 w 419599"/>
              <a:gd name="connsiteY9" fmla="*/ 17726 h 106626"/>
              <a:gd name="connsiteX10" fmla="*/ 133366 w 419599"/>
              <a:gd name="connsiteY10" fmla="*/ 43126 h 106626"/>
              <a:gd name="connsiteX11" fmla="*/ 69866 w 419599"/>
              <a:gd name="connsiteY11" fmla="*/ 43126 h 106626"/>
              <a:gd name="connsiteX12" fmla="*/ 16 w 419599"/>
              <a:gd name="connsiteY12" fmla="*/ 106626 h 106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9599" h="106626">
                <a:moveTo>
                  <a:pt x="16" y="106626"/>
                </a:moveTo>
                <a:cubicBezTo>
                  <a:pt x="1074" y="106626"/>
                  <a:pt x="47641" y="52651"/>
                  <a:pt x="76216" y="43126"/>
                </a:cubicBezTo>
                <a:cubicBezTo>
                  <a:pt x="104791" y="33601"/>
                  <a:pt x="142891" y="51063"/>
                  <a:pt x="171466" y="49476"/>
                </a:cubicBezTo>
                <a:cubicBezTo>
                  <a:pt x="200041" y="47888"/>
                  <a:pt x="246079" y="32014"/>
                  <a:pt x="247666" y="33601"/>
                </a:cubicBezTo>
                <a:cubicBezTo>
                  <a:pt x="249253" y="35188"/>
                  <a:pt x="166704" y="61647"/>
                  <a:pt x="180991" y="59001"/>
                </a:cubicBezTo>
                <a:cubicBezTo>
                  <a:pt x="195278" y="56355"/>
                  <a:pt x="293704" y="26193"/>
                  <a:pt x="333391" y="17726"/>
                </a:cubicBezTo>
                <a:cubicBezTo>
                  <a:pt x="373079" y="9259"/>
                  <a:pt x="414354" y="10847"/>
                  <a:pt x="419116" y="8201"/>
                </a:cubicBezTo>
                <a:cubicBezTo>
                  <a:pt x="423878" y="5555"/>
                  <a:pt x="392658" y="-3970"/>
                  <a:pt x="361966" y="1851"/>
                </a:cubicBezTo>
                <a:cubicBezTo>
                  <a:pt x="331274" y="7672"/>
                  <a:pt x="275712" y="40480"/>
                  <a:pt x="234966" y="43126"/>
                </a:cubicBezTo>
                <a:cubicBezTo>
                  <a:pt x="194220" y="45772"/>
                  <a:pt x="134424" y="17726"/>
                  <a:pt x="117491" y="17726"/>
                </a:cubicBezTo>
                <a:cubicBezTo>
                  <a:pt x="100558" y="17726"/>
                  <a:pt x="141303" y="38893"/>
                  <a:pt x="133366" y="43126"/>
                </a:cubicBezTo>
                <a:cubicBezTo>
                  <a:pt x="125429" y="47359"/>
                  <a:pt x="90504" y="29897"/>
                  <a:pt x="69866" y="43126"/>
                </a:cubicBezTo>
                <a:cubicBezTo>
                  <a:pt x="49228" y="56355"/>
                  <a:pt x="-1042" y="106626"/>
                  <a:pt x="16" y="1066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6BB00F9B-0452-83A5-D702-E51F2DC4DDDE}"/>
              </a:ext>
            </a:extLst>
          </p:cNvPr>
          <p:cNvSpPr/>
          <p:nvPr/>
        </p:nvSpPr>
        <p:spPr>
          <a:xfrm>
            <a:off x="2367399" y="2771549"/>
            <a:ext cx="71061" cy="264443"/>
          </a:xfrm>
          <a:custGeom>
            <a:avLst/>
            <a:gdLst>
              <a:gd name="connsiteX0" fmla="*/ 71001 w 71061"/>
              <a:gd name="connsiteY0" fmla="*/ 226 h 264443"/>
              <a:gd name="connsiteX1" fmla="*/ 13851 w 71061"/>
              <a:gd name="connsiteY1" fmla="*/ 127226 h 264443"/>
              <a:gd name="connsiteX2" fmla="*/ 39251 w 71061"/>
              <a:gd name="connsiteY2" fmla="*/ 260576 h 264443"/>
              <a:gd name="connsiteX3" fmla="*/ 26551 w 71061"/>
              <a:gd name="connsiteY3" fmla="*/ 222476 h 264443"/>
              <a:gd name="connsiteX4" fmla="*/ 1151 w 71061"/>
              <a:gd name="connsiteY4" fmla="*/ 158976 h 264443"/>
              <a:gd name="connsiteX5" fmla="*/ 71001 w 71061"/>
              <a:gd name="connsiteY5" fmla="*/ 226 h 264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61" h="264443">
                <a:moveTo>
                  <a:pt x="71001" y="226"/>
                </a:moveTo>
                <a:cubicBezTo>
                  <a:pt x="73118" y="-5066"/>
                  <a:pt x="19143" y="83834"/>
                  <a:pt x="13851" y="127226"/>
                </a:cubicBezTo>
                <a:cubicBezTo>
                  <a:pt x="8559" y="170618"/>
                  <a:pt x="37134" y="244701"/>
                  <a:pt x="39251" y="260576"/>
                </a:cubicBezTo>
                <a:cubicBezTo>
                  <a:pt x="41368" y="276451"/>
                  <a:pt x="32901" y="239409"/>
                  <a:pt x="26551" y="222476"/>
                </a:cubicBezTo>
                <a:cubicBezTo>
                  <a:pt x="20201" y="205543"/>
                  <a:pt x="-5728" y="191784"/>
                  <a:pt x="1151" y="158976"/>
                </a:cubicBezTo>
                <a:cubicBezTo>
                  <a:pt x="8030" y="126168"/>
                  <a:pt x="68884" y="5518"/>
                  <a:pt x="71001" y="2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190E4A59-1E24-A0B9-BF82-BEC9DB84D3F9}"/>
              </a:ext>
            </a:extLst>
          </p:cNvPr>
          <p:cNvSpPr/>
          <p:nvPr/>
        </p:nvSpPr>
        <p:spPr>
          <a:xfrm>
            <a:off x="2558139" y="2822406"/>
            <a:ext cx="48558" cy="236609"/>
          </a:xfrm>
          <a:custGeom>
            <a:avLst/>
            <a:gdLst>
              <a:gd name="connsiteX0" fmla="*/ 48536 w 48558"/>
              <a:gd name="connsiteY0" fmla="*/ 169 h 236609"/>
              <a:gd name="connsiteX1" fmla="*/ 7261 w 48558"/>
              <a:gd name="connsiteY1" fmla="*/ 127169 h 236609"/>
              <a:gd name="connsiteX2" fmla="*/ 13611 w 48558"/>
              <a:gd name="connsiteY2" fmla="*/ 231944 h 236609"/>
              <a:gd name="connsiteX3" fmla="*/ 13611 w 48558"/>
              <a:gd name="connsiteY3" fmla="*/ 206544 h 236609"/>
              <a:gd name="connsiteX4" fmla="*/ 911 w 48558"/>
              <a:gd name="connsiteY4" fmla="*/ 101769 h 236609"/>
              <a:gd name="connsiteX5" fmla="*/ 48536 w 48558"/>
              <a:gd name="connsiteY5" fmla="*/ 169 h 236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558" h="236609">
                <a:moveTo>
                  <a:pt x="48536" y="169"/>
                </a:moveTo>
                <a:cubicBezTo>
                  <a:pt x="49594" y="4402"/>
                  <a:pt x="13082" y="88540"/>
                  <a:pt x="7261" y="127169"/>
                </a:cubicBezTo>
                <a:cubicBezTo>
                  <a:pt x="1440" y="165798"/>
                  <a:pt x="12553" y="218715"/>
                  <a:pt x="13611" y="231944"/>
                </a:cubicBezTo>
                <a:cubicBezTo>
                  <a:pt x="14669" y="245173"/>
                  <a:pt x="15728" y="228240"/>
                  <a:pt x="13611" y="206544"/>
                </a:cubicBezTo>
                <a:cubicBezTo>
                  <a:pt x="11494" y="184848"/>
                  <a:pt x="-3851" y="131402"/>
                  <a:pt x="911" y="101769"/>
                </a:cubicBezTo>
                <a:cubicBezTo>
                  <a:pt x="5673" y="72136"/>
                  <a:pt x="47478" y="-4064"/>
                  <a:pt x="48536" y="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3E25A979-CA7D-AF7F-393A-5560E6938CE2}"/>
              </a:ext>
            </a:extLst>
          </p:cNvPr>
          <p:cNvSpPr/>
          <p:nvPr/>
        </p:nvSpPr>
        <p:spPr>
          <a:xfrm>
            <a:off x="2704667" y="4114154"/>
            <a:ext cx="621726" cy="122849"/>
          </a:xfrm>
          <a:custGeom>
            <a:avLst/>
            <a:gdLst>
              <a:gd name="connsiteX0" fmla="*/ 433 w 621726"/>
              <a:gd name="connsiteY0" fmla="*/ 646 h 122849"/>
              <a:gd name="connsiteX1" fmla="*/ 175058 w 621726"/>
              <a:gd name="connsiteY1" fmla="*/ 45096 h 122849"/>
              <a:gd name="connsiteX2" fmla="*/ 302058 w 621726"/>
              <a:gd name="connsiteY2" fmla="*/ 51446 h 122849"/>
              <a:gd name="connsiteX3" fmla="*/ 238558 w 621726"/>
              <a:gd name="connsiteY3" fmla="*/ 83196 h 122849"/>
              <a:gd name="connsiteX4" fmla="*/ 346508 w 621726"/>
              <a:gd name="connsiteY4" fmla="*/ 83196 h 122849"/>
              <a:gd name="connsiteX5" fmla="*/ 222683 w 621726"/>
              <a:gd name="connsiteY5" fmla="*/ 121296 h 122849"/>
              <a:gd name="connsiteX6" fmla="*/ 619558 w 621726"/>
              <a:gd name="connsiteY6" fmla="*/ 22871 h 122849"/>
              <a:gd name="connsiteX7" fmla="*/ 375083 w 621726"/>
              <a:gd name="connsiteY7" fmla="*/ 86371 h 122849"/>
              <a:gd name="connsiteX8" fmla="*/ 229033 w 621726"/>
              <a:gd name="connsiteY8" fmla="*/ 83196 h 122849"/>
              <a:gd name="connsiteX9" fmla="*/ 433 w 621726"/>
              <a:gd name="connsiteY9" fmla="*/ 646 h 122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1726" h="122849">
                <a:moveTo>
                  <a:pt x="433" y="646"/>
                </a:moveTo>
                <a:cubicBezTo>
                  <a:pt x="-8563" y="-5704"/>
                  <a:pt x="124787" y="36629"/>
                  <a:pt x="175058" y="45096"/>
                </a:cubicBezTo>
                <a:cubicBezTo>
                  <a:pt x="225329" y="53563"/>
                  <a:pt x="291475" y="45096"/>
                  <a:pt x="302058" y="51446"/>
                </a:cubicBezTo>
                <a:cubicBezTo>
                  <a:pt x="312641" y="57796"/>
                  <a:pt x="231150" y="77904"/>
                  <a:pt x="238558" y="83196"/>
                </a:cubicBezTo>
                <a:cubicBezTo>
                  <a:pt x="245966" y="88488"/>
                  <a:pt x="349154" y="76846"/>
                  <a:pt x="346508" y="83196"/>
                </a:cubicBezTo>
                <a:cubicBezTo>
                  <a:pt x="343862" y="89546"/>
                  <a:pt x="177175" y="131350"/>
                  <a:pt x="222683" y="121296"/>
                </a:cubicBezTo>
                <a:cubicBezTo>
                  <a:pt x="268191" y="111242"/>
                  <a:pt x="594158" y="28692"/>
                  <a:pt x="619558" y="22871"/>
                </a:cubicBezTo>
                <a:cubicBezTo>
                  <a:pt x="644958" y="17050"/>
                  <a:pt x="440170" y="76317"/>
                  <a:pt x="375083" y="86371"/>
                </a:cubicBezTo>
                <a:cubicBezTo>
                  <a:pt x="309996" y="96425"/>
                  <a:pt x="287771" y="94838"/>
                  <a:pt x="229033" y="83196"/>
                </a:cubicBezTo>
                <a:cubicBezTo>
                  <a:pt x="170296" y="71554"/>
                  <a:pt x="9429" y="6996"/>
                  <a:pt x="433" y="6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1D02F4DB-E47F-E148-634F-898631003733}"/>
              </a:ext>
            </a:extLst>
          </p:cNvPr>
          <p:cNvSpPr/>
          <p:nvPr/>
        </p:nvSpPr>
        <p:spPr>
          <a:xfrm>
            <a:off x="3225806" y="3663908"/>
            <a:ext cx="257171" cy="732882"/>
          </a:xfrm>
          <a:custGeom>
            <a:avLst/>
            <a:gdLst>
              <a:gd name="connsiteX0" fmla="*/ 257169 w 257171"/>
              <a:gd name="connsiteY0" fmla="*/ 42 h 732882"/>
              <a:gd name="connsiteX1" fmla="*/ 126994 w 257171"/>
              <a:gd name="connsiteY1" fmla="*/ 187367 h 732882"/>
              <a:gd name="connsiteX2" fmla="*/ 92069 w 257171"/>
              <a:gd name="connsiteY2" fmla="*/ 415967 h 732882"/>
              <a:gd name="connsiteX3" fmla="*/ 114294 w 257171"/>
              <a:gd name="connsiteY3" fmla="*/ 368342 h 732882"/>
              <a:gd name="connsiteX4" fmla="*/ 88894 w 257171"/>
              <a:gd name="connsiteY4" fmla="*/ 438192 h 732882"/>
              <a:gd name="connsiteX5" fmla="*/ 130169 w 257171"/>
              <a:gd name="connsiteY5" fmla="*/ 492167 h 732882"/>
              <a:gd name="connsiteX6" fmla="*/ 6344 w 257171"/>
              <a:gd name="connsiteY6" fmla="*/ 727117 h 732882"/>
              <a:gd name="connsiteX7" fmla="*/ 38094 w 257171"/>
              <a:gd name="connsiteY7" fmla="*/ 638217 h 732882"/>
              <a:gd name="connsiteX8" fmla="*/ 209544 w 257171"/>
              <a:gd name="connsiteY8" fmla="*/ 390567 h 732882"/>
              <a:gd name="connsiteX9" fmla="*/ 101594 w 257171"/>
              <a:gd name="connsiteY9" fmla="*/ 457242 h 732882"/>
              <a:gd name="connsiteX10" fmla="*/ 133344 w 257171"/>
              <a:gd name="connsiteY10" fmla="*/ 276267 h 732882"/>
              <a:gd name="connsiteX11" fmla="*/ 130169 w 257171"/>
              <a:gd name="connsiteY11" fmla="*/ 203242 h 732882"/>
              <a:gd name="connsiteX12" fmla="*/ 257169 w 257171"/>
              <a:gd name="connsiteY12" fmla="*/ 42 h 732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171" h="732882">
                <a:moveTo>
                  <a:pt x="257169" y="42"/>
                </a:moveTo>
                <a:cubicBezTo>
                  <a:pt x="256640" y="-2604"/>
                  <a:pt x="154511" y="118046"/>
                  <a:pt x="126994" y="187367"/>
                </a:cubicBezTo>
                <a:cubicBezTo>
                  <a:pt x="99477" y="256688"/>
                  <a:pt x="94186" y="385805"/>
                  <a:pt x="92069" y="415967"/>
                </a:cubicBezTo>
                <a:cubicBezTo>
                  <a:pt x="89952" y="446129"/>
                  <a:pt x="114823" y="364638"/>
                  <a:pt x="114294" y="368342"/>
                </a:cubicBezTo>
                <a:cubicBezTo>
                  <a:pt x="113765" y="372046"/>
                  <a:pt x="86248" y="417555"/>
                  <a:pt x="88894" y="438192"/>
                </a:cubicBezTo>
                <a:cubicBezTo>
                  <a:pt x="91540" y="458829"/>
                  <a:pt x="143927" y="444013"/>
                  <a:pt x="130169" y="492167"/>
                </a:cubicBezTo>
                <a:cubicBezTo>
                  <a:pt x="116411" y="540321"/>
                  <a:pt x="21690" y="702775"/>
                  <a:pt x="6344" y="727117"/>
                </a:cubicBezTo>
                <a:cubicBezTo>
                  <a:pt x="-9002" y="751459"/>
                  <a:pt x="4227" y="694309"/>
                  <a:pt x="38094" y="638217"/>
                </a:cubicBezTo>
                <a:cubicBezTo>
                  <a:pt x="71961" y="582125"/>
                  <a:pt x="198961" y="420730"/>
                  <a:pt x="209544" y="390567"/>
                </a:cubicBezTo>
                <a:cubicBezTo>
                  <a:pt x="220127" y="360405"/>
                  <a:pt x="114294" y="476292"/>
                  <a:pt x="101594" y="457242"/>
                </a:cubicBezTo>
                <a:cubicBezTo>
                  <a:pt x="88894" y="438192"/>
                  <a:pt x="128582" y="318600"/>
                  <a:pt x="133344" y="276267"/>
                </a:cubicBezTo>
                <a:cubicBezTo>
                  <a:pt x="138106" y="233934"/>
                  <a:pt x="106357" y="248750"/>
                  <a:pt x="130169" y="203242"/>
                </a:cubicBezTo>
                <a:cubicBezTo>
                  <a:pt x="153981" y="157734"/>
                  <a:pt x="257698" y="2688"/>
                  <a:pt x="257169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285F8679-D7B1-46F1-6DE0-42926C2F68C0}"/>
              </a:ext>
            </a:extLst>
          </p:cNvPr>
          <p:cNvSpPr/>
          <p:nvPr/>
        </p:nvSpPr>
        <p:spPr>
          <a:xfrm>
            <a:off x="3384474" y="3043758"/>
            <a:ext cx="146599" cy="583833"/>
          </a:xfrm>
          <a:custGeom>
            <a:avLst/>
            <a:gdLst>
              <a:gd name="connsiteX0" fmla="*/ 76 w 146599"/>
              <a:gd name="connsiteY0" fmla="*/ 1067 h 583833"/>
              <a:gd name="connsiteX1" fmla="*/ 133426 w 146599"/>
              <a:gd name="connsiteY1" fmla="*/ 550342 h 583833"/>
              <a:gd name="connsiteX2" fmla="*/ 133426 w 146599"/>
              <a:gd name="connsiteY2" fmla="*/ 499542 h 583833"/>
              <a:gd name="connsiteX3" fmla="*/ 146126 w 146599"/>
              <a:gd name="connsiteY3" fmla="*/ 302692 h 583833"/>
              <a:gd name="connsiteX4" fmla="*/ 114376 w 146599"/>
              <a:gd name="connsiteY4" fmla="*/ 407467 h 583833"/>
              <a:gd name="connsiteX5" fmla="*/ 76 w 146599"/>
              <a:gd name="connsiteY5" fmla="*/ 1067 h 583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599" h="583833">
                <a:moveTo>
                  <a:pt x="76" y="1067"/>
                </a:moveTo>
                <a:cubicBezTo>
                  <a:pt x="3251" y="24880"/>
                  <a:pt x="111201" y="467263"/>
                  <a:pt x="133426" y="550342"/>
                </a:cubicBezTo>
                <a:cubicBezTo>
                  <a:pt x="155651" y="633421"/>
                  <a:pt x="131309" y="540817"/>
                  <a:pt x="133426" y="499542"/>
                </a:cubicBezTo>
                <a:cubicBezTo>
                  <a:pt x="135543" y="458267"/>
                  <a:pt x="149301" y="318038"/>
                  <a:pt x="146126" y="302692"/>
                </a:cubicBezTo>
                <a:cubicBezTo>
                  <a:pt x="142951" y="287346"/>
                  <a:pt x="135014" y="455621"/>
                  <a:pt x="114376" y="407467"/>
                </a:cubicBezTo>
                <a:cubicBezTo>
                  <a:pt x="93739" y="359313"/>
                  <a:pt x="-3099" y="-22746"/>
                  <a:pt x="76" y="10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FD9AFE20-5233-1DA3-9D9F-3FBAAB8B882C}"/>
              </a:ext>
            </a:extLst>
          </p:cNvPr>
          <p:cNvSpPr/>
          <p:nvPr/>
        </p:nvSpPr>
        <p:spPr>
          <a:xfrm>
            <a:off x="2441238" y="2526961"/>
            <a:ext cx="238136" cy="165555"/>
          </a:xfrm>
          <a:custGeom>
            <a:avLst/>
            <a:gdLst>
              <a:gd name="connsiteX0" fmla="*/ 337 w 238136"/>
              <a:gd name="connsiteY0" fmla="*/ 165439 h 165555"/>
              <a:gd name="connsiteX1" fmla="*/ 127337 w 238136"/>
              <a:gd name="connsiteY1" fmla="*/ 44789 h 165555"/>
              <a:gd name="connsiteX2" fmla="*/ 86062 w 238136"/>
              <a:gd name="connsiteY2" fmla="*/ 92414 h 165555"/>
              <a:gd name="connsiteX3" fmla="*/ 171787 w 238136"/>
              <a:gd name="connsiteY3" fmla="*/ 19389 h 165555"/>
              <a:gd name="connsiteX4" fmla="*/ 235287 w 238136"/>
              <a:gd name="connsiteY4" fmla="*/ 339 h 165555"/>
              <a:gd name="connsiteX5" fmla="*/ 76537 w 238136"/>
              <a:gd name="connsiteY5" fmla="*/ 6689 h 165555"/>
              <a:gd name="connsiteX6" fmla="*/ 89237 w 238136"/>
              <a:gd name="connsiteY6" fmla="*/ 19389 h 165555"/>
              <a:gd name="connsiteX7" fmla="*/ 337 w 238136"/>
              <a:gd name="connsiteY7" fmla="*/ 165439 h 16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8136" h="165555">
                <a:moveTo>
                  <a:pt x="337" y="165439"/>
                </a:moveTo>
                <a:cubicBezTo>
                  <a:pt x="6687" y="169672"/>
                  <a:pt x="113050" y="56960"/>
                  <a:pt x="127337" y="44789"/>
                </a:cubicBezTo>
                <a:cubicBezTo>
                  <a:pt x="141624" y="32618"/>
                  <a:pt x="78654" y="96647"/>
                  <a:pt x="86062" y="92414"/>
                </a:cubicBezTo>
                <a:cubicBezTo>
                  <a:pt x="93470" y="88181"/>
                  <a:pt x="146916" y="34735"/>
                  <a:pt x="171787" y="19389"/>
                </a:cubicBezTo>
                <a:cubicBezTo>
                  <a:pt x="196658" y="4043"/>
                  <a:pt x="251162" y="2456"/>
                  <a:pt x="235287" y="339"/>
                </a:cubicBezTo>
                <a:cubicBezTo>
                  <a:pt x="219412" y="-1778"/>
                  <a:pt x="76537" y="6689"/>
                  <a:pt x="76537" y="6689"/>
                </a:cubicBezTo>
                <a:cubicBezTo>
                  <a:pt x="52195" y="9864"/>
                  <a:pt x="99291" y="-1778"/>
                  <a:pt x="89237" y="19389"/>
                </a:cubicBezTo>
                <a:cubicBezTo>
                  <a:pt x="79183" y="40556"/>
                  <a:pt x="-6013" y="161206"/>
                  <a:pt x="337" y="1654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5B9C4B20-9B24-8813-7A77-B576B2C78E46}"/>
              </a:ext>
            </a:extLst>
          </p:cNvPr>
          <p:cNvSpPr/>
          <p:nvPr/>
        </p:nvSpPr>
        <p:spPr>
          <a:xfrm>
            <a:off x="3292458" y="2609495"/>
            <a:ext cx="160118" cy="44101"/>
          </a:xfrm>
          <a:custGeom>
            <a:avLst/>
            <a:gdLst>
              <a:gd name="connsiteX0" fmla="*/ 17 w 160118"/>
              <a:gd name="connsiteY0" fmla="*/ 38455 h 44101"/>
              <a:gd name="connsiteX1" fmla="*/ 117492 w 160118"/>
              <a:gd name="connsiteY1" fmla="*/ 355 h 44101"/>
              <a:gd name="connsiteX2" fmla="*/ 88917 w 160118"/>
              <a:gd name="connsiteY2" fmla="*/ 19405 h 44101"/>
              <a:gd name="connsiteX3" fmla="*/ 158767 w 160118"/>
              <a:gd name="connsiteY3" fmla="*/ 19405 h 44101"/>
              <a:gd name="connsiteX4" fmla="*/ 127017 w 160118"/>
              <a:gd name="connsiteY4" fmla="*/ 41630 h 44101"/>
              <a:gd name="connsiteX5" fmla="*/ 17 w 160118"/>
              <a:gd name="connsiteY5" fmla="*/ 38455 h 4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118" h="44101">
                <a:moveTo>
                  <a:pt x="17" y="38455"/>
                </a:moveTo>
                <a:cubicBezTo>
                  <a:pt x="-1570" y="31576"/>
                  <a:pt x="102675" y="3530"/>
                  <a:pt x="117492" y="355"/>
                </a:cubicBezTo>
                <a:cubicBezTo>
                  <a:pt x="132309" y="-2820"/>
                  <a:pt x="82038" y="16230"/>
                  <a:pt x="88917" y="19405"/>
                </a:cubicBezTo>
                <a:cubicBezTo>
                  <a:pt x="95796" y="22580"/>
                  <a:pt x="152417" y="15701"/>
                  <a:pt x="158767" y="19405"/>
                </a:cubicBezTo>
                <a:cubicBezTo>
                  <a:pt x="165117" y="23109"/>
                  <a:pt x="148184" y="37926"/>
                  <a:pt x="127017" y="41630"/>
                </a:cubicBezTo>
                <a:cubicBezTo>
                  <a:pt x="105850" y="45334"/>
                  <a:pt x="1604" y="45334"/>
                  <a:pt x="17" y="384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ABC92FD6-4EF4-E446-B86F-409FF358D723}"/>
              </a:ext>
            </a:extLst>
          </p:cNvPr>
          <p:cNvSpPr/>
          <p:nvPr/>
        </p:nvSpPr>
        <p:spPr>
          <a:xfrm>
            <a:off x="2679402" y="2523987"/>
            <a:ext cx="148175" cy="79587"/>
          </a:xfrm>
          <a:custGeom>
            <a:avLst/>
            <a:gdLst>
              <a:gd name="connsiteX0" fmla="*/ 298 w 148175"/>
              <a:gd name="connsiteY0" fmla="*/ 138 h 79587"/>
              <a:gd name="connsiteX1" fmla="*/ 73323 w 148175"/>
              <a:gd name="connsiteY1" fmla="*/ 38238 h 79587"/>
              <a:gd name="connsiteX2" fmla="*/ 146348 w 148175"/>
              <a:gd name="connsiteY2" fmla="*/ 79513 h 79587"/>
              <a:gd name="connsiteX3" fmla="*/ 124123 w 148175"/>
              <a:gd name="connsiteY3" fmla="*/ 47763 h 79587"/>
              <a:gd name="connsiteX4" fmla="*/ 101898 w 148175"/>
              <a:gd name="connsiteY4" fmla="*/ 25538 h 79587"/>
              <a:gd name="connsiteX5" fmla="*/ 298 w 148175"/>
              <a:gd name="connsiteY5" fmla="*/ 138 h 7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175" h="79587">
                <a:moveTo>
                  <a:pt x="298" y="138"/>
                </a:moveTo>
                <a:cubicBezTo>
                  <a:pt x="-4464" y="2255"/>
                  <a:pt x="48981" y="25009"/>
                  <a:pt x="73323" y="38238"/>
                </a:cubicBezTo>
                <a:cubicBezTo>
                  <a:pt x="97665" y="51467"/>
                  <a:pt x="137881" y="77926"/>
                  <a:pt x="146348" y="79513"/>
                </a:cubicBezTo>
                <a:cubicBezTo>
                  <a:pt x="154815" y="81100"/>
                  <a:pt x="131531" y="56759"/>
                  <a:pt x="124123" y="47763"/>
                </a:cubicBezTo>
                <a:cubicBezTo>
                  <a:pt x="116715" y="38767"/>
                  <a:pt x="118831" y="30300"/>
                  <a:pt x="101898" y="25538"/>
                </a:cubicBezTo>
                <a:cubicBezTo>
                  <a:pt x="84965" y="20776"/>
                  <a:pt x="5060" y="-1979"/>
                  <a:pt x="298" y="1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EB17E637-9C2C-427A-81D8-EBEBCCBB9F7D}"/>
              </a:ext>
            </a:extLst>
          </p:cNvPr>
          <p:cNvSpPr/>
          <p:nvPr/>
        </p:nvSpPr>
        <p:spPr>
          <a:xfrm>
            <a:off x="3352049" y="2679181"/>
            <a:ext cx="271732" cy="77831"/>
          </a:xfrm>
          <a:custGeom>
            <a:avLst/>
            <a:gdLst>
              <a:gd name="connsiteX0" fmla="*/ 751 w 271732"/>
              <a:gd name="connsiteY0" fmla="*/ 519 h 77831"/>
              <a:gd name="connsiteX1" fmla="*/ 86476 w 271732"/>
              <a:gd name="connsiteY1" fmla="*/ 76719 h 77831"/>
              <a:gd name="connsiteX2" fmla="*/ 61076 w 271732"/>
              <a:gd name="connsiteY2" fmla="*/ 44969 h 77831"/>
              <a:gd name="connsiteX3" fmla="*/ 184901 w 271732"/>
              <a:gd name="connsiteY3" fmla="*/ 32269 h 77831"/>
              <a:gd name="connsiteX4" fmla="*/ 270626 w 271732"/>
              <a:gd name="connsiteY4" fmla="*/ 25919 h 77831"/>
              <a:gd name="connsiteX5" fmla="*/ 124576 w 271732"/>
              <a:gd name="connsiteY5" fmla="*/ 22744 h 77831"/>
              <a:gd name="connsiteX6" fmla="*/ 48376 w 271732"/>
              <a:gd name="connsiteY6" fmla="*/ 41794 h 77831"/>
              <a:gd name="connsiteX7" fmla="*/ 751 w 271732"/>
              <a:gd name="connsiteY7" fmla="*/ 519 h 7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1732" h="77831">
                <a:moveTo>
                  <a:pt x="751" y="519"/>
                </a:moveTo>
                <a:cubicBezTo>
                  <a:pt x="7101" y="6340"/>
                  <a:pt x="76422" y="69311"/>
                  <a:pt x="86476" y="76719"/>
                </a:cubicBezTo>
                <a:cubicBezTo>
                  <a:pt x="96530" y="84127"/>
                  <a:pt x="44672" y="52377"/>
                  <a:pt x="61076" y="44969"/>
                </a:cubicBezTo>
                <a:cubicBezTo>
                  <a:pt x="77480" y="37561"/>
                  <a:pt x="149976" y="35444"/>
                  <a:pt x="184901" y="32269"/>
                </a:cubicBezTo>
                <a:cubicBezTo>
                  <a:pt x="219826" y="29094"/>
                  <a:pt x="280680" y="27506"/>
                  <a:pt x="270626" y="25919"/>
                </a:cubicBezTo>
                <a:cubicBezTo>
                  <a:pt x="260572" y="24332"/>
                  <a:pt x="161618" y="20098"/>
                  <a:pt x="124576" y="22744"/>
                </a:cubicBezTo>
                <a:cubicBezTo>
                  <a:pt x="87534" y="25390"/>
                  <a:pt x="66897" y="43911"/>
                  <a:pt x="48376" y="41794"/>
                </a:cubicBezTo>
                <a:cubicBezTo>
                  <a:pt x="29855" y="39677"/>
                  <a:pt x="-5599" y="-5302"/>
                  <a:pt x="751" y="5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B2637634-8B52-3B84-1880-83B07D7F5521}"/>
              </a:ext>
            </a:extLst>
          </p:cNvPr>
          <p:cNvSpPr/>
          <p:nvPr/>
        </p:nvSpPr>
        <p:spPr>
          <a:xfrm>
            <a:off x="2475194" y="2678652"/>
            <a:ext cx="359222" cy="169458"/>
          </a:xfrm>
          <a:custGeom>
            <a:avLst/>
            <a:gdLst>
              <a:gd name="connsiteX0" fmla="*/ 4481 w 359222"/>
              <a:gd name="connsiteY0" fmla="*/ 118523 h 169458"/>
              <a:gd name="connsiteX1" fmla="*/ 188631 w 359222"/>
              <a:gd name="connsiteY1" fmla="*/ 77248 h 169458"/>
              <a:gd name="connsiteX2" fmla="*/ 356906 w 359222"/>
              <a:gd name="connsiteY2" fmla="*/ 1048 h 169458"/>
              <a:gd name="connsiteX3" fmla="*/ 277531 w 359222"/>
              <a:gd name="connsiteY3" fmla="*/ 42323 h 169458"/>
              <a:gd name="connsiteX4" fmla="*/ 150531 w 359222"/>
              <a:gd name="connsiteY4" fmla="*/ 169323 h 169458"/>
              <a:gd name="connsiteX5" fmla="*/ 226731 w 359222"/>
              <a:gd name="connsiteY5" fmla="*/ 67723 h 169458"/>
              <a:gd name="connsiteX6" fmla="*/ 71156 w 359222"/>
              <a:gd name="connsiteY6" fmla="*/ 112173 h 169458"/>
              <a:gd name="connsiteX7" fmla="*/ 4481 w 359222"/>
              <a:gd name="connsiteY7" fmla="*/ 118523 h 169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222" h="169458">
                <a:moveTo>
                  <a:pt x="4481" y="118523"/>
                </a:moveTo>
                <a:cubicBezTo>
                  <a:pt x="24060" y="112702"/>
                  <a:pt x="129894" y="96827"/>
                  <a:pt x="188631" y="77248"/>
                </a:cubicBezTo>
                <a:cubicBezTo>
                  <a:pt x="247368" y="57669"/>
                  <a:pt x="342089" y="6869"/>
                  <a:pt x="356906" y="1048"/>
                </a:cubicBezTo>
                <a:cubicBezTo>
                  <a:pt x="371723" y="-4773"/>
                  <a:pt x="311927" y="14277"/>
                  <a:pt x="277531" y="42323"/>
                </a:cubicBezTo>
                <a:cubicBezTo>
                  <a:pt x="243135" y="70369"/>
                  <a:pt x="158998" y="165090"/>
                  <a:pt x="150531" y="169323"/>
                </a:cubicBezTo>
                <a:cubicBezTo>
                  <a:pt x="142064" y="173556"/>
                  <a:pt x="239960" y="77248"/>
                  <a:pt x="226731" y="67723"/>
                </a:cubicBezTo>
                <a:cubicBezTo>
                  <a:pt x="213502" y="58198"/>
                  <a:pt x="108727" y="104236"/>
                  <a:pt x="71156" y="112173"/>
                </a:cubicBezTo>
                <a:cubicBezTo>
                  <a:pt x="33585" y="120110"/>
                  <a:pt x="-15098" y="124344"/>
                  <a:pt x="4481" y="1185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BF6A8DFD-D8B2-3631-533A-C771EE7FC054}"/>
              </a:ext>
            </a:extLst>
          </p:cNvPr>
          <p:cNvSpPr/>
          <p:nvPr/>
        </p:nvSpPr>
        <p:spPr>
          <a:xfrm>
            <a:off x="3677205" y="2769280"/>
            <a:ext cx="326612" cy="205120"/>
          </a:xfrm>
          <a:custGeom>
            <a:avLst/>
            <a:gdLst>
              <a:gd name="connsiteX0" fmla="*/ 8970 w 326612"/>
              <a:gd name="connsiteY0" fmla="*/ 8845 h 205120"/>
              <a:gd name="connsiteX1" fmla="*/ 224870 w 326612"/>
              <a:gd name="connsiteY1" fmla="*/ 202520 h 205120"/>
              <a:gd name="connsiteX2" fmla="*/ 155020 w 326612"/>
              <a:gd name="connsiteY2" fmla="*/ 116795 h 205120"/>
              <a:gd name="connsiteX3" fmla="*/ 116920 w 326612"/>
              <a:gd name="connsiteY3" fmla="*/ 62820 h 205120"/>
              <a:gd name="connsiteX4" fmla="*/ 256620 w 326612"/>
              <a:gd name="connsiteY4" fmla="*/ 167595 h 205120"/>
              <a:gd name="connsiteX5" fmla="*/ 180420 w 326612"/>
              <a:gd name="connsiteY5" fmla="*/ 88220 h 205120"/>
              <a:gd name="connsiteX6" fmla="*/ 326470 w 326612"/>
              <a:gd name="connsiteY6" fmla="*/ 164420 h 205120"/>
              <a:gd name="connsiteX7" fmla="*/ 205820 w 326612"/>
              <a:gd name="connsiteY7" fmla="*/ 94570 h 205120"/>
              <a:gd name="connsiteX8" fmla="*/ 123270 w 326612"/>
              <a:gd name="connsiteY8" fmla="*/ 53295 h 205120"/>
              <a:gd name="connsiteX9" fmla="*/ 215345 w 326612"/>
              <a:gd name="connsiteY9" fmla="*/ 202520 h 205120"/>
              <a:gd name="connsiteX10" fmla="*/ 116920 w 326612"/>
              <a:gd name="connsiteY10" fmla="*/ 123145 h 205120"/>
              <a:gd name="connsiteX11" fmla="*/ 50245 w 326612"/>
              <a:gd name="connsiteY11" fmla="*/ 40595 h 205120"/>
              <a:gd name="connsiteX12" fmla="*/ 8970 w 326612"/>
              <a:gd name="connsiteY12" fmla="*/ 8845 h 20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6612" h="205120">
                <a:moveTo>
                  <a:pt x="8970" y="8845"/>
                </a:moveTo>
                <a:cubicBezTo>
                  <a:pt x="38074" y="35833"/>
                  <a:pt x="200528" y="184528"/>
                  <a:pt x="224870" y="202520"/>
                </a:cubicBezTo>
                <a:cubicBezTo>
                  <a:pt x="249212" y="220512"/>
                  <a:pt x="173012" y="140078"/>
                  <a:pt x="155020" y="116795"/>
                </a:cubicBezTo>
                <a:cubicBezTo>
                  <a:pt x="137028" y="93512"/>
                  <a:pt x="99987" y="54353"/>
                  <a:pt x="116920" y="62820"/>
                </a:cubicBezTo>
                <a:cubicBezTo>
                  <a:pt x="133853" y="71287"/>
                  <a:pt x="246037" y="163362"/>
                  <a:pt x="256620" y="167595"/>
                </a:cubicBezTo>
                <a:cubicBezTo>
                  <a:pt x="267203" y="171828"/>
                  <a:pt x="168778" y="88749"/>
                  <a:pt x="180420" y="88220"/>
                </a:cubicBezTo>
                <a:cubicBezTo>
                  <a:pt x="192062" y="87691"/>
                  <a:pt x="322237" y="163362"/>
                  <a:pt x="326470" y="164420"/>
                </a:cubicBezTo>
                <a:cubicBezTo>
                  <a:pt x="330703" y="165478"/>
                  <a:pt x="239687" y="113091"/>
                  <a:pt x="205820" y="94570"/>
                </a:cubicBezTo>
                <a:cubicBezTo>
                  <a:pt x="171953" y="76049"/>
                  <a:pt x="121683" y="35303"/>
                  <a:pt x="123270" y="53295"/>
                </a:cubicBezTo>
                <a:cubicBezTo>
                  <a:pt x="124858" y="71287"/>
                  <a:pt x="216403" y="190878"/>
                  <a:pt x="215345" y="202520"/>
                </a:cubicBezTo>
                <a:cubicBezTo>
                  <a:pt x="214287" y="214162"/>
                  <a:pt x="144437" y="150133"/>
                  <a:pt x="116920" y="123145"/>
                </a:cubicBezTo>
                <a:cubicBezTo>
                  <a:pt x="89403" y="96158"/>
                  <a:pt x="71412" y="57528"/>
                  <a:pt x="50245" y="40595"/>
                </a:cubicBezTo>
                <a:cubicBezTo>
                  <a:pt x="29078" y="23662"/>
                  <a:pt x="-20134" y="-18143"/>
                  <a:pt x="8970" y="88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F66AFBBA-4DE4-92A6-5CD3-82BED6718C96}"/>
              </a:ext>
            </a:extLst>
          </p:cNvPr>
          <p:cNvSpPr/>
          <p:nvPr/>
        </p:nvSpPr>
        <p:spPr>
          <a:xfrm>
            <a:off x="2485985" y="2632287"/>
            <a:ext cx="179771" cy="66808"/>
          </a:xfrm>
          <a:custGeom>
            <a:avLst/>
            <a:gdLst>
              <a:gd name="connsiteX0" fmla="*/ 40 w 179771"/>
              <a:gd name="connsiteY0" fmla="*/ 66463 h 66808"/>
              <a:gd name="connsiteX1" fmla="*/ 69890 w 179771"/>
              <a:gd name="connsiteY1" fmla="*/ 28363 h 66808"/>
              <a:gd name="connsiteX2" fmla="*/ 177840 w 179771"/>
              <a:gd name="connsiteY2" fmla="*/ 28363 h 66808"/>
              <a:gd name="connsiteX3" fmla="*/ 133390 w 179771"/>
              <a:gd name="connsiteY3" fmla="*/ 9313 h 66808"/>
              <a:gd name="connsiteX4" fmla="*/ 60365 w 179771"/>
              <a:gd name="connsiteY4" fmla="*/ 2963 h 66808"/>
              <a:gd name="connsiteX5" fmla="*/ 40 w 179771"/>
              <a:gd name="connsiteY5" fmla="*/ 66463 h 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771" h="66808">
                <a:moveTo>
                  <a:pt x="40" y="66463"/>
                </a:moveTo>
                <a:cubicBezTo>
                  <a:pt x="1627" y="70696"/>
                  <a:pt x="40257" y="34713"/>
                  <a:pt x="69890" y="28363"/>
                </a:cubicBezTo>
                <a:cubicBezTo>
                  <a:pt x="99523" y="22013"/>
                  <a:pt x="167257" y="31538"/>
                  <a:pt x="177840" y="28363"/>
                </a:cubicBezTo>
                <a:cubicBezTo>
                  <a:pt x="188423" y="25188"/>
                  <a:pt x="152969" y="13546"/>
                  <a:pt x="133390" y="9313"/>
                </a:cubicBezTo>
                <a:cubicBezTo>
                  <a:pt x="113811" y="5080"/>
                  <a:pt x="77298" y="-4974"/>
                  <a:pt x="60365" y="2963"/>
                </a:cubicBezTo>
                <a:cubicBezTo>
                  <a:pt x="43432" y="10900"/>
                  <a:pt x="-1547" y="62230"/>
                  <a:pt x="40" y="664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E105B281-6599-E62F-98F0-9AF1D377C436}"/>
              </a:ext>
            </a:extLst>
          </p:cNvPr>
          <p:cNvSpPr/>
          <p:nvPr/>
        </p:nvSpPr>
        <p:spPr>
          <a:xfrm>
            <a:off x="3222512" y="2222361"/>
            <a:ext cx="200155" cy="232043"/>
          </a:xfrm>
          <a:custGeom>
            <a:avLst/>
            <a:gdLst>
              <a:gd name="connsiteX0" fmla="*/ 200138 w 200155"/>
              <a:gd name="connsiteY0" fmla="*/ 139 h 232043"/>
              <a:gd name="connsiteX1" fmla="*/ 66788 w 200155"/>
              <a:gd name="connsiteY1" fmla="*/ 63639 h 232043"/>
              <a:gd name="connsiteX2" fmla="*/ 73138 w 200155"/>
              <a:gd name="connsiteY2" fmla="*/ 184289 h 232043"/>
              <a:gd name="connsiteX3" fmla="*/ 54088 w 200155"/>
              <a:gd name="connsiteY3" fmla="*/ 127139 h 232043"/>
              <a:gd name="connsiteX4" fmla="*/ 50913 w 200155"/>
              <a:gd name="connsiteY4" fmla="*/ 231914 h 232043"/>
              <a:gd name="connsiteX5" fmla="*/ 113 w 200155"/>
              <a:gd name="connsiteY5" fmla="*/ 101739 h 232043"/>
              <a:gd name="connsiteX6" fmla="*/ 66788 w 200155"/>
              <a:gd name="connsiteY6" fmla="*/ 196989 h 232043"/>
              <a:gd name="connsiteX7" fmla="*/ 69963 w 200155"/>
              <a:gd name="connsiteY7" fmla="*/ 111264 h 232043"/>
              <a:gd name="connsiteX8" fmla="*/ 76313 w 200155"/>
              <a:gd name="connsiteY8" fmla="*/ 79514 h 232043"/>
              <a:gd name="connsiteX9" fmla="*/ 200138 w 200155"/>
              <a:gd name="connsiteY9" fmla="*/ 139 h 232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0155" h="232043">
                <a:moveTo>
                  <a:pt x="200138" y="139"/>
                </a:moveTo>
                <a:cubicBezTo>
                  <a:pt x="198550" y="-2507"/>
                  <a:pt x="87955" y="32947"/>
                  <a:pt x="66788" y="63639"/>
                </a:cubicBezTo>
                <a:cubicBezTo>
                  <a:pt x="45621" y="94331"/>
                  <a:pt x="75255" y="173706"/>
                  <a:pt x="73138" y="184289"/>
                </a:cubicBezTo>
                <a:cubicBezTo>
                  <a:pt x="71021" y="194872"/>
                  <a:pt x="57792" y="119202"/>
                  <a:pt x="54088" y="127139"/>
                </a:cubicBezTo>
                <a:cubicBezTo>
                  <a:pt x="50384" y="135076"/>
                  <a:pt x="59909" y="236147"/>
                  <a:pt x="50913" y="231914"/>
                </a:cubicBezTo>
                <a:cubicBezTo>
                  <a:pt x="41917" y="227681"/>
                  <a:pt x="-2533" y="107560"/>
                  <a:pt x="113" y="101739"/>
                </a:cubicBezTo>
                <a:cubicBezTo>
                  <a:pt x="2759" y="95918"/>
                  <a:pt x="55146" y="195402"/>
                  <a:pt x="66788" y="196989"/>
                </a:cubicBezTo>
                <a:cubicBezTo>
                  <a:pt x="78430" y="198576"/>
                  <a:pt x="68376" y="130843"/>
                  <a:pt x="69963" y="111264"/>
                </a:cubicBezTo>
                <a:cubicBezTo>
                  <a:pt x="71550" y="91685"/>
                  <a:pt x="60967" y="93802"/>
                  <a:pt x="76313" y="79514"/>
                </a:cubicBezTo>
                <a:cubicBezTo>
                  <a:pt x="91659" y="65227"/>
                  <a:pt x="201726" y="2785"/>
                  <a:pt x="200138" y="1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9D98ECE0-471C-9EA4-1E9F-94A1AA12CBF4}"/>
              </a:ext>
            </a:extLst>
          </p:cNvPr>
          <p:cNvSpPr/>
          <p:nvPr/>
        </p:nvSpPr>
        <p:spPr>
          <a:xfrm>
            <a:off x="3606499" y="2856777"/>
            <a:ext cx="346519" cy="407644"/>
          </a:xfrm>
          <a:custGeom>
            <a:avLst/>
            <a:gdLst>
              <a:gd name="connsiteX0" fmla="*/ 301 w 346519"/>
              <a:gd name="connsiteY0" fmla="*/ 723 h 407644"/>
              <a:gd name="connsiteX1" fmla="*/ 117776 w 346519"/>
              <a:gd name="connsiteY1" fmla="*/ 105498 h 407644"/>
              <a:gd name="connsiteX2" fmla="*/ 168576 w 346519"/>
              <a:gd name="connsiteY2" fmla="*/ 273773 h 407644"/>
              <a:gd name="connsiteX3" fmla="*/ 171751 w 346519"/>
              <a:gd name="connsiteY3" fmla="*/ 191223 h 407644"/>
              <a:gd name="connsiteX4" fmla="*/ 305101 w 346519"/>
              <a:gd name="connsiteY4" fmla="*/ 375373 h 407644"/>
              <a:gd name="connsiteX5" fmla="*/ 273351 w 346519"/>
              <a:gd name="connsiteY5" fmla="*/ 283298 h 407644"/>
              <a:gd name="connsiteX6" fmla="*/ 346376 w 346519"/>
              <a:gd name="connsiteY6" fmla="*/ 407123 h 407644"/>
              <a:gd name="connsiteX7" fmla="*/ 289226 w 346519"/>
              <a:gd name="connsiteY7" fmla="*/ 324573 h 407644"/>
              <a:gd name="connsiteX8" fmla="*/ 193976 w 346519"/>
              <a:gd name="connsiteY8" fmla="*/ 248373 h 407644"/>
              <a:gd name="connsiteX9" fmla="*/ 155876 w 346519"/>
              <a:gd name="connsiteY9" fmla="*/ 156298 h 407644"/>
              <a:gd name="connsiteX10" fmla="*/ 301 w 346519"/>
              <a:gd name="connsiteY10" fmla="*/ 723 h 407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6519" h="407644">
                <a:moveTo>
                  <a:pt x="301" y="723"/>
                </a:moveTo>
                <a:cubicBezTo>
                  <a:pt x="-6049" y="-7744"/>
                  <a:pt x="89730" y="59990"/>
                  <a:pt x="117776" y="105498"/>
                </a:cubicBezTo>
                <a:cubicBezTo>
                  <a:pt x="145822" y="151006"/>
                  <a:pt x="159580" y="259486"/>
                  <a:pt x="168576" y="273773"/>
                </a:cubicBezTo>
                <a:cubicBezTo>
                  <a:pt x="177572" y="288060"/>
                  <a:pt x="148997" y="174290"/>
                  <a:pt x="171751" y="191223"/>
                </a:cubicBezTo>
                <a:cubicBezTo>
                  <a:pt x="194505" y="208156"/>
                  <a:pt x="288168" y="360027"/>
                  <a:pt x="305101" y="375373"/>
                </a:cubicBezTo>
                <a:cubicBezTo>
                  <a:pt x="322034" y="390719"/>
                  <a:pt x="266472" y="278006"/>
                  <a:pt x="273351" y="283298"/>
                </a:cubicBezTo>
                <a:cubicBezTo>
                  <a:pt x="280230" y="288590"/>
                  <a:pt x="343730" y="400244"/>
                  <a:pt x="346376" y="407123"/>
                </a:cubicBezTo>
                <a:cubicBezTo>
                  <a:pt x="349022" y="414002"/>
                  <a:pt x="314626" y="351031"/>
                  <a:pt x="289226" y="324573"/>
                </a:cubicBezTo>
                <a:cubicBezTo>
                  <a:pt x="263826" y="298115"/>
                  <a:pt x="216201" y="276419"/>
                  <a:pt x="193976" y="248373"/>
                </a:cubicBezTo>
                <a:cubicBezTo>
                  <a:pt x="171751" y="220327"/>
                  <a:pt x="186568" y="193340"/>
                  <a:pt x="155876" y="156298"/>
                </a:cubicBezTo>
                <a:cubicBezTo>
                  <a:pt x="125184" y="119256"/>
                  <a:pt x="6651" y="9190"/>
                  <a:pt x="301" y="7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44B0ACED-4C34-F73D-8092-34A02B06E8EC}"/>
              </a:ext>
            </a:extLst>
          </p:cNvPr>
          <p:cNvSpPr/>
          <p:nvPr/>
        </p:nvSpPr>
        <p:spPr>
          <a:xfrm>
            <a:off x="2486025" y="2626808"/>
            <a:ext cx="350608" cy="87817"/>
          </a:xfrm>
          <a:custGeom>
            <a:avLst/>
            <a:gdLst>
              <a:gd name="connsiteX0" fmla="*/ 0 w 350608"/>
              <a:gd name="connsiteY0" fmla="*/ 87817 h 87817"/>
              <a:gd name="connsiteX1" fmla="*/ 342900 w 350608"/>
              <a:gd name="connsiteY1" fmla="*/ 2092 h 87817"/>
              <a:gd name="connsiteX2" fmla="*/ 231775 w 350608"/>
              <a:gd name="connsiteY2" fmla="*/ 27492 h 87817"/>
              <a:gd name="connsiteX3" fmla="*/ 149225 w 350608"/>
              <a:gd name="connsiteY3" fmla="*/ 40192 h 87817"/>
              <a:gd name="connsiteX4" fmla="*/ 149225 w 350608"/>
              <a:gd name="connsiteY4" fmla="*/ 40192 h 87817"/>
              <a:gd name="connsiteX5" fmla="*/ 0 w 350608"/>
              <a:gd name="connsiteY5" fmla="*/ 87817 h 87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608" h="87817">
                <a:moveTo>
                  <a:pt x="0" y="87817"/>
                </a:moveTo>
                <a:lnTo>
                  <a:pt x="342900" y="2092"/>
                </a:lnTo>
                <a:cubicBezTo>
                  <a:pt x="381529" y="-7962"/>
                  <a:pt x="264054" y="21142"/>
                  <a:pt x="231775" y="27492"/>
                </a:cubicBezTo>
                <a:cubicBezTo>
                  <a:pt x="199496" y="33842"/>
                  <a:pt x="149225" y="40192"/>
                  <a:pt x="149225" y="40192"/>
                </a:cubicBezTo>
                <a:lnTo>
                  <a:pt x="149225" y="40192"/>
                </a:lnTo>
                <a:lnTo>
                  <a:pt x="0" y="8781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59348E13-5FF1-5A37-956B-F3FA407A1EDC}"/>
              </a:ext>
            </a:extLst>
          </p:cNvPr>
          <p:cNvSpPr/>
          <p:nvPr/>
        </p:nvSpPr>
        <p:spPr>
          <a:xfrm>
            <a:off x="3586022" y="2586389"/>
            <a:ext cx="182703" cy="130715"/>
          </a:xfrm>
          <a:custGeom>
            <a:avLst/>
            <a:gdLst>
              <a:gd name="connsiteX0" fmla="*/ 1728 w 182703"/>
              <a:gd name="connsiteY0" fmla="*/ 1236 h 130715"/>
              <a:gd name="connsiteX1" fmla="*/ 74753 w 182703"/>
              <a:gd name="connsiteY1" fmla="*/ 64736 h 130715"/>
              <a:gd name="connsiteX2" fmla="*/ 182703 w 182703"/>
              <a:gd name="connsiteY2" fmla="*/ 118711 h 130715"/>
              <a:gd name="connsiteX3" fmla="*/ 182703 w 182703"/>
              <a:gd name="connsiteY3" fmla="*/ 118711 h 130715"/>
              <a:gd name="connsiteX4" fmla="*/ 147778 w 182703"/>
              <a:gd name="connsiteY4" fmla="*/ 125061 h 130715"/>
              <a:gd name="connsiteX5" fmla="*/ 1728 w 182703"/>
              <a:gd name="connsiteY5" fmla="*/ 1236 h 13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703" h="130715">
                <a:moveTo>
                  <a:pt x="1728" y="1236"/>
                </a:moveTo>
                <a:cubicBezTo>
                  <a:pt x="-10443" y="-8818"/>
                  <a:pt x="44591" y="45157"/>
                  <a:pt x="74753" y="64736"/>
                </a:cubicBezTo>
                <a:cubicBezTo>
                  <a:pt x="104916" y="84315"/>
                  <a:pt x="182703" y="118711"/>
                  <a:pt x="182703" y="118711"/>
                </a:cubicBezTo>
                <a:lnTo>
                  <a:pt x="182703" y="118711"/>
                </a:lnTo>
                <a:cubicBezTo>
                  <a:pt x="176882" y="119769"/>
                  <a:pt x="175295" y="140407"/>
                  <a:pt x="147778" y="125061"/>
                </a:cubicBezTo>
                <a:cubicBezTo>
                  <a:pt x="120261" y="109715"/>
                  <a:pt x="13899" y="11290"/>
                  <a:pt x="1728" y="12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3CC751B1-AFFE-447F-47AC-0A24A4674234}"/>
              </a:ext>
            </a:extLst>
          </p:cNvPr>
          <p:cNvSpPr/>
          <p:nvPr/>
        </p:nvSpPr>
        <p:spPr>
          <a:xfrm>
            <a:off x="3551451" y="2622546"/>
            <a:ext cx="149174" cy="89509"/>
          </a:xfrm>
          <a:custGeom>
            <a:avLst/>
            <a:gdLst>
              <a:gd name="connsiteX0" fmla="*/ 39474 w 149174"/>
              <a:gd name="connsiteY0" fmla="*/ 4 h 89509"/>
              <a:gd name="connsiteX1" fmla="*/ 68049 w 149174"/>
              <a:gd name="connsiteY1" fmla="*/ 57154 h 89509"/>
              <a:gd name="connsiteX2" fmla="*/ 1374 w 149174"/>
              <a:gd name="connsiteY2" fmla="*/ 88904 h 89509"/>
              <a:gd name="connsiteX3" fmla="*/ 141074 w 149174"/>
              <a:gd name="connsiteY3" fmla="*/ 76204 h 89509"/>
              <a:gd name="connsiteX4" fmla="*/ 125199 w 149174"/>
              <a:gd name="connsiteY4" fmla="*/ 53979 h 89509"/>
              <a:gd name="connsiteX5" fmla="*/ 39474 w 149174"/>
              <a:gd name="connsiteY5" fmla="*/ 4 h 89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174" h="89509">
                <a:moveTo>
                  <a:pt x="39474" y="4"/>
                </a:moveTo>
                <a:cubicBezTo>
                  <a:pt x="29949" y="533"/>
                  <a:pt x="74399" y="42337"/>
                  <a:pt x="68049" y="57154"/>
                </a:cubicBezTo>
                <a:cubicBezTo>
                  <a:pt x="61699" y="71971"/>
                  <a:pt x="-10797" y="85729"/>
                  <a:pt x="1374" y="88904"/>
                </a:cubicBezTo>
                <a:cubicBezTo>
                  <a:pt x="13545" y="92079"/>
                  <a:pt x="120437" y="82025"/>
                  <a:pt x="141074" y="76204"/>
                </a:cubicBezTo>
                <a:cubicBezTo>
                  <a:pt x="161711" y="70383"/>
                  <a:pt x="137899" y="61916"/>
                  <a:pt x="125199" y="53979"/>
                </a:cubicBezTo>
                <a:cubicBezTo>
                  <a:pt x="112499" y="46042"/>
                  <a:pt x="48999" y="-525"/>
                  <a:pt x="39474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FABAFF12-6EF6-2BE5-BA5D-4788CD0C2684}"/>
              </a:ext>
            </a:extLst>
          </p:cNvPr>
          <p:cNvSpPr/>
          <p:nvPr/>
        </p:nvSpPr>
        <p:spPr>
          <a:xfrm>
            <a:off x="2367174" y="1658331"/>
            <a:ext cx="1167463" cy="717046"/>
          </a:xfrm>
          <a:custGeom>
            <a:avLst/>
            <a:gdLst>
              <a:gd name="connsiteX0" fmla="*/ 1166601 w 1167463"/>
              <a:gd name="connsiteY0" fmla="*/ 72044 h 717046"/>
              <a:gd name="connsiteX1" fmla="*/ 280776 w 1167463"/>
              <a:gd name="connsiteY1" fmla="*/ 484794 h 717046"/>
              <a:gd name="connsiteX2" fmla="*/ 591926 w 1167463"/>
              <a:gd name="connsiteY2" fmla="*/ 367319 h 717046"/>
              <a:gd name="connsiteX3" fmla="*/ 1376 w 1167463"/>
              <a:gd name="connsiteY3" fmla="*/ 716569 h 717046"/>
              <a:gd name="connsiteX4" fmla="*/ 439526 w 1167463"/>
              <a:gd name="connsiteY4" fmla="*/ 437169 h 717046"/>
              <a:gd name="connsiteX5" fmla="*/ 785601 w 1167463"/>
              <a:gd name="connsiteY5" fmla="*/ 195869 h 717046"/>
              <a:gd name="connsiteX6" fmla="*/ 791951 w 1167463"/>
              <a:gd name="connsiteY6" fmla="*/ 246669 h 717046"/>
              <a:gd name="connsiteX7" fmla="*/ 1026901 w 1167463"/>
              <a:gd name="connsiteY7" fmla="*/ 2194 h 717046"/>
              <a:gd name="connsiteX8" fmla="*/ 455401 w 1167463"/>
              <a:gd name="connsiteY8" fmla="*/ 411769 h 717046"/>
              <a:gd name="connsiteX9" fmla="*/ 1166601 w 1167463"/>
              <a:gd name="connsiteY9" fmla="*/ 72044 h 717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7463" h="717046">
                <a:moveTo>
                  <a:pt x="1166601" y="72044"/>
                </a:moveTo>
                <a:cubicBezTo>
                  <a:pt x="1137497" y="84215"/>
                  <a:pt x="376555" y="435581"/>
                  <a:pt x="280776" y="484794"/>
                </a:cubicBezTo>
                <a:cubicBezTo>
                  <a:pt x="184997" y="534007"/>
                  <a:pt x="638493" y="328690"/>
                  <a:pt x="591926" y="367319"/>
                </a:cubicBezTo>
                <a:cubicBezTo>
                  <a:pt x="545359" y="405948"/>
                  <a:pt x="26776" y="704927"/>
                  <a:pt x="1376" y="716569"/>
                </a:cubicBezTo>
                <a:cubicBezTo>
                  <a:pt x="-24024" y="728211"/>
                  <a:pt x="308822" y="523952"/>
                  <a:pt x="439526" y="437169"/>
                </a:cubicBezTo>
                <a:cubicBezTo>
                  <a:pt x="570230" y="350386"/>
                  <a:pt x="726864" y="227619"/>
                  <a:pt x="785601" y="195869"/>
                </a:cubicBezTo>
                <a:cubicBezTo>
                  <a:pt x="844338" y="164119"/>
                  <a:pt x="751734" y="278948"/>
                  <a:pt x="791951" y="246669"/>
                </a:cubicBezTo>
                <a:cubicBezTo>
                  <a:pt x="832168" y="214390"/>
                  <a:pt x="1082993" y="-25323"/>
                  <a:pt x="1026901" y="2194"/>
                </a:cubicBezTo>
                <a:cubicBezTo>
                  <a:pt x="970809" y="29711"/>
                  <a:pt x="432118" y="398011"/>
                  <a:pt x="455401" y="411769"/>
                </a:cubicBezTo>
                <a:cubicBezTo>
                  <a:pt x="478684" y="425527"/>
                  <a:pt x="1195705" y="59873"/>
                  <a:pt x="1166601" y="7204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A0ADE722-8971-9CA6-D058-2E6F6C0F05B3}"/>
              </a:ext>
            </a:extLst>
          </p:cNvPr>
          <p:cNvSpPr/>
          <p:nvPr/>
        </p:nvSpPr>
        <p:spPr>
          <a:xfrm>
            <a:off x="2758451" y="1681780"/>
            <a:ext cx="864665" cy="474518"/>
          </a:xfrm>
          <a:custGeom>
            <a:avLst/>
            <a:gdLst>
              <a:gd name="connsiteX0" fmla="*/ 13324 w 864665"/>
              <a:gd name="connsiteY0" fmla="*/ 464520 h 474518"/>
              <a:gd name="connsiteX1" fmla="*/ 835649 w 864665"/>
              <a:gd name="connsiteY1" fmla="*/ 16845 h 474518"/>
              <a:gd name="connsiteX2" fmla="*/ 648324 w 864665"/>
              <a:gd name="connsiteY2" fmla="*/ 115270 h 474518"/>
              <a:gd name="connsiteX3" fmla="*/ 346699 w 864665"/>
              <a:gd name="connsiteY3" fmla="*/ 312120 h 474518"/>
              <a:gd name="connsiteX4" fmla="*/ 13324 w 864665"/>
              <a:gd name="connsiteY4" fmla="*/ 464520 h 47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665" h="474518">
                <a:moveTo>
                  <a:pt x="13324" y="464520"/>
                </a:moveTo>
                <a:cubicBezTo>
                  <a:pt x="94816" y="415308"/>
                  <a:pt x="729816" y="75053"/>
                  <a:pt x="835649" y="16845"/>
                </a:cubicBezTo>
                <a:cubicBezTo>
                  <a:pt x="941482" y="-41363"/>
                  <a:pt x="729816" y="66058"/>
                  <a:pt x="648324" y="115270"/>
                </a:cubicBezTo>
                <a:cubicBezTo>
                  <a:pt x="566832" y="164482"/>
                  <a:pt x="446712" y="256028"/>
                  <a:pt x="346699" y="312120"/>
                </a:cubicBezTo>
                <a:cubicBezTo>
                  <a:pt x="246687" y="368212"/>
                  <a:pt x="-68168" y="513732"/>
                  <a:pt x="13324" y="46452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EB5C9074-4B90-D24F-7BD7-0BE580D45D99}"/>
              </a:ext>
            </a:extLst>
          </p:cNvPr>
          <p:cNvSpPr/>
          <p:nvPr/>
        </p:nvSpPr>
        <p:spPr>
          <a:xfrm>
            <a:off x="3351774" y="1632244"/>
            <a:ext cx="556163" cy="915488"/>
          </a:xfrm>
          <a:custGeom>
            <a:avLst/>
            <a:gdLst>
              <a:gd name="connsiteX0" fmla="*/ 23251 w 556163"/>
              <a:gd name="connsiteY0" fmla="*/ 18756 h 915488"/>
              <a:gd name="connsiteX1" fmla="*/ 23251 w 556163"/>
              <a:gd name="connsiteY1" fmla="*/ 164806 h 915488"/>
              <a:gd name="connsiteX2" fmla="*/ 194701 w 556163"/>
              <a:gd name="connsiteY2" fmla="*/ 526756 h 915488"/>
              <a:gd name="connsiteX3" fmla="*/ 137551 w 556163"/>
              <a:gd name="connsiteY3" fmla="*/ 520406 h 915488"/>
              <a:gd name="connsiteX4" fmla="*/ 274076 w 556163"/>
              <a:gd name="connsiteY4" fmla="*/ 656931 h 915488"/>
              <a:gd name="connsiteX5" fmla="*/ 169301 w 556163"/>
              <a:gd name="connsiteY5" fmla="*/ 612481 h 915488"/>
              <a:gd name="connsiteX6" fmla="*/ 553476 w 556163"/>
              <a:gd name="connsiteY6" fmla="*/ 910931 h 915488"/>
              <a:gd name="connsiteX7" fmla="*/ 334401 w 556163"/>
              <a:gd name="connsiteY7" fmla="*/ 777581 h 915488"/>
              <a:gd name="connsiteX8" fmla="*/ 223276 w 556163"/>
              <a:gd name="connsiteY8" fmla="*/ 568031 h 915488"/>
              <a:gd name="connsiteX9" fmla="*/ 23251 w 556163"/>
              <a:gd name="connsiteY9" fmla="*/ 18756 h 91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6163" h="915488">
                <a:moveTo>
                  <a:pt x="23251" y="18756"/>
                </a:moveTo>
                <a:cubicBezTo>
                  <a:pt x="-10086" y="-48448"/>
                  <a:pt x="-5324" y="80139"/>
                  <a:pt x="23251" y="164806"/>
                </a:cubicBezTo>
                <a:cubicBezTo>
                  <a:pt x="51826" y="249473"/>
                  <a:pt x="175651" y="467489"/>
                  <a:pt x="194701" y="526756"/>
                </a:cubicBezTo>
                <a:cubicBezTo>
                  <a:pt x="213751" y="586023"/>
                  <a:pt x="124322" y="498710"/>
                  <a:pt x="137551" y="520406"/>
                </a:cubicBezTo>
                <a:cubicBezTo>
                  <a:pt x="150780" y="542102"/>
                  <a:pt x="268784" y="641585"/>
                  <a:pt x="274076" y="656931"/>
                </a:cubicBezTo>
                <a:cubicBezTo>
                  <a:pt x="279368" y="672277"/>
                  <a:pt x="122734" y="570148"/>
                  <a:pt x="169301" y="612481"/>
                </a:cubicBezTo>
                <a:cubicBezTo>
                  <a:pt x="215868" y="654814"/>
                  <a:pt x="525959" y="883414"/>
                  <a:pt x="553476" y="910931"/>
                </a:cubicBezTo>
                <a:cubicBezTo>
                  <a:pt x="580993" y="938448"/>
                  <a:pt x="389434" y="834731"/>
                  <a:pt x="334401" y="777581"/>
                </a:cubicBezTo>
                <a:cubicBezTo>
                  <a:pt x="279368" y="720431"/>
                  <a:pt x="277780" y="689210"/>
                  <a:pt x="223276" y="568031"/>
                </a:cubicBezTo>
                <a:cubicBezTo>
                  <a:pt x="168772" y="446852"/>
                  <a:pt x="56588" y="85960"/>
                  <a:pt x="23251" y="1875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07959F1A-00C3-8E17-9124-AA03708AB7F3}"/>
              </a:ext>
            </a:extLst>
          </p:cNvPr>
          <p:cNvSpPr/>
          <p:nvPr/>
        </p:nvSpPr>
        <p:spPr>
          <a:xfrm>
            <a:off x="3352775" y="2078827"/>
            <a:ext cx="149312" cy="256048"/>
          </a:xfrm>
          <a:custGeom>
            <a:avLst/>
            <a:gdLst>
              <a:gd name="connsiteX0" fmla="*/ 25 w 149312"/>
              <a:gd name="connsiteY0" fmla="*/ 798 h 256048"/>
              <a:gd name="connsiteX1" fmla="*/ 95275 w 149312"/>
              <a:gd name="connsiteY1" fmla="*/ 146848 h 256048"/>
              <a:gd name="connsiteX2" fmla="*/ 66700 w 149312"/>
              <a:gd name="connsiteY2" fmla="*/ 254798 h 256048"/>
              <a:gd name="connsiteX3" fmla="*/ 127025 w 149312"/>
              <a:gd name="connsiteY3" fmla="*/ 203998 h 256048"/>
              <a:gd name="connsiteX4" fmla="*/ 149250 w 149312"/>
              <a:gd name="connsiteY4" fmla="*/ 178598 h 256048"/>
              <a:gd name="connsiteX5" fmla="*/ 133375 w 149312"/>
              <a:gd name="connsiteY5" fmla="*/ 13498 h 256048"/>
              <a:gd name="connsiteX6" fmla="*/ 123850 w 149312"/>
              <a:gd name="connsiteY6" fmla="*/ 200823 h 256048"/>
              <a:gd name="connsiteX7" fmla="*/ 88925 w 149312"/>
              <a:gd name="connsiteY7" fmla="*/ 191298 h 256048"/>
              <a:gd name="connsiteX8" fmla="*/ 85750 w 149312"/>
              <a:gd name="connsiteY8" fmla="*/ 92873 h 256048"/>
              <a:gd name="connsiteX9" fmla="*/ 25 w 149312"/>
              <a:gd name="connsiteY9" fmla="*/ 798 h 25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9312" h="256048">
                <a:moveTo>
                  <a:pt x="25" y="798"/>
                </a:moveTo>
                <a:cubicBezTo>
                  <a:pt x="1612" y="9794"/>
                  <a:pt x="84163" y="104515"/>
                  <a:pt x="95275" y="146848"/>
                </a:cubicBezTo>
                <a:cubicBezTo>
                  <a:pt x="106387" y="189181"/>
                  <a:pt x="61408" y="245273"/>
                  <a:pt x="66700" y="254798"/>
                </a:cubicBezTo>
                <a:cubicBezTo>
                  <a:pt x="71992" y="264323"/>
                  <a:pt x="113267" y="216698"/>
                  <a:pt x="127025" y="203998"/>
                </a:cubicBezTo>
                <a:cubicBezTo>
                  <a:pt x="140783" y="191298"/>
                  <a:pt x="148192" y="210348"/>
                  <a:pt x="149250" y="178598"/>
                </a:cubicBezTo>
                <a:cubicBezTo>
                  <a:pt x="150308" y="146848"/>
                  <a:pt x="137608" y="9794"/>
                  <a:pt x="133375" y="13498"/>
                </a:cubicBezTo>
                <a:cubicBezTo>
                  <a:pt x="129142" y="17202"/>
                  <a:pt x="131258" y="171190"/>
                  <a:pt x="123850" y="200823"/>
                </a:cubicBezTo>
                <a:cubicBezTo>
                  <a:pt x="116442" y="230456"/>
                  <a:pt x="95275" y="209290"/>
                  <a:pt x="88925" y="191298"/>
                </a:cubicBezTo>
                <a:cubicBezTo>
                  <a:pt x="82575" y="173306"/>
                  <a:pt x="101096" y="124623"/>
                  <a:pt x="85750" y="92873"/>
                </a:cubicBezTo>
                <a:cubicBezTo>
                  <a:pt x="70404" y="61123"/>
                  <a:pt x="-1562" y="-8198"/>
                  <a:pt x="25" y="7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C1789B25-C9B9-D183-9D40-6089BE787ECD}"/>
              </a:ext>
            </a:extLst>
          </p:cNvPr>
          <p:cNvSpPr/>
          <p:nvPr/>
        </p:nvSpPr>
        <p:spPr>
          <a:xfrm>
            <a:off x="2707027" y="2828916"/>
            <a:ext cx="163392" cy="219284"/>
          </a:xfrm>
          <a:custGeom>
            <a:avLst/>
            <a:gdLst>
              <a:gd name="connsiteX0" fmla="*/ 23473 w 163392"/>
              <a:gd name="connsiteY0" fmla="*/ 9 h 219284"/>
              <a:gd name="connsiteX1" fmla="*/ 10773 w 163392"/>
              <a:gd name="connsiteY1" fmla="*/ 111134 h 219284"/>
              <a:gd name="connsiteX2" fmla="*/ 58398 w 163392"/>
              <a:gd name="connsiteY2" fmla="*/ 177809 h 219284"/>
              <a:gd name="connsiteX3" fmla="*/ 1248 w 163392"/>
              <a:gd name="connsiteY3" fmla="*/ 219084 h 219284"/>
              <a:gd name="connsiteX4" fmla="*/ 125073 w 163392"/>
              <a:gd name="connsiteY4" fmla="*/ 193684 h 219284"/>
              <a:gd name="connsiteX5" fmla="*/ 163173 w 163392"/>
              <a:gd name="connsiteY5" fmla="*/ 196859 h 219284"/>
              <a:gd name="connsiteX6" fmla="*/ 112373 w 163392"/>
              <a:gd name="connsiteY6" fmla="*/ 193684 h 219284"/>
              <a:gd name="connsiteX7" fmla="*/ 64748 w 163392"/>
              <a:gd name="connsiteY7" fmla="*/ 193684 h 219284"/>
              <a:gd name="connsiteX8" fmla="*/ 32998 w 163392"/>
              <a:gd name="connsiteY8" fmla="*/ 161934 h 219284"/>
              <a:gd name="connsiteX9" fmla="*/ 17123 w 163392"/>
              <a:gd name="connsiteY9" fmla="*/ 133359 h 219284"/>
              <a:gd name="connsiteX10" fmla="*/ 1248 w 163392"/>
              <a:gd name="connsiteY10" fmla="*/ 104784 h 219284"/>
              <a:gd name="connsiteX11" fmla="*/ 23473 w 163392"/>
              <a:gd name="connsiteY11" fmla="*/ 9 h 219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3392" h="219284">
                <a:moveTo>
                  <a:pt x="23473" y="9"/>
                </a:moveTo>
                <a:cubicBezTo>
                  <a:pt x="25061" y="1067"/>
                  <a:pt x="4952" y="81501"/>
                  <a:pt x="10773" y="111134"/>
                </a:cubicBezTo>
                <a:cubicBezTo>
                  <a:pt x="16594" y="140767"/>
                  <a:pt x="59986" y="159817"/>
                  <a:pt x="58398" y="177809"/>
                </a:cubicBezTo>
                <a:cubicBezTo>
                  <a:pt x="56811" y="195801"/>
                  <a:pt x="-9865" y="216438"/>
                  <a:pt x="1248" y="219084"/>
                </a:cubicBezTo>
                <a:cubicBezTo>
                  <a:pt x="12361" y="221730"/>
                  <a:pt x="98086" y="197388"/>
                  <a:pt x="125073" y="193684"/>
                </a:cubicBezTo>
                <a:cubicBezTo>
                  <a:pt x="152060" y="189980"/>
                  <a:pt x="165290" y="196859"/>
                  <a:pt x="163173" y="196859"/>
                </a:cubicBezTo>
                <a:cubicBezTo>
                  <a:pt x="161056" y="196859"/>
                  <a:pt x="128777" y="194213"/>
                  <a:pt x="112373" y="193684"/>
                </a:cubicBezTo>
                <a:cubicBezTo>
                  <a:pt x="95969" y="193155"/>
                  <a:pt x="77977" y="198976"/>
                  <a:pt x="64748" y="193684"/>
                </a:cubicBezTo>
                <a:cubicBezTo>
                  <a:pt x="51519" y="188392"/>
                  <a:pt x="40935" y="171988"/>
                  <a:pt x="32998" y="161934"/>
                </a:cubicBezTo>
                <a:cubicBezTo>
                  <a:pt x="25061" y="151880"/>
                  <a:pt x="17123" y="133359"/>
                  <a:pt x="17123" y="133359"/>
                </a:cubicBezTo>
                <a:cubicBezTo>
                  <a:pt x="11831" y="123834"/>
                  <a:pt x="-869" y="122246"/>
                  <a:pt x="1248" y="104784"/>
                </a:cubicBezTo>
                <a:cubicBezTo>
                  <a:pt x="3365" y="87322"/>
                  <a:pt x="21885" y="-1049"/>
                  <a:pt x="23473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3DE53261-ADE3-03AD-EA33-114D0F368412}"/>
              </a:ext>
            </a:extLst>
          </p:cNvPr>
          <p:cNvSpPr/>
          <p:nvPr/>
        </p:nvSpPr>
        <p:spPr>
          <a:xfrm>
            <a:off x="2713663" y="3032094"/>
            <a:ext cx="42437" cy="171601"/>
          </a:xfrm>
          <a:custGeom>
            <a:avLst/>
            <a:gdLst>
              <a:gd name="connsiteX0" fmla="*/ 20012 w 42437"/>
              <a:gd name="connsiteY0" fmla="*/ 31 h 171601"/>
              <a:gd name="connsiteX1" fmla="*/ 16837 w 42437"/>
              <a:gd name="connsiteY1" fmla="*/ 85756 h 171601"/>
              <a:gd name="connsiteX2" fmla="*/ 42237 w 42437"/>
              <a:gd name="connsiteY2" fmla="*/ 133381 h 171601"/>
              <a:gd name="connsiteX3" fmla="*/ 962 w 42437"/>
              <a:gd name="connsiteY3" fmla="*/ 171481 h 171601"/>
              <a:gd name="connsiteX4" fmla="*/ 13662 w 42437"/>
              <a:gd name="connsiteY4" fmla="*/ 142906 h 171601"/>
              <a:gd name="connsiteX5" fmla="*/ 20012 w 42437"/>
              <a:gd name="connsiteY5" fmla="*/ 76231 h 171601"/>
              <a:gd name="connsiteX6" fmla="*/ 20012 w 42437"/>
              <a:gd name="connsiteY6" fmla="*/ 31 h 17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37" h="171601">
                <a:moveTo>
                  <a:pt x="20012" y="31"/>
                </a:moveTo>
                <a:cubicBezTo>
                  <a:pt x="19483" y="1618"/>
                  <a:pt x="13133" y="63531"/>
                  <a:pt x="16837" y="85756"/>
                </a:cubicBezTo>
                <a:cubicBezTo>
                  <a:pt x="20541" y="107981"/>
                  <a:pt x="44883" y="119094"/>
                  <a:pt x="42237" y="133381"/>
                </a:cubicBezTo>
                <a:cubicBezTo>
                  <a:pt x="39591" y="147668"/>
                  <a:pt x="5724" y="169894"/>
                  <a:pt x="962" y="171481"/>
                </a:cubicBezTo>
                <a:cubicBezTo>
                  <a:pt x="-3800" y="173068"/>
                  <a:pt x="10487" y="158781"/>
                  <a:pt x="13662" y="142906"/>
                </a:cubicBezTo>
                <a:cubicBezTo>
                  <a:pt x="16837" y="127031"/>
                  <a:pt x="18954" y="95281"/>
                  <a:pt x="20012" y="76231"/>
                </a:cubicBezTo>
                <a:cubicBezTo>
                  <a:pt x="21070" y="57181"/>
                  <a:pt x="20541" y="-1556"/>
                  <a:pt x="20012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CA9B19D1-EC62-2D01-25FE-BCE8AB897EA3}"/>
              </a:ext>
            </a:extLst>
          </p:cNvPr>
          <p:cNvSpPr/>
          <p:nvPr/>
        </p:nvSpPr>
        <p:spPr>
          <a:xfrm>
            <a:off x="2695377" y="3130530"/>
            <a:ext cx="343306" cy="88920"/>
          </a:xfrm>
          <a:custGeom>
            <a:avLst/>
            <a:gdLst>
              <a:gd name="connsiteX0" fmla="*/ 198 w 343306"/>
              <a:gd name="connsiteY0" fmla="*/ 88920 h 88920"/>
              <a:gd name="connsiteX1" fmla="*/ 117673 w 343306"/>
              <a:gd name="connsiteY1" fmla="*/ 57170 h 88920"/>
              <a:gd name="connsiteX2" fmla="*/ 124023 w 343306"/>
              <a:gd name="connsiteY2" fmla="*/ 20 h 88920"/>
              <a:gd name="connsiteX3" fmla="*/ 155773 w 343306"/>
              <a:gd name="connsiteY3" fmla="*/ 50820 h 88920"/>
              <a:gd name="connsiteX4" fmla="*/ 212923 w 343306"/>
              <a:gd name="connsiteY4" fmla="*/ 66695 h 88920"/>
              <a:gd name="connsiteX5" fmla="*/ 203398 w 343306"/>
              <a:gd name="connsiteY5" fmla="*/ 63520 h 88920"/>
              <a:gd name="connsiteX6" fmla="*/ 289123 w 343306"/>
              <a:gd name="connsiteY6" fmla="*/ 69870 h 88920"/>
              <a:gd name="connsiteX7" fmla="*/ 343098 w 343306"/>
              <a:gd name="connsiteY7" fmla="*/ 79395 h 88920"/>
              <a:gd name="connsiteX8" fmla="*/ 270073 w 343306"/>
              <a:gd name="connsiteY8" fmla="*/ 73045 h 88920"/>
              <a:gd name="connsiteX9" fmla="*/ 149423 w 343306"/>
              <a:gd name="connsiteY9" fmla="*/ 57170 h 88920"/>
              <a:gd name="connsiteX10" fmla="*/ 198 w 343306"/>
              <a:gd name="connsiteY10" fmla="*/ 88920 h 88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3306" h="88920">
                <a:moveTo>
                  <a:pt x="198" y="88920"/>
                </a:moveTo>
                <a:cubicBezTo>
                  <a:pt x="-5094" y="88920"/>
                  <a:pt x="97036" y="71987"/>
                  <a:pt x="117673" y="57170"/>
                </a:cubicBezTo>
                <a:cubicBezTo>
                  <a:pt x="138310" y="42353"/>
                  <a:pt x="117673" y="1078"/>
                  <a:pt x="124023" y="20"/>
                </a:cubicBezTo>
                <a:cubicBezTo>
                  <a:pt x="130373" y="-1038"/>
                  <a:pt x="140957" y="39708"/>
                  <a:pt x="155773" y="50820"/>
                </a:cubicBezTo>
                <a:cubicBezTo>
                  <a:pt x="170589" y="61932"/>
                  <a:pt x="204986" y="64578"/>
                  <a:pt x="212923" y="66695"/>
                </a:cubicBezTo>
                <a:cubicBezTo>
                  <a:pt x="220860" y="68812"/>
                  <a:pt x="190698" y="62991"/>
                  <a:pt x="203398" y="63520"/>
                </a:cubicBezTo>
                <a:cubicBezTo>
                  <a:pt x="216098" y="64049"/>
                  <a:pt x="265840" y="67224"/>
                  <a:pt x="289123" y="69870"/>
                </a:cubicBezTo>
                <a:cubicBezTo>
                  <a:pt x="312406" y="72516"/>
                  <a:pt x="346273" y="78866"/>
                  <a:pt x="343098" y="79395"/>
                </a:cubicBezTo>
                <a:cubicBezTo>
                  <a:pt x="339923" y="79924"/>
                  <a:pt x="302352" y="76749"/>
                  <a:pt x="270073" y="73045"/>
                </a:cubicBezTo>
                <a:cubicBezTo>
                  <a:pt x="237794" y="69341"/>
                  <a:pt x="192815" y="54524"/>
                  <a:pt x="149423" y="57170"/>
                </a:cubicBezTo>
                <a:cubicBezTo>
                  <a:pt x="106031" y="59816"/>
                  <a:pt x="5490" y="88920"/>
                  <a:pt x="198" y="889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898BF042-760D-4BDD-146F-EEEE2C06D9A0}"/>
              </a:ext>
            </a:extLst>
          </p:cNvPr>
          <p:cNvSpPr/>
          <p:nvPr/>
        </p:nvSpPr>
        <p:spPr>
          <a:xfrm>
            <a:off x="2990153" y="3193517"/>
            <a:ext cx="242884" cy="92557"/>
          </a:xfrm>
          <a:custGeom>
            <a:avLst/>
            <a:gdLst>
              <a:gd name="connsiteX0" fmla="*/ 697 w 242884"/>
              <a:gd name="connsiteY0" fmla="*/ 19583 h 92557"/>
              <a:gd name="connsiteX1" fmla="*/ 143572 w 242884"/>
              <a:gd name="connsiteY1" fmla="*/ 29108 h 92557"/>
              <a:gd name="connsiteX2" fmla="*/ 175322 w 242884"/>
              <a:gd name="connsiteY2" fmla="*/ 51333 h 92557"/>
              <a:gd name="connsiteX3" fmla="*/ 159447 w 242884"/>
              <a:gd name="connsiteY3" fmla="*/ 533 h 92557"/>
              <a:gd name="connsiteX4" fmla="*/ 238822 w 242884"/>
              <a:gd name="connsiteY4" fmla="*/ 89433 h 92557"/>
              <a:gd name="connsiteX5" fmla="*/ 210247 w 242884"/>
              <a:gd name="connsiteY5" fmla="*/ 67208 h 92557"/>
              <a:gd name="connsiteX6" fmla="*/ 697 w 242884"/>
              <a:gd name="connsiteY6" fmla="*/ 19583 h 92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884" h="92557">
                <a:moveTo>
                  <a:pt x="697" y="19583"/>
                </a:moveTo>
                <a:cubicBezTo>
                  <a:pt x="-10415" y="13233"/>
                  <a:pt x="114468" y="23816"/>
                  <a:pt x="143572" y="29108"/>
                </a:cubicBezTo>
                <a:cubicBezTo>
                  <a:pt x="172676" y="34400"/>
                  <a:pt x="172676" y="56095"/>
                  <a:pt x="175322" y="51333"/>
                </a:cubicBezTo>
                <a:cubicBezTo>
                  <a:pt x="177968" y="46571"/>
                  <a:pt x="148864" y="-5817"/>
                  <a:pt x="159447" y="533"/>
                </a:cubicBezTo>
                <a:cubicBezTo>
                  <a:pt x="170030" y="6883"/>
                  <a:pt x="230355" y="78321"/>
                  <a:pt x="238822" y="89433"/>
                </a:cubicBezTo>
                <a:cubicBezTo>
                  <a:pt x="247289" y="100545"/>
                  <a:pt x="244643" y="79379"/>
                  <a:pt x="210247" y="67208"/>
                </a:cubicBezTo>
                <a:cubicBezTo>
                  <a:pt x="175851" y="55037"/>
                  <a:pt x="11809" y="25933"/>
                  <a:pt x="697" y="195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E2FFAABE-8F55-6586-2CA1-66846F01E882}"/>
              </a:ext>
            </a:extLst>
          </p:cNvPr>
          <p:cNvSpPr/>
          <p:nvPr/>
        </p:nvSpPr>
        <p:spPr>
          <a:xfrm>
            <a:off x="2491234" y="3697526"/>
            <a:ext cx="45591" cy="551877"/>
          </a:xfrm>
          <a:custGeom>
            <a:avLst/>
            <a:gdLst>
              <a:gd name="connsiteX0" fmla="*/ 23366 w 45591"/>
              <a:gd name="connsiteY0" fmla="*/ 7699 h 551877"/>
              <a:gd name="connsiteX1" fmla="*/ 45591 w 45591"/>
              <a:gd name="connsiteY1" fmla="*/ 544274 h 551877"/>
              <a:gd name="connsiteX2" fmla="*/ 23366 w 45591"/>
              <a:gd name="connsiteY2" fmla="*/ 315674 h 551877"/>
              <a:gd name="connsiteX3" fmla="*/ 1141 w 45591"/>
              <a:gd name="connsiteY3" fmla="*/ 204549 h 551877"/>
              <a:gd name="connsiteX4" fmla="*/ 4316 w 45591"/>
              <a:gd name="connsiteY4" fmla="*/ 223599 h 551877"/>
              <a:gd name="connsiteX5" fmla="*/ 23366 w 45591"/>
              <a:gd name="connsiteY5" fmla="*/ 7699 h 55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91" h="551877">
                <a:moveTo>
                  <a:pt x="23366" y="7699"/>
                </a:moveTo>
                <a:cubicBezTo>
                  <a:pt x="30245" y="61145"/>
                  <a:pt x="45591" y="492945"/>
                  <a:pt x="45591" y="544274"/>
                </a:cubicBezTo>
                <a:cubicBezTo>
                  <a:pt x="45591" y="595603"/>
                  <a:pt x="30774" y="372295"/>
                  <a:pt x="23366" y="315674"/>
                </a:cubicBezTo>
                <a:cubicBezTo>
                  <a:pt x="15958" y="259053"/>
                  <a:pt x="4316" y="219895"/>
                  <a:pt x="1141" y="204549"/>
                </a:cubicBezTo>
                <a:cubicBezTo>
                  <a:pt x="-2034" y="189203"/>
                  <a:pt x="2199" y="251645"/>
                  <a:pt x="4316" y="223599"/>
                </a:cubicBezTo>
                <a:cubicBezTo>
                  <a:pt x="6433" y="195553"/>
                  <a:pt x="16487" y="-45747"/>
                  <a:pt x="23366" y="76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4A494231-FCE8-1F5C-3CA9-10F6873F5873}"/>
              </a:ext>
            </a:extLst>
          </p:cNvPr>
          <p:cNvSpPr/>
          <p:nvPr/>
        </p:nvSpPr>
        <p:spPr>
          <a:xfrm>
            <a:off x="2406328" y="3786300"/>
            <a:ext cx="218060" cy="722922"/>
          </a:xfrm>
          <a:custGeom>
            <a:avLst/>
            <a:gdLst>
              <a:gd name="connsiteX0" fmla="*/ 41597 w 218060"/>
              <a:gd name="connsiteY0" fmla="*/ 1475 h 722922"/>
              <a:gd name="connsiteX1" fmla="*/ 98747 w 218060"/>
              <a:gd name="connsiteY1" fmla="*/ 366600 h 722922"/>
              <a:gd name="connsiteX2" fmla="*/ 105097 w 218060"/>
              <a:gd name="connsiteY2" fmla="*/ 350725 h 722922"/>
              <a:gd name="connsiteX3" fmla="*/ 108272 w 218060"/>
              <a:gd name="connsiteY3" fmla="*/ 519000 h 722922"/>
              <a:gd name="connsiteX4" fmla="*/ 155897 w 218060"/>
              <a:gd name="connsiteY4" fmla="*/ 639650 h 722922"/>
              <a:gd name="connsiteX5" fmla="*/ 108272 w 218060"/>
              <a:gd name="connsiteY5" fmla="*/ 582500 h 722922"/>
              <a:gd name="connsiteX6" fmla="*/ 216222 w 218060"/>
              <a:gd name="connsiteY6" fmla="*/ 722200 h 722922"/>
              <a:gd name="connsiteX7" fmla="*/ 168597 w 218060"/>
              <a:gd name="connsiteY7" fmla="*/ 626950 h 722922"/>
              <a:gd name="connsiteX8" fmla="*/ 70172 w 218060"/>
              <a:gd name="connsiteY8" fmla="*/ 411050 h 722922"/>
              <a:gd name="connsiteX9" fmla="*/ 322 w 218060"/>
              <a:gd name="connsiteY9" fmla="*/ 265000 h 722922"/>
              <a:gd name="connsiteX10" fmla="*/ 44772 w 218060"/>
              <a:gd name="connsiteY10" fmla="*/ 379300 h 722922"/>
              <a:gd name="connsiteX11" fmla="*/ 60647 w 218060"/>
              <a:gd name="connsiteY11" fmla="*/ 242775 h 722922"/>
              <a:gd name="connsiteX12" fmla="*/ 41597 w 218060"/>
              <a:gd name="connsiteY12" fmla="*/ 1475 h 722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8060" h="722922">
                <a:moveTo>
                  <a:pt x="41597" y="1475"/>
                </a:moveTo>
                <a:cubicBezTo>
                  <a:pt x="47947" y="22112"/>
                  <a:pt x="88164" y="308392"/>
                  <a:pt x="98747" y="366600"/>
                </a:cubicBezTo>
                <a:cubicBezTo>
                  <a:pt x="109330" y="424808"/>
                  <a:pt x="103510" y="325325"/>
                  <a:pt x="105097" y="350725"/>
                </a:cubicBezTo>
                <a:cubicBezTo>
                  <a:pt x="106685" y="376125"/>
                  <a:pt x="99805" y="470846"/>
                  <a:pt x="108272" y="519000"/>
                </a:cubicBezTo>
                <a:cubicBezTo>
                  <a:pt x="116739" y="567154"/>
                  <a:pt x="155897" y="629067"/>
                  <a:pt x="155897" y="639650"/>
                </a:cubicBezTo>
                <a:cubicBezTo>
                  <a:pt x="155897" y="650233"/>
                  <a:pt x="98218" y="568742"/>
                  <a:pt x="108272" y="582500"/>
                </a:cubicBezTo>
                <a:cubicBezTo>
                  <a:pt x="118326" y="596258"/>
                  <a:pt x="206168" y="714792"/>
                  <a:pt x="216222" y="722200"/>
                </a:cubicBezTo>
                <a:cubicBezTo>
                  <a:pt x="226276" y="729608"/>
                  <a:pt x="192939" y="678808"/>
                  <a:pt x="168597" y="626950"/>
                </a:cubicBezTo>
                <a:cubicBezTo>
                  <a:pt x="144255" y="575092"/>
                  <a:pt x="98218" y="471375"/>
                  <a:pt x="70172" y="411050"/>
                </a:cubicBezTo>
                <a:cubicBezTo>
                  <a:pt x="42126" y="350725"/>
                  <a:pt x="4555" y="270292"/>
                  <a:pt x="322" y="265000"/>
                </a:cubicBezTo>
                <a:cubicBezTo>
                  <a:pt x="-3911" y="259708"/>
                  <a:pt x="34718" y="383004"/>
                  <a:pt x="44772" y="379300"/>
                </a:cubicBezTo>
                <a:cubicBezTo>
                  <a:pt x="54826" y="375596"/>
                  <a:pt x="64880" y="303100"/>
                  <a:pt x="60647" y="242775"/>
                </a:cubicBezTo>
                <a:cubicBezTo>
                  <a:pt x="56414" y="182450"/>
                  <a:pt x="35247" y="-19162"/>
                  <a:pt x="41597" y="14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B9C93961-794C-E08B-CA07-ADF2E10D976A}"/>
              </a:ext>
            </a:extLst>
          </p:cNvPr>
          <p:cNvSpPr/>
          <p:nvPr/>
        </p:nvSpPr>
        <p:spPr>
          <a:xfrm>
            <a:off x="3079644" y="3070211"/>
            <a:ext cx="181081" cy="133480"/>
          </a:xfrm>
          <a:custGeom>
            <a:avLst/>
            <a:gdLst>
              <a:gd name="connsiteX0" fmla="*/ 106 w 181081"/>
              <a:gd name="connsiteY0" fmla="*/ 14 h 133480"/>
              <a:gd name="connsiteX1" fmla="*/ 54081 w 181081"/>
              <a:gd name="connsiteY1" fmla="*/ 73039 h 133480"/>
              <a:gd name="connsiteX2" fmla="*/ 54081 w 181081"/>
              <a:gd name="connsiteY2" fmla="*/ 133364 h 133480"/>
              <a:gd name="connsiteX3" fmla="*/ 73131 w 181081"/>
              <a:gd name="connsiteY3" fmla="*/ 88914 h 133480"/>
              <a:gd name="connsiteX4" fmla="*/ 181081 w 181081"/>
              <a:gd name="connsiteY4" fmla="*/ 111139 h 133480"/>
              <a:gd name="connsiteX5" fmla="*/ 98531 w 181081"/>
              <a:gd name="connsiteY5" fmla="*/ 79389 h 133480"/>
              <a:gd name="connsiteX6" fmla="*/ 69956 w 181081"/>
              <a:gd name="connsiteY6" fmla="*/ 66689 h 133480"/>
              <a:gd name="connsiteX7" fmla="*/ 106 w 181081"/>
              <a:gd name="connsiteY7" fmla="*/ 14 h 13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1081" h="133480">
                <a:moveTo>
                  <a:pt x="106" y="14"/>
                </a:moveTo>
                <a:cubicBezTo>
                  <a:pt x="-2540" y="1072"/>
                  <a:pt x="45085" y="50814"/>
                  <a:pt x="54081" y="73039"/>
                </a:cubicBezTo>
                <a:cubicBezTo>
                  <a:pt x="63077" y="95264"/>
                  <a:pt x="50906" y="130718"/>
                  <a:pt x="54081" y="133364"/>
                </a:cubicBezTo>
                <a:cubicBezTo>
                  <a:pt x="57256" y="136010"/>
                  <a:pt x="51964" y="92618"/>
                  <a:pt x="73131" y="88914"/>
                </a:cubicBezTo>
                <a:cubicBezTo>
                  <a:pt x="94298" y="85210"/>
                  <a:pt x="176848" y="112726"/>
                  <a:pt x="181081" y="111139"/>
                </a:cubicBezTo>
                <a:lnTo>
                  <a:pt x="98531" y="79389"/>
                </a:lnTo>
                <a:cubicBezTo>
                  <a:pt x="80010" y="71981"/>
                  <a:pt x="84773" y="76214"/>
                  <a:pt x="69956" y="66689"/>
                </a:cubicBezTo>
                <a:cubicBezTo>
                  <a:pt x="55139" y="57164"/>
                  <a:pt x="2752" y="-1044"/>
                  <a:pt x="106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51F3B8BD-AED7-51BD-E70B-410439EB3C30}"/>
              </a:ext>
            </a:extLst>
          </p:cNvPr>
          <p:cNvSpPr/>
          <p:nvPr/>
        </p:nvSpPr>
        <p:spPr>
          <a:xfrm>
            <a:off x="2336263" y="1720265"/>
            <a:ext cx="1246821" cy="721741"/>
          </a:xfrm>
          <a:custGeom>
            <a:avLst/>
            <a:gdLst>
              <a:gd name="connsiteX0" fmla="*/ 22762 w 1246821"/>
              <a:gd name="connsiteY0" fmla="*/ 721310 h 721741"/>
              <a:gd name="connsiteX1" fmla="*/ 1216562 w 1246821"/>
              <a:gd name="connsiteY1" fmla="*/ 70435 h 721741"/>
              <a:gd name="connsiteX2" fmla="*/ 908587 w 1246821"/>
              <a:gd name="connsiteY2" fmla="*/ 226010 h 721741"/>
              <a:gd name="connsiteX3" fmla="*/ 1121312 w 1246821"/>
              <a:gd name="connsiteY3" fmla="*/ 585 h 721741"/>
              <a:gd name="connsiteX4" fmla="*/ 397412 w 1246821"/>
              <a:gd name="connsiteY4" fmla="*/ 162510 h 721741"/>
              <a:gd name="connsiteX5" fmla="*/ 54512 w 1246821"/>
              <a:gd name="connsiteY5" fmla="*/ 219660 h 721741"/>
              <a:gd name="connsiteX6" fmla="*/ 403762 w 1246821"/>
              <a:gd name="connsiteY6" fmla="*/ 172035 h 721741"/>
              <a:gd name="connsiteX7" fmla="*/ 22762 w 1246821"/>
              <a:gd name="connsiteY7" fmla="*/ 721310 h 721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6821" h="721741">
                <a:moveTo>
                  <a:pt x="22762" y="721310"/>
                </a:moveTo>
                <a:cubicBezTo>
                  <a:pt x="158229" y="704377"/>
                  <a:pt x="1068925" y="152985"/>
                  <a:pt x="1216562" y="70435"/>
                </a:cubicBezTo>
                <a:cubicBezTo>
                  <a:pt x="1364199" y="-12115"/>
                  <a:pt x="924462" y="237652"/>
                  <a:pt x="908587" y="226010"/>
                </a:cubicBezTo>
                <a:cubicBezTo>
                  <a:pt x="892712" y="214368"/>
                  <a:pt x="1206508" y="11168"/>
                  <a:pt x="1121312" y="585"/>
                </a:cubicBezTo>
                <a:cubicBezTo>
                  <a:pt x="1036116" y="-9998"/>
                  <a:pt x="575212" y="125997"/>
                  <a:pt x="397412" y="162510"/>
                </a:cubicBezTo>
                <a:cubicBezTo>
                  <a:pt x="219612" y="199023"/>
                  <a:pt x="53454" y="218072"/>
                  <a:pt x="54512" y="219660"/>
                </a:cubicBezTo>
                <a:cubicBezTo>
                  <a:pt x="55570" y="221248"/>
                  <a:pt x="406937" y="92131"/>
                  <a:pt x="403762" y="172035"/>
                </a:cubicBezTo>
                <a:cubicBezTo>
                  <a:pt x="400587" y="251939"/>
                  <a:pt x="-112705" y="738243"/>
                  <a:pt x="22762" y="72131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B79818FC-4B0F-2E52-4C43-76D0AEE0F7BF}"/>
              </a:ext>
            </a:extLst>
          </p:cNvPr>
          <p:cNvSpPr/>
          <p:nvPr/>
        </p:nvSpPr>
        <p:spPr>
          <a:xfrm>
            <a:off x="2678084" y="1643788"/>
            <a:ext cx="1396939" cy="871760"/>
          </a:xfrm>
          <a:custGeom>
            <a:avLst/>
            <a:gdLst>
              <a:gd name="connsiteX0" fmla="*/ 808066 w 1396939"/>
              <a:gd name="connsiteY0" fmla="*/ 862 h 871760"/>
              <a:gd name="connsiteX1" fmla="*/ 274666 w 1396939"/>
              <a:gd name="connsiteY1" fmla="*/ 254862 h 871760"/>
              <a:gd name="connsiteX2" fmla="*/ 1616 w 1396939"/>
              <a:gd name="connsiteY2" fmla="*/ 642212 h 871760"/>
              <a:gd name="connsiteX3" fmla="*/ 157191 w 1396939"/>
              <a:gd name="connsiteY3" fmla="*/ 527912 h 871760"/>
              <a:gd name="connsiteX4" fmla="*/ 65116 w 1396939"/>
              <a:gd name="connsiteY4" fmla="*/ 835887 h 871760"/>
              <a:gd name="connsiteX5" fmla="*/ 204816 w 1396939"/>
              <a:gd name="connsiteY5" fmla="*/ 661262 h 871760"/>
              <a:gd name="connsiteX6" fmla="*/ 430241 w 1396939"/>
              <a:gd name="connsiteY6" fmla="*/ 480287 h 871760"/>
              <a:gd name="connsiteX7" fmla="*/ 354041 w 1396939"/>
              <a:gd name="connsiteY7" fmla="*/ 569187 h 871760"/>
              <a:gd name="connsiteX8" fmla="*/ 595341 w 1396939"/>
              <a:gd name="connsiteY8" fmla="*/ 477112 h 871760"/>
              <a:gd name="connsiteX9" fmla="*/ 468341 w 1396939"/>
              <a:gd name="connsiteY9" fmla="*/ 861287 h 871760"/>
              <a:gd name="connsiteX10" fmla="*/ 554066 w 1396939"/>
              <a:gd name="connsiteY10" fmla="*/ 753337 h 871760"/>
              <a:gd name="connsiteX11" fmla="*/ 963641 w 1396939"/>
              <a:gd name="connsiteY11" fmla="*/ 648562 h 871760"/>
              <a:gd name="connsiteX12" fmla="*/ 954116 w 1396939"/>
              <a:gd name="connsiteY12" fmla="*/ 588237 h 871760"/>
              <a:gd name="connsiteX13" fmla="*/ 1392266 w 1396939"/>
              <a:gd name="connsiteY13" fmla="*/ 705712 h 871760"/>
              <a:gd name="connsiteX14" fmla="*/ 1173191 w 1396939"/>
              <a:gd name="connsiteY14" fmla="*/ 492987 h 871760"/>
              <a:gd name="connsiteX15" fmla="*/ 982691 w 1396939"/>
              <a:gd name="connsiteY15" fmla="*/ 318362 h 871760"/>
              <a:gd name="connsiteX16" fmla="*/ 817591 w 1396939"/>
              <a:gd name="connsiteY16" fmla="*/ 264387 h 871760"/>
              <a:gd name="connsiteX17" fmla="*/ 950941 w 1396939"/>
              <a:gd name="connsiteY17" fmla="*/ 13562 h 871760"/>
              <a:gd name="connsiteX18" fmla="*/ 744566 w 1396939"/>
              <a:gd name="connsiteY18" fmla="*/ 165962 h 871760"/>
              <a:gd name="connsiteX19" fmla="*/ 808066 w 1396939"/>
              <a:gd name="connsiteY19" fmla="*/ 862 h 871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96939" h="871760">
                <a:moveTo>
                  <a:pt x="808066" y="862"/>
                </a:moveTo>
                <a:cubicBezTo>
                  <a:pt x="729749" y="15679"/>
                  <a:pt x="409074" y="147970"/>
                  <a:pt x="274666" y="254862"/>
                </a:cubicBezTo>
                <a:cubicBezTo>
                  <a:pt x="140258" y="361754"/>
                  <a:pt x="21195" y="596704"/>
                  <a:pt x="1616" y="642212"/>
                </a:cubicBezTo>
                <a:cubicBezTo>
                  <a:pt x="-17963" y="687720"/>
                  <a:pt x="146608" y="495633"/>
                  <a:pt x="157191" y="527912"/>
                </a:cubicBezTo>
                <a:cubicBezTo>
                  <a:pt x="167774" y="560191"/>
                  <a:pt x="57178" y="813662"/>
                  <a:pt x="65116" y="835887"/>
                </a:cubicBezTo>
                <a:cubicBezTo>
                  <a:pt x="73053" y="858112"/>
                  <a:pt x="143962" y="720529"/>
                  <a:pt x="204816" y="661262"/>
                </a:cubicBezTo>
                <a:cubicBezTo>
                  <a:pt x="265670" y="601995"/>
                  <a:pt x="405370" y="495633"/>
                  <a:pt x="430241" y="480287"/>
                </a:cubicBezTo>
                <a:cubicBezTo>
                  <a:pt x="455112" y="464941"/>
                  <a:pt x="326524" y="569716"/>
                  <a:pt x="354041" y="569187"/>
                </a:cubicBezTo>
                <a:cubicBezTo>
                  <a:pt x="381558" y="568658"/>
                  <a:pt x="576291" y="428429"/>
                  <a:pt x="595341" y="477112"/>
                </a:cubicBezTo>
                <a:cubicBezTo>
                  <a:pt x="614391" y="525795"/>
                  <a:pt x="475220" y="815250"/>
                  <a:pt x="468341" y="861287"/>
                </a:cubicBezTo>
                <a:cubicBezTo>
                  <a:pt x="461462" y="907325"/>
                  <a:pt x="471516" y="788791"/>
                  <a:pt x="554066" y="753337"/>
                </a:cubicBezTo>
                <a:cubicBezTo>
                  <a:pt x="636616" y="717883"/>
                  <a:pt x="896966" y="676079"/>
                  <a:pt x="963641" y="648562"/>
                </a:cubicBezTo>
                <a:cubicBezTo>
                  <a:pt x="1030316" y="621045"/>
                  <a:pt x="882679" y="578712"/>
                  <a:pt x="954116" y="588237"/>
                </a:cubicBezTo>
                <a:cubicBezTo>
                  <a:pt x="1025554" y="597762"/>
                  <a:pt x="1355754" y="721587"/>
                  <a:pt x="1392266" y="705712"/>
                </a:cubicBezTo>
                <a:cubicBezTo>
                  <a:pt x="1428779" y="689837"/>
                  <a:pt x="1241453" y="557545"/>
                  <a:pt x="1173191" y="492987"/>
                </a:cubicBezTo>
                <a:cubicBezTo>
                  <a:pt x="1104929" y="428429"/>
                  <a:pt x="1041958" y="356462"/>
                  <a:pt x="982691" y="318362"/>
                </a:cubicBezTo>
                <a:cubicBezTo>
                  <a:pt x="923424" y="280262"/>
                  <a:pt x="822883" y="315187"/>
                  <a:pt x="817591" y="264387"/>
                </a:cubicBezTo>
                <a:cubicBezTo>
                  <a:pt x="812299" y="213587"/>
                  <a:pt x="963112" y="29966"/>
                  <a:pt x="950941" y="13562"/>
                </a:cubicBezTo>
                <a:cubicBezTo>
                  <a:pt x="938770" y="-2842"/>
                  <a:pt x="764674" y="164904"/>
                  <a:pt x="744566" y="165962"/>
                </a:cubicBezTo>
                <a:cubicBezTo>
                  <a:pt x="724458" y="167020"/>
                  <a:pt x="886383" y="-13955"/>
                  <a:pt x="808066" y="86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DEF87E98-4E11-0E23-D274-8694E0039BB2}"/>
              </a:ext>
            </a:extLst>
          </p:cNvPr>
          <p:cNvSpPr/>
          <p:nvPr/>
        </p:nvSpPr>
        <p:spPr>
          <a:xfrm>
            <a:off x="3419386" y="2147807"/>
            <a:ext cx="773958" cy="1317655"/>
          </a:xfrm>
          <a:custGeom>
            <a:avLst/>
            <a:gdLst>
              <a:gd name="connsiteX0" fmla="*/ 3264 w 773958"/>
              <a:gd name="connsiteY0" fmla="*/ 369968 h 1317655"/>
              <a:gd name="connsiteX1" fmla="*/ 422364 w 773958"/>
              <a:gd name="connsiteY1" fmla="*/ 633493 h 1317655"/>
              <a:gd name="connsiteX2" fmla="*/ 228689 w 773958"/>
              <a:gd name="connsiteY2" fmla="*/ 646193 h 1317655"/>
              <a:gd name="connsiteX3" fmla="*/ 203289 w 773958"/>
              <a:gd name="connsiteY3" fmla="*/ 665243 h 1317655"/>
              <a:gd name="connsiteX4" fmla="*/ 460464 w 773958"/>
              <a:gd name="connsiteY4" fmla="*/ 757318 h 1317655"/>
              <a:gd name="connsiteX5" fmla="*/ 657314 w 773958"/>
              <a:gd name="connsiteY5" fmla="*/ 1065293 h 1317655"/>
              <a:gd name="connsiteX6" fmla="*/ 508089 w 773958"/>
              <a:gd name="connsiteY6" fmla="*/ 938293 h 1317655"/>
              <a:gd name="connsiteX7" fmla="*/ 730339 w 773958"/>
              <a:gd name="connsiteY7" fmla="*/ 1316118 h 1317655"/>
              <a:gd name="connsiteX8" fmla="*/ 771614 w 773958"/>
              <a:gd name="connsiteY8" fmla="*/ 1058943 h 1317655"/>
              <a:gd name="connsiteX9" fmla="*/ 720814 w 773958"/>
              <a:gd name="connsiteY9" fmla="*/ 744618 h 1317655"/>
              <a:gd name="connsiteX10" fmla="*/ 336639 w 773958"/>
              <a:gd name="connsiteY10" fmla="*/ 163593 h 1317655"/>
              <a:gd name="connsiteX11" fmla="*/ 603339 w 773958"/>
              <a:gd name="connsiteY11" fmla="*/ 360443 h 1317655"/>
              <a:gd name="connsiteX12" fmla="*/ 266789 w 773958"/>
              <a:gd name="connsiteY12" fmla="*/ 1668 h 1317655"/>
              <a:gd name="connsiteX13" fmla="*/ 685889 w 773958"/>
              <a:gd name="connsiteY13" fmla="*/ 535068 h 1317655"/>
              <a:gd name="connsiteX14" fmla="*/ 330289 w 773958"/>
              <a:gd name="connsiteY14" fmla="*/ 458868 h 1317655"/>
              <a:gd name="connsiteX15" fmla="*/ 231864 w 773958"/>
              <a:gd name="connsiteY15" fmla="*/ 382668 h 1317655"/>
              <a:gd name="connsiteX16" fmla="*/ 3264 w 773958"/>
              <a:gd name="connsiteY16" fmla="*/ 369968 h 1317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73958" h="1317655">
                <a:moveTo>
                  <a:pt x="3264" y="369968"/>
                </a:moveTo>
                <a:cubicBezTo>
                  <a:pt x="35014" y="411772"/>
                  <a:pt x="384793" y="587456"/>
                  <a:pt x="422364" y="633493"/>
                </a:cubicBezTo>
                <a:cubicBezTo>
                  <a:pt x="459935" y="679531"/>
                  <a:pt x="265202" y="640901"/>
                  <a:pt x="228689" y="646193"/>
                </a:cubicBezTo>
                <a:cubicBezTo>
                  <a:pt x="192176" y="651485"/>
                  <a:pt x="164660" y="646722"/>
                  <a:pt x="203289" y="665243"/>
                </a:cubicBezTo>
                <a:cubicBezTo>
                  <a:pt x="241918" y="683764"/>
                  <a:pt x="384793" y="690643"/>
                  <a:pt x="460464" y="757318"/>
                </a:cubicBezTo>
                <a:cubicBezTo>
                  <a:pt x="536135" y="823993"/>
                  <a:pt x="649376" y="1035130"/>
                  <a:pt x="657314" y="1065293"/>
                </a:cubicBezTo>
                <a:cubicBezTo>
                  <a:pt x="665252" y="1095456"/>
                  <a:pt x="495918" y="896489"/>
                  <a:pt x="508089" y="938293"/>
                </a:cubicBezTo>
                <a:cubicBezTo>
                  <a:pt x="520260" y="980097"/>
                  <a:pt x="686418" y="1296010"/>
                  <a:pt x="730339" y="1316118"/>
                </a:cubicBezTo>
                <a:cubicBezTo>
                  <a:pt x="774260" y="1336226"/>
                  <a:pt x="773201" y="1154193"/>
                  <a:pt x="771614" y="1058943"/>
                </a:cubicBezTo>
                <a:cubicBezTo>
                  <a:pt x="770027" y="963693"/>
                  <a:pt x="793310" y="893843"/>
                  <a:pt x="720814" y="744618"/>
                </a:cubicBezTo>
                <a:cubicBezTo>
                  <a:pt x="648318" y="595393"/>
                  <a:pt x="356218" y="227622"/>
                  <a:pt x="336639" y="163593"/>
                </a:cubicBezTo>
                <a:cubicBezTo>
                  <a:pt x="317060" y="99564"/>
                  <a:pt x="614981" y="387430"/>
                  <a:pt x="603339" y="360443"/>
                </a:cubicBezTo>
                <a:cubicBezTo>
                  <a:pt x="591697" y="333456"/>
                  <a:pt x="253031" y="-27436"/>
                  <a:pt x="266789" y="1668"/>
                </a:cubicBezTo>
                <a:cubicBezTo>
                  <a:pt x="280547" y="30772"/>
                  <a:pt x="675306" y="458868"/>
                  <a:pt x="685889" y="535068"/>
                </a:cubicBezTo>
                <a:cubicBezTo>
                  <a:pt x="696472" y="611268"/>
                  <a:pt x="405960" y="484268"/>
                  <a:pt x="330289" y="458868"/>
                </a:cubicBezTo>
                <a:cubicBezTo>
                  <a:pt x="254618" y="433468"/>
                  <a:pt x="283193" y="395897"/>
                  <a:pt x="231864" y="382668"/>
                </a:cubicBezTo>
                <a:cubicBezTo>
                  <a:pt x="180535" y="369439"/>
                  <a:pt x="-28486" y="328164"/>
                  <a:pt x="3264" y="36996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CE3A62A7-D86D-9E0F-4E2C-DF9E262441F6}"/>
              </a:ext>
            </a:extLst>
          </p:cNvPr>
          <p:cNvSpPr/>
          <p:nvPr/>
        </p:nvSpPr>
        <p:spPr>
          <a:xfrm>
            <a:off x="2920901" y="2524598"/>
            <a:ext cx="702970" cy="1378289"/>
          </a:xfrm>
          <a:custGeom>
            <a:avLst/>
            <a:gdLst>
              <a:gd name="connsiteX0" fmla="*/ 323949 w 702970"/>
              <a:gd name="connsiteY0" fmla="*/ 15402 h 1378289"/>
              <a:gd name="connsiteX1" fmla="*/ 673199 w 702970"/>
              <a:gd name="connsiteY1" fmla="*/ 761527 h 1378289"/>
              <a:gd name="connsiteX2" fmla="*/ 644624 w 702970"/>
              <a:gd name="connsiteY2" fmla="*/ 656752 h 1378289"/>
              <a:gd name="connsiteX3" fmla="*/ 701774 w 702970"/>
              <a:gd name="connsiteY3" fmla="*/ 948852 h 1378289"/>
              <a:gd name="connsiteX4" fmla="*/ 581124 w 702970"/>
              <a:gd name="connsiteY4" fmla="*/ 1348902 h 1378289"/>
              <a:gd name="connsiteX5" fmla="*/ 527149 w 702970"/>
              <a:gd name="connsiteY5" fmla="*/ 1279052 h 1378289"/>
              <a:gd name="connsiteX6" fmla="*/ 428724 w 702970"/>
              <a:gd name="connsiteY6" fmla="*/ 729777 h 1378289"/>
              <a:gd name="connsiteX7" fmla="*/ 250924 w 702970"/>
              <a:gd name="connsiteY7" fmla="*/ 609127 h 1378289"/>
              <a:gd name="connsiteX8" fmla="*/ 99 w 702970"/>
              <a:gd name="connsiteY8" fmla="*/ 475777 h 1378289"/>
              <a:gd name="connsiteX9" fmla="*/ 222349 w 702970"/>
              <a:gd name="connsiteY9" fmla="*/ 504352 h 1378289"/>
              <a:gd name="connsiteX10" fmla="*/ 362049 w 702970"/>
              <a:gd name="connsiteY10" fmla="*/ 491652 h 1378289"/>
              <a:gd name="connsiteX11" fmla="*/ 333474 w 702970"/>
              <a:gd name="connsiteY11" fmla="*/ 459902 h 1378289"/>
              <a:gd name="connsiteX12" fmla="*/ 387449 w 702970"/>
              <a:gd name="connsiteY12" fmla="*/ 421802 h 1378289"/>
              <a:gd name="connsiteX13" fmla="*/ 85824 w 702970"/>
              <a:gd name="connsiteY13" fmla="*/ 332902 h 1378289"/>
              <a:gd name="connsiteX14" fmla="*/ 269974 w 702970"/>
              <a:gd name="connsiteY14" fmla="*/ 342427 h 1378289"/>
              <a:gd name="connsiteX15" fmla="*/ 301724 w 702970"/>
              <a:gd name="connsiteY15" fmla="*/ 345602 h 1378289"/>
              <a:gd name="connsiteX16" fmla="*/ 254099 w 702970"/>
              <a:gd name="connsiteY16" fmla="*/ 231302 h 1378289"/>
              <a:gd name="connsiteX17" fmla="*/ 269974 w 702970"/>
              <a:gd name="connsiteY17" fmla="*/ 253527 h 1378289"/>
              <a:gd name="connsiteX18" fmla="*/ 323949 w 702970"/>
              <a:gd name="connsiteY18" fmla="*/ 15402 h 1378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02970" h="1378289">
                <a:moveTo>
                  <a:pt x="323949" y="15402"/>
                </a:moveTo>
                <a:cubicBezTo>
                  <a:pt x="391153" y="100069"/>
                  <a:pt x="619753" y="654635"/>
                  <a:pt x="673199" y="761527"/>
                </a:cubicBezTo>
                <a:cubicBezTo>
                  <a:pt x="726645" y="868419"/>
                  <a:pt x="639862" y="625531"/>
                  <a:pt x="644624" y="656752"/>
                </a:cubicBezTo>
                <a:cubicBezTo>
                  <a:pt x="649386" y="687973"/>
                  <a:pt x="712357" y="833494"/>
                  <a:pt x="701774" y="948852"/>
                </a:cubicBezTo>
                <a:cubicBezTo>
                  <a:pt x="691191" y="1064210"/>
                  <a:pt x="610228" y="1293869"/>
                  <a:pt x="581124" y="1348902"/>
                </a:cubicBezTo>
                <a:cubicBezTo>
                  <a:pt x="552020" y="1403935"/>
                  <a:pt x="552549" y="1382239"/>
                  <a:pt x="527149" y="1279052"/>
                </a:cubicBezTo>
                <a:cubicBezTo>
                  <a:pt x="501749" y="1175865"/>
                  <a:pt x="474761" y="841431"/>
                  <a:pt x="428724" y="729777"/>
                </a:cubicBezTo>
                <a:cubicBezTo>
                  <a:pt x="382687" y="618123"/>
                  <a:pt x="322361" y="651460"/>
                  <a:pt x="250924" y="609127"/>
                </a:cubicBezTo>
                <a:cubicBezTo>
                  <a:pt x="179487" y="566794"/>
                  <a:pt x="4862" y="493240"/>
                  <a:pt x="99" y="475777"/>
                </a:cubicBezTo>
                <a:cubicBezTo>
                  <a:pt x="-4664" y="458314"/>
                  <a:pt x="162024" y="501706"/>
                  <a:pt x="222349" y="504352"/>
                </a:cubicBezTo>
                <a:cubicBezTo>
                  <a:pt x="282674" y="506998"/>
                  <a:pt x="343528" y="499060"/>
                  <a:pt x="362049" y="491652"/>
                </a:cubicBezTo>
                <a:cubicBezTo>
                  <a:pt x="380570" y="484244"/>
                  <a:pt x="329241" y="471544"/>
                  <a:pt x="333474" y="459902"/>
                </a:cubicBezTo>
                <a:cubicBezTo>
                  <a:pt x="337707" y="448260"/>
                  <a:pt x="428724" y="442969"/>
                  <a:pt x="387449" y="421802"/>
                </a:cubicBezTo>
                <a:cubicBezTo>
                  <a:pt x="346174" y="400635"/>
                  <a:pt x="105403" y="346131"/>
                  <a:pt x="85824" y="332902"/>
                </a:cubicBezTo>
                <a:cubicBezTo>
                  <a:pt x="66245" y="319673"/>
                  <a:pt x="233991" y="340310"/>
                  <a:pt x="269974" y="342427"/>
                </a:cubicBezTo>
                <a:cubicBezTo>
                  <a:pt x="305957" y="344544"/>
                  <a:pt x="304370" y="364123"/>
                  <a:pt x="301724" y="345602"/>
                </a:cubicBezTo>
                <a:cubicBezTo>
                  <a:pt x="299078" y="327081"/>
                  <a:pt x="259391" y="246648"/>
                  <a:pt x="254099" y="231302"/>
                </a:cubicBezTo>
                <a:cubicBezTo>
                  <a:pt x="248807" y="215956"/>
                  <a:pt x="262037" y="285806"/>
                  <a:pt x="269974" y="253527"/>
                </a:cubicBezTo>
                <a:cubicBezTo>
                  <a:pt x="277911" y="221248"/>
                  <a:pt x="256745" y="-69265"/>
                  <a:pt x="323949" y="1540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2F3F6C20-A0A3-E1D8-41E6-8F1CA10FECE8}"/>
              </a:ext>
            </a:extLst>
          </p:cNvPr>
          <p:cNvSpPr/>
          <p:nvPr/>
        </p:nvSpPr>
        <p:spPr>
          <a:xfrm>
            <a:off x="2396651" y="1618899"/>
            <a:ext cx="1731118" cy="1118185"/>
          </a:xfrm>
          <a:custGeom>
            <a:avLst/>
            <a:gdLst>
              <a:gd name="connsiteX0" fmla="*/ 1140299 w 1731118"/>
              <a:gd name="connsiteY0" fmla="*/ 3526 h 1118185"/>
              <a:gd name="connsiteX1" fmla="*/ 35399 w 1731118"/>
              <a:gd name="connsiteY1" fmla="*/ 540101 h 1118185"/>
              <a:gd name="connsiteX2" fmla="*/ 257649 w 1731118"/>
              <a:gd name="connsiteY2" fmla="*/ 521051 h 1118185"/>
              <a:gd name="connsiteX3" fmla="*/ 102074 w 1731118"/>
              <a:gd name="connsiteY3" fmla="*/ 682976 h 1118185"/>
              <a:gd name="connsiteX4" fmla="*/ 648174 w 1731118"/>
              <a:gd name="connsiteY4" fmla="*/ 819501 h 1118185"/>
              <a:gd name="connsiteX5" fmla="*/ 483074 w 1731118"/>
              <a:gd name="connsiteY5" fmla="*/ 765526 h 1118185"/>
              <a:gd name="connsiteX6" fmla="*/ 994249 w 1731118"/>
              <a:gd name="connsiteY6" fmla="*/ 730601 h 1118185"/>
              <a:gd name="connsiteX7" fmla="*/ 1368899 w 1731118"/>
              <a:gd name="connsiteY7" fmla="*/ 848076 h 1118185"/>
              <a:gd name="connsiteX8" fmla="*/ 1137124 w 1731118"/>
              <a:gd name="connsiteY8" fmla="*/ 857601 h 1118185"/>
              <a:gd name="connsiteX9" fmla="*/ 1714974 w 1731118"/>
              <a:gd name="connsiteY9" fmla="*/ 1117951 h 1118185"/>
              <a:gd name="connsiteX10" fmla="*/ 1549874 w 1731118"/>
              <a:gd name="connsiteY10" fmla="*/ 806801 h 1118185"/>
              <a:gd name="connsiteX11" fmla="*/ 1327624 w 1731118"/>
              <a:gd name="connsiteY11" fmla="*/ 267051 h 1118185"/>
              <a:gd name="connsiteX12" fmla="*/ 1064099 w 1731118"/>
              <a:gd name="connsiteY12" fmla="*/ 305151 h 1118185"/>
              <a:gd name="connsiteX13" fmla="*/ 1140299 w 1731118"/>
              <a:gd name="connsiteY13" fmla="*/ 3526 h 1118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31118" h="1118185">
                <a:moveTo>
                  <a:pt x="1140299" y="3526"/>
                </a:moveTo>
                <a:cubicBezTo>
                  <a:pt x="968849" y="42684"/>
                  <a:pt x="182507" y="453847"/>
                  <a:pt x="35399" y="540101"/>
                </a:cubicBezTo>
                <a:cubicBezTo>
                  <a:pt x="-111709" y="626355"/>
                  <a:pt x="246536" y="497239"/>
                  <a:pt x="257649" y="521051"/>
                </a:cubicBezTo>
                <a:cubicBezTo>
                  <a:pt x="268761" y="544864"/>
                  <a:pt x="36987" y="633234"/>
                  <a:pt x="102074" y="682976"/>
                </a:cubicBezTo>
                <a:cubicBezTo>
                  <a:pt x="167161" y="732718"/>
                  <a:pt x="584674" y="805743"/>
                  <a:pt x="648174" y="819501"/>
                </a:cubicBezTo>
                <a:cubicBezTo>
                  <a:pt x="711674" y="833259"/>
                  <a:pt x="425395" y="780343"/>
                  <a:pt x="483074" y="765526"/>
                </a:cubicBezTo>
                <a:cubicBezTo>
                  <a:pt x="540753" y="750709"/>
                  <a:pt x="846611" y="716843"/>
                  <a:pt x="994249" y="730601"/>
                </a:cubicBezTo>
                <a:cubicBezTo>
                  <a:pt x="1141887" y="744359"/>
                  <a:pt x="1345087" y="826909"/>
                  <a:pt x="1368899" y="848076"/>
                </a:cubicBezTo>
                <a:cubicBezTo>
                  <a:pt x="1392712" y="869243"/>
                  <a:pt x="1079445" y="812622"/>
                  <a:pt x="1137124" y="857601"/>
                </a:cubicBezTo>
                <a:cubicBezTo>
                  <a:pt x="1194803" y="902580"/>
                  <a:pt x="1646182" y="1126418"/>
                  <a:pt x="1714974" y="1117951"/>
                </a:cubicBezTo>
                <a:cubicBezTo>
                  <a:pt x="1783766" y="1109484"/>
                  <a:pt x="1614432" y="948618"/>
                  <a:pt x="1549874" y="806801"/>
                </a:cubicBezTo>
                <a:cubicBezTo>
                  <a:pt x="1485316" y="664984"/>
                  <a:pt x="1408586" y="350659"/>
                  <a:pt x="1327624" y="267051"/>
                </a:cubicBezTo>
                <a:cubicBezTo>
                  <a:pt x="1246662" y="183443"/>
                  <a:pt x="1090557" y="346955"/>
                  <a:pt x="1064099" y="305151"/>
                </a:cubicBezTo>
                <a:cubicBezTo>
                  <a:pt x="1037641" y="263347"/>
                  <a:pt x="1311749" y="-35632"/>
                  <a:pt x="1140299" y="352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506773CF-F1CB-672B-B9EF-A9C4FB29AF73}"/>
              </a:ext>
            </a:extLst>
          </p:cNvPr>
          <p:cNvSpPr/>
          <p:nvPr/>
        </p:nvSpPr>
        <p:spPr>
          <a:xfrm>
            <a:off x="3611520" y="3494346"/>
            <a:ext cx="233518" cy="496932"/>
          </a:xfrm>
          <a:custGeom>
            <a:avLst/>
            <a:gdLst>
              <a:gd name="connsiteX0" fmla="*/ 230230 w 233518"/>
              <a:gd name="connsiteY0" fmla="*/ 4504 h 496932"/>
              <a:gd name="connsiteX1" fmla="*/ 39730 w 233518"/>
              <a:gd name="connsiteY1" fmla="*/ 404554 h 496932"/>
              <a:gd name="connsiteX2" fmla="*/ 90530 w 233518"/>
              <a:gd name="connsiteY2" fmla="*/ 375979 h 496932"/>
              <a:gd name="connsiteX3" fmla="*/ 1630 w 233518"/>
              <a:gd name="connsiteY3" fmla="*/ 496629 h 496932"/>
              <a:gd name="connsiteX4" fmla="*/ 182605 w 233518"/>
              <a:gd name="connsiteY4" fmla="*/ 334704 h 496932"/>
              <a:gd name="connsiteX5" fmla="*/ 217530 w 233518"/>
              <a:gd name="connsiteY5" fmla="*/ 229929 h 496932"/>
              <a:gd name="connsiteX6" fmla="*/ 125455 w 233518"/>
              <a:gd name="connsiteY6" fmla="*/ 296604 h 496932"/>
              <a:gd name="connsiteX7" fmla="*/ 185780 w 233518"/>
              <a:gd name="connsiteY7" fmla="*/ 153729 h 496932"/>
              <a:gd name="connsiteX8" fmla="*/ 163555 w 233518"/>
              <a:gd name="connsiteY8" fmla="*/ 185479 h 496932"/>
              <a:gd name="connsiteX9" fmla="*/ 230230 w 233518"/>
              <a:gd name="connsiteY9" fmla="*/ 4504 h 49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3518" h="496932">
                <a:moveTo>
                  <a:pt x="230230" y="4504"/>
                </a:moveTo>
                <a:cubicBezTo>
                  <a:pt x="209592" y="41017"/>
                  <a:pt x="63013" y="342642"/>
                  <a:pt x="39730" y="404554"/>
                </a:cubicBezTo>
                <a:cubicBezTo>
                  <a:pt x="16447" y="466466"/>
                  <a:pt x="96880" y="360633"/>
                  <a:pt x="90530" y="375979"/>
                </a:cubicBezTo>
                <a:cubicBezTo>
                  <a:pt x="84180" y="391325"/>
                  <a:pt x="-13716" y="503508"/>
                  <a:pt x="1630" y="496629"/>
                </a:cubicBezTo>
                <a:cubicBezTo>
                  <a:pt x="16976" y="489750"/>
                  <a:pt x="146622" y="379154"/>
                  <a:pt x="182605" y="334704"/>
                </a:cubicBezTo>
                <a:cubicBezTo>
                  <a:pt x="218588" y="290254"/>
                  <a:pt x="227055" y="236279"/>
                  <a:pt x="217530" y="229929"/>
                </a:cubicBezTo>
                <a:cubicBezTo>
                  <a:pt x="208005" y="223579"/>
                  <a:pt x="130747" y="309304"/>
                  <a:pt x="125455" y="296604"/>
                </a:cubicBezTo>
                <a:cubicBezTo>
                  <a:pt x="120163" y="283904"/>
                  <a:pt x="179430" y="172250"/>
                  <a:pt x="185780" y="153729"/>
                </a:cubicBezTo>
                <a:cubicBezTo>
                  <a:pt x="192130" y="135208"/>
                  <a:pt x="159322" y="206116"/>
                  <a:pt x="163555" y="185479"/>
                </a:cubicBezTo>
                <a:cubicBezTo>
                  <a:pt x="167788" y="164842"/>
                  <a:pt x="250868" y="-32009"/>
                  <a:pt x="230230" y="45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485CA83E-DABF-A9E1-AE99-3080121A583A}"/>
              </a:ext>
            </a:extLst>
          </p:cNvPr>
          <p:cNvSpPr/>
          <p:nvPr/>
        </p:nvSpPr>
        <p:spPr>
          <a:xfrm>
            <a:off x="3419460" y="2945231"/>
            <a:ext cx="673177" cy="1414900"/>
          </a:xfrm>
          <a:custGeom>
            <a:avLst/>
            <a:gdLst>
              <a:gd name="connsiteX0" fmla="*/ 187340 w 673177"/>
              <a:gd name="connsiteY0" fmla="*/ 1169 h 1414900"/>
              <a:gd name="connsiteX1" fmla="*/ 241315 w 673177"/>
              <a:gd name="connsiteY1" fmla="*/ 245644 h 1414900"/>
              <a:gd name="connsiteX2" fmla="*/ 377840 w 673177"/>
              <a:gd name="connsiteY2" fmla="*/ 36094 h 1414900"/>
              <a:gd name="connsiteX3" fmla="*/ 498490 w 673177"/>
              <a:gd name="connsiteY3" fmla="*/ 175794 h 1414900"/>
              <a:gd name="connsiteX4" fmla="*/ 517540 w 673177"/>
              <a:gd name="connsiteY4" fmla="*/ 96419 h 1414900"/>
              <a:gd name="connsiteX5" fmla="*/ 673115 w 673177"/>
              <a:gd name="connsiteY5" fmla="*/ 372644 h 1414900"/>
              <a:gd name="connsiteX6" fmla="*/ 533415 w 673177"/>
              <a:gd name="connsiteY6" fmla="*/ 655219 h 1414900"/>
              <a:gd name="connsiteX7" fmla="*/ 314340 w 673177"/>
              <a:gd name="connsiteY7" fmla="*/ 1169569 h 1414900"/>
              <a:gd name="connsiteX8" fmla="*/ 187340 w 673177"/>
              <a:gd name="connsiteY8" fmla="*/ 1414044 h 1414900"/>
              <a:gd name="connsiteX9" fmla="*/ 254015 w 673177"/>
              <a:gd name="connsiteY9" fmla="*/ 1093369 h 1414900"/>
              <a:gd name="connsiteX10" fmla="*/ 146065 w 673177"/>
              <a:gd name="connsiteY10" fmla="*/ 1331494 h 1414900"/>
              <a:gd name="connsiteX11" fmla="*/ 146065 w 673177"/>
              <a:gd name="connsiteY11" fmla="*/ 1125119 h 1414900"/>
              <a:gd name="connsiteX12" fmla="*/ 15 w 673177"/>
              <a:gd name="connsiteY12" fmla="*/ 375819 h 1414900"/>
              <a:gd name="connsiteX13" fmla="*/ 155590 w 673177"/>
              <a:gd name="connsiteY13" fmla="*/ 502819 h 1414900"/>
              <a:gd name="connsiteX14" fmla="*/ 53990 w 673177"/>
              <a:gd name="connsiteY14" fmla="*/ 210719 h 1414900"/>
              <a:gd name="connsiteX15" fmla="*/ 149240 w 673177"/>
              <a:gd name="connsiteY15" fmla="*/ 369469 h 1414900"/>
              <a:gd name="connsiteX16" fmla="*/ 187340 w 673177"/>
              <a:gd name="connsiteY16" fmla="*/ 1169 h 141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73177" h="1414900">
                <a:moveTo>
                  <a:pt x="187340" y="1169"/>
                </a:moveTo>
                <a:cubicBezTo>
                  <a:pt x="202686" y="-19468"/>
                  <a:pt x="209565" y="239823"/>
                  <a:pt x="241315" y="245644"/>
                </a:cubicBezTo>
                <a:cubicBezTo>
                  <a:pt x="273065" y="251465"/>
                  <a:pt x="334978" y="47736"/>
                  <a:pt x="377840" y="36094"/>
                </a:cubicBezTo>
                <a:cubicBezTo>
                  <a:pt x="420702" y="24452"/>
                  <a:pt x="475207" y="165740"/>
                  <a:pt x="498490" y="175794"/>
                </a:cubicBezTo>
                <a:cubicBezTo>
                  <a:pt x="521773" y="185848"/>
                  <a:pt x="488436" y="63611"/>
                  <a:pt x="517540" y="96419"/>
                </a:cubicBezTo>
                <a:cubicBezTo>
                  <a:pt x="546644" y="129227"/>
                  <a:pt x="670469" y="279511"/>
                  <a:pt x="673115" y="372644"/>
                </a:cubicBezTo>
                <a:cubicBezTo>
                  <a:pt x="675761" y="465777"/>
                  <a:pt x="593211" y="522398"/>
                  <a:pt x="533415" y="655219"/>
                </a:cubicBezTo>
                <a:cubicBezTo>
                  <a:pt x="473619" y="788040"/>
                  <a:pt x="372019" y="1043098"/>
                  <a:pt x="314340" y="1169569"/>
                </a:cubicBezTo>
                <a:cubicBezTo>
                  <a:pt x="256661" y="1296040"/>
                  <a:pt x="197394" y="1426744"/>
                  <a:pt x="187340" y="1414044"/>
                </a:cubicBezTo>
                <a:cubicBezTo>
                  <a:pt x="177286" y="1401344"/>
                  <a:pt x="260894" y="1107127"/>
                  <a:pt x="254015" y="1093369"/>
                </a:cubicBezTo>
                <a:cubicBezTo>
                  <a:pt x="247136" y="1079611"/>
                  <a:pt x="164057" y="1326202"/>
                  <a:pt x="146065" y="1331494"/>
                </a:cubicBezTo>
                <a:cubicBezTo>
                  <a:pt x="128073" y="1336786"/>
                  <a:pt x="170407" y="1284398"/>
                  <a:pt x="146065" y="1125119"/>
                </a:cubicBezTo>
                <a:cubicBezTo>
                  <a:pt x="121723" y="965840"/>
                  <a:pt x="-1572" y="479536"/>
                  <a:pt x="15" y="375819"/>
                </a:cubicBezTo>
                <a:cubicBezTo>
                  <a:pt x="1602" y="272102"/>
                  <a:pt x="146594" y="530336"/>
                  <a:pt x="155590" y="502819"/>
                </a:cubicBezTo>
                <a:cubicBezTo>
                  <a:pt x="164586" y="475302"/>
                  <a:pt x="55048" y="232944"/>
                  <a:pt x="53990" y="210719"/>
                </a:cubicBezTo>
                <a:cubicBezTo>
                  <a:pt x="52932" y="188494"/>
                  <a:pt x="129132" y="402277"/>
                  <a:pt x="149240" y="369469"/>
                </a:cubicBezTo>
                <a:cubicBezTo>
                  <a:pt x="169348" y="336661"/>
                  <a:pt x="171994" y="21806"/>
                  <a:pt x="187340" y="116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CE352DA1-D01D-1F97-E03D-7E8882131751}"/>
              </a:ext>
            </a:extLst>
          </p:cNvPr>
          <p:cNvSpPr/>
          <p:nvPr/>
        </p:nvSpPr>
        <p:spPr>
          <a:xfrm>
            <a:off x="2322426" y="3726263"/>
            <a:ext cx="145572" cy="455417"/>
          </a:xfrm>
          <a:custGeom>
            <a:avLst/>
            <a:gdLst>
              <a:gd name="connsiteX0" fmla="*/ 1674 w 145572"/>
              <a:gd name="connsiteY0" fmla="*/ 1187 h 455417"/>
              <a:gd name="connsiteX1" fmla="*/ 119149 w 145572"/>
              <a:gd name="connsiteY1" fmla="*/ 258362 h 455417"/>
              <a:gd name="connsiteX2" fmla="*/ 90574 w 145572"/>
              <a:gd name="connsiteY2" fmla="*/ 223437 h 455417"/>
              <a:gd name="connsiteX3" fmla="*/ 144549 w 145572"/>
              <a:gd name="connsiteY3" fmla="*/ 452037 h 455417"/>
              <a:gd name="connsiteX4" fmla="*/ 122324 w 145572"/>
              <a:gd name="connsiteY4" fmla="*/ 350437 h 455417"/>
              <a:gd name="connsiteX5" fmla="*/ 77874 w 145572"/>
              <a:gd name="connsiteY5" fmla="*/ 217087 h 455417"/>
              <a:gd name="connsiteX6" fmla="*/ 4849 w 145572"/>
              <a:gd name="connsiteY6" fmla="*/ 128187 h 455417"/>
              <a:gd name="connsiteX7" fmla="*/ 46124 w 145572"/>
              <a:gd name="connsiteY7" fmla="*/ 159937 h 455417"/>
              <a:gd name="connsiteX8" fmla="*/ 1674 w 145572"/>
              <a:gd name="connsiteY8" fmla="*/ 1187 h 455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572" h="455417">
                <a:moveTo>
                  <a:pt x="1674" y="1187"/>
                </a:moveTo>
                <a:cubicBezTo>
                  <a:pt x="13845" y="17591"/>
                  <a:pt x="104332" y="221320"/>
                  <a:pt x="119149" y="258362"/>
                </a:cubicBezTo>
                <a:cubicBezTo>
                  <a:pt x="133966" y="295404"/>
                  <a:pt x="86341" y="191158"/>
                  <a:pt x="90574" y="223437"/>
                </a:cubicBezTo>
                <a:cubicBezTo>
                  <a:pt x="94807" y="255716"/>
                  <a:pt x="139257" y="430871"/>
                  <a:pt x="144549" y="452037"/>
                </a:cubicBezTo>
                <a:cubicBezTo>
                  <a:pt x="149841" y="473203"/>
                  <a:pt x="133437" y="389595"/>
                  <a:pt x="122324" y="350437"/>
                </a:cubicBezTo>
                <a:cubicBezTo>
                  <a:pt x="111212" y="311279"/>
                  <a:pt x="97453" y="254129"/>
                  <a:pt x="77874" y="217087"/>
                </a:cubicBezTo>
                <a:cubicBezTo>
                  <a:pt x="58295" y="180045"/>
                  <a:pt x="10141" y="137712"/>
                  <a:pt x="4849" y="128187"/>
                </a:cubicBezTo>
                <a:cubicBezTo>
                  <a:pt x="-443" y="118662"/>
                  <a:pt x="44537" y="176341"/>
                  <a:pt x="46124" y="159937"/>
                </a:cubicBezTo>
                <a:cubicBezTo>
                  <a:pt x="47711" y="143533"/>
                  <a:pt x="-10497" y="-15217"/>
                  <a:pt x="1674" y="1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043610F6-7855-466F-3FD1-B0AAA35767B8}"/>
              </a:ext>
            </a:extLst>
          </p:cNvPr>
          <p:cNvSpPr/>
          <p:nvPr/>
        </p:nvSpPr>
        <p:spPr>
          <a:xfrm>
            <a:off x="2834128" y="2333535"/>
            <a:ext cx="198049" cy="184992"/>
          </a:xfrm>
          <a:custGeom>
            <a:avLst/>
            <a:gdLst>
              <a:gd name="connsiteX0" fmla="*/ 197997 w 198049"/>
              <a:gd name="connsiteY0" fmla="*/ 90 h 184992"/>
              <a:gd name="connsiteX1" fmla="*/ 124972 w 198049"/>
              <a:gd name="connsiteY1" fmla="*/ 117565 h 184992"/>
              <a:gd name="connsiteX2" fmla="*/ 121797 w 198049"/>
              <a:gd name="connsiteY2" fmla="*/ 184240 h 184992"/>
              <a:gd name="connsiteX3" fmla="*/ 36072 w 198049"/>
              <a:gd name="connsiteY3" fmla="*/ 152490 h 184992"/>
              <a:gd name="connsiteX4" fmla="*/ 1147 w 198049"/>
              <a:gd name="connsiteY4" fmla="*/ 136615 h 184992"/>
              <a:gd name="connsiteX5" fmla="*/ 74172 w 198049"/>
              <a:gd name="connsiteY5" fmla="*/ 146140 h 184992"/>
              <a:gd name="connsiteX6" fmla="*/ 112272 w 198049"/>
              <a:gd name="connsiteY6" fmla="*/ 98515 h 184992"/>
              <a:gd name="connsiteX7" fmla="*/ 197997 w 198049"/>
              <a:gd name="connsiteY7" fmla="*/ 90 h 184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8049" h="184992">
                <a:moveTo>
                  <a:pt x="197997" y="90"/>
                </a:moveTo>
                <a:cubicBezTo>
                  <a:pt x="200114" y="3265"/>
                  <a:pt x="137672" y="86873"/>
                  <a:pt x="124972" y="117565"/>
                </a:cubicBezTo>
                <a:cubicBezTo>
                  <a:pt x="112272" y="148257"/>
                  <a:pt x="136614" y="178419"/>
                  <a:pt x="121797" y="184240"/>
                </a:cubicBezTo>
                <a:cubicBezTo>
                  <a:pt x="106980" y="190061"/>
                  <a:pt x="56180" y="160427"/>
                  <a:pt x="36072" y="152490"/>
                </a:cubicBezTo>
                <a:cubicBezTo>
                  <a:pt x="15964" y="144553"/>
                  <a:pt x="-5203" y="137673"/>
                  <a:pt x="1147" y="136615"/>
                </a:cubicBezTo>
                <a:cubicBezTo>
                  <a:pt x="7497" y="135557"/>
                  <a:pt x="55651" y="152490"/>
                  <a:pt x="74172" y="146140"/>
                </a:cubicBezTo>
                <a:cubicBezTo>
                  <a:pt x="92693" y="139790"/>
                  <a:pt x="93751" y="119152"/>
                  <a:pt x="112272" y="98515"/>
                </a:cubicBezTo>
                <a:cubicBezTo>
                  <a:pt x="130793" y="77878"/>
                  <a:pt x="195880" y="-3085"/>
                  <a:pt x="197997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30326CFF-0EC0-424B-4C3B-D1F7D58B06C2}"/>
              </a:ext>
            </a:extLst>
          </p:cNvPr>
          <p:cNvSpPr/>
          <p:nvPr/>
        </p:nvSpPr>
        <p:spPr>
          <a:xfrm>
            <a:off x="2415971" y="2695130"/>
            <a:ext cx="296156" cy="74922"/>
          </a:xfrm>
          <a:custGeom>
            <a:avLst/>
            <a:gdLst>
              <a:gd name="connsiteX0" fmla="*/ 204 w 296156"/>
              <a:gd name="connsiteY0" fmla="*/ 25845 h 74922"/>
              <a:gd name="connsiteX1" fmla="*/ 152604 w 296156"/>
              <a:gd name="connsiteY1" fmla="*/ 60770 h 74922"/>
              <a:gd name="connsiteX2" fmla="*/ 292304 w 296156"/>
              <a:gd name="connsiteY2" fmla="*/ 445 h 74922"/>
              <a:gd name="connsiteX3" fmla="*/ 251029 w 296156"/>
              <a:gd name="connsiteY3" fmla="*/ 35370 h 74922"/>
              <a:gd name="connsiteX4" fmla="*/ 187529 w 296156"/>
              <a:gd name="connsiteY4" fmla="*/ 73470 h 74922"/>
              <a:gd name="connsiteX5" fmla="*/ 120854 w 296156"/>
              <a:gd name="connsiteY5" fmla="*/ 63945 h 74922"/>
              <a:gd name="connsiteX6" fmla="*/ 204 w 296156"/>
              <a:gd name="connsiteY6" fmla="*/ 25845 h 7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6156" h="74922">
                <a:moveTo>
                  <a:pt x="204" y="25845"/>
                </a:moveTo>
                <a:cubicBezTo>
                  <a:pt x="5496" y="25316"/>
                  <a:pt x="103921" y="65003"/>
                  <a:pt x="152604" y="60770"/>
                </a:cubicBezTo>
                <a:cubicBezTo>
                  <a:pt x="201287" y="56537"/>
                  <a:pt x="275900" y="4678"/>
                  <a:pt x="292304" y="445"/>
                </a:cubicBezTo>
                <a:cubicBezTo>
                  <a:pt x="308708" y="-3788"/>
                  <a:pt x="268491" y="23199"/>
                  <a:pt x="251029" y="35370"/>
                </a:cubicBezTo>
                <a:cubicBezTo>
                  <a:pt x="233567" y="47541"/>
                  <a:pt x="209225" y="68708"/>
                  <a:pt x="187529" y="73470"/>
                </a:cubicBezTo>
                <a:cubicBezTo>
                  <a:pt x="165833" y="78232"/>
                  <a:pt x="147841" y="70295"/>
                  <a:pt x="120854" y="63945"/>
                </a:cubicBezTo>
                <a:cubicBezTo>
                  <a:pt x="93867" y="57595"/>
                  <a:pt x="-5088" y="26374"/>
                  <a:pt x="204" y="258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C65E653C-F4BD-BB6A-C20B-65927BFC4C26}"/>
              </a:ext>
            </a:extLst>
          </p:cNvPr>
          <p:cNvSpPr/>
          <p:nvPr/>
        </p:nvSpPr>
        <p:spPr>
          <a:xfrm>
            <a:off x="2323447" y="1903494"/>
            <a:ext cx="353225" cy="1161613"/>
          </a:xfrm>
          <a:custGeom>
            <a:avLst/>
            <a:gdLst>
              <a:gd name="connsiteX0" fmla="*/ 353078 w 353225"/>
              <a:gd name="connsiteY0" fmla="*/ 49131 h 1161613"/>
              <a:gd name="connsiteX1" fmla="*/ 149878 w 353225"/>
              <a:gd name="connsiteY1" fmla="*/ 604756 h 1161613"/>
              <a:gd name="connsiteX2" fmla="*/ 29228 w 353225"/>
              <a:gd name="connsiteY2" fmla="*/ 1042906 h 1161613"/>
              <a:gd name="connsiteX3" fmla="*/ 35578 w 353225"/>
              <a:gd name="connsiteY3" fmla="*/ 1004806 h 1161613"/>
              <a:gd name="connsiteX4" fmla="*/ 3828 w 353225"/>
              <a:gd name="connsiteY4" fmla="*/ 1160381 h 1161613"/>
              <a:gd name="connsiteX5" fmla="*/ 13353 w 353225"/>
              <a:gd name="connsiteY5" fmla="*/ 906381 h 1161613"/>
              <a:gd name="connsiteX6" fmla="*/ 118128 w 353225"/>
              <a:gd name="connsiteY6" fmla="*/ 547606 h 1161613"/>
              <a:gd name="connsiteX7" fmla="*/ 102253 w 353225"/>
              <a:gd name="connsiteY7" fmla="*/ 598406 h 1161613"/>
              <a:gd name="connsiteX8" fmla="*/ 159403 w 353225"/>
              <a:gd name="connsiteY8" fmla="*/ 150731 h 1161613"/>
              <a:gd name="connsiteX9" fmla="*/ 130828 w 353225"/>
              <a:gd name="connsiteY9" fmla="*/ 274556 h 1161613"/>
              <a:gd name="connsiteX10" fmla="*/ 299103 w 353225"/>
              <a:gd name="connsiteY10" fmla="*/ 1506 h 1161613"/>
              <a:gd name="connsiteX11" fmla="*/ 184803 w 353225"/>
              <a:gd name="connsiteY11" fmla="*/ 160256 h 1161613"/>
              <a:gd name="connsiteX12" fmla="*/ 353078 w 353225"/>
              <a:gd name="connsiteY12" fmla="*/ 49131 h 116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3225" h="1161613">
                <a:moveTo>
                  <a:pt x="353078" y="49131"/>
                </a:moveTo>
                <a:cubicBezTo>
                  <a:pt x="347257" y="123214"/>
                  <a:pt x="203853" y="439127"/>
                  <a:pt x="149878" y="604756"/>
                </a:cubicBezTo>
                <a:cubicBezTo>
                  <a:pt x="95903" y="770385"/>
                  <a:pt x="48278" y="976231"/>
                  <a:pt x="29228" y="1042906"/>
                </a:cubicBezTo>
                <a:cubicBezTo>
                  <a:pt x="10178" y="1109581"/>
                  <a:pt x="39811" y="985227"/>
                  <a:pt x="35578" y="1004806"/>
                </a:cubicBezTo>
                <a:cubicBezTo>
                  <a:pt x="31345" y="1024385"/>
                  <a:pt x="7532" y="1176785"/>
                  <a:pt x="3828" y="1160381"/>
                </a:cubicBezTo>
                <a:cubicBezTo>
                  <a:pt x="124" y="1143977"/>
                  <a:pt x="-5697" y="1008510"/>
                  <a:pt x="13353" y="906381"/>
                </a:cubicBezTo>
                <a:cubicBezTo>
                  <a:pt x="32403" y="804252"/>
                  <a:pt x="103311" y="598935"/>
                  <a:pt x="118128" y="547606"/>
                </a:cubicBezTo>
                <a:cubicBezTo>
                  <a:pt x="132945" y="496277"/>
                  <a:pt x="95374" y="664552"/>
                  <a:pt x="102253" y="598406"/>
                </a:cubicBezTo>
                <a:cubicBezTo>
                  <a:pt x="109132" y="532260"/>
                  <a:pt x="154640" y="204706"/>
                  <a:pt x="159403" y="150731"/>
                </a:cubicBezTo>
                <a:cubicBezTo>
                  <a:pt x="164166" y="96756"/>
                  <a:pt x="107545" y="299427"/>
                  <a:pt x="130828" y="274556"/>
                </a:cubicBezTo>
                <a:cubicBezTo>
                  <a:pt x="154111" y="249685"/>
                  <a:pt x="290107" y="20556"/>
                  <a:pt x="299103" y="1506"/>
                </a:cubicBezTo>
                <a:cubicBezTo>
                  <a:pt x="308099" y="-17544"/>
                  <a:pt x="178982" y="150202"/>
                  <a:pt x="184803" y="160256"/>
                </a:cubicBezTo>
                <a:cubicBezTo>
                  <a:pt x="190624" y="170310"/>
                  <a:pt x="358899" y="-24952"/>
                  <a:pt x="353078" y="4913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D57A99BF-5970-BA53-3278-02305A30C5EF}"/>
              </a:ext>
            </a:extLst>
          </p:cNvPr>
          <p:cNvSpPr/>
          <p:nvPr/>
        </p:nvSpPr>
        <p:spPr>
          <a:xfrm>
            <a:off x="2295493" y="3712340"/>
            <a:ext cx="409636" cy="861744"/>
          </a:xfrm>
          <a:custGeom>
            <a:avLst/>
            <a:gdLst>
              <a:gd name="connsiteX0" fmla="*/ 63532 w 409636"/>
              <a:gd name="connsiteY0" fmla="*/ 11935 h 861744"/>
              <a:gd name="connsiteX1" fmla="*/ 241332 w 409636"/>
              <a:gd name="connsiteY1" fmla="*/ 523110 h 861744"/>
              <a:gd name="connsiteX2" fmla="*/ 298482 w 409636"/>
              <a:gd name="connsiteY2" fmla="*/ 621535 h 861744"/>
              <a:gd name="connsiteX3" fmla="*/ 346107 w 409636"/>
              <a:gd name="connsiteY3" fmla="*/ 735835 h 861744"/>
              <a:gd name="connsiteX4" fmla="*/ 336582 w 409636"/>
              <a:gd name="connsiteY4" fmla="*/ 723135 h 861744"/>
              <a:gd name="connsiteX5" fmla="*/ 409607 w 409636"/>
              <a:gd name="connsiteY5" fmla="*/ 859660 h 861744"/>
              <a:gd name="connsiteX6" fmla="*/ 327057 w 409636"/>
              <a:gd name="connsiteY6" fmla="*/ 792985 h 861744"/>
              <a:gd name="connsiteX7" fmla="*/ 181007 w 409636"/>
              <a:gd name="connsiteY7" fmla="*/ 624710 h 861744"/>
              <a:gd name="connsiteX8" fmla="*/ 54007 w 409636"/>
              <a:gd name="connsiteY8" fmla="*/ 189735 h 861744"/>
              <a:gd name="connsiteX9" fmla="*/ 32 w 409636"/>
              <a:gd name="connsiteY9" fmla="*/ 37335 h 861744"/>
              <a:gd name="connsiteX10" fmla="*/ 60357 w 409636"/>
              <a:gd name="connsiteY10" fmla="*/ 151635 h 861744"/>
              <a:gd name="connsiteX11" fmla="*/ 63532 w 409636"/>
              <a:gd name="connsiteY11" fmla="*/ 11935 h 861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9636" h="861744">
                <a:moveTo>
                  <a:pt x="63532" y="11935"/>
                </a:moveTo>
                <a:cubicBezTo>
                  <a:pt x="93694" y="73847"/>
                  <a:pt x="202174" y="421510"/>
                  <a:pt x="241332" y="523110"/>
                </a:cubicBezTo>
                <a:cubicBezTo>
                  <a:pt x="280490" y="624710"/>
                  <a:pt x="281020" y="586081"/>
                  <a:pt x="298482" y="621535"/>
                </a:cubicBezTo>
                <a:cubicBezTo>
                  <a:pt x="315944" y="656989"/>
                  <a:pt x="346107" y="735835"/>
                  <a:pt x="346107" y="735835"/>
                </a:cubicBezTo>
                <a:cubicBezTo>
                  <a:pt x="352457" y="752768"/>
                  <a:pt x="325999" y="702498"/>
                  <a:pt x="336582" y="723135"/>
                </a:cubicBezTo>
                <a:cubicBezTo>
                  <a:pt x="347165" y="743773"/>
                  <a:pt x="411194" y="848018"/>
                  <a:pt x="409607" y="859660"/>
                </a:cubicBezTo>
                <a:cubicBezTo>
                  <a:pt x="408020" y="871302"/>
                  <a:pt x="365157" y="832143"/>
                  <a:pt x="327057" y="792985"/>
                </a:cubicBezTo>
                <a:cubicBezTo>
                  <a:pt x="288957" y="753827"/>
                  <a:pt x="226515" y="725252"/>
                  <a:pt x="181007" y="624710"/>
                </a:cubicBezTo>
                <a:cubicBezTo>
                  <a:pt x="135499" y="524168"/>
                  <a:pt x="84169" y="287631"/>
                  <a:pt x="54007" y="189735"/>
                </a:cubicBezTo>
                <a:cubicBezTo>
                  <a:pt x="23845" y="91839"/>
                  <a:pt x="-1026" y="43685"/>
                  <a:pt x="32" y="37335"/>
                </a:cubicBezTo>
                <a:cubicBezTo>
                  <a:pt x="1090" y="30985"/>
                  <a:pt x="47657" y="154281"/>
                  <a:pt x="60357" y="151635"/>
                </a:cubicBezTo>
                <a:cubicBezTo>
                  <a:pt x="73057" y="148989"/>
                  <a:pt x="33370" y="-49977"/>
                  <a:pt x="63532" y="1193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6AB23C4F-65AE-2A9D-A3FF-4E74FAC49272}"/>
              </a:ext>
            </a:extLst>
          </p:cNvPr>
          <p:cNvSpPr/>
          <p:nvPr/>
        </p:nvSpPr>
        <p:spPr>
          <a:xfrm>
            <a:off x="2519732" y="3620952"/>
            <a:ext cx="945604" cy="976697"/>
          </a:xfrm>
          <a:custGeom>
            <a:avLst/>
            <a:gdLst>
              <a:gd name="connsiteX0" fmla="*/ 871168 w 945604"/>
              <a:gd name="connsiteY0" fmla="*/ 4898 h 976697"/>
              <a:gd name="connsiteX1" fmla="*/ 925143 w 945604"/>
              <a:gd name="connsiteY1" fmla="*/ 617673 h 976697"/>
              <a:gd name="connsiteX2" fmla="*/ 937843 w 945604"/>
              <a:gd name="connsiteY2" fmla="*/ 655773 h 976697"/>
              <a:gd name="connsiteX3" fmla="*/ 810843 w 945604"/>
              <a:gd name="connsiteY3" fmla="*/ 795473 h 976697"/>
              <a:gd name="connsiteX4" fmla="*/ 458418 w 945604"/>
              <a:gd name="connsiteY4" fmla="*/ 951048 h 976697"/>
              <a:gd name="connsiteX5" fmla="*/ 512393 w 945604"/>
              <a:gd name="connsiteY5" fmla="*/ 976448 h 976697"/>
              <a:gd name="connsiteX6" fmla="*/ 188543 w 945604"/>
              <a:gd name="connsiteY6" fmla="*/ 957398 h 976697"/>
              <a:gd name="connsiteX7" fmla="*/ 7568 w 945604"/>
              <a:gd name="connsiteY7" fmla="*/ 865323 h 976697"/>
              <a:gd name="connsiteX8" fmla="*/ 175843 w 945604"/>
              <a:gd name="connsiteY8" fmla="*/ 846273 h 976697"/>
              <a:gd name="connsiteX9" fmla="*/ 4393 w 945604"/>
              <a:gd name="connsiteY9" fmla="*/ 757373 h 976697"/>
              <a:gd name="connsiteX10" fmla="*/ 55193 w 945604"/>
              <a:gd name="connsiteY10" fmla="*/ 617673 h 976697"/>
              <a:gd name="connsiteX11" fmla="*/ 102818 w 945604"/>
              <a:gd name="connsiteY11" fmla="*/ 344623 h 976697"/>
              <a:gd name="connsiteX12" fmla="*/ 121868 w 945604"/>
              <a:gd name="connsiteY12" fmla="*/ 497023 h 976697"/>
              <a:gd name="connsiteX13" fmla="*/ 223468 w 945604"/>
              <a:gd name="connsiteY13" fmla="*/ 414473 h 976697"/>
              <a:gd name="connsiteX14" fmla="*/ 683843 w 945604"/>
              <a:gd name="connsiteY14" fmla="*/ 427173 h 976697"/>
              <a:gd name="connsiteX15" fmla="*/ 823543 w 945604"/>
              <a:gd name="connsiteY15" fmla="*/ 195398 h 976697"/>
              <a:gd name="connsiteX16" fmla="*/ 804493 w 945604"/>
              <a:gd name="connsiteY16" fmla="*/ 322398 h 976697"/>
              <a:gd name="connsiteX17" fmla="*/ 871168 w 945604"/>
              <a:gd name="connsiteY17" fmla="*/ 4898 h 976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45604" h="976697">
                <a:moveTo>
                  <a:pt x="871168" y="4898"/>
                </a:moveTo>
                <a:cubicBezTo>
                  <a:pt x="891276" y="54111"/>
                  <a:pt x="914031" y="509194"/>
                  <a:pt x="925143" y="617673"/>
                </a:cubicBezTo>
                <a:cubicBezTo>
                  <a:pt x="936255" y="726152"/>
                  <a:pt x="956893" y="626140"/>
                  <a:pt x="937843" y="655773"/>
                </a:cubicBezTo>
                <a:cubicBezTo>
                  <a:pt x="918793" y="685406"/>
                  <a:pt x="890747" y="746261"/>
                  <a:pt x="810843" y="795473"/>
                </a:cubicBezTo>
                <a:cubicBezTo>
                  <a:pt x="730939" y="844685"/>
                  <a:pt x="508160" y="920886"/>
                  <a:pt x="458418" y="951048"/>
                </a:cubicBezTo>
                <a:cubicBezTo>
                  <a:pt x="408676" y="981211"/>
                  <a:pt x="557372" y="975390"/>
                  <a:pt x="512393" y="976448"/>
                </a:cubicBezTo>
                <a:cubicBezTo>
                  <a:pt x="467414" y="977506"/>
                  <a:pt x="272680" y="975919"/>
                  <a:pt x="188543" y="957398"/>
                </a:cubicBezTo>
                <a:cubicBezTo>
                  <a:pt x="104406" y="938877"/>
                  <a:pt x="9685" y="883844"/>
                  <a:pt x="7568" y="865323"/>
                </a:cubicBezTo>
                <a:cubicBezTo>
                  <a:pt x="5451" y="846802"/>
                  <a:pt x="176372" y="864265"/>
                  <a:pt x="175843" y="846273"/>
                </a:cubicBezTo>
                <a:cubicBezTo>
                  <a:pt x="175314" y="828281"/>
                  <a:pt x="24501" y="795473"/>
                  <a:pt x="4393" y="757373"/>
                </a:cubicBezTo>
                <a:cubicBezTo>
                  <a:pt x="-15715" y="719273"/>
                  <a:pt x="38789" y="686465"/>
                  <a:pt x="55193" y="617673"/>
                </a:cubicBezTo>
                <a:cubicBezTo>
                  <a:pt x="71597" y="548881"/>
                  <a:pt x="91706" y="364731"/>
                  <a:pt x="102818" y="344623"/>
                </a:cubicBezTo>
                <a:cubicBezTo>
                  <a:pt x="113930" y="324515"/>
                  <a:pt x="101760" y="485381"/>
                  <a:pt x="121868" y="497023"/>
                </a:cubicBezTo>
                <a:cubicBezTo>
                  <a:pt x="141976" y="508665"/>
                  <a:pt x="129806" y="426115"/>
                  <a:pt x="223468" y="414473"/>
                </a:cubicBezTo>
                <a:cubicBezTo>
                  <a:pt x="317130" y="402831"/>
                  <a:pt x="583831" y="463685"/>
                  <a:pt x="683843" y="427173"/>
                </a:cubicBezTo>
                <a:cubicBezTo>
                  <a:pt x="783855" y="390661"/>
                  <a:pt x="803435" y="212860"/>
                  <a:pt x="823543" y="195398"/>
                </a:cubicBezTo>
                <a:cubicBezTo>
                  <a:pt x="843651" y="177936"/>
                  <a:pt x="796556" y="352031"/>
                  <a:pt x="804493" y="322398"/>
                </a:cubicBezTo>
                <a:cubicBezTo>
                  <a:pt x="812430" y="292765"/>
                  <a:pt x="851060" y="-44315"/>
                  <a:pt x="871168" y="489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A99C0E48-1EDE-0A1D-1844-E8CFD2384348}"/>
              </a:ext>
            </a:extLst>
          </p:cNvPr>
          <p:cNvSpPr/>
          <p:nvPr/>
        </p:nvSpPr>
        <p:spPr>
          <a:xfrm>
            <a:off x="2531747" y="3943101"/>
            <a:ext cx="350221" cy="585689"/>
          </a:xfrm>
          <a:custGeom>
            <a:avLst/>
            <a:gdLst>
              <a:gd name="connsiteX0" fmla="*/ 201928 w 350221"/>
              <a:gd name="connsiteY0" fmla="*/ 249 h 585689"/>
              <a:gd name="connsiteX1" fmla="*/ 97153 w 350221"/>
              <a:gd name="connsiteY1" fmla="*/ 51049 h 585689"/>
              <a:gd name="connsiteX2" fmla="*/ 90803 w 350221"/>
              <a:gd name="connsiteY2" fmla="*/ 209799 h 585689"/>
              <a:gd name="connsiteX3" fmla="*/ 27303 w 350221"/>
              <a:gd name="connsiteY3" fmla="*/ 311399 h 585689"/>
              <a:gd name="connsiteX4" fmla="*/ 1903 w 350221"/>
              <a:gd name="connsiteY4" fmla="*/ 368549 h 585689"/>
              <a:gd name="connsiteX5" fmla="*/ 74928 w 350221"/>
              <a:gd name="connsiteY5" fmla="*/ 581274 h 585689"/>
              <a:gd name="connsiteX6" fmla="*/ 100328 w 350221"/>
              <a:gd name="connsiteY6" fmla="*/ 495549 h 585689"/>
              <a:gd name="connsiteX7" fmla="*/ 220978 w 350221"/>
              <a:gd name="connsiteY7" fmla="*/ 295524 h 585689"/>
              <a:gd name="connsiteX8" fmla="*/ 316228 w 350221"/>
              <a:gd name="connsiteY8" fmla="*/ 139949 h 585689"/>
              <a:gd name="connsiteX9" fmla="*/ 347978 w 350221"/>
              <a:gd name="connsiteY9" fmla="*/ 60574 h 585689"/>
              <a:gd name="connsiteX10" fmla="*/ 262253 w 350221"/>
              <a:gd name="connsiteY10" fmla="*/ 66924 h 585689"/>
              <a:gd name="connsiteX11" fmla="*/ 201928 w 350221"/>
              <a:gd name="connsiteY11" fmla="*/ 249 h 585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0221" h="585689">
                <a:moveTo>
                  <a:pt x="201928" y="249"/>
                </a:moveTo>
                <a:cubicBezTo>
                  <a:pt x="174411" y="-2397"/>
                  <a:pt x="115674" y="16124"/>
                  <a:pt x="97153" y="51049"/>
                </a:cubicBezTo>
                <a:cubicBezTo>
                  <a:pt x="78632" y="85974"/>
                  <a:pt x="102445" y="166407"/>
                  <a:pt x="90803" y="209799"/>
                </a:cubicBezTo>
                <a:cubicBezTo>
                  <a:pt x="79161" y="253191"/>
                  <a:pt x="42120" y="284941"/>
                  <a:pt x="27303" y="311399"/>
                </a:cubicBezTo>
                <a:cubicBezTo>
                  <a:pt x="12486" y="337857"/>
                  <a:pt x="-6035" y="323570"/>
                  <a:pt x="1903" y="368549"/>
                </a:cubicBezTo>
                <a:cubicBezTo>
                  <a:pt x="9841" y="413528"/>
                  <a:pt x="58524" y="560107"/>
                  <a:pt x="74928" y="581274"/>
                </a:cubicBezTo>
                <a:cubicBezTo>
                  <a:pt x="91332" y="602441"/>
                  <a:pt x="75986" y="543174"/>
                  <a:pt x="100328" y="495549"/>
                </a:cubicBezTo>
                <a:cubicBezTo>
                  <a:pt x="124670" y="447924"/>
                  <a:pt x="184995" y="354791"/>
                  <a:pt x="220978" y="295524"/>
                </a:cubicBezTo>
                <a:cubicBezTo>
                  <a:pt x="256961" y="236257"/>
                  <a:pt x="295061" y="179107"/>
                  <a:pt x="316228" y="139949"/>
                </a:cubicBezTo>
                <a:cubicBezTo>
                  <a:pt x="337395" y="100791"/>
                  <a:pt x="356974" y="72745"/>
                  <a:pt x="347978" y="60574"/>
                </a:cubicBezTo>
                <a:cubicBezTo>
                  <a:pt x="338982" y="48403"/>
                  <a:pt x="287124" y="74332"/>
                  <a:pt x="262253" y="66924"/>
                </a:cubicBezTo>
                <a:cubicBezTo>
                  <a:pt x="237382" y="59516"/>
                  <a:pt x="229445" y="2895"/>
                  <a:pt x="201928" y="2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901011E4-6CC0-2970-64FD-A61812B4B07E}"/>
              </a:ext>
            </a:extLst>
          </p:cNvPr>
          <p:cNvSpPr/>
          <p:nvPr/>
        </p:nvSpPr>
        <p:spPr>
          <a:xfrm>
            <a:off x="3027693" y="2232877"/>
            <a:ext cx="315632" cy="685949"/>
          </a:xfrm>
          <a:custGeom>
            <a:avLst/>
            <a:gdLst>
              <a:gd name="connsiteX0" fmla="*/ 121234 w 315632"/>
              <a:gd name="connsiteY0" fmla="*/ 1650 h 685949"/>
              <a:gd name="connsiteX1" fmla="*/ 122 w 315632"/>
              <a:gd name="connsiteY1" fmla="*/ 473989 h 685949"/>
              <a:gd name="connsiteX2" fmla="*/ 97012 w 315632"/>
              <a:gd name="connsiteY2" fmla="*/ 564824 h 685949"/>
              <a:gd name="connsiteX3" fmla="*/ 24344 w 315632"/>
              <a:gd name="connsiteY3" fmla="*/ 589046 h 685949"/>
              <a:gd name="connsiteX4" fmla="*/ 308959 w 315632"/>
              <a:gd name="connsiteY4" fmla="*/ 685936 h 685949"/>
              <a:gd name="connsiteX5" fmla="*/ 218124 w 315632"/>
              <a:gd name="connsiteY5" fmla="*/ 595102 h 685949"/>
              <a:gd name="connsiteX6" fmla="*/ 133345 w 315632"/>
              <a:gd name="connsiteY6" fmla="*/ 467934 h 685949"/>
              <a:gd name="connsiteX7" fmla="*/ 133345 w 315632"/>
              <a:gd name="connsiteY7" fmla="*/ 134874 h 685949"/>
              <a:gd name="connsiteX8" fmla="*/ 103067 w 315632"/>
              <a:gd name="connsiteY8" fmla="*/ 310487 h 685949"/>
              <a:gd name="connsiteX9" fmla="*/ 121234 w 315632"/>
              <a:gd name="connsiteY9" fmla="*/ 1650 h 685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5632" h="685949">
                <a:moveTo>
                  <a:pt x="121234" y="1650"/>
                </a:moveTo>
                <a:cubicBezTo>
                  <a:pt x="104076" y="28900"/>
                  <a:pt x="4159" y="380127"/>
                  <a:pt x="122" y="473989"/>
                </a:cubicBezTo>
                <a:cubicBezTo>
                  <a:pt x="-3915" y="567851"/>
                  <a:pt x="92975" y="545648"/>
                  <a:pt x="97012" y="564824"/>
                </a:cubicBezTo>
                <a:cubicBezTo>
                  <a:pt x="101049" y="584000"/>
                  <a:pt x="-10980" y="568861"/>
                  <a:pt x="24344" y="589046"/>
                </a:cubicBezTo>
                <a:cubicBezTo>
                  <a:pt x="59668" y="609231"/>
                  <a:pt x="276662" y="684927"/>
                  <a:pt x="308959" y="685936"/>
                </a:cubicBezTo>
                <a:cubicBezTo>
                  <a:pt x="341256" y="686945"/>
                  <a:pt x="247393" y="631436"/>
                  <a:pt x="218124" y="595102"/>
                </a:cubicBezTo>
                <a:cubicBezTo>
                  <a:pt x="188855" y="558768"/>
                  <a:pt x="147475" y="544639"/>
                  <a:pt x="133345" y="467934"/>
                </a:cubicBezTo>
                <a:cubicBezTo>
                  <a:pt x="119215" y="391229"/>
                  <a:pt x="138391" y="161115"/>
                  <a:pt x="133345" y="134874"/>
                </a:cubicBezTo>
                <a:cubicBezTo>
                  <a:pt x="128299" y="108633"/>
                  <a:pt x="104076" y="327645"/>
                  <a:pt x="103067" y="310487"/>
                </a:cubicBezTo>
                <a:cubicBezTo>
                  <a:pt x="102058" y="293329"/>
                  <a:pt x="138392" y="-25600"/>
                  <a:pt x="121234" y="165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927ECDCC-032F-F65A-975D-BBA288D35652}"/>
              </a:ext>
            </a:extLst>
          </p:cNvPr>
          <p:cNvSpPr/>
          <p:nvPr/>
        </p:nvSpPr>
        <p:spPr>
          <a:xfrm>
            <a:off x="2699761" y="2833926"/>
            <a:ext cx="661431" cy="237517"/>
          </a:xfrm>
          <a:custGeom>
            <a:avLst/>
            <a:gdLst>
              <a:gd name="connsiteX0" fmla="*/ 1050 w 661431"/>
              <a:gd name="connsiteY0" fmla="*/ 66720 h 237517"/>
              <a:gd name="connsiteX1" fmla="*/ 273553 w 661431"/>
              <a:gd name="connsiteY1" fmla="*/ 108 h 237517"/>
              <a:gd name="connsiteX2" fmla="*/ 255386 w 661431"/>
              <a:gd name="connsiteY2" fmla="*/ 84887 h 237517"/>
              <a:gd name="connsiteX3" fmla="*/ 303831 w 661431"/>
              <a:gd name="connsiteY3" fmla="*/ 139388 h 237517"/>
              <a:gd name="connsiteX4" fmla="*/ 315942 w 661431"/>
              <a:gd name="connsiteY4" fmla="*/ 109110 h 237517"/>
              <a:gd name="connsiteX5" fmla="*/ 503667 w 661431"/>
              <a:gd name="connsiteY5" fmla="*/ 133332 h 237517"/>
              <a:gd name="connsiteX6" fmla="*/ 661113 w 661431"/>
              <a:gd name="connsiteY6" fmla="*/ 236278 h 237517"/>
              <a:gd name="connsiteX7" fmla="*/ 540001 w 661431"/>
              <a:gd name="connsiteY7" fmla="*/ 54609 h 237517"/>
              <a:gd name="connsiteX8" fmla="*/ 388610 w 661431"/>
              <a:gd name="connsiteY8" fmla="*/ 48553 h 237517"/>
              <a:gd name="connsiteX9" fmla="*/ 1050 w 661431"/>
              <a:gd name="connsiteY9" fmla="*/ 66720 h 237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1431" h="237517">
                <a:moveTo>
                  <a:pt x="1050" y="66720"/>
                </a:moveTo>
                <a:cubicBezTo>
                  <a:pt x="-18126" y="58646"/>
                  <a:pt x="231164" y="-2920"/>
                  <a:pt x="273553" y="108"/>
                </a:cubicBezTo>
                <a:cubicBezTo>
                  <a:pt x="315942" y="3136"/>
                  <a:pt x="250340" y="61674"/>
                  <a:pt x="255386" y="84887"/>
                </a:cubicBezTo>
                <a:cubicBezTo>
                  <a:pt x="260432" y="108100"/>
                  <a:pt x="303831" y="139388"/>
                  <a:pt x="303831" y="139388"/>
                </a:cubicBezTo>
                <a:cubicBezTo>
                  <a:pt x="313924" y="143425"/>
                  <a:pt x="282636" y="110119"/>
                  <a:pt x="315942" y="109110"/>
                </a:cubicBezTo>
                <a:cubicBezTo>
                  <a:pt x="349248" y="108101"/>
                  <a:pt x="446138" y="112137"/>
                  <a:pt x="503667" y="133332"/>
                </a:cubicBezTo>
                <a:cubicBezTo>
                  <a:pt x="561196" y="154527"/>
                  <a:pt x="655057" y="249399"/>
                  <a:pt x="661113" y="236278"/>
                </a:cubicBezTo>
                <a:cubicBezTo>
                  <a:pt x="667169" y="223157"/>
                  <a:pt x="585418" y="85896"/>
                  <a:pt x="540001" y="54609"/>
                </a:cubicBezTo>
                <a:cubicBezTo>
                  <a:pt x="494584" y="23322"/>
                  <a:pt x="476417" y="49562"/>
                  <a:pt x="388610" y="48553"/>
                </a:cubicBezTo>
                <a:cubicBezTo>
                  <a:pt x="300803" y="47544"/>
                  <a:pt x="20226" y="74794"/>
                  <a:pt x="1050" y="6672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4A2C029E-EF8C-D2A7-CFD5-7A71072C41CB}"/>
              </a:ext>
            </a:extLst>
          </p:cNvPr>
          <p:cNvSpPr/>
          <p:nvPr/>
        </p:nvSpPr>
        <p:spPr>
          <a:xfrm>
            <a:off x="2429193" y="2414548"/>
            <a:ext cx="236512" cy="248363"/>
          </a:xfrm>
          <a:custGeom>
            <a:avLst/>
            <a:gdLst>
              <a:gd name="connsiteX0" fmla="*/ 79057 w 236512"/>
              <a:gd name="connsiteY0" fmla="*/ 77827 h 248363"/>
              <a:gd name="connsiteX1" fmla="*/ 231457 w 236512"/>
              <a:gd name="connsiteY1" fmla="*/ 1627 h 248363"/>
              <a:gd name="connsiteX2" fmla="*/ 202882 w 236512"/>
              <a:gd name="connsiteY2" fmla="*/ 23852 h 248363"/>
              <a:gd name="connsiteX3" fmla="*/ 53657 w 236512"/>
              <a:gd name="connsiteY3" fmla="*/ 147677 h 248363"/>
              <a:gd name="connsiteX4" fmla="*/ 2857 w 236512"/>
              <a:gd name="connsiteY4" fmla="*/ 246102 h 248363"/>
              <a:gd name="connsiteX5" fmla="*/ 15557 w 236512"/>
              <a:gd name="connsiteY5" fmla="*/ 208002 h 248363"/>
              <a:gd name="connsiteX6" fmla="*/ 79057 w 236512"/>
              <a:gd name="connsiteY6" fmla="*/ 77827 h 248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512" h="248363">
                <a:moveTo>
                  <a:pt x="79057" y="77827"/>
                </a:moveTo>
                <a:cubicBezTo>
                  <a:pt x="115040" y="43431"/>
                  <a:pt x="210820" y="10623"/>
                  <a:pt x="231457" y="1627"/>
                </a:cubicBezTo>
                <a:cubicBezTo>
                  <a:pt x="252095" y="-7369"/>
                  <a:pt x="202882" y="23852"/>
                  <a:pt x="202882" y="23852"/>
                </a:cubicBezTo>
                <a:cubicBezTo>
                  <a:pt x="173249" y="48194"/>
                  <a:pt x="86994" y="110635"/>
                  <a:pt x="53657" y="147677"/>
                </a:cubicBezTo>
                <a:cubicBezTo>
                  <a:pt x="20320" y="184719"/>
                  <a:pt x="9207" y="236048"/>
                  <a:pt x="2857" y="246102"/>
                </a:cubicBezTo>
                <a:cubicBezTo>
                  <a:pt x="-3493" y="256156"/>
                  <a:pt x="740" y="230756"/>
                  <a:pt x="15557" y="208002"/>
                </a:cubicBezTo>
                <a:cubicBezTo>
                  <a:pt x="30374" y="185248"/>
                  <a:pt x="43074" y="112223"/>
                  <a:pt x="79057" y="778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F594E597-9BF6-D66C-9AAF-64D0244ABD70}"/>
              </a:ext>
            </a:extLst>
          </p:cNvPr>
          <p:cNvSpPr/>
          <p:nvPr/>
        </p:nvSpPr>
        <p:spPr>
          <a:xfrm>
            <a:off x="2576143" y="2830860"/>
            <a:ext cx="132211" cy="307116"/>
          </a:xfrm>
          <a:custGeom>
            <a:avLst/>
            <a:gdLst>
              <a:gd name="connsiteX0" fmla="*/ 132132 w 132211"/>
              <a:gd name="connsiteY0" fmla="*/ 1240 h 307116"/>
              <a:gd name="connsiteX1" fmla="*/ 5132 w 132211"/>
              <a:gd name="connsiteY1" fmla="*/ 137765 h 307116"/>
              <a:gd name="connsiteX2" fmla="*/ 24182 w 132211"/>
              <a:gd name="connsiteY2" fmla="*/ 175865 h 307116"/>
              <a:gd name="connsiteX3" fmla="*/ 17832 w 132211"/>
              <a:gd name="connsiteY3" fmla="*/ 306040 h 307116"/>
              <a:gd name="connsiteX4" fmla="*/ 24182 w 132211"/>
              <a:gd name="connsiteY4" fmla="*/ 226665 h 307116"/>
              <a:gd name="connsiteX5" fmla="*/ 132132 w 132211"/>
              <a:gd name="connsiteY5" fmla="*/ 1240 h 307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211" h="307116">
                <a:moveTo>
                  <a:pt x="132132" y="1240"/>
                </a:moveTo>
                <a:cubicBezTo>
                  <a:pt x="128957" y="-13577"/>
                  <a:pt x="23124" y="108661"/>
                  <a:pt x="5132" y="137765"/>
                </a:cubicBezTo>
                <a:cubicBezTo>
                  <a:pt x="-12860" y="166869"/>
                  <a:pt x="22065" y="147819"/>
                  <a:pt x="24182" y="175865"/>
                </a:cubicBezTo>
                <a:cubicBezTo>
                  <a:pt x="26299" y="203911"/>
                  <a:pt x="17832" y="297573"/>
                  <a:pt x="17832" y="306040"/>
                </a:cubicBezTo>
                <a:cubicBezTo>
                  <a:pt x="17832" y="314507"/>
                  <a:pt x="6190" y="271644"/>
                  <a:pt x="24182" y="226665"/>
                </a:cubicBezTo>
                <a:cubicBezTo>
                  <a:pt x="42174" y="181686"/>
                  <a:pt x="135307" y="16057"/>
                  <a:pt x="132132" y="12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FA845C63-EDC0-3779-CF2F-7D22622C6CD7}"/>
              </a:ext>
            </a:extLst>
          </p:cNvPr>
          <p:cNvSpPr/>
          <p:nvPr/>
        </p:nvSpPr>
        <p:spPr>
          <a:xfrm>
            <a:off x="2672160" y="4074909"/>
            <a:ext cx="130756" cy="297080"/>
          </a:xfrm>
          <a:custGeom>
            <a:avLst/>
            <a:gdLst>
              <a:gd name="connsiteX0" fmla="*/ 61515 w 130756"/>
              <a:gd name="connsiteY0" fmla="*/ 1791 h 297080"/>
              <a:gd name="connsiteX1" fmla="*/ 128190 w 130756"/>
              <a:gd name="connsiteY1" fmla="*/ 141491 h 297080"/>
              <a:gd name="connsiteX2" fmla="*/ 105965 w 130756"/>
              <a:gd name="connsiteY2" fmla="*/ 198641 h 297080"/>
              <a:gd name="connsiteX3" fmla="*/ 4365 w 130756"/>
              <a:gd name="connsiteY3" fmla="*/ 297066 h 297080"/>
              <a:gd name="connsiteX4" fmla="*/ 26590 w 130756"/>
              <a:gd name="connsiteY4" fmla="*/ 204991 h 297080"/>
              <a:gd name="connsiteX5" fmla="*/ 99615 w 130756"/>
              <a:gd name="connsiteY5" fmla="*/ 71641 h 297080"/>
              <a:gd name="connsiteX6" fmla="*/ 61515 w 130756"/>
              <a:gd name="connsiteY6" fmla="*/ 1791 h 297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756" h="297080">
                <a:moveTo>
                  <a:pt x="61515" y="1791"/>
                </a:moveTo>
                <a:cubicBezTo>
                  <a:pt x="66277" y="13433"/>
                  <a:pt x="120782" y="108683"/>
                  <a:pt x="128190" y="141491"/>
                </a:cubicBezTo>
                <a:cubicBezTo>
                  <a:pt x="135598" y="174299"/>
                  <a:pt x="126603" y="172712"/>
                  <a:pt x="105965" y="198641"/>
                </a:cubicBezTo>
                <a:cubicBezTo>
                  <a:pt x="85328" y="224570"/>
                  <a:pt x="17594" y="296008"/>
                  <a:pt x="4365" y="297066"/>
                </a:cubicBezTo>
                <a:cubicBezTo>
                  <a:pt x="-8864" y="298124"/>
                  <a:pt x="10715" y="242562"/>
                  <a:pt x="26590" y="204991"/>
                </a:cubicBezTo>
                <a:cubicBezTo>
                  <a:pt x="42465" y="167420"/>
                  <a:pt x="91148" y="105508"/>
                  <a:pt x="99615" y="71641"/>
                </a:cubicBezTo>
                <a:cubicBezTo>
                  <a:pt x="108082" y="37774"/>
                  <a:pt x="56753" y="-9851"/>
                  <a:pt x="61515" y="17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BC66D0A0-3F8A-588D-821E-1C25F8196665}"/>
              </a:ext>
            </a:extLst>
          </p:cNvPr>
          <p:cNvSpPr/>
          <p:nvPr/>
        </p:nvSpPr>
        <p:spPr>
          <a:xfrm>
            <a:off x="3558394" y="3806772"/>
            <a:ext cx="210382" cy="533569"/>
          </a:xfrm>
          <a:custGeom>
            <a:avLst/>
            <a:gdLst>
              <a:gd name="connsiteX0" fmla="*/ 210331 w 210382"/>
              <a:gd name="connsiteY0" fmla="*/ 53 h 533569"/>
              <a:gd name="connsiteX1" fmla="*/ 137306 w 210382"/>
              <a:gd name="connsiteY1" fmla="*/ 165153 h 533569"/>
              <a:gd name="connsiteX2" fmla="*/ 143656 w 210382"/>
              <a:gd name="connsiteY2" fmla="*/ 228653 h 533569"/>
              <a:gd name="connsiteX3" fmla="*/ 96031 w 210382"/>
              <a:gd name="connsiteY3" fmla="*/ 336603 h 533569"/>
              <a:gd name="connsiteX4" fmla="*/ 781 w 210382"/>
              <a:gd name="connsiteY4" fmla="*/ 533453 h 533569"/>
              <a:gd name="connsiteX5" fmla="*/ 54756 w 210382"/>
              <a:gd name="connsiteY5" fmla="*/ 362003 h 533569"/>
              <a:gd name="connsiteX6" fmla="*/ 124606 w 210382"/>
              <a:gd name="connsiteY6" fmla="*/ 149278 h 533569"/>
              <a:gd name="connsiteX7" fmla="*/ 210331 w 210382"/>
              <a:gd name="connsiteY7" fmla="*/ 53 h 533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0382" h="533569">
                <a:moveTo>
                  <a:pt x="210331" y="53"/>
                </a:moveTo>
                <a:cubicBezTo>
                  <a:pt x="212448" y="2699"/>
                  <a:pt x="148418" y="127053"/>
                  <a:pt x="137306" y="165153"/>
                </a:cubicBezTo>
                <a:cubicBezTo>
                  <a:pt x="126194" y="203253"/>
                  <a:pt x="150535" y="200078"/>
                  <a:pt x="143656" y="228653"/>
                </a:cubicBezTo>
                <a:cubicBezTo>
                  <a:pt x="136777" y="257228"/>
                  <a:pt x="119843" y="285803"/>
                  <a:pt x="96031" y="336603"/>
                </a:cubicBezTo>
                <a:cubicBezTo>
                  <a:pt x="72219" y="387403"/>
                  <a:pt x="7660" y="529220"/>
                  <a:pt x="781" y="533453"/>
                </a:cubicBezTo>
                <a:cubicBezTo>
                  <a:pt x="-6098" y="537686"/>
                  <a:pt x="34119" y="426032"/>
                  <a:pt x="54756" y="362003"/>
                </a:cubicBezTo>
                <a:cubicBezTo>
                  <a:pt x="75393" y="297974"/>
                  <a:pt x="101852" y="205370"/>
                  <a:pt x="124606" y="149278"/>
                </a:cubicBezTo>
                <a:cubicBezTo>
                  <a:pt x="147360" y="93186"/>
                  <a:pt x="208214" y="-2593"/>
                  <a:pt x="210331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0F1FF4DD-123E-8662-5AB3-F0ED91E45F4D}"/>
              </a:ext>
            </a:extLst>
          </p:cNvPr>
          <p:cNvSpPr/>
          <p:nvPr/>
        </p:nvSpPr>
        <p:spPr>
          <a:xfrm>
            <a:off x="2567576" y="4251778"/>
            <a:ext cx="928355" cy="358952"/>
          </a:xfrm>
          <a:custGeom>
            <a:avLst/>
            <a:gdLst>
              <a:gd name="connsiteX0" fmla="*/ 999 w 928355"/>
              <a:gd name="connsiteY0" fmla="*/ 224972 h 358952"/>
              <a:gd name="connsiteX1" fmla="*/ 54974 w 928355"/>
              <a:gd name="connsiteY1" fmla="*/ 234497 h 358952"/>
              <a:gd name="connsiteX2" fmla="*/ 321674 w 928355"/>
              <a:gd name="connsiteY2" fmla="*/ 301172 h 358952"/>
              <a:gd name="connsiteX3" fmla="*/ 680449 w 928355"/>
              <a:gd name="connsiteY3" fmla="*/ 202747 h 358952"/>
              <a:gd name="connsiteX4" fmla="*/ 651874 w 928355"/>
              <a:gd name="connsiteY4" fmla="*/ 205922 h 358952"/>
              <a:gd name="connsiteX5" fmla="*/ 912224 w 928355"/>
              <a:gd name="connsiteY5" fmla="*/ 9072 h 358952"/>
              <a:gd name="connsiteX6" fmla="*/ 893174 w 928355"/>
              <a:gd name="connsiteY6" fmla="*/ 43997 h 358952"/>
              <a:gd name="connsiteX7" fmla="*/ 832849 w 928355"/>
              <a:gd name="connsiteY7" fmla="*/ 142422 h 358952"/>
              <a:gd name="connsiteX8" fmla="*/ 689974 w 928355"/>
              <a:gd name="connsiteY8" fmla="*/ 202747 h 358952"/>
              <a:gd name="connsiteX9" fmla="*/ 397874 w 928355"/>
              <a:gd name="connsiteY9" fmla="*/ 351972 h 358952"/>
              <a:gd name="connsiteX10" fmla="*/ 175624 w 928355"/>
              <a:gd name="connsiteY10" fmla="*/ 326572 h 358952"/>
              <a:gd name="connsiteX11" fmla="*/ 77199 w 928355"/>
              <a:gd name="connsiteY11" fmla="*/ 256722 h 358952"/>
              <a:gd name="connsiteX12" fmla="*/ 999 w 928355"/>
              <a:gd name="connsiteY12" fmla="*/ 224972 h 358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8355" h="358952">
                <a:moveTo>
                  <a:pt x="999" y="224972"/>
                </a:moveTo>
                <a:cubicBezTo>
                  <a:pt x="-2705" y="221268"/>
                  <a:pt x="1528" y="221797"/>
                  <a:pt x="54974" y="234497"/>
                </a:cubicBezTo>
                <a:cubicBezTo>
                  <a:pt x="108420" y="247197"/>
                  <a:pt x="217428" y="306464"/>
                  <a:pt x="321674" y="301172"/>
                </a:cubicBezTo>
                <a:cubicBezTo>
                  <a:pt x="425920" y="295880"/>
                  <a:pt x="625416" y="218622"/>
                  <a:pt x="680449" y="202747"/>
                </a:cubicBezTo>
                <a:cubicBezTo>
                  <a:pt x="735482" y="186872"/>
                  <a:pt x="613245" y="238201"/>
                  <a:pt x="651874" y="205922"/>
                </a:cubicBezTo>
                <a:cubicBezTo>
                  <a:pt x="690503" y="173643"/>
                  <a:pt x="872007" y="36059"/>
                  <a:pt x="912224" y="9072"/>
                </a:cubicBezTo>
                <a:cubicBezTo>
                  <a:pt x="952441" y="-17915"/>
                  <a:pt x="906403" y="21772"/>
                  <a:pt x="893174" y="43997"/>
                </a:cubicBezTo>
                <a:cubicBezTo>
                  <a:pt x="879945" y="66222"/>
                  <a:pt x="866716" y="115964"/>
                  <a:pt x="832849" y="142422"/>
                </a:cubicBezTo>
                <a:cubicBezTo>
                  <a:pt x="798982" y="168880"/>
                  <a:pt x="762470" y="167822"/>
                  <a:pt x="689974" y="202747"/>
                </a:cubicBezTo>
                <a:cubicBezTo>
                  <a:pt x="617478" y="237672"/>
                  <a:pt x="483599" y="331335"/>
                  <a:pt x="397874" y="351972"/>
                </a:cubicBezTo>
                <a:cubicBezTo>
                  <a:pt x="312149" y="372609"/>
                  <a:pt x="229070" y="342447"/>
                  <a:pt x="175624" y="326572"/>
                </a:cubicBezTo>
                <a:cubicBezTo>
                  <a:pt x="122178" y="310697"/>
                  <a:pt x="107361" y="274714"/>
                  <a:pt x="77199" y="256722"/>
                </a:cubicBezTo>
                <a:cubicBezTo>
                  <a:pt x="47037" y="238730"/>
                  <a:pt x="4703" y="228676"/>
                  <a:pt x="999" y="2249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D4E89EE7-6FA8-AB64-FAF1-3AED01CF33CD}"/>
              </a:ext>
            </a:extLst>
          </p:cNvPr>
          <p:cNvSpPr/>
          <p:nvPr/>
        </p:nvSpPr>
        <p:spPr>
          <a:xfrm>
            <a:off x="2409241" y="2451021"/>
            <a:ext cx="566753" cy="327135"/>
          </a:xfrm>
          <a:custGeom>
            <a:avLst/>
            <a:gdLst>
              <a:gd name="connsiteX0" fmla="*/ 584 w 566753"/>
              <a:gd name="connsiteY0" fmla="*/ 196929 h 327135"/>
              <a:gd name="connsiteX1" fmla="*/ 197434 w 566753"/>
              <a:gd name="connsiteY1" fmla="*/ 44529 h 327135"/>
              <a:gd name="connsiteX2" fmla="*/ 432384 w 566753"/>
              <a:gd name="connsiteY2" fmla="*/ 44529 h 327135"/>
              <a:gd name="connsiteX3" fmla="*/ 565734 w 566753"/>
              <a:gd name="connsiteY3" fmla="*/ 79454 h 327135"/>
              <a:gd name="connsiteX4" fmla="*/ 495884 w 566753"/>
              <a:gd name="connsiteY4" fmla="*/ 92154 h 327135"/>
              <a:gd name="connsiteX5" fmla="*/ 533984 w 566753"/>
              <a:gd name="connsiteY5" fmla="*/ 152479 h 327135"/>
              <a:gd name="connsiteX6" fmla="*/ 391109 w 566753"/>
              <a:gd name="connsiteY6" fmla="*/ 174704 h 327135"/>
              <a:gd name="connsiteX7" fmla="*/ 222834 w 566753"/>
              <a:gd name="connsiteY7" fmla="*/ 196929 h 327135"/>
              <a:gd name="connsiteX8" fmla="*/ 79959 w 566753"/>
              <a:gd name="connsiteY8" fmla="*/ 212804 h 327135"/>
              <a:gd name="connsiteX9" fmla="*/ 114884 w 566753"/>
              <a:gd name="connsiteY9" fmla="*/ 250904 h 327135"/>
              <a:gd name="connsiteX10" fmla="*/ 22809 w 566753"/>
              <a:gd name="connsiteY10" fmla="*/ 327104 h 327135"/>
              <a:gd name="connsiteX11" fmla="*/ 321259 w 566753"/>
              <a:gd name="connsiteY11" fmla="*/ 241379 h 327135"/>
              <a:gd name="connsiteX12" fmla="*/ 495884 w 566753"/>
              <a:gd name="connsiteY12" fmla="*/ 158829 h 327135"/>
              <a:gd name="connsiteX13" fmla="*/ 508584 w 566753"/>
              <a:gd name="connsiteY13" fmla="*/ 63579 h 327135"/>
              <a:gd name="connsiteX14" fmla="*/ 168859 w 566753"/>
              <a:gd name="connsiteY14" fmla="*/ 79 h 327135"/>
              <a:gd name="connsiteX15" fmla="*/ 137109 w 566753"/>
              <a:gd name="connsiteY15" fmla="*/ 54054 h 327135"/>
              <a:gd name="connsiteX16" fmla="*/ 584 w 566753"/>
              <a:gd name="connsiteY16" fmla="*/ 196929 h 32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66753" h="327135">
                <a:moveTo>
                  <a:pt x="584" y="196929"/>
                </a:moveTo>
                <a:cubicBezTo>
                  <a:pt x="10638" y="195342"/>
                  <a:pt x="125467" y="69929"/>
                  <a:pt x="197434" y="44529"/>
                </a:cubicBezTo>
                <a:cubicBezTo>
                  <a:pt x="269401" y="19129"/>
                  <a:pt x="371001" y="38708"/>
                  <a:pt x="432384" y="44529"/>
                </a:cubicBezTo>
                <a:cubicBezTo>
                  <a:pt x="493767" y="50350"/>
                  <a:pt x="555151" y="71517"/>
                  <a:pt x="565734" y="79454"/>
                </a:cubicBezTo>
                <a:cubicBezTo>
                  <a:pt x="576317" y="87391"/>
                  <a:pt x="501176" y="79983"/>
                  <a:pt x="495884" y="92154"/>
                </a:cubicBezTo>
                <a:cubicBezTo>
                  <a:pt x="490592" y="104325"/>
                  <a:pt x="551446" y="138721"/>
                  <a:pt x="533984" y="152479"/>
                </a:cubicBezTo>
                <a:cubicBezTo>
                  <a:pt x="516522" y="166237"/>
                  <a:pt x="442967" y="167296"/>
                  <a:pt x="391109" y="174704"/>
                </a:cubicBezTo>
                <a:cubicBezTo>
                  <a:pt x="339251" y="182112"/>
                  <a:pt x="274692" y="190579"/>
                  <a:pt x="222834" y="196929"/>
                </a:cubicBezTo>
                <a:cubicBezTo>
                  <a:pt x="170976" y="203279"/>
                  <a:pt x="97951" y="203808"/>
                  <a:pt x="79959" y="212804"/>
                </a:cubicBezTo>
                <a:cubicBezTo>
                  <a:pt x="61967" y="221800"/>
                  <a:pt x="124409" y="231854"/>
                  <a:pt x="114884" y="250904"/>
                </a:cubicBezTo>
                <a:cubicBezTo>
                  <a:pt x="105359" y="269954"/>
                  <a:pt x="-11587" y="328692"/>
                  <a:pt x="22809" y="327104"/>
                </a:cubicBezTo>
                <a:cubicBezTo>
                  <a:pt x="57205" y="325517"/>
                  <a:pt x="242413" y="269425"/>
                  <a:pt x="321259" y="241379"/>
                </a:cubicBezTo>
                <a:cubicBezTo>
                  <a:pt x="400105" y="213333"/>
                  <a:pt x="464663" y="188462"/>
                  <a:pt x="495884" y="158829"/>
                </a:cubicBezTo>
                <a:cubicBezTo>
                  <a:pt x="527105" y="129196"/>
                  <a:pt x="563088" y="90037"/>
                  <a:pt x="508584" y="63579"/>
                </a:cubicBezTo>
                <a:cubicBezTo>
                  <a:pt x="454080" y="37121"/>
                  <a:pt x="230771" y="1666"/>
                  <a:pt x="168859" y="79"/>
                </a:cubicBezTo>
                <a:cubicBezTo>
                  <a:pt x="106947" y="-1508"/>
                  <a:pt x="160921" y="20717"/>
                  <a:pt x="137109" y="54054"/>
                </a:cubicBezTo>
                <a:cubicBezTo>
                  <a:pt x="113297" y="87391"/>
                  <a:pt x="-9470" y="198516"/>
                  <a:pt x="584" y="19692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BD5DC4EE-108C-E41D-712A-039B666C79AB}"/>
              </a:ext>
            </a:extLst>
          </p:cNvPr>
          <p:cNvSpPr/>
          <p:nvPr/>
        </p:nvSpPr>
        <p:spPr>
          <a:xfrm>
            <a:off x="3466746" y="3669522"/>
            <a:ext cx="768909" cy="917167"/>
          </a:xfrm>
          <a:custGeom>
            <a:avLst/>
            <a:gdLst>
              <a:gd name="connsiteX0" fmla="*/ 768704 w 768909"/>
              <a:gd name="connsiteY0" fmla="*/ 19828 h 917167"/>
              <a:gd name="connsiteX1" fmla="*/ 521054 w 768909"/>
              <a:gd name="connsiteY1" fmla="*/ 343678 h 917167"/>
              <a:gd name="connsiteX2" fmla="*/ 244829 w 768909"/>
              <a:gd name="connsiteY2" fmla="*/ 889778 h 917167"/>
              <a:gd name="connsiteX3" fmla="*/ 251179 w 768909"/>
              <a:gd name="connsiteY3" fmla="*/ 823103 h 917167"/>
              <a:gd name="connsiteX4" fmla="*/ 225779 w 768909"/>
              <a:gd name="connsiteY4" fmla="*/ 715153 h 917167"/>
              <a:gd name="connsiteX5" fmla="*/ 354 w 768909"/>
              <a:gd name="connsiteY5" fmla="*/ 677053 h 917167"/>
              <a:gd name="connsiteX6" fmla="*/ 174979 w 768909"/>
              <a:gd name="connsiteY6" fmla="*/ 623078 h 917167"/>
              <a:gd name="connsiteX7" fmla="*/ 225779 w 768909"/>
              <a:gd name="connsiteY7" fmla="*/ 461153 h 917167"/>
              <a:gd name="connsiteX8" fmla="*/ 451204 w 768909"/>
              <a:gd name="connsiteY8" fmla="*/ 108728 h 917167"/>
              <a:gd name="connsiteX9" fmla="*/ 343254 w 768909"/>
              <a:gd name="connsiteY9" fmla="*/ 216678 h 917167"/>
              <a:gd name="connsiteX10" fmla="*/ 546454 w 768909"/>
              <a:gd name="connsiteY10" fmla="*/ 26178 h 917167"/>
              <a:gd name="connsiteX11" fmla="*/ 536929 w 768909"/>
              <a:gd name="connsiteY11" fmla="*/ 13478 h 917167"/>
              <a:gd name="connsiteX12" fmla="*/ 479779 w 768909"/>
              <a:gd name="connsiteY12" fmla="*/ 137303 h 917167"/>
              <a:gd name="connsiteX13" fmla="*/ 768704 w 768909"/>
              <a:gd name="connsiteY13" fmla="*/ 19828 h 917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68909" h="917167">
                <a:moveTo>
                  <a:pt x="768704" y="19828"/>
                </a:moveTo>
                <a:cubicBezTo>
                  <a:pt x="775583" y="54224"/>
                  <a:pt x="608366" y="198686"/>
                  <a:pt x="521054" y="343678"/>
                </a:cubicBezTo>
                <a:cubicBezTo>
                  <a:pt x="433742" y="488670"/>
                  <a:pt x="289808" y="809874"/>
                  <a:pt x="244829" y="889778"/>
                </a:cubicBezTo>
                <a:cubicBezTo>
                  <a:pt x="199850" y="969682"/>
                  <a:pt x="254354" y="852207"/>
                  <a:pt x="251179" y="823103"/>
                </a:cubicBezTo>
                <a:cubicBezTo>
                  <a:pt x="248004" y="793999"/>
                  <a:pt x="267583" y="739495"/>
                  <a:pt x="225779" y="715153"/>
                </a:cubicBezTo>
                <a:cubicBezTo>
                  <a:pt x="183975" y="690811"/>
                  <a:pt x="8821" y="692399"/>
                  <a:pt x="354" y="677053"/>
                </a:cubicBezTo>
                <a:cubicBezTo>
                  <a:pt x="-8113" y="661707"/>
                  <a:pt x="137408" y="659061"/>
                  <a:pt x="174979" y="623078"/>
                </a:cubicBezTo>
                <a:cubicBezTo>
                  <a:pt x="212550" y="587095"/>
                  <a:pt x="179742" y="546878"/>
                  <a:pt x="225779" y="461153"/>
                </a:cubicBezTo>
                <a:cubicBezTo>
                  <a:pt x="271816" y="375428"/>
                  <a:pt x="431625" y="149474"/>
                  <a:pt x="451204" y="108728"/>
                </a:cubicBezTo>
                <a:cubicBezTo>
                  <a:pt x="470783" y="67982"/>
                  <a:pt x="327379" y="230436"/>
                  <a:pt x="343254" y="216678"/>
                </a:cubicBezTo>
                <a:cubicBezTo>
                  <a:pt x="359129" y="202920"/>
                  <a:pt x="514175" y="60045"/>
                  <a:pt x="546454" y="26178"/>
                </a:cubicBezTo>
                <a:cubicBezTo>
                  <a:pt x="578733" y="-7689"/>
                  <a:pt x="548041" y="-5043"/>
                  <a:pt x="536929" y="13478"/>
                </a:cubicBezTo>
                <a:cubicBezTo>
                  <a:pt x="525816" y="31999"/>
                  <a:pt x="443267" y="135716"/>
                  <a:pt x="479779" y="137303"/>
                </a:cubicBezTo>
                <a:cubicBezTo>
                  <a:pt x="516291" y="138890"/>
                  <a:pt x="761825" y="-14568"/>
                  <a:pt x="768704" y="198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806658BD-4CC8-3348-FEBE-78B42FD0364E}"/>
              </a:ext>
            </a:extLst>
          </p:cNvPr>
          <p:cNvSpPr/>
          <p:nvPr/>
        </p:nvSpPr>
        <p:spPr>
          <a:xfrm>
            <a:off x="3898593" y="3057622"/>
            <a:ext cx="540097" cy="869214"/>
          </a:xfrm>
          <a:custGeom>
            <a:avLst/>
            <a:gdLst>
              <a:gd name="connsiteX0" fmla="*/ 251132 w 540097"/>
              <a:gd name="connsiteY0" fmla="*/ 9428 h 869214"/>
              <a:gd name="connsiteX1" fmla="*/ 225732 w 540097"/>
              <a:gd name="connsiteY1" fmla="*/ 333278 h 869214"/>
              <a:gd name="connsiteX2" fmla="*/ 301932 w 540097"/>
              <a:gd name="connsiteY2" fmla="*/ 517428 h 869214"/>
              <a:gd name="connsiteX3" fmla="*/ 254307 w 540097"/>
              <a:gd name="connsiteY3" fmla="*/ 482503 h 869214"/>
              <a:gd name="connsiteX4" fmla="*/ 540057 w 540097"/>
              <a:gd name="connsiteY4" fmla="*/ 507903 h 869214"/>
              <a:gd name="connsiteX5" fmla="*/ 273357 w 540097"/>
              <a:gd name="connsiteY5" fmla="*/ 584103 h 869214"/>
              <a:gd name="connsiteX6" fmla="*/ 19357 w 540097"/>
              <a:gd name="connsiteY6" fmla="*/ 857153 h 869214"/>
              <a:gd name="connsiteX7" fmla="*/ 44757 w 540097"/>
              <a:gd name="connsiteY7" fmla="*/ 733328 h 869214"/>
              <a:gd name="connsiteX8" fmla="*/ 251132 w 540097"/>
              <a:gd name="connsiteY8" fmla="*/ 9428 h 869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0097" h="869214">
                <a:moveTo>
                  <a:pt x="251132" y="9428"/>
                </a:moveTo>
                <a:cubicBezTo>
                  <a:pt x="281294" y="-57247"/>
                  <a:pt x="217265" y="248611"/>
                  <a:pt x="225732" y="333278"/>
                </a:cubicBezTo>
                <a:cubicBezTo>
                  <a:pt x="234199" y="417945"/>
                  <a:pt x="297170" y="492557"/>
                  <a:pt x="301932" y="517428"/>
                </a:cubicBezTo>
                <a:cubicBezTo>
                  <a:pt x="306694" y="542299"/>
                  <a:pt x="214620" y="484090"/>
                  <a:pt x="254307" y="482503"/>
                </a:cubicBezTo>
                <a:cubicBezTo>
                  <a:pt x="293994" y="480916"/>
                  <a:pt x="536882" y="490970"/>
                  <a:pt x="540057" y="507903"/>
                </a:cubicBezTo>
                <a:cubicBezTo>
                  <a:pt x="543232" y="524836"/>
                  <a:pt x="360140" y="525895"/>
                  <a:pt x="273357" y="584103"/>
                </a:cubicBezTo>
                <a:cubicBezTo>
                  <a:pt x="186574" y="642311"/>
                  <a:pt x="57457" y="832282"/>
                  <a:pt x="19357" y="857153"/>
                </a:cubicBezTo>
                <a:cubicBezTo>
                  <a:pt x="-18743" y="882024"/>
                  <a:pt x="4540" y="880436"/>
                  <a:pt x="44757" y="733328"/>
                </a:cubicBezTo>
                <a:cubicBezTo>
                  <a:pt x="84974" y="586220"/>
                  <a:pt x="220970" y="76103"/>
                  <a:pt x="251132" y="94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7C36C399-080C-1C50-28EE-5BA4586F368D}"/>
              </a:ext>
            </a:extLst>
          </p:cNvPr>
          <p:cNvSpPr/>
          <p:nvPr/>
        </p:nvSpPr>
        <p:spPr>
          <a:xfrm>
            <a:off x="4128214" y="3449822"/>
            <a:ext cx="405711" cy="87975"/>
          </a:xfrm>
          <a:custGeom>
            <a:avLst/>
            <a:gdLst>
              <a:gd name="connsiteX0" fmla="*/ 5636 w 405711"/>
              <a:gd name="connsiteY0" fmla="*/ 1403 h 87975"/>
              <a:gd name="connsiteX1" fmla="*/ 386636 w 405711"/>
              <a:gd name="connsiteY1" fmla="*/ 33153 h 87975"/>
              <a:gd name="connsiteX2" fmla="*/ 335836 w 405711"/>
              <a:gd name="connsiteY2" fmla="*/ 49028 h 87975"/>
              <a:gd name="connsiteX3" fmla="*/ 224711 w 405711"/>
              <a:gd name="connsiteY3" fmla="*/ 74428 h 87975"/>
              <a:gd name="connsiteX4" fmla="*/ 161211 w 405711"/>
              <a:gd name="connsiteY4" fmla="*/ 83953 h 87975"/>
              <a:gd name="connsiteX5" fmla="*/ 5636 w 405711"/>
              <a:gd name="connsiteY5" fmla="*/ 1403 h 8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711" h="87975">
                <a:moveTo>
                  <a:pt x="5636" y="1403"/>
                </a:moveTo>
                <a:cubicBezTo>
                  <a:pt x="43207" y="-7064"/>
                  <a:pt x="331603" y="25216"/>
                  <a:pt x="386636" y="33153"/>
                </a:cubicBezTo>
                <a:cubicBezTo>
                  <a:pt x="441669" y="41090"/>
                  <a:pt x="362823" y="42149"/>
                  <a:pt x="335836" y="49028"/>
                </a:cubicBezTo>
                <a:cubicBezTo>
                  <a:pt x="308849" y="55907"/>
                  <a:pt x="253815" y="68607"/>
                  <a:pt x="224711" y="74428"/>
                </a:cubicBezTo>
                <a:cubicBezTo>
                  <a:pt x="195607" y="80249"/>
                  <a:pt x="192961" y="95065"/>
                  <a:pt x="161211" y="83953"/>
                </a:cubicBezTo>
                <a:cubicBezTo>
                  <a:pt x="129461" y="72841"/>
                  <a:pt x="-31935" y="9870"/>
                  <a:pt x="5636" y="14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F05E8841-DD5D-1089-0903-33AFFF1573A4}"/>
              </a:ext>
            </a:extLst>
          </p:cNvPr>
          <p:cNvSpPr/>
          <p:nvPr/>
        </p:nvSpPr>
        <p:spPr>
          <a:xfrm>
            <a:off x="2270104" y="3066405"/>
            <a:ext cx="447851" cy="663627"/>
          </a:xfrm>
          <a:custGeom>
            <a:avLst/>
            <a:gdLst>
              <a:gd name="connsiteX0" fmla="*/ 21 w 447851"/>
              <a:gd name="connsiteY0" fmla="*/ 3820 h 663627"/>
              <a:gd name="connsiteX1" fmla="*/ 206396 w 447851"/>
              <a:gd name="connsiteY1" fmla="*/ 10170 h 663627"/>
              <a:gd name="connsiteX2" fmla="*/ 336571 w 447851"/>
              <a:gd name="connsiteY2" fmla="*/ 118120 h 663627"/>
              <a:gd name="connsiteX3" fmla="*/ 355621 w 447851"/>
              <a:gd name="connsiteY3" fmla="*/ 114945 h 663627"/>
              <a:gd name="connsiteX4" fmla="*/ 425471 w 447851"/>
              <a:gd name="connsiteY4" fmla="*/ 235595 h 663627"/>
              <a:gd name="connsiteX5" fmla="*/ 447696 w 447851"/>
              <a:gd name="connsiteY5" fmla="*/ 340370 h 663627"/>
              <a:gd name="connsiteX6" fmla="*/ 431821 w 447851"/>
              <a:gd name="connsiteY6" fmla="*/ 438795 h 663627"/>
              <a:gd name="connsiteX7" fmla="*/ 371496 w 447851"/>
              <a:gd name="connsiteY7" fmla="*/ 508645 h 663627"/>
              <a:gd name="connsiteX8" fmla="*/ 206396 w 447851"/>
              <a:gd name="connsiteY8" fmla="*/ 661045 h 663627"/>
              <a:gd name="connsiteX9" fmla="*/ 285771 w 447851"/>
              <a:gd name="connsiteY9" fmla="*/ 594370 h 663627"/>
              <a:gd name="connsiteX10" fmla="*/ 400071 w 447851"/>
              <a:gd name="connsiteY10" fmla="*/ 464195 h 663627"/>
              <a:gd name="connsiteX11" fmla="*/ 425471 w 447851"/>
              <a:gd name="connsiteY11" fmla="*/ 251470 h 663627"/>
              <a:gd name="connsiteX12" fmla="*/ 361971 w 447851"/>
              <a:gd name="connsiteY12" fmla="*/ 92720 h 663627"/>
              <a:gd name="connsiteX13" fmla="*/ 285771 w 447851"/>
              <a:gd name="connsiteY13" fmla="*/ 29220 h 663627"/>
              <a:gd name="connsiteX14" fmla="*/ 219096 w 447851"/>
              <a:gd name="connsiteY14" fmla="*/ 3820 h 663627"/>
              <a:gd name="connsiteX15" fmla="*/ 21 w 447851"/>
              <a:gd name="connsiteY15" fmla="*/ 3820 h 663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7851" h="663627">
                <a:moveTo>
                  <a:pt x="21" y="3820"/>
                </a:moveTo>
                <a:cubicBezTo>
                  <a:pt x="-2096" y="4878"/>
                  <a:pt x="150304" y="-8880"/>
                  <a:pt x="206396" y="10170"/>
                </a:cubicBezTo>
                <a:cubicBezTo>
                  <a:pt x="262488" y="29220"/>
                  <a:pt x="336571" y="118120"/>
                  <a:pt x="336571" y="118120"/>
                </a:cubicBezTo>
                <a:cubicBezTo>
                  <a:pt x="361442" y="135582"/>
                  <a:pt x="340804" y="95366"/>
                  <a:pt x="355621" y="114945"/>
                </a:cubicBezTo>
                <a:cubicBezTo>
                  <a:pt x="370438" y="134524"/>
                  <a:pt x="410125" y="198024"/>
                  <a:pt x="425471" y="235595"/>
                </a:cubicBezTo>
                <a:cubicBezTo>
                  <a:pt x="440817" y="273166"/>
                  <a:pt x="446638" y="306503"/>
                  <a:pt x="447696" y="340370"/>
                </a:cubicBezTo>
                <a:cubicBezTo>
                  <a:pt x="448754" y="374237"/>
                  <a:pt x="444521" y="410749"/>
                  <a:pt x="431821" y="438795"/>
                </a:cubicBezTo>
                <a:cubicBezTo>
                  <a:pt x="419121" y="466841"/>
                  <a:pt x="409067" y="471603"/>
                  <a:pt x="371496" y="508645"/>
                </a:cubicBezTo>
                <a:cubicBezTo>
                  <a:pt x="333925" y="545687"/>
                  <a:pt x="220683" y="646758"/>
                  <a:pt x="206396" y="661045"/>
                </a:cubicBezTo>
                <a:cubicBezTo>
                  <a:pt x="192109" y="675332"/>
                  <a:pt x="253492" y="627178"/>
                  <a:pt x="285771" y="594370"/>
                </a:cubicBezTo>
                <a:cubicBezTo>
                  <a:pt x="318050" y="561562"/>
                  <a:pt x="376788" y="521345"/>
                  <a:pt x="400071" y="464195"/>
                </a:cubicBezTo>
                <a:cubicBezTo>
                  <a:pt x="423354" y="407045"/>
                  <a:pt x="431821" y="313383"/>
                  <a:pt x="425471" y="251470"/>
                </a:cubicBezTo>
                <a:cubicBezTo>
                  <a:pt x="419121" y="189558"/>
                  <a:pt x="385254" y="129762"/>
                  <a:pt x="361971" y="92720"/>
                </a:cubicBezTo>
                <a:cubicBezTo>
                  <a:pt x="338688" y="55678"/>
                  <a:pt x="309583" y="44037"/>
                  <a:pt x="285771" y="29220"/>
                </a:cubicBezTo>
                <a:cubicBezTo>
                  <a:pt x="261959" y="14403"/>
                  <a:pt x="264604" y="8582"/>
                  <a:pt x="219096" y="3820"/>
                </a:cubicBezTo>
                <a:cubicBezTo>
                  <a:pt x="173588" y="-942"/>
                  <a:pt x="2138" y="2762"/>
                  <a:pt x="21" y="38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41123DB0-390C-E9EE-39C6-5DB4FC7C24DA}"/>
              </a:ext>
            </a:extLst>
          </p:cNvPr>
          <p:cNvSpPr/>
          <p:nvPr/>
        </p:nvSpPr>
        <p:spPr>
          <a:xfrm>
            <a:off x="2327252" y="3044513"/>
            <a:ext cx="192894" cy="651228"/>
          </a:xfrm>
          <a:custGeom>
            <a:avLst/>
            <a:gdLst>
              <a:gd name="connsiteX0" fmla="*/ 23 w 192894"/>
              <a:gd name="connsiteY0" fmla="*/ 312 h 651228"/>
              <a:gd name="connsiteX1" fmla="*/ 107973 w 192894"/>
              <a:gd name="connsiteY1" fmla="*/ 197162 h 651228"/>
              <a:gd name="connsiteX2" fmla="*/ 174648 w 192894"/>
              <a:gd name="connsiteY2" fmla="*/ 371787 h 651228"/>
              <a:gd name="connsiteX3" fmla="*/ 174648 w 192894"/>
              <a:gd name="connsiteY3" fmla="*/ 336862 h 651228"/>
              <a:gd name="connsiteX4" fmla="*/ 184173 w 192894"/>
              <a:gd name="connsiteY4" fmla="*/ 546412 h 651228"/>
              <a:gd name="connsiteX5" fmla="*/ 190523 w 192894"/>
              <a:gd name="connsiteY5" fmla="*/ 651187 h 651228"/>
              <a:gd name="connsiteX6" fmla="*/ 190523 w 192894"/>
              <a:gd name="connsiteY6" fmla="*/ 555937 h 651228"/>
              <a:gd name="connsiteX7" fmla="*/ 161948 w 192894"/>
              <a:gd name="connsiteY7" fmla="*/ 333687 h 651228"/>
              <a:gd name="connsiteX8" fmla="*/ 117498 w 192894"/>
              <a:gd name="connsiteY8" fmla="*/ 155887 h 651228"/>
              <a:gd name="connsiteX9" fmla="*/ 23 w 192894"/>
              <a:gd name="connsiteY9" fmla="*/ 312 h 65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2894" h="651228">
                <a:moveTo>
                  <a:pt x="23" y="312"/>
                </a:moveTo>
                <a:cubicBezTo>
                  <a:pt x="-1564" y="7191"/>
                  <a:pt x="78869" y="135250"/>
                  <a:pt x="107973" y="197162"/>
                </a:cubicBezTo>
                <a:cubicBezTo>
                  <a:pt x="137077" y="259075"/>
                  <a:pt x="163536" y="348504"/>
                  <a:pt x="174648" y="371787"/>
                </a:cubicBezTo>
                <a:cubicBezTo>
                  <a:pt x="185760" y="395070"/>
                  <a:pt x="173061" y="307758"/>
                  <a:pt x="174648" y="336862"/>
                </a:cubicBezTo>
                <a:cubicBezTo>
                  <a:pt x="176235" y="365966"/>
                  <a:pt x="181527" y="494025"/>
                  <a:pt x="184173" y="546412"/>
                </a:cubicBezTo>
                <a:cubicBezTo>
                  <a:pt x="186819" y="598800"/>
                  <a:pt x="189465" y="649599"/>
                  <a:pt x="190523" y="651187"/>
                </a:cubicBezTo>
                <a:cubicBezTo>
                  <a:pt x="191581" y="652775"/>
                  <a:pt x="195285" y="608854"/>
                  <a:pt x="190523" y="555937"/>
                </a:cubicBezTo>
                <a:cubicBezTo>
                  <a:pt x="185761" y="503020"/>
                  <a:pt x="174119" y="400362"/>
                  <a:pt x="161948" y="333687"/>
                </a:cubicBezTo>
                <a:cubicBezTo>
                  <a:pt x="149777" y="267012"/>
                  <a:pt x="142369" y="209862"/>
                  <a:pt x="117498" y="155887"/>
                </a:cubicBezTo>
                <a:cubicBezTo>
                  <a:pt x="92627" y="101912"/>
                  <a:pt x="1610" y="-6567"/>
                  <a:pt x="23" y="3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4729D8B3-DAED-20BF-5C16-99C640974AE6}"/>
              </a:ext>
            </a:extLst>
          </p:cNvPr>
          <p:cNvSpPr/>
          <p:nvPr/>
        </p:nvSpPr>
        <p:spPr>
          <a:xfrm>
            <a:off x="2260132" y="3033655"/>
            <a:ext cx="280355" cy="649289"/>
          </a:xfrm>
          <a:custGeom>
            <a:avLst/>
            <a:gdLst>
              <a:gd name="connsiteX0" fmla="*/ 468 w 280355"/>
              <a:gd name="connsiteY0" fmla="*/ 1645 h 649289"/>
              <a:gd name="connsiteX1" fmla="*/ 187793 w 280355"/>
              <a:gd name="connsiteY1" fmla="*/ 376295 h 649289"/>
              <a:gd name="connsiteX2" fmla="*/ 222718 w 280355"/>
              <a:gd name="connsiteY2" fmla="*/ 509645 h 649289"/>
              <a:gd name="connsiteX3" fmla="*/ 276693 w 280355"/>
              <a:gd name="connsiteY3" fmla="*/ 639820 h 649289"/>
              <a:gd name="connsiteX4" fmla="*/ 257643 w 280355"/>
              <a:gd name="connsiteY4" fmla="*/ 579495 h 649289"/>
              <a:gd name="connsiteX5" fmla="*/ 114768 w 280355"/>
              <a:gd name="connsiteY5" fmla="*/ 106420 h 649289"/>
              <a:gd name="connsiteX6" fmla="*/ 133818 w 280355"/>
              <a:gd name="connsiteY6" fmla="*/ 233420 h 649289"/>
              <a:gd name="connsiteX7" fmla="*/ 468 w 280355"/>
              <a:gd name="connsiteY7" fmla="*/ 1645 h 649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0355" h="649289">
                <a:moveTo>
                  <a:pt x="468" y="1645"/>
                </a:moveTo>
                <a:cubicBezTo>
                  <a:pt x="9464" y="25457"/>
                  <a:pt x="150751" y="291628"/>
                  <a:pt x="187793" y="376295"/>
                </a:cubicBezTo>
                <a:cubicBezTo>
                  <a:pt x="224835" y="460962"/>
                  <a:pt x="207901" y="465724"/>
                  <a:pt x="222718" y="509645"/>
                </a:cubicBezTo>
                <a:cubicBezTo>
                  <a:pt x="237535" y="553566"/>
                  <a:pt x="270872" y="628178"/>
                  <a:pt x="276693" y="639820"/>
                </a:cubicBezTo>
                <a:cubicBezTo>
                  <a:pt x="282514" y="651462"/>
                  <a:pt x="284631" y="668395"/>
                  <a:pt x="257643" y="579495"/>
                </a:cubicBezTo>
                <a:cubicBezTo>
                  <a:pt x="230656" y="490595"/>
                  <a:pt x="135405" y="164099"/>
                  <a:pt x="114768" y="106420"/>
                </a:cubicBezTo>
                <a:cubicBezTo>
                  <a:pt x="94131" y="48741"/>
                  <a:pt x="152868" y="246649"/>
                  <a:pt x="133818" y="233420"/>
                </a:cubicBezTo>
                <a:cubicBezTo>
                  <a:pt x="114768" y="220191"/>
                  <a:pt x="-8528" y="-22167"/>
                  <a:pt x="468" y="16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BE392DED-C16F-294C-149D-5A8ECA690CEE}"/>
              </a:ext>
            </a:extLst>
          </p:cNvPr>
          <p:cNvSpPr/>
          <p:nvPr/>
        </p:nvSpPr>
        <p:spPr>
          <a:xfrm>
            <a:off x="2228793" y="3587350"/>
            <a:ext cx="403036" cy="161213"/>
          </a:xfrm>
          <a:custGeom>
            <a:avLst/>
            <a:gdLst>
              <a:gd name="connsiteX0" fmla="*/ 57 w 403036"/>
              <a:gd name="connsiteY0" fmla="*/ 124225 h 161213"/>
              <a:gd name="connsiteX1" fmla="*/ 158807 w 403036"/>
              <a:gd name="connsiteY1" fmla="*/ 149625 h 161213"/>
              <a:gd name="connsiteX2" fmla="*/ 193732 w 403036"/>
              <a:gd name="connsiteY2" fmla="*/ 149625 h 161213"/>
              <a:gd name="connsiteX3" fmla="*/ 390582 w 403036"/>
              <a:gd name="connsiteY3" fmla="*/ 6750 h 161213"/>
              <a:gd name="connsiteX4" fmla="*/ 371532 w 403036"/>
              <a:gd name="connsiteY4" fmla="*/ 32150 h 161213"/>
              <a:gd name="connsiteX5" fmla="*/ 279457 w 403036"/>
              <a:gd name="connsiteY5" fmla="*/ 111525 h 161213"/>
              <a:gd name="connsiteX6" fmla="*/ 133407 w 403036"/>
              <a:gd name="connsiteY6" fmla="*/ 105175 h 161213"/>
              <a:gd name="connsiteX7" fmla="*/ 177857 w 403036"/>
              <a:gd name="connsiteY7" fmla="*/ 130575 h 161213"/>
              <a:gd name="connsiteX8" fmla="*/ 57 w 403036"/>
              <a:gd name="connsiteY8" fmla="*/ 124225 h 161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3036" h="161213">
                <a:moveTo>
                  <a:pt x="57" y="124225"/>
                </a:moveTo>
                <a:cubicBezTo>
                  <a:pt x="-3118" y="127400"/>
                  <a:pt x="126528" y="145392"/>
                  <a:pt x="158807" y="149625"/>
                </a:cubicBezTo>
                <a:cubicBezTo>
                  <a:pt x="191086" y="153858"/>
                  <a:pt x="155103" y="173438"/>
                  <a:pt x="193732" y="149625"/>
                </a:cubicBezTo>
                <a:cubicBezTo>
                  <a:pt x="232361" y="125812"/>
                  <a:pt x="360949" y="26329"/>
                  <a:pt x="390582" y="6750"/>
                </a:cubicBezTo>
                <a:cubicBezTo>
                  <a:pt x="420215" y="-12829"/>
                  <a:pt x="390053" y="14687"/>
                  <a:pt x="371532" y="32150"/>
                </a:cubicBezTo>
                <a:cubicBezTo>
                  <a:pt x="353011" y="49612"/>
                  <a:pt x="319144" y="99354"/>
                  <a:pt x="279457" y="111525"/>
                </a:cubicBezTo>
                <a:cubicBezTo>
                  <a:pt x="239770" y="123696"/>
                  <a:pt x="150340" y="102000"/>
                  <a:pt x="133407" y="105175"/>
                </a:cubicBezTo>
                <a:cubicBezTo>
                  <a:pt x="116474" y="108350"/>
                  <a:pt x="200082" y="125813"/>
                  <a:pt x="177857" y="130575"/>
                </a:cubicBezTo>
                <a:cubicBezTo>
                  <a:pt x="155632" y="135338"/>
                  <a:pt x="3232" y="121050"/>
                  <a:pt x="57" y="124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64EB5ECF-9FA3-DAC5-31B9-73042F4F95B1}"/>
              </a:ext>
            </a:extLst>
          </p:cNvPr>
          <p:cNvSpPr/>
          <p:nvPr/>
        </p:nvSpPr>
        <p:spPr>
          <a:xfrm>
            <a:off x="2403417" y="3085855"/>
            <a:ext cx="258837" cy="549861"/>
          </a:xfrm>
          <a:custGeom>
            <a:avLst/>
            <a:gdLst>
              <a:gd name="connsiteX0" fmla="*/ 58 w 258837"/>
              <a:gd name="connsiteY0" fmla="*/ 245 h 549861"/>
              <a:gd name="connsiteX1" fmla="*/ 168333 w 258837"/>
              <a:gd name="connsiteY1" fmla="*/ 105020 h 549861"/>
              <a:gd name="connsiteX2" fmla="*/ 146108 w 258837"/>
              <a:gd name="connsiteY2" fmla="*/ 66920 h 549861"/>
              <a:gd name="connsiteX3" fmla="*/ 127058 w 258837"/>
              <a:gd name="connsiteY3" fmla="*/ 187570 h 549861"/>
              <a:gd name="connsiteX4" fmla="*/ 177858 w 258837"/>
              <a:gd name="connsiteY4" fmla="*/ 178045 h 549861"/>
              <a:gd name="connsiteX5" fmla="*/ 146108 w 258837"/>
              <a:gd name="connsiteY5" fmla="*/ 254245 h 549861"/>
              <a:gd name="connsiteX6" fmla="*/ 215958 w 258837"/>
              <a:gd name="connsiteY6" fmla="*/ 247895 h 549861"/>
              <a:gd name="connsiteX7" fmla="*/ 215958 w 258837"/>
              <a:gd name="connsiteY7" fmla="*/ 359020 h 549861"/>
              <a:gd name="connsiteX8" fmla="*/ 257233 w 258837"/>
              <a:gd name="connsiteY8" fmla="*/ 359020 h 549861"/>
              <a:gd name="connsiteX9" fmla="*/ 152458 w 258837"/>
              <a:gd name="connsiteY9" fmla="*/ 397120 h 549861"/>
              <a:gd name="connsiteX10" fmla="*/ 196908 w 258837"/>
              <a:gd name="connsiteY10" fmla="*/ 451095 h 549861"/>
              <a:gd name="connsiteX11" fmla="*/ 165158 w 258837"/>
              <a:gd name="connsiteY11" fmla="*/ 549520 h 549861"/>
              <a:gd name="connsiteX12" fmla="*/ 165158 w 258837"/>
              <a:gd name="connsiteY12" fmla="*/ 473320 h 549861"/>
              <a:gd name="connsiteX13" fmla="*/ 168333 w 258837"/>
              <a:gd name="connsiteY13" fmla="*/ 228845 h 549861"/>
              <a:gd name="connsiteX14" fmla="*/ 149283 w 258837"/>
              <a:gd name="connsiteY14" fmla="*/ 139945 h 549861"/>
              <a:gd name="connsiteX15" fmla="*/ 58 w 258837"/>
              <a:gd name="connsiteY15" fmla="*/ 245 h 549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8837" h="549861">
                <a:moveTo>
                  <a:pt x="58" y="245"/>
                </a:moveTo>
                <a:cubicBezTo>
                  <a:pt x="3233" y="-5576"/>
                  <a:pt x="143991" y="93908"/>
                  <a:pt x="168333" y="105020"/>
                </a:cubicBezTo>
                <a:cubicBezTo>
                  <a:pt x="192675" y="116132"/>
                  <a:pt x="152987" y="53162"/>
                  <a:pt x="146108" y="66920"/>
                </a:cubicBezTo>
                <a:cubicBezTo>
                  <a:pt x="139229" y="80678"/>
                  <a:pt x="121766" y="169049"/>
                  <a:pt x="127058" y="187570"/>
                </a:cubicBezTo>
                <a:cubicBezTo>
                  <a:pt x="132350" y="206091"/>
                  <a:pt x="174683" y="166932"/>
                  <a:pt x="177858" y="178045"/>
                </a:cubicBezTo>
                <a:cubicBezTo>
                  <a:pt x="181033" y="189158"/>
                  <a:pt x="139758" y="242603"/>
                  <a:pt x="146108" y="254245"/>
                </a:cubicBezTo>
                <a:cubicBezTo>
                  <a:pt x="152458" y="265887"/>
                  <a:pt x="204316" y="230433"/>
                  <a:pt x="215958" y="247895"/>
                </a:cubicBezTo>
                <a:cubicBezTo>
                  <a:pt x="227600" y="265357"/>
                  <a:pt x="209079" y="340499"/>
                  <a:pt x="215958" y="359020"/>
                </a:cubicBezTo>
                <a:cubicBezTo>
                  <a:pt x="222837" y="377541"/>
                  <a:pt x="267816" y="352670"/>
                  <a:pt x="257233" y="359020"/>
                </a:cubicBezTo>
                <a:cubicBezTo>
                  <a:pt x="246650" y="365370"/>
                  <a:pt x="162512" y="381774"/>
                  <a:pt x="152458" y="397120"/>
                </a:cubicBezTo>
                <a:cubicBezTo>
                  <a:pt x="142404" y="412466"/>
                  <a:pt x="194791" y="425695"/>
                  <a:pt x="196908" y="451095"/>
                </a:cubicBezTo>
                <a:cubicBezTo>
                  <a:pt x="199025" y="476495"/>
                  <a:pt x="170450" y="545816"/>
                  <a:pt x="165158" y="549520"/>
                </a:cubicBezTo>
                <a:cubicBezTo>
                  <a:pt x="159866" y="553224"/>
                  <a:pt x="164629" y="526766"/>
                  <a:pt x="165158" y="473320"/>
                </a:cubicBezTo>
                <a:cubicBezTo>
                  <a:pt x="165687" y="419874"/>
                  <a:pt x="170979" y="284407"/>
                  <a:pt x="168333" y="228845"/>
                </a:cubicBezTo>
                <a:cubicBezTo>
                  <a:pt x="165687" y="173283"/>
                  <a:pt x="175741" y="178045"/>
                  <a:pt x="149283" y="139945"/>
                </a:cubicBezTo>
                <a:cubicBezTo>
                  <a:pt x="122825" y="101845"/>
                  <a:pt x="-3117" y="6066"/>
                  <a:pt x="58" y="2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B6B9FC4E-F0AC-2E21-2006-0175CF8BB1AA}"/>
              </a:ext>
            </a:extLst>
          </p:cNvPr>
          <p:cNvSpPr/>
          <p:nvPr/>
        </p:nvSpPr>
        <p:spPr>
          <a:xfrm>
            <a:off x="2286821" y="3103975"/>
            <a:ext cx="161235" cy="554735"/>
          </a:xfrm>
          <a:custGeom>
            <a:avLst/>
            <a:gdLst>
              <a:gd name="connsiteX0" fmla="*/ 2354 w 161235"/>
              <a:gd name="connsiteY0" fmla="*/ 1175 h 554735"/>
              <a:gd name="connsiteX1" fmla="*/ 37279 w 161235"/>
              <a:gd name="connsiteY1" fmla="*/ 137700 h 554735"/>
              <a:gd name="connsiteX2" fmla="*/ 129354 w 161235"/>
              <a:gd name="connsiteY2" fmla="*/ 337725 h 554735"/>
              <a:gd name="connsiteX3" fmla="*/ 94429 w 161235"/>
              <a:gd name="connsiteY3" fmla="*/ 315500 h 554735"/>
              <a:gd name="connsiteX4" fmla="*/ 116654 w 161235"/>
              <a:gd name="connsiteY4" fmla="*/ 382175 h 554735"/>
              <a:gd name="connsiteX5" fmla="*/ 157929 w 161235"/>
              <a:gd name="connsiteY5" fmla="*/ 458375 h 554735"/>
              <a:gd name="connsiteX6" fmla="*/ 157929 w 161235"/>
              <a:gd name="connsiteY6" fmla="*/ 553625 h 554735"/>
              <a:gd name="connsiteX7" fmla="*/ 151579 w 161235"/>
              <a:gd name="connsiteY7" fmla="*/ 499650 h 554735"/>
              <a:gd name="connsiteX8" fmla="*/ 94429 w 161235"/>
              <a:gd name="connsiteY8" fmla="*/ 344075 h 554735"/>
              <a:gd name="connsiteX9" fmla="*/ 11879 w 161235"/>
              <a:gd name="connsiteY9" fmla="*/ 213900 h 554735"/>
              <a:gd name="connsiteX10" fmla="*/ 2354 w 161235"/>
              <a:gd name="connsiteY10" fmla="*/ 1175 h 554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1235" h="554735">
                <a:moveTo>
                  <a:pt x="2354" y="1175"/>
                </a:moveTo>
                <a:cubicBezTo>
                  <a:pt x="6587" y="-11525"/>
                  <a:pt x="16112" y="81608"/>
                  <a:pt x="37279" y="137700"/>
                </a:cubicBezTo>
                <a:cubicBezTo>
                  <a:pt x="58446" y="193792"/>
                  <a:pt x="119829" y="308092"/>
                  <a:pt x="129354" y="337725"/>
                </a:cubicBezTo>
                <a:cubicBezTo>
                  <a:pt x="138879" y="367358"/>
                  <a:pt x="96546" y="308092"/>
                  <a:pt x="94429" y="315500"/>
                </a:cubicBezTo>
                <a:cubicBezTo>
                  <a:pt x="92312" y="322908"/>
                  <a:pt x="106071" y="358363"/>
                  <a:pt x="116654" y="382175"/>
                </a:cubicBezTo>
                <a:cubicBezTo>
                  <a:pt x="127237" y="405987"/>
                  <a:pt x="151050" y="429800"/>
                  <a:pt x="157929" y="458375"/>
                </a:cubicBezTo>
                <a:cubicBezTo>
                  <a:pt x="164808" y="486950"/>
                  <a:pt x="158987" y="546746"/>
                  <a:pt x="157929" y="553625"/>
                </a:cubicBezTo>
                <a:cubicBezTo>
                  <a:pt x="156871" y="560504"/>
                  <a:pt x="162162" y="534575"/>
                  <a:pt x="151579" y="499650"/>
                </a:cubicBezTo>
                <a:cubicBezTo>
                  <a:pt x="140996" y="464725"/>
                  <a:pt x="117712" y="391700"/>
                  <a:pt x="94429" y="344075"/>
                </a:cubicBezTo>
                <a:cubicBezTo>
                  <a:pt x="71146" y="296450"/>
                  <a:pt x="25108" y="268404"/>
                  <a:pt x="11879" y="213900"/>
                </a:cubicBezTo>
                <a:cubicBezTo>
                  <a:pt x="-1350" y="159396"/>
                  <a:pt x="-1879" y="13875"/>
                  <a:pt x="2354" y="1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6909999A-2EB9-6ADE-7EF1-08FF3D2A6996}"/>
              </a:ext>
            </a:extLst>
          </p:cNvPr>
          <p:cNvSpPr/>
          <p:nvPr/>
        </p:nvSpPr>
        <p:spPr>
          <a:xfrm>
            <a:off x="2215887" y="3148730"/>
            <a:ext cx="98738" cy="528087"/>
          </a:xfrm>
          <a:custGeom>
            <a:avLst/>
            <a:gdLst>
              <a:gd name="connsiteX0" fmla="*/ 98688 w 98738"/>
              <a:gd name="connsiteY0" fmla="*/ 4045 h 528087"/>
              <a:gd name="connsiteX1" fmla="*/ 12963 w 98738"/>
              <a:gd name="connsiteY1" fmla="*/ 248520 h 528087"/>
              <a:gd name="connsiteX2" fmla="*/ 73288 w 98738"/>
              <a:gd name="connsiteY2" fmla="*/ 207245 h 528087"/>
              <a:gd name="connsiteX3" fmla="*/ 263 w 98738"/>
              <a:gd name="connsiteY3" fmla="*/ 353295 h 528087"/>
              <a:gd name="connsiteX4" fmla="*/ 47888 w 98738"/>
              <a:gd name="connsiteY4" fmla="*/ 312020 h 528087"/>
              <a:gd name="connsiteX5" fmla="*/ 22488 w 98738"/>
              <a:gd name="connsiteY5" fmla="*/ 442195 h 528087"/>
              <a:gd name="connsiteX6" fmla="*/ 70113 w 98738"/>
              <a:gd name="connsiteY6" fmla="*/ 419970 h 528087"/>
              <a:gd name="connsiteX7" fmla="*/ 89163 w 98738"/>
              <a:gd name="connsiteY7" fmla="*/ 527920 h 528087"/>
              <a:gd name="connsiteX8" fmla="*/ 57413 w 98738"/>
              <a:gd name="connsiteY8" fmla="*/ 442195 h 528087"/>
              <a:gd name="connsiteX9" fmla="*/ 28838 w 98738"/>
              <a:gd name="connsiteY9" fmla="*/ 343770 h 528087"/>
              <a:gd name="connsiteX10" fmla="*/ 25663 w 98738"/>
              <a:gd name="connsiteY10" fmla="*/ 111995 h 528087"/>
              <a:gd name="connsiteX11" fmla="*/ 98688 w 98738"/>
              <a:gd name="connsiteY11" fmla="*/ 4045 h 528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8738" h="528087">
                <a:moveTo>
                  <a:pt x="98688" y="4045"/>
                </a:moveTo>
                <a:cubicBezTo>
                  <a:pt x="96571" y="26799"/>
                  <a:pt x="17196" y="214653"/>
                  <a:pt x="12963" y="248520"/>
                </a:cubicBezTo>
                <a:cubicBezTo>
                  <a:pt x="8730" y="282387"/>
                  <a:pt x="75405" y="189783"/>
                  <a:pt x="73288" y="207245"/>
                </a:cubicBezTo>
                <a:cubicBezTo>
                  <a:pt x="71171" y="224707"/>
                  <a:pt x="4496" y="335833"/>
                  <a:pt x="263" y="353295"/>
                </a:cubicBezTo>
                <a:cubicBezTo>
                  <a:pt x="-3970" y="370757"/>
                  <a:pt x="44184" y="297203"/>
                  <a:pt x="47888" y="312020"/>
                </a:cubicBezTo>
                <a:cubicBezTo>
                  <a:pt x="51592" y="326837"/>
                  <a:pt x="18784" y="424203"/>
                  <a:pt x="22488" y="442195"/>
                </a:cubicBezTo>
                <a:cubicBezTo>
                  <a:pt x="26192" y="460187"/>
                  <a:pt x="59000" y="405683"/>
                  <a:pt x="70113" y="419970"/>
                </a:cubicBezTo>
                <a:cubicBezTo>
                  <a:pt x="81225" y="434258"/>
                  <a:pt x="91280" y="524216"/>
                  <a:pt x="89163" y="527920"/>
                </a:cubicBezTo>
                <a:cubicBezTo>
                  <a:pt x="87046" y="531624"/>
                  <a:pt x="67467" y="472887"/>
                  <a:pt x="57413" y="442195"/>
                </a:cubicBezTo>
                <a:cubicBezTo>
                  <a:pt x="47359" y="411503"/>
                  <a:pt x="34130" y="398803"/>
                  <a:pt x="28838" y="343770"/>
                </a:cubicBezTo>
                <a:cubicBezTo>
                  <a:pt x="23546" y="288737"/>
                  <a:pt x="15080" y="164383"/>
                  <a:pt x="25663" y="111995"/>
                </a:cubicBezTo>
                <a:cubicBezTo>
                  <a:pt x="36246" y="59607"/>
                  <a:pt x="100805" y="-18709"/>
                  <a:pt x="98688" y="40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88301DC1-5228-A1F0-B540-F8F4BC6EC3A1}"/>
              </a:ext>
            </a:extLst>
          </p:cNvPr>
          <p:cNvSpPr/>
          <p:nvPr/>
        </p:nvSpPr>
        <p:spPr>
          <a:xfrm>
            <a:off x="2514391" y="3115246"/>
            <a:ext cx="146271" cy="263166"/>
          </a:xfrm>
          <a:custGeom>
            <a:avLst/>
            <a:gdLst>
              <a:gd name="connsiteX0" fmla="*/ 209 w 146271"/>
              <a:gd name="connsiteY0" fmla="*/ 2604 h 263166"/>
              <a:gd name="connsiteX1" fmla="*/ 117684 w 146271"/>
              <a:gd name="connsiteY1" fmla="*/ 189929 h 263166"/>
              <a:gd name="connsiteX2" fmla="*/ 146259 w 146271"/>
              <a:gd name="connsiteY2" fmla="*/ 262954 h 263166"/>
              <a:gd name="connsiteX3" fmla="*/ 120859 w 146271"/>
              <a:gd name="connsiteY3" fmla="*/ 170879 h 263166"/>
              <a:gd name="connsiteX4" fmla="*/ 89109 w 146271"/>
              <a:gd name="connsiteY4" fmla="*/ 85154 h 263166"/>
              <a:gd name="connsiteX5" fmla="*/ 209 w 146271"/>
              <a:gd name="connsiteY5" fmla="*/ 2604 h 263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271" h="263166">
                <a:moveTo>
                  <a:pt x="209" y="2604"/>
                </a:moveTo>
                <a:cubicBezTo>
                  <a:pt x="4972" y="20067"/>
                  <a:pt x="93342" y="146537"/>
                  <a:pt x="117684" y="189929"/>
                </a:cubicBezTo>
                <a:cubicBezTo>
                  <a:pt x="142026" y="233321"/>
                  <a:pt x="145730" y="266129"/>
                  <a:pt x="146259" y="262954"/>
                </a:cubicBezTo>
                <a:cubicBezTo>
                  <a:pt x="146788" y="259779"/>
                  <a:pt x="130384" y="200512"/>
                  <a:pt x="120859" y="170879"/>
                </a:cubicBezTo>
                <a:cubicBezTo>
                  <a:pt x="111334" y="141246"/>
                  <a:pt x="104984" y="110025"/>
                  <a:pt x="89109" y="85154"/>
                </a:cubicBezTo>
                <a:cubicBezTo>
                  <a:pt x="73234" y="60283"/>
                  <a:pt x="-4554" y="-14859"/>
                  <a:pt x="209" y="26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03504ADE-366F-7991-E701-F9251D61744E}"/>
              </a:ext>
            </a:extLst>
          </p:cNvPr>
          <p:cNvSpPr/>
          <p:nvPr/>
        </p:nvSpPr>
        <p:spPr>
          <a:xfrm>
            <a:off x="2264106" y="3220493"/>
            <a:ext cx="181243" cy="437222"/>
          </a:xfrm>
          <a:custGeom>
            <a:avLst/>
            <a:gdLst>
              <a:gd name="connsiteX0" fmla="*/ 63169 w 181243"/>
              <a:gd name="connsiteY0" fmla="*/ 2132 h 437222"/>
              <a:gd name="connsiteX1" fmla="*/ 31419 w 181243"/>
              <a:gd name="connsiteY1" fmla="*/ 157707 h 437222"/>
              <a:gd name="connsiteX2" fmla="*/ 6019 w 181243"/>
              <a:gd name="connsiteY2" fmla="*/ 291057 h 437222"/>
              <a:gd name="connsiteX3" fmla="*/ 6019 w 181243"/>
              <a:gd name="connsiteY3" fmla="*/ 243432 h 437222"/>
              <a:gd name="connsiteX4" fmla="*/ 72694 w 181243"/>
              <a:gd name="connsiteY4" fmla="*/ 360907 h 437222"/>
              <a:gd name="connsiteX5" fmla="*/ 63169 w 181243"/>
              <a:gd name="connsiteY5" fmla="*/ 341857 h 437222"/>
              <a:gd name="connsiteX6" fmla="*/ 180644 w 181243"/>
              <a:gd name="connsiteY6" fmla="*/ 437107 h 437222"/>
              <a:gd name="connsiteX7" fmla="*/ 104444 w 181243"/>
              <a:gd name="connsiteY7" fmla="*/ 319632 h 437222"/>
              <a:gd name="connsiteX8" fmla="*/ 6019 w 181243"/>
              <a:gd name="connsiteY8" fmla="*/ 278357 h 437222"/>
              <a:gd name="connsiteX9" fmla="*/ 63169 w 181243"/>
              <a:gd name="connsiteY9" fmla="*/ 2132 h 437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1243" h="437222">
                <a:moveTo>
                  <a:pt x="63169" y="2132"/>
                </a:moveTo>
                <a:cubicBezTo>
                  <a:pt x="67402" y="-17976"/>
                  <a:pt x="40944" y="109553"/>
                  <a:pt x="31419" y="157707"/>
                </a:cubicBezTo>
                <a:cubicBezTo>
                  <a:pt x="21894" y="205861"/>
                  <a:pt x="10252" y="276770"/>
                  <a:pt x="6019" y="291057"/>
                </a:cubicBezTo>
                <a:cubicBezTo>
                  <a:pt x="1786" y="305344"/>
                  <a:pt x="-5094" y="231790"/>
                  <a:pt x="6019" y="243432"/>
                </a:cubicBezTo>
                <a:cubicBezTo>
                  <a:pt x="17131" y="255074"/>
                  <a:pt x="63169" y="344503"/>
                  <a:pt x="72694" y="360907"/>
                </a:cubicBezTo>
                <a:cubicBezTo>
                  <a:pt x="82219" y="377311"/>
                  <a:pt x="45177" y="329157"/>
                  <a:pt x="63169" y="341857"/>
                </a:cubicBezTo>
                <a:cubicBezTo>
                  <a:pt x="81161" y="354557"/>
                  <a:pt x="173765" y="440811"/>
                  <a:pt x="180644" y="437107"/>
                </a:cubicBezTo>
                <a:cubicBezTo>
                  <a:pt x="187523" y="433403"/>
                  <a:pt x="133548" y="346090"/>
                  <a:pt x="104444" y="319632"/>
                </a:cubicBezTo>
                <a:cubicBezTo>
                  <a:pt x="75340" y="293174"/>
                  <a:pt x="15015" y="332332"/>
                  <a:pt x="6019" y="278357"/>
                </a:cubicBezTo>
                <a:cubicBezTo>
                  <a:pt x="-2977" y="224382"/>
                  <a:pt x="58936" y="22240"/>
                  <a:pt x="63169" y="2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781A6B22-140A-62C0-6B9A-B2185086E2CB}"/>
              </a:ext>
            </a:extLst>
          </p:cNvPr>
          <p:cNvSpPr/>
          <p:nvPr/>
        </p:nvSpPr>
        <p:spPr>
          <a:xfrm>
            <a:off x="2111171" y="3076309"/>
            <a:ext cx="183037" cy="689766"/>
          </a:xfrm>
          <a:custGeom>
            <a:avLst/>
            <a:gdLst>
              <a:gd name="connsiteX0" fmla="*/ 178004 w 183037"/>
              <a:gd name="connsiteY0" fmla="*/ 266 h 689766"/>
              <a:gd name="connsiteX1" fmla="*/ 114504 w 183037"/>
              <a:gd name="connsiteY1" fmla="*/ 270141 h 689766"/>
              <a:gd name="connsiteX2" fmla="*/ 92279 w 183037"/>
              <a:gd name="connsiteY2" fmla="*/ 409841 h 689766"/>
              <a:gd name="connsiteX3" fmla="*/ 92279 w 183037"/>
              <a:gd name="connsiteY3" fmla="*/ 517791 h 689766"/>
              <a:gd name="connsiteX4" fmla="*/ 82754 w 183037"/>
              <a:gd name="connsiteY4" fmla="*/ 501916 h 689766"/>
              <a:gd name="connsiteX5" fmla="*/ 181179 w 183037"/>
              <a:gd name="connsiteY5" fmla="*/ 682891 h 689766"/>
              <a:gd name="connsiteX6" fmla="*/ 139904 w 183037"/>
              <a:gd name="connsiteY6" fmla="*/ 638441 h 689766"/>
              <a:gd name="connsiteX7" fmla="*/ 51004 w 183037"/>
              <a:gd name="connsiteY7" fmla="*/ 511441 h 689766"/>
              <a:gd name="connsiteX8" fmla="*/ 204 w 183037"/>
              <a:gd name="connsiteY8" fmla="*/ 454291 h 689766"/>
              <a:gd name="connsiteX9" fmla="*/ 31954 w 183037"/>
              <a:gd name="connsiteY9" fmla="*/ 384441 h 689766"/>
              <a:gd name="connsiteX10" fmla="*/ 104979 w 183037"/>
              <a:gd name="connsiteY10" fmla="*/ 222516 h 689766"/>
              <a:gd name="connsiteX11" fmla="*/ 178004 w 183037"/>
              <a:gd name="connsiteY11" fmla="*/ 266 h 689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3037" h="689766">
                <a:moveTo>
                  <a:pt x="178004" y="266"/>
                </a:moveTo>
                <a:cubicBezTo>
                  <a:pt x="179592" y="8204"/>
                  <a:pt x="128791" y="201879"/>
                  <a:pt x="114504" y="270141"/>
                </a:cubicBezTo>
                <a:cubicBezTo>
                  <a:pt x="100217" y="338403"/>
                  <a:pt x="95983" y="368566"/>
                  <a:pt x="92279" y="409841"/>
                </a:cubicBezTo>
                <a:cubicBezTo>
                  <a:pt x="88575" y="451116"/>
                  <a:pt x="93866" y="502445"/>
                  <a:pt x="92279" y="517791"/>
                </a:cubicBezTo>
                <a:cubicBezTo>
                  <a:pt x="90691" y="533137"/>
                  <a:pt x="67937" y="474399"/>
                  <a:pt x="82754" y="501916"/>
                </a:cubicBezTo>
                <a:cubicBezTo>
                  <a:pt x="97571" y="529433"/>
                  <a:pt x="171654" y="660137"/>
                  <a:pt x="181179" y="682891"/>
                </a:cubicBezTo>
                <a:cubicBezTo>
                  <a:pt x="190704" y="705645"/>
                  <a:pt x="161600" y="667016"/>
                  <a:pt x="139904" y="638441"/>
                </a:cubicBezTo>
                <a:cubicBezTo>
                  <a:pt x="118208" y="609866"/>
                  <a:pt x="74287" y="542133"/>
                  <a:pt x="51004" y="511441"/>
                </a:cubicBezTo>
                <a:cubicBezTo>
                  <a:pt x="27721" y="480749"/>
                  <a:pt x="3379" y="475458"/>
                  <a:pt x="204" y="454291"/>
                </a:cubicBezTo>
                <a:cubicBezTo>
                  <a:pt x="-2971" y="433124"/>
                  <a:pt x="31954" y="384441"/>
                  <a:pt x="31954" y="384441"/>
                </a:cubicBezTo>
                <a:cubicBezTo>
                  <a:pt x="49416" y="345812"/>
                  <a:pt x="85929" y="281253"/>
                  <a:pt x="104979" y="222516"/>
                </a:cubicBezTo>
                <a:cubicBezTo>
                  <a:pt x="124029" y="163779"/>
                  <a:pt x="176416" y="-7672"/>
                  <a:pt x="178004" y="2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AB4FFB34-CBDF-BC58-33E4-582143A035B4}"/>
              </a:ext>
            </a:extLst>
          </p:cNvPr>
          <p:cNvSpPr/>
          <p:nvPr/>
        </p:nvSpPr>
        <p:spPr>
          <a:xfrm>
            <a:off x="-26357" y="3597257"/>
            <a:ext cx="1106632" cy="340248"/>
          </a:xfrm>
          <a:custGeom>
            <a:avLst/>
            <a:gdLst>
              <a:gd name="connsiteX0" fmla="*/ 1105857 w 1106632"/>
              <a:gd name="connsiteY0" fmla="*/ 18 h 340248"/>
              <a:gd name="connsiteX1" fmla="*/ 366082 w 1106632"/>
              <a:gd name="connsiteY1" fmla="*/ 234968 h 340248"/>
              <a:gd name="connsiteX2" fmla="*/ 957 w 1106632"/>
              <a:gd name="connsiteY2" fmla="*/ 339743 h 340248"/>
              <a:gd name="connsiteX3" fmla="*/ 464507 w 1106632"/>
              <a:gd name="connsiteY3" fmla="*/ 196868 h 340248"/>
              <a:gd name="connsiteX4" fmla="*/ 216857 w 1106632"/>
              <a:gd name="connsiteY4" fmla="*/ 247668 h 340248"/>
              <a:gd name="connsiteX5" fmla="*/ 1105857 w 1106632"/>
              <a:gd name="connsiteY5" fmla="*/ 18 h 340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6632" h="340248">
                <a:moveTo>
                  <a:pt x="1105857" y="18"/>
                </a:moveTo>
                <a:cubicBezTo>
                  <a:pt x="1130728" y="-2099"/>
                  <a:pt x="550232" y="178347"/>
                  <a:pt x="366082" y="234968"/>
                </a:cubicBezTo>
                <a:cubicBezTo>
                  <a:pt x="181932" y="291589"/>
                  <a:pt x="-15447" y="346093"/>
                  <a:pt x="957" y="339743"/>
                </a:cubicBezTo>
                <a:cubicBezTo>
                  <a:pt x="17361" y="333393"/>
                  <a:pt x="428524" y="212214"/>
                  <a:pt x="464507" y="196868"/>
                </a:cubicBezTo>
                <a:cubicBezTo>
                  <a:pt x="500490" y="181522"/>
                  <a:pt x="113140" y="278889"/>
                  <a:pt x="216857" y="247668"/>
                </a:cubicBezTo>
                <a:cubicBezTo>
                  <a:pt x="320574" y="216447"/>
                  <a:pt x="1080986" y="2135"/>
                  <a:pt x="1105857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45915611-A556-AF25-F92B-5F9AA9BC3154}"/>
              </a:ext>
            </a:extLst>
          </p:cNvPr>
          <p:cNvSpPr/>
          <p:nvPr/>
        </p:nvSpPr>
        <p:spPr>
          <a:xfrm>
            <a:off x="21059" y="3977137"/>
            <a:ext cx="1255829" cy="423537"/>
          </a:xfrm>
          <a:custGeom>
            <a:avLst/>
            <a:gdLst>
              <a:gd name="connsiteX0" fmla="*/ 1255291 w 1255829"/>
              <a:gd name="connsiteY0" fmla="*/ 1138 h 423537"/>
              <a:gd name="connsiteX1" fmla="*/ 550441 w 1255829"/>
              <a:gd name="connsiteY1" fmla="*/ 242438 h 423537"/>
              <a:gd name="connsiteX2" fmla="*/ 150391 w 1255829"/>
              <a:gd name="connsiteY2" fmla="*/ 369438 h 423537"/>
              <a:gd name="connsiteX3" fmla="*/ 572666 w 1255829"/>
              <a:gd name="connsiteY3" fmla="*/ 239263 h 423537"/>
              <a:gd name="connsiteX4" fmla="*/ 1166 w 1255829"/>
              <a:gd name="connsiteY4" fmla="*/ 423413 h 423537"/>
              <a:gd name="connsiteX5" fmla="*/ 423441 w 1255829"/>
              <a:gd name="connsiteY5" fmla="*/ 267838 h 423537"/>
              <a:gd name="connsiteX6" fmla="*/ 401216 w 1255829"/>
              <a:gd name="connsiteY6" fmla="*/ 261488 h 423537"/>
              <a:gd name="connsiteX7" fmla="*/ 886991 w 1255829"/>
              <a:gd name="connsiteY7" fmla="*/ 128138 h 423537"/>
              <a:gd name="connsiteX8" fmla="*/ 671091 w 1255829"/>
              <a:gd name="connsiteY8" fmla="*/ 150363 h 423537"/>
              <a:gd name="connsiteX9" fmla="*/ 1255291 w 1255829"/>
              <a:gd name="connsiteY9" fmla="*/ 1138 h 423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55829" h="423537">
                <a:moveTo>
                  <a:pt x="1255291" y="1138"/>
                </a:moveTo>
                <a:cubicBezTo>
                  <a:pt x="1235183" y="16484"/>
                  <a:pt x="734591" y="181055"/>
                  <a:pt x="550441" y="242438"/>
                </a:cubicBezTo>
                <a:cubicBezTo>
                  <a:pt x="366291" y="303821"/>
                  <a:pt x="146687" y="369967"/>
                  <a:pt x="150391" y="369438"/>
                </a:cubicBezTo>
                <a:cubicBezTo>
                  <a:pt x="154095" y="368909"/>
                  <a:pt x="597537" y="230267"/>
                  <a:pt x="572666" y="239263"/>
                </a:cubicBezTo>
                <a:cubicBezTo>
                  <a:pt x="547795" y="248259"/>
                  <a:pt x="26037" y="418651"/>
                  <a:pt x="1166" y="423413"/>
                </a:cubicBezTo>
                <a:cubicBezTo>
                  <a:pt x="-23705" y="428175"/>
                  <a:pt x="356766" y="294826"/>
                  <a:pt x="423441" y="267838"/>
                </a:cubicBezTo>
                <a:cubicBezTo>
                  <a:pt x="490116" y="240851"/>
                  <a:pt x="323958" y="284771"/>
                  <a:pt x="401216" y="261488"/>
                </a:cubicBezTo>
                <a:cubicBezTo>
                  <a:pt x="478474" y="238205"/>
                  <a:pt x="842012" y="146659"/>
                  <a:pt x="886991" y="128138"/>
                </a:cubicBezTo>
                <a:cubicBezTo>
                  <a:pt x="931970" y="109617"/>
                  <a:pt x="616587" y="170471"/>
                  <a:pt x="671091" y="150363"/>
                </a:cubicBezTo>
                <a:cubicBezTo>
                  <a:pt x="725595" y="130255"/>
                  <a:pt x="1275399" y="-14208"/>
                  <a:pt x="1255291" y="11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613BC445-BBD3-AFD3-063F-89AB4A42326F}"/>
              </a:ext>
            </a:extLst>
          </p:cNvPr>
          <p:cNvSpPr/>
          <p:nvPr/>
        </p:nvSpPr>
        <p:spPr>
          <a:xfrm>
            <a:off x="15404" y="3630364"/>
            <a:ext cx="1067620" cy="357855"/>
          </a:xfrm>
          <a:custGeom>
            <a:avLst/>
            <a:gdLst>
              <a:gd name="connsiteX0" fmla="*/ 471 w 1067620"/>
              <a:gd name="connsiteY0" fmla="*/ 357436 h 357855"/>
              <a:gd name="connsiteX1" fmla="*/ 705321 w 1067620"/>
              <a:gd name="connsiteY1" fmla="*/ 125661 h 357855"/>
              <a:gd name="connsiteX2" fmla="*/ 571971 w 1067620"/>
              <a:gd name="connsiteY2" fmla="*/ 179636 h 357855"/>
              <a:gd name="connsiteX3" fmla="*/ 1057746 w 1067620"/>
              <a:gd name="connsiteY3" fmla="*/ 8186 h 357855"/>
              <a:gd name="connsiteX4" fmla="*/ 825971 w 1067620"/>
              <a:gd name="connsiteY4" fmla="*/ 58986 h 357855"/>
              <a:gd name="connsiteX5" fmla="*/ 471 w 1067620"/>
              <a:gd name="connsiteY5" fmla="*/ 357436 h 357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7620" h="357855">
                <a:moveTo>
                  <a:pt x="471" y="357436"/>
                </a:moveTo>
                <a:cubicBezTo>
                  <a:pt x="-19637" y="368548"/>
                  <a:pt x="610071" y="155294"/>
                  <a:pt x="705321" y="125661"/>
                </a:cubicBezTo>
                <a:cubicBezTo>
                  <a:pt x="800571" y="96028"/>
                  <a:pt x="513234" y="199215"/>
                  <a:pt x="571971" y="179636"/>
                </a:cubicBezTo>
                <a:cubicBezTo>
                  <a:pt x="630708" y="160057"/>
                  <a:pt x="1015413" y="28294"/>
                  <a:pt x="1057746" y="8186"/>
                </a:cubicBezTo>
                <a:cubicBezTo>
                  <a:pt x="1100079" y="-11922"/>
                  <a:pt x="1003242" y="5011"/>
                  <a:pt x="825971" y="58986"/>
                </a:cubicBezTo>
                <a:cubicBezTo>
                  <a:pt x="648700" y="112961"/>
                  <a:pt x="20579" y="346324"/>
                  <a:pt x="471" y="3574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C645B372-27F6-F0CE-2A58-C071DC4AE118}"/>
              </a:ext>
            </a:extLst>
          </p:cNvPr>
          <p:cNvSpPr/>
          <p:nvPr/>
        </p:nvSpPr>
        <p:spPr>
          <a:xfrm>
            <a:off x="574438" y="3761270"/>
            <a:ext cx="131563" cy="168757"/>
          </a:xfrm>
          <a:custGeom>
            <a:avLst/>
            <a:gdLst>
              <a:gd name="connsiteX0" fmla="*/ 237 w 131563"/>
              <a:gd name="connsiteY0" fmla="*/ 1105 h 168757"/>
              <a:gd name="connsiteX1" fmla="*/ 127237 w 131563"/>
              <a:gd name="connsiteY1" fmla="*/ 166205 h 168757"/>
              <a:gd name="connsiteX2" fmla="*/ 95487 w 131563"/>
              <a:gd name="connsiteY2" fmla="*/ 96355 h 168757"/>
              <a:gd name="connsiteX3" fmla="*/ 237 w 131563"/>
              <a:gd name="connsiteY3" fmla="*/ 1105 h 168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563" h="168757">
                <a:moveTo>
                  <a:pt x="237" y="1105"/>
                </a:moveTo>
                <a:cubicBezTo>
                  <a:pt x="5529" y="12747"/>
                  <a:pt x="111362" y="150330"/>
                  <a:pt x="127237" y="166205"/>
                </a:cubicBezTo>
                <a:cubicBezTo>
                  <a:pt x="143112" y="182080"/>
                  <a:pt x="111362" y="119638"/>
                  <a:pt x="95487" y="96355"/>
                </a:cubicBezTo>
                <a:cubicBezTo>
                  <a:pt x="79612" y="73072"/>
                  <a:pt x="-5055" y="-10537"/>
                  <a:pt x="237" y="1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08522F52-EFAB-3B19-318B-088D456BC9D8}"/>
              </a:ext>
            </a:extLst>
          </p:cNvPr>
          <p:cNvSpPr/>
          <p:nvPr/>
        </p:nvSpPr>
        <p:spPr>
          <a:xfrm>
            <a:off x="301577" y="3814935"/>
            <a:ext cx="182547" cy="276200"/>
          </a:xfrm>
          <a:custGeom>
            <a:avLst/>
            <a:gdLst>
              <a:gd name="connsiteX0" fmla="*/ 3223 w 182547"/>
              <a:gd name="connsiteY0" fmla="*/ 7765 h 276200"/>
              <a:gd name="connsiteX1" fmla="*/ 177848 w 182547"/>
              <a:gd name="connsiteY1" fmla="*/ 268115 h 276200"/>
              <a:gd name="connsiteX2" fmla="*/ 127048 w 182547"/>
              <a:gd name="connsiteY2" fmla="*/ 198265 h 276200"/>
              <a:gd name="connsiteX3" fmla="*/ 66723 w 182547"/>
              <a:gd name="connsiteY3" fmla="*/ 77615 h 276200"/>
              <a:gd name="connsiteX4" fmla="*/ 3223 w 182547"/>
              <a:gd name="connsiteY4" fmla="*/ 7765 h 2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547" h="276200">
                <a:moveTo>
                  <a:pt x="3223" y="7765"/>
                </a:moveTo>
                <a:cubicBezTo>
                  <a:pt x="21744" y="39515"/>
                  <a:pt x="157211" y="236365"/>
                  <a:pt x="177848" y="268115"/>
                </a:cubicBezTo>
                <a:cubicBezTo>
                  <a:pt x="198485" y="299865"/>
                  <a:pt x="145569" y="230015"/>
                  <a:pt x="127048" y="198265"/>
                </a:cubicBezTo>
                <a:cubicBezTo>
                  <a:pt x="108527" y="166515"/>
                  <a:pt x="82069" y="105132"/>
                  <a:pt x="66723" y="77615"/>
                </a:cubicBezTo>
                <a:cubicBezTo>
                  <a:pt x="51377" y="50098"/>
                  <a:pt x="-15298" y="-23985"/>
                  <a:pt x="3223" y="77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870BCEFA-9809-8CA4-FAD2-F998B993F1CF}"/>
              </a:ext>
            </a:extLst>
          </p:cNvPr>
          <p:cNvSpPr/>
          <p:nvPr/>
        </p:nvSpPr>
        <p:spPr>
          <a:xfrm>
            <a:off x="53975" y="3735071"/>
            <a:ext cx="1041130" cy="367029"/>
          </a:xfrm>
          <a:custGeom>
            <a:avLst/>
            <a:gdLst>
              <a:gd name="connsiteX0" fmla="*/ 0 w 1041130"/>
              <a:gd name="connsiteY0" fmla="*/ 367029 h 367029"/>
              <a:gd name="connsiteX1" fmla="*/ 1019175 w 1041130"/>
              <a:gd name="connsiteY1" fmla="*/ 8254 h 367029"/>
              <a:gd name="connsiteX2" fmla="*/ 723900 w 1041130"/>
              <a:gd name="connsiteY2" fmla="*/ 106679 h 367029"/>
              <a:gd name="connsiteX3" fmla="*/ 0 w 1041130"/>
              <a:gd name="connsiteY3" fmla="*/ 367029 h 36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130" h="367029">
                <a:moveTo>
                  <a:pt x="0" y="367029"/>
                </a:moveTo>
                <a:lnTo>
                  <a:pt x="1019175" y="8254"/>
                </a:lnTo>
                <a:cubicBezTo>
                  <a:pt x="1139825" y="-35138"/>
                  <a:pt x="723900" y="106679"/>
                  <a:pt x="723900" y="106679"/>
                </a:cubicBezTo>
                <a:lnTo>
                  <a:pt x="0" y="36702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1D1FE085-5C5D-94E3-655B-228012AB028E}"/>
              </a:ext>
            </a:extLst>
          </p:cNvPr>
          <p:cNvSpPr/>
          <p:nvPr/>
        </p:nvSpPr>
        <p:spPr>
          <a:xfrm>
            <a:off x="117475" y="3908345"/>
            <a:ext cx="1000970" cy="355680"/>
          </a:xfrm>
          <a:custGeom>
            <a:avLst/>
            <a:gdLst>
              <a:gd name="connsiteX0" fmla="*/ 0 w 1000970"/>
              <a:gd name="connsiteY0" fmla="*/ 355680 h 355680"/>
              <a:gd name="connsiteX1" fmla="*/ 815975 w 1000970"/>
              <a:gd name="connsiteY1" fmla="*/ 50880 h 355680"/>
              <a:gd name="connsiteX2" fmla="*/ 1000125 w 1000970"/>
              <a:gd name="connsiteY2" fmla="*/ 80 h 355680"/>
              <a:gd name="connsiteX3" fmla="*/ 889000 w 1000970"/>
              <a:gd name="connsiteY3" fmla="*/ 38180 h 355680"/>
              <a:gd name="connsiteX4" fmla="*/ 0 w 1000970"/>
              <a:gd name="connsiteY4" fmla="*/ 355680 h 35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970" h="355680">
                <a:moveTo>
                  <a:pt x="0" y="355680"/>
                </a:moveTo>
                <a:lnTo>
                  <a:pt x="815975" y="50880"/>
                </a:lnTo>
                <a:cubicBezTo>
                  <a:pt x="982663" y="-8387"/>
                  <a:pt x="987954" y="2197"/>
                  <a:pt x="1000125" y="80"/>
                </a:cubicBezTo>
                <a:cubicBezTo>
                  <a:pt x="1012296" y="-2037"/>
                  <a:pt x="889000" y="38180"/>
                  <a:pt x="889000" y="38180"/>
                </a:cubicBezTo>
                <a:lnTo>
                  <a:pt x="0" y="3556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37E91D1D-D529-7C96-F7B7-F42B104B11EA}"/>
              </a:ext>
            </a:extLst>
          </p:cNvPr>
          <p:cNvSpPr/>
          <p:nvPr/>
        </p:nvSpPr>
        <p:spPr>
          <a:xfrm>
            <a:off x="2652929" y="3651105"/>
            <a:ext cx="116341" cy="348622"/>
          </a:xfrm>
          <a:custGeom>
            <a:avLst/>
            <a:gdLst>
              <a:gd name="connsiteX0" fmla="*/ 115671 w 116341"/>
              <a:gd name="connsiteY0" fmla="*/ 145 h 348622"/>
              <a:gd name="connsiteX1" fmla="*/ 55346 w 116341"/>
              <a:gd name="connsiteY1" fmla="*/ 120795 h 348622"/>
              <a:gd name="connsiteX2" fmla="*/ 96621 w 116341"/>
              <a:gd name="connsiteY2" fmla="*/ 339870 h 348622"/>
              <a:gd name="connsiteX3" fmla="*/ 68046 w 116341"/>
              <a:gd name="connsiteY3" fmla="*/ 292245 h 348622"/>
              <a:gd name="connsiteX4" fmla="*/ 10896 w 116341"/>
              <a:gd name="connsiteY4" fmla="*/ 171595 h 348622"/>
              <a:gd name="connsiteX5" fmla="*/ 7721 w 116341"/>
              <a:gd name="connsiteY5" fmla="*/ 143020 h 348622"/>
              <a:gd name="connsiteX6" fmla="*/ 115671 w 116341"/>
              <a:gd name="connsiteY6" fmla="*/ 145 h 348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341" h="348622">
                <a:moveTo>
                  <a:pt x="115671" y="145"/>
                </a:moveTo>
                <a:cubicBezTo>
                  <a:pt x="123608" y="-3559"/>
                  <a:pt x="58521" y="64174"/>
                  <a:pt x="55346" y="120795"/>
                </a:cubicBezTo>
                <a:cubicBezTo>
                  <a:pt x="52171" y="177416"/>
                  <a:pt x="94504" y="311295"/>
                  <a:pt x="96621" y="339870"/>
                </a:cubicBezTo>
                <a:cubicBezTo>
                  <a:pt x="98738" y="368445"/>
                  <a:pt x="82333" y="320291"/>
                  <a:pt x="68046" y="292245"/>
                </a:cubicBezTo>
                <a:cubicBezTo>
                  <a:pt x="53758" y="264199"/>
                  <a:pt x="20950" y="196466"/>
                  <a:pt x="10896" y="171595"/>
                </a:cubicBezTo>
                <a:cubicBezTo>
                  <a:pt x="842" y="146724"/>
                  <a:pt x="-6037" y="170008"/>
                  <a:pt x="7721" y="143020"/>
                </a:cubicBezTo>
                <a:cubicBezTo>
                  <a:pt x="21479" y="116033"/>
                  <a:pt x="107734" y="3849"/>
                  <a:pt x="115671" y="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2D55B07D-3D31-9935-6BF0-680BC0CF0A2C}"/>
              </a:ext>
            </a:extLst>
          </p:cNvPr>
          <p:cNvSpPr/>
          <p:nvPr/>
        </p:nvSpPr>
        <p:spPr>
          <a:xfrm>
            <a:off x="2892307" y="3717885"/>
            <a:ext cx="277221" cy="214718"/>
          </a:xfrm>
          <a:custGeom>
            <a:avLst/>
            <a:gdLst>
              <a:gd name="connsiteX0" fmla="*/ 118 w 277221"/>
              <a:gd name="connsiteY0" fmla="*/ 40 h 214718"/>
              <a:gd name="connsiteX1" fmla="*/ 89018 w 277221"/>
              <a:gd name="connsiteY1" fmla="*/ 111165 h 214718"/>
              <a:gd name="connsiteX2" fmla="*/ 47743 w 277221"/>
              <a:gd name="connsiteY2" fmla="*/ 212765 h 214718"/>
              <a:gd name="connsiteX3" fmla="*/ 82668 w 277221"/>
              <a:gd name="connsiteY3" fmla="*/ 168315 h 214718"/>
              <a:gd name="connsiteX4" fmla="*/ 276343 w 277221"/>
              <a:gd name="connsiteY4" fmla="*/ 50840 h 214718"/>
              <a:gd name="connsiteX5" fmla="*/ 152518 w 277221"/>
              <a:gd name="connsiteY5" fmla="*/ 127040 h 214718"/>
              <a:gd name="connsiteX6" fmla="*/ 108068 w 277221"/>
              <a:gd name="connsiteY6" fmla="*/ 146090 h 214718"/>
              <a:gd name="connsiteX7" fmla="*/ 111243 w 277221"/>
              <a:gd name="connsiteY7" fmla="*/ 98465 h 214718"/>
              <a:gd name="connsiteX8" fmla="*/ 118 w 277221"/>
              <a:gd name="connsiteY8" fmla="*/ 40 h 214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221" h="214718">
                <a:moveTo>
                  <a:pt x="118" y="40"/>
                </a:moveTo>
                <a:cubicBezTo>
                  <a:pt x="-3586" y="2157"/>
                  <a:pt x="81081" y="75711"/>
                  <a:pt x="89018" y="111165"/>
                </a:cubicBezTo>
                <a:cubicBezTo>
                  <a:pt x="96955" y="146619"/>
                  <a:pt x="48801" y="203240"/>
                  <a:pt x="47743" y="212765"/>
                </a:cubicBezTo>
                <a:cubicBezTo>
                  <a:pt x="46685" y="222290"/>
                  <a:pt x="44568" y="195302"/>
                  <a:pt x="82668" y="168315"/>
                </a:cubicBezTo>
                <a:cubicBezTo>
                  <a:pt x="120768" y="141328"/>
                  <a:pt x="264701" y="57719"/>
                  <a:pt x="276343" y="50840"/>
                </a:cubicBezTo>
                <a:cubicBezTo>
                  <a:pt x="287985" y="43961"/>
                  <a:pt x="180564" y="111165"/>
                  <a:pt x="152518" y="127040"/>
                </a:cubicBezTo>
                <a:cubicBezTo>
                  <a:pt x="124472" y="142915"/>
                  <a:pt x="114947" y="150852"/>
                  <a:pt x="108068" y="146090"/>
                </a:cubicBezTo>
                <a:cubicBezTo>
                  <a:pt x="101189" y="141328"/>
                  <a:pt x="123414" y="117515"/>
                  <a:pt x="111243" y="98465"/>
                </a:cubicBezTo>
                <a:cubicBezTo>
                  <a:pt x="99072" y="79415"/>
                  <a:pt x="3822" y="-2077"/>
                  <a:pt x="118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1DC218DB-DBE5-50E1-6D1A-A2AD2FC1CB57}"/>
              </a:ext>
            </a:extLst>
          </p:cNvPr>
          <p:cNvSpPr/>
          <p:nvPr/>
        </p:nvSpPr>
        <p:spPr>
          <a:xfrm>
            <a:off x="2806596" y="3740144"/>
            <a:ext cx="111311" cy="85739"/>
          </a:xfrm>
          <a:custGeom>
            <a:avLst/>
            <a:gdLst>
              <a:gd name="connsiteX0" fmla="*/ 104 w 111311"/>
              <a:gd name="connsiteY0" fmla="*/ 6 h 85739"/>
              <a:gd name="connsiteX1" fmla="*/ 98529 w 111311"/>
              <a:gd name="connsiteY1" fmla="*/ 47631 h 85739"/>
              <a:gd name="connsiteX2" fmla="*/ 108054 w 111311"/>
              <a:gd name="connsiteY2" fmla="*/ 85731 h 85739"/>
              <a:gd name="connsiteX3" fmla="*/ 79479 w 111311"/>
              <a:gd name="connsiteY3" fmla="*/ 44456 h 85739"/>
              <a:gd name="connsiteX4" fmla="*/ 104 w 111311"/>
              <a:gd name="connsiteY4" fmla="*/ 6 h 85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311" h="85739">
                <a:moveTo>
                  <a:pt x="104" y="6"/>
                </a:moveTo>
                <a:cubicBezTo>
                  <a:pt x="3279" y="535"/>
                  <a:pt x="80537" y="33343"/>
                  <a:pt x="98529" y="47631"/>
                </a:cubicBezTo>
                <a:cubicBezTo>
                  <a:pt x="116521" y="61919"/>
                  <a:pt x="111229" y="86260"/>
                  <a:pt x="108054" y="85731"/>
                </a:cubicBezTo>
                <a:cubicBezTo>
                  <a:pt x="104879" y="85202"/>
                  <a:pt x="92179" y="57685"/>
                  <a:pt x="79479" y="44456"/>
                </a:cubicBezTo>
                <a:cubicBezTo>
                  <a:pt x="66779" y="31227"/>
                  <a:pt x="-3071" y="-523"/>
                  <a:pt x="104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52E76A89-D9D9-2C35-1380-07E722AEBD58}"/>
              </a:ext>
            </a:extLst>
          </p:cNvPr>
          <p:cNvSpPr/>
          <p:nvPr/>
        </p:nvSpPr>
        <p:spPr>
          <a:xfrm>
            <a:off x="2720518" y="2527075"/>
            <a:ext cx="198153" cy="59001"/>
          </a:xfrm>
          <a:custGeom>
            <a:avLst/>
            <a:gdLst>
              <a:gd name="connsiteX0" fmla="*/ 457 w 198153"/>
              <a:gd name="connsiteY0" fmla="*/ 225 h 59001"/>
              <a:gd name="connsiteX1" fmla="*/ 98882 w 198153"/>
              <a:gd name="connsiteY1" fmla="*/ 54200 h 59001"/>
              <a:gd name="connsiteX2" fmla="*/ 197307 w 198153"/>
              <a:gd name="connsiteY2" fmla="*/ 54200 h 59001"/>
              <a:gd name="connsiteX3" fmla="*/ 140157 w 198153"/>
              <a:gd name="connsiteY3" fmla="*/ 35150 h 59001"/>
              <a:gd name="connsiteX4" fmla="*/ 457 w 198153"/>
              <a:gd name="connsiteY4" fmla="*/ 225 h 5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153" h="59001">
                <a:moveTo>
                  <a:pt x="457" y="225"/>
                </a:moveTo>
                <a:cubicBezTo>
                  <a:pt x="-6422" y="3400"/>
                  <a:pt x="66074" y="45204"/>
                  <a:pt x="98882" y="54200"/>
                </a:cubicBezTo>
                <a:cubicBezTo>
                  <a:pt x="131690" y="63196"/>
                  <a:pt x="190428" y="57375"/>
                  <a:pt x="197307" y="54200"/>
                </a:cubicBezTo>
                <a:cubicBezTo>
                  <a:pt x="204186" y="51025"/>
                  <a:pt x="167674" y="42029"/>
                  <a:pt x="140157" y="35150"/>
                </a:cubicBezTo>
                <a:cubicBezTo>
                  <a:pt x="112640" y="28271"/>
                  <a:pt x="7336" y="-2950"/>
                  <a:pt x="457" y="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DA15F335-4D16-E880-8CE0-8AFC809B22C0}"/>
              </a:ext>
            </a:extLst>
          </p:cNvPr>
          <p:cNvSpPr/>
          <p:nvPr/>
        </p:nvSpPr>
        <p:spPr>
          <a:xfrm>
            <a:off x="3118978" y="2441494"/>
            <a:ext cx="183371" cy="90226"/>
          </a:xfrm>
          <a:custGeom>
            <a:avLst/>
            <a:gdLst>
              <a:gd name="connsiteX0" fmla="*/ 2047 w 183371"/>
              <a:gd name="connsiteY0" fmla="*/ 82631 h 90226"/>
              <a:gd name="connsiteX1" fmla="*/ 179847 w 183371"/>
              <a:gd name="connsiteY1" fmla="*/ 88981 h 90226"/>
              <a:gd name="connsiteX2" fmla="*/ 116347 w 183371"/>
              <a:gd name="connsiteY2" fmla="*/ 63581 h 90226"/>
              <a:gd name="connsiteX3" fmla="*/ 65547 w 183371"/>
              <a:gd name="connsiteY3" fmla="*/ 81 h 90226"/>
              <a:gd name="connsiteX4" fmla="*/ 81422 w 183371"/>
              <a:gd name="connsiteY4" fmla="*/ 50881 h 90226"/>
              <a:gd name="connsiteX5" fmla="*/ 2047 w 183371"/>
              <a:gd name="connsiteY5" fmla="*/ 82631 h 90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371" h="90226">
                <a:moveTo>
                  <a:pt x="2047" y="82631"/>
                </a:moveTo>
                <a:cubicBezTo>
                  <a:pt x="18451" y="88981"/>
                  <a:pt x="160797" y="92156"/>
                  <a:pt x="179847" y="88981"/>
                </a:cubicBezTo>
                <a:cubicBezTo>
                  <a:pt x="198897" y="85806"/>
                  <a:pt x="135397" y="78398"/>
                  <a:pt x="116347" y="63581"/>
                </a:cubicBezTo>
                <a:cubicBezTo>
                  <a:pt x="97297" y="48764"/>
                  <a:pt x="71368" y="2198"/>
                  <a:pt x="65547" y="81"/>
                </a:cubicBezTo>
                <a:cubicBezTo>
                  <a:pt x="59726" y="-2036"/>
                  <a:pt x="89889" y="37652"/>
                  <a:pt x="81422" y="50881"/>
                </a:cubicBezTo>
                <a:cubicBezTo>
                  <a:pt x="72955" y="64110"/>
                  <a:pt x="-14357" y="76281"/>
                  <a:pt x="2047" y="826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FD38A746-DC55-5B8F-3A6C-F25C324EAEF1}"/>
              </a:ext>
            </a:extLst>
          </p:cNvPr>
          <p:cNvSpPr/>
          <p:nvPr/>
        </p:nvSpPr>
        <p:spPr>
          <a:xfrm>
            <a:off x="3242098" y="2545828"/>
            <a:ext cx="199921" cy="96147"/>
          </a:xfrm>
          <a:custGeom>
            <a:avLst/>
            <a:gdLst>
              <a:gd name="connsiteX0" fmla="*/ 199602 w 199921"/>
              <a:gd name="connsiteY0" fmla="*/ 522 h 96147"/>
              <a:gd name="connsiteX1" fmla="*/ 2752 w 199921"/>
              <a:gd name="connsiteY1" fmla="*/ 57672 h 96147"/>
              <a:gd name="connsiteX2" fmla="*/ 82127 w 199921"/>
              <a:gd name="connsiteY2" fmla="*/ 60847 h 96147"/>
              <a:gd name="connsiteX3" fmla="*/ 50377 w 199921"/>
              <a:gd name="connsiteY3" fmla="*/ 95772 h 96147"/>
              <a:gd name="connsiteX4" fmla="*/ 199602 w 199921"/>
              <a:gd name="connsiteY4" fmla="*/ 522 h 96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921" h="96147">
                <a:moveTo>
                  <a:pt x="199602" y="522"/>
                </a:moveTo>
                <a:cubicBezTo>
                  <a:pt x="191665" y="-5828"/>
                  <a:pt x="22331" y="47618"/>
                  <a:pt x="2752" y="57672"/>
                </a:cubicBezTo>
                <a:cubicBezTo>
                  <a:pt x="-16827" y="67726"/>
                  <a:pt x="74190" y="54497"/>
                  <a:pt x="82127" y="60847"/>
                </a:cubicBezTo>
                <a:cubicBezTo>
                  <a:pt x="90064" y="67197"/>
                  <a:pt x="35560" y="100005"/>
                  <a:pt x="50377" y="95772"/>
                </a:cubicBezTo>
                <a:cubicBezTo>
                  <a:pt x="65194" y="91539"/>
                  <a:pt x="207539" y="6872"/>
                  <a:pt x="199602" y="5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C51717CA-1BE2-2D92-C6C0-6C83786AACAC}"/>
              </a:ext>
            </a:extLst>
          </p:cNvPr>
          <p:cNvSpPr/>
          <p:nvPr/>
        </p:nvSpPr>
        <p:spPr>
          <a:xfrm>
            <a:off x="2424760" y="1876424"/>
            <a:ext cx="242263" cy="755793"/>
          </a:xfrm>
          <a:custGeom>
            <a:avLst/>
            <a:gdLst>
              <a:gd name="connsiteX0" fmla="*/ 242240 w 242263"/>
              <a:gd name="connsiteY0" fmla="*/ 1 h 755793"/>
              <a:gd name="connsiteX1" fmla="*/ 70790 w 242263"/>
              <a:gd name="connsiteY1" fmla="*/ 260351 h 755793"/>
              <a:gd name="connsiteX2" fmla="*/ 42215 w 242263"/>
              <a:gd name="connsiteY2" fmla="*/ 523876 h 755793"/>
              <a:gd name="connsiteX3" fmla="*/ 51740 w 242263"/>
              <a:gd name="connsiteY3" fmla="*/ 460376 h 755793"/>
              <a:gd name="connsiteX4" fmla="*/ 7290 w 242263"/>
              <a:gd name="connsiteY4" fmla="*/ 606426 h 755793"/>
              <a:gd name="connsiteX5" fmla="*/ 940 w 242263"/>
              <a:gd name="connsiteY5" fmla="*/ 755651 h 755793"/>
              <a:gd name="connsiteX6" fmla="*/ 16815 w 242263"/>
              <a:gd name="connsiteY6" fmla="*/ 625476 h 755793"/>
              <a:gd name="connsiteX7" fmla="*/ 58090 w 242263"/>
              <a:gd name="connsiteY7" fmla="*/ 257176 h 755793"/>
              <a:gd name="connsiteX8" fmla="*/ 242240 w 242263"/>
              <a:gd name="connsiteY8" fmla="*/ 1 h 75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263" h="755793">
                <a:moveTo>
                  <a:pt x="242240" y="1"/>
                </a:moveTo>
                <a:cubicBezTo>
                  <a:pt x="244357" y="530"/>
                  <a:pt x="104127" y="173039"/>
                  <a:pt x="70790" y="260351"/>
                </a:cubicBezTo>
                <a:cubicBezTo>
                  <a:pt x="37452" y="347664"/>
                  <a:pt x="45390" y="490539"/>
                  <a:pt x="42215" y="523876"/>
                </a:cubicBezTo>
                <a:cubicBezTo>
                  <a:pt x="39040" y="557213"/>
                  <a:pt x="57561" y="446618"/>
                  <a:pt x="51740" y="460376"/>
                </a:cubicBezTo>
                <a:cubicBezTo>
                  <a:pt x="45919" y="474134"/>
                  <a:pt x="15757" y="557213"/>
                  <a:pt x="7290" y="606426"/>
                </a:cubicBezTo>
                <a:cubicBezTo>
                  <a:pt x="-1177" y="655639"/>
                  <a:pt x="-647" y="752476"/>
                  <a:pt x="940" y="755651"/>
                </a:cubicBezTo>
                <a:cubicBezTo>
                  <a:pt x="2527" y="758826"/>
                  <a:pt x="7290" y="708555"/>
                  <a:pt x="16815" y="625476"/>
                </a:cubicBezTo>
                <a:cubicBezTo>
                  <a:pt x="26340" y="542397"/>
                  <a:pt x="18932" y="361422"/>
                  <a:pt x="58090" y="257176"/>
                </a:cubicBezTo>
                <a:cubicBezTo>
                  <a:pt x="97248" y="152930"/>
                  <a:pt x="240123" y="-528"/>
                  <a:pt x="242240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95636958-440B-8673-0326-82F8AB784A2D}"/>
              </a:ext>
            </a:extLst>
          </p:cNvPr>
          <p:cNvSpPr/>
          <p:nvPr/>
        </p:nvSpPr>
        <p:spPr>
          <a:xfrm>
            <a:off x="2302659" y="2619245"/>
            <a:ext cx="116738" cy="451567"/>
          </a:xfrm>
          <a:custGeom>
            <a:avLst/>
            <a:gdLst>
              <a:gd name="connsiteX0" fmla="*/ 116691 w 116738"/>
              <a:gd name="connsiteY0" fmla="*/ 130 h 451567"/>
              <a:gd name="connsiteX1" fmla="*/ 30966 w 116738"/>
              <a:gd name="connsiteY1" fmla="*/ 238255 h 451567"/>
              <a:gd name="connsiteX2" fmla="*/ 2391 w 116738"/>
              <a:gd name="connsiteY2" fmla="*/ 444630 h 451567"/>
              <a:gd name="connsiteX3" fmla="*/ 5566 w 116738"/>
              <a:gd name="connsiteY3" fmla="*/ 377955 h 451567"/>
              <a:gd name="connsiteX4" fmla="*/ 37316 w 116738"/>
              <a:gd name="connsiteY4" fmla="*/ 136655 h 451567"/>
              <a:gd name="connsiteX5" fmla="*/ 18266 w 116738"/>
              <a:gd name="connsiteY5" fmla="*/ 203330 h 451567"/>
              <a:gd name="connsiteX6" fmla="*/ 116691 w 116738"/>
              <a:gd name="connsiteY6" fmla="*/ 130 h 451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738" h="451567">
                <a:moveTo>
                  <a:pt x="116691" y="130"/>
                </a:moveTo>
                <a:cubicBezTo>
                  <a:pt x="118808" y="5951"/>
                  <a:pt x="50016" y="164172"/>
                  <a:pt x="30966" y="238255"/>
                </a:cubicBezTo>
                <a:cubicBezTo>
                  <a:pt x="11916" y="312338"/>
                  <a:pt x="6624" y="421347"/>
                  <a:pt x="2391" y="444630"/>
                </a:cubicBezTo>
                <a:cubicBezTo>
                  <a:pt x="-1842" y="467913"/>
                  <a:pt x="-255" y="429284"/>
                  <a:pt x="5566" y="377955"/>
                </a:cubicBezTo>
                <a:cubicBezTo>
                  <a:pt x="11387" y="326626"/>
                  <a:pt x="35199" y="165759"/>
                  <a:pt x="37316" y="136655"/>
                </a:cubicBezTo>
                <a:cubicBezTo>
                  <a:pt x="39433" y="107551"/>
                  <a:pt x="3978" y="221322"/>
                  <a:pt x="18266" y="203330"/>
                </a:cubicBezTo>
                <a:cubicBezTo>
                  <a:pt x="32554" y="185338"/>
                  <a:pt x="114574" y="-5691"/>
                  <a:pt x="116691" y="1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5D348A4E-CA31-95A3-973F-AC4A7BDBD0BE}"/>
              </a:ext>
            </a:extLst>
          </p:cNvPr>
          <p:cNvSpPr/>
          <p:nvPr/>
        </p:nvSpPr>
        <p:spPr>
          <a:xfrm>
            <a:off x="1876198" y="2914414"/>
            <a:ext cx="373061" cy="172486"/>
          </a:xfrm>
          <a:custGeom>
            <a:avLst/>
            <a:gdLst>
              <a:gd name="connsiteX0" fmla="*/ 227 w 373061"/>
              <a:gd name="connsiteY0" fmla="*/ 152636 h 172486"/>
              <a:gd name="connsiteX1" fmla="*/ 117702 w 373061"/>
              <a:gd name="connsiteY1" fmla="*/ 51036 h 172486"/>
              <a:gd name="connsiteX2" fmla="*/ 206602 w 373061"/>
              <a:gd name="connsiteY2" fmla="*/ 28811 h 172486"/>
              <a:gd name="connsiteX3" fmla="*/ 206602 w 373061"/>
              <a:gd name="connsiteY3" fmla="*/ 12936 h 172486"/>
              <a:gd name="connsiteX4" fmla="*/ 298677 w 373061"/>
              <a:gd name="connsiteY4" fmla="*/ 63736 h 172486"/>
              <a:gd name="connsiteX5" fmla="*/ 285977 w 373061"/>
              <a:gd name="connsiteY5" fmla="*/ 41511 h 172486"/>
              <a:gd name="connsiteX6" fmla="*/ 368527 w 373061"/>
              <a:gd name="connsiteY6" fmla="*/ 171686 h 172486"/>
              <a:gd name="connsiteX7" fmla="*/ 346302 w 373061"/>
              <a:gd name="connsiteY7" fmla="*/ 92311 h 172486"/>
              <a:gd name="connsiteX8" fmla="*/ 212952 w 373061"/>
              <a:gd name="connsiteY8" fmla="*/ 9761 h 172486"/>
              <a:gd name="connsiteX9" fmla="*/ 149452 w 373061"/>
              <a:gd name="connsiteY9" fmla="*/ 16111 h 172486"/>
              <a:gd name="connsiteX10" fmla="*/ 227 w 373061"/>
              <a:gd name="connsiteY10" fmla="*/ 152636 h 172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3061" h="172486">
                <a:moveTo>
                  <a:pt x="227" y="152636"/>
                </a:moveTo>
                <a:cubicBezTo>
                  <a:pt x="-5065" y="158457"/>
                  <a:pt x="83306" y="71673"/>
                  <a:pt x="117702" y="51036"/>
                </a:cubicBezTo>
                <a:cubicBezTo>
                  <a:pt x="152098" y="30399"/>
                  <a:pt x="206602" y="28811"/>
                  <a:pt x="206602" y="28811"/>
                </a:cubicBezTo>
                <a:cubicBezTo>
                  <a:pt x="221419" y="22461"/>
                  <a:pt x="191256" y="7115"/>
                  <a:pt x="206602" y="12936"/>
                </a:cubicBezTo>
                <a:cubicBezTo>
                  <a:pt x="221948" y="18757"/>
                  <a:pt x="285448" y="58974"/>
                  <a:pt x="298677" y="63736"/>
                </a:cubicBezTo>
                <a:cubicBezTo>
                  <a:pt x="311906" y="68498"/>
                  <a:pt x="274335" y="23519"/>
                  <a:pt x="285977" y="41511"/>
                </a:cubicBezTo>
                <a:cubicBezTo>
                  <a:pt x="297619" y="59503"/>
                  <a:pt x="358473" y="163219"/>
                  <a:pt x="368527" y="171686"/>
                </a:cubicBezTo>
                <a:cubicBezTo>
                  <a:pt x="378581" y="180153"/>
                  <a:pt x="372231" y="119298"/>
                  <a:pt x="346302" y="92311"/>
                </a:cubicBezTo>
                <a:cubicBezTo>
                  <a:pt x="320373" y="65324"/>
                  <a:pt x="245760" y="22461"/>
                  <a:pt x="212952" y="9761"/>
                </a:cubicBezTo>
                <a:cubicBezTo>
                  <a:pt x="180144" y="-2939"/>
                  <a:pt x="184906" y="-5585"/>
                  <a:pt x="149452" y="16111"/>
                </a:cubicBezTo>
                <a:cubicBezTo>
                  <a:pt x="113998" y="37807"/>
                  <a:pt x="5519" y="146815"/>
                  <a:pt x="227" y="1526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0FE05AB8-BE75-13DE-75E7-8227454CB98D}"/>
              </a:ext>
            </a:extLst>
          </p:cNvPr>
          <p:cNvSpPr/>
          <p:nvPr/>
        </p:nvSpPr>
        <p:spPr>
          <a:xfrm>
            <a:off x="2102051" y="3092153"/>
            <a:ext cx="128786" cy="447104"/>
          </a:xfrm>
          <a:custGeom>
            <a:avLst/>
            <a:gdLst>
              <a:gd name="connsiteX0" fmla="*/ 120449 w 128786"/>
              <a:gd name="connsiteY0" fmla="*/ 297 h 447104"/>
              <a:gd name="connsiteX1" fmla="*/ 110924 w 128786"/>
              <a:gd name="connsiteY1" fmla="*/ 124122 h 447104"/>
              <a:gd name="connsiteX2" fmla="*/ 117274 w 128786"/>
              <a:gd name="connsiteY2" fmla="*/ 111422 h 447104"/>
              <a:gd name="connsiteX3" fmla="*/ 107749 w 128786"/>
              <a:gd name="connsiteY3" fmla="*/ 187622 h 447104"/>
              <a:gd name="connsiteX4" fmla="*/ 88699 w 128786"/>
              <a:gd name="connsiteY4" fmla="*/ 232072 h 447104"/>
              <a:gd name="connsiteX5" fmla="*/ 95049 w 128786"/>
              <a:gd name="connsiteY5" fmla="*/ 209847 h 447104"/>
              <a:gd name="connsiteX6" fmla="*/ 2974 w 128786"/>
              <a:gd name="connsiteY6" fmla="*/ 441622 h 447104"/>
              <a:gd name="connsiteX7" fmla="*/ 31549 w 128786"/>
              <a:gd name="connsiteY7" fmla="*/ 352722 h 447104"/>
              <a:gd name="connsiteX8" fmla="*/ 120449 w 128786"/>
              <a:gd name="connsiteY8" fmla="*/ 114597 h 447104"/>
              <a:gd name="connsiteX9" fmla="*/ 126799 w 128786"/>
              <a:gd name="connsiteY9" fmla="*/ 89197 h 447104"/>
              <a:gd name="connsiteX10" fmla="*/ 120449 w 128786"/>
              <a:gd name="connsiteY10" fmla="*/ 297 h 44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8786" h="447104">
                <a:moveTo>
                  <a:pt x="120449" y="297"/>
                </a:moveTo>
                <a:cubicBezTo>
                  <a:pt x="117803" y="6118"/>
                  <a:pt x="110924" y="124122"/>
                  <a:pt x="110924" y="124122"/>
                </a:cubicBezTo>
                <a:cubicBezTo>
                  <a:pt x="110395" y="142643"/>
                  <a:pt x="117803" y="100839"/>
                  <a:pt x="117274" y="111422"/>
                </a:cubicBezTo>
                <a:cubicBezTo>
                  <a:pt x="116745" y="122005"/>
                  <a:pt x="112511" y="167514"/>
                  <a:pt x="107749" y="187622"/>
                </a:cubicBezTo>
                <a:cubicBezTo>
                  <a:pt x="102987" y="207730"/>
                  <a:pt x="88699" y="232072"/>
                  <a:pt x="88699" y="232072"/>
                </a:cubicBezTo>
                <a:cubicBezTo>
                  <a:pt x="86582" y="235776"/>
                  <a:pt x="109336" y="174922"/>
                  <a:pt x="95049" y="209847"/>
                </a:cubicBezTo>
                <a:cubicBezTo>
                  <a:pt x="80761" y="244772"/>
                  <a:pt x="13557" y="417810"/>
                  <a:pt x="2974" y="441622"/>
                </a:cubicBezTo>
                <a:cubicBezTo>
                  <a:pt x="-7609" y="465434"/>
                  <a:pt x="11970" y="407226"/>
                  <a:pt x="31549" y="352722"/>
                </a:cubicBezTo>
                <a:cubicBezTo>
                  <a:pt x="51128" y="298218"/>
                  <a:pt x="104574" y="158518"/>
                  <a:pt x="120449" y="114597"/>
                </a:cubicBezTo>
                <a:cubicBezTo>
                  <a:pt x="136324" y="70676"/>
                  <a:pt x="124153" y="102426"/>
                  <a:pt x="126799" y="89197"/>
                </a:cubicBezTo>
                <a:cubicBezTo>
                  <a:pt x="129445" y="75968"/>
                  <a:pt x="123095" y="-5524"/>
                  <a:pt x="120449" y="2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B10DD41E-8C42-C7E2-2E51-B8CC03846B5D}"/>
              </a:ext>
            </a:extLst>
          </p:cNvPr>
          <p:cNvSpPr/>
          <p:nvPr/>
        </p:nvSpPr>
        <p:spPr>
          <a:xfrm>
            <a:off x="2019198" y="2977489"/>
            <a:ext cx="55078" cy="335630"/>
          </a:xfrm>
          <a:custGeom>
            <a:avLst/>
            <a:gdLst>
              <a:gd name="connsiteX0" fmla="*/ 102 w 55078"/>
              <a:gd name="connsiteY0" fmla="*/ 48286 h 335630"/>
              <a:gd name="connsiteX1" fmla="*/ 35027 w 55078"/>
              <a:gd name="connsiteY1" fmla="*/ 102261 h 335630"/>
              <a:gd name="connsiteX2" fmla="*/ 35027 w 55078"/>
              <a:gd name="connsiteY2" fmla="*/ 178461 h 335630"/>
              <a:gd name="connsiteX3" fmla="*/ 38202 w 55078"/>
              <a:gd name="connsiteY3" fmla="*/ 162586 h 335630"/>
              <a:gd name="connsiteX4" fmla="*/ 9627 w 55078"/>
              <a:gd name="connsiteY4" fmla="*/ 334036 h 335630"/>
              <a:gd name="connsiteX5" fmla="*/ 28677 w 55078"/>
              <a:gd name="connsiteY5" fmla="*/ 241961 h 335630"/>
              <a:gd name="connsiteX6" fmla="*/ 44552 w 55078"/>
              <a:gd name="connsiteY6" fmla="*/ 137186 h 335630"/>
              <a:gd name="connsiteX7" fmla="*/ 54077 w 55078"/>
              <a:gd name="connsiteY7" fmla="*/ 51461 h 335630"/>
              <a:gd name="connsiteX8" fmla="*/ 54077 w 55078"/>
              <a:gd name="connsiteY8" fmla="*/ 661 h 335630"/>
              <a:gd name="connsiteX9" fmla="*/ 47727 w 55078"/>
              <a:gd name="connsiteY9" fmla="*/ 86386 h 335630"/>
              <a:gd name="connsiteX10" fmla="*/ 102 w 55078"/>
              <a:gd name="connsiteY10" fmla="*/ 48286 h 335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078" h="335630">
                <a:moveTo>
                  <a:pt x="102" y="48286"/>
                </a:moveTo>
                <a:cubicBezTo>
                  <a:pt x="-2015" y="50932"/>
                  <a:pt x="29206" y="80565"/>
                  <a:pt x="35027" y="102261"/>
                </a:cubicBezTo>
                <a:cubicBezTo>
                  <a:pt x="40848" y="123957"/>
                  <a:pt x="34498" y="168407"/>
                  <a:pt x="35027" y="178461"/>
                </a:cubicBezTo>
                <a:cubicBezTo>
                  <a:pt x="35556" y="188515"/>
                  <a:pt x="42435" y="136657"/>
                  <a:pt x="38202" y="162586"/>
                </a:cubicBezTo>
                <a:cubicBezTo>
                  <a:pt x="33969" y="188515"/>
                  <a:pt x="11214" y="320807"/>
                  <a:pt x="9627" y="334036"/>
                </a:cubicBezTo>
                <a:cubicBezTo>
                  <a:pt x="8040" y="347265"/>
                  <a:pt x="22856" y="274769"/>
                  <a:pt x="28677" y="241961"/>
                </a:cubicBezTo>
                <a:cubicBezTo>
                  <a:pt x="34498" y="209153"/>
                  <a:pt x="40319" y="168936"/>
                  <a:pt x="44552" y="137186"/>
                </a:cubicBezTo>
                <a:cubicBezTo>
                  <a:pt x="48785" y="105436"/>
                  <a:pt x="52490" y="74215"/>
                  <a:pt x="54077" y="51461"/>
                </a:cubicBezTo>
                <a:cubicBezTo>
                  <a:pt x="55664" y="28707"/>
                  <a:pt x="55135" y="-5160"/>
                  <a:pt x="54077" y="661"/>
                </a:cubicBezTo>
                <a:cubicBezTo>
                  <a:pt x="53019" y="6482"/>
                  <a:pt x="55665" y="77390"/>
                  <a:pt x="47727" y="86386"/>
                </a:cubicBezTo>
                <a:cubicBezTo>
                  <a:pt x="39790" y="95382"/>
                  <a:pt x="2219" y="45640"/>
                  <a:pt x="102" y="482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5C3856BA-6D85-104A-23DF-F13F2D0D078A}"/>
              </a:ext>
            </a:extLst>
          </p:cNvPr>
          <p:cNvSpPr/>
          <p:nvPr/>
        </p:nvSpPr>
        <p:spPr>
          <a:xfrm>
            <a:off x="2106196" y="2962174"/>
            <a:ext cx="56544" cy="99174"/>
          </a:xfrm>
          <a:custGeom>
            <a:avLst/>
            <a:gdLst>
              <a:gd name="connsiteX0" fmla="*/ 2004 w 56544"/>
              <a:gd name="connsiteY0" fmla="*/ 101 h 99174"/>
              <a:gd name="connsiteX1" fmla="*/ 5179 w 56544"/>
              <a:gd name="connsiteY1" fmla="*/ 63601 h 99174"/>
              <a:gd name="connsiteX2" fmla="*/ 55979 w 56544"/>
              <a:gd name="connsiteY2" fmla="*/ 98526 h 99174"/>
              <a:gd name="connsiteX3" fmla="*/ 30579 w 56544"/>
              <a:gd name="connsiteY3" fmla="*/ 85826 h 99174"/>
              <a:gd name="connsiteX4" fmla="*/ 2004 w 56544"/>
              <a:gd name="connsiteY4" fmla="*/ 79476 h 99174"/>
              <a:gd name="connsiteX5" fmla="*/ 2004 w 56544"/>
              <a:gd name="connsiteY5" fmla="*/ 101 h 9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544" h="99174">
                <a:moveTo>
                  <a:pt x="2004" y="101"/>
                </a:moveTo>
                <a:cubicBezTo>
                  <a:pt x="2533" y="-2545"/>
                  <a:pt x="-3817" y="47197"/>
                  <a:pt x="5179" y="63601"/>
                </a:cubicBezTo>
                <a:cubicBezTo>
                  <a:pt x="14175" y="80005"/>
                  <a:pt x="51746" y="94822"/>
                  <a:pt x="55979" y="98526"/>
                </a:cubicBezTo>
                <a:cubicBezTo>
                  <a:pt x="60212" y="102230"/>
                  <a:pt x="39575" y="89001"/>
                  <a:pt x="30579" y="85826"/>
                </a:cubicBezTo>
                <a:cubicBezTo>
                  <a:pt x="21583" y="82651"/>
                  <a:pt x="6237" y="89530"/>
                  <a:pt x="2004" y="79476"/>
                </a:cubicBezTo>
                <a:cubicBezTo>
                  <a:pt x="-2229" y="69422"/>
                  <a:pt x="1475" y="2747"/>
                  <a:pt x="2004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015E0A67-D947-D349-3FA1-E48DA8D65D30}"/>
              </a:ext>
            </a:extLst>
          </p:cNvPr>
          <p:cNvSpPr/>
          <p:nvPr/>
        </p:nvSpPr>
        <p:spPr>
          <a:xfrm>
            <a:off x="1984323" y="3100028"/>
            <a:ext cx="23219" cy="235546"/>
          </a:xfrm>
          <a:custGeom>
            <a:avLst/>
            <a:gdLst>
              <a:gd name="connsiteX0" fmla="*/ 52 w 23219"/>
              <a:gd name="connsiteY0" fmla="*/ 1947 h 235546"/>
              <a:gd name="connsiteX1" fmla="*/ 22277 w 23219"/>
              <a:gd name="connsiteY1" fmla="*/ 141647 h 235546"/>
              <a:gd name="connsiteX2" fmla="*/ 19102 w 23219"/>
              <a:gd name="connsiteY2" fmla="*/ 233722 h 235546"/>
              <a:gd name="connsiteX3" fmla="*/ 19102 w 23219"/>
              <a:gd name="connsiteY3" fmla="*/ 192447 h 235546"/>
              <a:gd name="connsiteX4" fmla="*/ 15927 w 23219"/>
              <a:gd name="connsiteY4" fmla="*/ 68622 h 235546"/>
              <a:gd name="connsiteX5" fmla="*/ 52 w 23219"/>
              <a:gd name="connsiteY5" fmla="*/ 1947 h 23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19" h="235546">
                <a:moveTo>
                  <a:pt x="52" y="1947"/>
                </a:moveTo>
                <a:cubicBezTo>
                  <a:pt x="1110" y="14118"/>
                  <a:pt x="19102" y="103018"/>
                  <a:pt x="22277" y="141647"/>
                </a:cubicBezTo>
                <a:cubicBezTo>
                  <a:pt x="25452" y="180276"/>
                  <a:pt x="19631" y="225255"/>
                  <a:pt x="19102" y="233722"/>
                </a:cubicBezTo>
                <a:cubicBezTo>
                  <a:pt x="18573" y="242189"/>
                  <a:pt x="19631" y="219964"/>
                  <a:pt x="19102" y="192447"/>
                </a:cubicBezTo>
                <a:cubicBezTo>
                  <a:pt x="18573" y="164930"/>
                  <a:pt x="17514" y="99843"/>
                  <a:pt x="15927" y="68622"/>
                </a:cubicBezTo>
                <a:cubicBezTo>
                  <a:pt x="14340" y="37401"/>
                  <a:pt x="-1006" y="-10224"/>
                  <a:pt x="52" y="19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9FADDE2E-D708-728E-BC97-8BACDA33994E}"/>
              </a:ext>
            </a:extLst>
          </p:cNvPr>
          <p:cNvSpPr/>
          <p:nvPr/>
        </p:nvSpPr>
        <p:spPr>
          <a:xfrm>
            <a:off x="2066626" y="3249231"/>
            <a:ext cx="92527" cy="164252"/>
          </a:xfrm>
          <a:custGeom>
            <a:avLst/>
            <a:gdLst>
              <a:gd name="connsiteX0" fmla="*/ 299 w 92527"/>
              <a:gd name="connsiteY0" fmla="*/ 11494 h 164252"/>
              <a:gd name="connsiteX1" fmla="*/ 60624 w 92527"/>
              <a:gd name="connsiteY1" fmla="*/ 1969 h 164252"/>
              <a:gd name="connsiteX2" fmla="*/ 70149 w 92527"/>
              <a:gd name="connsiteY2" fmla="*/ 49594 h 164252"/>
              <a:gd name="connsiteX3" fmla="*/ 89199 w 92527"/>
              <a:gd name="connsiteY3" fmla="*/ 30544 h 164252"/>
              <a:gd name="connsiteX4" fmla="*/ 51099 w 92527"/>
              <a:gd name="connsiteY4" fmla="*/ 163894 h 164252"/>
              <a:gd name="connsiteX5" fmla="*/ 82849 w 92527"/>
              <a:gd name="connsiteY5" fmla="*/ 68644 h 164252"/>
              <a:gd name="connsiteX6" fmla="*/ 89199 w 92527"/>
              <a:gd name="connsiteY6" fmla="*/ 33719 h 164252"/>
              <a:gd name="connsiteX7" fmla="*/ 299 w 92527"/>
              <a:gd name="connsiteY7" fmla="*/ 11494 h 16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527" h="164252">
                <a:moveTo>
                  <a:pt x="299" y="11494"/>
                </a:moveTo>
                <a:cubicBezTo>
                  <a:pt x="-4464" y="6202"/>
                  <a:pt x="48982" y="-4381"/>
                  <a:pt x="60624" y="1969"/>
                </a:cubicBezTo>
                <a:cubicBezTo>
                  <a:pt x="72266" y="8319"/>
                  <a:pt x="65387" y="44832"/>
                  <a:pt x="70149" y="49594"/>
                </a:cubicBezTo>
                <a:cubicBezTo>
                  <a:pt x="74911" y="54356"/>
                  <a:pt x="92374" y="11494"/>
                  <a:pt x="89199" y="30544"/>
                </a:cubicBezTo>
                <a:cubicBezTo>
                  <a:pt x="86024" y="49594"/>
                  <a:pt x="52157" y="157544"/>
                  <a:pt x="51099" y="163894"/>
                </a:cubicBezTo>
                <a:cubicBezTo>
                  <a:pt x="50041" y="170244"/>
                  <a:pt x="76499" y="90340"/>
                  <a:pt x="82849" y="68644"/>
                </a:cubicBezTo>
                <a:cubicBezTo>
                  <a:pt x="89199" y="46948"/>
                  <a:pt x="97136" y="43773"/>
                  <a:pt x="89199" y="33719"/>
                </a:cubicBezTo>
                <a:cubicBezTo>
                  <a:pt x="81262" y="23665"/>
                  <a:pt x="5062" y="16786"/>
                  <a:pt x="299" y="114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D2DFB825-8560-07CD-D856-F93E71BAEA9D}"/>
              </a:ext>
            </a:extLst>
          </p:cNvPr>
          <p:cNvSpPr/>
          <p:nvPr/>
        </p:nvSpPr>
        <p:spPr>
          <a:xfrm>
            <a:off x="2111371" y="3158789"/>
            <a:ext cx="82570" cy="22697"/>
          </a:xfrm>
          <a:custGeom>
            <a:avLst/>
            <a:gdLst>
              <a:gd name="connsiteX0" fmla="*/ 4 w 82570"/>
              <a:gd name="connsiteY0" fmla="*/ 13036 h 22697"/>
              <a:gd name="connsiteX1" fmla="*/ 57154 w 82570"/>
              <a:gd name="connsiteY1" fmla="*/ 9861 h 22697"/>
              <a:gd name="connsiteX2" fmla="*/ 82554 w 82570"/>
              <a:gd name="connsiteY2" fmla="*/ 22561 h 22697"/>
              <a:gd name="connsiteX3" fmla="*/ 53979 w 82570"/>
              <a:gd name="connsiteY3" fmla="*/ 336 h 22697"/>
              <a:gd name="connsiteX4" fmla="*/ 4 w 82570"/>
              <a:gd name="connsiteY4" fmla="*/ 13036 h 22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70" h="22697">
                <a:moveTo>
                  <a:pt x="4" y="13036"/>
                </a:moveTo>
                <a:cubicBezTo>
                  <a:pt x="533" y="14623"/>
                  <a:pt x="43396" y="8274"/>
                  <a:pt x="57154" y="9861"/>
                </a:cubicBezTo>
                <a:cubicBezTo>
                  <a:pt x="70912" y="11448"/>
                  <a:pt x="83083" y="24148"/>
                  <a:pt x="82554" y="22561"/>
                </a:cubicBezTo>
                <a:cubicBezTo>
                  <a:pt x="82025" y="20974"/>
                  <a:pt x="65621" y="2982"/>
                  <a:pt x="53979" y="336"/>
                </a:cubicBezTo>
                <a:cubicBezTo>
                  <a:pt x="42337" y="-2310"/>
                  <a:pt x="-525" y="11449"/>
                  <a:pt x="4" y="130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7BF20AA5-2077-F555-06B1-1CC7B770B42C}"/>
              </a:ext>
            </a:extLst>
          </p:cNvPr>
          <p:cNvSpPr/>
          <p:nvPr/>
        </p:nvSpPr>
        <p:spPr>
          <a:xfrm>
            <a:off x="1996962" y="3336117"/>
            <a:ext cx="143404" cy="54801"/>
          </a:xfrm>
          <a:custGeom>
            <a:avLst/>
            <a:gdLst>
              <a:gd name="connsiteX0" fmla="*/ 113 w 143404"/>
              <a:gd name="connsiteY0" fmla="*/ 54783 h 54801"/>
              <a:gd name="connsiteX1" fmla="*/ 60438 w 143404"/>
              <a:gd name="connsiteY1" fmla="*/ 7158 h 54801"/>
              <a:gd name="connsiteX2" fmla="*/ 111238 w 143404"/>
              <a:gd name="connsiteY2" fmla="*/ 29383 h 54801"/>
              <a:gd name="connsiteX3" fmla="*/ 104888 w 143404"/>
              <a:gd name="connsiteY3" fmla="*/ 3983 h 54801"/>
              <a:gd name="connsiteX4" fmla="*/ 142988 w 143404"/>
              <a:gd name="connsiteY4" fmla="*/ 23033 h 54801"/>
              <a:gd name="connsiteX5" fmla="*/ 76313 w 143404"/>
              <a:gd name="connsiteY5" fmla="*/ 808 h 54801"/>
              <a:gd name="connsiteX6" fmla="*/ 113 w 143404"/>
              <a:gd name="connsiteY6" fmla="*/ 54783 h 54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404" h="54801">
                <a:moveTo>
                  <a:pt x="113" y="54783"/>
                </a:moveTo>
                <a:cubicBezTo>
                  <a:pt x="-2533" y="55841"/>
                  <a:pt x="41917" y="11391"/>
                  <a:pt x="60438" y="7158"/>
                </a:cubicBezTo>
                <a:cubicBezTo>
                  <a:pt x="78959" y="2925"/>
                  <a:pt x="103830" y="29912"/>
                  <a:pt x="111238" y="29383"/>
                </a:cubicBezTo>
                <a:cubicBezTo>
                  <a:pt x="118646" y="28854"/>
                  <a:pt x="99597" y="5041"/>
                  <a:pt x="104888" y="3983"/>
                </a:cubicBezTo>
                <a:cubicBezTo>
                  <a:pt x="110179" y="2925"/>
                  <a:pt x="147751" y="23562"/>
                  <a:pt x="142988" y="23033"/>
                </a:cubicBezTo>
                <a:cubicBezTo>
                  <a:pt x="138226" y="22504"/>
                  <a:pt x="99067" y="-5013"/>
                  <a:pt x="76313" y="808"/>
                </a:cubicBezTo>
                <a:cubicBezTo>
                  <a:pt x="53559" y="6629"/>
                  <a:pt x="2759" y="53725"/>
                  <a:pt x="113" y="547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10F8CDD0-6EAA-1EC2-1A19-83A147976E96}"/>
              </a:ext>
            </a:extLst>
          </p:cNvPr>
          <p:cNvSpPr/>
          <p:nvPr/>
        </p:nvSpPr>
        <p:spPr>
          <a:xfrm>
            <a:off x="1926374" y="3117836"/>
            <a:ext cx="66595" cy="331656"/>
          </a:xfrm>
          <a:custGeom>
            <a:avLst/>
            <a:gdLst>
              <a:gd name="connsiteX0" fmla="*/ 851 w 66595"/>
              <a:gd name="connsiteY0" fmla="*/ 14 h 331656"/>
              <a:gd name="connsiteX1" fmla="*/ 64351 w 66595"/>
              <a:gd name="connsiteY1" fmla="*/ 82564 h 331656"/>
              <a:gd name="connsiteX2" fmla="*/ 51651 w 66595"/>
              <a:gd name="connsiteY2" fmla="*/ 158764 h 331656"/>
              <a:gd name="connsiteX3" fmla="*/ 45301 w 66595"/>
              <a:gd name="connsiteY3" fmla="*/ 231789 h 331656"/>
              <a:gd name="connsiteX4" fmla="*/ 58001 w 66595"/>
              <a:gd name="connsiteY4" fmla="*/ 330214 h 331656"/>
              <a:gd name="connsiteX5" fmla="*/ 48476 w 66595"/>
              <a:gd name="connsiteY5" fmla="*/ 279414 h 331656"/>
              <a:gd name="connsiteX6" fmla="*/ 16726 w 66595"/>
              <a:gd name="connsiteY6" fmla="*/ 133364 h 331656"/>
              <a:gd name="connsiteX7" fmla="*/ 26251 w 66595"/>
              <a:gd name="connsiteY7" fmla="*/ 88914 h 331656"/>
              <a:gd name="connsiteX8" fmla="*/ 851 w 66595"/>
              <a:gd name="connsiteY8" fmla="*/ 14 h 331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595" h="331656">
                <a:moveTo>
                  <a:pt x="851" y="14"/>
                </a:moveTo>
                <a:cubicBezTo>
                  <a:pt x="7201" y="-1044"/>
                  <a:pt x="55884" y="56106"/>
                  <a:pt x="64351" y="82564"/>
                </a:cubicBezTo>
                <a:cubicBezTo>
                  <a:pt x="72818" y="109022"/>
                  <a:pt x="54826" y="133893"/>
                  <a:pt x="51651" y="158764"/>
                </a:cubicBezTo>
                <a:cubicBezTo>
                  <a:pt x="48476" y="183635"/>
                  <a:pt x="44243" y="203214"/>
                  <a:pt x="45301" y="231789"/>
                </a:cubicBezTo>
                <a:cubicBezTo>
                  <a:pt x="46359" y="260364"/>
                  <a:pt x="57472" y="322277"/>
                  <a:pt x="58001" y="330214"/>
                </a:cubicBezTo>
                <a:cubicBezTo>
                  <a:pt x="58530" y="338152"/>
                  <a:pt x="55355" y="312222"/>
                  <a:pt x="48476" y="279414"/>
                </a:cubicBezTo>
                <a:cubicBezTo>
                  <a:pt x="41597" y="246606"/>
                  <a:pt x="20430" y="165114"/>
                  <a:pt x="16726" y="133364"/>
                </a:cubicBezTo>
                <a:cubicBezTo>
                  <a:pt x="13022" y="101614"/>
                  <a:pt x="26780" y="105318"/>
                  <a:pt x="26251" y="88914"/>
                </a:cubicBezTo>
                <a:cubicBezTo>
                  <a:pt x="25722" y="72510"/>
                  <a:pt x="-5499" y="1072"/>
                  <a:pt x="851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16C0679A-24EA-4467-99EA-9DD1481E590B}"/>
              </a:ext>
            </a:extLst>
          </p:cNvPr>
          <p:cNvSpPr/>
          <p:nvPr/>
        </p:nvSpPr>
        <p:spPr>
          <a:xfrm>
            <a:off x="1971280" y="3400381"/>
            <a:ext cx="133647" cy="150437"/>
          </a:xfrm>
          <a:custGeom>
            <a:avLst/>
            <a:gdLst>
              <a:gd name="connsiteX0" fmla="*/ 395 w 133647"/>
              <a:gd name="connsiteY0" fmla="*/ 19094 h 150437"/>
              <a:gd name="connsiteX1" fmla="*/ 86120 w 133647"/>
              <a:gd name="connsiteY1" fmla="*/ 12744 h 150437"/>
              <a:gd name="connsiteX2" fmla="*/ 121045 w 133647"/>
              <a:gd name="connsiteY2" fmla="*/ 28619 h 150437"/>
              <a:gd name="connsiteX3" fmla="*/ 114695 w 133647"/>
              <a:gd name="connsiteY3" fmla="*/ 76244 h 150437"/>
              <a:gd name="connsiteX4" fmla="*/ 60720 w 133647"/>
              <a:gd name="connsiteY4" fmla="*/ 149269 h 150437"/>
              <a:gd name="connsiteX5" fmla="*/ 108345 w 133647"/>
              <a:gd name="connsiteY5" fmla="*/ 114344 h 150437"/>
              <a:gd name="connsiteX6" fmla="*/ 127395 w 133647"/>
              <a:gd name="connsiteY6" fmla="*/ 25444 h 150437"/>
              <a:gd name="connsiteX7" fmla="*/ 124220 w 133647"/>
              <a:gd name="connsiteY7" fmla="*/ 44 h 150437"/>
              <a:gd name="connsiteX8" fmla="*/ 395 w 133647"/>
              <a:gd name="connsiteY8" fmla="*/ 19094 h 150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647" h="150437">
                <a:moveTo>
                  <a:pt x="395" y="19094"/>
                </a:moveTo>
                <a:cubicBezTo>
                  <a:pt x="-5955" y="21211"/>
                  <a:pt x="66012" y="11156"/>
                  <a:pt x="86120" y="12744"/>
                </a:cubicBezTo>
                <a:cubicBezTo>
                  <a:pt x="106228" y="14331"/>
                  <a:pt x="116283" y="18036"/>
                  <a:pt x="121045" y="28619"/>
                </a:cubicBezTo>
                <a:cubicBezTo>
                  <a:pt x="125808" y="39202"/>
                  <a:pt x="124749" y="56136"/>
                  <a:pt x="114695" y="76244"/>
                </a:cubicBezTo>
                <a:cubicBezTo>
                  <a:pt x="104641" y="96352"/>
                  <a:pt x="61778" y="142919"/>
                  <a:pt x="60720" y="149269"/>
                </a:cubicBezTo>
                <a:cubicBezTo>
                  <a:pt x="59662" y="155619"/>
                  <a:pt x="97233" y="134981"/>
                  <a:pt x="108345" y="114344"/>
                </a:cubicBezTo>
                <a:cubicBezTo>
                  <a:pt x="119457" y="93707"/>
                  <a:pt x="124749" y="44494"/>
                  <a:pt x="127395" y="25444"/>
                </a:cubicBezTo>
                <a:cubicBezTo>
                  <a:pt x="130041" y="6394"/>
                  <a:pt x="141682" y="1102"/>
                  <a:pt x="124220" y="44"/>
                </a:cubicBezTo>
                <a:cubicBezTo>
                  <a:pt x="106758" y="-1014"/>
                  <a:pt x="6745" y="16977"/>
                  <a:pt x="395" y="190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48E06A12-0344-97CB-E7D9-5B1B2A86816A}"/>
              </a:ext>
            </a:extLst>
          </p:cNvPr>
          <p:cNvSpPr/>
          <p:nvPr/>
        </p:nvSpPr>
        <p:spPr>
          <a:xfrm>
            <a:off x="2130339" y="3565462"/>
            <a:ext cx="162011" cy="391778"/>
          </a:xfrm>
          <a:custGeom>
            <a:avLst/>
            <a:gdLst>
              <a:gd name="connsiteX0" fmla="*/ 86 w 162011"/>
              <a:gd name="connsiteY0" fmla="*/ 63 h 391778"/>
              <a:gd name="connsiteX1" fmla="*/ 104861 w 162011"/>
              <a:gd name="connsiteY1" fmla="*/ 123888 h 391778"/>
              <a:gd name="connsiteX2" fmla="*/ 139786 w 162011"/>
              <a:gd name="connsiteY2" fmla="*/ 203263 h 391778"/>
              <a:gd name="connsiteX3" fmla="*/ 142961 w 162011"/>
              <a:gd name="connsiteY3" fmla="*/ 181038 h 391778"/>
              <a:gd name="connsiteX4" fmla="*/ 133436 w 162011"/>
              <a:gd name="connsiteY4" fmla="*/ 276288 h 391778"/>
              <a:gd name="connsiteX5" fmla="*/ 155661 w 162011"/>
              <a:gd name="connsiteY5" fmla="*/ 215963 h 391778"/>
              <a:gd name="connsiteX6" fmla="*/ 111211 w 162011"/>
              <a:gd name="connsiteY6" fmla="*/ 387413 h 391778"/>
              <a:gd name="connsiteX7" fmla="*/ 117561 w 162011"/>
              <a:gd name="connsiteY7" fmla="*/ 333438 h 391778"/>
              <a:gd name="connsiteX8" fmla="*/ 123911 w 162011"/>
              <a:gd name="connsiteY8" fmla="*/ 254063 h 391778"/>
              <a:gd name="connsiteX9" fmla="*/ 162011 w 162011"/>
              <a:gd name="connsiteY9" fmla="*/ 200088 h 391778"/>
              <a:gd name="connsiteX10" fmla="*/ 123911 w 162011"/>
              <a:gd name="connsiteY10" fmla="*/ 108013 h 391778"/>
              <a:gd name="connsiteX11" fmla="*/ 86 w 162011"/>
              <a:gd name="connsiteY11" fmla="*/ 63 h 391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011" h="391778">
                <a:moveTo>
                  <a:pt x="86" y="63"/>
                </a:moveTo>
                <a:cubicBezTo>
                  <a:pt x="-3089" y="2709"/>
                  <a:pt x="81578" y="90021"/>
                  <a:pt x="104861" y="123888"/>
                </a:cubicBezTo>
                <a:cubicBezTo>
                  <a:pt x="128144" y="157755"/>
                  <a:pt x="133436" y="193738"/>
                  <a:pt x="139786" y="203263"/>
                </a:cubicBezTo>
                <a:cubicBezTo>
                  <a:pt x="146136" y="212788"/>
                  <a:pt x="144019" y="168867"/>
                  <a:pt x="142961" y="181038"/>
                </a:cubicBezTo>
                <a:cubicBezTo>
                  <a:pt x="141903" y="193209"/>
                  <a:pt x="131319" y="270467"/>
                  <a:pt x="133436" y="276288"/>
                </a:cubicBezTo>
                <a:cubicBezTo>
                  <a:pt x="135553" y="282109"/>
                  <a:pt x="159365" y="197442"/>
                  <a:pt x="155661" y="215963"/>
                </a:cubicBezTo>
                <a:cubicBezTo>
                  <a:pt x="151957" y="234484"/>
                  <a:pt x="117561" y="367834"/>
                  <a:pt x="111211" y="387413"/>
                </a:cubicBezTo>
                <a:cubicBezTo>
                  <a:pt x="104861" y="406992"/>
                  <a:pt x="115444" y="355663"/>
                  <a:pt x="117561" y="333438"/>
                </a:cubicBezTo>
                <a:cubicBezTo>
                  <a:pt x="119678" y="311213"/>
                  <a:pt x="116503" y="276288"/>
                  <a:pt x="123911" y="254063"/>
                </a:cubicBezTo>
                <a:cubicBezTo>
                  <a:pt x="131319" y="231838"/>
                  <a:pt x="162011" y="224430"/>
                  <a:pt x="162011" y="200088"/>
                </a:cubicBezTo>
                <a:cubicBezTo>
                  <a:pt x="162011" y="175746"/>
                  <a:pt x="150899" y="137646"/>
                  <a:pt x="123911" y="108013"/>
                </a:cubicBezTo>
                <a:cubicBezTo>
                  <a:pt x="96924" y="78380"/>
                  <a:pt x="3261" y="-2583"/>
                  <a:pt x="86" y="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F75EAACC-0C82-7256-5F00-64142415A864}"/>
              </a:ext>
            </a:extLst>
          </p:cNvPr>
          <p:cNvSpPr/>
          <p:nvPr/>
        </p:nvSpPr>
        <p:spPr>
          <a:xfrm>
            <a:off x="1961758" y="3514334"/>
            <a:ext cx="162342" cy="250958"/>
          </a:xfrm>
          <a:custGeom>
            <a:avLst/>
            <a:gdLst>
              <a:gd name="connsiteX0" fmla="*/ 162317 w 162342"/>
              <a:gd name="connsiteY0" fmla="*/ 391 h 250958"/>
              <a:gd name="connsiteX1" fmla="*/ 70242 w 162342"/>
              <a:gd name="connsiteY1" fmla="*/ 41666 h 250958"/>
              <a:gd name="connsiteX2" fmla="*/ 32142 w 162342"/>
              <a:gd name="connsiteY2" fmla="*/ 86116 h 250958"/>
              <a:gd name="connsiteX3" fmla="*/ 22617 w 162342"/>
              <a:gd name="connsiteY3" fmla="*/ 152791 h 250958"/>
              <a:gd name="connsiteX4" fmla="*/ 22617 w 162342"/>
              <a:gd name="connsiteY4" fmla="*/ 127391 h 250958"/>
              <a:gd name="connsiteX5" fmla="*/ 48017 w 162342"/>
              <a:gd name="connsiteY5" fmla="*/ 248041 h 250958"/>
              <a:gd name="connsiteX6" fmla="*/ 35317 w 162342"/>
              <a:gd name="connsiteY6" fmla="*/ 206766 h 250958"/>
              <a:gd name="connsiteX7" fmla="*/ 392 w 162342"/>
              <a:gd name="connsiteY7" fmla="*/ 130566 h 250958"/>
              <a:gd name="connsiteX8" fmla="*/ 60717 w 162342"/>
              <a:gd name="connsiteY8" fmla="*/ 67066 h 250958"/>
              <a:gd name="connsiteX9" fmla="*/ 162317 w 162342"/>
              <a:gd name="connsiteY9" fmla="*/ 391 h 250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342" h="250958">
                <a:moveTo>
                  <a:pt x="162317" y="391"/>
                </a:moveTo>
                <a:cubicBezTo>
                  <a:pt x="163904" y="-3842"/>
                  <a:pt x="91938" y="27379"/>
                  <a:pt x="70242" y="41666"/>
                </a:cubicBezTo>
                <a:cubicBezTo>
                  <a:pt x="48546" y="55954"/>
                  <a:pt x="40079" y="67595"/>
                  <a:pt x="32142" y="86116"/>
                </a:cubicBezTo>
                <a:cubicBezTo>
                  <a:pt x="24205" y="104637"/>
                  <a:pt x="24204" y="145912"/>
                  <a:pt x="22617" y="152791"/>
                </a:cubicBezTo>
                <a:cubicBezTo>
                  <a:pt x="21030" y="159670"/>
                  <a:pt x="18384" y="111516"/>
                  <a:pt x="22617" y="127391"/>
                </a:cubicBezTo>
                <a:cubicBezTo>
                  <a:pt x="26850" y="143266"/>
                  <a:pt x="45900" y="234812"/>
                  <a:pt x="48017" y="248041"/>
                </a:cubicBezTo>
                <a:cubicBezTo>
                  <a:pt x="50134" y="261270"/>
                  <a:pt x="43255" y="226345"/>
                  <a:pt x="35317" y="206766"/>
                </a:cubicBezTo>
                <a:cubicBezTo>
                  <a:pt x="27379" y="187187"/>
                  <a:pt x="-3841" y="153849"/>
                  <a:pt x="392" y="130566"/>
                </a:cubicBezTo>
                <a:cubicBezTo>
                  <a:pt x="4625" y="107283"/>
                  <a:pt x="36375" y="85058"/>
                  <a:pt x="60717" y="67066"/>
                </a:cubicBezTo>
                <a:cubicBezTo>
                  <a:pt x="85059" y="49074"/>
                  <a:pt x="160730" y="4624"/>
                  <a:pt x="162317" y="3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514540BA-4FB1-04A2-2C17-FD226AEEF360}"/>
              </a:ext>
            </a:extLst>
          </p:cNvPr>
          <p:cNvSpPr/>
          <p:nvPr/>
        </p:nvSpPr>
        <p:spPr>
          <a:xfrm>
            <a:off x="1935073" y="3669538"/>
            <a:ext cx="340266" cy="271183"/>
          </a:xfrm>
          <a:custGeom>
            <a:avLst/>
            <a:gdLst>
              <a:gd name="connsiteX0" fmla="*/ 62002 w 340266"/>
              <a:gd name="connsiteY0" fmla="*/ 762 h 271183"/>
              <a:gd name="connsiteX1" fmla="*/ 4852 w 340266"/>
              <a:gd name="connsiteY1" fmla="*/ 121412 h 271183"/>
              <a:gd name="connsiteX2" fmla="*/ 14377 w 340266"/>
              <a:gd name="connsiteY2" fmla="*/ 149987 h 271183"/>
              <a:gd name="connsiteX3" fmla="*/ 55652 w 340266"/>
              <a:gd name="connsiteY3" fmla="*/ 223012 h 271183"/>
              <a:gd name="connsiteX4" fmla="*/ 62002 w 340266"/>
              <a:gd name="connsiteY4" fmla="*/ 242062 h 271183"/>
              <a:gd name="connsiteX5" fmla="*/ 131852 w 340266"/>
              <a:gd name="connsiteY5" fmla="*/ 270637 h 271183"/>
              <a:gd name="connsiteX6" fmla="*/ 93752 w 340266"/>
              <a:gd name="connsiteY6" fmla="*/ 261112 h 271183"/>
              <a:gd name="connsiteX7" fmla="*/ 338227 w 340266"/>
              <a:gd name="connsiteY7" fmla="*/ 264287 h 271183"/>
              <a:gd name="connsiteX8" fmla="*/ 204877 w 340266"/>
              <a:gd name="connsiteY8" fmla="*/ 251587 h 271183"/>
              <a:gd name="connsiteX9" fmla="*/ 103277 w 340266"/>
              <a:gd name="connsiteY9" fmla="*/ 257937 h 271183"/>
              <a:gd name="connsiteX10" fmla="*/ 42952 w 340266"/>
              <a:gd name="connsiteY10" fmla="*/ 223012 h 271183"/>
              <a:gd name="connsiteX11" fmla="*/ 1677 w 340266"/>
              <a:gd name="connsiteY11" fmla="*/ 232537 h 271183"/>
              <a:gd name="connsiteX12" fmla="*/ 8027 w 340266"/>
              <a:gd name="connsiteY12" fmla="*/ 143637 h 271183"/>
              <a:gd name="connsiteX13" fmla="*/ 8027 w 340266"/>
              <a:gd name="connsiteY13" fmla="*/ 45212 h 271183"/>
              <a:gd name="connsiteX14" fmla="*/ 4852 w 340266"/>
              <a:gd name="connsiteY14" fmla="*/ 67437 h 271183"/>
              <a:gd name="connsiteX15" fmla="*/ 62002 w 340266"/>
              <a:gd name="connsiteY15" fmla="*/ 762 h 271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0266" h="271183">
                <a:moveTo>
                  <a:pt x="62002" y="762"/>
                </a:moveTo>
                <a:cubicBezTo>
                  <a:pt x="62002" y="9758"/>
                  <a:pt x="12789" y="96541"/>
                  <a:pt x="4852" y="121412"/>
                </a:cubicBezTo>
                <a:cubicBezTo>
                  <a:pt x="-3085" y="146283"/>
                  <a:pt x="5910" y="133054"/>
                  <a:pt x="14377" y="149987"/>
                </a:cubicBezTo>
                <a:cubicBezTo>
                  <a:pt x="22844" y="166920"/>
                  <a:pt x="55652" y="223012"/>
                  <a:pt x="55652" y="223012"/>
                </a:cubicBezTo>
                <a:cubicBezTo>
                  <a:pt x="63589" y="238358"/>
                  <a:pt x="49302" y="234125"/>
                  <a:pt x="62002" y="242062"/>
                </a:cubicBezTo>
                <a:cubicBezTo>
                  <a:pt x="74702" y="249999"/>
                  <a:pt x="126560" y="267462"/>
                  <a:pt x="131852" y="270637"/>
                </a:cubicBezTo>
                <a:cubicBezTo>
                  <a:pt x="137144" y="273812"/>
                  <a:pt x="59356" y="262170"/>
                  <a:pt x="93752" y="261112"/>
                </a:cubicBezTo>
                <a:cubicBezTo>
                  <a:pt x="128148" y="260054"/>
                  <a:pt x="319706" y="265874"/>
                  <a:pt x="338227" y="264287"/>
                </a:cubicBezTo>
                <a:cubicBezTo>
                  <a:pt x="356748" y="262700"/>
                  <a:pt x="244035" y="252645"/>
                  <a:pt x="204877" y="251587"/>
                </a:cubicBezTo>
                <a:cubicBezTo>
                  <a:pt x="165719" y="250529"/>
                  <a:pt x="130264" y="262699"/>
                  <a:pt x="103277" y="257937"/>
                </a:cubicBezTo>
                <a:cubicBezTo>
                  <a:pt x="76290" y="253175"/>
                  <a:pt x="59885" y="227245"/>
                  <a:pt x="42952" y="223012"/>
                </a:cubicBezTo>
                <a:cubicBezTo>
                  <a:pt x="26019" y="218779"/>
                  <a:pt x="7498" y="245766"/>
                  <a:pt x="1677" y="232537"/>
                </a:cubicBezTo>
                <a:cubicBezTo>
                  <a:pt x="-4144" y="219308"/>
                  <a:pt x="6969" y="174858"/>
                  <a:pt x="8027" y="143637"/>
                </a:cubicBezTo>
                <a:cubicBezTo>
                  <a:pt x="9085" y="112416"/>
                  <a:pt x="8556" y="57912"/>
                  <a:pt x="8027" y="45212"/>
                </a:cubicBezTo>
                <a:cubicBezTo>
                  <a:pt x="7498" y="32512"/>
                  <a:pt x="-1498" y="69554"/>
                  <a:pt x="4852" y="67437"/>
                </a:cubicBezTo>
                <a:cubicBezTo>
                  <a:pt x="11202" y="65320"/>
                  <a:pt x="62002" y="-8234"/>
                  <a:pt x="62002" y="7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62F5F2FB-8E46-2EB7-4F23-14E141BEC8A6}"/>
              </a:ext>
            </a:extLst>
          </p:cNvPr>
          <p:cNvSpPr/>
          <p:nvPr/>
        </p:nvSpPr>
        <p:spPr>
          <a:xfrm>
            <a:off x="2047768" y="3578222"/>
            <a:ext cx="32949" cy="111138"/>
          </a:xfrm>
          <a:custGeom>
            <a:avLst/>
            <a:gdLst>
              <a:gd name="connsiteX0" fmla="*/ 31857 w 32949"/>
              <a:gd name="connsiteY0" fmla="*/ 3 h 111138"/>
              <a:gd name="connsiteX1" fmla="*/ 28682 w 32949"/>
              <a:gd name="connsiteY1" fmla="*/ 73028 h 111138"/>
              <a:gd name="connsiteX2" fmla="*/ 107 w 32949"/>
              <a:gd name="connsiteY2" fmla="*/ 111128 h 111138"/>
              <a:gd name="connsiteX3" fmla="*/ 19157 w 32949"/>
              <a:gd name="connsiteY3" fmla="*/ 69853 h 111138"/>
              <a:gd name="connsiteX4" fmla="*/ 31857 w 32949"/>
              <a:gd name="connsiteY4" fmla="*/ 3 h 11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49" h="111138">
                <a:moveTo>
                  <a:pt x="31857" y="3"/>
                </a:moveTo>
                <a:cubicBezTo>
                  <a:pt x="33444" y="532"/>
                  <a:pt x="33974" y="54507"/>
                  <a:pt x="28682" y="73028"/>
                </a:cubicBezTo>
                <a:cubicBezTo>
                  <a:pt x="23390" y="91549"/>
                  <a:pt x="1694" y="111657"/>
                  <a:pt x="107" y="111128"/>
                </a:cubicBezTo>
                <a:cubicBezTo>
                  <a:pt x="-1480" y="110599"/>
                  <a:pt x="14924" y="84670"/>
                  <a:pt x="19157" y="69853"/>
                </a:cubicBezTo>
                <a:cubicBezTo>
                  <a:pt x="23390" y="55036"/>
                  <a:pt x="30270" y="-526"/>
                  <a:pt x="31857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B05D515C-80DA-368C-A953-A9DD6B58F575}"/>
              </a:ext>
            </a:extLst>
          </p:cNvPr>
          <p:cNvSpPr/>
          <p:nvPr/>
        </p:nvSpPr>
        <p:spPr>
          <a:xfrm>
            <a:off x="2030267" y="3539114"/>
            <a:ext cx="90723" cy="215507"/>
          </a:xfrm>
          <a:custGeom>
            <a:avLst/>
            <a:gdLst>
              <a:gd name="connsiteX0" fmla="*/ 71583 w 90723"/>
              <a:gd name="connsiteY0" fmla="*/ 1011 h 215507"/>
              <a:gd name="connsiteX1" fmla="*/ 90633 w 90723"/>
              <a:gd name="connsiteY1" fmla="*/ 64511 h 215507"/>
              <a:gd name="connsiteX2" fmla="*/ 77933 w 90723"/>
              <a:gd name="connsiteY2" fmla="*/ 115311 h 215507"/>
              <a:gd name="connsiteX3" fmla="*/ 58883 w 90723"/>
              <a:gd name="connsiteY3" fmla="*/ 147061 h 215507"/>
              <a:gd name="connsiteX4" fmla="*/ 1733 w 90723"/>
              <a:gd name="connsiteY4" fmla="*/ 213736 h 215507"/>
              <a:gd name="connsiteX5" fmla="*/ 20783 w 90723"/>
              <a:gd name="connsiteY5" fmla="*/ 191511 h 215507"/>
              <a:gd name="connsiteX6" fmla="*/ 81108 w 90723"/>
              <a:gd name="connsiteY6" fmla="*/ 140711 h 215507"/>
              <a:gd name="connsiteX7" fmla="*/ 58883 w 90723"/>
              <a:gd name="connsiteY7" fmla="*/ 162936 h 215507"/>
              <a:gd name="connsiteX8" fmla="*/ 68408 w 90723"/>
              <a:gd name="connsiteY8" fmla="*/ 118486 h 215507"/>
              <a:gd name="connsiteX9" fmla="*/ 71583 w 90723"/>
              <a:gd name="connsiteY9" fmla="*/ 1011 h 21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723" h="215507">
                <a:moveTo>
                  <a:pt x="71583" y="1011"/>
                </a:moveTo>
                <a:cubicBezTo>
                  <a:pt x="75287" y="-7985"/>
                  <a:pt x="89575" y="45461"/>
                  <a:pt x="90633" y="64511"/>
                </a:cubicBezTo>
                <a:cubicBezTo>
                  <a:pt x="91691" y="83561"/>
                  <a:pt x="83225" y="101553"/>
                  <a:pt x="77933" y="115311"/>
                </a:cubicBezTo>
                <a:cubicBezTo>
                  <a:pt x="72641" y="129069"/>
                  <a:pt x="71583" y="130657"/>
                  <a:pt x="58883" y="147061"/>
                </a:cubicBezTo>
                <a:cubicBezTo>
                  <a:pt x="46183" y="163465"/>
                  <a:pt x="1733" y="213736"/>
                  <a:pt x="1733" y="213736"/>
                </a:cubicBezTo>
                <a:cubicBezTo>
                  <a:pt x="-4617" y="221144"/>
                  <a:pt x="7554" y="203682"/>
                  <a:pt x="20783" y="191511"/>
                </a:cubicBezTo>
                <a:cubicBezTo>
                  <a:pt x="34012" y="179340"/>
                  <a:pt x="81108" y="140711"/>
                  <a:pt x="81108" y="140711"/>
                </a:cubicBezTo>
                <a:cubicBezTo>
                  <a:pt x="87458" y="135949"/>
                  <a:pt x="61000" y="166640"/>
                  <a:pt x="58883" y="162936"/>
                </a:cubicBezTo>
                <a:cubicBezTo>
                  <a:pt x="56766" y="159232"/>
                  <a:pt x="65233" y="140711"/>
                  <a:pt x="68408" y="118486"/>
                </a:cubicBezTo>
                <a:cubicBezTo>
                  <a:pt x="71583" y="96261"/>
                  <a:pt x="67879" y="10007"/>
                  <a:pt x="71583" y="10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5A03BC29-BE30-4A93-0A47-F66B8D738D8A}"/>
              </a:ext>
            </a:extLst>
          </p:cNvPr>
          <p:cNvSpPr/>
          <p:nvPr/>
        </p:nvSpPr>
        <p:spPr>
          <a:xfrm>
            <a:off x="1990558" y="3746441"/>
            <a:ext cx="211639" cy="49472"/>
          </a:xfrm>
          <a:custGeom>
            <a:avLst/>
            <a:gdLst>
              <a:gd name="connsiteX0" fmla="*/ 167 w 211639"/>
              <a:gd name="connsiteY0" fmla="*/ 59 h 49472"/>
              <a:gd name="connsiteX1" fmla="*/ 108117 w 211639"/>
              <a:gd name="connsiteY1" fmla="*/ 44509 h 49472"/>
              <a:gd name="connsiteX2" fmla="*/ 209717 w 211639"/>
              <a:gd name="connsiteY2" fmla="*/ 47684 h 49472"/>
              <a:gd name="connsiteX3" fmla="*/ 171617 w 211639"/>
              <a:gd name="connsiteY3" fmla="*/ 38159 h 49472"/>
              <a:gd name="connsiteX4" fmla="*/ 133517 w 211639"/>
              <a:gd name="connsiteY4" fmla="*/ 34984 h 49472"/>
              <a:gd name="connsiteX5" fmla="*/ 167 w 211639"/>
              <a:gd name="connsiteY5" fmla="*/ 59 h 49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639" h="49472">
                <a:moveTo>
                  <a:pt x="167" y="59"/>
                </a:moveTo>
                <a:cubicBezTo>
                  <a:pt x="-4066" y="1646"/>
                  <a:pt x="73192" y="36572"/>
                  <a:pt x="108117" y="44509"/>
                </a:cubicBezTo>
                <a:cubicBezTo>
                  <a:pt x="143042" y="52446"/>
                  <a:pt x="199134" y="48742"/>
                  <a:pt x="209717" y="47684"/>
                </a:cubicBezTo>
                <a:cubicBezTo>
                  <a:pt x="220300" y="46626"/>
                  <a:pt x="184317" y="40276"/>
                  <a:pt x="171617" y="38159"/>
                </a:cubicBezTo>
                <a:cubicBezTo>
                  <a:pt x="158917" y="36042"/>
                  <a:pt x="166854" y="40805"/>
                  <a:pt x="133517" y="34984"/>
                </a:cubicBezTo>
                <a:cubicBezTo>
                  <a:pt x="100180" y="29163"/>
                  <a:pt x="4400" y="-1528"/>
                  <a:pt x="167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3CEE37A8-039E-8BF5-9774-724C553E5344}"/>
              </a:ext>
            </a:extLst>
          </p:cNvPr>
          <p:cNvSpPr/>
          <p:nvPr/>
        </p:nvSpPr>
        <p:spPr>
          <a:xfrm>
            <a:off x="2104999" y="3555978"/>
            <a:ext cx="108307" cy="241674"/>
          </a:xfrm>
          <a:custGeom>
            <a:avLst/>
            <a:gdLst>
              <a:gd name="connsiteX0" fmla="*/ 26 w 108307"/>
              <a:gd name="connsiteY0" fmla="*/ 22 h 241674"/>
              <a:gd name="connsiteX1" fmla="*/ 82576 w 108307"/>
              <a:gd name="connsiteY1" fmla="*/ 111147 h 241674"/>
              <a:gd name="connsiteX2" fmla="*/ 82576 w 108307"/>
              <a:gd name="connsiteY2" fmla="*/ 161947 h 241674"/>
              <a:gd name="connsiteX3" fmla="*/ 107976 w 108307"/>
              <a:gd name="connsiteY3" fmla="*/ 117497 h 241674"/>
              <a:gd name="connsiteX4" fmla="*/ 95276 w 108307"/>
              <a:gd name="connsiteY4" fmla="*/ 168297 h 241674"/>
              <a:gd name="connsiteX5" fmla="*/ 69876 w 108307"/>
              <a:gd name="connsiteY5" fmla="*/ 241322 h 241674"/>
              <a:gd name="connsiteX6" fmla="*/ 79401 w 108307"/>
              <a:gd name="connsiteY6" fmla="*/ 193697 h 241674"/>
              <a:gd name="connsiteX7" fmla="*/ 92101 w 108307"/>
              <a:gd name="connsiteY7" fmla="*/ 139722 h 241674"/>
              <a:gd name="connsiteX8" fmla="*/ 92101 w 108307"/>
              <a:gd name="connsiteY8" fmla="*/ 101622 h 241674"/>
              <a:gd name="connsiteX9" fmla="*/ 26 w 108307"/>
              <a:gd name="connsiteY9" fmla="*/ 22 h 241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307" h="241674">
                <a:moveTo>
                  <a:pt x="26" y="22"/>
                </a:moveTo>
                <a:cubicBezTo>
                  <a:pt x="-1561" y="1609"/>
                  <a:pt x="68818" y="84160"/>
                  <a:pt x="82576" y="111147"/>
                </a:cubicBezTo>
                <a:cubicBezTo>
                  <a:pt x="96334" y="138135"/>
                  <a:pt x="78343" y="160889"/>
                  <a:pt x="82576" y="161947"/>
                </a:cubicBezTo>
                <a:cubicBezTo>
                  <a:pt x="86809" y="163005"/>
                  <a:pt x="105859" y="116439"/>
                  <a:pt x="107976" y="117497"/>
                </a:cubicBezTo>
                <a:cubicBezTo>
                  <a:pt x="110093" y="118555"/>
                  <a:pt x="101626" y="147660"/>
                  <a:pt x="95276" y="168297"/>
                </a:cubicBezTo>
                <a:cubicBezTo>
                  <a:pt x="88926" y="188934"/>
                  <a:pt x="72522" y="237089"/>
                  <a:pt x="69876" y="241322"/>
                </a:cubicBezTo>
                <a:cubicBezTo>
                  <a:pt x="67230" y="245555"/>
                  <a:pt x="75697" y="210630"/>
                  <a:pt x="79401" y="193697"/>
                </a:cubicBezTo>
                <a:cubicBezTo>
                  <a:pt x="83105" y="176764"/>
                  <a:pt x="89984" y="155068"/>
                  <a:pt x="92101" y="139722"/>
                </a:cubicBezTo>
                <a:cubicBezTo>
                  <a:pt x="94218" y="124376"/>
                  <a:pt x="105859" y="123318"/>
                  <a:pt x="92101" y="101622"/>
                </a:cubicBezTo>
                <a:cubicBezTo>
                  <a:pt x="78343" y="79926"/>
                  <a:pt x="1613" y="-1565"/>
                  <a:pt x="26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25894781-AD8D-3643-1F2A-69840EFABA52}"/>
              </a:ext>
            </a:extLst>
          </p:cNvPr>
          <p:cNvSpPr/>
          <p:nvPr/>
        </p:nvSpPr>
        <p:spPr>
          <a:xfrm>
            <a:off x="2052931" y="3787707"/>
            <a:ext cx="182278" cy="98906"/>
          </a:xfrm>
          <a:custGeom>
            <a:avLst/>
            <a:gdLst>
              <a:gd name="connsiteX0" fmla="*/ 1294 w 182278"/>
              <a:gd name="connsiteY0" fmla="*/ 47693 h 98906"/>
              <a:gd name="connsiteX1" fmla="*/ 52094 w 182278"/>
              <a:gd name="connsiteY1" fmla="*/ 98493 h 98906"/>
              <a:gd name="connsiteX2" fmla="*/ 147344 w 182278"/>
              <a:gd name="connsiteY2" fmla="*/ 73093 h 98906"/>
              <a:gd name="connsiteX3" fmla="*/ 144169 w 182278"/>
              <a:gd name="connsiteY3" fmla="*/ 73093 h 98906"/>
              <a:gd name="connsiteX4" fmla="*/ 182269 w 182278"/>
              <a:gd name="connsiteY4" fmla="*/ 68 h 98906"/>
              <a:gd name="connsiteX5" fmla="*/ 147344 w 182278"/>
              <a:gd name="connsiteY5" fmla="*/ 60393 h 98906"/>
              <a:gd name="connsiteX6" fmla="*/ 102894 w 182278"/>
              <a:gd name="connsiteY6" fmla="*/ 88968 h 98906"/>
              <a:gd name="connsiteX7" fmla="*/ 1294 w 182278"/>
              <a:gd name="connsiteY7" fmla="*/ 47693 h 98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2278" h="98906">
                <a:moveTo>
                  <a:pt x="1294" y="47693"/>
                </a:moveTo>
                <a:cubicBezTo>
                  <a:pt x="-7173" y="49280"/>
                  <a:pt x="27752" y="94260"/>
                  <a:pt x="52094" y="98493"/>
                </a:cubicBezTo>
                <a:cubicBezTo>
                  <a:pt x="76436" y="102726"/>
                  <a:pt x="147344" y="73093"/>
                  <a:pt x="147344" y="73093"/>
                </a:cubicBezTo>
                <a:cubicBezTo>
                  <a:pt x="162690" y="68860"/>
                  <a:pt x="138348" y="85264"/>
                  <a:pt x="144169" y="73093"/>
                </a:cubicBezTo>
                <a:cubicBezTo>
                  <a:pt x="149990" y="60922"/>
                  <a:pt x="181740" y="2185"/>
                  <a:pt x="182269" y="68"/>
                </a:cubicBezTo>
                <a:cubicBezTo>
                  <a:pt x="182798" y="-2049"/>
                  <a:pt x="160573" y="45576"/>
                  <a:pt x="147344" y="60393"/>
                </a:cubicBezTo>
                <a:cubicBezTo>
                  <a:pt x="134115" y="75210"/>
                  <a:pt x="122473" y="87910"/>
                  <a:pt x="102894" y="88968"/>
                </a:cubicBezTo>
                <a:cubicBezTo>
                  <a:pt x="83315" y="90026"/>
                  <a:pt x="9761" y="46106"/>
                  <a:pt x="1294" y="476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983F1BB7-D13B-EFB7-B928-9D559D7E5C16}"/>
              </a:ext>
            </a:extLst>
          </p:cNvPr>
          <p:cNvSpPr/>
          <p:nvPr/>
        </p:nvSpPr>
        <p:spPr>
          <a:xfrm>
            <a:off x="2005254" y="3565525"/>
            <a:ext cx="58550" cy="111125"/>
          </a:xfrm>
          <a:custGeom>
            <a:avLst/>
            <a:gdLst>
              <a:gd name="connsiteX0" fmla="*/ 58496 w 58550"/>
              <a:gd name="connsiteY0" fmla="*/ 0 h 111125"/>
              <a:gd name="connsiteX1" fmla="*/ 17221 w 58550"/>
              <a:gd name="connsiteY1" fmla="*/ 69850 h 111125"/>
              <a:gd name="connsiteX2" fmla="*/ 1346 w 58550"/>
              <a:gd name="connsiteY2" fmla="*/ 111125 h 111125"/>
              <a:gd name="connsiteX3" fmla="*/ 7696 w 58550"/>
              <a:gd name="connsiteY3" fmla="*/ 69850 h 111125"/>
              <a:gd name="connsiteX4" fmla="*/ 58496 w 58550"/>
              <a:gd name="connsiteY4" fmla="*/ 0 h 11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50" h="111125">
                <a:moveTo>
                  <a:pt x="58496" y="0"/>
                </a:moveTo>
                <a:cubicBezTo>
                  <a:pt x="60083" y="0"/>
                  <a:pt x="26746" y="51329"/>
                  <a:pt x="17221" y="69850"/>
                </a:cubicBezTo>
                <a:cubicBezTo>
                  <a:pt x="7696" y="88371"/>
                  <a:pt x="2933" y="111125"/>
                  <a:pt x="1346" y="111125"/>
                </a:cubicBezTo>
                <a:cubicBezTo>
                  <a:pt x="-241" y="111125"/>
                  <a:pt x="-2358" y="83079"/>
                  <a:pt x="7696" y="69850"/>
                </a:cubicBezTo>
                <a:cubicBezTo>
                  <a:pt x="17750" y="56621"/>
                  <a:pt x="56909" y="0"/>
                  <a:pt x="5849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7947C625-8910-785C-40B2-5EC09B564987}"/>
              </a:ext>
            </a:extLst>
          </p:cNvPr>
          <p:cNvSpPr/>
          <p:nvPr/>
        </p:nvSpPr>
        <p:spPr>
          <a:xfrm>
            <a:off x="1377933" y="3050260"/>
            <a:ext cx="325848" cy="83559"/>
          </a:xfrm>
          <a:custGeom>
            <a:avLst/>
            <a:gdLst>
              <a:gd name="connsiteX0" fmla="*/ 17 w 325848"/>
              <a:gd name="connsiteY0" fmla="*/ 83465 h 83559"/>
              <a:gd name="connsiteX1" fmla="*/ 146067 w 325848"/>
              <a:gd name="connsiteY1" fmla="*/ 29490 h 83559"/>
              <a:gd name="connsiteX2" fmla="*/ 231792 w 325848"/>
              <a:gd name="connsiteY2" fmla="*/ 67590 h 83559"/>
              <a:gd name="connsiteX3" fmla="*/ 212742 w 325848"/>
              <a:gd name="connsiteY3" fmla="*/ 26315 h 83559"/>
              <a:gd name="connsiteX4" fmla="*/ 323867 w 325848"/>
              <a:gd name="connsiteY4" fmla="*/ 45365 h 83559"/>
              <a:gd name="connsiteX5" fmla="*/ 269892 w 325848"/>
              <a:gd name="connsiteY5" fmla="*/ 32665 h 83559"/>
              <a:gd name="connsiteX6" fmla="*/ 98442 w 325848"/>
              <a:gd name="connsiteY6" fmla="*/ 915 h 83559"/>
              <a:gd name="connsiteX7" fmla="*/ 155592 w 325848"/>
              <a:gd name="connsiteY7" fmla="*/ 13615 h 83559"/>
              <a:gd name="connsiteX8" fmla="*/ 17 w 325848"/>
              <a:gd name="connsiteY8" fmla="*/ 83465 h 83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5848" h="83559">
                <a:moveTo>
                  <a:pt x="17" y="83465"/>
                </a:moveTo>
                <a:cubicBezTo>
                  <a:pt x="-1571" y="86111"/>
                  <a:pt x="107438" y="32136"/>
                  <a:pt x="146067" y="29490"/>
                </a:cubicBezTo>
                <a:cubicBezTo>
                  <a:pt x="184696" y="26844"/>
                  <a:pt x="220680" y="68119"/>
                  <a:pt x="231792" y="67590"/>
                </a:cubicBezTo>
                <a:cubicBezTo>
                  <a:pt x="242904" y="67061"/>
                  <a:pt x="197396" y="30019"/>
                  <a:pt x="212742" y="26315"/>
                </a:cubicBezTo>
                <a:cubicBezTo>
                  <a:pt x="228088" y="22611"/>
                  <a:pt x="314342" y="44307"/>
                  <a:pt x="323867" y="45365"/>
                </a:cubicBezTo>
                <a:cubicBezTo>
                  <a:pt x="333392" y="46423"/>
                  <a:pt x="307463" y="40073"/>
                  <a:pt x="269892" y="32665"/>
                </a:cubicBezTo>
                <a:cubicBezTo>
                  <a:pt x="232321" y="25257"/>
                  <a:pt x="117492" y="4090"/>
                  <a:pt x="98442" y="915"/>
                </a:cubicBezTo>
                <a:cubicBezTo>
                  <a:pt x="79392" y="-2260"/>
                  <a:pt x="173055" y="3032"/>
                  <a:pt x="155592" y="13615"/>
                </a:cubicBezTo>
                <a:cubicBezTo>
                  <a:pt x="138130" y="24198"/>
                  <a:pt x="1605" y="80819"/>
                  <a:pt x="17" y="834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E2A84BED-1CF5-73ED-05B7-EFFDA1293BE0}"/>
              </a:ext>
            </a:extLst>
          </p:cNvPr>
          <p:cNvSpPr/>
          <p:nvPr/>
        </p:nvSpPr>
        <p:spPr>
          <a:xfrm>
            <a:off x="1403179" y="3139361"/>
            <a:ext cx="283503" cy="218989"/>
          </a:xfrm>
          <a:custGeom>
            <a:avLst/>
            <a:gdLst>
              <a:gd name="connsiteX0" fmla="*/ 171 w 283503"/>
              <a:gd name="connsiteY0" fmla="*/ 13414 h 218989"/>
              <a:gd name="connsiteX1" fmla="*/ 79546 w 283503"/>
              <a:gd name="connsiteY1" fmla="*/ 26114 h 218989"/>
              <a:gd name="connsiteX2" fmla="*/ 155746 w 283503"/>
              <a:gd name="connsiteY2" fmla="*/ 134064 h 218989"/>
              <a:gd name="connsiteX3" fmla="*/ 158921 w 283503"/>
              <a:gd name="connsiteY3" fmla="*/ 86439 h 218989"/>
              <a:gd name="connsiteX4" fmla="*/ 279571 w 283503"/>
              <a:gd name="connsiteY4" fmla="*/ 216614 h 218989"/>
              <a:gd name="connsiteX5" fmla="*/ 247821 w 283503"/>
              <a:gd name="connsiteY5" fmla="*/ 165814 h 218989"/>
              <a:gd name="connsiteX6" fmla="*/ 184321 w 283503"/>
              <a:gd name="connsiteY6" fmla="*/ 105489 h 218989"/>
              <a:gd name="connsiteX7" fmla="*/ 79546 w 283503"/>
              <a:gd name="connsiteY7" fmla="*/ 3889 h 218989"/>
              <a:gd name="connsiteX8" fmla="*/ 101771 w 283503"/>
              <a:gd name="connsiteY8" fmla="*/ 19764 h 218989"/>
              <a:gd name="connsiteX9" fmla="*/ 171 w 283503"/>
              <a:gd name="connsiteY9" fmla="*/ 13414 h 218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3503" h="218989">
                <a:moveTo>
                  <a:pt x="171" y="13414"/>
                </a:moveTo>
                <a:cubicBezTo>
                  <a:pt x="-3533" y="14472"/>
                  <a:pt x="53617" y="6006"/>
                  <a:pt x="79546" y="26114"/>
                </a:cubicBezTo>
                <a:cubicBezTo>
                  <a:pt x="105475" y="46222"/>
                  <a:pt x="142517" y="124010"/>
                  <a:pt x="155746" y="134064"/>
                </a:cubicBezTo>
                <a:cubicBezTo>
                  <a:pt x="168975" y="144118"/>
                  <a:pt x="138283" y="72681"/>
                  <a:pt x="158921" y="86439"/>
                </a:cubicBezTo>
                <a:cubicBezTo>
                  <a:pt x="179559" y="100197"/>
                  <a:pt x="264754" y="203385"/>
                  <a:pt x="279571" y="216614"/>
                </a:cubicBezTo>
                <a:cubicBezTo>
                  <a:pt x="294388" y="229843"/>
                  <a:pt x="263696" y="184335"/>
                  <a:pt x="247821" y="165814"/>
                </a:cubicBezTo>
                <a:cubicBezTo>
                  <a:pt x="231946" y="147293"/>
                  <a:pt x="184321" y="105489"/>
                  <a:pt x="184321" y="105489"/>
                </a:cubicBezTo>
                <a:cubicBezTo>
                  <a:pt x="156275" y="78502"/>
                  <a:pt x="93304" y="18177"/>
                  <a:pt x="79546" y="3889"/>
                </a:cubicBezTo>
                <a:cubicBezTo>
                  <a:pt x="65788" y="-10399"/>
                  <a:pt x="116588" y="19235"/>
                  <a:pt x="101771" y="19764"/>
                </a:cubicBezTo>
                <a:cubicBezTo>
                  <a:pt x="86954" y="20293"/>
                  <a:pt x="3875" y="12356"/>
                  <a:pt x="171" y="134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D9BB7A69-B1D1-0DC2-EBF5-9489867309E7}"/>
              </a:ext>
            </a:extLst>
          </p:cNvPr>
          <p:cNvSpPr/>
          <p:nvPr/>
        </p:nvSpPr>
        <p:spPr>
          <a:xfrm>
            <a:off x="1615348" y="3076572"/>
            <a:ext cx="64902" cy="288063"/>
          </a:xfrm>
          <a:custGeom>
            <a:avLst/>
            <a:gdLst>
              <a:gd name="connsiteX0" fmla="*/ 61052 w 64902"/>
              <a:gd name="connsiteY0" fmla="*/ 3 h 288063"/>
              <a:gd name="connsiteX1" fmla="*/ 19777 w 64902"/>
              <a:gd name="connsiteY1" fmla="*/ 85728 h 288063"/>
              <a:gd name="connsiteX2" fmla="*/ 35652 w 64902"/>
              <a:gd name="connsiteY2" fmla="*/ 184153 h 288063"/>
              <a:gd name="connsiteX3" fmla="*/ 29302 w 64902"/>
              <a:gd name="connsiteY3" fmla="*/ 133353 h 288063"/>
              <a:gd name="connsiteX4" fmla="*/ 64227 w 64902"/>
              <a:gd name="connsiteY4" fmla="*/ 285753 h 288063"/>
              <a:gd name="connsiteX5" fmla="*/ 48352 w 64902"/>
              <a:gd name="connsiteY5" fmla="*/ 215903 h 288063"/>
              <a:gd name="connsiteX6" fmla="*/ 727 w 64902"/>
              <a:gd name="connsiteY6" fmla="*/ 88903 h 288063"/>
              <a:gd name="connsiteX7" fmla="*/ 61052 w 64902"/>
              <a:gd name="connsiteY7" fmla="*/ 3 h 288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902" h="288063">
                <a:moveTo>
                  <a:pt x="61052" y="3"/>
                </a:moveTo>
                <a:cubicBezTo>
                  <a:pt x="64227" y="-526"/>
                  <a:pt x="24010" y="55036"/>
                  <a:pt x="19777" y="85728"/>
                </a:cubicBezTo>
                <a:cubicBezTo>
                  <a:pt x="15544" y="116420"/>
                  <a:pt x="34064" y="176215"/>
                  <a:pt x="35652" y="184153"/>
                </a:cubicBezTo>
                <a:cubicBezTo>
                  <a:pt x="37240" y="192091"/>
                  <a:pt x="24540" y="116420"/>
                  <a:pt x="29302" y="133353"/>
                </a:cubicBezTo>
                <a:cubicBezTo>
                  <a:pt x="34064" y="150286"/>
                  <a:pt x="61052" y="271995"/>
                  <a:pt x="64227" y="285753"/>
                </a:cubicBezTo>
                <a:cubicBezTo>
                  <a:pt x="67402" y="299511"/>
                  <a:pt x="58935" y="248711"/>
                  <a:pt x="48352" y="215903"/>
                </a:cubicBezTo>
                <a:cubicBezTo>
                  <a:pt x="37769" y="183095"/>
                  <a:pt x="-6152" y="126474"/>
                  <a:pt x="727" y="88903"/>
                </a:cubicBezTo>
                <a:cubicBezTo>
                  <a:pt x="7606" y="51332"/>
                  <a:pt x="57877" y="532"/>
                  <a:pt x="61052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AD9A3906-DB20-431E-9CE2-5F6A1F66BAD6}"/>
              </a:ext>
            </a:extLst>
          </p:cNvPr>
          <p:cNvSpPr/>
          <p:nvPr/>
        </p:nvSpPr>
        <p:spPr>
          <a:xfrm>
            <a:off x="1704107" y="3050998"/>
            <a:ext cx="245458" cy="219288"/>
          </a:xfrm>
          <a:custGeom>
            <a:avLst/>
            <a:gdLst>
              <a:gd name="connsiteX0" fmla="*/ 868 w 245458"/>
              <a:gd name="connsiteY0" fmla="*/ 16052 h 219288"/>
              <a:gd name="connsiteX1" fmla="*/ 172318 w 245458"/>
              <a:gd name="connsiteY1" fmla="*/ 41452 h 219288"/>
              <a:gd name="connsiteX2" fmla="*/ 140568 w 245458"/>
              <a:gd name="connsiteY2" fmla="*/ 6527 h 219288"/>
              <a:gd name="connsiteX3" fmla="*/ 219943 w 245458"/>
              <a:gd name="connsiteY3" fmla="*/ 104952 h 219288"/>
              <a:gd name="connsiteX4" fmla="*/ 232643 w 245458"/>
              <a:gd name="connsiteY4" fmla="*/ 136702 h 219288"/>
              <a:gd name="connsiteX5" fmla="*/ 229468 w 245458"/>
              <a:gd name="connsiteY5" fmla="*/ 219252 h 219288"/>
              <a:gd name="connsiteX6" fmla="*/ 245343 w 245458"/>
              <a:gd name="connsiteY6" fmla="*/ 146227 h 219288"/>
              <a:gd name="connsiteX7" fmla="*/ 219943 w 245458"/>
              <a:gd name="connsiteY7" fmla="*/ 76377 h 219288"/>
              <a:gd name="connsiteX8" fmla="*/ 131043 w 245458"/>
              <a:gd name="connsiteY8" fmla="*/ 28752 h 219288"/>
              <a:gd name="connsiteX9" fmla="*/ 92943 w 245458"/>
              <a:gd name="connsiteY9" fmla="*/ 177 h 219288"/>
              <a:gd name="connsiteX10" fmla="*/ 105643 w 245458"/>
              <a:gd name="connsiteY10" fmla="*/ 16052 h 219288"/>
              <a:gd name="connsiteX11" fmla="*/ 868 w 245458"/>
              <a:gd name="connsiteY11" fmla="*/ 16052 h 219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5458" h="219288">
                <a:moveTo>
                  <a:pt x="868" y="16052"/>
                </a:moveTo>
                <a:cubicBezTo>
                  <a:pt x="11981" y="20285"/>
                  <a:pt x="149035" y="43040"/>
                  <a:pt x="172318" y="41452"/>
                </a:cubicBezTo>
                <a:cubicBezTo>
                  <a:pt x="195601" y="39865"/>
                  <a:pt x="132631" y="-4056"/>
                  <a:pt x="140568" y="6527"/>
                </a:cubicBezTo>
                <a:cubicBezTo>
                  <a:pt x="148505" y="17110"/>
                  <a:pt x="204597" y="83256"/>
                  <a:pt x="219943" y="104952"/>
                </a:cubicBezTo>
                <a:cubicBezTo>
                  <a:pt x="235289" y="126648"/>
                  <a:pt x="231056" y="117652"/>
                  <a:pt x="232643" y="136702"/>
                </a:cubicBezTo>
                <a:cubicBezTo>
                  <a:pt x="234230" y="155752"/>
                  <a:pt x="227351" y="217664"/>
                  <a:pt x="229468" y="219252"/>
                </a:cubicBezTo>
                <a:cubicBezTo>
                  <a:pt x="231585" y="220840"/>
                  <a:pt x="246931" y="170040"/>
                  <a:pt x="245343" y="146227"/>
                </a:cubicBezTo>
                <a:cubicBezTo>
                  <a:pt x="243755" y="122414"/>
                  <a:pt x="238993" y="95956"/>
                  <a:pt x="219943" y="76377"/>
                </a:cubicBezTo>
                <a:cubicBezTo>
                  <a:pt x="200893" y="56798"/>
                  <a:pt x="152210" y="41452"/>
                  <a:pt x="131043" y="28752"/>
                </a:cubicBezTo>
                <a:cubicBezTo>
                  <a:pt x="109876" y="16052"/>
                  <a:pt x="92943" y="177"/>
                  <a:pt x="92943" y="177"/>
                </a:cubicBezTo>
                <a:cubicBezTo>
                  <a:pt x="88710" y="-1940"/>
                  <a:pt x="122576" y="15523"/>
                  <a:pt x="105643" y="16052"/>
                </a:cubicBezTo>
                <a:cubicBezTo>
                  <a:pt x="88710" y="16581"/>
                  <a:pt x="-10245" y="11819"/>
                  <a:pt x="868" y="160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AC8C09F9-D121-2DCC-C072-905D78587888}"/>
              </a:ext>
            </a:extLst>
          </p:cNvPr>
          <p:cNvSpPr/>
          <p:nvPr/>
        </p:nvSpPr>
        <p:spPr>
          <a:xfrm>
            <a:off x="1663317" y="3084736"/>
            <a:ext cx="127587" cy="96819"/>
          </a:xfrm>
          <a:custGeom>
            <a:avLst/>
            <a:gdLst>
              <a:gd name="connsiteX0" fmla="*/ 383 w 127587"/>
              <a:gd name="connsiteY0" fmla="*/ 96614 h 96819"/>
              <a:gd name="connsiteX1" fmla="*/ 41658 w 127587"/>
              <a:gd name="connsiteY1" fmla="*/ 26764 h 96819"/>
              <a:gd name="connsiteX2" fmla="*/ 127383 w 127587"/>
              <a:gd name="connsiteY2" fmla="*/ 26764 h 96819"/>
              <a:gd name="connsiteX3" fmla="*/ 63883 w 127587"/>
              <a:gd name="connsiteY3" fmla="*/ 1364 h 96819"/>
              <a:gd name="connsiteX4" fmla="*/ 383 w 127587"/>
              <a:gd name="connsiteY4" fmla="*/ 96614 h 9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587" h="96819">
                <a:moveTo>
                  <a:pt x="383" y="96614"/>
                </a:moveTo>
                <a:cubicBezTo>
                  <a:pt x="-3321" y="100847"/>
                  <a:pt x="20491" y="38406"/>
                  <a:pt x="41658" y="26764"/>
                </a:cubicBezTo>
                <a:cubicBezTo>
                  <a:pt x="62825" y="15122"/>
                  <a:pt x="123679" y="30997"/>
                  <a:pt x="127383" y="26764"/>
                </a:cubicBezTo>
                <a:cubicBezTo>
                  <a:pt x="131087" y="22531"/>
                  <a:pt x="83462" y="-6574"/>
                  <a:pt x="63883" y="1364"/>
                </a:cubicBezTo>
                <a:cubicBezTo>
                  <a:pt x="44304" y="9302"/>
                  <a:pt x="4087" y="92381"/>
                  <a:pt x="383" y="966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 1252">
            <a:extLst>
              <a:ext uri="{FF2B5EF4-FFF2-40B4-BE49-F238E27FC236}">
                <a16:creationId xmlns:a16="http://schemas.microsoft.com/office/drawing/2014/main" id="{483301CA-809E-1539-322B-147AED32CD00}"/>
              </a:ext>
            </a:extLst>
          </p:cNvPr>
          <p:cNvSpPr/>
          <p:nvPr/>
        </p:nvSpPr>
        <p:spPr>
          <a:xfrm>
            <a:off x="1765209" y="3355619"/>
            <a:ext cx="71024" cy="362429"/>
          </a:xfrm>
          <a:custGeom>
            <a:avLst/>
            <a:gdLst>
              <a:gd name="connsiteX0" fmla="*/ 12791 w 71024"/>
              <a:gd name="connsiteY0" fmla="*/ 356 h 362429"/>
              <a:gd name="connsiteX1" fmla="*/ 28666 w 71024"/>
              <a:gd name="connsiteY1" fmla="*/ 149581 h 362429"/>
              <a:gd name="connsiteX2" fmla="*/ 91 w 71024"/>
              <a:gd name="connsiteY2" fmla="*/ 286106 h 362429"/>
              <a:gd name="connsiteX3" fmla="*/ 19141 w 71024"/>
              <a:gd name="connsiteY3" fmla="*/ 254356 h 362429"/>
              <a:gd name="connsiteX4" fmla="*/ 6441 w 71024"/>
              <a:gd name="connsiteY4" fmla="*/ 362306 h 362429"/>
              <a:gd name="connsiteX5" fmla="*/ 6441 w 71024"/>
              <a:gd name="connsiteY5" fmla="*/ 270231 h 362429"/>
              <a:gd name="connsiteX6" fmla="*/ 69941 w 71024"/>
              <a:gd name="connsiteY6" fmla="*/ 35281 h 362429"/>
              <a:gd name="connsiteX7" fmla="*/ 44541 w 71024"/>
              <a:gd name="connsiteY7" fmla="*/ 105131 h 362429"/>
              <a:gd name="connsiteX8" fmla="*/ 12791 w 71024"/>
              <a:gd name="connsiteY8" fmla="*/ 356 h 362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024" h="362429">
                <a:moveTo>
                  <a:pt x="12791" y="356"/>
                </a:moveTo>
                <a:cubicBezTo>
                  <a:pt x="10145" y="7764"/>
                  <a:pt x="30783" y="101956"/>
                  <a:pt x="28666" y="149581"/>
                </a:cubicBezTo>
                <a:cubicBezTo>
                  <a:pt x="26549" y="197206"/>
                  <a:pt x="1678" y="268644"/>
                  <a:pt x="91" y="286106"/>
                </a:cubicBezTo>
                <a:cubicBezTo>
                  <a:pt x="-1496" y="303568"/>
                  <a:pt x="18083" y="241656"/>
                  <a:pt x="19141" y="254356"/>
                </a:cubicBezTo>
                <a:cubicBezTo>
                  <a:pt x="20199" y="267056"/>
                  <a:pt x="8558" y="359660"/>
                  <a:pt x="6441" y="362306"/>
                </a:cubicBezTo>
                <a:cubicBezTo>
                  <a:pt x="4324" y="364952"/>
                  <a:pt x="-4142" y="324735"/>
                  <a:pt x="6441" y="270231"/>
                </a:cubicBezTo>
                <a:cubicBezTo>
                  <a:pt x="17024" y="215727"/>
                  <a:pt x="63591" y="62798"/>
                  <a:pt x="69941" y="35281"/>
                </a:cubicBezTo>
                <a:cubicBezTo>
                  <a:pt x="76291" y="7764"/>
                  <a:pt x="53008" y="106718"/>
                  <a:pt x="44541" y="105131"/>
                </a:cubicBezTo>
                <a:cubicBezTo>
                  <a:pt x="36074" y="103544"/>
                  <a:pt x="15437" y="-7052"/>
                  <a:pt x="12791" y="3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9DDA61C0-1321-BAD7-5EC7-EED40391EBD1}"/>
              </a:ext>
            </a:extLst>
          </p:cNvPr>
          <p:cNvSpPr/>
          <p:nvPr/>
        </p:nvSpPr>
        <p:spPr>
          <a:xfrm>
            <a:off x="1574682" y="3235325"/>
            <a:ext cx="147309" cy="594186"/>
          </a:xfrm>
          <a:custGeom>
            <a:avLst/>
            <a:gdLst>
              <a:gd name="connsiteX0" fmla="*/ 118 w 147309"/>
              <a:gd name="connsiteY0" fmla="*/ 0 h 594186"/>
              <a:gd name="connsiteX1" fmla="*/ 85843 w 147309"/>
              <a:gd name="connsiteY1" fmla="*/ 117475 h 594186"/>
              <a:gd name="connsiteX2" fmla="*/ 111243 w 147309"/>
              <a:gd name="connsiteY2" fmla="*/ 327025 h 594186"/>
              <a:gd name="connsiteX3" fmla="*/ 123943 w 147309"/>
              <a:gd name="connsiteY3" fmla="*/ 266700 h 594186"/>
              <a:gd name="connsiteX4" fmla="*/ 146168 w 147309"/>
              <a:gd name="connsiteY4" fmla="*/ 390525 h 594186"/>
              <a:gd name="connsiteX5" fmla="*/ 142993 w 147309"/>
              <a:gd name="connsiteY5" fmla="*/ 444500 h 594186"/>
              <a:gd name="connsiteX6" fmla="*/ 133468 w 147309"/>
              <a:gd name="connsiteY6" fmla="*/ 593725 h 594186"/>
              <a:gd name="connsiteX7" fmla="*/ 136643 w 147309"/>
              <a:gd name="connsiteY7" fmla="*/ 482600 h 594186"/>
              <a:gd name="connsiteX8" fmla="*/ 79493 w 147309"/>
              <a:gd name="connsiteY8" fmla="*/ 250825 h 594186"/>
              <a:gd name="connsiteX9" fmla="*/ 60443 w 147309"/>
              <a:gd name="connsiteY9" fmla="*/ 206375 h 594186"/>
              <a:gd name="connsiteX10" fmla="*/ 60443 w 147309"/>
              <a:gd name="connsiteY10" fmla="*/ 158750 h 594186"/>
              <a:gd name="connsiteX11" fmla="*/ 66793 w 147309"/>
              <a:gd name="connsiteY11" fmla="*/ 117475 h 594186"/>
              <a:gd name="connsiteX12" fmla="*/ 118 w 147309"/>
              <a:gd name="connsiteY12" fmla="*/ 0 h 594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7309" h="594186">
                <a:moveTo>
                  <a:pt x="118" y="0"/>
                </a:moveTo>
                <a:cubicBezTo>
                  <a:pt x="3293" y="0"/>
                  <a:pt x="67322" y="62971"/>
                  <a:pt x="85843" y="117475"/>
                </a:cubicBezTo>
                <a:cubicBezTo>
                  <a:pt x="104364" y="171979"/>
                  <a:pt x="104893" y="302154"/>
                  <a:pt x="111243" y="327025"/>
                </a:cubicBezTo>
                <a:cubicBezTo>
                  <a:pt x="117593" y="351896"/>
                  <a:pt x="118122" y="256117"/>
                  <a:pt x="123943" y="266700"/>
                </a:cubicBezTo>
                <a:cubicBezTo>
                  <a:pt x="129764" y="277283"/>
                  <a:pt x="142993" y="360892"/>
                  <a:pt x="146168" y="390525"/>
                </a:cubicBezTo>
                <a:cubicBezTo>
                  <a:pt x="149343" y="420158"/>
                  <a:pt x="145110" y="410633"/>
                  <a:pt x="142993" y="444500"/>
                </a:cubicBezTo>
                <a:cubicBezTo>
                  <a:pt x="140876" y="478367"/>
                  <a:pt x="134526" y="587375"/>
                  <a:pt x="133468" y="593725"/>
                </a:cubicBezTo>
                <a:cubicBezTo>
                  <a:pt x="132410" y="600075"/>
                  <a:pt x="145639" y="539750"/>
                  <a:pt x="136643" y="482600"/>
                </a:cubicBezTo>
                <a:cubicBezTo>
                  <a:pt x="127647" y="425450"/>
                  <a:pt x="92193" y="296862"/>
                  <a:pt x="79493" y="250825"/>
                </a:cubicBezTo>
                <a:cubicBezTo>
                  <a:pt x="66793" y="204788"/>
                  <a:pt x="63618" y="221721"/>
                  <a:pt x="60443" y="206375"/>
                </a:cubicBezTo>
                <a:cubicBezTo>
                  <a:pt x="57268" y="191029"/>
                  <a:pt x="59385" y="173567"/>
                  <a:pt x="60443" y="158750"/>
                </a:cubicBezTo>
                <a:cubicBezTo>
                  <a:pt x="61501" y="143933"/>
                  <a:pt x="75260" y="141287"/>
                  <a:pt x="66793" y="117475"/>
                </a:cubicBezTo>
                <a:cubicBezTo>
                  <a:pt x="58326" y="93663"/>
                  <a:pt x="-3057" y="0"/>
                  <a:pt x="11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BB9F8E67-63AC-B655-B0DB-90B16CC7255B}"/>
              </a:ext>
            </a:extLst>
          </p:cNvPr>
          <p:cNvSpPr/>
          <p:nvPr/>
        </p:nvSpPr>
        <p:spPr>
          <a:xfrm>
            <a:off x="1860550" y="3393936"/>
            <a:ext cx="162090" cy="593678"/>
          </a:xfrm>
          <a:custGeom>
            <a:avLst/>
            <a:gdLst>
              <a:gd name="connsiteX0" fmla="*/ 22225 w 162090"/>
              <a:gd name="connsiteY0" fmla="*/ 3314 h 593678"/>
              <a:gd name="connsiteX1" fmla="*/ 53975 w 162090"/>
              <a:gd name="connsiteY1" fmla="*/ 212864 h 593678"/>
              <a:gd name="connsiteX2" fmla="*/ 66675 w 162090"/>
              <a:gd name="connsiteY2" fmla="*/ 165239 h 593678"/>
              <a:gd name="connsiteX3" fmla="*/ 63500 w 162090"/>
              <a:gd name="connsiteY3" fmla="*/ 231914 h 593678"/>
              <a:gd name="connsiteX4" fmla="*/ 38100 w 162090"/>
              <a:gd name="connsiteY4" fmla="*/ 317639 h 593678"/>
              <a:gd name="connsiteX5" fmla="*/ 50800 w 162090"/>
              <a:gd name="connsiteY5" fmla="*/ 314464 h 593678"/>
              <a:gd name="connsiteX6" fmla="*/ 41275 w 162090"/>
              <a:gd name="connsiteY6" fmla="*/ 390664 h 593678"/>
              <a:gd name="connsiteX7" fmla="*/ 25400 w 162090"/>
              <a:gd name="connsiteY7" fmla="*/ 428764 h 593678"/>
              <a:gd name="connsiteX8" fmla="*/ 0 w 162090"/>
              <a:gd name="connsiteY8" fmla="*/ 514489 h 593678"/>
              <a:gd name="connsiteX9" fmla="*/ 25400 w 162090"/>
              <a:gd name="connsiteY9" fmla="*/ 444639 h 593678"/>
              <a:gd name="connsiteX10" fmla="*/ 41275 w 162090"/>
              <a:gd name="connsiteY10" fmla="*/ 555764 h 593678"/>
              <a:gd name="connsiteX11" fmla="*/ 60325 w 162090"/>
              <a:gd name="connsiteY11" fmla="*/ 590689 h 593678"/>
              <a:gd name="connsiteX12" fmla="*/ 92075 w 162090"/>
              <a:gd name="connsiteY12" fmla="*/ 489089 h 593678"/>
              <a:gd name="connsiteX13" fmla="*/ 161925 w 162090"/>
              <a:gd name="connsiteY13" fmla="*/ 552589 h 593678"/>
              <a:gd name="connsiteX14" fmla="*/ 111125 w 162090"/>
              <a:gd name="connsiteY14" fmla="*/ 460514 h 593678"/>
              <a:gd name="connsiteX15" fmla="*/ 98425 w 162090"/>
              <a:gd name="connsiteY15" fmla="*/ 362089 h 593678"/>
              <a:gd name="connsiteX16" fmla="*/ 98425 w 162090"/>
              <a:gd name="connsiteY16" fmla="*/ 231914 h 593678"/>
              <a:gd name="connsiteX17" fmla="*/ 117475 w 162090"/>
              <a:gd name="connsiteY17" fmla="*/ 193814 h 593678"/>
              <a:gd name="connsiteX18" fmla="*/ 123825 w 162090"/>
              <a:gd name="connsiteY18" fmla="*/ 16014 h 593678"/>
              <a:gd name="connsiteX19" fmla="*/ 101600 w 162090"/>
              <a:gd name="connsiteY19" fmla="*/ 279539 h 593678"/>
              <a:gd name="connsiteX20" fmla="*/ 85725 w 162090"/>
              <a:gd name="connsiteY20" fmla="*/ 231914 h 593678"/>
              <a:gd name="connsiteX21" fmla="*/ 73025 w 162090"/>
              <a:gd name="connsiteY21" fmla="*/ 165239 h 593678"/>
              <a:gd name="connsiteX22" fmla="*/ 44450 w 162090"/>
              <a:gd name="connsiteY22" fmla="*/ 89039 h 593678"/>
              <a:gd name="connsiteX23" fmla="*/ 22225 w 162090"/>
              <a:gd name="connsiteY23" fmla="*/ 3314 h 59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62090" h="593678">
                <a:moveTo>
                  <a:pt x="22225" y="3314"/>
                </a:moveTo>
                <a:cubicBezTo>
                  <a:pt x="23812" y="23951"/>
                  <a:pt x="46567" y="185877"/>
                  <a:pt x="53975" y="212864"/>
                </a:cubicBezTo>
                <a:cubicBezTo>
                  <a:pt x="61383" y="239851"/>
                  <a:pt x="65088" y="162064"/>
                  <a:pt x="66675" y="165239"/>
                </a:cubicBezTo>
                <a:cubicBezTo>
                  <a:pt x="68262" y="168414"/>
                  <a:pt x="68262" y="206514"/>
                  <a:pt x="63500" y="231914"/>
                </a:cubicBezTo>
                <a:cubicBezTo>
                  <a:pt x="58738" y="257314"/>
                  <a:pt x="40217" y="303881"/>
                  <a:pt x="38100" y="317639"/>
                </a:cubicBezTo>
                <a:cubicBezTo>
                  <a:pt x="35983" y="331397"/>
                  <a:pt x="50271" y="302293"/>
                  <a:pt x="50800" y="314464"/>
                </a:cubicBezTo>
                <a:cubicBezTo>
                  <a:pt x="51329" y="326635"/>
                  <a:pt x="45508" y="371614"/>
                  <a:pt x="41275" y="390664"/>
                </a:cubicBezTo>
                <a:cubicBezTo>
                  <a:pt x="37042" y="409714"/>
                  <a:pt x="32279" y="408127"/>
                  <a:pt x="25400" y="428764"/>
                </a:cubicBezTo>
                <a:cubicBezTo>
                  <a:pt x="18521" y="449401"/>
                  <a:pt x="0" y="511843"/>
                  <a:pt x="0" y="514489"/>
                </a:cubicBezTo>
                <a:cubicBezTo>
                  <a:pt x="0" y="517135"/>
                  <a:pt x="18521" y="437760"/>
                  <a:pt x="25400" y="444639"/>
                </a:cubicBezTo>
                <a:cubicBezTo>
                  <a:pt x="32279" y="451518"/>
                  <a:pt x="35454" y="531422"/>
                  <a:pt x="41275" y="555764"/>
                </a:cubicBezTo>
                <a:cubicBezTo>
                  <a:pt x="47096" y="580106"/>
                  <a:pt x="51858" y="601801"/>
                  <a:pt x="60325" y="590689"/>
                </a:cubicBezTo>
                <a:cubicBezTo>
                  <a:pt x="68792" y="579577"/>
                  <a:pt x="75142" y="495439"/>
                  <a:pt x="92075" y="489089"/>
                </a:cubicBezTo>
                <a:cubicBezTo>
                  <a:pt x="109008" y="482739"/>
                  <a:pt x="158750" y="557351"/>
                  <a:pt x="161925" y="552589"/>
                </a:cubicBezTo>
                <a:cubicBezTo>
                  <a:pt x="165100" y="547827"/>
                  <a:pt x="121708" y="492264"/>
                  <a:pt x="111125" y="460514"/>
                </a:cubicBezTo>
                <a:cubicBezTo>
                  <a:pt x="100542" y="428764"/>
                  <a:pt x="100542" y="400189"/>
                  <a:pt x="98425" y="362089"/>
                </a:cubicBezTo>
                <a:cubicBezTo>
                  <a:pt x="96308" y="323989"/>
                  <a:pt x="95250" y="259960"/>
                  <a:pt x="98425" y="231914"/>
                </a:cubicBezTo>
                <a:cubicBezTo>
                  <a:pt x="101600" y="203868"/>
                  <a:pt x="113242" y="229797"/>
                  <a:pt x="117475" y="193814"/>
                </a:cubicBezTo>
                <a:cubicBezTo>
                  <a:pt x="121708" y="157831"/>
                  <a:pt x="126471" y="1727"/>
                  <a:pt x="123825" y="16014"/>
                </a:cubicBezTo>
                <a:cubicBezTo>
                  <a:pt x="121179" y="30301"/>
                  <a:pt x="107950" y="243556"/>
                  <a:pt x="101600" y="279539"/>
                </a:cubicBezTo>
                <a:cubicBezTo>
                  <a:pt x="95250" y="315522"/>
                  <a:pt x="90487" y="250964"/>
                  <a:pt x="85725" y="231914"/>
                </a:cubicBezTo>
                <a:cubicBezTo>
                  <a:pt x="80963" y="212864"/>
                  <a:pt x="79904" y="189051"/>
                  <a:pt x="73025" y="165239"/>
                </a:cubicBezTo>
                <a:cubicBezTo>
                  <a:pt x="66146" y="141427"/>
                  <a:pt x="50800" y="113910"/>
                  <a:pt x="44450" y="89039"/>
                </a:cubicBezTo>
                <a:cubicBezTo>
                  <a:pt x="38100" y="64168"/>
                  <a:pt x="20638" y="-17323"/>
                  <a:pt x="22225" y="33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 1255">
            <a:extLst>
              <a:ext uri="{FF2B5EF4-FFF2-40B4-BE49-F238E27FC236}">
                <a16:creationId xmlns:a16="http://schemas.microsoft.com/office/drawing/2014/main" id="{508FD965-BE7E-41C5-39EC-ACB89FFAA983}"/>
              </a:ext>
            </a:extLst>
          </p:cNvPr>
          <p:cNvSpPr/>
          <p:nvPr/>
        </p:nvSpPr>
        <p:spPr>
          <a:xfrm>
            <a:off x="1704965" y="3111493"/>
            <a:ext cx="225737" cy="179120"/>
          </a:xfrm>
          <a:custGeom>
            <a:avLst/>
            <a:gdLst>
              <a:gd name="connsiteX0" fmla="*/ 10 w 225737"/>
              <a:gd name="connsiteY0" fmla="*/ 73032 h 179120"/>
              <a:gd name="connsiteX1" fmla="*/ 98435 w 225737"/>
              <a:gd name="connsiteY1" fmla="*/ 47632 h 179120"/>
              <a:gd name="connsiteX2" fmla="*/ 158760 w 225737"/>
              <a:gd name="connsiteY2" fmla="*/ 7 h 179120"/>
              <a:gd name="connsiteX3" fmla="*/ 111135 w 225737"/>
              <a:gd name="connsiteY3" fmla="*/ 44457 h 179120"/>
              <a:gd name="connsiteX4" fmla="*/ 117485 w 225737"/>
              <a:gd name="connsiteY4" fmla="*/ 107957 h 179120"/>
              <a:gd name="connsiteX5" fmla="*/ 200035 w 225737"/>
              <a:gd name="connsiteY5" fmla="*/ 114307 h 179120"/>
              <a:gd name="connsiteX6" fmla="*/ 222260 w 225737"/>
              <a:gd name="connsiteY6" fmla="*/ 104782 h 179120"/>
              <a:gd name="connsiteX7" fmla="*/ 136535 w 225737"/>
              <a:gd name="connsiteY7" fmla="*/ 130182 h 179120"/>
              <a:gd name="connsiteX8" fmla="*/ 107960 w 225737"/>
              <a:gd name="connsiteY8" fmla="*/ 177807 h 179120"/>
              <a:gd name="connsiteX9" fmla="*/ 92085 w 225737"/>
              <a:gd name="connsiteY9" fmla="*/ 73032 h 179120"/>
              <a:gd name="connsiteX10" fmla="*/ 10 w 225737"/>
              <a:gd name="connsiteY10" fmla="*/ 73032 h 17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5737" h="179120">
                <a:moveTo>
                  <a:pt x="10" y="73032"/>
                </a:moveTo>
                <a:cubicBezTo>
                  <a:pt x="1068" y="68799"/>
                  <a:pt x="71977" y="59803"/>
                  <a:pt x="98435" y="47632"/>
                </a:cubicBezTo>
                <a:cubicBezTo>
                  <a:pt x="124893" y="35461"/>
                  <a:pt x="156643" y="536"/>
                  <a:pt x="158760" y="7"/>
                </a:cubicBezTo>
                <a:cubicBezTo>
                  <a:pt x="160877" y="-522"/>
                  <a:pt x="118014" y="26465"/>
                  <a:pt x="111135" y="44457"/>
                </a:cubicBezTo>
                <a:cubicBezTo>
                  <a:pt x="104256" y="62449"/>
                  <a:pt x="102669" y="96315"/>
                  <a:pt x="117485" y="107957"/>
                </a:cubicBezTo>
                <a:cubicBezTo>
                  <a:pt x="132301" y="119599"/>
                  <a:pt x="182573" y="114836"/>
                  <a:pt x="200035" y="114307"/>
                </a:cubicBezTo>
                <a:cubicBezTo>
                  <a:pt x="217497" y="113778"/>
                  <a:pt x="232843" y="102136"/>
                  <a:pt x="222260" y="104782"/>
                </a:cubicBezTo>
                <a:cubicBezTo>
                  <a:pt x="211677" y="107428"/>
                  <a:pt x="155585" y="118011"/>
                  <a:pt x="136535" y="130182"/>
                </a:cubicBezTo>
                <a:cubicBezTo>
                  <a:pt x="117485" y="142353"/>
                  <a:pt x="115368" y="187332"/>
                  <a:pt x="107960" y="177807"/>
                </a:cubicBezTo>
                <a:cubicBezTo>
                  <a:pt x="100552" y="168282"/>
                  <a:pt x="107431" y="90494"/>
                  <a:pt x="92085" y="73032"/>
                </a:cubicBezTo>
                <a:cubicBezTo>
                  <a:pt x="76739" y="55570"/>
                  <a:pt x="-1048" y="77265"/>
                  <a:pt x="10" y="730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 1256">
            <a:extLst>
              <a:ext uri="{FF2B5EF4-FFF2-40B4-BE49-F238E27FC236}">
                <a16:creationId xmlns:a16="http://schemas.microsoft.com/office/drawing/2014/main" id="{C00D2277-0953-B5FE-E165-E3C993D83A45}"/>
              </a:ext>
            </a:extLst>
          </p:cNvPr>
          <p:cNvSpPr/>
          <p:nvPr/>
        </p:nvSpPr>
        <p:spPr>
          <a:xfrm>
            <a:off x="1682123" y="3212481"/>
            <a:ext cx="69090" cy="439241"/>
          </a:xfrm>
          <a:custGeom>
            <a:avLst/>
            <a:gdLst>
              <a:gd name="connsiteX0" fmla="*/ 627 w 69090"/>
              <a:gd name="connsiteY0" fmla="*/ 10144 h 439241"/>
              <a:gd name="connsiteX1" fmla="*/ 67302 w 69090"/>
              <a:gd name="connsiteY1" fmla="*/ 343519 h 439241"/>
              <a:gd name="connsiteX2" fmla="*/ 51427 w 69090"/>
              <a:gd name="connsiteY2" fmla="*/ 292719 h 439241"/>
              <a:gd name="connsiteX3" fmla="*/ 67302 w 69090"/>
              <a:gd name="connsiteY3" fmla="*/ 438769 h 439241"/>
              <a:gd name="connsiteX4" fmla="*/ 60952 w 69090"/>
              <a:gd name="connsiteY4" fmla="*/ 330819 h 439241"/>
              <a:gd name="connsiteX5" fmla="*/ 35552 w 69090"/>
              <a:gd name="connsiteY5" fmla="*/ 105394 h 439241"/>
              <a:gd name="connsiteX6" fmla="*/ 627 w 69090"/>
              <a:gd name="connsiteY6" fmla="*/ 10144 h 439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090" h="439241">
                <a:moveTo>
                  <a:pt x="627" y="10144"/>
                </a:moveTo>
                <a:cubicBezTo>
                  <a:pt x="5919" y="49832"/>
                  <a:pt x="58835" y="296423"/>
                  <a:pt x="67302" y="343519"/>
                </a:cubicBezTo>
                <a:cubicBezTo>
                  <a:pt x="75769" y="390615"/>
                  <a:pt x="51427" y="276844"/>
                  <a:pt x="51427" y="292719"/>
                </a:cubicBezTo>
                <a:cubicBezTo>
                  <a:pt x="51427" y="308594"/>
                  <a:pt x="65715" y="432419"/>
                  <a:pt x="67302" y="438769"/>
                </a:cubicBezTo>
                <a:cubicBezTo>
                  <a:pt x="68890" y="445119"/>
                  <a:pt x="66244" y="386381"/>
                  <a:pt x="60952" y="330819"/>
                </a:cubicBezTo>
                <a:cubicBezTo>
                  <a:pt x="55660" y="275257"/>
                  <a:pt x="46135" y="154077"/>
                  <a:pt x="35552" y="105394"/>
                </a:cubicBezTo>
                <a:cubicBezTo>
                  <a:pt x="24969" y="56711"/>
                  <a:pt x="-4665" y="-29544"/>
                  <a:pt x="627" y="10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3B428381-DBE3-B961-804A-64F293BD743F}"/>
              </a:ext>
            </a:extLst>
          </p:cNvPr>
          <p:cNvSpPr/>
          <p:nvPr/>
        </p:nvSpPr>
        <p:spPr>
          <a:xfrm>
            <a:off x="1777564" y="3526785"/>
            <a:ext cx="165566" cy="182800"/>
          </a:xfrm>
          <a:custGeom>
            <a:avLst/>
            <a:gdLst>
              <a:gd name="connsiteX0" fmla="*/ 436 w 165566"/>
              <a:gd name="connsiteY0" fmla="*/ 181615 h 182800"/>
              <a:gd name="connsiteX1" fmla="*/ 44886 w 165566"/>
              <a:gd name="connsiteY1" fmla="*/ 83190 h 182800"/>
              <a:gd name="connsiteX2" fmla="*/ 82986 w 165566"/>
              <a:gd name="connsiteY2" fmla="*/ 121290 h 182800"/>
              <a:gd name="connsiteX3" fmla="*/ 92511 w 165566"/>
              <a:gd name="connsiteY3" fmla="*/ 86365 h 182800"/>
              <a:gd name="connsiteX4" fmla="*/ 165536 w 165566"/>
              <a:gd name="connsiteY4" fmla="*/ 95890 h 182800"/>
              <a:gd name="connsiteX5" fmla="*/ 82986 w 165566"/>
              <a:gd name="connsiteY5" fmla="*/ 60965 h 182800"/>
              <a:gd name="connsiteX6" fmla="*/ 73461 w 165566"/>
              <a:gd name="connsiteY6" fmla="*/ 3815 h 182800"/>
              <a:gd name="connsiteX7" fmla="*/ 436 w 165566"/>
              <a:gd name="connsiteY7" fmla="*/ 181615 h 1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566" h="182800">
                <a:moveTo>
                  <a:pt x="436" y="181615"/>
                </a:moveTo>
                <a:cubicBezTo>
                  <a:pt x="-4326" y="194844"/>
                  <a:pt x="31128" y="93244"/>
                  <a:pt x="44886" y="83190"/>
                </a:cubicBezTo>
                <a:cubicBezTo>
                  <a:pt x="58644" y="73136"/>
                  <a:pt x="75049" y="120761"/>
                  <a:pt x="82986" y="121290"/>
                </a:cubicBezTo>
                <a:cubicBezTo>
                  <a:pt x="90924" y="121819"/>
                  <a:pt x="78753" y="90598"/>
                  <a:pt x="92511" y="86365"/>
                </a:cubicBezTo>
                <a:cubicBezTo>
                  <a:pt x="106269" y="82132"/>
                  <a:pt x="167123" y="100123"/>
                  <a:pt x="165536" y="95890"/>
                </a:cubicBezTo>
                <a:cubicBezTo>
                  <a:pt x="163949" y="91657"/>
                  <a:pt x="98332" y="76311"/>
                  <a:pt x="82986" y="60965"/>
                </a:cubicBezTo>
                <a:cubicBezTo>
                  <a:pt x="67640" y="45619"/>
                  <a:pt x="82986" y="-15764"/>
                  <a:pt x="73461" y="3815"/>
                </a:cubicBezTo>
                <a:cubicBezTo>
                  <a:pt x="63936" y="23394"/>
                  <a:pt x="5198" y="168386"/>
                  <a:pt x="436" y="1816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57097DC4-8D4A-24AC-2970-4832839083F2}"/>
              </a:ext>
            </a:extLst>
          </p:cNvPr>
          <p:cNvSpPr/>
          <p:nvPr/>
        </p:nvSpPr>
        <p:spPr>
          <a:xfrm>
            <a:off x="1733058" y="3736703"/>
            <a:ext cx="157107" cy="32029"/>
          </a:xfrm>
          <a:custGeom>
            <a:avLst/>
            <a:gdLst>
              <a:gd name="connsiteX0" fmla="*/ 492 w 157107"/>
              <a:gd name="connsiteY0" fmla="*/ 3447 h 32029"/>
              <a:gd name="connsiteX1" fmla="*/ 76692 w 157107"/>
              <a:gd name="connsiteY1" fmla="*/ 32022 h 32029"/>
              <a:gd name="connsiteX2" fmla="*/ 156067 w 157107"/>
              <a:gd name="connsiteY2" fmla="*/ 272 h 32029"/>
              <a:gd name="connsiteX3" fmla="*/ 114792 w 157107"/>
              <a:gd name="connsiteY3" fmla="*/ 16147 h 32029"/>
              <a:gd name="connsiteX4" fmla="*/ 492 w 157107"/>
              <a:gd name="connsiteY4" fmla="*/ 3447 h 32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107" h="32029">
                <a:moveTo>
                  <a:pt x="492" y="3447"/>
                </a:moveTo>
                <a:cubicBezTo>
                  <a:pt x="-5858" y="6093"/>
                  <a:pt x="50763" y="32551"/>
                  <a:pt x="76692" y="32022"/>
                </a:cubicBezTo>
                <a:cubicBezTo>
                  <a:pt x="102621" y="31493"/>
                  <a:pt x="149717" y="2918"/>
                  <a:pt x="156067" y="272"/>
                </a:cubicBezTo>
                <a:cubicBezTo>
                  <a:pt x="162417" y="-2374"/>
                  <a:pt x="138604" y="15089"/>
                  <a:pt x="114792" y="16147"/>
                </a:cubicBezTo>
                <a:cubicBezTo>
                  <a:pt x="90980" y="17205"/>
                  <a:pt x="6842" y="801"/>
                  <a:pt x="492" y="34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 1259">
            <a:extLst>
              <a:ext uri="{FF2B5EF4-FFF2-40B4-BE49-F238E27FC236}">
                <a16:creationId xmlns:a16="http://schemas.microsoft.com/office/drawing/2014/main" id="{3F61B973-1796-BE2C-BDDA-B921E6FF93BD}"/>
              </a:ext>
            </a:extLst>
          </p:cNvPr>
          <p:cNvSpPr/>
          <p:nvPr/>
        </p:nvSpPr>
        <p:spPr>
          <a:xfrm>
            <a:off x="1684825" y="3781345"/>
            <a:ext cx="102731" cy="152513"/>
          </a:xfrm>
          <a:custGeom>
            <a:avLst/>
            <a:gdLst>
              <a:gd name="connsiteX0" fmla="*/ 64600 w 102731"/>
              <a:gd name="connsiteY0" fmla="*/ 80 h 152513"/>
              <a:gd name="connsiteX1" fmla="*/ 39200 w 102731"/>
              <a:gd name="connsiteY1" fmla="*/ 79455 h 152513"/>
              <a:gd name="connsiteX2" fmla="*/ 42375 w 102731"/>
              <a:gd name="connsiteY2" fmla="*/ 111205 h 152513"/>
              <a:gd name="connsiteX3" fmla="*/ 67775 w 102731"/>
              <a:gd name="connsiteY3" fmla="*/ 139780 h 152513"/>
              <a:gd name="connsiteX4" fmla="*/ 102700 w 102731"/>
              <a:gd name="connsiteY4" fmla="*/ 152480 h 152513"/>
              <a:gd name="connsiteX5" fmla="*/ 61425 w 102731"/>
              <a:gd name="connsiteY5" fmla="*/ 142955 h 152513"/>
              <a:gd name="connsiteX6" fmla="*/ 16975 w 102731"/>
              <a:gd name="connsiteY6" fmla="*/ 127080 h 152513"/>
              <a:gd name="connsiteX7" fmla="*/ 16975 w 102731"/>
              <a:gd name="connsiteY7" fmla="*/ 60405 h 152513"/>
              <a:gd name="connsiteX8" fmla="*/ 1100 w 102731"/>
              <a:gd name="connsiteY8" fmla="*/ 95330 h 152513"/>
              <a:gd name="connsiteX9" fmla="*/ 64600 w 102731"/>
              <a:gd name="connsiteY9" fmla="*/ 80 h 152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731" h="152513">
                <a:moveTo>
                  <a:pt x="64600" y="80"/>
                </a:moveTo>
                <a:cubicBezTo>
                  <a:pt x="70950" y="-2566"/>
                  <a:pt x="42904" y="60934"/>
                  <a:pt x="39200" y="79455"/>
                </a:cubicBezTo>
                <a:cubicBezTo>
                  <a:pt x="35496" y="97976"/>
                  <a:pt x="37612" y="101151"/>
                  <a:pt x="42375" y="111205"/>
                </a:cubicBezTo>
                <a:cubicBezTo>
                  <a:pt x="47137" y="121259"/>
                  <a:pt x="57721" y="132901"/>
                  <a:pt x="67775" y="139780"/>
                </a:cubicBezTo>
                <a:cubicBezTo>
                  <a:pt x="77829" y="146659"/>
                  <a:pt x="103758" y="151951"/>
                  <a:pt x="102700" y="152480"/>
                </a:cubicBezTo>
                <a:cubicBezTo>
                  <a:pt x="101642" y="153009"/>
                  <a:pt x="75712" y="147188"/>
                  <a:pt x="61425" y="142955"/>
                </a:cubicBezTo>
                <a:cubicBezTo>
                  <a:pt x="47138" y="138722"/>
                  <a:pt x="24383" y="140838"/>
                  <a:pt x="16975" y="127080"/>
                </a:cubicBezTo>
                <a:cubicBezTo>
                  <a:pt x="9567" y="113322"/>
                  <a:pt x="19621" y="65697"/>
                  <a:pt x="16975" y="60405"/>
                </a:cubicBezTo>
                <a:cubicBezTo>
                  <a:pt x="14329" y="55113"/>
                  <a:pt x="-4721" y="100622"/>
                  <a:pt x="1100" y="95330"/>
                </a:cubicBezTo>
                <a:cubicBezTo>
                  <a:pt x="6921" y="90038"/>
                  <a:pt x="58250" y="2726"/>
                  <a:pt x="64600" y="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 1260">
            <a:extLst>
              <a:ext uri="{FF2B5EF4-FFF2-40B4-BE49-F238E27FC236}">
                <a16:creationId xmlns:a16="http://schemas.microsoft.com/office/drawing/2014/main" id="{53D2B754-AE65-3BED-25E2-8652A9CDA847}"/>
              </a:ext>
            </a:extLst>
          </p:cNvPr>
          <p:cNvSpPr/>
          <p:nvPr/>
        </p:nvSpPr>
        <p:spPr>
          <a:xfrm>
            <a:off x="1681432" y="3558799"/>
            <a:ext cx="49937" cy="407618"/>
          </a:xfrm>
          <a:custGeom>
            <a:avLst/>
            <a:gdLst>
              <a:gd name="connsiteX0" fmla="*/ 10843 w 49937"/>
              <a:gd name="connsiteY0" fmla="*/ 376 h 407618"/>
              <a:gd name="connsiteX1" fmla="*/ 17193 w 49937"/>
              <a:gd name="connsiteY1" fmla="*/ 232151 h 407618"/>
              <a:gd name="connsiteX2" fmla="*/ 20368 w 49937"/>
              <a:gd name="connsiteY2" fmla="*/ 289301 h 407618"/>
              <a:gd name="connsiteX3" fmla="*/ 48943 w 49937"/>
              <a:gd name="connsiteY3" fmla="*/ 406776 h 407618"/>
              <a:gd name="connsiteX4" fmla="*/ 39418 w 49937"/>
              <a:gd name="connsiteY4" fmla="*/ 333751 h 407618"/>
              <a:gd name="connsiteX5" fmla="*/ 1318 w 49937"/>
              <a:gd name="connsiteY5" fmla="*/ 181351 h 407618"/>
              <a:gd name="connsiteX6" fmla="*/ 10843 w 49937"/>
              <a:gd name="connsiteY6" fmla="*/ 376 h 407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37" h="407618">
                <a:moveTo>
                  <a:pt x="10843" y="376"/>
                </a:moveTo>
                <a:cubicBezTo>
                  <a:pt x="13489" y="8843"/>
                  <a:pt x="15606" y="183997"/>
                  <a:pt x="17193" y="232151"/>
                </a:cubicBezTo>
                <a:cubicBezTo>
                  <a:pt x="18780" y="280305"/>
                  <a:pt x="15076" y="260197"/>
                  <a:pt x="20368" y="289301"/>
                </a:cubicBezTo>
                <a:cubicBezTo>
                  <a:pt x="25660" y="318405"/>
                  <a:pt x="45768" y="399368"/>
                  <a:pt x="48943" y="406776"/>
                </a:cubicBezTo>
                <a:cubicBezTo>
                  <a:pt x="52118" y="414184"/>
                  <a:pt x="47355" y="371322"/>
                  <a:pt x="39418" y="333751"/>
                </a:cubicBezTo>
                <a:cubicBezTo>
                  <a:pt x="31481" y="296180"/>
                  <a:pt x="6610" y="234268"/>
                  <a:pt x="1318" y="181351"/>
                </a:cubicBezTo>
                <a:cubicBezTo>
                  <a:pt x="-3974" y="128434"/>
                  <a:pt x="8197" y="-8091"/>
                  <a:pt x="10843" y="3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 1261">
            <a:extLst>
              <a:ext uri="{FF2B5EF4-FFF2-40B4-BE49-F238E27FC236}">
                <a16:creationId xmlns:a16="http://schemas.microsoft.com/office/drawing/2014/main" id="{5259227F-8D0D-F54C-B2BD-F700E7516EB3}"/>
              </a:ext>
            </a:extLst>
          </p:cNvPr>
          <p:cNvSpPr/>
          <p:nvPr/>
        </p:nvSpPr>
        <p:spPr>
          <a:xfrm>
            <a:off x="1741283" y="3755654"/>
            <a:ext cx="160775" cy="45022"/>
          </a:xfrm>
          <a:custGeom>
            <a:avLst/>
            <a:gdLst>
              <a:gd name="connsiteX0" fmla="*/ 1792 w 160775"/>
              <a:gd name="connsiteY0" fmla="*/ 22596 h 45022"/>
              <a:gd name="connsiteX1" fmla="*/ 55767 w 160775"/>
              <a:gd name="connsiteY1" fmla="*/ 41646 h 45022"/>
              <a:gd name="connsiteX2" fmla="*/ 157367 w 160775"/>
              <a:gd name="connsiteY2" fmla="*/ 371 h 45022"/>
              <a:gd name="connsiteX3" fmla="*/ 135142 w 160775"/>
              <a:gd name="connsiteY3" fmla="*/ 22596 h 45022"/>
              <a:gd name="connsiteX4" fmla="*/ 119267 w 160775"/>
              <a:gd name="connsiteY4" fmla="*/ 44821 h 45022"/>
              <a:gd name="connsiteX5" fmla="*/ 1792 w 160775"/>
              <a:gd name="connsiteY5" fmla="*/ 22596 h 45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775" h="45022">
                <a:moveTo>
                  <a:pt x="1792" y="22596"/>
                </a:moveTo>
                <a:cubicBezTo>
                  <a:pt x="-8791" y="22067"/>
                  <a:pt x="29838" y="45350"/>
                  <a:pt x="55767" y="41646"/>
                </a:cubicBezTo>
                <a:cubicBezTo>
                  <a:pt x="81696" y="37942"/>
                  <a:pt x="157367" y="371"/>
                  <a:pt x="157367" y="371"/>
                </a:cubicBezTo>
                <a:cubicBezTo>
                  <a:pt x="170596" y="-2804"/>
                  <a:pt x="141492" y="15188"/>
                  <a:pt x="135142" y="22596"/>
                </a:cubicBezTo>
                <a:cubicBezTo>
                  <a:pt x="128792" y="30004"/>
                  <a:pt x="142021" y="42175"/>
                  <a:pt x="119267" y="44821"/>
                </a:cubicBezTo>
                <a:cubicBezTo>
                  <a:pt x="96513" y="47467"/>
                  <a:pt x="12375" y="23125"/>
                  <a:pt x="1792" y="225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 1262">
            <a:extLst>
              <a:ext uri="{FF2B5EF4-FFF2-40B4-BE49-F238E27FC236}">
                <a16:creationId xmlns:a16="http://schemas.microsoft.com/office/drawing/2014/main" id="{6256CAAE-25A7-B1CF-55E7-C4CAE014A928}"/>
              </a:ext>
            </a:extLst>
          </p:cNvPr>
          <p:cNvSpPr/>
          <p:nvPr/>
        </p:nvSpPr>
        <p:spPr>
          <a:xfrm>
            <a:off x="1749379" y="3768537"/>
            <a:ext cx="159367" cy="152588"/>
          </a:xfrm>
          <a:custGeom>
            <a:avLst/>
            <a:gdLst>
              <a:gd name="connsiteX0" fmla="*/ 158796 w 159367"/>
              <a:gd name="connsiteY0" fmla="*/ 188 h 152588"/>
              <a:gd name="connsiteX1" fmla="*/ 142921 w 159367"/>
              <a:gd name="connsiteY1" fmla="*/ 82738 h 152588"/>
              <a:gd name="connsiteX2" fmla="*/ 133396 w 159367"/>
              <a:gd name="connsiteY2" fmla="*/ 111313 h 152588"/>
              <a:gd name="connsiteX3" fmla="*/ 101646 w 159367"/>
              <a:gd name="connsiteY3" fmla="*/ 143063 h 152588"/>
              <a:gd name="connsiteX4" fmla="*/ 46 w 159367"/>
              <a:gd name="connsiteY4" fmla="*/ 152588 h 152588"/>
              <a:gd name="connsiteX5" fmla="*/ 88946 w 159367"/>
              <a:gd name="connsiteY5" fmla="*/ 143063 h 152588"/>
              <a:gd name="connsiteX6" fmla="*/ 120696 w 159367"/>
              <a:gd name="connsiteY6" fmla="*/ 108138 h 152588"/>
              <a:gd name="connsiteX7" fmla="*/ 158796 w 159367"/>
              <a:gd name="connsiteY7" fmla="*/ 188 h 15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367" h="152588">
                <a:moveTo>
                  <a:pt x="158796" y="188"/>
                </a:moveTo>
                <a:cubicBezTo>
                  <a:pt x="162500" y="-4045"/>
                  <a:pt x="147154" y="64217"/>
                  <a:pt x="142921" y="82738"/>
                </a:cubicBezTo>
                <a:cubicBezTo>
                  <a:pt x="138688" y="101259"/>
                  <a:pt x="140275" y="101259"/>
                  <a:pt x="133396" y="111313"/>
                </a:cubicBezTo>
                <a:cubicBezTo>
                  <a:pt x="126517" y="121367"/>
                  <a:pt x="123871" y="136184"/>
                  <a:pt x="101646" y="143063"/>
                </a:cubicBezTo>
                <a:cubicBezTo>
                  <a:pt x="79421" y="149942"/>
                  <a:pt x="2163" y="152588"/>
                  <a:pt x="46" y="152588"/>
                </a:cubicBezTo>
                <a:cubicBezTo>
                  <a:pt x="-2071" y="152588"/>
                  <a:pt x="68838" y="150471"/>
                  <a:pt x="88946" y="143063"/>
                </a:cubicBezTo>
                <a:cubicBezTo>
                  <a:pt x="109054" y="135655"/>
                  <a:pt x="107996" y="127188"/>
                  <a:pt x="120696" y="108138"/>
                </a:cubicBezTo>
                <a:cubicBezTo>
                  <a:pt x="133396" y="89088"/>
                  <a:pt x="155092" y="4421"/>
                  <a:pt x="158796" y="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 1263">
            <a:extLst>
              <a:ext uri="{FF2B5EF4-FFF2-40B4-BE49-F238E27FC236}">
                <a16:creationId xmlns:a16="http://schemas.microsoft.com/office/drawing/2014/main" id="{396C3042-428F-0A05-FC5D-483EC485F34B}"/>
              </a:ext>
            </a:extLst>
          </p:cNvPr>
          <p:cNvSpPr/>
          <p:nvPr/>
        </p:nvSpPr>
        <p:spPr>
          <a:xfrm>
            <a:off x="1749012" y="3813159"/>
            <a:ext cx="28988" cy="92264"/>
          </a:xfrm>
          <a:custGeom>
            <a:avLst/>
            <a:gdLst>
              <a:gd name="connsiteX0" fmla="*/ 22638 w 28988"/>
              <a:gd name="connsiteY0" fmla="*/ 16 h 92264"/>
              <a:gd name="connsiteX1" fmla="*/ 9938 w 28988"/>
              <a:gd name="connsiteY1" fmla="*/ 63516 h 92264"/>
              <a:gd name="connsiteX2" fmla="*/ 28988 w 28988"/>
              <a:gd name="connsiteY2" fmla="*/ 92091 h 92264"/>
              <a:gd name="connsiteX3" fmla="*/ 6763 w 28988"/>
              <a:gd name="connsiteY3" fmla="*/ 76216 h 92264"/>
              <a:gd name="connsiteX4" fmla="*/ 413 w 28988"/>
              <a:gd name="connsiteY4" fmla="*/ 57166 h 92264"/>
              <a:gd name="connsiteX5" fmla="*/ 22638 w 28988"/>
              <a:gd name="connsiteY5" fmla="*/ 16 h 92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88" h="92264">
                <a:moveTo>
                  <a:pt x="22638" y="16"/>
                </a:moveTo>
                <a:cubicBezTo>
                  <a:pt x="24226" y="1074"/>
                  <a:pt x="8880" y="48170"/>
                  <a:pt x="9938" y="63516"/>
                </a:cubicBezTo>
                <a:cubicBezTo>
                  <a:pt x="10996" y="78862"/>
                  <a:pt x="28988" y="92091"/>
                  <a:pt x="28988" y="92091"/>
                </a:cubicBezTo>
                <a:cubicBezTo>
                  <a:pt x="28459" y="94208"/>
                  <a:pt x="6763" y="76216"/>
                  <a:pt x="6763" y="76216"/>
                </a:cubicBezTo>
                <a:cubicBezTo>
                  <a:pt x="2001" y="70395"/>
                  <a:pt x="-1175" y="65104"/>
                  <a:pt x="413" y="57166"/>
                </a:cubicBezTo>
                <a:cubicBezTo>
                  <a:pt x="2001" y="49228"/>
                  <a:pt x="21050" y="-1042"/>
                  <a:pt x="22638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 1264">
            <a:extLst>
              <a:ext uri="{FF2B5EF4-FFF2-40B4-BE49-F238E27FC236}">
                <a16:creationId xmlns:a16="http://schemas.microsoft.com/office/drawing/2014/main" id="{EBF9DEBE-26F3-09B7-7A0E-8B3B87296DEF}"/>
              </a:ext>
            </a:extLst>
          </p:cNvPr>
          <p:cNvSpPr/>
          <p:nvPr/>
        </p:nvSpPr>
        <p:spPr>
          <a:xfrm>
            <a:off x="1787226" y="3896748"/>
            <a:ext cx="502067" cy="226510"/>
          </a:xfrm>
          <a:custGeom>
            <a:avLst/>
            <a:gdLst>
              <a:gd name="connsiteX0" fmla="*/ 299 w 502067"/>
              <a:gd name="connsiteY0" fmla="*/ 211702 h 226510"/>
              <a:gd name="connsiteX1" fmla="*/ 92374 w 502067"/>
              <a:gd name="connsiteY1" fmla="*/ 221227 h 226510"/>
              <a:gd name="connsiteX2" fmla="*/ 263824 w 502067"/>
              <a:gd name="connsiteY2" fmla="*/ 119627 h 226510"/>
              <a:gd name="connsiteX3" fmla="*/ 193974 w 502067"/>
              <a:gd name="connsiteY3" fmla="*/ 167252 h 226510"/>
              <a:gd name="connsiteX4" fmla="*/ 492424 w 502067"/>
              <a:gd name="connsiteY4" fmla="*/ 8502 h 226510"/>
              <a:gd name="connsiteX5" fmla="*/ 409874 w 502067"/>
              <a:gd name="connsiteY5" fmla="*/ 33902 h 226510"/>
              <a:gd name="connsiteX6" fmla="*/ 219374 w 502067"/>
              <a:gd name="connsiteY6" fmla="*/ 138677 h 226510"/>
              <a:gd name="connsiteX7" fmla="*/ 120949 w 502067"/>
              <a:gd name="connsiteY7" fmla="*/ 208527 h 226510"/>
              <a:gd name="connsiteX8" fmla="*/ 299 w 502067"/>
              <a:gd name="connsiteY8" fmla="*/ 211702 h 22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2067" h="226510">
                <a:moveTo>
                  <a:pt x="299" y="211702"/>
                </a:moveTo>
                <a:cubicBezTo>
                  <a:pt x="-4463" y="213819"/>
                  <a:pt x="48453" y="236573"/>
                  <a:pt x="92374" y="221227"/>
                </a:cubicBezTo>
                <a:cubicBezTo>
                  <a:pt x="136295" y="205881"/>
                  <a:pt x="246891" y="128623"/>
                  <a:pt x="263824" y="119627"/>
                </a:cubicBezTo>
                <a:cubicBezTo>
                  <a:pt x="280757" y="110631"/>
                  <a:pt x="155874" y="185773"/>
                  <a:pt x="193974" y="167252"/>
                </a:cubicBezTo>
                <a:cubicBezTo>
                  <a:pt x="232074" y="148731"/>
                  <a:pt x="456441" y="30727"/>
                  <a:pt x="492424" y="8502"/>
                </a:cubicBezTo>
                <a:cubicBezTo>
                  <a:pt x="528407" y="-13723"/>
                  <a:pt x="455382" y="12206"/>
                  <a:pt x="409874" y="33902"/>
                </a:cubicBezTo>
                <a:cubicBezTo>
                  <a:pt x="364366" y="55598"/>
                  <a:pt x="267528" y="109573"/>
                  <a:pt x="219374" y="138677"/>
                </a:cubicBezTo>
                <a:cubicBezTo>
                  <a:pt x="171220" y="167781"/>
                  <a:pt x="153757" y="195298"/>
                  <a:pt x="120949" y="208527"/>
                </a:cubicBezTo>
                <a:cubicBezTo>
                  <a:pt x="88141" y="221756"/>
                  <a:pt x="5061" y="209585"/>
                  <a:pt x="299" y="2117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 1265">
            <a:extLst>
              <a:ext uri="{FF2B5EF4-FFF2-40B4-BE49-F238E27FC236}">
                <a16:creationId xmlns:a16="http://schemas.microsoft.com/office/drawing/2014/main" id="{D8FA64B3-3823-D14B-B562-0D1D7D340287}"/>
              </a:ext>
            </a:extLst>
          </p:cNvPr>
          <p:cNvSpPr/>
          <p:nvPr/>
        </p:nvSpPr>
        <p:spPr>
          <a:xfrm>
            <a:off x="1431745" y="4112296"/>
            <a:ext cx="468147" cy="101186"/>
          </a:xfrm>
          <a:custGeom>
            <a:avLst/>
            <a:gdLst>
              <a:gd name="connsiteX0" fmla="*/ 180 w 468147"/>
              <a:gd name="connsiteY0" fmla="*/ 24729 h 101186"/>
              <a:gd name="connsiteX1" fmla="*/ 206555 w 468147"/>
              <a:gd name="connsiteY1" fmla="*/ 69179 h 101186"/>
              <a:gd name="connsiteX2" fmla="*/ 457380 w 468147"/>
              <a:gd name="connsiteY2" fmla="*/ 2504 h 101186"/>
              <a:gd name="connsiteX3" fmla="*/ 416105 w 468147"/>
              <a:gd name="connsiteY3" fmla="*/ 21554 h 101186"/>
              <a:gd name="connsiteX4" fmla="*/ 358955 w 468147"/>
              <a:gd name="connsiteY4" fmla="*/ 91404 h 101186"/>
              <a:gd name="connsiteX5" fmla="*/ 241480 w 468147"/>
              <a:gd name="connsiteY5" fmla="*/ 94579 h 101186"/>
              <a:gd name="connsiteX6" fmla="*/ 180 w 468147"/>
              <a:gd name="connsiteY6" fmla="*/ 24729 h 101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147" h="101186">
                <a:moveTo>
                  <a:pt x="180" y="24729"/>
                </a:moveTo>
                <a:cubicBezTo>
                  <a:pt x="-5641" y="20496"/>
                  <a:pt x="130355" y="72883"/>
                  <a:pt x="206555" y="69179"/>
                </a:cubicBezTo>
                <a:cubicBezTo>
                  <a:pt x="282755" y="65475"/>
                  <a:pt x="422455" y="10441"/>
                  <a:pt x="457380" y="2504"/>
                </a:cubicBezTo>
                <a:cubicBezTo>
                  <a:pt x="492305" y="-5433"/>
                  <a:pt x="432509" y="6737"/>
                  <a:pt x="416105" y="21554"/>
                </a:cubicBezTo>
                <a:cubicBezTo>
                  <a:pt x="399701" y="36371"/>
                  <a:pt x="388059" y="79233"/>
                  <a:pt x="358955" y="91404"/>
                </a:cubicBezTo>
                <a:cubicBezTo>
                  <a:pt x="329851" y="103575"/>
                  <a:pt x="300218" y="104104"/>
                  <a:pt x="241480" y="94579"/>
                </a:cubicBezTo>
                <a:cubicBezTo>
                  <a:pt x="182743" y="85054"/>
                  <a:pt x="6001" y="28962"/>
                  <a:pt x="180" y="247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 1266">
            <a:extLst>
              <a:ext uri="{FF2B5EF4-FFF2-40B4-BE49-F238E27FC236}">
                <a16:creationId xmlns:a16="http://schemas.microsoft.com/office/drawing/2014/main" id="{59469FD6-1B8F-2848-4F71-B4C94AF33084}"/>
              </a:ext>
            </a:extLst>
          </p:cNvPr>
          <p:cNvSpPr/>
          <p:nvPr/>
        </p:nvSpPr>
        <p:spPr>
          <a:xfrm>
            <a:off x="1714483" y="3940061"/>
            <a:ext cx="108656" cy="206518"/>
          </a:xfrm>
          <a:custGeom>
            <a:avLst/>
            <a:gdLst>
              <a:gd name="connsiteX0" fmla="*/ 69867 w 108656"/>
              <a:gd name="connsiteY0" fmla="*/ 114 h 206518"/>
              <a:gd name="connsiteX1" fmla="*/ 53992 w 108656"/>
              <a:gd name="connsiteY1" fmla="*/ 57264 h 206518"/>
              <a:gd name="connsiteX2" fmla="*/ 98442 w 108656"/>
              <a:gd name="connsiteY2" fmla="*/ 181089 h 206518"/>
              <a:gd name="connsiteX3" fmla="*/ 107967 w 108656"/>
              <a:gd name="connsiteY3" fmla="*/ 193789 h 206518"/>
              <a:gd name="connsiteX4" fmla="*/ 85742 w 108656"/>
              <a:gd name="connsiteY4" fmla="*/ 158864 h 206518"/>
              <a:gd name="connsiteX5" fmla="*/ 38117 w 108656"/>
              <a:gd name="connsiteY5" fmla="*/ 89014 h 206518"/>
              <a:gd name="connsiteX6" fmla="*/ 50817 w 108656"/>
              <a:gd name="connsiteY6" fmla="*/ 206489 h 206518"/>
              <a:gd name="connsiteX7" fmla="*/ 22242 w 108656"/>
              <a:gd name="connsiteY7" fmla="*/ 76314 h 206518"/>
              <a:gd name="connsiteX8" fmla="*/ 17 w 108656"/>
              <a:gd name="connsiteY8" fmla="*/ 9639 h 206518"/>
              <a:gd name="connsiteX9" fmla="*/ 19067 w 108656"/>
              <a:gd name="connsiteY9" fmla="*/ 41389 h 206518"/>
              <a:gd name="connsiteX10" fmla="*/ 69867 w 108656"/>
              <a:gd name="connsiteY10" fmla="*/ 114 h 20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8656" h="206518">
                <a:moveTo>
                  <a:pt x="69867" y="114"/>
                </a:moveTo>
                <a:cubicBezTo>
                  <a:pt x="75688" y="2760"/>
                  <a:pt x="49229" y="27102"/>
                  <a:pt x="53992" y="57264"/>
                </a:cubicBezTo>
                <a:cubicBezTo>
                  <a:pt x="58754" y="87427"/>
                  <a:pt x="98442" y="181089"/>
                  <a:pt x="98442" y="181089"/>
                </a:cubicBezTo>
                <a:cubicBezTo>
                  <a:pt x="107438" y="203843"/>
                  <a:pt x="110084" y="197493"/>
                  <a:pt x="107967" y="193789"/>
                </a:cubicBezTo>
                <a:cubicBezTo>
                  <a:pt x="105850" y="190085"/>
                  <a:pt x="97384" y="176326"/>
                  <a:pt x="85742" y="158864"/>
                </a:cubicBezTo>
                <a:cubicBezTo>
                  <a:pt x="74100" y="141402"/>
                  <a:pt x="43938" y="81077"/>
                  <a:pt x="38117" y="89014"/>
                </a:cubicBezTo>
                <a:cubicBezTo>
                  <a:pt x="32296" y="96951"/>
                  <a:pt x="53463" y="208606"/>
                  <a:pt x="50817" y="206489"/>
                </a:cubicBezTo>
                <a:cubicBezTo>
                  <a:pt x="48171" y="204372"/>
                  <a:pt x="30709" y="109122"/>
                  <a:pt x="22242" y="76314"/>
                </a:cubicBezTo>
                <a:cubicBezTo>
                  <a:pt x="13775" y="43506"/>
                  <a:pt x="546" y="15460"/>
                  <a:pt x="17" y="9639"/>
                </a:cubicBezTo>
                <a:cubicBezTo>
                  <a:pt x="-512" y="3818"/>
                  <a:pt x="11130" y="41389"/>
                  <a:pt x="19067" y="41389"/>
                </a:cubicBezTo>
                <a:cubicBezTo>
                  <a:pt x="27004" y="41389"/>
                  <a:pt x="64046" y="-2532"/>
                  <a:pt x="69867" y="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 1267">
            <a:extLst>
              <a:ext uri="{FF2B5EF4-FFF2-40B4-BE49-F238E27FC236}">
                <a16:creationId xmlns:a16="http://schemas.microsoft.com/office/drawing/2014/main" id="{E3166285-73A8-9E27-A971-7B2451010544}"/>
              </a:ext>
            </a:extLst>
          </p:cNvPr>
          <p:cNvSpPr/>
          <p:nvPr/>
        </p:nvSpPr>
        <p:spPr>
          <a:xfrm>
            <a:off x="1723810" y="3834724"/>
            <a:ext cx="220151" cy="194520"/>
          </a:xfrm>
          <a:custGeom>
            <a:avLst/>
            <a:gdLst>
              <a:gd name="connsiteX0" fmla="*/ 215 w 220151"/>
              <a:gd name="connsiteY0" fmla="*/ 95926 h 194520"/>
              <a:gd name="connsiteX1" fmla="*/ 104990 w 220151"/>
              <a:gd name="connsiteY1" fmla="*/ 102276 h 194520"/>
              <a:gd name="connsiteX2" fmla="*/ 203415 w 220151"/>
              <a:gd name="connsiteY2" fmla="*/ 676 h 194520"/>
              <a:gd name="connsiteX3" fmla="*/ 174840 w 220151"/>
              <a:gd name="connsiteY3" fmla="*/ 64176 h 194520"/>
              <a:gd name="connsiteX4" fmla="*/ 206590 w 220151"/>
              <a:gd name="connsiteY4" fmla="*/ 181651 h 194520"/>
              <a:gd name="connsiteX5" fmla="*/ 219290 w 220151"/>
              <a:gd name="connsiteY5" fmla="*/ 153076 h 194520"/>
              <a:gd name="connsiteX6" fmla="*/ 184365 w 220151"/>
              <a:gd name="connsiteY6" fmla="*/ 194351 h 194520"/>
              <a:gd name="connsiteX7" fmla="*/ 139915 w 220151"/>
              <a:gd name="connsiteY7" fmla="*/ 134026 h 194520"/>
              <a:gd name="connsiteX8" fmla="*/ 79590 w 220151"/>
              <a:gd name="connsiteY8" fmla="*/ 156251 h 194520"/>
              <a:gd name="connsiteX9" fmla="*/ 215 w 220151"/>
              <a:gd name="connsiteY9" fmla="*/ 95926 h 19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51" h="194520">
                <a:moveTo>
                  <a:pt x="215" y="95926"/>
                </a:moveTo>
                <a:cubicBezTo>
                  <a:pt x="4448" y="86930"/>
                  <a:pt x="71123" y="118151"/>
                  <a:pt x="104990" y="102276"/>
                </a:cubicBezTo>
                <a:cubicBezTo>
                  <a:pt x="138857" y="86401"/>
                  <a:pt x="191773" y="7026"/>
                  <a:pt x="203415" y="676"/>
                </a:cubicBezTo>
                <a:cubicBezTo>
                  <a:pt x="215057" y="-5674"/>
                  <a:pt x="174311" y="34013"/>
                  <a:pt x="174840" y="64176"/>
                </a:cubicBezTo>
                <a:cubicBezTo>
                  <a:pt x="175369" y="94338"/>
                  <a:pt x="199182" y="166834"/>
                  <a:pt x="206590" y="181651"/>
                </a:cubicBezTo>
                <a:cubicBezTo>
                  <a:pt x="213998" y="196468"/>
                  <a:pt x="222994" y="150959"/>
                  <a:pt x="219290" y="153076"/>
                </a:cubicBezTo>
                <a:cubicBezTo>
                  <a:pt x="215586" y="155193"/>
                  <a:pt x="197594" y="197526"/>
                  <a:pt x="184365" y="194351"/>
                </a:cubicBezTo>
                <a:cubicBezTo>
                  <a:pt x="171136" y="191176"/>
                  <a:pt x="157377" y="140376"/>
                  <a:pt x="139915" y="134026"/>
                </a:cubicBezTo>
                <a:cubicBezTo>
                  <a:pt x="122453" y="127676"/>
                  <a:pt x="103932" y="160484"/>
                  <a:pt x="79590" y="156251"/>
                </a:cubicBezTo>
                <a:cubicBezTo>
                  <a:pt x="55248" y="152018"/>
                  <a:pt x="-4018" y="104922"/>
                  <a:pt x="215" y="959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 1268">
            <a:extLst>
              <a:ext uri="{FF2B5EF4-FFF2-40B4-BE49-F238E27FC236}">
                <a16:creationId xmlns:a16="http://schemas.microsoft.com/office/drawing/2014/main" id="{11736E15-A95D-430D-550E-D9AA0D2DBEE8}"/>
              </a:ext>
            </a:extLst>
          </p:cNvPr>
          <p:cNvSpPr/>
          <p:nvPr/>
        </p:nvSpPr>
        <p:spPr>
          <a:xfrm>
            <a:off x="2228496" y="3752732"/>
            <a:ext cx="13119" cy="105105"/>
          </a:xfrm>
          <a:custGeom>
            <a:avLst/>
            <a:gdLst>
              <a:gd name="connsiteX0" fmla="*/ 354 w 13119"/>
              <a:gd name="connsiteY0" fmla="*/ 118 h 105105"/>
              <a:gd name="connsiteX1" fmla="*/ 3529 w 13119"/>
              <a:gd name="connsiteY1" fmla="*/ 57268 h 105105"/>
              <a:gd name="connsiteX2" fmla="*/ 3529 w 13119"/>
              <a:gd name="connsiteY2" fmla="*/ 104893 h 105105"/>
              <a:gd name="connsiteX3" fmla="*/ 13054 w 13119"/>
              <a:gd name="connsiteY3" fmla="*/ 73143 h 105105"/>
              <a:gd name="connsiteX4" fmla="*/ 354 w 13119"/>
              <a:gd name="connsiteY4" fmla="*/ 118 h 105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19" h="105105">
                <a:moveTo>
                  <a:pt x="354" y="118"/>
                </a:moveTo>
                <a:cubicBezTo>
                  <a:pt x="-1234" y="-2528"/>
                  <a:pt x="3000" y="39806"/>
                  <a:pt x="3529" y="57268"/>
                </a:cubicBezTo>
                <a:cubicBezTo>
                  <a:pt x="4058" y="74730"/>
                  <a:pt x="1942" y="102247"/>
                  <a:pt x="3529" y="104893"/>
                </a:cubicBezTo>
                <a:cubicBezTo>
                  <a:pt x="5117" y="107539"/>
                  <a:pt x="11996" y="84785"/>
                  <a:pt x="13054" y="73143"/>
                </a:cubicBezTo>
                <a:cubicBezTo>
                  <a:pt x="14112" y="61501"/>
                  <a:pt x="1942" y="2764"/>
                  <a:pt x="354" y="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 1269">
            <a:extLst>
              <a:ext uri="{FF2B5EF4-FFF2-40B4-BE49-F238E27FC236}">
                <a16:creationId xmlns:a16="http://schemas.microsoft.com/office/drawing/2014/main" id="{0AF46F7C-BD9C-1671-58FC-4F0904CA9540}"/>
              </a:ext>
            </a:extLst>
          </p:cNvPr>
          <p:cNvSpPr/>
          <p:nvPr/>
        </p:nvSpPr>
        <p:spPr>
          <a:xfrm>
            <a:off x="2003029" y="3749406"/>
            <a:ext cx="64859" cy="167923"/>
          </a:xfrm>
          <a:custGeom>
            <a:avLst/>
            <a:gdLst>
              <a:gd name="connsiteX0" fmla="*/ 3571 w 64859"/>
              <a:gd name="connsiteY0" fmla="*/ 269 h 167923"/>
              <a:gd name="connsiteX1" fmla="*/ 6746 w 64859"/>
              <a:gd name="connsiteY1" fmla="*/ 70119 h 167923"/>
              <a:gd name="connsiteX2" fmla="*/ 63896 w 64859"/>
              <a:gd name="connsiteY2" fmla="*/ 165369 h 167923"/>
              <a:gd name="connsiteX3" fmla="*/ 41671 w 64859"/>
              <a:gd name="connsiteY3" fmla="*/ 136794 h 167923"/>
              <a:gd name="connsiteX4" fmla="*/ 28971 w 64859"/>
              <a:gd name="connsiteY4" fmla="*/ 95519 h 167923"/>
              <a:gd name="connsiteX5" fmla="*/ 3571 w 64859"/>
              <a:gd name="connsiteY5" fmla="*/ 269 h 167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59" h="167923">
                <a:moveTo>
                  <a:pt x="3571" y="269"/>
                </a:moveTo>
                <a:cubicBezTo>
                  <a:pt x="-133" y="-3964"/>
                  <a:pt x="-3308" y="42602"/>
                  <a:pt x="6746" y="70119"/>
                </a:cubicBezTo>
                <a:cubicBezTo>
                  <a:pt x="16800" y="97636"/>
                  <a:pt x="58075" y="154257"/>
                  <a:pt x="63896" y="165369"/>
                </a:cubicBezTo>
                <a:cubicBezTo>
                  <a:pt x="69717" y="176481"/>
                  <a:pt x="47492" y="148436"/>
                  <a:pt x="41671" y="136794"/>
                </a:cubicBezTo>
                <a:cubicBezTo>
                  <a:pt x="35850" y="125152"/>
                  <a:pt x="33734" y="114040"/>
                  <a:pt x="28971" y="95519"/>
                </a:cubicBezTo>
                <a:cubicBezTo>
                  <a:pt x="24208" y="76998"/>
                  <a:pt x="7275" y="4502"/>
                  <a:pt x="3571" y="2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 1270">
            <a:extLst>
              <a:ext uri="{FF2B5EF4-FFF2-40B4-BE49-F238E27FC236}">
                <a16:creationId xmlns:a16="http://schemas.microsoft.com/office/drawing/2014/main" id="{E2D1D7E5-88B7-5630-D3A2-6BECBBC4AC8C}"/>
              </a:ext>
            </a:extLst>
          </p:cNvPr>
          <p:cNvSpPr/>
          <p:nvPr/>
        </p:nvSpPr>
        <p:spPr>
          <a:xfrm>
            <a:off x="1092195" y="3075855"/>
            <a:ext cx="492154" cy="149957"/>
          </a:xfrm>
          <a:custGeom>
            <a:avLst/>
            <a:gdLst>
              <a:gd name="connsiteX0" fmla="*/ 5 w 492154"/>
              <a:gd name="connsiteY0" fmla="*/ 73745 h 149957"/>
              <a:gd name="connsiteX1" fmla="*/ 206380 w 492154"/>
              <a:gd name="connsiteY1" fmla="*/ 45170 h 149957"/>
              <a:gd name="connsiteX2" fmla="*/ 193680 w 492154"/>
              <a:gd name="connsiteY2" fmla="*/ 13420 h 149957"/>
              <a:gd name="connsiteX3" fmla="*/ 358780 w 492154"/>
              <a:gd name="connsiteY3" fmla="*/ 102320 h 149957"/>
              <a:gd name="connsiteX4" fmla="*/ 320680 w 492154"/>
              <a:gd name="connsiteY4" fmla="*/ 51520 h 149957"/>
              <a:gd name="connsiteX5" fmla="*/ 492130 w 492154"/>
              <a:gd name="connsiteY5" fmla="*/ 149945 h 149957"/>
              <a:gd name="connsiteX6" fmla="*/ 333380 w 492154"/>
              <a:gd name="connsiteY6" fmla="*/ 57870 h 149957"/>
              <a:gd name="connsiteX7" fmla="*/ 355605 w 492154"/>
              <a:gd name="connsiteY7" fmla="*/ 720 h 149957"/>
              <a:gd name="connsiteX8" fmla="*/ 254005 w 492154"/>
              <a:gd name="connsiteY8" fmla="*/ 26120 h 149957"/>
              <a:gd name="connsiteX9" fmla="*/ 200030 w 492154"/>
              <a:gd name="connsiteY9" fmla="*/ 32470 h 149957"/>
              <a:gd name="connsiteX10" fmla="*/ 5 w 492154"/>
              <a:gd name="connsiteY10" fmla="*/ 73745 h 149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2154" h="149957">
                <a:moveTo>
                  <a:pt x="5" y="73745"/>
                </a:moveTo>
                <a:cubicBezTo>
                  <a:pt x="1063" y="75862"/>
                  <a:pt x="174101" y="55224"/>
                  <a:pt x="206380" y="45170"/>
                </a:cubicBezTo>
                <a:cubicBezTo>
                  <a:pt x="238659" y="35116"/>
                  <a:pt x="168280" y="3895"/>
                  <a:pt x="193680" y="13420"/>
                </a:cubicBezTo>
                <a:cubicBezTo>
                  <a:pt x="219080" y="22945"/>
                  <a:pt x="337613" y="95970"/>
                  <a:pt x="358780" y="102320"/>
                </a:cubicBezTo>
                <a:cubicBezTo>
                  <a:pt x="379947" y="108670"/>
                  <a:pt x="298455" y="43582"/>
                  <a:pt x="320680" y="51520"/>
                </a:cubicBezTo>
                <a:cubicBezTo>
                  <a:pt x="342905" y="59457"/>
                  <a:pt x="490013" y="148887"/>
                  <a:pt x="492130" y="149945"/>
                </a:cubicBezTo>
                <a:cubicBezTo>
                  <a:pt x="494247" y="151003"/>
                  <a:pt x="356134" y="82741"/>
                  <a:pt x="333380" y="57870"/>
                </a:cubicBezTo>
                <a:cubicBezTo>
                  <a:pt x="310626" y="32999"/>
                  <a:pt x="368834" y="6012"/>
                  <a:pt x="355605" y="720"/>
                </a:cubicBezTo>
                <a:cubicBezTo>
                  <a:pt x="342376" y="-4572"/>
                  <a:pt x="279934" y="20828"/>
                  <a:pt x="254005" y="26120"/>
                </a:cubicBezTo>
                <a:cubicBezTo>
                  <a:pt x="228076" y="31412"/>
                  <a:pt x="246067" y="24533"/>
                  <a:pt x="200030" y="32470"/>
                </a:cubicBezTo>
                <a:cubicBezTo>
                  <a:pt x="153993" y="40407"/>
                  <a:pt x="-1053" y="71628"/>
                  <a:pt x="5" y="737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 1271">
            <a:extLst>
              <a:ext uri="{FF2B5EF4-FFF2-40B4-BE49-F238E27FC236}">
                <a16:creationId xmlns:a16="http://schemas.microsoft.com/office/drawing/2014/main" id="{1985BB4C-2D5A-1792-CB10-44D586048F4B}"/>
              </a:ext>
            </a:extLst>
          </p:cNvPr>
          <p:cNvSpPr/>
          <p:nvPr/>
        </p:nvSpPr>
        <p:spPr>
          <a:xfrm>
            <a:off x="1190117" y="3155869"/>
            <a:ext cx="231040" cy="463815"/>
          </a:xfrm>
          <a:custGeom>
            <a:avLst/>
            <a:gdLst>
              <a:gd name="connsiteX0" fmla="*/ 67183 w 231040"/>
              <a:gd name="connsiteY0" fmla="*/ 81 h 463815"/>
              <a:gd name="connsiteX1" fmla="*/ 51308 w 231040"/>
              <a:gd name="connsiteY1" fmla="*/ 85806 h 463815"/>
              <a:gd name="connsiteX2" fmla="*/ 127508 w 231040"/>
              <a:gd name="connsiteY2" fmla="*/ 212806 h 463815"/>
              <a:gd name="connsiteX3" fmla="*/ 121158 w 231040"/>
              <a:gd name="connsiteY3" fmla="*/ 187406 h 463815"/>
              <a:gd name="connsiteX4" fmla="*/ 222758 w 231040"/>
              <a:gd name="connsiteY4" fmla="*/ 352506 h 463815"/>
              <a:gd name="connsiteX5" fmla="*/ 222758 w 231040"/>
              <a:gd name="connsiteY5" fmla="*/ 463631 h 463815"/>
              <a:gd name="connsiteX6" fmla="*/ 203708 w 231040"/>
              <a:gd name="connsiteY6" fmla="*/ 374731 h 463815"/>
              <a:gd name="connsiteX7" fmla="*/ 102108 w 231040"/>
              <a:gd name="connsiteY7" fmla="*/ 225506 h 463815"/>
              <a:gd name="connsiteX8" fmla="*/ 508 w 231040"/>
              <a:gd name="connsiteY8" fmla="*/ 73106 h 463815"/>
              <a:gd name="connsiteX9" fmla="*/ 67183 w 231040"/>
              <a:gd name="connsiteY9" fmla="*/ 81 h 463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1040" h="463815">
                <a:moveTo>
                  <a:pt x="67183" y="81"/>
                </a:moveTo>
                <a:cubicBezTo>
                  <a:pt x="75650" y="2198"/>
                  <a:pt x="41254" y="50352"/>
                  <a:pt x="51308" y="85806"/>
                </a:cubicBezTo>
                <a:cubicBezTo>
                  <a:pt x="61362" y="121260"/>
                  <a:pt x="115866" y="195873"/>
                  <a:pt x="127508" y="212806"/>
                </a:cubicBezTo>
                <a:cubicBezTo>
                  <a:pt x="139150" y="229739"/>
                  <a:pt x="105283" y="164123"/>
                  <a:pt x="121158" y="187406"/>
                </a:cubicBezTo>
                <a:cubicBezTo>
                  <a:pt x="137033" y="210689"/>
                  <a:pt x="205825" y="306469"/>
                  <a:pt x="222758" y="352506"/>
                </a:cubicBezTo>
                <a:cubicBezTo>
                  <a:pt x="239691" y="398543"/>
                  <a:pt x="225933" y="459927"/>
                  <a:pt x="222758" y="463631"/>
                </a:cubicBezTo>
                <a:cubicBezTo>
                  <a:pt x="219583" y="467335"/>
                  <a:pt x="223816" y="414419"/>
                  <a:pt x="203708" y="374731"/>
                </a:cubicBezTo>
                <a:cubicBezTo>
                  <a:pt x="183600" y="335043"/>
                  <a:pt x="135975" y="275777"/>
                  <a:pt x="102108" y="225506"/>
                </a:cubicBezTo>
                <a:cubicBezTo>
                  <a:pt x="68241" y="175235"/>
                  <a:pt x="7387" y="108560"/>
                  <a:pt x="508" y="73106"/>
                </a:cubicBezTo>
                <a:cubicBezTo>
                  <a:pt x="-6371" y="37652"/>
                  <a:pt x="58716" y="-2036"/>
                  <a:pt x="67183" y="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 1272">
            <a:extLst>
              <a:ext uri="{FF2B5EF4-FFF2-40B4-BE49-F238E27FC236}">
                <a16:creationId xmlns:a16="http://schemas.microsoft.com/office/drawing/2014/main" id="{D1FC23F4-206E-65B2-D090-A53AA2D80DEC}"/>
              </a:ext>
            </a:extLst>
          </p:cNvPr>
          <p:cNvSpPr/>
          <p:nvPr/>
        </p:nvSpPr>
        <p:spPr>
          <a:xfrm>
            <a:off x="1252703" y="3165404"/>
            <a:ext cx="58705" cy="82699"/>
          </a:xfrm>
          <a:custGeom>
            <a:avLst/>
            <a:gdLst>
              <a:gd name="connsiteX0" fmla="*/ 58572 w 58705"/>
              <a:gd name="connsiteY0" fmla="*/ 71 h 82699"/>
              <a:gd name="connsiteX1" fmla="*/ 17297 w 58705"/>
              <a:gd name="connsiteY1" fmla="*/ 47696 h 82699"/>
              <a:gd name="connsiteX2" fmla="*/ 20472 w 58705"/>
              <a:gd name="connsiteY2" fmla="*/ 82621 h 82699"/>
              <a:gd name="connsiteX3" fmla="*/ 1422 w 58705"/>
              <a:gd name="connsiteY3" fmla="*/ 38171 h 82699"/>
              <a:gd name="connsiteX4" fmla="*/ 58572 w 58705"/>
              <a:gd name="connsiteY4" fmla="*/ 71 h 82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705" h="82699">
                <a:moveTo>
                  <a:pt x="58572" y="71"/>
                </a:moveTo>
                <a:cubicBezTo>
                  <a:pt x="61218" y="1659"/>
                  <a:pt x="23647" y="33938"/>
                  <a:pt x="17297" y="47696"/>
                </a:cubicBezTo>
                <a:cubicBezTo>
                  <a:pt x="10947" y="61454"/>
                  <a:pt x="23118" y="84209"/>
                  <a:pt x="20472" y="82621"/>
                </a:cubicBezTo>
                <a:cubicBezTo>
                  <a:pt x="17826" y="81034"/>
                  <a:pt x="-5986" y="52458"/>
                  <a:pt x="1422" y="38171"/>
                </a:cubicBezTo>
                <a:cubicBezTo>
                  <a:pt x="8830" y="23884"/>
                  <a:pt x="55926" y="-1517"/>
                  <a:pt x="58572" y="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 1273">
            <a:extLst>
              <a:ext uri="{FF2B5EF4-FFF2-40B4-BE49-F238E27FC236}">
                <a16:creationId xmlns:a16="http://schemas.microsoft.com/office/drawing/2014/main" id="{9B846D47-4726-98B6-FCCC-B6338EA2AC25}"/>
              </a:ext>
            </a:extLst>
          </p:cNvPr>
          <p:cNvSpPr/>
          <p:nvPr/>
        </p:nvSpPr>
        <p:spPr>
          <a:xfrm>
            <a:off x="1291527" y="3152056"/>
            <a:ext cx="149689" cy="107140"/>
          </a:xfrm>
          <a:custGeom>
            <a:avLst/>
            <a:gdLst>
              <a:gd name="connsiteX0" fmla="*/ 698 w 149689"/>
              <a:gd name="connsiteY0" fmla="*/ 719 h 107140"/>
              <a:gd name="connsiteX1" fmla="*/ 146748 w 149689"/>
              <a:gd name="connsiteY1" fmla="*/ 105494 h 107140"/>
              <a:gd name="connsiteX2" fmla="*/ 92773 w 149689"/>
              <a:gd name="connsiteY2" fmla="*/ 61044 h 107140"/>
              <a:gd name="connsiteX3" fmla="*/ 698 w 149689"/>
              <a:gd name="connsiteY3" fmla="*/ 719 h 107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689" h="107140">
                <a:moveTo>
                  <a:pt x="698" y="719"/>
                </a:moveTo>
                <a:cubicBezTo>
                  <a:pt x="9694" y="8127"/>
                  <a:pt x="131402" y="95440"/>
                  <a:pt x="146748" y="105494"/>
                </a:cubicBezTo>
                <a:cubicBezTo>
                  <a:pt x="162094" y="115548"/>
                  <a:pt x="113411" y="76919"/>
                  <a:pt x="92773" y="61044"/>
                </a:cubicBezTo>
                <a:cubicBezTo>
                  <a:pt x="72136" y="45169"/>
                  <a:pt x="-8298" y="-6689"/>
                  <a:pt x="698" y="7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 1274">
            <a:extLst>
              <a:ext uri="{FF2B5EF4-FFF2-40B4-BE49-F238E27FC236}">
                <a16:creationId xmlns:a16="http://schemas.microsoft.com/office/drawing/2014/main" id="{3C12DE4D-BA3D-EC19-CB8E-4DF177D0196E}"/>
              </a:ext>
            </a:extLst>
          </p:cNvPr>
          <p:cNvSpPr/>
          <p:nvPr/>
        </p:nvSpPr>
        <p:spPr>
          <a:xfrm>
            <a:off x="1425575" y="3263471"/>
            <a:ext cx="160085" cy="159222"/>
          </a:xfrm>
          <a:custGeom>
            <a:avLst/>
            <a:gdLst>
              <a:gd name="connsiteX0" fmla="*/ 38100 w 160085"/>
              <a:gd name="connsiteY0" fmla="*/ 429 h 159222"/>
              <a:gd name="connsiteX1" fmla="*/ 0 w 160085"/>
              <a:gd name="connsiteY1" fmla="*/ 60754 h 159222"/>
              <a:gd name="connsiteX2" fmla="*/ 38100 w 160085"/>
              <a:gd name="connsiteY2" fmla="*/ 124254 h 159222"/>
              <a:gd name="connsiteX3" fmla="*/ 12700 w 160085"/>
              <a:gd name="connsiteY3" fmla="*/ 130604 h 159222"/>
              <a:gd name="connsiteX4" fmla="*/ 158750 w 160085"/>
              <a:gd name="connsiteY4" fmla="*/ 159179 h 159222"/>
              <a:gd name="connsiteX5" fmla="*/ 82550 w 160085"/>
              <a:gd name="connsiteY5" fmla="*/ 136954 h 159222"/>
              <a:gd name="connsiteX6" fmla="*/ 38100 w 160085"/>
              <a:gd name="connsiteY6" fmla="*/ 130604 h 159222"/>
              <a:gd name="connsiteX7" fmla="*/ 66675 w 160085"/>
              <a:gd name="connsiteY7" fmla="*/ 44879 h 159222"/>
              <a:gd name="connsiteX8" fmla="*/ 15875 w 160085"/>
              <a:gd name="connsiteY8" fmla="*/ 92504 h 159222"/>
              <a:gd name="connsiteX9" fmla="*/ 38100 w 160085"/>
              <a:gd name="connsiteY9" fmla="*/ 429 h 159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0085" h="159222">
                <a:moveTo>
                  <a:pt x="38100" y="429"/>
                </a:moveTo>
                <a:cubicBezTo>
                  <a:pt x="35454" y="-4863"/>
                  <a:pt x="0" y="40117"/>
                  <a:pt x="0" y="60754"/>
                </a:cubicBezTo>
                <a:cubicBezTo>
                  <a:pt x="0" y="81391"/>
                  <a:pt x="35983" y="112612"/>
                  <a:pt x="38100" y="124254"/>
                </a:cubicBezTo>
                <a:cubicBezTo>
                  <a:pt x="40217" y="135896"/>
                  <a:pt x="-7408" y="124783"/>
                  <a:pt x="12700" y="130604"/>
                </a:cubicBezTo>
                <a:cubicBezTo>
                  <a:pt x="32808" y="136425"/>
                  <a:pt x="147108" y="158121"/>
                  <a:pt x="158750" y="159179"/>
                </a:cubicBezTo>
                <a:cubicBezTo>
                  <a:pt x="170392" y="160237"/>
                  <a:pt x="102658" y="141716"/>
                  <a:pt x="82550" y="136954"/>
                </a:cubicBezTo>
                <a:cubicBezTo>
                  <a:pt x="62442" y="132192"/>
                  <a:pt x="40746" y="145950"/>
                  <a:pt x="38100" y="130604"/>
                </a:cubicBezTo>
                <a:cubicBezTo>
                  <a:pt x="35454" y="115258"/>
                  <a:pt x="70379" y="51229"/>
                  <a:pt x="66675" y="44879"/>
                </a:cubicBezTo>
                <a:cubicBezTo>
                  <a:pt x="62971" y="38529"/>
                  <a:pt x="23813" y="94092"/>
                  <a:pt x="15875" y="92504"/>
                </a:cubicBezTo>
                <a:cubicBezTo>
                  <a:pt x="7937" y="90916"/>
                  <a:pt x="40746" y="5721"/>
                  <a:pt x="38100" y="4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 1275">
            <a:extLst>
              <a:ext uri="{FF2B5EF4-FFF2-40B4-BE49-F238E27FC236}">
                <a16:creationId xmlns:a16="http://schemas.microsoft.com/office/drawing/2014/main" id="{70B283DE-1690-4926-8863-6DE75C4E4AE7}"/>
              </a:ext>
            </a:extLst>
          </p:cNvPr>
          <p:cNvSpPr/>
          <p:nvPr/>
        </p:nvSpPr>
        <p:spPr>
          <a:xfrm>
            <a:off x="1523802" y="3285927"/>
            <a:ext cx="100393" cy="136727"/>
          </a:xfrm>
          <a:custGeom>
            <a:avLst/>
            <a:gdLst>
              <a:gd name="connsiteX0" fmla="*/ 198 w 100393"/>
              <a:gd name="connsiteY0" fmla="*/ 198 h 136727"/>
              <a:gd name="connsiteX1" fmla="*/ 60523 w 100393"/>
              <a:gd name="connsiteY1" fmla="*/ 38298 h 136727"/>
              <a:gd name="connsiteX2" fmla="*/ 89098 w 100393"/>
              <a:gd name="connsiteY2" fmla="*/ 98623 h 136727"/>
              <a:gd name="connsiteX3" fmla="*/ 95448 w 100393"/>
              <a:gd name="connsiteY3" fmla="*/ 73223 h 136727"/>
              <a:gd name="connsiteX4" fmla="*/ 98623 w 100393"/>
              <a:gd name="connsiteY4" fmla="*/ 136723 h 136727"/>
              <a:gd name="connsiteX5" fmla="*/ 98623 w 100393"/>
              <a:gd name="connsiteY5" fmla="*/ 76398 h 136727"/>
              <a:gd name="connsiteX6" fmla="*/ 76398 w 100393"/>
              <a:gd name="connsiteY6" fmla="*/ 22423 h 136727"/>
              <a:gd name="connsiteX7" fmla="*/ 82748 w 100393"/>
              <a:gd name="connsiteY7" fmla="*/ 54173 h 136727"/>
              <a:gd name="connsiteX8" fmla="*/ 198 w 100393"/>
              <a:gd name="connsiteY8" fmla="*/ 198 h 13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393" h="136727">
                <a:moveTo>
                  <a:pt x="198" y="198"/>
                </a:moveTo>
                <a:cubicBezTo>
                  <a:pt x="-3506" y="-2448"/>
                  <a:pt x="45706" y="21894"/>
                  <a:pt x="60523" y="38298"/>
                </a:cubicBezTo>
                <a:cubicBezTo>
                  <a:pt x="75340" y="54702"/>
                  <a:pt x="83277" y="92802"/>
                  <a:pt x="89098" y="98623"/>
                </a:cubicBezTo>
                <a:cubicBezTo>
                  <a:pt x="94919" y="104444"/>
                  <a:pt x="93861" y="66873"/>
                  <a:pt x="95448" y="73223"/>
                </a:cubicBezTo>
                <a:cubicBezTo>
                  <a:pt x="97036" y="79573"/>
                  <a:pt x="98094" y="136194"/>
                  <a:pt x="98623" y="136723"/>
                </a:cubicBezTo>
                <a:cubicBezTo>
                  <a:pt x="99152" y="137252"/>
                  <a:pt x="102327" y="95448"/>
                  <a:pt x="98623" y="76398"/>
                </a:cubicBezTo>
                <a:cubicBezTo>
                  <a:pt x="94919" y="57348"/>
                  <a:pt x="79044" y="26127"/>
                  <a:pt x="76398" y="22423"/>
                </a:cubicBezTo>
                <a:cubicBezTo>
                  <a:pt x="73752" y="18719"/>
                  <a:pt x="96506" y="57877"/>
                  <a:pt x="82748" y="54173"/>
                </a:cubicBezTo>
                <a:cubicBezTo>
                  <a:pt x="68990" y="50469"/>
                  <a:pt x="3902" y="2844"/>
                  <a:pt x="198" y="1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 1276">
            <a:extLst>
              <a:ext uri="{FF2B5EF4-FFF2-40B4-BE49-F238E27FC236}">
                <a16:creationId xmlns:a16="http://schemas.microsoft.com/office/drawing/2014/main" id="{A06C0E47-44C8-40AF-5171-011803374F1A}"/>
              </a:ext>
            </a:extLst>
          </p:cNvPr>
          <p:cNvSpPr/>
          <p:nvPr/>
        </p:nvSpPr>
        <p:spPr>
          <a:xfrm>
            <a:off x="1425568" y="3441258"/>
            <a:ext cx="85748" cy="387820"/>
          </a:xfrm>
          <a:custGeom>
            <a:avLst/>
            <a:gdLst>
              <a:gd name="connsiteX0" fmla="*/ 7 w 85748"/>
              <a:gd name="connsiteY0" fmla="*/ 442 h 387820"/>
              <a:gd name="connsiteX1" fmla="*/ 41282 w 85748"/>
              <a:gd name="connsiteY1" fmla="*/ 171892 h 387820"/>
              <a:gd name="connsiteX2" fmla="*/ 82557 w 85748"/>
              <a:gd name="connsiteY2" fmla="*/ 302067 h 387820"/>
              <a:gd name="connsiteX3" fmla="*/ 73032 w 85748"/>
              <a:gd name="connsiteY3" fmla="*/ 270317 h 387820"/>
              <a:gd name="connsiteX4" fmla="*/ 85732 w 85748"/>
              <a:gd name="connsiteY4" fmla="*/ 387792 h 387820"/>
              <a:gd name="connsiteX5" fmla="*/ 69857 w 85748"/>
              <a:gd name="connsiteY5" fmla="*/ 279842 h 387820"/>
              <a:gd name="connsiteX6" fmla="*/ 44457 w 85748"/>
              <a:gd name="connsiteY6" fmla="*/ 127442 h 387820"/>
              <a:gd name="connsiteX7" fmla="*/ 7 w 85748"/>
              <a:gd name="connsiteY7" fmla="*/ 442 h 387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748" h="387820">
                <a:moveTo>
                  <a:pt x="7" y="442"/>
                </a:moveTo>
                <a:cubicBezTo>
                  <a:pt x="-522" y="7850"/>
                  <a:pt x="27524" y="121621"/>
                  <a:pt x="41282" y="171892"/>
                </a:cubicBezTo>
                <a:cubicBezTo>
                  <a:pt x="55040" y="222163"/>
                  <a:pt x="77265" y="285663"/>
                  <a:pt x="82557" y="302067"/>
                </a:cubicBezTo>
                <a:cubicBezTo>
                  <a:pt x="87849" y="318471"/>
                  <a:pt x="72503" y="256030"/>
                  <a:pt x="73032" y="270317"/>
                </a:cubicBezTo>
                <a:cubicBezTo>
                  <a:pt x="73561" y="284605"/>
                  <a:pt x="86261" y="386205"/>
                  <a:pt x="85732" y="387792"/>
                </a:cubicBezTo>
                <a:cubicBezTo>
                  <a:pt x="85203" y="389379"/>
                  <a:pt x="76736" y="323234"/>
                  <a:pt x="69857" y="279842"/>
                </a:cubicBezTo>
                <a:cubicBezTo>
                  <a:pt x="62978" y="236450"/>
                  <a:pt x="54511" y="174538"/>
                  <a:pt x="44457" y="127442"/>
                </a:cubicBezTo>
                <a:cubicBezTo>
                  <a:pt x="34403" y="80346"/>
                  <a:pt x="536" y="-6966"/>
                  <a:pt x="7" y="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 1277">
            <a:extLst>
              <a:ext uri="{FF2B5EF4-FFF2-40B4-BE49-F238E27FC236}">
                <a16:creationId xmlns:a16="http://schemas.microsoft.com/office/drawing/2014/main" id="{3BBC04B3-5EAF-0F3F-C373-501AAF9D1648}"/>
              </a:ext>
            </a:extLst>
          </p:cNvPr>
          <p:cNvSpPr/>
          <p:nvPr/>
        </p:nvSpPr>
        <p:spPr>
          <a:xfrm>
            <a:off x="1490425" y="3418608"/>
            <a:ext cx="59510" cy="270898"/>
          </a:xfrm>
          <a:custGeom>
            <a:avLst/>
            <a:gdLst>
              <a:gd name="connsiteX0" fmla="*/ 58975 w 59510"/>
              <a:gd name="connsiteY0" fmla="*/ 51667 h 270898"/>
              <a:gd name="connsiteX1" fmla="*/ 39925 w 59510"/>
              <a:gd name="connsiteY1" fmla="*/ 105642 h 270898"/>
              <a:gd name="connsiteX2" fmla="*/ 52625 w 59510"/>
              <a:gd name="connsiteY2" fmla="*/ 191367 h 270898"/>
              <a:gd name="connsiteX3" fmla="*/ 36750 w 59510"/>
              <a:gd name="connsiteY3" fmla="*/ 159617 h 270898"/>
              <a:gd name="connsiteX4" fmla="*/ 55800 w 59510"/>
              <a:gd name="connsiteY4" fmla="*/ 270742 h 270898"/>
              <a:gd name="connsiteX5" fmla="*/ 33575 w 59510"/>
              <a:gd name="connsiteY5" fmla="*/ 181842 h 270898"/>
              <a:gd name="connsiteX6" fmla="*/ 1825 w 59510"/>
              <a:gd name="connsiteY6" fmla="*/ 92942 h 270898"/>
              <a:gd name="connsiteX7" fmla="*/ 5000 w 59510"/>
              <a:gd name="connsiteY7" fmla="*/ 867 h 270898"/>
              <a:gd name="connsiteX8" fmla="*/ 14525 w 59510"/>
              <a:gd name="connsiteY8" fmla="*/ 150092 h 270898"/>
              <a:gd name="connsiteX9" fmla="*/ 58975 w 59510"/>
              <a:gd name="connsiteY9" fmla="*/ 51667 h 27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510" h="270898">
                <a:moveTo>
                  <a:pt x="58975" y="51667"/>
                </a:moveTo>
                <a:cubicBezTo>
                  <a:pt x="63208" y="44259"/>
                  <a:pt x="40983" y="82359"/>
                  <a:pt x="39925" y="105642"/>
                </a:cubicBezTo>
                <a:cubicBezTo>
                  <a:pt x="38867" y="128925"/>
                  <a:pt x="53154" y="182371"/>
                  <a:pt x="52625" y="191367"/>
                </a:cubicBezTo>
                <a:cubicBezTo>
                  <a:pt x="52096" y="200363"/>
                  <a:pt x="36221" y="146388"/>
                  <a:pt x="36750" y="159617"/>
                </a:cubicBezTo>
                <a:cubicBezTo>
                  <a:pt x="37279" y="172846"/>
                  <a:pt x="56329" y="267038"/>
                  <a:pt x="55800" y="270742"/>
                </a:cubicBezTo>
                <a:cubicBezTo>
                  <a:pt x="55271" y="274446"/>
                  <a:pt x="42571" y="211475"/>
                  <a:pt x="33575" y="181842"/>
                </a:cubicBezTo>
                <a:cubicBezTo>
                  <a:pt x="24579" y="152209"/>
                  <a:pt x="6587" y="123105"/>
                  <a:pt x="1825" y="92942"/>
                </a:cubicBezTo>
                <a:cubicBezTo>
                  <a:pt x="-2938" y="62780"/>
                  <a:pt x="2883" y="-8658"/>
                  <a:pt x="5000" y="867"/>
                </a:cubicBezTo>
                <a:cubicBezTo>
                  <a:pt x="7117" y="10392"/>
                  <a:pt x="8175" y="134746"/>
                  <a:pt x="14525" y="150092"/>
                </a:cubicBezTo>
                <a:cubicBezTo>
                  <a:pt x="20875" y="165438"/>
                  <a:pt x="54742" y="59075"/>
                  <a:pt x="58975" y="516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 1278">
            <a:extLst>
              <a:ext uri="{FF2B5EF4-FFF2-40B4-BE49-F238E27FC236}">
                <a16:creationId xmlns:a16="http://schemas.microsoft.com/office/drawing/2014/main" id="{25E87248-FCD0-A24E-7F55-2EB33408EF84}"/>
              </a:ext>
            </a:extLst>
          </p:cNvPr>
          <p:cNvSpPr/>
          <p:nvPr/>
        </p:nvSpPr>
        <p:spPr>
          <a:xfrm>
            <a:off x="1603368" y="3482819"/>
            <a:ext cx="35740" cy="343781"/>
          </a:xfrm>
          <a:custGeom>
            <a:avLst/>
            <a:gdLst>
              <a:gd name="connsiteX0" fmla="*/ 7 w 35740"/>
              <a:gd name="connsiteY0" fmla="*/ 156 h 343781"/>
              <a:gd name="connsiteX1" fmla="*/ 34932 w 35740"/>
              <a:gd name="connsiteY1" fmla="*/ 133506 h 343781"/>
              <a:gd name="connsiteX2" fmla="*/ 25407 w 35740"/>
              <a:gd name="connsiteY2" fmla="*/ 263681 h 343781"/>
              <a:gd name="connsiteX3" fmla="*/ 34932 w 35740"/>
              <a:gd name="connsiteY3" fmla="*/ 231931 h 343781"/>
              <a:gd name="connsiteX4" fmla="*/ 25407 w 35740"/>
              <a:gd name="connsiteY4" fmla="*/ 343056 h 343781"/>
              <a:gd name="connsiteX5" fmla="*/ 31757 w 35740"/>
              <a:gd name="connsiteY5" fmla="*/ 168431 h 343781"/>
              <a:gd name="connsiteX6" fmla="*/ 28582 w 35740"/>
              <a:gd name="connsiteY6" fmla="*/ 44606 h 343781"/>
              <a:gd name="connsiteX7" fmla="*/ 31757 w 35740"/>
              <a:gd name="connsiteY7" fmla="*/ 104931 h 343781"/>
              <a:gd name="connsiteX8" fmla="*/ 7 w 35740"/>
              <a:gd name="connsiteY8" fmla="*/ 156 h 34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740" h="343781">
                <a:moveTo>
                  <a:pt x="7" y="156"/>
                </a:moveTo>
                <a:cubicBezTo>
                  <a:pt x="536" y="4919"/>
                  <a:pt x="30699" y="89585"/>
                  <a:pt x="34932" y="133506"/>
                </a:cubicBezTo>
                <a:cubicBezTo>
                  <a:pt x="39165" y="177427"/>
                  <a:pt x="25407" y="247277"/>
                  <a:pt x="25407" y="263681"/>
                </a:cubicBezTo>
                <a:cubicBezTo>
                  <a:pt x="25407" y="280085"/>
                  <a:pt x="34932" y="218702"/>
                  <a:pt x="34932" y="231931"/>
                </a:cubicBezTo>
                <a:cubicBezTo>
                  <a:pt x="34932" y="245160"/>
                  <a:pt x="25936" y="353639"/>
                  <a:pt x="25407" y="343056"/>
                </a:cubicBezTo>
                <a:cubicBezTo>
                  <a:pt x="24878" y="332473"/>
                  <a:pt x="31228" y="218173"/>
                  <a:pt x="31757" y="168431"/>
                </a:cubicBezTo>
                <a:cubicBezTo>
                  <a:pt x="32286" y="118689"/>
                  <a:pt x="28582" y="55189"/>
                  <a:pt x="28582" y="44606"/>
                </a:cubicBezTo>
                <a:cubicBezTo>
                  <a:pt x="28582" y="34023"/>
                  <a:pt x="37049" y="109164"/>
                  <a:pt x="31757" y="104931"/>
                </a:cubicBezTo>
                <a:cubicBezTo>
                  <a:pt x="26465" y="100698"/>
                  <a:pt x="-522" y="-4607"/>
                  <a:pt x="7" y="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 1279">
            <a:extLst>
              <a:ext uri="{FF2B5EF4-FFF2-40B4-BE49-F238E27FC236}">
                <a16:creationId xmlns:a16="http://schemas.microsoft.com/office/drawing/2014/main" id="{14D13CCF-2FB9-18E8-D134-68FBEE2D0946}"/>
              </a:ext>
            </a:extLst>
          </p:cNvPr>
          <p:cNvSpPr/>
          <p:nvPr/>
        </p:nvSpPr>
        <p:spPr>
          <a:xfrm>
            <a:off x="1657292" y="3497378"/>
            <a:ext cx="46982" cy="589626"/>
          </a:xfrm>
          <a:custGeom>
            <a:avLst/>
            <a:gdLst>
              <a:gd name="connsiteX0" fmla="*/ 58 w 46982"/>
              <a:gd name="connsiteY0" fmla="*/ 1472 h 589626"/>
              <a:gd name="connsiteX1" fmla="*/ 34983 w 46982"/>
              <a:gd name="connsiteY1" fmla="*/ 366597 h 589626"/>
              <a:gd name="connsiteX2" fmla="*/ 31808 w 46982"/>
              <a:gd name="connsiteY2" fmla="*/ 322147 h 589626"/>
              <a:gd name="connsiteX3" fmla="*/ 41333 w 46982"/>
              <a:gd name="connsiteY3" fmla="*/ 445972 h 589626"/>
              <a:gd name="connsiteX4" fmla="*/ 44508 w 46982"/>
              <a:gd name="connsiteY4" fmla="*/ 572972 h 589626"/>
              <a:gd name="connsiteX5" fmla="*/ 44508 w 46982"/>
              <a:gd name="connsiteY5" fmla="*/ 525347 h 589626"/>
              <a:gd name="connsiteX6" fmla="*/ 58 w 46982"/>
              <a:gd name="connsiteY6" fmla="*/ 1472 h 58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982" h="589626">
                <a:moveTo>
                  <a:pt x="58" y="1472"/>
                </a:moveTo>
                <a:cubicBezTo>
                  <a:pt x="-1530" y="-24986"/>
                  <a:pt x="29691" y="313151"/>
                  <a:pt x="34983" y="366597"/>
                </a:cubicBezTo>
                <a:cubicBezTo>
                  <a:pt x="40275" y="420043"/>
                  <a:pt x="30750" y="308918"/>
                  <a:pt x="31808" y="322147"/>
                </a:cubicBezTo>
                <a:cubicBezTo>
                  <a:pt x="32866" y="335376"/>
                  <a:pt x="39216" y="404168"/>
                  <a:pt x="41333" y="445972"/>
                </a:cubicBezTo>
                <a:cubicBezTo>
                  <a:pt x="43450" y="487776"/>
                  <a:pt x="44508" y="572972"/>
                  <a:pt x="44508" y="572972"/>
                </a:cubicBezTo>
                <a:cubicBezTo>
                  <a:pt x="45037" y="586201"/>
                  <a:pt x="49800" y="619539"/>
                  <a:pt x="44508" y="525347"/>
                </a:cubicBezTo>
                <a:cubicBezTo>
                  <a:pt x="39216" y="431155"/>
                  <a:pt x="1646" y="27930"/>
                  <a:pt x="58" y="14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 1280">
            <a:extLst>
              <a:ext uri="{FF2B5EF4-FFF2-40B4-BE49-F238E27FC236}">
                <a16:creationId xmlns:a16="http://schemas.microsoft.com/office/drawing/2014/main" id="{17A501CF-FE04-F40D-AA51-F80A5B37099F}"/>
              </a:ext>
            </a:extLst>
          </p:cNvPr>
          <p:cNvSpPr/>
          <p:nvPr/>
        </p:nvSpPr>
        <p:spPr>
          <a:xfrm>
            <a:off x="1413817" y="3510954"/>
            <a:ext cx="70794" cy="435926"/>
          </a:xfrm>
          <a:custGeom>
            <a:avLst/>
            <a:gdLst>
              <a:gd name="connsiteX0" fmla="*/ 18108 w 70794"/>
              <a:gd name="connsiteY0" fmla="*/ 596 h 435926"/>
              <a:gd name="connsiteX1" fmla="*/ 27633 w 70794"/>
              <a:gd name="connsiteY1" fmla="*/ 149821 h 435926"/>
              <a:gd name="connsiteX2" fmla="*/ 62558 w 70794"/>
              <a:gd name="connsiteY2" fmla="*/ 283171 h 435926"/>
              <a:gd name="connsiteX3" fmla="*/ 65733 w 70794"/>
              <a:gd name="connsiteY3" fmla="*/ 432396 h 435926"/>
              <a:gd name="connsiteX4" fmla="*/ 68908 w 70794"/>
              <a:gd name="connsiteY4" fmla="*/ 375246 h 435926"/>
              <a:gd name="connsiteX5" fmla="*/ 33983 w 70794"/>
              <a:gd name="connsiteY5" fmla="*/ 222846 h 435926"/>
              <a:gd name="connsiteX6" fmla="*/ 2233 w 70794"/>
              <a:gd name="connsiteY6" fmla="*/ 146646 h 435926"/>
              <a:gd name="connsiteX7" fmla="*/ 5408 w 70794"/>
              <a:gd name="connsiteY7" fmla="*/ 99021 h 435926"/>
              <a:gd name="connsiteX8" fmla="*/ 18108 w 70794"/>
              <a:gd name="connsiteY8" fmla="*/ 596 h 43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794" h="435926">
                <a:moveTo>
                  <a:pt x="18108" y="596"/>
                </a:moveTo>
                <a:cubicBezTo>
                  <a:pt x="21812" y="9063"/>
                  <a:pt x="20225" y="102725"/>
                  <a:pt x="27633" y="149821"/>
                </a:cubicBezTo>
                <a:cubicBezTo>
                  <a:pt x="35041" y="196917"/>
                  <a:pt x="56208" y="236075"/>
                  <a:pt x="62558" y="283171"/>
                </a:cubicBezTo>
                <a:cubicBezTo>
                  <a:pt x="68908" y="330267"/>
                  <a:pt x="64675" y="417050"/>
                  <a:pt x="65733" y="432396"/>
                </a:cubicBezTo>
                <a:cubicBezTo>
                  <a:pt x="66791" y="447742"/>
                  <a:pt x="74200" y="410171"/>
                  <a:pt x="68908" y="375246"/>
                </a:cubicBezTo>
                <a:cubicBezTo>
                  <a:pt x="63616" y="340321"/>
                  <a:pt x="45095" y="260946"/>
                  <a:pt x="33983" y="222846"/>
                </a:cubicBezTo>
                <a:cubicBezTo>
                  <a:pt x="22871" y="184746"/>
                  <a:pt x="6995" y="167283"/>
                  <a:pt x="2233" y="146646"/>
                </a:cubicBezTo>
                <a:cubicBezTo>
                  <a:pt x="-2529" y="126009"/>
                  <a:pt x="1175" y="121775"/>
                  <a:pt x="5408" y="99021"/>
                </a:cubicBezTo>
                <a:cubicBezTo>
                  <a:pt x="9641" y="76267"/>
                  <a:pt x="14404" y="-7871"/>
                  <a:pt x="18108" y="5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 1281">
            <a:extLst>
              <a:ext uri="{FF2B5EF4-FFF2-40B4-BE49-F238E27FC236}">
                <a16:creationId xmlns:a16="http://schemas.microsoft.com/office/drawing/2014/main" id="{A57C2068-9101-DE72-A539-AC836DC7EE09}"/>
              </a:ext>
            </a:extLst>
          </p:cNvPr>
          <p:cNvSpPr/>
          <p:nvPr/>
        </p:nvSpPr>
        <p:spPr>
          <a:xfrm>
            <a:off x="1462296" y="3600441"/>
            <a:ext cx="77993" cy="258605"/>
          </a:xfrm>
          <a:custGeom>
            <a:avLst/>
            <a:gdLst>
              <a:gd name="connsiteX0" fmla="*/ 7729 w 77993"/>
              <a:gd name="connsiteY0" fmla="*/ 9 h 258605"/>
              <a:gd name="connsiteX1" fmla="*/ 4554 w 77993"/>
              <a:gd name="connsiteY1" fmla="*/ 133359 h 258605"/>
              <a:gd name="connsiteX2" fmla="*/ 77579 w 77993"/>
              <a:gd name="connsiteY2" fmla="*/ 257184 h 258605"/>
              <a:gd name="connsiteX3" fmla="*/ 33129 w 77993"/>
              <a:gd name="connsiteY3" fmla="*/ 196859 h 258605"/>
              <a:gd name="connsiteX4" fmla="*/ 7729 w 77993"/>
              <a:gd name="connsiteY4" fmla="*/ 139709 h 258605"/>
              <a:gd name="connsiteX5" fmla="*/ 7729 w 77993"/>
              <a:gd name="connsiteY5" fmla="*/ 9 h 258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993" h="258605">
                <a:moveTo>
                  <a:pt x="7729" y="9"/>
                </a:moveTo>
                <a:cubicBezTo>
                  <a:pt x="7200" y="-1049"/>
                  <a:pt x="-7088" y="90497"/>
                  <a:pt x="4554" y="133359"/>
                </a:cubicBezTo>
                <a:cubicBezTo>
                  <a:pt x="16196" y="176221"/>
                  <a:pt x="72817" y="246601"/>
                  <a:pt x="77579" y="257184"/>
                </a:cubicBezTo>
                <a:cubicBezTo>
                  <a:pt x="82342" y="267767"/>
                  <a:pt x="44771" y="216438"/>
                  <a:pt x="33129" y="196859"/>
                </a:cubicBezTo>
                <a:cubicBezTo>
                  <a:pt x="21487" y="177280"/>
                  <a:pt x="12491" y="168284"/>
                  <a:pt x="7729" y="139709"/>
                </a:cubicBezTo>
                <a:cubicBezTo>
                  <a:pt x="2967" y="111134"/>
                  <a:pt x="8258" y="1067"/>
                  <a:pt x="7729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 1282">
            <a:extLst>
              <a:ext uri="{FF2B5EF4-FFF2-40B4-BE49-F238E27FC236}">
                <a16:creationId xmlns:a16="http://schemas.microsoft.com/office/drawing/2014/main" id="{B14BE4CC-6BE4-32E3-CA9F-38BFF5EEE5A8}"/>
              </a:ext>
            </a:extLst>
          </p:cNvPr>
          <p:cNvSpPr/>
          <p:nvPr/>
        </p:nvSpPr>
        <p:spPr>
          <a:xfrm>
            <a:off x="1487148" y="3923190"/>
            <a:ext cx="236877" cy="106076"/>
          </a:xfrm>
          <a:custGeom>
            <a:avLst/>
            <a:gdLst>
              <a:gd name="connsiteX0" fmla="*/ 1927 w 236877"/>
              <a:gd name="connsiteY0" fmla="*/ 105885 h 106076"/>
              <a:gd name="connsiteX1" fmla="*/ 74952 w 236877"/>
              <a:gd name="connsiteY1" fmla="*/ 29685 h 106076"/>
              <a:gd name="connsiteX2" fmla="*/ 170202 w 236877"/>
              <a:gd name="connsiteY2" fmla="*/ 26510 h 106076"/>
              <a:gd name="connsiteX3" fmla="*/ 154327 w 236877"/>
              <a:gd name="connsiteY3" fmla="*/ 1110 h 106076"/>
              <a:gd name="connsiteX4" fmla="*/ 236877 w 236877"/>
              <a:gd name="connsiteY4" fmla="*/ 13810 h 106076"/>
              <a:gd name="connsiteX5" fmla="*/ 154327 w 236877"/>
              <a:gd name="connsiteY5" fmla="*/ 4285 h 106076"/>
              <a:gd name="connsiteX6" fmla="*/ 1927 w 236877"/>
              <a:gd name="connsiteY6" fmla="*/ 105885 h 106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877" h="106076">
                <a:moveTo>
                  <a:pt x="1927" y="105885"/>
                </a:moveTo>
                <a:cubicBezTo>
                  <a:pt x="-11302" y="110118"/>
                  <a:pt x="46906" y="42914"/>
                  <a:pt x="74952" y="29685"/>
                </a:cubicBezTo>
                <a:cubicBezTo>
                  <a:pt x="102998" y="16456"/>
                  <a:pt x="156973" y="31272"/>
                  <a:pt x="170202" y="26510"/>
                </a:cubicBezTo>
                <a:cubicBezTo>
                  <a:pt x="183431" y="21748"/>
                  <a:pt x="143215" y="3227"/>
                  <a:pt x="154327" y="1110"/>
                </a:cubicBezTo>
                <a:cubicBezTo>
                  <a:pt x="165439" y="-1007"/>
                  <a:pt x="236877" y="13281"/>
                  <a:pt x="236877" y="13810"/>
                </a:cubicBezTo>
                <a:cubicBezTo>
                  <a:pt x="236877" y="14339"/>
                  <a:pt x="192956" y="-9473"/>
                  <a:pt x="154327" y="4285"/>
                </a:cubicBezTo>
                <a:cubicBezTo>
                  <a:pt x="115698" y="18043"/>
                  <a:pt x="15156" y="101652"/>
                  <a:pt x="1927" y="1058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 1283">
            <a:extLst>
              <a:ext uri="{FF2B5EF4-FFF2-40B4-BE49-F238E27FC236}">
                <a16:creationId xmlns:a16="http://schemas.microsoft.com/office/drawing/2014/main" id="{E1E5C385-0B0D-4EDE-255D-FF7684A9F9CB}"/>
              </a:ext>
            </a:extLst>
          </p:cNvPr>
          <p:cNvSpPr/>
          <p:nvPr/>
        </p:nvSpPr>
        <p:spPr>
          <a:xfrm>
            <a:off x="1481079" y="4003300"/>
            <a:ext cx="233745" cy="113768"/>
          </a:xfrm>
          <a:custGeom>
            <a:avLst/>
            <a:gdLst>
              <a:gd name="connsiteX0" fmla="*/ 1646 w 233745"/>
              <a:gd name="connsiteY0" fmla="*/ 375 h 113768"/>
              <a:gd name="connsiteX1" fmla="*/ 90546 w 233745"/>
              <a:gd name="connsiteY1" fmla="*/ 79750 h 113768"/>
              <a:gd name="connsiteX2" fmla="*/ 125471 w 233745"/>
              <a:gd name="connsiteY2" fmla="*/ 98800 h 113768"/>
              <a:gd name="connsiteX3" fmla="*/ 233421 w 233745"/>
              <a:gd name="connsiteY3" fmla="*/ 44825 h 113768"/>
              <a:gd name="connsiteX4" fmla="*/ 157221 w 233745"/>
              <a:gd name="connsiteY4" fmla="*/ 95625 h 113768"/>
              <a:gd name="connsiteX5" fmla="*/ 109596 w 233745"/>
              <a:gd name="connsiteY5" fmla="*/ 111500 h 113768"/>
              <a:gd name="connsiteX6" fmla="*/ 36571 w 233745"/>
              <a:gd name="connsiteY6" fmla="*/ 51175 h 113768"/>
              <a:gd name="connsiteX7" fmla="*/ 1646 w 233745"/>
              <a:gd name="connsiteY7" fmla="*/ 375 h 11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3745" h="113768">
                <a:moveTo>
                  <a:pt x="1646" y="375"/>
                </a:moveTo>
                <a:cubicBezTo>
                  <a:pt x="10642" y="5137"/>
                  <a:pt x="69909" y="63346"/>
                  <a:pt x="90546" y="79750"/>
                </a:cubicBezTo>
                <a:cubicBezTo>
                  <a:pt x="111183" y="96154"/>
                  <a:pt x="101658" y="104621"/>
                  <a:pt x="125471" y="98800"/>
                </a:cubicBezTo>
                <a:cubicBezTo>
                  <a:pt x="149284" y="92979"/>
                  <a:pt x="228129" y="45354"/>
                  <a:pt x="233421" y="44825"/>
                </a:cubicBezTo>
                <a:cubicBezTo>
                  <a:pt x="238713" y="44296"/>
                  <a:pt x="177858" y="84513"/>
                  <a:pt x="157221" y="95625"/>
                </a:cubicBezTo>
                <a:cubicBezTo>
                  <a:pt x="136584" y="106737"/>
                  <a:pt x="129704" y="118908"/>
                  <a:pt x="109596" y="111500"/>
                </a:cubicBezTo>
                <a:cubicBezTo>
                  <a:pt x="89488" y="104092"/>
                  <a:pt x="50329" y="64933"/>
                  <a:pt x="36571" y="51175"/>
                </a:cubicBezTo>
                <a:cubicBezTo>
                  <a:pt x="22813" y="37417"/>
                  <a:pt x="-7350" y="-4387"/>
                  <a:pt x="1646" y="3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 1284">
            <a:extLst>
              <a:ext uri="{FF2B5EF4-FFF2-40B4-BE49-F238E27FC236}">
                <a16:creationId xmlns:a16="http://schemas.microsoft.com/office/drawing/2014/main" id="{E99FB88C-C295-E578-5BF5-63FFE274C190}"/>
              </a:ext>
            </a:extLst>
          </p:cNvPr>
          <p:cNvSpPr/>
          <p:nvPr/>
        </p:nvSpPr>
        <p:spPr>
          <a:xfrm>
            <a:off x="1673165" y="3909267"/>
            <a:ext cx="44637" cy="201136"/>
          </a:xfrm>
          <a:custGeom>
            <a:avLst/>
            <a:gdLst>
              <a:gd name="connsiteX0" fmla="*/ 60 w 44637"/>
              <a:gd name="connsiteY0" fmla="*/ 2333 h 201136"/>
              <a:gd name="connsiteX1" fmla="*/ 34985 w 44637"/>
              <a:gd name="connsiteY1" fmla="*/ 183308 h 201136"/>
              <a:gd name="connsiteX2" fmla="*/ 38160 w 44637"/>
              <a:gd name="connsiteY2" fmla="*/ 183308 h 201136"/>
              <a:gd name="connsiteX3" fmla="*/ 44510 w 44637"/>
              <a:gd name="connsiteY3" fmla="*/ 84883 h 201136"/>
              <a:gd name="connsiteX4" fmla="*/ 60 w 44637"/>
              <a:gd name="connsiteY4" fmla="*/ 2333 h 20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37" h="201136">
                <a:moveTo>
                  <a:pt x="60" y="2333"/>
                </a:moveTo>
                <a:cubicBezTo>
                  <a:pt x="-1527" y="18737"/>
                  <a:pt x="28635" y="153146"/>
                  <a:pt x="34985" y="183308"/>
                </a:cubicBezTo>
                <a:cubicBezTo>
                  <a:pt x="41335" y="213470"/>
                  <a:pt x="36573" y="199712"/>
                  <a:pt x="38160" y="183308"/>
                </a:cubicBezTo>
                <a:cubicBezTo>
                  <a:pt x="39747" y="166904"/>
                  <a:pt x="45568" y="109225"/>
                  <a:pt x="44510" y="84883"/>
                </a:cubicBezTo>
                <a:cubicBezTo>
                  <a:pt x="43452" y="60541"/>
                  <a:pt x="1647" y="-14071"/>
                  <a:pt x="60" y="2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 1285">
            <a:extLst>
              <a:ext uri="{FF2B5EF4-FFF2-40B4-BE49-F238E27FC236}">
                <a16:creationId xmlns:a16="http://schemas.microsoft.com/office/drawing/2014/main" id="{793E4F52-5FDE-B710-0F6D-3BF06CECF731}"/>
              </a:ext>
            </a:extLst>
          </p:cNvPr>
          <p:cNvSpPr/>
          <p:nvPr/>
        </p:nvSpPr>
        <p:spPr>
          <a:xfrm>
            <a:off x="1516821" y="3884877"/>
            <a:ext cx="163775" cy="77723"/>
          </a:xfrm>
          <a:custGeom>
            <a:avLst/>
            <a:gdLst>
              <a:gd name="connsiteX0" fmla="*/ 829 w 163775"/>
              <a:gd name="connsiteY0" fmla="*/ 77523 h 77723"/>
              <a:gd name="connsiteX1" fmla="*/ 64329 w 163775"/>
              <a:gd name="connsiteY1" fmla="*/ 23548 h 77723"/>
              <a:gd name="connsiteX2" fmla="*/ 162754 w 163775"/>
              <a:gd name="connsiteY2" fmla="*/ 23548 h 77723"/>
              <a:gd name="connsiteX3" fmla="*/ 108779 w 163775"/>
              <a:gd name="connsiteY3" fmla="*/ 1323 h 77723"/>
              <a:gd name="connsiteX4" fmla="*/ 829 w 163775"/>
              <a:gd name="connsiteY4" fmla="*/ 77523 h 77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775" h="77723">
                <a:moveTo>
                  <a:pt x="829" y="77523"/>
                </a:moveTo>
                <a:cubicBezTo>
                  <a:pt x="-6579" y="81227"/>
                  <a:pt x="37342" y="32544"/>
                  <a:pt x="64329" y="23548"/>
                </a:cubicBezTo>
                <a:cubicBezTo>
                  <a:pt x="91316" y="14552"/>
                  <a:pt x="155346" y="27252"/>
                  <a:pt x="162754" y="23548"/>
                </a:cubicBezTo>
                <a:cubicBezTo>
                  <a:pt x="170162" y="19844"/>
                  <a:pt x="135766" y="-6085"/>
                  <a:pt x="108779" y="1323"/>
                </a:cubicBezTo>
                <a:cubicBezTo>
                  <a:pt x="81792" y="8731"/>
                  <a:pt x="8237" y="73819"/>
                  <a:pt x="829" y="775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 1286">
            <a:extLst>
              <a:ext uri="{FF2B5EF4-FFF2-40B4-BE49-F238E27FC236}">
                <a16:creationId xmlns:a16="http://schemas.microsoft.com/office/drawing/2014/main" id="{8E071468-8371-091F-0ACC-02E31E4A404B}"/>
              </a:ext>
            </a:extLst>
          </p:cNvPr>
          <p:cNvSpPr/>
          <p:nvPr/>
        </p:nvSpPr>
        <p:spPr>
          <a:xfrm>
            <a:off x="1476237" y="3725478"/>
            <a:ext cx="30015" cy="345553"/>
          </a:xfrm>
          <a:custGeom>
            <a:avLst/>
            <a:gdLst>
              <a:gd name="connsiteX0" fmla="*/ 25538 w 30015"/>
              <a:gd name="connsiteY0" fmla="*/ 5147 h 345553"/>
              <a:gd name="connsiteX1" fmla="*/ 12838 w 30015"/>
              <a:gd name="connsiteY1" fmla="*/ 84522 h 345553"/>
              <a:gd name="connsiteX2" fmla="*/ 28713 w 30015"/>
              <a:gd name="connsiteY2" fmla="*/ 306772 h 345553"/>
              <a:gd name="connsiteX3" fmla="*/ 28713 w 30015"/>
              <a:gd name="connsiteY3" fmla="*/ 160722 h 345553"/>
              <a:gd name="connsiteX4" fmla="*/ 25538 w 30015"/>
              <a:gd name="connsiteY4" fmla="*/ 344872 h 345553"/>
              <a:gd name="connsiteX5" fmla="*/ 138 w 30015"/>
              <a:gd name="connsiteY5" fmla="*/ 214697 h 345553"/>
              <a:gd name="connsiteX6" fmla="*/ 25538 w 30015"/>
              <a:gd name="connsiteY6" fmla="*/ 5147 h 345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15" h="345553">
                <a:moveTo>
                  <a:pt x="25538" y="5147"/>
                </a:moveTo>
                <a:cubicBezTo>
                  <a:pt x="27655" y="-16549"/>
                  <a:pt x="12309" y="34251"/>
                  <a:pt x="12838" y="84522"/>
                </a:cubicBezTo>
                <a:cubicBezTo>
                  <a:pt x="13367" y="134793"/>
                  <a:pt x="26067" y="294072"/>
                  <a:pt x="28713" y="306772"/>
                </a:cubicBezTo>
                <a:cubicBezTo>
                  <a:pt x="31359" y="319472"/>
                  <a:pt x="29242" y="154372"/>
                  <a:pt x="28713" y="160722"/>
                </a:cubicBezTo>
                <a:cubicBezTo>
                  <a:pt x="28184" y="167072"/>
                  <a:pt x="30300" y="335876"/>
                  <a:pt x="25538" y="344872"/>
                </a:cubicBezTo>
                <a:cubicBezTo>
                  <a:pt x="20776" y="353868"/>
                  <a:pt x="-1979" y="271847"/>
                  <a:pt x="138" y="214697"/>
                </a:cubicBezTo>
                <a:cubicBezTo>
                  <a:pt x="2255" y="157547"/>
                  <a:pt x="23421" y="26843"/>
                  <a:pt x="25538" y="5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 1287">
            <a:extLst>
              <a:ext uri="{FF2B5EF4-FFF2-40B4-BE49-F238E27FC236}">
                <a16:creationId xmlns:a16="http://schemas.microsoft.com/office/drawing/2014/main" id="{210448D8-CD57-546C-DB30-FFB369B2F6DE}"/>
              </a:ext>
            </a:extLst>
          </p:cNvPr>
          <p:cNvSpPr/>
          <p:nvPr/>
        </p:nvSpPr>
        <p:spPr>
          <a:xfrm>
            <a:off x="735909" y="3143243"/>
            <a:ext cx="487148" cy="550269"/>
          </a:xfrm>
          <a:custGeom>
            <a:avLst/>
            <a:gdLst>
              <a:gd name="connsiteX0" fmla="*/ 691 w 487148"/>
              <a:gd name="connsiteY0" fmla="*/ 549282 h 550269"/>
              <a:gd name="connsiteX1" fmla="*/ 188016 w 487148"/>
              <a:gd name="connsiteY1" fmla="*/ 222257 h 550269"/>
              <a:gd name="connsiteX2" fmla="*/ 156266 w 487148"/>
              <a:gd name="connsiteY2" fmla="*/ 234957 h 550269"/>
              <a:gd name="connsiteX3" fmla="*/ 261041 w 487148"/>
              <a:gd name="connsiteY3" fmla="*/ 53982 h 550269"/>
              <a:gd name="connsiteX4" fmla="*/ 200716 w 487148"/>
              <a:gd name="connsiteY4" fmla="*/ 107957 h 550269"/>
              <a:gd name="connsiteX5" fmla="*/ 334066 w 487148"/>
              <a:gd name="connsiteY5" fmla="*/ 31757 h 550269"/>
              <a:gd name="connsiteX6" fmla="*/ 486466 w 487148"/>
              <a:gd name="connsiteY6" fmla="*/ 7 h 550269"/>
              <a:gd name="connsiteX7" fmla="*/ 270566 w 487148"/>
              <a:gd name="connsiteY7" fmla="*/ 28582 h 550269"/>
              <a:gd name="connsiteX8" fmla="*/ 226116 w 487148"/>
              <a:gd name="connsiteY8" fmla="*/ 34932 h 550269"/>
              <a:gd name="connsiteX9" fmla="*/ 283266 w 487148"/>
              <a:gd name="connsiteY9" fmla="*/ 44457 h 550269"/>
              <a:gd name="connsiteX10" fmla="*/ 156266 w 487148"/>
              <a:gd name="connsiteY10" fmla="*/ 168282 h 550269"/>
              <a:gd name="connsiteX11" fmla="*/ 165791 w 487148"/>
              <a:gd name="connsiteY11" fmla="*/ 260357 h 550269"/>
              <a:gd name="connsiteX12" fmla="*/ 168966 w 487148"/>
              <a:gd name="connsiteY12" fmla="*/ 228607 h 550269"/>
              <a:gd name="connsiteX13" fmla="*/ 45141 w 487148"/>
              <a:gd name="connsiteY13" fmla="*/ 390532 h 550269"/>
              <a:gd name="connsiteX14" fmla="*/ 121341 w 487148"/>
              <a:gd name="connsiteY14" fmla="*/ 327032 h 550269"/>
              <a:gd name="connsiteX15" fmla="*/ 691 w 487148"/>
              <a:gd name="connsiteY15" fmla="*/ 549282 h 550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7148" h="550269">
                <a:moveTo>
                  <a:pt x="691" y="549282"/>
                </a:moveTo>
                <a:cubicBezTo>
                  <a:pt x="11803" y="531820"/>
                  <a:pt x="162087" y="274644"/>
                  <a:pt x="188016" y="222257"/>
                </a:cubicBezTo>
                <a:cubicBezTo>
                  <a:pt x="213945" y="169870"/>
                  <a:pt x="144095" y="263003"/>
                  <a:pt x="156266" y="234957"/>
                </a:cubicBezTo>
                <a:cubicBezTo>
                  <a:pt x="168437" y="206911"/>
                  <a:pt x="253633" y="75149"/>
                  <a:pt x="261041" y="53982"/>
                </a:cubicBezTo>
                <a:cubicBezTo>
                  <a:pt x="268449" y="32815"/>
                  <a:pt x="188545" y="111661"/>
                  <a:pt x="200716" y="107957"/>
                </a:cubicBezTo>
                <a:cubicBezTo>
                  <a:pt x="212887" y="104253"/>
                  <a:pt x="286441" y="49749"/>
                  <a:pt x="334066" y="31757"/>
                </a:cubicBezTo>
                <a:cubicBezTo>
                  <a:pt x="381691" y="13765"/>
                  <a:pt x="497049" y="536"/>
                  <a:pt x="486466" y="7"/>
                </a:cubicBezTo>
                <a:cubicBezTo>
                  <a:pt x="475883" y="-522"/>
                  <a:pt x="270566" y="28582"/>
                  <a:pt x="270566" y="28582"/>
                </a:cubicBezTo>
                <a:cubicBezTo>
                  <a:pt x="227174" y="34403"/>
                  <a:pt x="223999" y="32286"/>
                  <a:pt x="226116" y="34932"/>
                </a:cubicBezTo>
                <a:cubicBezTo>
                  <a:pt x="228233" y="37578"/>
                  <a:pt x="294908" y="22232"/>
                  <a:pt x="283266" y="44457"/>
                </a:cubicBezTo>
                <a:cubicBezTo>
                  <a:pt x="271624" y="66682"/>
                  <a:pt x="175845" y="132299"/>
                  <a:pt x="156266" y="168282"/>
                </a:cubicBezTo>
                <a:cubicBezTo>
                  <a:pt x="136687" y="204265"/>
                  <a:pt x="163674" y="250303"/>
                  <a:pt x="165791" y="260357"/>
                </a:cubicBezTo>
                <a:cubicBezTo>
                  <a:pt x="167908" y="270411"/>
                  <a:pt x="189074" y="206911"/>
                  <a:pt x="168966" y="228607"/>
                </a:cubicBezTo>
                <a:cubicBezTo>
                  <a:pt x="148858" y="250303"/>
                  <a:pt x="53079" y="374128"/>
                  <a:pt x="45141" y="390532"/>
                </a:cubicBezTo>
                <a:cubicBezTo>
                  <a:pt x="37204" y="406936"/>
                  <a:pt x="126633" y="306924"/>
                  <a:pt x="121341" y="327032"/>
                </a:cubicBezTo>
                <a:cubicBezTo>
                  <a:pt x="116049" y="347140"/>
                  <a:pt x="-10421" y="566744"/>
                  <a:pt x="691" y="5492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 1288">
            <a:extLst>
              <a:ext uri="{FF2B5EF4-FFF2-40B4-BE49-F238E27FC236}">
                <a16:creationId xmlns:a16="http://schemas.microsoft.com/office/drawing/2014/main" id="{44CE4CD0-B308-3361-3A30-3D3754367875}"/>
              </a:ext>
            </a:extLst>
          </p:cNvPr>
          <p:cNvSpPr/>
          <p:nvPr/>
        </p:nvSpPr>
        <p:spPr>
          <a:xfrm>
            <a:off x="916695" y="3470246"/>
            <a:ext cx="283584" cy="285790"/>
          </a:xfrm>
          <a:custGeom>
            <a:avLst/>
            <a:gdLst>
              <a:gd name="connsiteX0" fmla="*/ 880 w 283584"/>
              <a:gd name="connsiteY0" fmla="*/ 29 h 285790"/>
              <a:gd name="connsiteX1" fmla="*/ 35805 w 283584"/>
              <a:gd name="connsiteY1" fmla="*/ 88929 h 285790"/>
              <a:gd name="connsiteX2" fmla="*/ 99305 w 283584"/>
              <a:gd name="connsiteY2" fmla="*/ 120679 h 285790"/>
              <a:gd name="connsiteX3" fmla="*/ 121530 w 283584"/>
              <a:gd name="connsiteY3" fmla="*/ 60354 h 285790"/>
              <a:gd name="connsiteX4" fmla="*/ 188205 w 283584"/>
              <a:gd name="connsiteY4" fmla="*/ 117504 h 285790"/>
              <a:gd name="connsiteX5" fmla="*/ 235830 w 283584"/>
              <a:gd name="connsiteY5" fmla="*/ 225454 h 285790"/>
              <a:gd name="connsiteX6" fmla="*/ 235830 w 283584"/>
              <a:gd name="connsiteY6" fmla="*/ 203229 h 285790"/>
              <a:gd name="connsiteX7" fmla="*/ 283455 w 283584"/>
              <a:gd name="connsiteY7" fmla="*/ 285779 h 285790"/>
              <a:gd name="connsiteX8" fmla="*/ 248530 w 283584"/>
              <a:gd name="connsiteY8" fmla="*/ 196879 h 285790"/>
              <a:gd name="connsiteX9" fmla="*/ 207255 w 283584"/>
              <a:gd name="connsiteY9" fmla="*/ 133379 h 285790"/>
              <a:gd name="connsiteX10" fmla="*/ 137405 w 283584"/>
              <a:gd name="connsiteY10" fmla="*/ 130204 h 285790"/>
              <a:gd name="connsiteX11" fmla="*/ 42155 w 283584"/>
              <a:gd name="connsiteY11" fmla="*/ 146079 h 285790"/>
              <a:gd name="connsiteX12" fmla="*/ 112005 w 283584"/>
              <a:gd name="connsiteY12" fmla="*/ 120679 h 285790"/>
              <a:gd name="connsiteX13" fmla="*/ 70730 w 283584"/>
              <a:gd name="connsiteY13" fmla="*/ 79404 h 285790"/>
              <a:gd name="connsiteX14" fmla="*/ 880 w 283584"/>
              <a:gd name="connsiteY14" fmla="*/ 29 h 28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3584" h="285790">
                <a:moveTo>
                  <a:pt x="880" y="29"/>
                </a:moveTo>
                <a:cubicBezTo>
                  <a:pt x="-4941" y="1617"/>
                  <a:pt x="19401" y="68821"/>
                  <a:pt x="35805" y="88929"/>
                </a:cubicBezTo>
                <a:cubicBezTo>
                  <a:pt x="52209" y="109037"/>
                  <a:pt x="85017" y="125442"/>
                  <a:pt x="99305" y="120679"/>
                </a:cubicBezTo>
                <a:cubicBezTo>
                  <a:pt x="113593" y="115916"/>
                  <a:pt x="106713" y="60883"/>
                  <a:pt x="121530" y="60354"/>
                </a:cubicBezTo>
                <a:cubicBezTo>
                  <a:pt x="136347" y="59825"/>
                  <a:pt x="169155" y="89987"/>
                  <a:pt x="188205" y="117504"/>
                </a:cubicBezTo>
                <a:cubicBezTo>
                  <a:pt x="207255" y="145021"/>
                  <a:pt x="227893" y="211167"/>
                  <a:pt x="235830" y="225454"/>
                </a:cubicBezTo>
                <a:cubicBezTo>
                  <a:pt x="243767" y="239741"/>
                  <a:pt x="227893" y="193175"/>
                  <a:pt x="235830" y="203229"/>
                </a:cubicBezTo>
                <a:cubicBezTo>
                  <a:pt x="243767" y="213283"/>
                  <a:pt x="281338" y="286837"/>
                  <a:pt x="283455" y="285779"/>
                </a:cubicBezTo>
                <a:cubicBezTo>
                  <a:pt x="285572" y="284721"/>
                  <a:pt x="261230" y="222279"/>
                  <a:pt x="248530" y="196879"/>
                </a:cubicBezTo>
                <a:cubicBezTo>
                  <a:pt x="235830" y="171479"/>
                  <a:pt x="225776" y="144492"/>
                  <a:pt x="207255" y="133379"/>
                </a:cubicBezTo>
                <a:cubicBezTo>
                  <a:pt x="188734" y="122267"/>
                  <a:pt x="164922" y="128087"/>
                  <a:pt x="137405" y="130204"/>
                </a:cubicBezTo>
                <a:cubicBezTo>
                  <a:pt x="109888" y="132321"/>
                  <a:pt x="46388" y="147666"/>
                  <a:pt x="42155" y="146079"/>
                </a:cubicBezTo>
                <a:cubicBezTo>
                  <a:pt x="37922" y="144492"/>
                  <a:pt x="107243" y="131791"/>
                  <a:pt x="112005" y="120679"/>
                </a:cubicBezTo>
                <a:cubicBezTo>
                  <a:pt x="116767" y="109567"/>
                  <a:pt x="86605" y="96337"/>
                  <a:pt x="70730" y="79404"/>
                </a:cubicBezTo>
                <a:cubicBezTo>
                  <a:pt x="54855" y="62471"/>
                  <a:pt x="6701" y="-1559"/>
                  <a:pt x="880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 1289">
            <a:extLst>
              <a:ext uri="{FF2B5EF4-FFF2-40B4-BE49-F238E27FC236}">
                <a16:creationId xmlns:a16="http://schemas.microsoft.com/office/drawing/2014/main" id="{D05272A4-0BB7-C167-1590-A7351B18C81A}"/>
              </a:ext>
            </a:extLst>
          </p:cNvPr>
          <p:cNvSpPr/>
          <p:nvPr/>
        </p:nvSpPr>
        <p:spPr>
          <a:xfrm>
            <a:off x="942807" y="3365456"/>
            <a:ext cx="61669" cy="174479"/>
          </a:xfrm>
          <a:custGeom>
            <a:avLst/>
            <a:gdLst>
              <a:gd name="connsiteX0" fmla="*/ 19218 w 61669"/>
              <a:gd name="connsiteY0" fmla="*/ 44 h 174479"/>
              <a:gd name="connsiteX1" fmla="*/ 16043 w 61669"/>
              <a:gd name="connsiteY1" fmla="*/ 76244 h 174479"/>
              <a:gd name="connsiteX2" fmla="*/ 60493 w 61669"/>
              <a:gd name="connsiteY2" fmla="*/ 171494 h 174479"/>
              <a:gd name="connsiteX3" fmla="*/ 44618 w 61669"/>
              <a:gd name="connsiteY3" fmla="*/ 142919 h 174479"/>
              <a:gd name="connsiteX4" fmla="*/ 168 w 61669"/>
              <a:gd name="connsiteY4" fmla="*/ 66719 h 174479"/>
              <a:gd name="connsiteX5" fmla="*/ 19218 w 61669"/>
              <a:gd name="connsiteY5" fmla="*/ 44 h 174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669" h="174479">
                <a:moveTo>
                  <a:pt x="19218" y="44"/>
                </a:moveTo>
                <a:cubicBezTo>
                  <a:pt x="21864" y="1632"/>
                  <a:pt x="9164" y="47669"/>
                  <a:pt x="16043" y="76244"/>
                </a:cubicBezTo>
                <a:cubicBezTo>
                  <a:pt x="22922" y="104819"/>
                  <a:pt x="55731" y="160382"/>
                  <a:pt x="60493" y="171494"/>
                </a:cubicBezTo>
                <a:cubicBezTo>
                  <a:pt x="65255" y="182606"/>
                  <a:pt x="54672" y="160381"/>
                  <a:pt x="44618" y="142919"/>
                </a:cubicBezTo>
                <a:cubicBezTo>
                  <a:pt x="34564" y="125457"/>
                  <a:pt x="2285" y="93707"/>
                  <a:pt x="168" y="66719"/>
                </a:cubicBezTo>
                <a:cubicBezTo>
                  <a:pt x="-1949" y="39732"/>
                  <a:pt x="16572" y="-1544"/>
                  <a:pt x="19218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 1290">
            <a:extLst>
              <a:ext uri="{FF2B5EF4-FFF2-40B4-BE49-F238E27FC236}">
                <a16:creationId xmlns:a16="http://schemas.microsoft.com/office/drawing/2014/main" id="{60CFC0E3-6620-AD1F-322D-12B08FAE8E77}"/>
              </a:ext>
            </a:extLst>
          </p:cNvPr>
          <p:cNvSpPr/>
          <p:nvPr/>
        </p:nvSpPr>
        <p:spPr>
          <a:xfrm>
            <a:off x="1009417" y="3302456"/>
            <a:ext cx="70089" cy="270139"/>
          </a:xfrm>
          <a:custGeom>
            <a:avLst/>
            <a:gdLst>
              <a:gd name="connsiteX0" fmla="*/ 22458 w 70089"/>
              <a:gd name="connsiteY0" fmla="*/ 2719 h 270139"/>
              <a:gd name="connsiteX1" fmla="*/ 25633 w 70089"/>
              <a:gd name="connsiteY1" fmla="*/ 113844 h 270139"/>
              <a:gd name="connsiteX2" fmla="*/ 70083 w 70089"/>
              <a:gd name="connsiteY2" fmla="*/ 269419 h 270139"/>
              <a:gd name="connsiteX3" fmla="*/ 28808 w 70089"/>
              <a:gd name="connsiteY3" fmla="*/ 174169 h 270139"/>
              <a:gd name="connsiteX4" fmla="*/ 233 w 70089"/>
              <a:gd name="connsiteY4" fmla="*/ 228144 h 270139"/>
              <a:gd name="connsiteX5" fmla="*/ 22458 w 70089"/>
              <a:gd name="connsiteY5" fmla="*/ 2719 h 27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089" h="270139">
                <a:moveTo>
                  <a:pt x="22458" y="2719"/>
                </a:moveTo>
                <a:cubicBezTo>
                  <a:pt x="26691" y="-16331"/>
                  <a:pt x="17696" y="69394"/>
                  <a:pt x="25633" y="113844"/>
                </a:cubicBezTo>
                <a:cubicBezTo>
                  <a:pt x="33570" y="158294"/>
                  <a:pt x="69554" y="259365"/>
                  <a:pt x="70083" y="269419"/>
                </a:cubicBezTo>
                <a:cubicBezTo>
                  <a:pt x="70612" y="279473"/>
                  <a:pt x="40450" y="181048"/>
                  <a:pt x="28808" y="174169"/>
                </a:cubicBezTo>
                <a:cubicBezTo>
                  <a:pt x="17166" y="167290"/>
                  <a:pt x="2879" y="264127"/>
                  <a:pt x="233" y="228144"/>
                </a:cubicBezTo>
                <a:cubicBezTo>
                  <a:pt x="-2413" y="192161"/>
                  <a:pt x="18225" y="21769"/>
                  <a:pt x="22458" y="27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 1291">
            <a:extLst>
              <a:ext uri="{FF2B5EF4-FFF2-40B4-BE49-F238E27FC236}">
                <a16:creationId xmlns:a16="http://schemas.microsoft.com/office/drawing/2014/main" id="{169C7A62-7E67-85A6-D6E6-431348A8BC48}"/>
              </a:ext>
            </a:extLst>
          </p:cNvPr>
          <p:cNvSpPr/>
          <p:nvPr/>
        </p:nvSpPr>
        <p:spPr>
          <a:xfrm>
            <a:off x="990093" y="3183521"/>
            <a:ext cx="200914" cy="96511"/>
          </a:xfrm>
          <a:custGeom>
            <a:avLst/>
            <a:gdLst>
              <a:gd name="connsiteX0" fmla="*/ 507 w 200914"/>
              <a:gd name="connsiteY0" fmla="*/ 96254 h 96511"/>
              <a:gd name="connsiteX1" fmla="*/ 73532 w 200914"/>
              <a:gd name="connsiteY1" fmla="*/ 35929 h 96511"/>
              <a:gd name="connsiteX2" fmla="*/ 200532 w 200914"/>
              <a:gd name="connsiteY2" fmla="*/ 4179 h 96511"/>
              <a:gd name="connsiteX3" fmla="*/ 108457 w 200914"/>
              <a:gd name="connsiteY3" fmla="*/ 10529 h 96511"/>
              <a:gd name="connsiteX4" fmla="*/ 507 w 200914"/>
              <a:gd name="connsiteY4" fmla="*/ 96254 h 9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914" h="96511">
                <a:moveTo>
                  <a:pt x="507" y="96254"/>
                </a:moveTo>
                <a:cubicBezTo>
                  <a:pt x="-5314" y="100487"/>
                  <a:pt x="40194" y="51275"/>
                  <a:pt x="73532" y="35929"/>
                </a:cubicBezTo>
                <a:cubicBezTo>
                  <a:pt x="106870" y="20583"/>
                  <a:pt x="194711" y="8412"/>
                  <a:pt x="200532" y="4179"/>
                </a:cubicBezTo>
                <a:cubicBezTo>
                  <a:pt x="206353" y="-54"/>
                  <a:pt x="144440" y="-4817"/>
                  <a:pt x="108457" y="10529"/>
                </a:cubicBezTo>
                <a:cubicBezTo>
                  <a:pt x="72474" y="25875"/>
                  <a:pt x="6328" y="92021"/>
                  <a:pt x="507" y="962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 1292">
            <a:extLst>
              <a:ext uri="{FF2B5EF4-FFF2-40B4-BE49-F238E27FC236}">
                <a16:creationId xmlns:a16="http://schemas.microsoft.com/office/drawing/2014/main" id="{110B0AD2-697B-186B-4AC5-E58A18C6216B}"/>
              </a:ext>
            </a:extLst>
          </p:cNvPr>
          <p:cNvSpPr/>
          <p:nvPr/>
        </p:nvSpPr>
        <p:spPr>
          <a:xfrm>
            <a:off x="1114305" y="3352755"/>
            <a:ext cx="111269" cy="267429"/>
          </a:xfrm>
          <a:custGeom>
            <a:avLst/>
            <a:gdLst>
              <a:gd name="connsiteX0" fmla="*/ 6470 w 111269"/>
              <a:gd name="connsiteY0" fmla="*/ 45 h 267429"/>
              <a:gd name="connsiteX1" fmla="*/ 25520 w 111269"/>
              <a:gd name="connsiteY1" fmla="*/ 117520 h 267429"/>
              <a:gd name="connsiteX2" fmla="*/ 89020 w 111269"/>
              <a:gd name="connsiteY2" fmla="*/ 206420 h 267429"/>
              <a:gd name="connsiteX3" fmla="*/ 54095 w 111269"/>
              <a:gd name="connsiteY3" fmla="*/ 158795 h 267429"/>
              <a:gd name="connsiteX4" fmla="*/ 111245 w 111269"/>
              <a:gd name="connsiteY4" fmla="*/ 266745 h 267429"/>
              <a:gd name="connsiteX5" fmla="*/ 60445 w 111269"/>
              <a:gd name="connsiteY5" fmla="*/ 200070 h 267429"/>
              <a:gd name="connsiteX6" fmla="*/ 3295 w 111269"/>
              <a:gd name="connsiteY6" fmla="*/ 104820 h 267429"/>
              <a:gd name="connsiteX7" fmla="*/ 6470 w 111269"/>
              <a:gd name="connsiteY7" fmla="*/ 45 h 267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269" h="267429">
                <a:moveTo>
                  <a:pt x="6470" y="45"/>
                </a:moveTo>
                <a:cubicBezTo>
                  <a:pt x="10174" y="2162"/>
                  <a:pt x="11762" y="83124"/>
                  <a:pt x="25520" y="117520"/>
                </a:cubicBezTo>
                <a:cubicBezTo>
                  <a:pt x="39278" y="151916"/>
                  <a:pt x="84258" y="199541"/>
                  <a:pt x="89020" y="206420"/>
                </a:cubicBezTo>
                <a:cubicBezTo>
                  <a:pt x="93782" y="213299"/>
                  <a:pt x="50391" y="148741"/>
                  <a:pt x="54095" y="158795"/>
                </a:cubicBezTo>
                <a:cubicBezTo>
                  <a:pt x="57799" y="168849"/>
                  <a:pt x="110187" y="259866"/>
                  <a:pt x="111245" y="266745"/>
                </a:cubicBezTo>
                <a:cubicBezTo>
                  <a:pt x="112303" y="273624"/>
                  <a:pt x="78437" y="227057"/>
                  <a:pt x="60445" y="200070"/>
                </a:cubicBezTo>
                <a:cubicBezTo>
                  <a:pt x="42453" y="173083"/>
                  <a:pt x="10703" y="138687"/>
                  <a:pt x="3295" y="104820"/>
                </a:cubicBezTo>
                <a:cubicBezTo>
                  <a:pt x="-4113" y="70953"/>
                  <a:pt x="2766" y="-2072"/>
                  <a:pt x="6470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 1293">
            <a:extLst>
              <a:ext uri="{FF2B5EF4-FFF2-40B4-BE49-F238E27FC236}">
                <a16:creationId xmlns:a16="http://schemas.microsoft.com/office/drawing/2014/main" id="{2BFA17C3-7BE3-4966-CEB8-ECF80C31DF5B}"/>
              </a:ext>
            </a:extLst>
          </p:cNvPr>
          <p:cNvSpPr/>
          <p:nvPr/>
        </p:nvSpPr>
        <p:spPr>
          <a:xfrm>
            <a:off x="1130201" y="3200877"/>
            <a:ext cx="241583" cy="518496"/>
          </a:xfrm>
          <a:custGeom>
            <a:avLst/>
            <a:gdLst>
              <a:gd name="connsiteX0" fmla="*/ 31849 w 241583"/>
              <a:gd name="connsiteY0" fmla="*/ 63023 h 518496"/>
              <a:gd name="connsiteX1" fmla="*/ 177899 w 241583"/>
              <a:gd name="connsiteY1" fmla="*/ 256698 h 518496"/>
              <a:gd name="connsiteX2" fmla="*/ 181074 w 241583"/>
              <a:gd name="connsiteY2" fmla="*/ 342423 h 518496"/>
              <a:gd name="connsiteX3" fmla="*/ 193774 w 241583"/>
              <a:gd name="connsiteY3" fmla="*/ 323373 h 518496"/>
              <a:gd name="connsiteX4" fmla="*/ 165199 w 241583"/>
              <a:gd name="connsiteY4" fmla="*/ 517048 h 518496"/>
              <a:gd name="connsiteX5" fmla="*/ 184249 w 241583"/>
              <a:gd name="connsiteY5" fmla="*/ 405923 h 518496"/>
              <a:gd name="connsiteX6" fmla="*/ 241399 w 241583"/>
              <a:gd name="connsiteY6" fmla="*/ 294798 h 518496"/>
              <a:gd name="connsiteX7" fmla="*/ 200124 w 241583"/>
              <a:gd name="connsiteY7" fmla="*/ 304323 h 518496"/>
              <a:gd name="connsiteX8" fmla="*/ 136624 w 241583"/>
              <a:gd name="connsiteY8" fmla="*/ 199548 h 518496"/>
              <a:gd name="connsiteX9" fmla="*/ 6449 w 241583"/>
              <a:gd name="connsiteY9" fmla="*/ 9048 h 518496"/>
              <a:gd name="connsiteX10" fmla="*/ 31849 w 241583"/>
              <a:gd name="connsiteY10" fmla="*/ 63023 h 51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1583" h="518496">
                <a:moveTo>
                  <a:pt x="31849" y="63023"/>
                </a:moveTo>
                <a:cubicBezTo>
                  <a:pt x="60424" y="104298"/>
                  <a:pt x="153028" y="210131"/>
                  <a:pt x="177899" y="256698"/>
                </a:cubicBezTo>
                <a:cubicBezTo>
                  <a:pt x="202770" y="303265"/>
                  <a:pt x="178428" y="331310"/>
                  <a:pt x="181074" y="342423"/>
                </a:cubicBezTo>
                <a:cubicBezTo>
                  <a:pt x="183720" y="353536"/>
                  <a:pt x="196420" y="294269"/>
                  <a:pt x="193774" y="323373"/>
                </a:cubicBezTo>
                <a:cubicBezTo>
                  <a:pt x="191128" y="352477"/>
                  <a:pt x="166786" y="503290"/>
                  <a:pt x="165199" y="517048"/>
                </a:cubicBezTo>
                <a:cubicBezTo>
                  <a:pt x="163612" y="530806"/>
                  <a:pt x="171549" y="442965"/>
                  <a:pt x="184249" y="405923"/>
                </a:cubicBezTo>
                <a:cubicBezTo>
                  <a:pt x="196949" y="368881"/>
                  <a:pt x="238753" y="311731"/>
                  <a:pt x="241399" y="294798"/>
                </a:cubicBezTo>
                <a:cubicBezTo>
                  <a:pt x="244045" y="277865"/>
                  <a:pt x="217586" y="320198"/>
                  <a:pt x="200124" y="304323"/>
                </a:cubicBezTo>
                <a:cubicBezTo>
                  <a:pt x="182662" y="288448"/>
                  <a:pt x="168903" y="248760"/>
                  <a:pt x="136624" y="199548"/>
                </a:cubicBezTo>
                <a:cubicBezTo>
                  <a:pt x="104345" y="150336"/>
                  <a:pt x="21266" y="36565"/>
                  <a:pt x="6449" y="9048"/>
                </a:cubicBezTo>
                <a:cubicBezTo>
                  <a:pt x="-8368" y="-18469"/>
                  <a:pt x="3274" y="21748"/>
                  <a:pt x="31849" y="630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 1294">
            <a:extLst>
              <a:ext uri="{FF2B5EF4-FFF2-40B4-BE49-F238E27FC236}">
                <a16:creationId xmlns:a16="http://schemas.microsoft.com/office/drawing/2014/main" id="{7E505E46-B0CC-CB30-5273-28EDC7B586FE}"/>
              </a:ext>
            </a:extLst>
          </p:cNvPr>
          <p:cNvSpPr/>
          <p:nvPr/>
        </p:nvSpPr>
        <p:spPr>
          <a:xfrm>
            <a:off x="1136458" y="3307143"/>
            <a:ext cx="107428" cy="335494"/>
          </a:xfrm>
          <a:custGeom>
            <a:avLst/>
            <a:gdLst>
              <a:gd name="connsiteX0" fmla="*/ 192 w 107428"/>
              <a:gd name="connsiteY0" fmla="*/ 1207 h 335494"/>
              <a:gd name="connsiteX1" fmla="*/ 101792 w 107428"/>
              <a:gd name="connsiteY1" fmla="*/ 163132 h 335494"/>
              <a:gd name="connsiteX2" fmla="*/ 95442 w 107428"/>
              <a:gd name="connsiteY2" fmla="*/ 255207 h 335494"/>
              <a:gd name="connsiteX3" fmla="*/ 104967 w 107428"/>
              <a:gd name="connsiteY3" fmla="*/ 334582 h 335494"/>
              <a:gd name="connsiteX4" fmla="*/ 98617 w 107428"/>
              <a:gd name="connsiteY4" fmla="*/ 201232 h 335494"/>
              <a:gd name="connsiteX5" fmla="*/ 76392 w 107428"/>
              <a:gd name="connsiteY5" fmla="*/ 93282 h 335494"/>
              <a:gd name="connsiteX6" fmla="*/ 192 w 107428"/>
              <a:gd name="connsiteY6" fmla="*/ 1207 h 33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428" h="335494">
                <a:moveTo>
                  <a:pt x="192" y="1207"/>
                </a:moveTo>
                <a:cubicBezTo>
                  <a:pt x="4425" y="12849"/>
                  <a:pt x="85917" y="120799"/>
                  <a:pt x="101792" y="163132"/>
                </a:cubicBezTo>
                <a:cubicBezTo>
                  <a:pt x="117667" y="205465"/>
                  <a:pt x="94913" y="226632"/>
                  <a:pt x="95442" y="255207"/>
                </a:cubicBezTo>
                <a:cubicBezTo>
                  <a:pt x="95971" y="283782"/>
                  <a:pt x="104438" y="343578"/>
                  <a:pt x="104967" y="334582"/>
                </a:cubicBezTo>
                <a:cubicBezTo>
                  <a:pt x="105496" y="325586"/>
                  <a:pt x="103380" y="241449"/>
                  <a:pt x="98617" y="201232"/>
                </a:cubicBezTo>
                <a:cubicBezTo>
                  <a:pt x="93855" y="161015"/>
                  <a:pt x="90150" y="121328"/>
                  <a:pt x="76392" y="93282"/>
                </a:cubicBezTo>
                <a:cubicBezTo>
                  <a:pt x="62634" y="65236"/>
                  <a:pt x="-4041" y="-10435"/>
                  <a:pt x="192" y="12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 1295">
            <a:extLst>
              <a:ext uri="{FF2B5EF4-FFF2-40B4-BE49-F238E27FC236}">
                <a16:creationId xmlns:a16="http://schemas.microsoft.com/office/drawing/2014/main" id="{E208E6F9-14D6-E8FF-5694-745735D8ACB0}"/>
              </a:ext>
            </a:extLst>
          </p:cNvPr>
          <p:cNvSpPr/>
          <p:nvPr/>
        </p:nvSpPr>
        <p:spPr>
          <a:xfrm>
            <a:off x="1183636" y="3629024"/>
            <a:ext cx="150068" cy="435470"/>
          </a:xfrm>
          <a:custGeom>
            <a:avLst/>
            <a:gdLst>
              <a:gd name="connsiteX0" fmla="*/ 639 w 150068"/>
              <a:gd name="connsiteY0" fmla="*/ 1 h 435470"/>
              <a:gd name="connsiteX1" fmla="*/ 45089 w 150068"/>
              <a:gd name="connsiteY1" fmla="*/ 168276 h 435470"/>
              <a:gd name="connsiteX2" fmla="*/ 48264 w 150068"/>
              <a:gd name="connsiteY2" fmla="*/ 234951 h 435470"/>
              <a:gd name="connsiteX3" fmla="*/ 80014 w 150068"/>
              <a:gd name="connsiteY3" fmla="*/ 333376 h 435470"/>
              <a:gd name="connsiteX4" fmla="*/ 64139 w 150068"/>
              <a:gd name="connsiteY4" fmla="*/ 301626 h 435470"/>
              <a:gd name="connsiteX5" fmla="*/ 149864 w 150068"/>
              <a:gd name="connsiteY5" fmla="*/ 434976 h 435470"/>
              <a:gd name="connsiteX6" fmla="*/ 86364 w 150068"/>
              <a:gd name="connsiteY6" fmla="*/ 342901 h 435470"/>
              <a:gd name="connsiteX7" fmla="*/ 32389 w 150068"/>
              <a:gd name="connsiteY7" fmla="*/ 241301 h 435470"/>
              <a:gd name="connsiteX8" fmla="*/ 83189 w 150068"/>
              <a:gd name="connsiteY8" fmla="*/ 165101 h 435470"/>
              <a:gd name="connsiteX9" fmla="*/ 639 w 150068"/>
              <a:gd name="connsiteY9" fmla="*/ 1 h 435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068" h="435470">
                <a:moveTo>
                  <a:pt x="639" y="1"/>
                </a:moveTo>
                <a:cubicBezTo>
                  <a:pt x="-5711" y="530"/>
                  <a:pt x="37152" y="129118"/>
                  <a:pt x="45089" y="168276"/>
                </a:cubicBezTo>
                <a:cubicBezTo>
                  <a:pt x="53026" y="207434"/>
                  <a:pt x="42443" y="207434"/>
                  <a:pt x="48264" y="234951"/>
                </a:cubicBezTo>
                <a:cubicBezTo>
                  <a:pt x="54085" y="262468"/>
                  <a:pt x="77368" y="322263"/>
                  <a:pt x="80014" y="333376"/>
                </a:cubicBezTo>
                <a:cubicBezTo>
                  <a:pt x="82660" y="344489"/>
                  <a:pt x="52497" y="284693"/>
                  <a:pt x="64139" y="301626"/>
                </a:cubicBezTo>
                <a:cubicBezTo>
                  <a:pt x="75781" y="318559"/>
                  <a:pt x="146160" y="428097"/>
                  <a:pt x="149864" y="434976"/>
                </a:cubicBezTo>
                <a:cubicBezTo>
                  <a:pt x="153568" y="441855"/>
                  <a:pt x="105943" y="375180"/>
                  <a:pt x="86364" y="342901"/>
                </a:cubicBezTo>
                <a:cubicBezTo>
                  <a:pt x="66785" y="310622"/>
                  <a:pt x="32918" y="270934"/>
                  <a:pt x="32389" y="241301"/>
                </a:cubicBezTo>
                <a:cubicBezTo>
                  <a:pt x="31860" y="211668"/>
                  <a:pt x="94301" y="207434"/>
                  <a:pt x="83189" y="165101"/>
                </a:cubicBezTo>
                <a:cubicBezTo>
                  <a:pt x="72077" y="122768"/>
                  <a:pt x="6989" y="-528"/>
                  <a:pt x="639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 1296">
            <a:extLst>
              <a:ext uri="{FF2B5EF4-FFF2-40B4-BE49-F238E27FC236}">
                <a16:creationId xmlns:a16="http://schemas.microsoft.com/office/drawing/2014/main" id="{7EFE4F7F-1336-2D76-0EC0-CCEF33CA5387}"/>
              </a:ext>
            </a:extLst>
          </p:cNvPr>
          <p:cNvSpPr/>
          <p:nvPr/>
        </p:nvSpPr>
        <p:spPr>
          <a:xfrm>
            <a:off x="1377155" y="3527679"/>
            <a:ext cx="95251" cy="500643"/>
          </a:xfrm>
          <a:custGeom>
            <a:avLst/>
            <a:gdLst>
              <a:gd name="connsiteX0" fmla="*/ 795 w 95251"/>
              <a:gd name="connsiteY0" fmla="*/ 6096 h 500643"/>
              <a:gd name="connsiteX1" fmla="*/ 80170 w 95251"/>
              <a:gd name="connsiteY1" fmla="*/ 317246 h 500643"/>
              <a:gd name="connsiteX2" fmla="*/ 64295 w 95251"/>
              <a:gd name="connsiteY2" fmla="*/ 244221 h 500643"/>
              <a:gd name="connsiteX3" fmla="*/ 73820 w 95251"/>
              <a:gd name="connsiteY3" fmla="*/ 352171 h 500643"/>
              <a:gd name="connsiteX4" fmla="*/ 86520 w 95251"/>
              <a:gd name="connsiteY4" fmla="*/ 469646 h 500643"/>
              <a:gd name="connsiteX5" fmla="*/ 76995 w 95251"/>
              <a:gd name="connsiteY5" fmla="*/ 390271 h 500643"/>
              <a:gd name="connsiteX6" fmla="*/ 92870 w 95251"/>
              <a:gd name="connsiteY6" fmla="*/ 498221 h 500643"/>
              <a:gd name="connsiteX7" fmla="*/ 89695 w 95251"/>
              <a:gd name="connsiteY7" fmla="*/ 263271 h 500643"/>
              <a:gd name="connsiteX8" fmla="*/ 42070 w 95251"/>
              <a:gd name="connsiteY8" fmla="*/ 123571 h 500643"/>
              <a:gd name="connsiteX9" fmla="*/ 795 w 95251"/>
              <a:gd name="connsiteY9" fmla="*/ 6096 h 50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251" h="500643">
                <a:moveTo>
                  <a:pt x="795" y="6096"/>
                </a:moveTo>
                <a:cubicBezTo>
                  <a:pt x="7145" y="38375"/>
                  <a:pt x="69587" y="277559"/>
                  <a:pt x="80170" y="317246"/>
                </a:cubicBezTo>
                <a:cubicBezTo>
                  <a:pt x="90753" y="356934"/>
                  <a:pt x="65353" y="238400"/>
                  <a:pt x="64295" y="244221"/>
                </a:cubicBezTo>
                <a:cubicBezTo>
                  <a:pt x="63237" y="250042"/>
                  <a:pt x="70116" y="314600"/>
                  <a:pt x="73820" y="352171"/>
                </a:cubicBezTo>
                <a:cubicBezTo>
                  <a:pt x="77524" y="389742"/>
                  <a:pt x="85991" y="463296"/>
                  <a:pt x="86520" y="469646"/>
                </a:cubicBezTo>
                <a:cubicBezTo>
                  <a:pt x="87049" y="475996"/>
                  <a:pt x="75937" y="385509"/>
                  <a:pt x="76995" y="390271"/>
                </a:cubicBezTo>
                <a:cubicBezTo>
                  <a:pt x="78053" y="395033"/>
                  <a:pt x="90753" y="519388"/>
                  <a:pt x="92870" y="498221"/>
                </a:cubicBezTo>
                <a:cubicBezTo>
                  <a:pt x="94987" y="477054"/>
                  <a:pt x="98162" y="325713"/>
                  <a:pt x="89695" y="263271"/>
                </a:cubicBezTo>
                <a:cubicBezTo>
                  <a:pt x="81228" y="200829"/>
                  <a:pt x="56358" y="169079"/>
                  <a:pt x="42070" y="123571"/>
                </a:cubicBezTo>
                <a:cubicBezTo>
                  <a:pt x="27783" y="78063"/>
                  <a:pt x="-5555" y="-26183"/>
                  <a:pt x="795" y="60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 1297">
            <a:extLst>
              <a:ext uri="{FF2B5EF4-FFF2-40B4-BE49-F238E27FC236}">
                <a16:creationId xmlns:a16="http://schemas.microsoft.com/office/drawing/2014/main" id="{DBE0276F-EFC3-4F32-BC90-641BFCF0B401}"/>
              </a:ext>
            </a:extLst>
          </p:cNvPr>
          <p:cNvSpPr/>
          <p:nvPr/>
        </p:nvSpPr>
        <p:spPr>
          <a:xfrm>
            <a:off x="1332227" y="3926523"/>
            <a:ext cx="93593" cy="137477"/>
          </a:xfrm>
          <a:custGeom>
            <a:avLst/>
            <a:gdLst>
              <a:gd name="connsiteX0" fmla="*/ 7623 w 93593"/>
              <a:gd name="connsiteY0" fmla="*/ 137477 h 137477"/>
              <a:gd name="connsiteX1" fmla="*/ 20323 w 93593"/>
              <a:gd name="connsiteY1" fmla="*/ 32702 h 137477"/>
              <a:gd name="connsiteX2" fmla="*/ 93348 w 93593"/>
              <a:gd name="connsiteY2" fmla="*/ 10477 h 137477"/>
              <a:gd name="connsiteX3" fmla="*/ 42548 w 93593"/>
              <a:gd name="connsiteY3" fmla="*/ 952 h 137477"/>
              <a:gd name="connsiteX4" fmla="*/ 1273 w 93593"/>
              <a:gd name="connsiteY4" fmla="*/ 32702 h 137477"/>
              <a:gd name="connsiteX5" fmla="*/ 7623 w 93593"/>
              <a:gd name="connsiteY5" fmla="*/ 137477 h 137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93" h="137477">
                <a:moveTo>
                  <a:pt x="7623" y="137477"/>
                </a:moveTo>
                <a:cubicBezTo>
                  <a:pt x="10798" y="137477"/>
                  <a:pt x="6035" y="53869"/>
                  <a:pt x="20323" y="32702"/>
                </a:cubicBezTo>
                <a:cubicBezTo>
                  <a:pt x="34611" y="11535"/>
                  <a:pt x="89644" y="15769"/>
                  <a:pt x="93348" y="10477"/>
                </a:cubicBezTo>
                <a:cubicBezTo>
                  <a:pt x="97052" y="5185"/>
                  <a:pt x="57894" y="-2752"/>
                  <a:pt x="42548" y="952"/>
                </a:cubicBezTo>
                <a:cubicBezTo>
                  <a:pt x="27202" y="4656"/>
                  <a:pt x="5506" y="9948"/>
                  <a:pt x="1273" y="32702"/>
                </a:cubicBezTo>
                <a:cubicBezTo>
                  <a:pt x="-2960" y="55456"/>
                  <a:pt x="4448" y="137477"/>
                  <a:pt x="7623" y="1374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 1298">
            <a:extLst>
              <a:ext uri="{FF2B5EF4-FFF2-40B4-BE49-F238E27FC236}">
                <a16:creationId xmlns:a16="http://schemas.microsoft.com/office/drawing/2014/main" id="{8E8C37BE-8022-5178-D1FC-08B97149C193}"/>
              </a:ext>
            </a:extLst>
          </p:cNvPr>
          <p:cNvSpPr/>
          <p:nvPr/>
        </p:nvSpPr>
        <p:spPr>
          <a:xfrm>
            <a:off x="1346049" y="3895715"/>
            <a:ext cx="138840" cy="168497"/>
          </a:xfrm>
          <a:custGeom>
            <a:avLst/>
            <a:gdLst>
              <a:gd name="connsiteX0" fmla="*/ 63651 w 138840"/>
              <a:gd name="connsiteY0" fmla="*/ 10 h 168497"/>
              <a:gd name="connsiteX1" fmla="*/ 114451 w 138840"/>
              <a:gd name="connsiteY1" fmla="*/ 101610 h 168497"/>
              <a:gd name="connsiteX2" fmla="*/ 114451 w 138840"/>
              <a:gd name="connsiteY2" fmla="*/ 130185 h 168497"/>
              <a:gd name="connsiteX3" fmla="*/ 85876 w 138840"/>
              <a:gd name="connsiteY3" fmla="*/ 161935 h 168497"/>
              <a:gd name="connsiteX4" fmla="*/ 151 w 138840"/>
              <a:gd name="connsiteY4" fmla="*/ 165110 h 168497"/>
              <a:gd name="connsiteX5" fmla="*/ 66826 w 138840"/>
              <a:gd name="connsiteY5" fmla="*/ 168285 h 168497"/>
              <a:gd name="connsiteX6" fmla="*/ 133501 w 138840"/>
              <a:gd name="connsiteY6" fmla="*/ 158760 h 168497"/>
              <a:gd name="connsiteX7" fmla="*/ 127151 w 138840"/>
              <a:gd name="connsiteY7" fmla="*/ 107960 h 168497"/>
              <a:gd name="connsiteX8" fmla="*/ 63651 w 138840"/>
              <a:gd name="connsiteY8" fmla="*/ 10 h 168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8840" h="168497">
                <a:moveTo>
                  <a:pt x="63651" y="10"/>
                </a:moveTo>
                <a:cubicBezTo>
                  <a:pt x="61534" y="-1048"/>
                  <a:pt x="105984" y="79914"/>
                  <a:pt x="114451" y="101610"/>
                </a:cubicBezTo>
                <a:cubicBezTo>
                  <a:pt x="122918" y="123306"/>
                  <a:pt x="119214" y="120131"/>
                  <a:pt x="114451" y="130185"/>
                </a:cubicBezTo>
                <a:cubicBezTo>
                  <a:pt x="109689" y="140239"/>
                  <a:pt x="104926" y="156114"/>
                  <a:pt x="85876" y="161935"/>
                </a:cubicBezTo>
                <a:cubicBezTo>
                  <a:pt x="66826" y="167756"/>
                  <a:pt x="3326" y="164052"/>
                  <a:pt x="151" y="165110"/>
                </a:cubicBezTo>
                <a:cubicBezTo>
                  <a:pt x="-3024" y="166168"/>
                  <a:pt x="44601" y="169343"/>
                  <a:pt x="66826" y="168285"/>
                </a:cubicBezTo>
                <a:cubicBezTo>
                  <a:pt x="89051" y="167227"/>
                  <a:pt x="123447" y="168814"/>
                  <a:pt x="133501" y="158760"/>
                </a:cubicBezTo>
                <a:cubicBezTo>
                  <a:pt x="143555" y="148706"/>
                  <a:pt x="138263" y="138122"/>
                  <a:pt x="127151" y="107960"/>
                </a:cubicBezTo>
                <a:cubicBezTo>
                  <a:pt x="116039" y="77798"/>
                  <a:pt x="65768" y="1068"/>
                  <a:pt x="63651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 1299">
            <a:extLst>
              <a:ext uri="{FF2B5EF4-FFF2-40B4-BE49-F238E27FC236}">
                <a16:creationId xmlns:a16="http://schemas.microsoft.com/office/drawing/2014/main" id="{95799C96-8D8C-E87D-7CEA-0326102FE68F}"/>
              </a:ext>
            </a:extLst>
          </p:cNvPr>
          <p:cNvSpPr/>
          <p:nvPr/>
        </p:nvSpPr>
        <p:spPr>
          <a:xfrm>
            <a:off x="1264139" y="3752391"/>
            <a:ext cx="139703" cy="213184"/>
          </a:xfrm>
          <a:custGeom>
            <a:avLst/>
            <a:gdLst>
              <a:gd name="connsiteX0" fmla="*/ 139211 w 139703"/>
              <a:gd name="connsiteY0" fmla="*/ 459 h 213184"/>
              <a:gd name="connsiteX1" fmla="*/ 50311 w 139703"/>
              <a:gd name="connsiteY1" fmla="*/ 51259 h 213184"/>
              <a:gd name="connsiteX2" fmla="*/ 31261 w 139703"/>
              <a:gd name="connsiteY2" fmla="*/ 133809 h 213184"/>
              <a:gd name="connsiteX3" fmla="*/ 24911 w 139703"/>
              <a:gd name="connsiteY3" fmla="*/ 79834 h 213184"/>
              <a:gd name="connsiteX4" fmla="*/ 28086 w 139703"/>
              <a:gd name="connsiteY4" fmla="*/ 152859 h 213184"/>
              <a:gd name="connsiteX5" fmla="*/ 47136 w 139703"/>
              <a:gd name="connsiteY5" fmla="*/ 213184 h 213184"/>
              <a:gd name="connsiteX6" fmla="*/ 21736 w 139703"/>
              <a:gd name="connsiteY6" fmla="*/ 152859 h 213184"/>
              <a:gd name="connsiteX7" fmla="*/ 5861 w 139703"/>
              <a:gd name="connsiteY7" fmla="*/ 79834 h 213184"/>
              <a:gd name="connsiteX8" fmla="*/ 139211 w 139703"/>
              <a:gd name="connsiteY8" fmla="*/ 459 h 213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703" h="213184">
                <a:moveTo>
                  <a:pt x="139211" y="459"/>
                </a:moveTo>
                <a:cubicBezTo>
                  <a:pt x="146619" y="-4304"/>
                  <a:pt x="68303" y="29034"/>
                  <a:pt x="50311" y="51259"/>
                </a:cubicBezTo>
                <a:cubicBezTo>
                  <a:pt x="32319" y="73484"/>
                  <a:pt x="35494" y="129047"/>
                  <a:pt x="31261" y="133809"/>
                </a:cubicBezTo>
                <a:cubicBezTo>
                  <a:pt x="27028" y="138571"/>
                  <a:pt x="25440" y="76659"/>
                  <a:pt x="24911" y="79834"/>
                </a:cubicBezTo>
                <a:cubicBezTo>
                  <a:pt x="24382" y="83009"/>
                  <a:pt x="24382" y="130634"/>
                  <a:pt x="28086" y="152859"/>
                </a:cubicBezTo>
                <a:cubicBezTo>
                  <a:pt x="31790" y="175084"/>
                  <a:pt x="48194" y="213184"/>
                  <a:pt x="47136" y="213184"/>
                </a:cubicBezTo>
                <a:cubicBezTo>
                  <a:pt x="46078" y="213184"/>
                  <a:pt x="28615" y="175084"/>
                  <a:pt x="21736" y="152859"/>
                </a:cubicBezTo>
                <a:cubicBezTo>
                  <a:pt x="14857" y="130634"/>
                  <a:pt x="-11601" y="102059"/>
                  <a:pt x="5861" y="79834"/>
                </a:cubicBezTo>
                <a:cubicBezTo>
                  <a:pt x="23323" y="57609"/>
                  <a:pt x="131803" y="5222"/>
                  <a:pt x="139211" y="4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 1300">
            <a:extLst>
              <a:ext uri="{FF2B5EF4-FFF2-40B4-BE49-F238E27FC236}">
                <a16:creationId xmlns:a16="http://schemas.microsoft.com/office/drawing/2014/main" id="{06C929E4-D19F-E5FA-2585-057EE8539AC0}"/>
              </a:ext>
            </a:extLst>
          </p:cNvPr>
          <p:cNvSpPr/>
          <p:nvPr/>
        </p:nvSpPr>
        <p:spPr>
          <a:xfrm>
            <a:off x="1346188" y="3812029"/>
            <a:ext cx="73043" cy="99737"/>
          </a:xfrm>
          <a:custGeom>
            <a:avLst/>
            <a:gdLst>
              <a:gd name="connsiteX0" fmla="*/ 12 w 73043"/>
              <a:gd name="connsiteY0" fmla="*/ 99571 h 99737"/>
              <a:gd name="connsiteX1" fmla="*/ 28587 w 73043"/>
              <a:gd name="connsiteY1" fmla="*/ 29721 h 99737"/>
              <a:gd name="connsiteX2" fmla="*/ 73037 w 73043"/>
              <a:gd name="connsiteY2" fmla="*/ 13846 h 99737"/>
              <a:gd name="connsiteX3" fmla="*/ 31762 w 73043"/>
              <a:gd name="connsiteY3" fmla="*/ 7496 h 99737"/>
              <a:gd name="connsiteX4" fmla="*/ 12 w 73043"/>
              <a:gd name="connsiteY4" fmla="*/ 99571 h 9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043" h="99737">
                <a:moveTo>
                  <a:pt x="12" y="99571"/>
                </a:moveTo>
                <a:cubicBezTo>
                  <a:pt x="-517" y="103275"/>
                  <a:pt x="16416" y="44008"/>
                  <a:pt x="28587" y="29721"/>
                </a:cubicBezTo>
                <a:cubicBezTo>
                  <a:pt x="40758" y="15434"/>
                  <a:pt x="72508" y="17550"/>
                  <a:pt x="73037" y="13846"/>
                </a:cubicBezTo>
                <a:cubicBezTo>
                  <a:pt x="73566" y="10142"/>
                  <a:pt x="43933" y="-11025"/>
                  <a:pt x="31762" y="7496"/>
                </a:cubicBezTo>
                <a:cubicBezTo>
                  <a:pt x="19591" y="26017"/>
                  <a:pt x="541" y="95867"/>
                  <a:pt x="12" y="995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 1301">
            <a:extLst>
              <a:ext uri="{FF2B5EF4-FFF2-40B4-BE49-F238E27FC236}">
                <a16:creationId xmlns:a16="http://schemas.microsoft.com/office/drawing/2014/main" id="{1A8E9535-B4CD-2B0F-FA64-7E959463E872}"/>
              </a:ext>
            </a:extLst>
          </p:cNvPr>
          <p:cNvSpPr/>
          <p:nvPr/>
        </p:nvSpPr>
        <p:spPr>
          <a:xfrm>
            <a:off x="2796100" y="1394481"/>
            <a:ext cx="999384" cy="513248"/>
          </a:xfrm>
          <a:custGeom>
            <a:avLst/>
            <a:gdLst>
              <a:gd name="connsiteX0" fmla="*/ 695245 w 999384"/>
              <a:gd name="connsiteY0" fmla="*/ 210 h 513248"/>
              <a:gd name="connsiteX1" fmla="*/ 870736 w 999384"/>
              <a:gd name="connsiteY1" fmla="*/ 129519 h 513248"/>
              <a:gd name="connsiteX2" fmla="*/ 607500 w 999384"/>
              <a:gd name="connsiteY2" fmla="*/ 212646 h 513248"/>
              <a:gd name="connsiteX3" fmla="*/ 736809 w 999384"/>
              <a:gd name="connsiteY3" fmla="*/ 258828 h 513248"/>
              <a:gd name="connsiteX4" fmla="*/ 575173 w 999384"/>
              <a:gd name="connsiteY4" fmla="*/ 295774 h 513248"/>
              <a:gd name="connsiteX5" fmla="*/ 2518 w 999384"/>
              <a:gd name="connsiteY5" fmla="*/ 512828 h 513248"/>
              <a:gd name="connsiteX6" fmla="*/ 390445 w 999384"/>
              <a:gd name="connsiteY6" fmla="*/ 346574 h 513248"/>
              <a:gd name="connsiteX7" fmla="*/ 963100 w 999384"/>
              <a:gd name="connsiteY7" fmla="*/ 194174 h 513248"/>
              <a:gd name="connsiteX8" fmla="*/ 916918 w 999384"/>
              <a:gd name="connsiteY8" fmla="*/ 161846 h 513248"/>
              <a:gd name="connsiteX9" fmla="*/ 695245 w 999384"/>
              <a:gd name="connsiteY9" fmla="*/ 210 h 51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9384" h="513248">
                <a:moveTo>
                  <a:pt x="695245" y="210"/>
                </a:moveTo>
                <a:cubicBezTo>
                  <a:pt x="687548" y="-5178"/>
                  <a:pt x="885360" y="94113"/>
                  <a:pt x="870736" y="129519"/>
                </a:cubicBezTo>
                <a:cubicBezTo>
                  <a:pt x="856112" y="164925"/>
                  <a:pt x="629821" y="191095"/>
                  <a:pt x="607500" y="212646"/>
                </a:cubicBezTo>
                <a:cubicBezTo>
                  <a:pt x="585179" y="234197"/>
                  <a:pt x="742197" y="244973"/>
                  <a:pt x="736809" y="258828"/>
                </a:cubicBezTo>
                <a:cubicBezTo>
                  <a:pt x="731421" y="272683"/>
                  <a:pt x="697555" y="253441"/>
                  <a:pt x="575173" y="295774"/>
                </a:cubicBezTo>
                <a:cubicBezTo>
                  <a:pt x="452791" y="338107"/>
                  <a:pt x="33306" y="504361"/>
                  <a:pt x="2518" y="512828"/>
                </a:cubicBezTo>
                <a:cubicBezTo>
                  <a:pt x="-28270" y="521295"/>
                  <a:pt x="230348" y="399683"/>
                  <a:pt x="390445" y="346574"/>
                </a:cubicBezTo>
                <a:cubicBezTo>
                  <a:pt x="550542" y="293465"/>
                  <a:pt x="875355" y="224962"/>
                  <a:pt x="963100" y="194174"/>
                </a:cubicBezTo>
                <a:cubicBezTo>
                  <a:pt x="1050845" y="163386"/>
                  <a:pt x="956942" y="191864"/>
                  <a:pt x="916918" y="161846"/>
                </a:cubicBezTo>
                <a:cubicBezTo>
                  <a:pt x="876894" y="131828"/>
                  <a:pt x="702942" y="5598"/>
                  <a:pt x="695245" y="21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 1302">
            <a:extLst>
              <a:ext uri="{FF2B5EF4-FFF2-40B4-BE49-F238E27FC236}">
                <a16:creationId xmlns:a16="http://schemas.microsoft.com/office/drawing/2014/main" id="{8DFFF504-18FA-89A1-9B1C-4B4BF161F206}"/>
              </a:ext>
            </a:extLst>
          </p:cNvPr>
          <p:cNvSpPr/>
          <p:nvPr/>
        </p:nvSpPr>
        <p:spPr>
          <a:xfrm>
            <a:off x="2012677" y="1966754"/>
            <a:ext cx="473711" cy="1108282"/>
          </a:xfrm>
          <a:custGeom>
            <a:avLst/>
            <a:gdLst>
              <a:gd name="connsiteX0" fmla="*/ 471905 w 473711"/>
              <a:gd name="connsiteY0" fmla="*/ 5210 h 1108282"/>
              <a:gd name="connsiteX1" fmla="*/ 351832 w 473711"/>
              <a:gd name="connsiteY1" fmla="*/ 439319 h 1108282"/>
              <a:gd name="connsiteX2" fmla="*/ 351832 w 473711"/>
              <a:gd name="connsiteY2" fmla="*/ 850337 h 1108282"/>
              <a:gd name="connsiteX3" fmla="*/ 356450 w 473711"/>
              <a:gd name="connsiteY3" fmla="*/ 725646 h 1108282"/>
              <a:gd name="connsiteX4" fmla="*/ 240996 w 473711"/>
              <a:gd name="connsiteY4" fmla="*/ 1099719 h 1108282"/>
              <a:gd name="connsiteX5" fmla="*/ 236378 w 473711"/>
              <a:gd name="connsiteY5" fmla="*/ 975028 h 1108282"/>
              <a:gd name="connsiteX6" fmla="*/ 850 w 473711"/>
              <a:gd name="connsiteY6" fmla="*/ 827246 h 1108282"/>
              <a:gd name="connsiteX7" fmla="*/ 162487 w 473711"/>
              <a:gd name="connsiteY7" fmla="*/ 942701 h 1108282"/>
              <a:gd name="connsiteX8" fmla="*/ 296414 w 473711"/>
              <a:gd name="connsiteY8" fmla="*/ 660991 h 1108282"/>
              <a:gd name="connsiteX9" fmla="*/ 245614 w 473711"/>
              <a:gd name="connsiteY9" fmla="*/ 748737 h 1108282"/>
              <a:gd name="connsiteX10" fmla="*/ 471905 w 473711"/>
              <a:gd name="connsiteY10" fmla="*/ 5210 h 1108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3711" h="1108282">
                <a:moveTo>
                  <a:pt x="471905" y="5210"/>
                </a:moveTo>
                <a:cubicBezTo>
                  <a:pt x="489608" y="-46360"/>
                  <a:pt x="371844" y="298465"/>
                  <a:pt x="351832" y="439319"/>
                </a:cubicBezTo>
                <a:cubicBezTo>
                  <a:pt x="331820" y="580173"/>
                  <a:pt x="351062" y="802616"/>
                  <a:pt x="351832" y="850337"/>
                </a:cubicBezTo>
                <a:cubicBezTo>
                  <a:pt x="352602" y="898058"/>
                  <a:pt x="374923" y="684082"/>
                  <a:pt x="356450" y="725646"/>
                </a:cubicBezTo>
                <a:cubicBezTo>
                  <a:pt x="337977" y="767210"/>
                  <a:pt x="261008" y="1058155"/>
                  <a:pt x="240996" y="1099719"/>
                </a:cubicBezTo>
                <a:cubicBezTo>
                  <a:pt x="220984" y="1141283"/>
                  <a:pt x="276402" y="1020440"/>
                  <a:pt x="236378" y="975028"/>
                </a:cubicBezTo>
                <a:cubicBezTo>
                  <a:pt x="196354" y="929616"/>
                  <a:pt x="13165" y="832634"/>
                  <a:pt x="850" y="827246"/>
                </a:cubicBezTo>
                <a:cubicBezTo>
                  <a:pt x="-11465" y="821858"/>
                  <a:pt x="113226" y="970410"/>
                  <a:pt x="162487" y="942701"/>
                </a:cubicBezTo>
                <a:cubicBezTo>
                  <a:pt x="211748" y="914992"/>
                  <a:pt x="282560" y="693318"/>
                  <a:pt x="296414" y="660991"/>
                </a:cubicBezTo>
                <a:cubicBezTo>
                  <a:pt x="310268" y="628664"/>
                  <a:pt x="215596" y="851876"/>
                  <a:pt x="245614" y="748737"/>
                </a:cubicBezTo>
                <a:cubicBezTo>
                  <a:pt x="275632" y="645598"/>
                  <a:pt x="454202" y="56780"/>
                  <a:pt x="471905" y="521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 1303">
            <a:extLst>
              <a:ext uri="{FF2B5EF4-FFF2-40B4-BE49-F238E27FC236}">
                <a16:creationId xmlns:a16="http://schemas.microsoft.com/office/drawing/2014/main" id="{14D96D03-EFE9-4119-281B-641CFB53D2AE}"/>
              </a:ext>
            </a:extLst>
          </p:cNvPr>
          <p:cNvSpPr/>
          <p:nvPr/>
        </p:nvSpPr>
        <p:spPr>
          <a:xfrm>
            <a:off x="3699162" y="1960931"/>
            <a:ext cx="1071605" cy="1575048"/>
          </a:xfrm>
          <a:custGeom>
            <a:avLst/>
            <a:gdLst>
              <a:gd name="connsiteX0" fmla="*/ 152402 w 1071605"/>
              <a:gd name="connsiteY0" fmla="*/ 11033 h 1575048"/>
              <a:gd name="connsiteX1" fmla="*/ 189347 w 1071605"/>
              <a:gd name="connsiteY1" fmla="*/ 61833 h 1575048"/>
              <a:gd name="connsiteX2" fmla="*/ 540329 w 1071605"/>
              <a:gd name="connsiteY2" fmla="*/ 565214 h 1575048"/>
              <a:gd name="connsiteX3" fmla="*/ 466438 w 1071605"/>
              <a:gd name="connsiteY3" fmla="*/ 579069 h 1575048"/>
              <a:gd name="connsiteX4" fmla="*/ 618838 w 1071605"/>
              <a:gd name="connsiteY4" fmla="*/ 999324 h 1575048"/>
              <a:gd name="connsiteX5" fmla="*/ 720438 w 1071605"/>
              <a:gd name="connsiteY5" fmla="*/ 1096305 h 1575048"/>
              <a:gd name="connsiteX6" fmla="*/ 1071420 w 1071605"/>
              <a:gd name="connsiteY6" fmla="*/ 1359542 h 1575048"/>
              <a:gd name="connsiteX7" fmla="*/ 669638 w 1071605"/>
              <a:gd name="connsiteY7" fmla="*/ 1137869 h 1575048"/>
              <a:gd name="connsiteX8" fmla="*/ 900547 w 1071605"/>
              <a:gd name="connsiteY8" fmla="*/ 1548887 h 1575048"/>
              <a:gd name="connsiteX9" fmla="*/ 434111 w 1071605"/>
              <a:gd name="connsiteY9" fmla="*/ 1502705 h 1575048"/>
              <a:gd name="connsiteX10" fmla="*/ 452583 w 1071605"/>
              <a:gd name="connsiteY10" fmla="*/ 1253324 h 1575048"/>
              <a:gd name="connsiteX11" fmla="*/ 286329 w 1071605"/>
              <a:gd name="connsiteY11" fmla="*/ 657578 h 1575048"/>
              <a:gd name="connsiteX12" fmla="*/ 2 w 1071605"/>
              <a:gd name="connsiteY12" fmla="*/ 140342 h 1575048"/>
              <a:gd name="connsiteX13" fmla="*/ 290947 w 1071605"/>
              <a:gd name="connsiteY13" fmla="*/ 315833 h 1575048"/>
              <a:gd name="connsiteX14" fmla="*/ 152402 w 1071605"/>
              <a:gd name="connsiteY14" fmla="*/ 11033 h 15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1605" h="1575048">
                <a:moveTo>
                  <a:pt x="152402" y="11033"/>
                </a:moveTo>
                <a:cubicBezTo>
                  <a:pt x="135469" y="-31300"/>
                  <a:pt x="189347" y="61833"/>
                  <a:pt x="189347" y="61833"/>
                </a:cubicBezTo>
                <a:cubicBezTo>
                  <a:pt x="254002" y="154197"/>
                  <a:pt x="494147" y="479008"/>
                  <a:pt x="540329" y="565214"/>
                </a:cubicBezTo>
                <a:cubicBezTo>
                  <a:pt x="586511" y="651420"/>
                  <a:pt x="453353" y="506717"/>
                  <a:pt x="466438" y="579069"/>
                </a:cubicBezTo>
                <a:cubicBezTo>
                  <a:pt x="479523" y="651421"/>
                  <a:pt x="576505" y="913118"/>
                  <a:pt x="618838" y="999324"/>
                </a:cubicBezTo>
                <a:cubicBezTo>
                  <a:pt x="661171" y="1085530"/>
                  <a:pt x="645008" y="1036269"/>
                  <a:pt x="720438" y="1096305"/>
                </a:cubicBezTo>
                <a:cubicBezTo>
                  <a:pt x="795868" y="1156341"/>
                  <a:pt x="1079887" y="1352615"/>
                  <a:pt x="1071420" y="1359542"/>
                </a:cubicBezTo>
                <a:cubicBezTo>
                  <a:pt x="1062953" y="1366469"/>
                  <a:pt x="698117" y="1106312"/>
                  <a:pt x="669638" y="1137869"/>
                </a:cubicBezTo>
                <a:cubicBezTo>
                  <a:pt x="641159" y="1169426"/>
                  <a:pt x="939802" y="1488081"/>
                  <a:pt x="900547" y="1548887"/>
                </a:cubicBezTo>
                <a:cubicBezTo>
                  <a:pt x="861293" y="1609693"/>
                  <a:pt x="508772" y="1551965"/>
                  <a:pt x="434111" y="1502705"/>
                </a:cubicBezTo>
                <a:cubicBezTo>
                  <a:pt x="359450" y="1453445"/>
                  <a:pt x="477213" y="1394179"/>
                  <a:pt x="452583" y="1253324"/>
                </a:cubicBezTo>
                <a:cubicBezTo>
                  <a:pt x="427953" y="1112470"/>
                  <a:pt x="361759" y="843075"/>
                  <a:pt x="286329" y="657578"/>
                </a:cubicBezTo>
                <a:cubicBezTo>
                  <a:pt x="210899" y="472081"/>
                  <a:pt x="-768" y="197299"/>
                  <a:pt x="2" y="140342"/>
                </a:cubicBezTo>
                <a:cubicBezTo>
                  <a:pt x="772" y="83385"/>
                  <a:pt x="265547" y="332766"/>
                  <a:pt x="290947" y="315833"/>
                </a:cubicBezTo>
                <a:cubicBezTo>
                  <a:pt x="316347" y="298900"/>
                  <a:pt x="169335" y="53366"/>
                  <a:pt x="152402" y="1103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 1304">
            <a:extLst>
              <a:ext uri="{FF2B5EF4-FFF2-40B4-BE49-F238E27FC236}">
                <a16:creationId xmlns:a16="http://schemas.microsoft.com/office/drawing/2014/main" id="{BB4C5FF4-F62E-4798-5A58-21C30027CABA}"/>
              </a:ext>
            </a:extLst>
          </p:cNvPr>
          <p:cNvSpPr/>
          <p:nvPr/>
        </p:nvSpPr>
        <p:spPr>
          <a:xfrm>
            <a:off x="2367664" y="1389868"/>
            <a:ext cx="1404164" cy="499039"/>
          </a:xfrm>
          <a:custGeom>
            <a:avLst/>
            <a:gdLst>
              <a:gd name="connsiteX0" fmla="*/ 89209 w 1404164"/>
              <a:gd name="connsiteY0" fmla="*/ 124896 h 499039"/>
              <a:gd name="connsiteX1" fmla="*/ 1160627 w 1404164"/>
              <a:gd name="connsiteY1" fmla="*/ 111041 h 499039"/>
              <a:gd name="connsiteX2" fmla="*/ 657245 w 1404164"/>
              <a:gd name="connsiteY2" fmla="*/ 286532 h 499039"/>
              <a:gd name="connsiteX3" fmla="*/ 195427 w 1404164"/>
              <a:gd name="connsiteY3" fmla="*/ 498968 h 499039"/>
              <a:gd name="connsiteX4" fmla="*/ 1017463 w 1404164"/>
              <a:gd name="connsiteY4" fmla="*/ 263441 h 499039"/>
              <a:gd name="connsiteX5" fmla="*/ 1400772 w 1404164"/>
              <a:gd name="connsiteY5" fmla="*/ 115659 h 499039"/>
              <a:gd name="connsiteX6" fmla="*/ 1188336 w 1404164"/>
              <a:gd name="connsiteY6" fmla="*/ 205 h 499039"/>
              <a:gd name="connsiteX7" fmla="*/ 902009 w 1404164"/>
              <a:gd name="connsiteY7" fmla="*/ 87950 h 499039"/>
              <a:gd name="connsiteX8" fmla="*/ 153863 w 1404164"/>
              <a:gd name="connsiteY8" fmla="*/ 106423 h 499039"/>
              <a:gd name="connsiteX9" fmla="*/ 89209 w 1404164"/>
              <a:gd name="connsiteY9" fmla="*/ 124896 h 49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04164" h="499039">
                <a:moveTo>
                  <a:pt x="89209" y="124896"/>
                </a:moveTo>
                <a:cubicBezTo>
                  <a:pt x="257003" y="125666"/>
                  <a:pt x="1065954" y="84102"/>
                  <a:pt x="1160627" y="111041"/>
                </a:cubicBezTo>
                <a:cubicBezTo>
                  <a:pt x="1255300" y="137980"/>
                  <a:pt x="818112" y="221877"/>
                  <a:pt x="657245" y="286532"/>
                </a:cubicBezTo>
                <a:cubicBezTo>
                  <a:pt x="496378" y="351187"/>
                  <a:pt x="135391" y="502817"/>
                  <a:pt x="195427" y="498968"/>
                </a:cubicBezTo>
                <a:cubicBezTo>
                  <a:pt x="255463" y="495120"/>
                  <a:pt x="816572" y="327326"/>
                  <a:pt x="1017463" y="263441"/>
                </a:cubicBezTo>
                <a:cubicBezTo>
                  <a:pt x="1218354" y="199556"/>
                  <a:pt x="1372293" y="159532"/>
                  <a:pt x="1400772" y="115659"/>
                </a:cubicBezTo>
                <a:cubicBezTo>
                  <a:pt x="1429251" y="71786"/>
                  <a:pt x="1271463" y="4823"/>
                  <a:pt x="1188336" y="205"/>
                </a:cubicBezTo>
                <a:cubicBezTo>
                  <a:pt x="1105209" y="-4413"/>
                  <a:pt x="1074421" y="70247"/>
                  <a:pt x="902009" y="87950"/>
                </a:cubicBezTo>
                <a:cubicBezTo>
                  <a:pt x="729597" y="105653"/>
                  <a:pt x="290099" y="101035"/>
                  <a:pt x="153863" y="106423"/>
                </a:cubicBezTo>
                <a:cubicBezTo>
                  <a:pt x="17627" y="111811"/>
                  <a:pt x="-78585" y="124126"/>
                  <a:pt x="89209" y="12489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 1305">
            <a:extLst>
              <a:ext uri="{FF2B5EF4-FFF2-40B4-BE49-F238E27FC236}">
                <a16:creationId xmlns:a16="http://schemas.microsoft.com/office/drawing/2014/main" id="{D92C05AD-2BE2-F2F4-DEB6-7F075D13A438}"/>
              </a:ext>
            </a:extLst>
          </p:cNvPr>
          <p:cNvSpPr/>
          <p:nvPr/>
        </p:nvSpPr>
        <p:spPr>
          <a:xfrm>
            <a:off x="1836791" y="2405121"/>
            <a:ext cx="505763" cy="684972"/>
          </a:xfrm>
          <a:custGeom>
            <a:avLst/>
            <a:gdLst>
              <a:gd name="connsiteX0" fmla="*/ 273718 w 505763"/>
              <a:gd name="connsiteY0" fmla="*/ 952 h 684972"/>
              <a:gd name="connsiteX1" fmla="*/ 315282 w 505763"/>
              <a:gd name="connsiteY1" fmla="*/ 301134 h 684972"/>
              <a:gd name="connsiteX2" fmla="*/ 504627 w 505763"/>
              <a:gd name="connsiteY2" fmla="*/ 624406 h 684972"/>
              <a:gd name="connsiteX3" fmla="*/ 379936 w 505763"/>
              <a:gd name="connsiteY3" fmla="*/ 462770 h 684972"/>
              <a:gd name="connsiteX4" fmla="*/ 98227 w 505763"/>
              <a:gd name="connsiteY4" fmla="*/ 522806 h 684972"/>
              <a:gd name="connsiteX5" fmla="*/ 1245 w 505763"/>
              <a:gd name="connsiteY5" fmla="*/ 684443 h 684972"/>
              <a:gd name="connsiteX6" fmla="*/ 153645 w 505763"/>
              <a:gd name="connsiteY6" fmla="*/ 462770 h 684972"/>
              <a:gd name="connsiteX7" fmla="*/ 222918 w 505763"/>
              <a:gd name="connsiteY7" fmla="*/ 402734 h 684972"/>
              <a:gd name="connsiteX8" fmla="*/ 273718 w 505763"/>
              <a:gd name="connsiteY8" fmla="*/ 952 h 684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5763" h="684972">
                <a:moveTo>
                  <a:pt x="273718" y="952"/>
                </a:moveTo>
                <a:cubicBezTo>
                  <a:pt x="289112" y="-15981"/>
                  <a:pt x="276797" y="197225"/>
                  <a:pt x="315282" y="301134"/>
                </a:cubicBezTo>
                <a:cubicBezTo>
                  <a:pt x="353767" y="405043"/>
                  <a:pt x="493851" y="597467"/>
                  <a:pt x="504627" y="624406"/>
                </a:cubicBezTo>
                <a:cubicBezTo>
                  <a:pt x="515403" y="651345"/>
                  <a:pt x="447669" y="479703"/>
                  <a:pt x="379936" y="462770"/>
                </a:cubicBezTo>
                <a:cubicBezTo>
                  <a:pt x="312203" y="445837"/>
                  <a:pt x="161342" y="485861"/>
                  <a:pt x="98227" y="522806"/>
                </a:cubicBezTo>
                <a:cubicBezTo>
                  <a:pt x="35112" y="559752"/>
                  <a:pt x="-7991" y="694449"/>
                  <a:pt x="1245" y="684443"/>
                </a:cubicBezTo>
                <a:cubicBezTo>
                  <a:pt x="10481" y="674437"/>
                  <a:pt x="116699" y="509722"/>
                  <a:pt x="153645" y="462770"/>
                </a:cubicBezTo>
                <a:cubicBezTo>
                  <a:pt x="190590" y="415819"/>
                  <a:pt x="205215" y="476625"/>
                  <a:pt x="222918" y="402734"/>
                </a:cubicBezTo>
                <a:cubicBezTo>
                  <a:pt x="240621" y="328843"/>
                  <a:pt x="258324" y="17885"/>
                  <a:pt x="273718" y="95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 1306">
            <a:extLst>
              <a:ext uri="{FF2B5EF4-FFF2-40B4-BE49-F238E27FC236}">
                <a16:creationId xmlns:a16="http://schemas.microsoft.com/office/drawing/2014/main" id="{F8E7F8CE-1E92-7251-B7D7-D6EC9445B57C}"/>
              </a:ext>
            </a:extLst>
          </p:cNvPr>
          <p:cNvSpPr/>
          <p:nvPr/>
        </p:nvSpPr>
        <p:spPr>
          <a:xfrm>
            <a:off x="3279599" y="1567017"/>
            <a:ext cx="906239" cy="1911885"/>
          </a:xfrm>
          <a:custGeom>
            <a:avLst/>
            <a:gdLst>
              <a:gd name="connsiteX0" fmla="*/ 3928 w 906239"/>
              <a:gd name="connsiteY0" fmla="*/ 30874 h 1911885"/>
              <a:gd name="connsiteX1" fmla="*/ 705892 w 906239"/>
              <a:gd name="connsiteY1" fmla="*/ 1370147 h 1911885"/>
              <a:gd name="connsiteX2" fmla="*/ 595056 w 906239"/>
              <a:gd name="connsiteY2" fmla="*/ 1254692 h 1911885"/>
              <a:gd name="connsiteX3" fmla="*/ 890619 w 906239"/>
              <a:gd name="connsiteY3" fmla="*/ 1910474 h 1911885"/>
              <a:gd name="connsiteX4" fmla="*/ 849056 w 906239"/>
              <a:gd name="connsiteY4" fmla="*/ 1411710 h 1911885"/>
              <a:gd name="connsiteX5" fmla="*/ 710510 w 906239"/>
              <a:gd name="connsiteY5" fmla="*/ 825201 h 1911885"/>
              <a:gd name="connsiteX6" fmla="*/ 396474 w 906239"/>
              <a:gd name="connsiteY6" fmla="*/ 307965 h 1911885"/>
              <a:gd name="connsiteX7" fmla="*/ 294874 w 906239"/>
              <a:gd name="connsiteY7" fmla="*/ 169419 h 1911885"/>
              <a:gd name="connsiteX8" fmla="*/ 414946 w 906239"/>
              <a:gd name="connsiteY8" fmla="*/ 409565 h 1911885"/>
              <a:gd name="connsiteX9" fmla="*/ 3928 w 906239"/>
              <a:gd name="connsiteY9" fmla="*/ 30874 h 1911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6239" h="1911885">
                <a:moveTo>
                  <a:pt x="3928" y="30874"/>
                </a:moveTo>
                <a:cubicBezTo>
                  <a:pt x="52419" y="190971"/>
                  <a:pt x="607371" y="1166177"/>
                  <a:pt x="705892" y="1370147"/>
                </a:cubicBezTo>
                <a:cubicBezTo>
                  <a:pt x="804413" y="1574117"/>
                  <a:pt x="564268" y="1164638"/>
                  <a:pt x="595056" y="1254692"/>
                </a:cubicBezTo>
                <a:cubicBezTo>
                  <a:pt x="625844" y="1344747"/>
                  <a:pt x="848286" y="1884304"/>
                  <a:pt x="890619" y="1910474"/>
                </a:cubicBezTo>
                <a:cubicBezTo>
                  <a:pt x="932952" y="1936644"/>
                  <a:pt x="879074" y="1592589"/>
                  <a:pt x="849056" y="1411710"/>
                </a:cubicBezTo>
                <a:cubicBezTo>
                  <a:pt x="819038" y="1230831"/>
                  <a:pt x="785940" y="1009158"/>
                  <a:pt x="710510" y="825201"/>
                </a:cubicBezTo>
                <a:cubicBezTo>
                  <a:pt x="635080" y="641244"/>
                  <a:pt x="465747" y="417262"/>
                  <a:pt x="396474" y="307965"/>
                </a:cubicBezTo>
                <a:cubicBezTo>
                  <a:pt x="327201" y="198668"/>
                  <a:pt x="291795" y="152486"/>
                  <a:pt x="294874" y="169419"/>
                </a:cubicBezTo>
                <a:cubicBezTo>
                  <a:pt x="297953" y="186352"/>
                  <a:pt x="458819" y="434965"/>
                  <a:pt x="414946" y="409565"/>
                </a:cubicBezTo>
                <a:cubicBezTo>
                  <a:pt x="371073" y="384165"/>
                  <a:pt x="-44563" y="-129223"/>
                  <a:pt x="3928" y="30874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 1307">
            <a:extLst>
              <a:ext uri="{FF2B5EF4-FFF2-40B4-BE49-F238E27FC236}">
                <a16:creationId xmlns:a16="http://schemas.microsoft.com/office/drawing/2014/main" id="{DAFAA2CA-DC27-D596-C493-65C38753B840}"/>
              </a:ext>
            </a:extLst>
          </p:cNvPr>
          <p:cNvSpPr/>
          <p:nvPr/>
        </p:nvSpPr>
        <p:spPr>
          <a:xfrm>
            <a:off x="3352091" y="2797063"/>
            <a:ext cx="259911" cy="757484"/>
          </a:xfrm>
          <a:custGeom>
            <a:avLst/>
            <a:gdLst>
              <a:gd name="connsiteX0" fmla="*/ 7059 w 259911"/>
              <a:gd name="connsiteY0" fmla="*/ 6462 h 757484"/>
              <a:gd name="connsiteX1" fmla="*/ 229309 w 259911"/>
              <a:gd name="connsiteY1" fmla="*/ 533512 h 757484"/>
              <a:gd name="connsiteX2" fmla="*/ 238834 w 259911"/>
              <a:gd name="connsiteY2" fmla="*/ 517637 h 757484"/>
              <a:gd name="connsiteX3" fmla="*/ 257884 w 259911"/>
              <a:gd name="connsiteY3" fmla="*/ 746237 h 757484"/>
              <a:gd name="connsiteX4" fmla="*/ 235659 w 259911"/>
              <a:gd name="connsiteY4" fmla="*/ 666862 h 757484"/>
              <a:gd name="connsiteX5" fmla="*/ 48334 w 259911"/>
              <a:gd name="connsiteY5" fmla="*/ 193787 h 757484"/>
              <a:gd name="connsiteX6" fmla="*/ 54684 w 259911"/>
              <a:gd name="connsiteY6" fmla="*/ 235062 h 757484"/>
              <a:gd name="connsiteX7" fmla="*/ 7059 w 259911"/>
              <a:gd name="connsiteY7" fmla="*/ 6462 h 75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911" h="757484">
                <a:moveTo>
                  <a:pt x="7059" y="6462"/>
                </a:moveTo>
                <a:cubicBezTo>
                  <a:pt x="36163" y="56204"/>
                  <a:pt x="190680" y="448316"/>
                  <a:pt x="229309" y="533512"/>
                </a:cubicBezTo>
                <a:cubicBezTo>
                  <a:pt x="267938" y="618708"/>
                  <a:pt x="234072" y="482183"/>
                  <a:pt x="238834" y="517637"/>
                </a:cubicBezTo>
                <a:cubicBezTo>
                  <a:pt x="243596" y="553091"/>
                  <a:pt x="258413" y="721366"/>
                  <a:pt x="257884" y="746237"/>
                </a:cubicBezTo>
                <a:cubicBezTo>
                  <a:pt x="257355" y="771108"/>
                  <a:pt x="270584" y="758937"/>
                  <a:pt x="235659" y="666862"/>
                </a:cubicBezTo>
                <a:cubicBezTo>
                  <a:pt x="200734" y="574787"/>
                  <a:pt x="78496" y="265754"/>
                  <a:pt x="48334" y="193787"/>
                </a:cubicBezTo>
                <a:cubicBezTo>
                  <a:pt x="18172" y="121820"/>
                  <a:pt x="61563" y="260462"/>
                  <a:pt x="54684" y="235062"/>
                </a:cubicBezTo>
                <a:cubicBezTo>
                  <a:pt x="47805" y="209662"/>
                  <a:pt x="-22045" y="-43280"/>
                  <a:pt x="7059" y="646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 1308">
            <a:extLst>
              <a:ext uri="{FF2B5EF4-FFF2-40B4-BE49-F238E27FC236}">
                <a16:creationId xmlns:a16="http://schemas.microsoft.com/office/drawing/2014/main" id="{A637FE0F-9920-C3FB-B917-4DADC3B2ACDD}"/>
              </a:ext>
            </a:extLst>
          </p:cNvPr>
          <p:cNvSpPr/>
          <p:nvPr/>
        </p:nvSpPr>
        <p:spPr>
          <a:xfrm>
            <a:off x="3857067" y="2798616"/>
            <a:ext cx="102698" cy="606479"/>
          </a:xfrm>
          <a:custGeom>
            <a:avLst/>
            <a:gdLst>
              <a:gd name="connsiteX0" fmla="*/ 38 w 102698"/>
              <a:gd name="connsiteY0" fmla="*/ 2 h 606479"/>
              <a:gd name="connsiteX1" fmla="*/ 77624 w 102698"/>
              <a:gd name="connsiteY1" fmla="*/ 338053 h 606479"/>
              <a:gd name="connsiteX2" fmla="*/ 88708 w 102698"/>
              <a:gd name="connsiteY2" fmla="*/ 376846 h 606479"/>
              <a:gd name="connsiteX3" fmla="*/ 49915 w 102698"/>
              <a:gd name="connsiteY3" fmla="*/ 288177 h 606479"/>
              <a:gd name="connsiteX4" fmla="*/ 94249 w 102698"/>
              <a:gd name="connsiteY4" fmla="*/ 565268 h 606479"/>
              <a:gd name="connsiteX5" fmla="*/ 60998 w 102698"/>
              <a:gd name="connsiteY5" fmla="*/ 471057 h 606479"/>
              <a:gd name="connsiteX6" fmla="*/ 99791 w 102698"/>
              <a:gd name="connsiteY6" fmla="*/ 604060 h 606479"/>
              <a:gd name="connsiteX7" fmla="*/ 88708 w 102698"/>
              <a:gd name="connsiteY7" fmla="*/ 332511 h 606479"/>
              <a:gd name="connsiteX8" fmla="*/ 38 w 102698"/>
              <a:gd name="connsiteY8" fmla="*/ 2 h 60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698" h="606479">
                <a:moveTo>
                  <a:pt x="38" y="2"/>
                </a:moveTo>
                <a:cubicBezTo>
                  <a:pt x="-1809" y="926"/>
                  <a:pt x="62846" y="275246"/>
                  <a:pt x="77624" y="338053"/>
                </a:cubicBezTo>
                <a:cubicBezTo>
                  <a:pt x="92402" y="400860"/>
                  <a:pt x="93326" y="385159"/>
                  <a:pt x="88708" y="376846"/>
                </a:cubicBezTo>
                <a:cubicBezTo>
                  <a:pt x="84090" y="368533"/>
                  <a:pt x="48992" y="256773"/>
                  <a:pt x="49915" y="288177"/>
                </a:cubicBezTo>
                <a:cubicBezTo>
                  <a:pt x="50838" y="319581"/>
                  <a:pt x="92402" y="534788"/>
                  <a:pt x="94249" y="565268"/>
                </a:cubicBezTo>
                <a:cubicBezTo>
                  <a:pt x="96096" y="595748"/>
                  <a:pt x="60074" y="464592"/>
                  <a:pt x="60998" y="471057"/>
                </a:cubicBezTo>
                <a:cubicBezTo>
                  <a:pt x="61922" y="477522"/>
                  <a:pt x="95173" y="627151"/>
                  <a:pt x="99791" y="604060"/>
                </a:cubicBezTo>
                <a:cubicBezTo>
                  <a:pt x="104409" y="580969"/>
                  <a:pt x="105333" y="427645"/>
                  <a:pt x="88708" y="332511"/>
                </a:cubicBezTo>
                <a:cubicBezTo>
                  <a:pt x="72083" y="237377"/>
                  <a:pt x="1885" y="-922"/>
                  <a:pt x="38" y="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 1309">
            <a:extLst>
              <a:ext uri="{FF2B5EF4-FFF2-40B4-BE49-F238E27FC236}">
                <a16:creationId xmlns:a16="http://schemas.microsoft.com/office/drawing/2014/main" id="{E18D48D1-F79B-9758-A5B8-3A2C6F365586}"/>
              </a:ext>
            </a:extLst>
          </p:cNvPr>
          <p:cNvSpPr/>
          <p:nvPr/>
        </p:nvSpPr>
        <p:spPr>
          <a:xfrm>
            <a:off x="3765795" y="2434618"/>
            <a:ext cx="296364" cy="646823"/>
          </a:xfrm>
          <a:custGeom>
            <a:avLst/>
            <a:gdLst>
              <a:gd name="connsiteX0" fmla="*/ 2641 w 296364"/>
              <a:gd name="connsiteY0" fmla="*/ 3782 h 646823"/>
              <a:gd name="connsiteX1" fmla="*/ 235398 w 296364"/>
              <a:gd name="connsiteY1" fmla="*/ 574589 h 646823"/>
              <a:gd name="connsiteX2" fmla="*/ 185521 w 296364"/>
              <a:gd name="connsiteY2" fmla="*/ 430502 h 646823"/>
              <a:gd name="connsiteX3" fmla="*/ 296358 w 296364"/>
              <a:gd name="connsiteY3" fmla="*/ 646633 h 646823"/>
              <a:gd name="connsiteX4" fmla="*/ 179980 w 296364"/>
              <a:gd name="connsiteY4" fmla="*/ 463753 h 646823"/>
              <a:gd name="connsiteX5" fmla="*/ 8183 w 296364"/>
              <a:gd name="connsiteY5" fmla="*/ 214371 h 646823"/>
              <a:gd name="connsiteX6" fmla="*/ 102394 w 296364"/>
              <a:gd name="connsiteY6" fmla="*/ 319666 h 646823"/>
              <a:gd name="connsiteX7" fmla="*/ 2641 w 296364"/>
              <a:gd name="connsiteY7" fmla="*/ 3782 h 64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6364" h="646823">
                <a:moveTo>
                  <a:pt x="2641" y="3782"/>
                </a:moveTo>
                <a:cubicBezTo>
                  <a:pt x="24808" y="46269"/>
                  <a:pt x="204918" y="503469"/>
                  <a:pt x="235398" y="574589"/>
                </a:cubicBezTo>
                <a:cubicBezTo>
                  <a:pt x="265878" y="645709"/>
                  <a:pt x="175361" y="418495"/>
                  <a:pt x="185521" y="430502"/>
                </a:cubicBezTo>
                <a:cubicBezTo>
                  <a:pt x="195681" y="442509"/>
                  <a:pt x="297281" y="641091"/>
                  <a:pt x="296358" y="646633"/>
                </a:cubicBezTo>
                <a:cubicBezTo>
                  <a:pt x="295435" y="652175"/>
                  <a:pt x="228009" y="535797"/>
                  <a:pt x="179980" y="463753"/>
                </a:cubicBezTo>
                <a:cubicBezTo>
                  <a:pt x="131951" y="391709"/>
                  <a:pt x="21114" y="238386"/>
                  <a:pt x="8183" y="214371"/>
                </a:cubicBezTo>
                <a:cubicBezTo>
                  <a:pt x="-4748" y="190357"/>
                  <a:pt x="99623" y="349222"/>
                  <a:pt x="102394" y="319666"/>
                </a:cubicBezTo>
                <a:cubicBezTo>
                  <a:pt x="105165" y="290110"/>
                  <a:pt x="-19526" y="-38705"/>
                  <a:pt x="2641" y="378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 1310">
            <a:extLst>
              <a:ext uri="{FF2B5EF4-FFF2-40B4-BE49-F238E27FC236}">
                <a16:creationId xmlns:a16="http://schemas.microsoft.com/office/drawing/2014/main" id="{E40D713D-CC0B-90B1-B8C3-2A7BA6694BEA}"/>
              </a:ext>
            </a:extLst>
          </p:cNvPr>
          <p:cNvSpPr/>
          <p:nvPr/>
        </p:nvSpPr>
        <p:spPr>
          <a:xfrm>
            <a:off x="1773362" y="2209901"/>
            <a:ext cx="377291" cy="1010731"/>
          </a:xfrm>
          <a:custGeom>
            <a:avLst/>
            <a:gdLst>
              <a:gd name="connsiteX0" fmla="*/ 376863 w 377291"/>
              <a:gd name="connsiteY0" fmla="*/ 1284 h 1010731"/>
              <a:gd name="connsiteX1" fmla="*/ 38813 w 377291"/>
              <a:gd name="connsiteY1" fmla="*/ 350419 h 1010731"/>
              <a:gd name="connsiteX2" fmla="*/ 144107 w 377291"/>
              <a:gd name="connsiteY2" fmla="*/ 289459 h 1010731"/>
              <a:gd name="connsiteX3" fmla="*/ 20 w 377291"/>
              <a:gd name="connsiteY3" fmla="*/ 544383 h 1010731"/>
              <a:gd name="connsiteX4" fmla="*/ 133023 w 377291"/>
              <a:gd name="connsiteY4" fmla="*/ 466797 h 1010731"/>
              <a:gd name="connsiteX5" fmla="*/ 77605 w 377291"/>
              <a:gd name="connsiteY5" fmla="*/ 610884 h 1010731"/>
              <a:gd name="connsiteX6" fmla="*/ 5562 w 377291"/>
              <a:gd name="connsiteY6" fmla="*/ 1004354 h 1010731"/>
              <a:gd name="connsiteX7" fmla="*/ 72063 w 377291"/>
              <a:gd name="connsiteY7" fmla="*/ 815932 h 1010731"/>
              <a:gd name="connsiteX8" fmla="*/ 177358 w 377291"/>
              <a:gd name="connsiteY8" fmla="*/ 322710 h 1010731"/>
              <a:gd name="connsiteX9" fmla="*/ 49896 w 377291"/>
              <a:gd name="connsiteY9" fmla="*/ 444630 h 1010731"/>
              <a:gd name="connsiteX10" fmla="*/ 193983 w 377291"/>
              <a:gd name="connsiteY10" fmla="*/ 150914 h 1010731"/>
              <a:gd name="connsiteX11" fmla="*/ 110856 w 377291"/>
              <a:gd name="connsiteY11" fmla="*/ 228499 h 1010731"/>
              <a:gd name="connsiteX12" fmla="*/ 376863 w 377291"/>
              <a:gd name="connsiteY12" fmla="*/ 1284 h 1010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7291" h="1010731">
                <a:moveTo>
                  <a:pt x="376863" y="1284"/>
                </a:moveTo>
                <a:cubicBezTo>
                  <a:pt x="364856" y="21604"/>
                  <a:pt x="77606" y="302390"/>
                  <a:pt x="38813" y="350419"/>
                </a:cubicBezTo>
                <a:cubicBezTo>
                  <a:pt x="20" y="398448"/>
                  <a:pt x="150572" y="257132"/>
                  <a:pt x="144107" y="289459"/>
                </a:cubicBezTo>
                <a:cubicBezTo>
                  <a:pt x="137642" y="321786"/>
                  <a:pt x="1867" y="514827"/>
                  <a:pt x="20" y="544383"/>
                </a:cubicBezTo>
                <a:cubicBezTo>
                  <a:pt x="-1827" y="573939"/>
                  <a:pt x="120092" y="455713"/>
                  <a:pt x="133023" y="466797"/>
                </a:cubicBezTo>
                <a:cubicBezTo>
                  <a:pt x="145954" y="477881"/>
                  <a:pt x="98848" y="521291"/>
                  <a:pt x="77605" y="610884"/>
                </a:cubicBezTo>
                <a:cubicBezTo>
                  <a:pt x="56362" y="700477"/>
                  <a:pt x="6486" y="970179"/>
                  <a:pt x="5562" y="1004354"/>
                </a:cubicBezTo>
                <a:cubicBezTo>
                  <a:pt x="4638" y="1038529"/>
                  <a:pt x="43430" y="929539"/>
                  <a:pt x="72063" y="815932"/>
                </a:cubicBezTo>
                <a:cubicBezTo>
                  <a:pt x="100696" y="702325"/>
                  <a:pt x="181052" y="384594"/>
                  <a:pt x="177358" y="322710"/>
                </a:cubicBezTo>
                <a:cubicBezTo>
                  <a:pt x="173664" y="260826"/>
                  <a:pt x="47125" y="473263"/>
                  <a:pt x="49896" y="444630"/>
                </a:cubicBezTo>
                <a:cubicBezTo>
                  <a:pt x="52667" y="415997"/>
                  <a:pt x="183823" y="186936"/>
                  <a:pt x="193983" y="150914"/>
                </a:cubicBezTo>
                <a:cubicBezTo>
                  <a:pt x="204143" y="114892"/>
                  <a:pt x="76681" y="248819"/>
                  <a:pt x="110856" y="228499"/>
                </a:cubicBezTo>
                <a:cubicBezTo>
                  <a:pt x="145031" y="208179"/>
                  <a:pt x="388870" y="-19036"/>
                  <a:pt x="376863" y="128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 1311">
            <a:extLst>
              <a:ext uri="{FF2B5EF4-FFF2-40B4-BE49-F238E27FC236}">
                <a16:creationId xmlns:a16="http://schemas.microsoft.com/office/drawing/2014/main" id="{5D00AECA-813B-0D8C-6309-9C57B478CE12}"/>
              </a:ext>
            </a:extLst>
          </p:cNvPr>
          <p:cNvSpPr/>
          <p:nvPr/>
        </p:nvSpPr>
        <p:spPr>
          <a:xfrm>
            <a:off x="1770588" y="1048496"/>
            <a:ext cx="2507703" cy="2104925"/>
          </a:xfrm>
          <a:custGeom>
            <a:avLst/>
            <a:gdLst>
              <a:gd name="connsiteX0" fmla="*/ 2502154 w 2507703"/>
              <a:gd name="connsiteY0" fmla="*/ 325875 h 2104925"/>
              <a:gd name="connsiteX1" fmla="*/ 1460292 w 2507703"/>
              <a:gd name="connsiteY1" fmla="*/ 785846 h 2104925"/>
              <a:gd name="connsiteX2" fmla="*/ 1166576 w 2507703"/>
              <a:gd name="connsiteY2" fmla="*/ 902224 h 2104925"/>
              <a:gd name="connsiteX3" fmla="*/ 1399332 w 2507703"/>
              <a:gd name="connsiteY3" fmla="*/ 835722 h 2104925"/>
              <a:gd name="connsiteX4" fmla="*/ 762023 w 2507703"/>
              <a:gd name="connsiteY4" fmla="*/ 1173773 h 2104925"/>
              <a:gd name="connsiteX5" fmla="*/ 501557 w 2507703"/>
              <a:gd name="connsiteY5" fmla="*/ 1606035 h 2104925"/>
              <a:gd name="connsiteX6" fmla="*/ 612394 w 2507703"/>
              <a:gd name="connsiteY6" fmla="*/ 1617119 h 2104925"/>
              <a:gd name="connsiteX7" fmla="*/ 540350 w 2507703"/>
              <a:gd name="connsiteY7" fmla="*/ 1982879 h 2104925"/>
              <a:gd name="connsiteX8" fmla="*/ 368554 w 2507703"/>
              <a:gd name="connsiteY8" fmla="*/ 1966253 h 2104925"/>
              <a:gd name="connsiteX9" fmla="*/ 13877 w 2507703"/>
              <a:gd name="connsiteY9" fmla="*/ 2104799 h 2104925"/>
              <a:gd name="connsiteX10" fmla="*/ 74837 w 2507703"/>
              <a:gd name="connsiteY10" fmla="*/ 1938544 h 2104925"/>
              <a:gd name="connsiteX11" fmla="*/ 102547 w 2507703"/>
              <a:gd name="connsiteY11" fmla="*/ 1107271 h 2104925"/>
              <a:gd name="connsiteX12" fmla="*/ 74837 w 2507703"/>
              <a:gd name="connsiteY12" fmla="*/ 1184857 h 2104925"/>
              <a:gd name="connsiteX13" fmla="*/ 640103 w 2507703"/>
              <a:gd name="connsiteY13" fmla="*/ 287082 h 2104925"/>
              <a:gd name="connsiteX14" fmla="*/ 435056 w 2507703"/>
              <a:gd name="connsiteY14" fmla="*/ 342500 h 2104925"/>
              <a:gd name="connsiteX15" fmla="*/ 961528 w 2507703"/>
              <a:gd name="connsiteY15" fmla="*/ 109744 h 2104925"/>
              <a:gd name="connsiteX16" fmla="*/ 1543419 w 2507703"/>
              <a:gd name="connsiteY16" fmla="*/ 104202 h 2104925"/>
              <a:gd name="connsiteX17" fmla="*/ 1693048 w 2507703"/>
              <a:gd name="connsiteY17" fmla="*/ 37700 h 2104925"/>
              <a:gd name="connsiteX18" fmla="*/ 1959056 w 2507703"/>
              <a:gd name="connsiteY18" fmla="*/ 87577 h 2104925"/>
              <a:gd name="connsiteX19" fmla="*/ 1875928 w 2507703"/>
              <a:gd name="connsiteY19" fmla="*/ 9991 h 2104925"/>
              <a:gd name="connsiteX20" fmla="*/ 2502154 w 2507703"/>
              <a:gd name="connsiteY20" fmla="*/ 325875 h 210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507703" h="2104925">
                <a:moveTo>
                  <a:pt x="2502154" y="325875"/>
                </a:moveTo>
                <a:cubicBezTo>
                  <a:pt x="2432881" y="455184"/>
                  <a:pt x="1682888" y="689788"/>
                  <a:pt x="1460292" y="785846"/>
                </a:cubicBezTo>
                <a:cubicBezTo>
                  <a:pt x="1237696" y="881904"/>
                  <a:pt x="1176736" y="893911"/>
                  <a:pt x="1166576" y="902224"/>
                </a:cubicBezTo>
                <a:cubicBezTo>
                  <a:pt x="1156416" y="910537"/>
                  <a:pt x="1466757" y="790464"/>
                  <a:pt x="1399332" y="835722"/>
                </a:cubicBezTo>
                <a:cubicBezTo>
                  <a:pt x="1331906" y="880980"/>
                  <a:pt x="911652" y="1045388"/>
                  <a:pt x="762023" y="1173773"/>
                </a:cubicBezTo>
                <a:cubicBezTo>
                  <a:pt x="612394" y="1302158"/>
                  <a:pt x="526495" y="1532144"/>
                  <a:pt x="501557" y="1606035"/>
                </a:cubicBezTo>
                <a:cubicBezTo>
                  <a:pt x="476619" y="1679926"/>
                  <a:pt x="605928" y="1554312"/>
                  <a:pt x="612394" y="1617119"/>
                </a:cubicBezTo>
                <a:cubicBezTo>
                  <a:pt x="618859" y="1679926"/>
                  <a:pt x="580990" y="1924690"/>
                  <a:pt x="540350" y="1982879"/>
                </a:cubicBezTo>
                <a:cubicBezTo>
                  <a:pt x="499710" y="2041068"/>
                  <a:pt x="456299" y="1945933"/>
                  <a:pt x="368554" y="1966253"/>
                </a:cubicBezTo>
                <a:cubicBezTo>
                  <a:pt x="280809" y="1986573"/>
                  <a:pt x="62830" y="2109417"/>
                  <a:pt x="13877" y="2104799"/>
                </a:cubicBezTo>
                <a:cubicBezTo>
                  <a:pt x="-35076" y="2100181"/>
                  <a:pt x="60059" y="2104799"/>
                  <a:pt x="74837" y="1938544"/>
                </a:cubicBezTo>
                <a:cubicBezTo>
                  <a:pt x="89615" y="1772289"/>
                  <a:pt x="102547" y="1232885"/>
                  <a:pt x="102547" y="1107271"/>
                </a:cubicBezTo>
                <a:cubicBezTo>
                  <a:pt x="102547" y="981657"/>
                  <a:pt x="-14756" y="1321555"/>
                  <a:pt x="74837" y="1184857"/>
                </a:cubicBezTo>
                <a:cubicBezTo>
                  <a:pt x="164430" y="1048159"/>
                  <a:pt x="580066" y="427475"/>
                  <a:pt x="640103" y="287082"/>
                </a:cubicBezTo>
                <a:cubicBezTo>
                  <a:pt x="700139" y="146689"/>
                  <a:pt x="381485" y="372056"/>
                  <a:pt x="435056" y="342500"/>
                </a:cubicBezTo>
                <a:cubicBezTo>
                  <a:pt x="488627" y="312944"/>
                  <a:pt x="776801" y="149460"/>
                  <a:pt x="961528" y="109744"/>
                </a:cubicBezTo>
                <a:cubicBezTo>
                  <a:pt x="1146255" y="70028"/>
                  <a:pt x="1421499" y="116209"/>
                  <a:pt x="1543419" y="104202"/>
                </a:cubicBezTo>
                <a:cubicBezTo>
                  <a:pt x="1665339" y="92195"/>
                  <a:pt x="1623775" y="40471"/>
                  <a:pt x="1693048" y="37700"/>
                </a:cubicBezTo>
                <a:cubicBezTo>
                  <a:pt x="1762321" y="34929"/>
                  <a:pt x="1928576" y="92195"/>
                  <a:pt x="1959056" y="87577"/>
                </a:cubicBezTo>
                <a:cubicBezTo>
                  <a:pt x="1989536" y="82959"/>
                  <a:pt x="1780794" y="-34343"/>
                  <a:pt x="1875928" y="9991"/>
                </a:cubicBezTo>
                <a:cubicBezTo>
                  <a:pt x="1971062" y="54325"/>
                  <a:pt x="2571427" y="196566"/>
                  <a:pt x="2502154" y="325875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 1312">
            <a:extLst>
              <a:ext uri="{FF2B5EF4-FFF2-40B4-BE49-F238E27FC236}">
                <a16:creationId xmlns:a16="http://schemas.microsoft.com/office/drawing/2014/main" id="{995FAB07-5258-5338-8937-841DC92A8470}"/>
              </a:ext>
            </a:extLst>
          </p:cNvPr>
          <p:cNvSpPr/>
          <p:nvPr/>
        </p:nvSpPr>
        <p:spPr>
          <a:xfrm>
            <a:off x="2440269" y="1063925"/>
            <a:ext cx="2762929" cy="2505329"/>
          </a:xfrm>
          <a:custGeom>
            <a:avLst/>
            <a:gdLst>
              <a:gd name="connsiteX0" fmla="*/ 762902 w 2762929"/>
              <a:gd name="connsiteY0" fmla="*/ 493326 h 2505329"/>
              <a:gd name="connsiteX1" fmla="*/ 1333709 w 2762929"/>
              <a:gd name="connsiteY1" fmla="*/ 1590606 h 2505329"/>
              <a:gd name="connsiteX2" fmla="*/ 1344793 w 2762929"/>
              <a:gd name="connsiteY2" fmla="*/ 1513020 h 2505329"/>
              <a:gd name="connsiteX3" fmla="*/ 1655135 w 2762929"/>
              <a:gd name="connsiteY3" fmla="*/ 2122620 h 2505329"/>
              <a:gd name="connsiteX4" fmla="*/ 1788138 w 2762929"/>
              <a:gd name="connsiteY4" fmla="*/ 2438504 h 2505329"/>
              <a:gd name="connsiteX5" fmla="*/ 1655135 w 2762929"/>
              <a:gd name="connsiteY5" fmla="*/ 2432962 h 2505329"/>
              <a:gd name="connsiteX6" fmla="*/ 2724706 w 2762929"/>
              <a:gd name="connsiteY6" fmla="*/ 2499464 h 2505329"/>
              <a:gd name="connsiteX7" fmla="*/ 2519658 w 2762929"/>
              <a:gd name="connsiteY7" fmla="*/ 2261166 h 2505329"/>
              <a:gd name="connsiteX8" fmla="*/ 2469782 w 2762929"/>
              <a:gd name="connsiteY8" fmla="*/ 1285806 h 2505329"/>
              <a:gd name="connsiteX9" fmla="*/ 2286902 w 2762929"/>
              <a:gd name="connsiteY9" fmla="*/ 875711 h 2505329"/>
              <a:gd name="connsiteX10" fmla="*/ 1688386 w 2762929"/>
              <a:gd name="connsiteY10" fmla="*/ 205151 h 2505329"/>
              <a:gd name="connsiteX11" fmla="*/ 895906 w 2762929"/>
              <a:gd name="connsiteY11" fmla="*/ 105399 h 2505329"/>
              <a:gd name="connsiteX12" fmla="*/ 325098 w 2762929"/>
              <a:gd name="connsiteY12" fmla="*/ 105399 h 2505329"/>
              <a:gd name="connsiteX13" fmla="*/ 1211789 w 2762929"/>
              <a:gd name="connsiteY13" fmla="*/ 83231 h 2505329"/>
              <a:gd name="connsiteX14" fmla="*/ 308473 w 2762929"/>
              <a:gd name="connsiteY14" fmla="*/ 11188 h 2505329"/>
              <a:gd name="connsiteX15" fmla="*/ 25840 w 2762929"/>
              <a:gd name="connsiteY15" fmla="*/ 349239 h 2505329"/>
              <a:gd name="connsiteX16" fmla="*/ 873738 w 2762929"/>
              <a:gd name="connsiteY16" fmla="*/ 332613 h 2505329"/>
              <a:gd name="connsiteX17" fmla="*/ 762902 w 2762929"/>
              <a:gd name="connsiteY17" fmla="*/ 493326 h 250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762929" h="2505329">
                <a:moveTo>
                  <a:pt x="762902" y="493326"/>
                </a:moveTo>
                <a:cubicBezTo>
                  <a:pt x="839564" y="702991"/>
                  <a:pt x="1236727" y="1420657"/>
                  <a:pt x="1333709" y="1590606"/>
                </a:cubicBezTo>
                <a:cubicBezTo>
                  <a:pt x="1430691" y="1760555"/>
                  <a:pt x="1291222" y="1424351"/>
                  <a:pt x="1344793" y="1513020"/>
                </a:cubicBezTo>
                <a:cubicBezTo>
                  <a:pt x="1398364" y="1601689"/>
                  <a:pt x="1581244" y="1968373"/>
                  <a:pt x="1655135" y="2122620"/>
                </a:cubicBezTo>
                <a:cubicBezTo>
                  <a:pt x="1729026" y="2276867"/>
                  <a:pt x="1788138" y="2386780"/>
                  <a:pt x="1788138" y="2438504"/>
                </a:cubicBezTo>
                <a:cubicBezTo>
                  <a:pt x="1788138" y="2490228"/>
                  <a:pt x="1655135" y="2432962"/>
                  <a:pt x="1655135" y="2432962"/>
                </a:cubicBezTo>
                <a:cubicBezTo>
                  <a:pt x="1811230" y="2443122"/>
                  <a:pt x="2580619" y="2528097"/>
                  <a:pt x="2724706" y="2499464"/>
                </a:cubicBezTo>
                <a:cubicBezTo>
                  <a:pt x="2868793" y="2470831"/>
                  <a:pt x="2562145" y="2463442"/>
                  <a:pt x="2519658" y="2261166"/>
                </a:cubicBezTo>
                <a:cubicBezTo>
                  <a:pt x="2477171" y="2058890"/>
                  <a:pt x="2508575" y="1516715"/>
                  <a:pt x="2469782" y="1285806"/>
                </a:cubicBezTo>
                <a:cubicBezTo>
                  <a:pt x="2430989" y="1054897"/>
                  <a:pt x="2417135" y="1055820"/>
                  <a:pt x="2286902" y="875711"/>
                </a:cubicBezTo>
                <a:cubicBezTo>
                  <a:pt x="2156669" y="695602"/>
                  <a:pt x="1920219" y="333536"/>
                  <a:pt x="1688386" y="205151"/>
                </a:cubicBezTo>
                <a:cubicBezTo>
                  <a:pt x="1456553" y="76766"/>
                  <a:pt x="1123121" y="122024"/>
                  <a:pt x="895906" y="105399"/>
                </a:cubicBezTo>
                <a:cubicBezTo>
                  <a:pt x="668691" y="88774"/>
                  <a:pt x="272451" y="109094"/>
                  <a:pt x="325098" y="105399"/>
                </a:cubicBezTo>
                <a:cubicBezTo>
                  <a:pt x="377745" y="101704"/>
                  <a:pt x="1214560" y="98933"/>
                  <a:pt x="1211789" y="83231"/>
                </a:cubicBezTo>
                <a:cubicBezTo>
                  <a:pt x="1209018" y="67529"/>
                  <a:pt x="506131" y="-33147"/>
                  <a:pt x="308473" y="11188"/>
                </a:cubicBezTo>
                <a:cubicBezTo>
                  <a:pt x="110815" y="55523"/>
                  <a:pt x="-68371" y="295668"/>
                  <a:pt x="25840" y="349239"/>
                </a:cubicBezTo>
                <a:cubicBezTo>
                  <a:pt x="120051" y="402810"/>
                  <a:pt x="751818" y="310446"/>
                  <a:pt x="873738" y="332613"/>
                </a:cubicBezTo>
                <a:cubicBezTo>
                  <a:pt x="995658" y="354780"/>
                  <a:pt x="686240" y="283661"/>
                  <a:pt x="762902" y="493326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 1313">
            <a:extLst>
              <a:ext uri="{FF2B5EF4-FFF2-40B4-BE49-F238E27FC236}">
                <a16:creationId xmlns:a16="http://schemas.microsoft.com/office/drawing/2014/main" id="{F3C72BE7-FE31-001D-CA8F-96913541E360}"/>
              </a:ext>
            </a:extLst>
          </p:cNvPr>
          <p:cNvSpPr/>
          <p:nvPr/>
        </p:nvSpPr>
        <p:spPr>
          <a:xfrm>
            <a:off x="228449" y="3603599"/>
            <a:ext cx="512711" cy="97159"/>
          </a:xfrm>
          <a:custGeom>
            <a:avLst/>
            <a:gdLst>
              <a:gd name="connsiteX0" fmla="*/ 511326 w 512711"/>
              <a:gd name="connsiteY0" fmla="*/ 26 h 97159"/>
              <a:gd name="connsiteX1" fmla="*/ 387501 w 512711"/>
              <a:gd name="connsiteY1" fmla="*/ 82576 h 97159"/>
              <a:gd name="connsiteX2" fmla="*/ 79526 w 512711"/>
              <a:gd name="connsiteY2" fmla="*/ 88926 h 97159"/>
              <a:gd name="connsiteX3" fmla="*/ 273201 w 512711"/>
              <a:gd name="connsiteY3" fmla="*/ 88926 h 97159"/>
              <a:gd name="connsiteX4" fmla="*/ 151 w 512711"/>
              <a:gd name="connsiteY4" fmla="*/ 92101 h 97159"/>
              <a:gd name="connsiteX5" fmla="*/ 317651 w 512711"/>
              <a:gd name="connsiteY5" fmla="*/ 92101 h 97159"/>
              <a:gd name="connsiteX6" fmla="*/ 511326 w 512711"/>
              <a:gd name="connsiteY6" fmla="*/ 26 h 97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2711" h="97159">
                <a:moveTo>
                  <a:pt x="511326" y="26"/>
                </a:moveTo>
                <a:cubicBezTo>
                  <a:pt x="522968" y="-1561"/>
                  <a:pt x="459468" y="67759"/>
                  <a:pt x="387501" y="82576"/>
                </a:cubicBezTo>
                <a:cubicBezTo>
                  <a:pt x="315534" y="97393"/>
                  <a:pt x="98576" y="87868"/>
                  <a:pt x="79526" y="88926"/>
                </a:cubicBezTo>
                <a:cubicBezTo>
                  <a:pt x="60476" y="89984"/>
                  <a:pt x="286430" y="88397"/>
                  <a:pt x="273201" y="88926"/>
                </a:cubicBezTo>
                <a:cubicBezTo>
                  <a:pt x="259972" y="89455"/>
                  <a:pt x="-7257" y="91572"/>
                  <a:pt x="151" y="92101"/>
                </a:cubicBezTo>
                <a:cubicBezTo>
                  <a:pt x="7559" y="92630"/>
                  <a:pt x="234043" y="103213"/>
                  <a:pt x="317651" y="92101"/>
                </a:cubicBezTo>
                <a:cubicBezTo>
                  <a:pt x="401259" y="80989"/>
                  <a:pt x="499684" y="1613"/>
                  <a:pt x="511326" y="2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 1314">
            <a:extLst>
              <a:ext uri="{FF2B5EF4-FFF2-40B4-BE49-F238E27FC236}">
                <a16:creationId xmlns:a16="http://schemas.microsoft.com/office/drawing/2014/main" id="{07068D42-7BAD-F14A-E325-0A88ACEA2003}"/>
              </a:ext>
            </a:extLst>
          </p:cNvPr>
          <p:cNvSpPr/>
          <p:nvPr/>
        </p:nvSpPr>
        <p:spPr>
          <a:xfrm>
            <a:off x="136137" y="3590529"/>
            <a:ext cx="561378" cy="65668"/>
          </a:xfrm>
          <a:custGeom>
            <a:avLst/>
            <a:gdLst>
              <a:gd name="connsiteX0" fmla="*/ 556013 w 561378"/>
              <a:gd name="connsiteY0" fmla="*/ 16271 h 65668"/>
              <a:gd name="connsiteX1" fmla="*/ 432188 w 561378"/>
              <a:gd name="connsiteY1" fmla="*/ 48021 h 65668"/>
              <a:gd name="connsiteX2" fmla="*/ 282963 w 561378"/>
              <a:gd name="connsiteY2" fmla="*/ 63896 h 65668"/>
              <a:gd name="connsiteX3" fmla="*/ 127388 w 561378"/>
              <a:gd name="connsiteY3" fmla="*/ 6746 h 65668"/>
              <a:gd name="connsiteX4" fmla="*/ 73413 w 561378"/>
              <a:gd name="connsiteY4" fmla="*/ 3571 h 65668"/>
              <a:gd name="connsiteX5" fmla="*/ 171838 w 561378"/>
              <a:gd name="connsiteY5" fmla="*/ 28971 h 65668"/>
              <a:gd name="connsiteX6" fmla="*/ 388 w 561378"/>
              <a:gd name="connsiteY6" fmla="*/ 32146 h 65668"/>
              <a:gd name="connsiteX7" fmla="*/ 228988 w 561378"/>
              <a:gd name="connsiteY7" fmla="*/ 41671 h 65668"/>
              <a:gd name="connsiteX8" fmla="*/ 248038 w 561378"/>
              <a:gd name="connsiteY8" fmla="*/ 28971 h 65668"/>
              <a:gd name="connsiteX9" fmla="*/ 556013 w 561378"/>
              <a:gd name="connsiteY9" fmla="*/ 16271 h 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1378" h="65668">
                <a:moveTo>
                  <a:pt x="556013" y="16271"/>
                </a:moveTo>
                <a:cubicBezTo>
                  <a:pt x="586705" y="19446"/>
                  <a:pt x="477696" y="40084"/>
                  <a:pt x="432188" y="48021"/>
                </a:cubicBezTo>
                <a:cubicBezTo>
                  <a:pt x="386680" y="55958"/>
                  <a:pt x="333763" y="70775"/>
                  <a:pt x="282963" y="63896"/>
                </a:cubicBezTo>
                <a:cubicBezTo>
                  <a:pt x="232163" y="57017"/>
                  <a:pt x="162313" y="16800"/>
                  <a:pt x="127388" y="6746"/>
                </a:cubicBezTo>
                <a:cubicBezTo>
                  <a:pt x="92463" y="-3308"/>
                  <a:pt x="66005" y="-133"/>
                  <a:pt x="73413" y="3571"/>
                </a:cubicBezTo>
                <a:cubicBezTo>
                  <a:pt x="80821" y="7275"/>
                  <a:pt x="184009" y="24209"/>
                  <a:pt x="171838" y="28971"/>
                </a:cubicBezTo>
                <a:cubicBezTo>
                  <a:pt x="159667" y="33733"/>
                  <a:pt x="-9137" y="30029"/>
                  <a:pt x="388" y="32146"/>
                </a:cubicBezTo>
                <a:cubicBezTo>
                  <a:pt x="9913" y="34263"/>
                  <a:pt x="228988" y="41671"/>
                  <a:pt x="228988" y="41671"/>
                </a:cubicBezTo>
                <a:cubicBezTo>
                  <a:pt x="270263" y="41142"/>
                  <a:pt x="196180" y="32675"/>
                  <a:pt x="248038" y="28971"/>
                </a:cubicBezTo>
                <a:cubicBezTo>
                  <a:pt x="299896" y="25267"/>
                  <a:pt x="525321" y="13096"/>
                  <a:pt x="556013" y="1627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 1315">
            <a:extLst>
              <a:ext uri="{FF2B5EF4-FFF2-40B4-BE49-F238E27FC236}">
                <a16:creationId xmlns:a16="http://schemas.microsoft.com/office/drawing/2014/main" id="{227DC9D2-7AA2-2EF9-E8B9-57012F357A79}"/>
              </a:ext>
            </a:extLst>
          </p:cNvPr>
          <p:cNvSpPr/>
          <p:nvPr/>
        </p:nvSpPr>
        <p:spPr>
          <a:xfrm>
            <a:off x="88748" y="3527151"/>
            <a:ext cx="163015" cy="340566"/>
          </a:xfrm>
          <a:custGeom>
            <a:avLst/>
            <a:gdLst>
              <a:gd name="connsiteX0" fmla="*/ 82702 w 163015"/>
              <a:gd name="connsiteY0" fmla="*/ 274 h 340566"/>
              <a:gd name="connsiteX1" fmla="*/ 54127 w 163015"/>
              <a:gd name="connsiteY1" fmla="*/ 139974 h 340566"/>
              <a:gd name="connsiteX2" fmla="*/ 82702 w 163015"/>
              <a:gd name="connsiteY2" fmla="*/ 260624 h 340566"/>
              <a:gd name="connsiteX3" fmla="*/ 76352 w 163015"/>
              <a:gd name="connsiteY3" fmla="*/ 212999 h 340566"/>
              <a:gd name="connsiteX4" fmla="*/ 162077 w 163015"/>
              <a:gd name="connsiteY4" fmla="*/ 336824 h 340566"/>
              <a:gd name="connsiteX5" fmla="*/ 114452 w 163015"/>
              <a:gd name="connsiteY5" fmla="*/ 298724 h 340566"/>
              <a:gd name="connsiteX6" fmla="*/ 152 w 163015"/>
              <a:gd name="connsiteY6" fmla="*/ 200299 h 340566"/>
              <a:gd name="connsiteX7" fmla="*/ 89052 w 163015"/>
              <a:gd name="connsiteY7" fmla="*/ 279674 h 340566"/>
              <a:gd name="connsiteX8" fmla="*/ 47777 w 163015"/>
              <a:gd name="connsiteY8" fmla="*/ 171724 h 340566"/>
              <a:gd name="connsiteX9" fmla="*/ 57302 w 163015"/>
              <a:gd name="connsiteY9" fmla="*/ 105049 h 340566"/>
              <a:gd name="connsiteX10" fmla="*/ 82702 w 163015"/>
              <a:gd name="connsiteY10" fmla="*/ 274 h 340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3015" h="340566">
                <a:moveTo>
                  <a:pt x="82702" y="274"/>
                </a:moveTo>
                <a:cubicBezTo>
                  <a:pt x="82173" y="6095"/>
                  <a:pt x="54127" y="96582"/>
                  <a:pt x="54127" y="139974"/>
                </a:cubicBezTo>
                <a:cubicBezTo>
                  <a:pt x="54127" y="183366"/>
                  <a:pt x="78998" y="248453"/>
                  <a:pt x="82702" y="260624"/>
                </a:cubicBezTo>
                <a:cubicBezTo>
                  <a:pt x="86406" y="272795"/>
                  <a:pt x="63123" y="200299"/>
                  <a:pt x="76352" y="212999"/>
                </a:cubicBezTo>
                <a:cubicBezTo>
                  <a:pt x="89581" y="225699"/>
                  <a:pt x="155727" y="322536"/>
                  <a:pt x="162077" y="336824"/>
                </a:cubicBezTo>
                <a:cubicBezTo>
                  <a:pt x="168427" y="351112"/>
                  <a:pt x="141440" y="321478"/>
                  <a:pt x="114452" y="298724"/>
                </a:cubicBezTo>
                <a:cubicBezTo>
                  <a:pt x="87465" y="275970"/>
                  <a:pt x="4385" y="203474"/>
                  <a:pt x="152" y="200299"/>
                </a:cubicBezTo>
                <a:cubicBezTo>
                  <a:pt x="-4081" y="197124"/>
                  <a:pt x="81114" y="284437"/>
                  <a:pt x="89052" y="279674"/>
                </a:cubicBezTo>
                <a:cubicBezTo>
                  <a:pt x="96990" y="274912"/>
                  <a:pt x="53069" y="200828"/>
                  <a:pt x="47777" y="171724"/>
                </a:cubicBezTo>
                <a:cubicBezTo>
                  <a:pt x="42485" y="142620"/>
                  <a:pt x="52539" y="127274"/>
                  <a:pt x="57302" y="105049"/>
                </a:cubicBezTo>
                <a:cubicBezTo>
                  <a:pt x="62064" y="82824"/>
                  <a:pt x="83231" y="-5547"/>
                  <a:pt x="82702" y="27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 1316">
            <a:extLst>
              <a:ext uri="{FF2B5EF4-FFF2-40B4-BE49-F238E27FC236}">
                <a16:creationId xmlns:a16="http://schemas.microsoft.com/office/drawing/2014/main" id="{C9D85808-41F9-ABF1-233D-322192227577}"/>
              </a:ext>
            </a:extLst>
          </p:cNvPr>
          <p:cNvSpPr/>
          <p:nvPr/>
        </p:nvSpPr>
        <p:spPr>
          <a:xfrm>
            <a:off x="186098" y="3627550"/>
            <a:ext cx="423506" cy="99911"/>
          </a:xfrm>
          <a:custGeom>
            <a:avLst/>
            <a:gdLst>
              <a:gd name="connsiteX0" fmla="*/ 10752 w 423506"/>
              <a:gd name="connsiteY0" fmla="*/ 99900 h 99911"/>
              <a:gd name="connsiteX1" fmla="*/ 48852 w 423506"/>
              <a:gd name="connsiteY1" fmla="*/ 20525 h 99911"/>
              <a:gd name="connsiteX2" fmla="*/ 175852 w 423506"/>
              <a:gd name="connsiteY2" fmla="*/ 61800 h 99911"/>
              <a:gd name="connsiteX3" fmla="*/ 144102 w 423506"/>
              <a:gd name="connsiteY3" fmla="*/ 20525 h 99911"/>
              <a:gd name="connsiteX4" fmla="*/ 423502 w 423506"/>
              <a:gd name="connsiteY4" fmla="*/ 55450 h 99911"/>
              <a:gd name="connsiteX5" fmla="*/ 150452 w 423506"/>
              <a:gd name="connsiteY5" fmla="*/ 4650 h 99911"/>
              <a:gd name="connsiteX6" fmla="*/ 10752 w 423506"/>
              <a:gd name="connsiteY6" fmla="*/ 14175 h 99911"/>
              <a:gd name="connsiteX7" fmla="*/ 10752 w 423506"/>
              <a:gd name="connsiteY7" fmla="*/ 99900 h 99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3506" h="99911">
                <a:moveTo>
                  <a:pt x="10752" y="99900"/>
                </a:moveTo>
                <a:cubicBezTo>
                  <a:pt x="17102" y="100958"/>
                  <a:pt x="21335" y="26875"/>
                  <a:pt x="48852" y="20525"/>
                </a:cubicBezTo>
                <a:cubicBezTo>
                  <a:pt x="76369" y="14175"/>
                  <a:pt x="159977" y="61800"/>
                  <a:pt x="175852" y="61800"/>
                </a:cubicBezTo>
                <a:cubicBezTo>
                  <a:pt x="191727" y="61800"/>
                  <a:pt x="102827" y="21583"/>
                  <a:pt x="144102" y="20525"/>
                </a:cubicBezTo>
                <a:cubicBezTo>
                  <a:pt x="185377" y="19467"/>
                  <a:pt x="422444" y="58096"/>
                  <a:pt x="423502" y="55450"/>
                </a:cubicBezTo>
                <a:cubicBezTo>
                  <a:pt x="424560" y="52804"/>
                  <a:pt x="219244" y="11529"/>
                  <a:pt x="150452" y="4650"/>
                </a:cubicBezTo>
                <a:cubicBezTo>
                  <a:pt x="81660" y="-2229"/>
                  <a:pt x="31389" y="-3287"/>
                  <a:pt x="10752" y="14175"/>
                </a:cubicBezTo>
                <a:cubicBezTo>
                  <a:pt x="-9885" y="31637"/>
                  <a:pt x="4402" y="98842"/>
                  <a:pt x="10752" y="9990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 1317">
            <a:extLst>
              <a:ext uri="{FF2B5EF4-FFF2-40B4-BE49-F238E27FC236}">
                <a16:creationId xmlns:a16="http://schemas.microsoft.com/office/drawing/2014/main" id="{7D75196A-9F73-9A94-3042-7AB37D5EE7AF}"/>
              </a:ext>
            </a:extLst>
          </p:cNvPr>
          <p:cNvSpPr/>
          <p:nvPr/>
        </p:nvSpPr>
        <p:spPr>
          <a:xfrm>
            <a:off x="533160" y="4117965"/>
            <a:ext cx="1356459" cy="502217"/>
          </a:xfrm>
          <a:custGeom>
            <a:avLst/>
            <a:gdLst>
              <a:gd name="connsiteX0" fmla="*/ 1346440 w 1356459"/>
              <a:gd name="connsiteY0" fmla="*/ 10 h 502217"/>
              <a:gd name="connsiteX1" fmla="*/ 1209915 w 1356459"/>
              <a:gd name="connsiteY1" fmla="*/ 127010 h 502217"/>
              <a:gd name="connsiteX2" fmla="*/ 781290 w 1356459"/>
              <a:gd name="connsiteY2" fmla="*/ 384185 h 502217"/>
              <a:gd name="connsiteX3" fmla="*/ 936865 w 1356459"/>
              <a:gd name="connsiteY3" fmla="*/ 282585 h 502217"/>
              <a:gd name="connsiteX4" fmla="*/ 660640 w 1356459"/>
              <a:gd name="connsiteY4" fmla="*/ 460385 h 502217"/>
              <a:gd name="connsiteX5" fmla="*/ 486015 w 1356459"/>
              <a:gd name="connsiteY5" fmla="*/ 425460 h 502217"/>
              <a:gd name="connsiteX6" fmla="*/ 317740 w 1356459"/>
              <a:gd name="connsiteY6" fmla="*/ 374660 h 502217"/>
              <a:gd name="connsiteX7" fmla="*/ 240 w 1356459"/>
              <a:gd name="connsiteY7" fmla="*/ 501660 h 502217"/>
              <a:gd name="connsiteX8" fmla="*/ 371715 w 1356459"/>
              <a:gd name="connsiteY8" fmla="*/ 422285 h 502217"/>
              <a:gd name="connsiteX9" fmla="*/ 654290 w 1356459"/>
              <a:gd name="connsiteY9" fmla="*/ 454035 h 502217"/>
              <a:gd name="connsiteX10" fmla="*/ 1041640 w 1356459"/>
              <a:gd name="connsiteY10" fmla="*/ 222260 h 502217"/>
              <a:gd name="connsiteX11" fmla="*/ 867015 w 1356459"/>
              <a:gd name="connsiteY11" fmla="*/ 285760 h 502217"/>
              <a:gd name="connsiteX12" fmla="*/ 1295640 w 1356459"/>
              <a:gd name="connsiteY12" fmla="*/ 120660 h 502217"/>
              <a:gd name="connsiteX13" fmla="*/ 1346440 w 1356459"/>
              <a:gd name="connsiteY13" fmla="*/ 10 h 502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56459" h="502217">
                <a:moveTo>
                  <a:pt x="1346440" y="10"/>
                </a:moveTo>
                <a:cubicBezTo>
                  <a:pt x="1332153" y="1068"/>
                  <a:pt x="1304107" y="62981"/>
                  <a:pt x="1209915" y="127010"/>
                </a:cubicBezTo>
                <a:cubicBezTo>
                  <a:pt x="1115723" y="191039"/>
                  <a:pt x="826798" y="358256"/>
                  <a:pt x="781290" y="384185"/>
                </a:cubicBezTo>
                <a:cubicBezTo>
                  <a:pt x="735782" y="410114"/>
                  <a:pt x="956973" y="269885"/>
                  <a:pt x="936865" y="282585"/>
                </a:cubicBezTo>
                <a:cubicBezTo>
                  <a:pt x="916757" y="295285"/>
                  <a:pt x="735782" y="436573"/>
                  <a:pt x="660640" y="460385"/>
                </a:cubicBezTo>
                <a:cubicBezTo>
                  <a:pt x="585498" y="484198"/>
                  <a:pt x="543165" y="439748"/>
                  <a:pt x="486015" y="425460"/>
                </a:cubicBezTo>
                <a:cubicBezTo>
                  <a:pt x="428865" y="411173"/>
                  <a:pt x="398703" y="361960"/>
                  <a:pt x="317740" y="374660"/>
                </a:cubicBezTo>
                <a:cubicBezTo>
                  <a:pt x="236777" y="387360"/>
                  <a:pt x="-8756" y="493723"/>
                  <a:pt x="240" y="501660"/>
                </a:cubicBezTo>
                <a:cubicBezTo>
                  <a:pt x="9236" y="509598"/>
                  <a:pt x="262707" y="430223"/>
                  <a:pt x="371715" y="422285"/>
                </a:cubicBezTo>
                <a:cubicBezTo>
                  <a:pt x="480723" y="414348"/>
                  <a:pt x="542636" y="487372"/>
                  <a:pt x="654290" y="454035"/>
                </a:cubicBezTo>
                <a:cubicBezTo>
                  <a:pt x="765944" y="420698"/>
                  <a:pt x="1006186" y="250306"/>
                  <a:pt x="1041640" y="222260"/>
                </a:cubicBezTo>
                <a:cubicBezTo>
                  <a:pt x="1077094" y="194214"/>
                  <a:pt x="824682" y="302693"/>
                  <a:pt x="867015" y="285760"/>
                </a:cubicBezTo>
                <a:cubicBezTo>
                  <a:pt x="909348" y="268827"/>
                  <a:pt x="1220498" y="165110"/>
                  <a:pt x="1295640" y="120660"/>
                </a:cubicBezTo>
                <a:cubicBezTo>
                  <a:pt x="1370782" y="76210"/>
                  <a:pt x="1360727" y="-1048"/>
                  <a:pt x="1346440" y="1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 1318">
            <a:extLst>
              <a:ext uri="{FF2B5EF4-FFF2-40B4-BE49-F238E27FC236}">
                <a16:creationId xmlns:a16="http://schemas.microsoft.com/office/drawing/2014/main" id="{45CE6462-A07E-1A2B-5603-F40B6E709857}"/>
              </a:ext>
            </a:extLst>
          </p:cNvPr>
          <p:cNvSpPr/>
          <p:nvPr/>
        </p:nvSpPr>
        <p:spPr>
          <a:xfrm>
            <a:off x="498288" y="4229654"/>
            <a:ext cx="1296176" cy="405907"/>
          </a:xfrm>
          <a:custGeom>
            <a:avLst/>
            <a:gdLst>
              <a:gd name="connsiteX0" fmla="*/ 1295587 w 1296176"/>
              <a:gd name="connsiteY0" fmla="*/ 2621 h 405907"/>
              <a:gd name="connsiteX1" fmla="*/ 889187 w 1296176"/>
              <a:gd name="connsiteY1" fmla="*/ 21671 h 405907"/>
              <a:gd name="connsiteX2" fmla="*/ 444687 w 1296176"/>
              <a:gd name="connsiteY2" fmla="*/ 202646 h 405907"/>
              <a:gd name="connsiteX3" fmla="*/ 549462 w 1296176"/>
              <a:gd name="connsiteY3" fmla="*/ 161371 h 405907"/>
              <a:gd name="connsiteX4" fmla="*/ 187 w 1296176"/>
              <a:gd name="connsiteY4" fmla="*/ 405846 h 405907"/>
              <a:gd name="connsiteX5" fmla="*/ 616137 w 1296176"/>
              <a:gd name="connsiteY5" fmla="*/ 135971 h 405907"/>
              <a:gd name="connsiteX6" fmla="*/ 927287 w 1296176"/>
              <a:gd name="connsiteY6" fmla="*/ 50246 h 405907"/>
              <a:gd name="connsiteX7" fmla="*/ 873312 w 1296176"/>
              <a:gd name="connsiteY7" fmla="*/ 40721 h 405907"/>
              <a:gd name="connsiteX8" fmla="*/ 978087 w 1296176"/>
              <a:gd name="connsiteY8" fmla="*/ 15321 h 405907"/>
              <a:gd name="connsiteX9" fmla="*/ 1295587 w 1296176"/>
              <a:gd name="connsiteY9" fmla="*/ 2621 h 405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6176" h="405907">
                <a:moveTo>
                  <a:pt x="1295587" y="2621"/>
                </a:moveTo>
                <a:cubicBezTo>
                  <a:pt x="1280770" y="3679"/>
                  <a:pt x="1031004" y="-11667"/>
                  <a:pt x="889187" y="21671"/>
                </a:cubicBezTo>
                <a:cubicBezTo>
                  <a:pt x="747370" y="55009"/>
                  <a:pt x="501308" y="179363"/>
                  <a:pt x="444687" y="202646"/>
                </a:cubicBezTo>
                <a:cubicBezTo>
                  <a:pt x="388066" y="225929"/>
                  <a:pt x="623545" y="127504"/>
                  <a:pt x="549462" y="161371"/>
                </a:cubicBezTo>
                <a:cubicBezTo>
                  <a:pt x="475379" y="195238"/>
                  <a:pt x="-10926" y="410079"/>
                  <a:pt x="187" y="405846"/>
                </a:cubicBezTo>
                <a:cubicBezTo>
                  <a:pt x="11299" y="401613"/>
                  <a:pt x="461620" y="195238"/>
                  <a:pt x="616137" y="135971"/>
                </a:cubicBezTo>
                <a:cubicBezTo>
                  <a:pt x="770654" y="76704"/>
                  <a:pt x="884425" y="66121"/>
                  <a:pt x="927287" y="50246"/>
                </a:cubicBezTo>
                <a:cubicBezTo>
                  <a:pt x="970149" y="34371"/>
                  <a:pt x="864845" y="46542"/>
                  <a:pt x="873312" y="40721"/>
                </a:cubicBezTo>
                <a:cubicBezTo>
                  <a:pt x="881779" y="34900"/>
                  <a:pt x="914587" y="20083"/>
                  <a:pt x="978087" y="15321"/>
                </a:cubicBezTo>
                <a:cubicBezTo>
                  <a:pt x="1041587" y="10559"/>
                  <a:pt x="1310404" y="1563"/>
                  <a:pt x="1295587" y="262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 1319">
            <a:extLst>
              <a:ext uri="{FF2B5EF4-FFF2-40B4-BE49-F238E27FC236}">
                <a16:creationId xmlns:a16="http://schemas.microsoft.com/office/drawing/2014/main" id="{E50B648D-961A-E332-9F67-DDE442924676}"/>
              </a:ext>
            </a:extLst>
          </p:cNvPr>
          <p:cNvSpPr/>
          <p:nvPr/>
        </p:nvSpPr>
        <p:spPr>
          <a:xfrm>
            <a:off x="533400" y="4217552"/>
            <a:ext cx="1256173" cy="322698"/>
          </a:xfrm>
          <a:custGeom>
            <a:avLst/>
            <a:gdLst>
              <a:gd name="connsiteX0" fmla="*/ 0 w 1256173"/>
              <a:gd name="connsiteY0" fmla="*/ 322698 h 322698"/>
              <a:gd name="connsiteX1" fmla="*/ 714375 w 1256173"/>
              <a:gd name="connsiteY1" fmla="*/ 46473 h 322698"/>
              <a:gd name="connsiteX2" fmla="*/ 533400 w 1256173"/>
              <a:gd name="connsiteY2" fmla="*/ 113148 h 322698"/>
              <a:gd name="connsiteX3" fmla="*/ 854075 w 1256173"/>
              <a:gd name="connsiteY3" fmla="*/ 24248 h 322698"/>
              <a:gd name="connsiteX4" fmla="*/ 1247775 w 1256173"/>
              <a:gd name="connsiteY4" fmla="*/ 21073 h 322698"/>
              <a:gd name="connsiteX5" fmla="*/ 1111250 w 1256173"/>
              <a:gd name="connsiteY5" fmla="*/ 11548 h 322698"/>
              <a:gd name="connsiteX6" fmla="*/ 968375 w 1256173"/>
              <a:gd name="connsiteY6" fmla="*/ 11548 h 322698"/>
              <a:gd name="connsiteX7" fmla="*/ 787400 w 1256173"/>
              <a:gd name="connsiteY7" fmla="*/ 5198 h 322698"/>
              <a:gd name="connsiteX8" fmla="*/ 574675 w 1256173"/>
              <a:gd name="connsiteY8" fmla="*/ 97273 h 322698"/>
              <a:gd name="connsiteX9" fmla="*/ 0 w 1256173"/>
              <a:gd name="connsiteY9" fmla="*/ 322698 h 322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56173" h="322698">
                <a:moveTo>
                  <a:pt x="0" y="322698"/>
                </a:moveTo>
                <a:lnTo>
                  <a:pt x="714375" y="46473"/>
                </a:lnTo>
                <a:cubicBezTo>
                  <a:pt x="803275" y="11548"/>
                  <a:pt x="510117" y="116852"/>
                  <a:pt x="533400" y="113148"/>
                </a:cubicBezTo>
                <a:cubicBezTo>
                  <a:pt x="556683" y="109444"/>
                  <a:pt x="735012" y="39594"/>
                  <a:pt x="854075" y="24248"/>
                </a:cubicBezTo>
                <a:cubicBezTo>
                  <a:pt x="973138" y="8902"/>
                  <a:pt x="1204913" y="23190"/>
                  <a:pt x="1247775" y="21073"/>
                </a:cubicBezTo>
                <a:cubicBezTo>
                  <a:pt x="1290637" y="18956"/>
                  <a:pt x="1157817" y="13135"/>
                  <a:pt x="1111250" y="11548"/>
                </a:cubicBezTo>
                <a:cubicBezTo>
                  <a:pt x="1064683" y="9960"/>
                  <a:pt x="1022350" y="12606"/>
                  <a:pt x="968375" y="11548"/>
                </a:cubicBezTo>
                <a:cubicBezTo>
                  <a:pt x="914400" y="10490"/>
                  <a:pt x="853017" y="-9089"/>
                  <a:pt x="787400" y="5198"/>
                </a:cubicBezTo>
                <a:cubicBezTo>
                  <a:pt x="721783" y="19485"/>
                  <a:pt x="574675" y="97273"/>
                  <a:pt x="574675" y="97273"/>
                </a:cubicBezTo>
                <a:lnTo>
                  <a:pt x="0" y="32269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 1320">
            <a:extLst>
              <a:ext uri="{FF2B5EF4-FFF2-40B4-BE49-F238E27FC236}">
                <a16:creationId xmlns:a16="http://schemas.microsoft.com/office/drawing/2014/main" id="{0BFA5A56-B9E1-552E-11C6-275F54BF8E3E}"/>
              </a:ext>
            </a:extLst>
          </p:cNvPr>
          <p:cNvSpPr/>
          <p:nvPr/>
        </p:nvSpPr>
        <p:spPr>
          <a:xfrm>
            <a:off x="1057063" y="4323194"/>
            <a:ext cx="201690" cy="106153"/>
          </a:xfrm>
          <a:custGeom>
            <a:avLst/>
            <a:gdLst>
              <a:gd name="connsiteX0" fmla="*/ 76412 w 201690"/>
              <a:gd name="connsiteY0" fmla="*/ 13856 h 106153"/>
              <a:gd name="connsiteX1" fmla="*/ 165312 w 201690"/>
              <a:gd name="connsiteY1" fmla="*/ 42431 h 106153"/>
              <a:gd name="connsiteX2" fmla="*/ 158962 w 201690"/>
              <a:gd name="connsiteY2" fmla="*/ 74181 h 106153"/>
              <a:gd name="connsiteX3" fmla="*/ 212 w 201690"/>
              <a:gd name="connsiteY3" fmla="*/ 105931 h 106153"/>
              <a:gd name="connsiteX4" fmla="*/ 197062 w 201690"/>
              <a:gd name="connsiteY4" fmla="*/ 83706 h 106153"/>
              <a:gd name="connsiteX5" fmla="*/ 136737 w 201690"/>
              <a:gd name="connsiteY5" fmla="*/ 4331 h 106153"/>
              <a:gd name="connsiteX6" fmla="*/ 76412 w 201690"/>
              <a:gd name="connsiteY6" fmla="*/ 13856 h 106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690" h="106153">
                <a:moveTo>
                  <a:pt x="76412" y="13856"/>
                </a:moveTo>
                <a:cubicBezTo>
                  <a:pt x="81174" y="20206"/>
                  <a:pt x="151554" y="32377"/>
                  <a:pt x="165312" y="42431"/>
                </a:cubicBezTo>
                <a:cubicBezTo>
                  <a:pt x="179070" y="52485"/>
                  <a:pt x="186479" y="63598"/>
                  <a:pt x="158962" y="74181"/>
                </a:cubicBezTo>
                <a:cubicBezTo>
                  <a:pt x="131445" y="84764"/>
                  <a:pt x="-6138" y="104344"/>
                  <a:pt x="212" y="105931"/>
                </a:cubicBezTo>
                <a:cubicBezTo>
                  <a:pt x="6562" y="107519"/>
                  <a:pt x="174308" y="100639"/>
                  <a:pt x="197062" y="83706"/>
                </a:cubicBezTo>
                <a:cubicBezTo>
                  <a:pt x="219816" y="66773"/>
                  <a:pt x="152083" y="15973"/>
                  <a:pt x="136737" y="4331"/>
                </a:cubicBezTo>
                <a:cubicBezTo>
                  <a:pt x="121391" y="-7311"/>
                  <a:pt x="71650" y="7506"/>
                  <a:pt x="76412" y="1385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 1321">
            <a:extLst>
              <a:ext uri="{FF2B5EF4-FFF2-40B4-BE49-F238E27FC236}">
                <a16:creationId xmlns:a16="http://schemas.microsoft.com/office/drawing/2014/main" id="{7FF80F91-9A29-47C0-7285-FDE261DD24C8}"/>
              </a:ext>
            </a:extLst>
          </p:cNvPr>
          <p:cNvSpPr/>
          <p:nvPr/>
        </p:nvSpPr>
        <p:spPr>
          <a:xfrm>
            <a:off x="1030196" y="4311560"/>
            <a:ext cx="144610" cy="203395"/>
          </a:xfrm>
          <a:custGeom>
            <a:avLst/>
            <a:gdLst>
              <a:gd name="connsiteX0" fmla="*/ 144554 w 144610"/>
              <a:gd name="connsiteY0" fmla="*/ 90 h 203395"/>
              <a:gd name="connsiteX1" fmla="*/ 27079 w 144610"/>
              <a:gd name="connsiteY1" fmla="*/ 69940 h 203395"/>
              <a:gd name="connsiteX2" fmla="*/ 1679 w 144610"/>
              <a:gd name="connsiteY2" fmla="*/ 98515 h 203395"/>
              <a:gd name="connsiteX3" fmla="*/ 58829 w 144610"/>
              <a:gd name="connsiteY3" fmla="*/ 203290 h 203395"/>
              <a:gd name="connsiteX4" fmla="*/ 36604 w 144610"/>
              <a:gd name="connsiteY4" fmla="*/ 117565 h 203395"/>
              <a:gd name="connsiteX5" fmla="*/ 42954 w 144610"/>
              <a:gd name="connsiteY5" fmla="*/ 85815 h 203395"/>
              <a:gd name="connsiteX6" fmla="*/ 144554 w 144610"/>
              <a:gd name="connsiteY6" fmla="*/ 90 h 203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610" h="203395">
                <a:moveTo>
                  <a:pt x="144554" y="90"/>
                </a:moveTo>
                <a:cubicBezTo>
                  <a:pt x="141908" y="-2556"/>
                  <a:pt x="50891" y="53536"/>
                  <a:pt x="27079" y="69940"/>
                </a:cubicBezTo>
                <a:cubicBezTo>
                  <a:pt x="3267" y="86344"/>
                  <a:pt x="-3613" y="76290"/>
                  <a:pt x="1679" y="98515"/>
                </a:cubicBezTo>
                <a:cubicBezTo>
                  <a:pt x="6971" y="120740"/>
                  <a:pt x="53008" y="200115"/>
                  <a:pt x="58829" y="203290"/>
                </a:cubicBezTo>
                <a:cubicBezTo>
                  <a:pt x="64650" y="206465"/>
                  <a:pt x="39250" y="137144"/>
                  <a:pt x="36604" y="117565"/>
                </a:cubicBezTo>
                <a:cubicBezTo>
                  <a:pt x="33958" y="97986"/>
                  <a:pt x="30254" y="101161"/>
                  <a:pt x="42954" y="85815"/>
                </a:cubicBezTo>
                <a:cubicBezTo>
                  <a:pt x="55654" y="70469"/>
                  <a:pt x="147200" y="2736"/>
                  <a:pt x="144554" y="9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 1322">
            <a:extLst>
              <a:ext uri="{FF2B5EF4-FFF2-40B4-BE49-F238E27FC236}">
                <a16:creationId xmlns:a16="http://schemas.microsoft.com/office/drawing/2014/main" id="{9A596A87-9A1E-5EC5-3CB8-742145166B47}"/>
              </a:ext>
            </a:extLst>
          </p:cNvPr>
          <p:cNvSpPr/>
          <p:nvPr/>
        </p:nvSpPr>
        <p:spPr>
          <a:xfrm>
            <a:off x="792796" y="3862873"/>
            <a:ext cx="706190" cy="461480"/>
          </a:xfrm>
          <a:custGeom>
            <a:avLst/>
            <a:gdLst>
              <a:gd name="connsiteX0" fmla="*/ 4129 w 706190"/>
              <a:gd name="connsiteY0" fmla="*/ 302727 h 461480"/>
              <a:gd name="connsiteX1" fmla="*/ 464504 w 706190"/>
              <a:gd name="connsiteY1" fmla="*/ 347177 h 461480"/>
              <a:gd name="connsiteX2" fmla="*/ 308929 w 706190"/>
              <a:gd name="connsiteY2" fmla="*/ 369402 h 461480"/>
              <a:gd name="connsiteX3" fmla="*/ 178754 w 706190"/>
              <a:gd name="connsiteY3" fmla="*/ 461477 h 461480"/>
              <a:gd name="connsiteX4" fmla="*/ 375604 w 706190"/>
              <a:gd name="connsiteY4" fmla="*/ 372577 h 461480"/>
              <a:gd name="connsiteX5" fmla="*/ 693104 w 706190"/>
              <a:gd name="connsiteY5" fmla="*/ 324952 h 461480"/>
              <a:gd name="connsiteX6" fmla="*/ 629604 w 706190"/>
              <a:gd name="connsiteY6" fmla="*/ 226527 h 461480"/>
              <a:gd name="connsiteX7" fmla="*/ 483554 w 706190"/>
              <a:gd name="connsiteY7" fmla="*/ 197952 h 461480"/>
              <a:gd name="connsiteX8" fmla="*/ 404179 w 706190"/>
              <a:gd name="connsiteY8" fmla="*/ 1102 h 461480"/>
              <a:gd name="connsiteX9" fmla="*/ 454979 w 706190"/>
              <a:gd name="connsiteY9" fmla="*/ 121752 h 461480"/>
              <a:gd name="connsiteX10" fmla="*/ 248604 w 706190"/>
              <a:gd name="connsiteY10" fmla="*/ 197952 h 461480"/>
              <a:gd name="connsiteX11" fmla="*/ 4129 w 706190"/>
              <a:gd name="connsiteY11" fmla="*/ 302727 h 46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6190" h="461480">
                <a:moveTo>
                  <a:pt x="4129" y="302727"/>
                </a:moveTo>
                <a:cubicBezTo>
                  <a:pt x="40112" y="327598"/>
                  <a:pt x="413704" y="336065"/>
                  <a:pt x="464504" y="347177"/>
                </a:cubicBezTo>
                <a:cubicBezTo>
                  <a:pt x="515304" y="358290"/>
                  <a:pt x="356554" y="350352"/>
                  <a:pt x="308929" y="369402"/>
                </a:cubicBezTo>
                <a:cubicBezTo>
                  <a:pt x="261304" y="388452"/>
                  <a:pt x="167642" y="460948"/>
                  <a:pt x="178754" y="461477"/>
                </a:cubicBezTo>
                <a:cubicBezTo>
                  <a:pt x="189866" y="462006"/>
                  <a:pt x="289879" y="395331"/>
                  <a:pt x="375604" y="372577"/>
                </a:cubicBezTo>
                <a:cubicBezTo>
                  <a:pt x="461329" y="349823"/>
                  <a:pt x="650771" y="349294"/>
                  <a:pt x="693104" y="324952"/>
                </a:cubicBezTo>
                <a:cubicBezTo>
                  <a:pt x="735437" y="300610"/>
                  <a:pt x="664529" y="247694"/>
                  <a:pt x="629604" y="226527"/>
                </a:cubicBezTo>
                <a:cubicBezTo>
                  <a:pt x="594679" y="205360"/>
                  <a:pt x="521125" y="235523"/>
                  <a:pt x="483554" y="197952"/>
                </a:cubicBezTo>
                <a:cubicBezTo>
                  <a:pt x="445983" y="160381"/>
                  <a:pt x="408942" y="13802"/>
                  <a:pt x="404179" y="1102"/>
                </a:cubicBezTo>
                <a:cubicBezTo>
                  <a:pt x="399416" y="-11598"/>
                  <a:pt x="480908" y="88944"/>
                  <a:pt x="454979" y="121752"/>
                </a:cubicBezTo>
                <a:cubicBezTo>
                  <a:pt x="429050" y="154560"/>
                  <a:pt x="320041" y="172552"/>
                  <a:pt x="248604" y="197952"/>
                </a:cubicBezTo>
                <a:cubicBezTo>
                  <a:pt x="177167" y="223352"/>
                  <a:pt x="-31854" y="277856"/>
                  <a:pt x="4129" y="30272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 1323">
            <a:extLst>
              <a:ext uri="{FF2B5EF4-FFF2-40B4-BE49-F238E27FC236}">
                <a16:creationId xmlns:a16="http://schemas.microsoft.com/office/drawing/2014/main" id="{466B8B5E-B8AF-AB02-0A80-40BD4BAA3B22}"/>
              </a:ext>
            </a:extLst>
          </p:cNvPr>
          <p:cNvSpPr/>
          <p:nvPr/>
        </p:nvSpPr>
        <p:spPr>
          <a:xfrm>
            <a:off x="410451" y="4158789"/>
            <a:ext cx="412836" cy="341300"/>
          </a:xfrm>
          <a:custGeom>
            <a:avLst/>
            <a:gdLst>
              <a:gd name="connsiteX0" fmla="*/ 329324 w 412836"/>
              <a:gd name="connsiteY0" fmla="*/ 19511 h 341300"/>
              <a:gd name="connsiteX1" fmla="*/ 122949 w 412836"/>
              <a:gd name="connsiteY1" fmla="*/ 127461 h 341300"/>
              <a:gd name="connsiteX2" fmla="*/ 8649 w 412836"/>
              <a:gd name="connsiteY2" fmla="*/ 333836 h 341300"/>
              <a:gd name="connsiteX3" fmla="*/ 30874 w 412836"/>
              <a:gd name="connsiteY3" fmla="*/ 273511 h 341300"/>
              <a:gd name="connsiteX4" fmla="*/ 211849 w 412836"/>
              <a:gd name="connsiteY4" fmla="*/ 60786 h 341300"/>
              <a:gd name="connsiteX5" fmla="*/ 100724 w 412836"/>
              <a:gd name="connsiteY5" fmla="*/ 92536 h 341300"/>
              <a:gd name="connsiteX6" fmla="*/ 322974 w 412836"/>
              <a:gd name="connsiteY6" fmla="*/ 70311 h 341300"/>
              <a:gd name="connsiteX7" fmla="*/ 370599 w 412836"/>
              <a:gd name="connsiteY7" fmla="*/ 79836 h 341300"/>
              <a:gd name="connsiteX8" fmla="*/ 281699 w 412836"/>
              <a:gd name="connsiteY8" fmla="*/ 35386 h 341300"/>
              <a:gd name="connsiteX9" fmla="*/ 411874 w 412836"/>
              <a:gd name="connsiteY9" fmla="*/ 461 h 341300"/>
              <a:gd name="connsiteX10" fmla="*/ 329324 w 412836"/>
              <a:gd name="connsiteY10" fmla="*/ 19511 h 3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2836" h="341300">
                <a:moveTo>
                  <a:pt x="329324" y="19511"/>
                </a:moveTo>
                <a:cubicBezTo>
                  <a:pt x="281170" y="40678"/>
                  <a:pt x="176395" y="75074"/>
                  <a:pt x="122949" y="127461"/>
                </a:cubicBezTo>
                <a:cubicBezTo>
                  <a:pt x="69503" y="179848"/>
                  <a:pt x="23995" y="309494"/>
                  <a:pt x="8649" y="333836"/>
                </a:cubicBezTo>
                <a:cubicBezTo>
                  <a:pt x="-6697" y="358178"/>
                  <a:pt x="-2993" y="319019"/>
                  <a:pt x="30874" y="273511"/>
                </a:cubicBezTo>
                <a:cubicBezTo>
                  <a:pt x="64741" y="228003"/>
                  <a:pt x="200207" y="90948"/>
                  <a:pt x="211849" y="60786"/>
                </a:cubicBezTo>
                <a:cubicBezTo>
                  <a:pt x="223491" y="30624"/>
                  <a:pt x="82203" y="90949"/>
                  <a:pt x="100724" y="92536"/>
                </a:cubicBezTo>
                <a:cubicBezTo>
                  <a:pt x="119245" y="94123"/>
                  <a:pt x="277995" y="72428"/>
                  <a:pt x="322974" y="70311"/>
                </a:cubicBezTo>
                <a:cubicBezTo>
                  <a:pt x="367953" y="68194"/>
                  <a:pt x="377478" y="85657"/>
                  <a:pt x="370599" y="79836"/>
                </a:cubicBezTo>
                <a:cubicBezTo>
                  <a:pt x="363720" y="74015"/>
                  <a:pt x="274820" y="48615"/>
                  <a:pt x="281699" y="35386"/>
                </a:cubicBezTo>
                <a:cubicBezTo>
                  <a:pt x="288578" y="22157"/>
                  <a:pt x="403937" y="1519"/>
                  <a:pt x="411874" y="461"/>
                </a:cubicBezTo>
                <a:cubicBezTo>
                  <a:pt x="419811" y="-597"/>
                  <a:pt x="377478" y="-1656"/>
                  <a:pt x="329324" y="1951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 1324">
            <a:extLst>
              <a:ext uri="{FF2B5EF4-FFF2-40B4-BE49-F238E27FC236}">
                <a16:creationId xmlns:a16="http://schemas.microsoft.com/office/drawing/2014/main" id="{33582D71-7D4B-CD6C-41C7-0AADE2D95A54}"/>
              </a:ext>
            </a:extLst>
          </p:cNvPr>
          <p:cNvSpPr/>
          <p:nvPr/>
        </p:nvSpPr>
        <p:spPr>
          <a:xfrm>
            <a:off x="491867" y="4514817"/>
            <a:ext cx="762263" cy="952329"/>
          </a:xfrm>
          <a:custGeom>
            <a:avLst/>
            <a:gdLst>
              <a:gd name="connsiteX0" fmla="*/ 762258 w 762263"/>
              <a:gd name="connsiteY0" fmla="*/ 33 h 952329"/>
              <a:gd name="connsiteX1" fmla="*/ 422533 w 762263"/>
              <a:gd name="connsiteY1" fmla="*/ 317533 h 952329"/>
              <a:gd name="connsiteX2" fmla="*/ 241558 w 762263"/>
              <a:gd name="connsiteY2" fmla="*/ 596933 h 952329"/>
              <a:gd name="connsiteX3" fmla="*/ 292358 w 762263"/>
              <a:gd name="connsiteY3" fmla="*/ 508033 h 952329"/>
              <a:gd name="connsiteX4" fmla="*/ 133608 w 762263"/>
              <a:gd name="connsiteY4" fmla="*/ 762033 h 952329"/>
              <a:gd name="connsiteX5" fmla="*/ 3433 w 762263"/>
              <a:gd name="connsiteY5" fmla="*/ 949358 h 952329"/>
              <a:gd name="connsiteX6" fmla="*/ 70108 w 762263"/>
              <a:gd name="connsiteY6" fmla="*/ 835058 h 952329"/>
              <a:gd name="connsiteX7" fmla="*/ 397133 w 762263"/>
              <a:gd name="connsiteY7" fmla="*/ 327058 h 952329"/>
              <a:gd name="connsiteX8" fmla="*/ 428883 w 762263"/>
              <a:gd name="connsiteY8" fmla="*/ 393733 h 952329"/>
              <a:gd name="connsiteX9" fmla="*/ 673358 w 762263"/>
              <a:gd name="connsiteY9" fmla="*/ 155608 h 952329"/>
              <a:gd name="connsiteX10" fmla="*/ 432058 w 762263"/>
              <a:gd name="connsiteY10" fmla="*/ 336583 h 952329"/>
              <a:gd name="connsiteX11" fmla="*/ 762258 w 762263"/>
              <a:gd name="connsiteY11" fmla="*/ 33 h 952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2263" h="952329">
                <a:moveTo>
                  <a:pt x="762258" y="33"/>
                </a:moveTo>
                <a:cubicBezTo>
                  <a:pt x="760671" y="-3142"/>
                  <a:pt x="509316" y="218050"/>
                  <a:pt x="422533" y="317533"/>
                </a:cubicBezTo>
                <a:cubicBezTo>
                  <a:pt x="335750" y="417016"/>
                  <a:pt x="263254" y="565183"/>
                  <a:pt x="241558" y="596933"/>
                </a:cubicBezTo>
                <a:cubicBezTo>
                  <a:pt x="219862" y="628683"/>
                  <a:pt x="310350" y="480516"/>
                  <a:pt x="292358" y="508033"/>
                </a:cubicBezTo>
                <a:cubicBezTo>
                  <a:pt x="274366" y="535550"/>
                  <a:pt x="181762" y="688479"/>
                  <a:pt x="133608" y="762033"/>
                </a:cubicBezTo>
                <a:cubicBezTo>
                  <a:pt x="85454" y="835587"/>
                  <a:pt x="14016" y="937187"/>
                  <a:pt x="3433" y="949358"/>
                </a:cubicBezTo>
                <a:cubicBezTo>
                  <a:pt x="-7150" y="961529"/>
                  <a:pt x="4491" y="938775"/>
                  <a:pt x="70108" y="835058"/>
                </a:cubicBezTo>
                <a:cubicBezTo>
                  <a:pt x="135725" y="731341"/>
                  <a:pt x="337337" y="400612"/>
                  <a:pt x="397133" y="327058"/>
                </a:cubicBezTo>
                <a:cubicBezTo>
                  <a:pt x="456929" y="253504"/>
                  <a:pt x="382845" y="422308"/>
                  <a:pt x="428883" y="393733"/>
                </a:cubicBezTo>
                <a:cubicBezTo>
                  <a:pt x="474921" y="365158"/>
                  <a:pt x="672829" y="165133"/>
                  <a:pt x="673358" y="155608"/>
                </a:cubicBezTo>
                <a:cubicBezTo>
                  <a:pt x="673887" y="146083"/>
                  <a:pt x="415125" y="358808"/>
                  <a:pt x="432058" y="336583"/>
                </a:cubicBezTo>
                <a:cubicBezTo>
                  <a:pt x="448991" y="314358"/>
                  <a:pt x="763845" y="3208"/>
                  <a:pt x="762258" y="3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 1325">
            <a:extLst>
              <a:ext uri="{FF2B5EF4-FFF2-40B4-BE49-F238E27FC236}">
                <a16:creationId xmlns:a16="http://schemas.microsoft.com/office/drawing/2014/main" id="{BC6261DF-5F2B-2038-C5DB-2529ED2CEF95}"/>
              </a:ext>
            </a:extLst>
          </p:cNvPr>
          <p:cNvSpPr/>
          <p:nvPr/>
        </p:nvSpPr>
        <p:spPr>
          <a:xfrm>
            <a:off x="-31896" y="5118152"/>
            <a:ext cx="748386" cy="666993"/>
          </a:xfrm>
          <a:custGeom>
            <a:avLst/>
            <a:gdLst>
              <a:gd name="connsiteX0" fmla="*/ 146 w 748386"/>
              <a:gd name="connsiteY0" fmla="*/ 568273 h 666993"/>
              <a:gd name="connsiteX1" fmla="*/ 520846 w 748386"/>
              <a:gd name="connsiteY1" fmla="*/ 282523 h 666993"/>
              <a:gd name="connsiteX2" fmla="*/ 419246 w 748386"/>
              <a:gd name="connsiteY2" fmla="*/ 365073 h 666993"/>
              <a:gd name="connsiteX3" fmla="*/ 231921 w 748386"/>
              <a:gd name="connsiteY3" fmla="*/ 660348 h 666993"/>
              <a:gd name="connsiteX4" fmla="*/ 327171 w 748386"/>
              <a:gd name="connsiteY4" fmla="*/ 523823 h 666993"/>
              <a:gd name="connsiteX5" fmla="*/ 746271 w 748386"/>
              <a:gd name="connsiteY5" fmla="*/ 6298 h 666993"/>
              <a:gd name="connsiteX6" fmla="*/ 470046 w 748386"/>
              <a:gd name="connsiteY6" fmla="*/ 257123 h 666993"/>
              <a:gd name="connsiteX7" fmla="*/ 146 w 748386"/>
              <a:gd name="connsiteY7" fmla="*/ 568273 h 666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8386" h="666993">
                <a:moveTo>
                  <a:pt x="146" y="568273"/>
                </a:moveTo>
                <a:cubicBezTo>
                  <a:pt x="8613" y="572506"/>
                  <a:pt x="450996" y="316390"/>
                  <a:pt x="520846" y="282523"/>
                </a:cubicBezTo>
                <a:cubicBezTo>
                  <a:pt x="590696" y="248656"/>
                  <a:pt x="467400" y="302102"/>
                  <a:pt x="419246" y="365073"/>
                </a:cubicBezTo>
                <a:cubicBezTo>
                  <a:pt x="371092" y="428044"/>
                  <a:pt x="247267" y="633890"/>
                  <a:pt x="231921" y="660348"/>
                </a:cubicBezTo>
                <a:cubicBezTo>
                  <a:pt x="216575" y="686806"/>
                  <a:pt x="241446" y="632831"/>
                  <a:pt x="327171" y="523823"/>
                </a:cubicBezTo>
                <a:cubicBezTo>
                  <a:pt x="412896" y="414815"/>
                  <a:pt x="722459" y="50748"/>
                  <a:pt x="746271" y="6298"/>
                </a:cubicBezTo>
                <a:cubicBezTo>
                  <a:pt x="770083" y="-38152"/>
                  <a:pt x="587521" y="163990"/>
                  <a:pt x="470046" y="257123"/>
                </a:cubicBezTo>
                <a:cubicBezTo>
                  <a:pt x="352571" y="350256"/>
                  <a:pt x="-8321" y="564040"/>
                  <a:pt x="146" y="56827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 1326">
            <a:extLst>
              <a:ext uri="{FF2B5EF4-FFF2-40B4-BE49-F238E27FC236}">
                <a16:creationId xmlns:a16="http://schemas.microsoft.com/office/drawing/2014/main" id="{51072B36-CB81-2025-9259-8878EB105E80}"/>
              </a:ext>
            </a:extLst>
          </p:cNvPr>
          <p:cNvSpPr/>
          <p:nvPr/>
        </p:nvSpPr>
        <p:spPr>
          <a:xfrm>
            <a:off x="25045" y="4536586"/>
            <a:ext cx="749680" cy="486649"/>
          </a:xfrm>
          <a:custGeom>
            <a:avLst/>
            <a:gdLst>
              <a:gd name="connsiteX0" fmla="*/ 743305 w 749680"/>
              <a:gd name="connsiteY0" fmla="*/ 108439 h 486649"/>
              <a:gd name="connsiteX1" fmla="*/ 495655 w 749680"/>
              <a:gd name="connsiteY1" fmla="*/ 89389 h 486649"/>
              <a:gd name="connsiteX2" fmla="*/ 282930 w 749680"/>
              <a:gd name="connsiteY2" fmla="*/ 51289 h 486649"/>
              <a:gd name="connsiteX3" fmla="*/ 111480 w 749680"/>
              <a:gd name="connsiteY3" fmla="*/ 254489 h 486649"/>
              <a:gd name="connsiteX4" fmla="*/ 136880 w 749680"/>
              <a:gd name="connsiteY4" fmla="*/ 254489 h 486649"/>
              <a:gd name="connsiteX5" fmla="*/ 38455 w 749680"/>
              <a:gd name="connsiteY5" fmla="*/ 413239 h 486649"/>
              <a:gd name="connsiteX6" fmla="*/ 355 w 749680"/>
              <a:gd name="connsiteY6" fmla="*/ 486264 h 486649"/>
              <a:gd name="connsiteX7" fmla="*/ 57505 w 749680"/>
              <a:gd name="connsiteY7" fmla="*/ 441814 h 486649"/>
              <a:gd name="connsiteX8" fmla="*/ 216255 w 749680"/>
              <a:gd name="connsiteY8" fmla="*/ 435464 h 486649"/>
              <a:gd name="connsiteX9" fmla="*/ 749655 w 749680"/>
              <a:gd name="connsiteY9" fmla="*/ 171939 h 486649"/>
              <a:gd name="connsiteX10" fmla="*/ 238480 w 749680"/>
              <a:gd name="connsiteY10" fmla="*/ 384664 h 486649"/>
              <a:gd name="connsiteX11" fmla="*/ 82905 w 749680"/>
              <a:gd name="connsiteY11" fmla="*/ 422764 h 486649"/>
              <a:gd name="connsiteX12" fmla="*/ 140055 w 749680"/>
              <a:gd name="connsiteY12" fmla="*/ 162414 h 486649"/>
              <a:gd name="connsiteX13" fmla="*/ 184505 w 749680"/>
              <a:gd name="connsiteY13" fmla="*/ 73514 h 486649"/>
              <a:gd name="connsiteX14" fmla="*/ 368655 w 749680"/>
              <a:gd name="connsiteY14" fmla="*/ 95739 h 486649"/>
              <a:gd name="connsiteX15" fmla="*/ 327380 w 749680"/>
              <a:gd name="connsiteY15" fmla="*/ 489 h 486649"/>
              <a:gd name="connsiteX16" fmla="*/ 743305 w 749680"/>
              <a:gd name="connsiteY16" fmla="*/ 108439 h 48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49680" h="486649">
                <a:moveTo>
                  <a:pt x="743305" y="108439"/>
                </a:moveTo>
                <a:cubicBezTo>
                  <a:pt x="771351" y="123256"/>
                  <a:pt x="572384" y="98914"/>
                  <a:pt x="495655" y="89389"/>
                </a:cubicBezTo>
                <a:cubicBezTo>
                  <a:pt x="418926" y="79864"/>
                  <a:pt x="346959" y="23772"/>
                  <a:pt x="282930" y="51289"/>
                </a:cubicBezTo>
                <a:cubicBezTo>
                  <a:pt x="218901" y="78806"/>
                  <a:pt x="135822" y="220622"/>
                  <a:pt x="111480" y="254489"/>
                </a:cubicBezTo>
                <a:cubicBezTo>
                  <a:pt x="87138" y="288356"/>
                  <a:pt x="149051" y="228031"/>
                  <a:pt x="136880" y="254489"/>
                </a:cubicBezTo>
                <a:cubicBezTo>
                  <a:pt x="124709" y="280947"/>
                  <a:pt x="61209" y="374610"/>
                  <a:pt x="38455" y="413239"/>
                </a:cubicBezTo>
                <a:cubicBezTo>
                  <a:pt x="15701" y="451868"/>
                  <a:pt x="-2820" y="481502"/>
                  <a:pt x="355" y="486264"/>
                </a:cubicBezTo>
                <a:cubicBezTo>
                  <a:pt x="3530" y="491026"/>
                  <a:pt x="21522" y="450281"/>
                  <a:pt x="57505" y="441814"/>
                </a:cubicBezTo>
                <a:cubicBezTo>
                  <a:pt x="93488" y="433347"/>
                  <a:pt x="100897" y="480443"/>
                  <a:pt x="216255" y="435464"/>
                </a:cubicBezTo>
                <a:cubicBezTo>
                  <a:pt x="331613" y="390485"/>
                  <a:pt x="745951" y="180406"/>
                  <a:pt x="749655" y="171939"/>
                </a:cubicBezTo>
                <a:cubicBezTo>
                  <a:pt x="753359" y="163472"/>
                  <a:pt x="349605" y="342860"/>
                  <a:pt x="238480" y="384664"/>
                </a:cubicBezTo>
                <a:cubicBezTo>
                  <a:pt x="127355" y="426468"/>
                  <a:pt x="99309" y="459806"/>
                  <a:pt x="82905" y="422764"/>
                </a:cubicBezTo>
                <a:cubicBezTo>
                  <a:pt x="66501" y="385722"/>
                  <a:pt x="123122" y="220622"/>
                  <a:pt x="140055" y="162414"/>
                </a:cubicBezTo>
                <a:cubicBezTo>
                  <a:pt x="156988" y="104206"/>
                  <a:pt x="146405" y="84626"/>
                  <a:pt x="184505" y="73514"/>
                </a:cubicBezTo>
                <a:cubicBezTo>
                  <a:pt x="222605" y="62402"/>
                  <a:pt x="344842" y="107910"/>
                  <a:pt x="368655" y="95739"/>
                </a:cubicBezTo>
                <a:cubicBezTo>
                  <a:pt x="392467" y="83568"/>
                  <a:pt x="264938" y="-7448"/>
                  <a:pt x="327380" y="489"/>
                </a:cubicBezTo>
                <a:cubicBezTo>
                  <a:pt x="389822" y="8426"/>
                  <a:pt x="715259" y="93622"/>
                  <a:pt x="743305" y="10843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 1327">
            <a:extLst>
              <a:ext uri="{FF2B5EF4-FFF2-40B4-BE49-F238E27FC236}">
                <a16:creationId xmlns:a16="http://schemas.microsoft.com/office/drawing/2014/main" id="{0DA76957-CEF3-65BD-A0E1-E17057BF11C6}"/>
              </a:ext>
            </a:extLst>
          </p:cNvPr>
          <p:cNvSpPr/>
          <p:nvPr/>
        </p:nvSpPr>
        <p:spPr>
          <a:xfrm>
            <a:off x="-39828" y="4809145"/>
            <a:ext cx="951595" cy="575344"/>
          </a:xfrm>
          <a:custGeom>
            <a:avLst/>
            <a:gdLst>
              <a:gd name="connsiteX0" fmla="*/ 11253 w 951595"/>
              <a:gd name="connsiteY0" fmla="*/ 569305 h 575344"/>
              <a:gd name="connsiteX1" fmla="*/ 551003 w 951595"/>
              <a:gd name="connsiteY1" fmla="*/ 315305 h 575344"/>
              <a:gd name="connsiteX2" fmla="*/ 544653 w 951595"/>
              <a:gd name="connsiteY2" fmla="*/ 359755 h 575344"/>
              <a:gd name="connsiteX3" fmla="*/ 947878 w 951595"/>
              <a:gd name="connsiteY3" fmla="*/ 4155 h 575344"/>
              <a:gd name="connsiteX4" fmla="*/ 731978 w 951595"/>
              <a:gd name="connsiteY4" fmla="*/ 178780 h 575344"/>
              <a:gd name="connsiteX5" fmla="*/ 506553 w 951595"/>
              <a:gd name="connsiteY5" fmla="*/ 381980 h 575344"/>
              <a:gd name="connsiteX6" fmla="*/ 208103 w 951595"/>
              <a:gd name="connsiteY6" fmla="*/ 486755 h 575344"/>
              <a:gd name="connsiteX7" fmla="*/ 11253 w 951595"/>
              <a:gd name="connsiteY7" fmla="*/ 569305 h 575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1595" h="575344">
                <a:moveTo>
                  <a:pt x="11253" y="569305"/>
                </a:moveTo>
                <a:cubicBezTo>
                  <a:pt x="68403" y="540730"/>
                  <a:pt x="462103" y="350230"/>
                  <a:pt x="551003" y="315305"/>
                </a:cubicBezTo>
                <a:cubicBezTo>
                  <a:pt x="639903" y="280380"/>
                  <a:pt x="478507" y="411613"/>
                  <a:pt x="544653" y="359755"/>
                </a:cubicBezTo>
                <a:cubicBezTo>
                  <a:pt x="610799" y="307897"/>
                  <a:pt x="916657" y="34317"/>
                  <a:pt x="947878" y="4155"/>
                </a:cubicBezTo>
                <a:cubicBezTo>
                  <a:pt x="979099" y="-26007"/>
                  <a:pt x="805532" y="115809"/>
                  <a:pt x="731978" y="178780"/>
                </a:cubicBezTo>
                <a:cubicBezTo>
                  <a:pt x="658424" y="241751"/>
                  <a:pt x="593866" y="330651"/>
                  <a:pt x="506553" y="381980"/>
                </a:cubicBezTo>
                <a:cubicBezTo>
                  <a:pt x="419240" y="433309"/>
                  <a:pt x="286949" y="456063"/>
                  <a:pt x="208103" y="486755"/>
                </a:cubicBezTo>
                <a:cubicBezTo>
                  <a:pt x="129257" y="517447"/>
                  <a:pt x="-45897" y="597880"/>
                  <a:pt x="11253" y="56930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 1328">
            <a:extLst>
              <a:ext uri="{FF2B5EF4-FFF2-40B4-BE49-F238E27FC236}">
                <a16:creationId xmlns:a16="http://schemas.microsoft.com/office/drawing/2014/main" id="{95F4A742-8693-A997-A624-227B2609D983}"/>
              </a:ext>
            </a:extLst>
          </p:cNvPr>
          <p:cNvSpPr/>
          <p:nvPr/>
        </p:nvSpPr>
        <p:spPr>
          <a:xfrm>
            <a:off x="1926997" y="3857566"/>
            <a:ext cx="432028" cy="412985"/>
          </a:xfrm>
          <a:custGeom>
            <a:avLst/>
            <a:gdLst>
              <a:gd name="connsiteX0" fmla="*/ 432028 w 432028"/>
              <a:gd name="connsiteY0" fmla="*/ 59 h 412985"/>
              <a:gd name="connsiteX1" fmla="*/ 124053 w 432028"/>
              <a:gd name="connsiteY1" fmla="*/ 254059 h 412985"/>
              <a:gd name="connsiteX2" fmla="*/ 241528 w 432028"/>
              <a:gd name="connsiteY2" fmla="*/ 206434 h 412985"/>
              <a:gd name="connsiteX3" fmla="*/ 228 w 432028"/>
              <a:gd name="connsiteY3" fmla="*/ 412809 h 412985"/>
              <a:gd name="connsiteX4" fmla="*/ 292328 w 432028"/>
              <a:gd name="connsiteY4" fmla="*/ 241359 h 412985"/>
              <a:gd name="connsiteX5" fmla="*/ 352653 w 432028"/>
              <a:gd name="connsiteY5" fmla="*/ 187384 h 412985"/>
              <a:gd name="connsiteX6" fmla="*/ 127228 w 432028"/>
              <a:gd name="connsiteY6" fmla="*/ 279459 h 412985"/>
              <a:gd name="connsiteX7" fmla="*/ 432028 w 432028"/>
              <a:gd name="connsiteY7" fmla="*/ 59 h 412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2028" h="412985">
                <a:moveTo>
                  <a:pt x="432028" y="59"/>
                </a:moveTo>
                <a:cubicBezTo>
                  <a:pt x="431499" y="-4174"/>
                  <a:pt x="155803" y="219663"/>
                  <a:pt x="124053" y="254059"/>
                </a:cubicBezTo>
                <a:cubicBezTo>
                  <a:pt x="92303" y="288455"/>
                  <a:pt x="262166" y="179976"/>
                  <a:pt x="241528" y="206434"/>
                </a:cubicBezTo>
                <a:cubicBezTo>
                  <a:pt x="220890" y="232892"/>
                  <a:pt x="-8239" y="406988"/>
                  <a:pt x="228" y="412809"/>
                </a:cubicBezTo>
                <a:cubicBezTo>
                  <a:pt x="8695" y="418630"/>
                  <a:pt x="233590" y="278930"/>
                  <a:pt x="292328" y="241359"/>
                </a:cubicBezTo>
                <a:cubicBezTo>
                  <a:pt x="351065" y="203788"/>
                  <a:pt x="380170" y="181034"/>
                  <a:pt x="352653" y="187384"/>
                </a:cubicBezTo>
                <a:cubicBezTo>
                  <a:pt x="325136" y="193734"/>
                  <a:pt x="117703" y="306976"/>
                  <a:pt x="127228" y="279459"/>
                </a:cubicBezTo>
                <a:cubicBezTo>
                  <a:pt x="136753" y="251942"/>
                  <a:pt x="432557" y="4292"/>
                  <a:pt x="432028" y="5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 1329">
            <a:extLst>
              <a:ext uri="{FF2B5EF4-FFF2-40B4-BE49-F238E27FC236}">
                <a16:creationId xmlns:a16="http://schemas.microsoft.com/office/drawing/2014/main" id="{8B2C9AEF-4BEF-7714-E079-968BAEAD1F22}"/>
              </a:ext>
            </a:extLst>
          </p:cNvPr>
          <p:cNvSpPr/>
          <p:nvPr/>
        </p:nvSpPr>
        <p:spPr>
          <a:xfrm>
            <a:off x="1940429" y="3923449"/>
            <a:ext cx="520720" cy="401109"/>
          </a:xfrm>
          <a:custGeom>
            <a:avLst/>
            <a:gdLst>
              <a:gd name="connsiteX0" fmla="*/ 443996 w 520720"/>
              <a:gd name="connsiteY0" fmla="*/ 851 h 401109"/>
              <a:gd name="connsiteX1" fmla="*/ 5846 w 520720"/>
              <a:gd name="connsiteY1" fmla="*/ 359626 h 401109"/>
              <a:gd name="connsiteX2" fmla="*/ 189996 w 520720"/>
              <a:gd name="connsiteY2" fmla="*/ 283426 h 401109"/>
              <a:gd name="connsiteX3" fmla="*/ 161421 w 520720"/>
              <a:gd name="connsiteY3" fmla="*/ 331051 h 401109"/>
              <a:gd name="connsiteX4" fmla="*/ 418596 w 520720"/>
              <a:gd name="connsiteY4" fmla="*/ 400901 h 401109"/>
              <a:gd name="connsiteX5" fmla="*/ 361446 w 520720"/>
              <a:gd name="connsiteY5" fmla="*/ 350101 h 401109"/>
              <a:gd name="connsiteX6" fmla="*/ 517021 w 520720"/>
              <a:gd name="connsiteY6" fmla="*/ 280251 h 401109"/>
              <a:gd name="connsiteX7" fmla="*/ 177296 w 520720"/>
              <a:gd name="connsiteY7" fmla="*/ 327876 h 401109"/>
              <a:gd name="connsiteX8" fmla="*/ 266196 w 520720"/>
              <a:gd name="connsiteY8" fmla="*/ 223101 h 401109"/>
              <a:gd name="connsiteX9" fmla="*/ 250321 w 520720"/>
              <a:gd name="connsiteY9" fmla="*/ 258026 h 401109"/>
              <a:gd name="connsiteX10" fmla="*/ 443996 w 520720"/>
              <a:gd name="connsiteY10" fmla="*/ 851 h 401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0720" h="401109">
                <a:moveTo>
                  <a:pt x="443996" y="851"/>
                </a:moveTo>
                <a:cubicBezTo>
                  <a:pt x="403250" y="17784"/>
                  <a:pt x="48179" y="312530"/>
                  <a:pt x="5846" y="359626"/>
                </a:cubicBezTo>
                <a:cubicBezTo>
                  <a:pt x="-36487" y="406722"/>
                  <a:pt x="164067" y="288188"/>
                  <a:pt x="189996" y="283426"/>
                </a:cubicBezTo>
                <a:cubicBezTo>
                  <a:pt x="215925" y="278664"/>
                  <a:pt x="123321" y="311472"/>
                  <a:pt x="161421" y="331051"/>
                </a:cubicBezTo>
                <a:cubicBezTo>
                  <a:pt x="199521" y="350630"/>
                  <a:pt x="385259" y="397726"/>
                  <a:pt x="418596" y="400901"/>
                </a:cubicBezTo>
                <a:cubicBezTo>
                  <a:pt x="451933" y="404076"/>
                  <a:pt x="345042" y="370209"/>
                  <a:pt x="361446" y="350101"/>
                </a:cubicBezTo>
                <a:cubicBezTo>
                  <a:pt x="377850" y="329993"/>
                  <a:pt x="547713" y="283955"/>
                  <a:pt x="517021" y="280251"/>
                </a:cubicBezTo>
                <a:cubicBezTo>
                  <a:pt x="486329" y="276547"/>
                  <a:pt x="219100" y="337401"/>
                  <a:pt x="177296" y="327876"/>
                </a:cubicBezTo>
                <a:cubicBezTo>
                  <a:pt x="135492" y="318351"/>
                  <a:pt x="254025" y="234743"/>
                  <a:pt x="266196" y="223101"/>
                </a:cubicBezTo>
                <a:cubicBezTo>
                  <a:pt x="278367" y="211459"/>
                  <a:pt x="220688" y="291363"/>
                  <a:pt x="250321" y="258026"/>
                </a:cubicBezTo>
                <a:cubicBezTo>
                  <a:pt x="279954" y="224689"/>
                  <a:pt x="484742" y="-16082"/>
                  <a:pt x="443996" y="85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 1330">
            <a:extLst>
              <a:ext uri="{FF2B5EF4-FFF2-40B4-BE49-F238E27FC236}">
                <a16:creationId xmlns:a16="http://schemas.microsoft.com/office/drawing/2014/main" id="{A0A25C5B-AB59-CE5D-B29D-23323044EABA}"/>
              </a:ext>
            </a:extLst>
          </p:cNvPr>
          <p:cNvSpPr/>
          <p:nvPr/>
        </p:nvSpPr>
        <p:spPr>
          <a:xfrm>
            <a:off x="-32249" y="4244928"/>
            <a:ext cx="551307" cy="867172"/>
          </a:xfrm>
          <a:custGeom>
            <a:avLst/>
            <a:gdLst>
              <a:gd name="connsiteX0" fmla="*/ 540249 w 551307"/>
              <a:gd name="connsiteY0" fmla="*/ 47 h 867172"/>
              <a:gd name="connsiteX1" fmla="*/ 403724 w 551307"/>
              <a:gd name="connsiteY1" fmla="*/ 193722 h 867172"/>
              <a:gd name="connsiteX2" fmla="*/ 432299 w 551307"/>
              <a:gd name="connsiteY2" fmla="*/ 174672 h 867172"/>
              <a:gd name="connsiteX3" fmla="*/ 400549 w 551307"/>
              <a:gd name="connsiteY3" fmla="*/ 269922 h 867172"/>
              <a:gd name="connsiteX4" fmla="*/ 308474 w 551307"/>
              <a:gd name="connsiteY4" fmla="*/ 308022 h 867172"/>
              <a:gd name="connsiteX5" fmla="*/ 25899 w 551307"/>
              <a:gd name="connsiteY5" fmla="*/ 854122 h 867172"/>
              <a:gd name="connsiteX6" fmla="*/ 22724 w 551307"/>
              <a:gd name="connsiteY6" fmla="*/ 657272 h 867172"/>
              <a:gd name="connsiteX7" fmla="*/ 10024 w 551307"/>
              <a:gd name="connsiteY7" fmla="*/ 219122 h 867172"/>
              <a:gd name="connsiteX8" fmla="*/ 187824 w 551307"/>
              <a:gd name="connsiteY8" fmla="*/ 120697 h 867172"/>
              <a:gd name="connsiteX9" fmla="*/ 67174 w 551307"/>
              <a:gd name="connsiteY9" fmla="*/ 174672 h 867172"/>
              <a:gd name="connsiteX10" fmla="*/ 540249 w 551307"/>
              <a:gd name="connsiteY10" fmla="*/ 47 h 86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1307" h="867172">
                <a:moveTo>
                  <a:pt x="540249" y="47"/>
                </a:moveTo>
                <a:cubicBezTo>
                  <a:pt x="596341" y="3222"/>
                  <a:pt x="421716" y="164618"/>
                  <a:pt x="403724" y="193722"/>
                </a:cubicBezTo>
                <a:cubicBezTo>
                  <a:pt x="385732" y="222826"/>
                  <a:pt x="432828" y="161972"/>
                  <a:pt x="432299" y="174672"/>
                </a:cubicBezTo>
                <a:cubicBezTo>
                  <a:pt x="431770" y="187372"/>
                  <a:pt x="421186" y="247697"/>
                  <a:pt x="400549" y="269922"/>
                </a:cubicBezTo>
                <a:cubicBezTo>
                  <a:pt x="379912" y="292147"/>
                  <a:pt x="370916" y="210655"/>
                  <a:pt x="308474" y="308022"/>
                </a:cubicBezTo>
                <a:cubicBezTo>
                  <a:pt x="246032" y="405389"/>
                  <a:pt x="73524" y="795914"/>
                  <a:pt x="25899" y="854122"/>
                </a:cubicBezTo>
                <a:cubicBezTo>
                  <a:pt x="-21726" y="912330"/>
                  <a:pt x="25370" y="763105"/>
                  <a:pt x="22724" y="657272"/>
                </a:cubicBezTo>
                <a:cubicBezTo>
                  <a:pt x="20078" y="551439"/>
                  <a:pt x="-17493" y="308551"/>
                  <a:pt x="10024" y="219122"/>
                </a:cubicBezTo>
                <a:cubicBezTo>
                  <a:pt x="37541" y="129693"/>
                  <a:pt x="178299" y="128105"/>
                  <a:pt x="187824" y="120697"/>
                </a:cubicBezTo>
                <a:cubicBezTo>
                  <a:pt x="197349" y="113289"/>
                  <a:pt x="8437" y="194251"/>
                  <a:pt x="67174" y="174672"/>
                </a:cubicBezTo>
                <a:cubicBezTo>
                  <a:pt x="125911" y="155093"/>
                  <a:pt x="484157" y="-3128"/>
                  <a:pt x="540249" y="4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 1331">
            <a:extLst>
              <a:ext uri="{FF2B5EF4-FFF2-40B4-BE49-F238E27FC236}">
                <a16:creationId xmlns:a16="http://schemas.microsoft.com/office/drawing/2014/main" id="{F0D9D5BD-C55C-5761-75D1-7945DD3913DE}"/>
              </a:ext>
            </a:extLst>
          </p:cNvPr>
          <p:cNvSpPr/>
          <p:nvPr/>
        </p:nvSpPr>
        <p:spPr>
          <a:xfrm>
            <a:off x="1084459" y="4095683"/>
            <a:ext cx="1351135" cy="530382"/>
          </a:xfrm>
          <a:custGeom>
            <a:avLst/>
            <a:gdLst>
              <a:gd name="connsiteX0" fmla="*/ 1350766 w 1351135"/>
              <a:gd name="connsiteY0" fmla="*/ 67 h 530382"/>
              <a:gd name="connsiteX1" fmla="*/ 849116 w 1351135"/>
              <a:gd name="connsiteY1" fmla="*/ 187392 h 530382"/>
              <a:gd name="connsiteX2" fmla="*/ 861816 w 1351135"/>
              <a:gd name="connsiteY2" fmla="*/ 200092 h 530382"/>
              <a:gd name="connsiteX3" fmla="*/ 191891 w 1351135"/>
              <a:gd name="connsiteY3" fmla="*/ 457267 h 530382"/>
              <a:gd name="connsiteX4" fmla="*/ 239516 w 1351135"/>
              <a:gd name="connsiteY4" fmla="*/ 435042 h 530382"/>
              <a:gd name="connsiteX5" fmla="*/ 4566 w 1351135"/>
              <a:gd name="connsiteY5" fmla="*/ 527117 h 530382"/>
              <a:gd name="connsiteX6" fmla="*/ 483991 w 1351135"/>
              <a:gd name="connsiteY6" fmla="*/ 298517 h 530382"/>
              <a:gd name="connsiteX7" fmla="*/ 890391 w 1351135"/>
              <a:gd name="connsiteY7" fmla="*/ 120717 h 530382"/>
              <a:gd name="connsiteX8" fmla="*/ 760216 w 1351135"/>
              <a:gd name="connsiteY8" fmla="*/ 165167 h 530382"/>
              <a:gd name="connsiteX9" fmla="*/ 1350766 w 1351135"/>
              <a:gd name="connsiteY9" fmla="*/ 67 h 530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1135" h="530382">
                <a:moveTo>
                  <a:pt x="1350766" y="67"/>
                </a:moveTo>
                <a:cubicBezTo>
                  <a:pt x="1365583" y="3771"/>
                  <a:pt x="930608" y="154055"/>
                  <a:pt x="849116" y="187392"/>
                </a:cubicBezTo>
                <a:cubicBezTo>
                  <a:pt x="767624" y="220729"/>
                  <a:pt x="971353" y="155113"/>
                  <a:pt x="861816" y="200092"/>
                </a:cubicBezTo>
                <a:cubicBezTo>
                  <a:pt x="752279" y="245071"/>
                  <a:pt x="295608" y="418109"/>
                  <a:pt x="191891" y="457267"/>
                </a:cubicBezTo>
                <a:cubicBezTo>
                  <a:pt x="88174" y="496425"/>
                  <a:pt x="270737" y="423400"/>
                  <a:pt x="239516" y="435042"/>
                </a:cubicBezTo>
                <a:cubicBezTo>
                  <a:pt x="208295" y="446684"/>
                  <a:pt x="-36180" y="549871"/>
                  <a:pt x="4566" y="527117"/>
                </a:cubicBezTo>
                <a:cubicBezTo>
                  <a:pt x="45312" y="504363"/>
                  <a:pt x="336354" y="366250"/>
                  <a:pt x="483991" y="298517"/>
                </a:cubicBezTo>
                <a:cubicBezTo>
                  <a:pt x="631628" y="230784"/>
                  <a:pt x="844354" y="142942"/>
                  <a:pt x="890391" y="120717"/>
                </a:cubicBezTo>
                <a:cubicBezTo>
                  <a:pt x="936428" y="98492"/>
                  <a:pt x="683487" y="184746"/>
                  <a:pt x="760216" y="165167"/>
                </a:cubicBezTo>
                <a:cubicBezTo>
                  <a:pt x="836945" y="145588"/>
                  <a:pt x="1335949" y="-3637"/>
                  <a:pt x="1350766" y="6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 1332">
            <a:extLst>
              <a:ext uri="{FF2B5EF4-FFF2-40B4-BE49-F238E27FC236}">
                <a16:creationId xmlns:a16="http://schemas.microsoft.com/office/drawing/2014/main" id="{11DA63F7-89BC-4817-50FF-0C0D23BBBCC0}"/>
              </a:ext>
            </a:extLst>
          </p:cNvPr>
          <p:cNvSpPr/>
          <p:nvPr/>
        </p:nvSpPr>
        <p:spPr>
          <a:xfrm>
            <a:off x="1589077" y="4660900"/>
            <a:ext cx="649298" cy="752947"/>
          </a:xfrm>
          <a:custGeom>
            <a:avLst/>
            <a:gdLst>
              <a:gd name="connsiteX0" fmla="*/ 649298 w 649298"/>
              <a:gd name="connsiteY0" fmla="*/ 0 h 752947"/>
              <a:gd name="connsiteX1" fmla="*/ 109548 w 649298"/>
              <a:gd name="connsiteY1" fmla="*/ 60325 h 752947"/>
              <a:gd name="connsiteX2" fmla="*/ 157173 w 649298"/>
              <a:gd name="connsiteY2" fmla="*/ 92075 h 752947"/>
              <a:gd name="connsiteX3" fmla="*/ 119073 w 649298"/>
              <a:gd name="connsiteY3" fmla="*/ 212725 h 752947"/>
              <a:gd name="connsiteX4" fmla="*/ 93673 w 649298"/>
              <a:gd name="connsiteY4" fmla="*/ 260350 h 752947"/>
              <a:gd name="connsiteX5" fmla="*/ 4773 w 649298"/>
              <a:gd name="connsiteY5" fmla="*/ 736600 h 752947"/>
              <a:gd name="connsiteX6" fmla="*/ 20648 w 649298"/>
              <a:gd name="connsiteY6" fmla="*/ 587375 h 752947"/>
              <a:gd name="connsiteX7" fmla="*/ 93673 w 649298"/>
              <a:gd name="connsiteY7" fmla="*/ 53975 h 752947"/>
              <a:gd name="connsiteX8" fmla="*/ 500073 w 649298"/>
              <a:gd name="connsiteY8" fmla="*/ 19050 h 752947"/>
              <a:gd name="connsiteX9" fmla="*/ 649298 w 649298"/>
              <a:gd name="connsiteY9" fmla="*/ 0 h 75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9298" h="752947">
                <a:moveTo>
                  <a:pt x="649298" y="0"/>
                </a:moveTo>
                <a:cubicBezTo>
                  <a:pt x="420433" y="22489"/>
                  <a:pt x="191569" y="44979"/>
                  <a:pt x="109548" y="60325"/>
                </a:cubicBezTo>
                <a:cubicBezTo>
                  <a:pt x="27527" y="75671"/>
                  <a:pt x="155585" y="66675"/>
                  <a:pt x="157173" y="92075"/>
                </a:cubicBezTo>
                <a:cubicBezTo>
                  <a:pt x="158760" y="117475"/>
                  <a:pt x="129656" y="184679"/>
                  <a:pt x="119073" y="212725"/>
                </a:cubicBezTo>
                <a:cubicBezTo>
                  <a:pt x="108490" y="240771"/>
                  <a:pt x="112723" y="173038"/>
                  <a:pt x="93673" y="260350"/>
                </a:cubicBezTo>
                <a:cubicBezTo>
                  <a:pt x="74623" y="347662"/>
                  <a:pt x="16944" y="682096"/>
                  <a:pt x="4773" y="736600"/>
                </a:cubicBezTo>
                <a:cubicBezTo>
                  <a:pt x="-7398" y="791104"/>
                  <a:pt x="5831" y="701146"/>
                  <a:pt x="20648" y="587375"/>
                </a:cubicBezTo>
                <a:cubicBezTo>
                  <a:pt x="35465" y="473604"/>
                  <a:pt x="13769" y="148696"/>
                  <a:pt x="93673" y="53975"/>
                </a:cubicBezTo>
                <a:cubicBezTo>
                  <a:pt x="173577" y="-40746"/>
                  <a:pt x="500073" y="19050"/>
                  <a:pt x="500073" y="19050"/>
                </a:cubicBezTo>
                <a:lnTo>
                  <a:pt x="649298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 1333">
            <a:extLst>
              <a:ext uri="{FF2B5EF4-FFF2-40B4-BE49-F238E27FC236}">
                <a16:creationId xmlns:a16="http://schemas.microsoft.com/office/drawing/2014/main" id="{28E0EE7E-6D9F-E181-594B-6C61E6897F56}"/>
              </a:ext>
            </a:extLst>
          </p:cNvPr>
          <p:cNvSpPr/>
          <p:nvPr/>
        </p:nvSpPr>
        <p:spPr>
          <a:xfrm>
            <a:off x="1934719" y="4357207"/>
            <a:ext cx="560735" cy="537924"/>
          </a:xfrm>
          <a:custGeom>
            <a:avLst/>
            <a:gdLst>
              <a:gd name="connsiteX0" fmla="*/ 557656 w 560735"/>
              <a:gd name="connsiteY0" fmla="*/ 2068 h 537924"/>
              <a:gd name="connsiteX1" fmla="*/ 160781 w 560735"/>
              <a:gd name="connsiteY1" fmla="*/ 370368 h 537924"/>
              <a:gd name="connsiteX2" fmla="*/ 8381 w 560735"/>
              <a:gd name="connsiteY2" fmla="*/ 532293 h 537924"/>
              <a:gd name="connsiteX3" fmla="*/ 389381 w 560735"/>
              <a:gd name="connsiteY3" fmla="*/ 183043 h 537924"/>
              <a:gd name="connsiteX4" fmla="*/ 348106 w 560735"/>
              <a:gd name="connsiteY4" fmla="*/ 217968 h 537924"/>
              <a:gd name="connsiteX5" fmla="*/ 557656 w 560735"/>
              <a:gd name="connsiteY5" fmla="*/ 2068 h 53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0735" h="537924">
                <a:moveTo>
                  <a:pt x="557656" y="2068"/>
                </a:moveTo>
                <a:cubicBezTo>
                  <a:pt x="526435" y="27468"/>
                  <a:pt x="252327" y="281997"/>
                  <a:pt x="160781" y="370368"/>
                </a:cubicBezTo>
                <a:cubicBezTo>
                  <a:pt x="69235" y="458739"/>
                  <a:pt x="-29719" y="563514"/>
                  <a:pt x="8381" y="532293"/>
                </a:cubicBezTo>
                <a:cubicBezTo>
                  <a:pt x="46481" y="501072"/>
                  <a:pt x="332760" y="235430"/>
                  <a:pt x="389381" y="183043"/>
                </a:cubicBezTo>
                <a:cubicBezTo>
                  <a:pt x="446002" y="130656"/>
                  <a:pt x="323235" y="242839"/>
                  <a:pt x="348106" y="217968"/>
                </a:cubicBezTo>
                <a:cubicBezTo>
                  <a:pt x="372977" y="193097"/>
                  <a:pt x="588877" y="-23332"/>
                  <a:pt x="557656" y="206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 1334">
            <a:extLst>
              <a:ext uri="{FF2B5EF4-FFF2-40B4-BE49-F238E27FC236}">
                <a16:creationId xmlns:a16="http://schemas.microsoft.com/office/drawing/2014/main" id="{CC743068-D9B9-8C79-48DD-83BAEB5900CB}"/>
              </a:ext>
            </a:extLst>
          </p:cNvPr>
          <p:cNvSpPr/>
          <p:nvPr/>
        </p:nvSpPr>
        <p:spPr>
          <a:xfrm>
            <a:off x="2481863" y="4134284"/>
            <a:ext cx="205531" cy="1050814"/>
          </a:xfrm>
          <a:custGeom>
            <a:avLst/>
            <a:gdLst>
              <a:gd name="connsiteX0" fmla="*/ 987 w 205531"/>
              <a:gd name="connsiteY0" fmla="*/ 5916 h 1050814"/>
              <a:gd name="connsiteX1" fmla="*/ 115287 w 205531"/>
              <a:gd name="connsiteY1" fmla="*/ 783791 h 1050814"/>
              <a:gd name="connsiteX2" fmla="*/ 121637 w 205531"/>
              <a:gd name="connsiteY2" fmla="*/ 736166 h 1050814"/>
              <a:gd name="connsiteX3" fmla="*/ 201012 w 205531"/>
              <a:gd name="connsiteY3" fmla="*/ 1047316 h 1050814"/>
              <a:gd name="connsiteX4" fmla="*/ 181962 w 205531"/>
              <a:gd name="connsiteY4" fmla="*/ 866341 h 1050814"/>
              <a:gd name="connsiteX5" fmla="*/ 67662 w 205531"/>
              <a:gd name="connsiteY5" fmla="*/ 320241 h 1050814"/>
              <a:gd name="connsiteX6" fmla="*/ 61312 w 205531"/>
              <a:gd name="connsiteY6" fmla="*/ 418666 h 1050814"/>
              <a:gd name="connsiteX7" fmla="*/ 987 w 205531"/>
              <a:gd name="connsiteY7" fmla="*/ 5916 h 1050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5531" h="1050814">
                <a:moveTo>
                  <a:pt x="987" y="5916"/>
                </a:moveTo>
                <a:cubicBezTo>
                  <a:pt x="9983" y="66770"/>
                  <a:pt x="95179" y="662083"/>
                  <a:pt x="115287" y="783791"/>
                </a:cubicBezTo>
                <a:cubicBezTo>
                  <a:pt x="135395" y="905499"/>
                  <a:pt x="107350" y="692245"/>
                  <a:pt x="121637" y="736166"/>
                </a:cubicBezTo>
                <a:cubicBezTo>
                  <a:pt x="135924" y="780087"/>
                  <a:pt x="190958" y="1025620"/>
                  <a:pt x="201012" y="1047316"/>
                </a:cubicBezTo>
                <a:cubicBezTo>
                  <a:pt x="211066" y="1069012"/>
                  <a:pt x="204187" y="987520"/>
                  <a:pt x="181962" y="866341"/>
                </a:cubicBezTo>
                <a:cubicBezTo>
                  <a:pt x="159737" y="745162"/>
                  <a:pt x="87770" y="394854"/>
                  <a:pt x="67662" y="320241"/>
                </a:cubicBezTo>
                <a:cubicBezTo>
                  <a:pt x="47554" y="245628"/>
                  <a:pt x="75599" y="464703"/>
                  <a:pt x="61312" y="418666"/>
                </a:cubicBezTo>
                <a:cubicBezTo>
                  <a:pt x="47025" y="372629"/>
                  <a:pt x="-8009" y="-54938"/>
                  <a:pt x="987" y="591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 1335">
            <a:extLst>
              <a:ext uri="{FF2B5EF4-FFF2-40B4-BE49-F238E27FC236}">
                <a16:creationId xmlns:a16="http://schemas.microsoft.com/office/drawing/2014/main" id="{8BA7B91B-BF8C-60AF-062D-098BF14FCC97}"/>
              </a:ext>
            </a:extLst>
          </p:cNvPr>
          <p:cNvSpPr/>
          <p:nvPr/>
        </p:nvSpPr>
        <p:spPr>
          <a:xfrm>
            <a:off x="2568654" y="4450407"/>
            <a:ext cx="734213" cy="570877"/>
          </a:xfrm>
          <a:custGeom>
            <a:avLst/>
            <a:gdLst>
              <a:gd name="connsiteX0" fmla="*/ 9446 w 734213"/>
              <a:gd name="connsiteY0" fmla="*/ 32693 h 570877"/>
              <a:gd name="connsiteX1" fmla="*/ 63421 w 734213"/>
              <a:gd name="connsiteY1" fmla="*/ 61268 h 570877"/>
              <a:gd name="connsiteX2" fmla="*/ 276146 w 734213"/>
              <a:gd name="connsiteY2" fmla="*/ 124768 h 570877"/>
              <a:gd name="connsiteX3" fmla="*/ 669846 w 734213"/>
              <a:gd name="connsiteY3" fmla="*/ 29518 h 570877"/>
              <a:gd name="connsiteX4" fmla="*/ 568246 w 734213"/>
              <a:gd name="connsiteY4" fmla="*/ 54918 h 570877"/>
              <a:gd name="connsiteX5" fmla="*/ 733346 w 734213"/>
              <a:gd name="connsiteY5" fmla="*/ 943 h 570877"/>
              <a:gd name="connsiteX6" fmla="*/ 628571 w 734213"/>
              <a:gd name="connsiteY6" fmla="*/ 108893 h 570877"/>
              <a:gd name="connsiteX7" fmla="*/ 523796 w 734213"/>
              <a:gd name="connsiteY7" fmla="*/ 359718 h 570877"/>
              <a:gd name="connsiteX8" fmla="*/ 536496 w 734213"/>
              <a:gd name="connsiteY8" fmla="*/ 366068 h 570877"/>
              <a:gd name="connsiteX9" fmla="*/ 447596 w 734213"/>
              <a:gd name="connsiteY9" fmla="*/ 550218 h 570877"/>
              <a:gd name="connsiteX10" fmla="*/ 349171 w 734213"/>
              <a:gd name="connsiteY10" fmla="*/ 559743 h 570877"/>
              <a:gd name="connsiteX11" fmla="*/ 209471 w 734213"/>
              <a:gd name="connsiteY11" fmla="*/ 489893 h 570877"/>
              <a:gd name="connsiteX12" fmla="*/ 396796 w 734213"/>
              <a:gd name="connsiteY12" fmla="*/ 489893 h 570877"/>
              <a:gd name="connsiteX13" fmla="*/ 285671 w 734213"/>
              <a:gd name="connsiteY13" fmla="*/ 397818 h 570877"/>
              <a:gd name="connsiteX14" fmla="*/ 333296 w 734213"/>
              <a:gd name="connsiteY14" fmla="*/ 347018 h 570877"/>
              <a:gd name="connsiteX15" fmla="*/ 225346 w 734213"/>
              <a:gd name="connsiteY15" fmla="*/ 321618 h 570877"/>
              <a:gd name="connsiteX16" fmla="*/ 304721 w 734213"/>
              <a:gd name="connsiteY16" fmla="*/ 293043 h 570877"/>
              <a:gd name="connsiteX17" fmla="*/ 177721 w 734213"/>
              <a:gd name="connsiteY17" fmla="*/ 242243 h 570877"/>
              <a:gd name="connsiteX18" fmla="*/ 301546 w 734213"/>
              <a:gd name="connsiteY18" fmla="*/ 245418 h 570877"/>
              <a:gd name="connsiteX19" fmla="*/ 104696 w 734213"/>
              <a:gd name="connsiteY19" fmla="*/ 115243 h 570877"/>
              <a:gd name="connsiteX20" fmla="*/ 228521 w 734213"/>
              <a:gd name="connsiteY20" fmla="*/ 235893 h 570877"/>
              <a:gd name="connsiteX21" fmla="*/ 9446 w 734213"/>
              <a:gd name="connsiteY21" fmla="*/ 32693 h 570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34213" h="570877">
                <a:moveTo>
                  <a:pt x="9446" y="32693"/>
                </a:moveTo>
                <a:cubicBezTo>
                  <a:pt x="-18071" y="3589"/>
                  <a:pt x="18971" y="45922"/>
                  <a:pt x="63421" y="61268"/>
                </a:cubicBezTo>
                <a:cubicBezTo>
                  <a:pt x="107871" y="76614"/>
                  <a:pt x="175075" y="130060"/>
                  <a:pt x="276146" y="124768"/>
                </a:cubicBezTo>
                <a:cubicBezTo>
                  <a:pt x="377217" y="119476"/>
                  <a:pt x="621163" y="41160"/>
                  <a:pt x="669846" y="29518"/>
                </a:cubicBezTo>
                <a:cubicBezTo>
                  <a:pt x="718529" y="17876"/>
                  <a:pt x="557663" y="59681"/>
                  <a:pt x="568246" y="54918"/>
                </a:cubicBezTo>
                <a:cubicBezTo>
                  <a:pt x="578829" y="50156"/>
                  <a:pt x="723292" y="-8053"/>
                  <a:pt x="733346" y="943"/>
                </a:cubicBezTo>
                <a:cubicBezTo>
                  <a:pt x="743400" y="9939"/>
                  <a:pt x="663496" y="49097"/>
                  <a:pt x="628571" y="108893"/>
                </a:cubicBezTo>
                <a:cubicBezTo>
                  <a:pt x="593646" y="168689"/>
                  <a:pt x="539142" y="316855"/>
                  <a:pt x="523796" y="359718"/>
                </a:cubicBezTo>
                <a:cubicBezTo>
                  <a:pt x="508450" y="402581"/>
                  <a:pt x="549196" y="334318"/>
                  <a:pt x="536496" y="366068"/>
                </a:cubicBezTo>
                <a:cubicBezTo>
                  <a:pt x="523796" y="397818"/>
                  <a:pt x="478817" y="517939"/>
                  <a:pt x="447596" y="550218"/>
                </a:cubicBezTo>
                <a:cubicBezTo>
                  <a:pt x="416375" y="582497"/>
                  <a:pt x="388858" y="569797"/>
                  <a:pt x="349171" y="559743"/>
                </a:cubicBezTo>
                <a:cubicBezTo>
                  <a:pt x="309484" y="549689"/>
                  <a:pt x="201534" y="501535"/>
                  <a:pt x="209471" y="489893"/>
                </a:cubicBezTo>
                <a:cubicBezTo>
                  <a:pt x="217409" y="478251"/>
                  <a:pt x="384096" y="505239"/>
                  <a:pt x="396796" y="489893"/>
                </a:cubicBezTo>
                <a:cubicBezTo>
                  <a:pt x="409496" y="474547"/>
                  <a:pt x="296254" y="421630"/>
                  <a:pt x="285671" y="397818"/>
                </a:cubicBezTo>
                <a:cubicBezTo>
                  <a:pt x="275088" y="374006"/>
                  <a:pt x="343350" y="359718"/>
                  <a:pt x="333296" y="347018"/>
                </a:cubicBezTo>
                <a:cubicBezTo>
                  <a:pt x="323242" y="334318"/>
                  <a:pt x="230108" y="330614"/>
                  <a:pt x="225346" y="321618"/>
                </a:cubicBezTo>
                <a:cubicBezTo>
                  <a:pt x="220584" y="312622"/>
                  <a:pt x="312658" y="306272"/>
                  <a:pt x="304721" y="293043"/>
                </a:cubicBezTo>
                <a:cubicBezTo>
                  <a:pt x="296784" y="279814"/>
                  <a:pt x="178250" y="250181"/>
                  <a:pt x="177721" y="242243"/>
                </a:cubicBezTo>
                <a:cubicBezTo>
                  <a:pt x="177192" y="234306"/>
                  <a:pt x="313717" y="266585"/>
                  <a:pt x="301546" y="245418"/>
                </a:cubicBezTo>
                <a:cubicBezTo>
                  <a:pt x="289375" y="224251"/>
                  <a:pt x="116867" y="116830"/>
                  <a:pt x="104696" y="115243"/>
                </a:cubicBezTo>
                <a:cubicBezTo>
                  <a:pt x="92525" y="113656"/>
                  <a:pt x="241750" y="244889"/>
                  <a:pt x="228521" y="235893"/>
                </a:cubicBezTo>
                <a:cubicBezTo>
                  <a:pt x="215292" y="226897"/>
                  <a:pt x="36963" y="61797"/>
                  <a:pt x="9446" y="3269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 1336">
            <a:extLst>
              <a:ext uri="{FF2B5EF4-FFF2-40B4-BE49-F238E27FC236}">
                <a16:creationId xmlns:a16="http://schemas.microsoft.com/office/drawing/2014/main" id="{7F6C29E0-7D37-B621-4855-CA1C221520AE}"/>
              </a:ext>
            </a:extLst>
          </p:cNvPr>
          <p:cNvSpPr/>
          <p:nvPr/>
        </p:nvSpPr>
        <p:spPr>
          <a:xfrm>
            <a:off x="2144828" y="4425950"/>
            <a:ext cx="338022" cy="331648"/>
          </a:xfrm>
          <a:custGeom>
            <a:avLst/>
            <a:gdLst>
              <a:gd name="connsiteX0" fmla="*/ 338022 w 338022"/>
              <a:gd name="connsiteY0" fmla="*/ 0 h 331648"/>
              <a:gd name="connsiteX1" fmla="*/ 1472 w 338022"/>
              <a:gd name="connsiteY1" fmla="*/ 330200 h 331648"/>
              <a:gd name="connsiteX2" fmla="*/ 211022 w 338022"/>
              <a:gd name="connsiteY2" fmla="*/ 123825 h 331648"/>
              <a:gd name="connsiteX3" fmla="*/ 103072 w 338022"/>
              <a:gd name="connsiteY3" fmla="*/ 206375 h 331648"/>
              <a:gd name="connsiteX4" fmla="*/ 338022 w 338022"/>
              <a:gd name="connsiteY4" fmla="*/ 0 h 33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022" h="331648">
                <a:moveTo>
                  <a:pt x="338022" y="0"/>
                </a:moveTo>
                <a:lnTo>
                  <a:pt x="1472" y="330200"/>
                </a:lnTo>
                <a:cubicBezTo>
                  <a:pt x="-19695" y="350838"/>
                  <a:pt x="194089" y="144463"/>
                  <a:pt x="211022" y="123825"/>
                </a:cubicBezTo>
                <a:cubicBezTo>
                  <a:pt x="227955" y="103188"/>
                  <a:pt x="103072" y="206375"/>
                  <a:pt x="103072" y="206375"/>
                </a:cubicBezTo>
                <a:lnTo>
                  <a:pt x="338022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 1337">
            <a:extLst>
              <a:ext uri="{FF2B5EF4-FFF2-40B4-BE49-F238E27FC236}">
                <a16:creationId xmlns:a16="http://schemas.microsoft.com/office/drawing/2014/main" id="{0306FDC5-53A6-308E-B9DF-F38B58BA4496}"/>
              </a:ext>
            </a:extLst>
          </p:cNvPr>
          <p:cNvSpPr/>
          <p:nvPr/>
        </p:nvSpPr>
        <p:spPr>
          <a:xfrm>
            <a:off x="1996074" y="4790471"/>
            <a:ext cx="207819" cy="393098"/>
          </a:xfrm>
          <a:custGeom>
            <a:avLst/>
            <a:gdLst>
              <a:gd name="connsiteX0" fmla="*/ 1001 w 207819"/>
              <a:gd name="connsiteY0" fmla="*/ 604 h 393098"/>
              <a:gd name="connsiteX1" fmla="*/ 23226 w 207819"/>
              <a:gd name="connsiteY1" fmla="*/ 118079 h 393098"/>
              <a:gd name="connsiteX2" fmla="*/ 102601 w 207819"/>
              <a:gd name="connsiteY2" fmla="*/ 260954 h 393098"/>
              <a:gd name="connsiteX3" fmla="*/ 80376 w 207819"/>
              <a:gd name="connsiteY3" fmla="*/ 219679 h 393098"/>
              <a:gd name="connsiteX4" fmla="*/ 207376 w 207819"/>
              <a:gd name="connsiteY4" fmla="*/ 391129 h 393098"/>
              <a:gd name="connsiteX5" fmla="*/ 118476 w 207819"/>
              <a:gd name="connsiteY5" fmla="*/ 302229 h 393098"/>
              <a:gd name="connsiteX6" fmla="*/ 16876 w 207819"/>
              <a:gd name="connsiteY6" fmla="*/ 143479 h 393098"/>
              <a:gd name="connsiteX7" fmla="*/ 48626 w 207819"/>
              <a:gd name="connsiteY7" fmla="*/ 168879 h 393098"/>
              <a:gd name="connsiteX8" fmla="*/ 1001 w 207819"/>
              <a:gd name="connsiteY8" fmla="*/ 604 h 393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7819" h="393098">
                <a:moveTo>
                  <a:pt x="1001" y="604"/>
                </a:moveTo>
                <a:cubicBezTo>
                  <a:pt x="-3232" y="-7863"/>
                  <a:pt x="6293" y="74687"/>
                  <a:pt x="23226" y="118079"/>
                </a:cubicBezTo>
                <a:cubicBezTo>
                  <a:pt x="40159" y="161471"/>
                  <a:pt x="93076" y="244021"/>
                  <a:pt x="102601" y="260954"/>
                </a:cubicBezTo>
                <a:cubicBezTo>
                  <a:pt x="112126" y="277887"/>
                  <a:pt x="62914" y="197983"/>
                  <a:pt x="80376" y="219679"/>
                </a:cubicBezTo>
                <a:cubicBezTo>
                  <a:pt x="97838" y="241375"/>
                  <a:pt x="201026" y="377371"/>
                  <a:pt x="207376" y="391129"/>
                </a:cubicBezTo>
                <a:cubicBezTo>
                  <a:pt x="213726" y="404887"/>
                  <a:pt x="150226" y="343504"/>
                  <a:pt x="118476" y="302229"/>
                </a:cubicBezTo>
                <a:cubicBezTo>
                  <a:pt x="86726" y="260954"/>
                  <a:pt x="28518" y="165704"/>
                  <a:pt x="16876" y="143479"/>
                </a:cubicBezTo>
                <a:cubicBezTo>
                  <a:pt x="5234" y="121254"/>
                  <a:pt x="48626" y="187929"/>
                  <a:pt x="48626" y="168879"/>
                </a:cubicBezTo>
                <a:cubicBezTo>
                  <a:pt x="48626" y="149829"/>
                  <a:pt x="5234" y="9071"/>
                  <a:pt x="1001" y="60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 1338">
            <a:extLst>
              <a:ext uri="{FF2B5EF4-FFF2-40B4-BE49-F238E27FC236}">
                <a16:creationId xmlns:a16="http://schemas.microsoft.com/office/drawing/2014/main" id="{CBF8D082-54BD-2B8C-94D8-21E78E325B01}"/>
              </a:ext>
            </a:extLst>
          </p:cNvPr>
          <p:cNvSpPr/>
          <p:nvPr/>
        </p:nvSpPr>
        <p:spPr>
          <a:xfrm>
            <a:off x="1981291" y="4768762"/>
            <a:ext cx="234921" cy="454130"/>
          </a:xfrm>
          <a:custGeom>
            <a:avLst/>
            <a:gdLst>
              <a:gd name="connsiteX0" fmla="*/ 18959 w 234921"/>
              <a:gd name="connsiteY0" fmla="*/ 88 h 454130"/>
              <a:gd name="connsiteX1" fmla="*/ 18959 w 234921"/>
              <a:gd name="connsiteY1" fmla="*/ 146138 h 454130"/>
              <a:gd name="connsiteX2" fmla="*/ 31659 w 234921"/>
              <a:gd name="connsiteY2" fmla="*/ 203288 h 454130"/>
              <a:gd name="connsiteX3" fmla="*/ 161834 w 234921"/>
              <a:gd name="connsiteY3" fmla="*/ 365213 h 454130"/>
              <a:gd name="connsiteX4" fmla="*/ 107859 w 234921"/>
              <a:gd name="connsiteY4" fmla="*/ 333463 h 454130"/>
              <a:gd name="connsiteX5" fmla="*/ 234859 w 234921"/>
              <a:gd name="connsiteY5" fmla="*/ 454113 h 454130"/>
              <a:gd name="connsiteX6" fmla="*/ 88809 w 234921"/>
              <a:gd name="connsiteY6" fmla="*/ 323938 h 454130"/>
              <a:gd name="connsiteX7" fmla="*/ 3084 w 234921"/>
              <a:gd name="connsiteY7" fmla="*/ 127088 h 454130"/>
              <a:gd name="connsiteX8" fmla="*/ 18959 w 234921"/>
              <a:gd name="connsiteY8" fmla="*/ 88 h 454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921" h="454130">
                <a:moveTo>
                  <a:pt x="18959" y="88"/>
                </a:moveTo>
                <a:cubicBezTo>
                  <a:pt x="21605" y="3263"/>
                  <a:pt x="16842" y="112271"/>
                  <a:pt x="18959" y="146138"/>
                </a:cubicBezTo>
                <a:cubicBezTo>
                  <a:pt x="21076" y="180005"/>
                  <a:pt x="7847" y="166776"/>
                  <a:pt x="31659" y="203288"/>
                </a:cubicBezTo>
                <a:cubicBezTo>
                  <a:pt x="55471" y="239800"/>
                  <a:pt x="149134" y="343517"/>
                  <a:pt x="161834" y="365213"/>
                </a:cubicBezTo>
                <a:cubicBezTo>
                  <a:pt x="174534" y="386909"/>
                  <a:pt x="95688" y="318646"/>
                  <a:pt x="107859" y="333463"/>
                </a:cubicBezTo>
                <a:cubicBezTo>
                  <a:pt x="120030" y="348280"/>
                  <a:pt x="238034" y="455700"/>
                  <a:pt x="234859" y="454113"/>
                </a:cubicBezTo>
                <a:cubicBezTo>
                  <a:pt x="231684" y="452526"/>
                  <a:pt x="127438" y="378442"/>
                  <a:pt x="88809" y="323938"/>
                </a:cubicBezTo>
                <a:cubicBezTo>
                  <a:pt x="50180" y="269434"/>
                  <a:pt x="14726" y="174184"/>
                  <a:pt x="3084" y="127088"/>
                </a:cubicBezTo>
                <a:cubicBezTo>
                  <a:pt x="-8558" y="79992"/>
                  <a:pt x="16313" y="-3087"/>
                  <a:pt x="18959" y="8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 1339">
            <a:extLst>
              <a:ext uri="{FF2B5EF4-FFF2-40B4-BE49-F238E27FC236}">
                <a16:creationId xmlns:a16="http://schemas.microsoft.com/office/drawing/2014/main" id="{C14E83AE-0381-68CC-EC80-373A97025225}"/>
              </a:ext>
            </a:extLst>
          </p:cNvPr>
          <p:cNvSpPr/>
          <p:nvPr/>
        </p:nvSpPr>
        <p:spPr>
          <a:xfrm>
            <a:off x="2466549" y="4342868"/>
            <a:ext cx="94679" cy="678550"/>
          </a:xfrm>
          <a:custGeom>
            <a:avLst/>
            <a:gdLst>
              <a:gd name="connsiteX0" fmla="*/ 426 w 94679"/>
              <a:gd name="connsiteY0" fmla="*/ 3707 h 678550"/>
              <a:gd name="connsiteX1" fmla="*/ 92501 w 94679"/>
              <a:gd name="connsiteY1" fmla="*/ 508532 h 678550"/>
              <a:gd name="connsiteX2" fmla="*/ 67101 w 94679"/>
              <a:gd name="connsiteY2" fmla="*/ 460907 h 678550"/>
              <a:gd name="connsiteX3" fmla="*/ 82976 w 94679"/>
              <a:gd name="connsiteY3" fmla="*/ 622832 h 678550"/>
              <a:gd name="connsiteX4" fmla="*/ 73451 w 94679"/>
              <a:gd name="connsiteY4" fmla="*/ 676807 h 678550"/>
              <a:gd name="connsiteX5" fmla="*/ 76626 w 94679"/>
              <a:gd name="connsiteY5" fmla="*/ 568857 h 678550"/>
              <a:gd name="connsiteX6" fmla="*/ 89326 w 94679"/>
              <a:gd name="connsiteY6" fmla="*/ 375182 h 678550"/>
              <a:gd name="connsiteX7" fmla="*/ 70276 w 94679"/>
              <a:gd name="connsiteY7" fmla="*/ 225957 h 678550"/>
              <a:gd name="connsiteX8" fmla="*/ 57576 w 94679"/>
              <a:gd name="connsiteY8" fmla="*/ 276757 h 678550"/>
              <a:gd name="connsiteX9" fmla="*/ 426 w 94679"/>
              <a:gd name="connsiteY9" fmla="*/ 3707 h 67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4679" h="678550">
                <a:moveTo>
                  <a:pt x="426" y="3707"/>
                </a:moveTo>
                <a:cubicBezTo>
                  <a:pt x="6247" y="42336"/>
                  <a:pt x="81389" y="432332"/>
                  <a:pt x="92501" y="508532"/>
                </a:cubicBezTo>
                <a:cubicBezTo>
                  <a:pt x="103613" y="584732"/>
                  <a:pt x="68688" y="441857"/>
                  <a:pt x="67101" y="460907"/>
                </a:cubicBezTo>
                <a:cubicBezTo>
                  <a:pt x="65514" y="479957"/>
                  <a:pt x="81918" y="586849"/>
                  <a:pt x="82976" y="622832"/>
                </a:cubicBezTo>
                <a:cubicBezTo>
                  <a:pt x="84034" y="658815"/>
                  <a:pt x="74509" y="685803"/>
                  <a:pt x="73451" y="676807"/>
                </a:cubicBezTo>
                <a:cubicBezTo>
                  <a:pt x="72393" y="667811"/>
                  <a:pt x="73980" y="619128"/>
                  <a:pt x="76626" y="568857"/>
                </a:cubicBezTo>
                <a:cubicBezTo>
                  <a:pt x="79272" y="518586"/>
                  <a:pt x="90384" y="432332"/>
                  <a:pt x="89326" y="375182"/>
                </a:cubicBezTo>
                <a:cubicBezTo>
                  <a:pt x="88268" y="318032"/>
                  <a:pt x="75568" y="242361"/>
                  <a:pt x="70276" y="225957"/>
                </a:cubicBezTo>
                <a:cubicBezTo>
                  <a:pt x="64984" y="209553"/>
                  <a:pt x="64984" y="313269"/>
                  <a:pt x="57576" y="276757"/>
                </a:cubicBezTo>
                <a:cubicBezTo>
                  <a:pt x="50168" y="240245"/>
                  <a:pt x="-5395" y="-34922"/>
                  <a:pt x="426" y="370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 1340">
            <a:extLst>
              <a:ext uri="{FF2B5EF4-FFF2-40B4-BE49-F238E27FC236}">
                <a16:creationId xmlns:a16="http://schemas.microsoft.com/office/drawing/2014/main" id="{39604FD0-F805-95BA-CB44-6709B5BB2CC0}"/>
              </a:ext>
            </a:extLst>
          </p:cNvPr>
          <p:cNvSpPr/>
          <p:nvPr/>
        </p:nvSpPr>
        <p:spPr>
          <a:xfrm>
            <a:off x="1949163" y="4787900"/>
            <a:ext cx="235980" cy="47723"/>
          </a:xfrm>
          <a:custGeom>
            <a:avLst/>
            <a:gdLst>
              <a:gd name="connsiteX0" fmla="*/ 287 w 235980"/>
              <a:gd name="connsiteY0" fmla="*/ 22225 h 47723"/>
              <a:gd name="connsiteX1" fmla="*/ 133637 w 235980"/>
              <a:gd name="connsiteY1" fmla="*/ 12700 h 47723"/>
              <a:gd name="connsiteX2" fmla="*/ 235237 w 235980"/>
              <a:gd name="connsiteY2" fmla="*/ 47625 h 47723"/>
              <a:gd name="connsiteX3" fmla="*/ 171737 w 235980"/>
              <a:gd name="connsiteY3" fmla="*/ 0 h 47723"/>
              <a:gd name="connsiteX4" fmla="*/ 287 w 235980"/>
              <a:gd name="connsiteY4" fmla="*/ 22225 h 47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980" h="47723">
                <a:moveTo>
                  <a:pt x="287" y="22225"/>
                </a:moveTo>
                <a:cubicBezTo>
                  <a:pt x="-6063" y="24342"/>
                  <a:pt x="94479" y="8467"/>
                  <a:pt x="133637" y="12700"/>
                </a:cubicBezTo>
                <a:cubicBezTo>
                  <a:pt x="172795" y="16933"/>
                  <a:pt x="228887" y="49742"/>
                  <a:pt x="235237" y="47625"/>
                </a:cubicBezTo>
                <a:cubicBezTo>
                  <a:pt x="241587" y="45508"/>
                  <a:pt x="206133" y="4762"/>
                  <a:pt x="171737" y="0"/>
                </a:cubicBezTo>
                <a:lnTo>
                  <a:pt x="287" y="22225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 1341">
            <a:extLst>
              <a:ext uri="{FF2B5EF4-FFF2-40B4-BE49-F238E27FC236}">
                <a16:creationId xmlns:a16="http://schemas.microsoft.com/office/drawing/2014/main" id="{64C39C58-5A09-0051-35DE-618A41C971B7}"/>
              </a:ext>
            </a:extLst>
          </p:cNvPr>
          <p:cNvSpPr/>
          <p:nvPr/>
        </p:nvSpPr>
        <p:spPr>
          <a:xfrm>
            <a:off x="1929772" y="4819640"/>
            <a:ext cx="279491" cy="23881"/>
          </a:xfrm>
          <a:custGeom>
            <a:avLst/>
            <a:gdLst>
              <a:gd name="connsiteX0" fmla="*/ 628 w 279491"/>
              <a:gd name="connsiteY0" fmla="*/ 22235 h 23881"/>
              <a:gd name="connsiteX1" fmla="*/ 219703 w 279491"/>
              <a:gd name="connsiteY1" fmla="*/ 22235 h 23881"/>
              <a:gd name="connsiteX2" fmla="*/ 276853 w 279491"/>
              <a:gd name="connsiteY2" fmla="*/ 22235 h 23881"/>
              <a:gd name="connsiteX3" fmla="*/ 156203 w 279491"/>
              <a:gd name="connsiteY3" fmla="*/ 10 h 23881"/>
              <a:gd name="connsiteX4" fmla="*/ 628 w 279491"/>
              <a:gd name="connsiteY4" fmla="*/ 22235 h 23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491" h="23881">
                <a:moveTo>
                  <a:pt x="628" y="22235"/>
                </a:moveTo>
                <a:cubicBezTo>
                  <a:pt x="11211" y="25939"/>
                  <a:pt x="219703" y="22235"/>
                  <a:pt x="219703" y="22235"/>
                </a:cubicBezTo>
                <a:cubicBezTo>
                  <a:pt x="265740" y="22235"/>
                  <a:pt x="287436" y="25939"/>
                  <a:pt x="276853" y="22235"/>
                </a:cubicBezTo>
                <a:cubicBezTo>
                  <a:pt x="266270" y="18531"/>
                  <a:pt x="196420" y="539"/>
                  <a:pt x="156203" y="10"/>
                </a:cubicBezTo>
                <a:cubicBezTo>
                  <a:pt x="115986" y="-519"/>
                  <a:pt x="-9955" y="18531"/>
                  <a:pt x="628" y="2223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 1342">
            <a:extLst>
              <a:ext uri="{FF2B5EF4-FFF2-40B4-BE49-F238E27FC236}">
                <a16:creationId xmlns:a16="http://schemas.microsoft.com/office/drawing/2014/main" id="{2848B415-1DF8-B126-E484-8B5E8856AF58}"/>
              </a:ext>
            </a:extLst>
          </p:cNvPr>
          <p:cNvSpPr/>
          <p:nvPr/>
        </p:nvSpPr>
        <p:spPr>
          <a:xfrm>
            <a:off x="1978802" y="4800558"/>
            <a:ext cx="196458" cy="295373"/>
          </a:xfrm>
          <a:custGeom>
            <a:avLst/>
            <a:gdLst>
              <a:gd name="connsiteX0" fmla="*/ 8748 w 196458"/>
              <a:gd name="connsiteY0" fmla="*/ 42 h 295373"/>
              <a:gd name="connsiteX1" fmla="*/ 173848 w 196458"/>
              <a:gd name="connsiteY1" fmla="*/ 66717 h 295373"/>
              <a:gd name="connsiteX2" fmla="*/ 119873 w 196458"/>
              <a:gd name="connsiteY2" fmla="*/ 149267 h 295373"/>
              <a:gd name="connsiteX3" fmla="*/ 170673 w 196458"/>
              <a:gd name="connsiteY3" fmla="*/ 111167 h 295373"/>
              <a:gd name="connsiteX4" fmla="*/ 135748 w 196458"/>
              <a:gd name="connsiteY4" fmla="*/ 190542 h 295373"/>
              <a:gd name="connsiteX5" fmla="*/ 196073 w 196458"/>
              <a:gd name="connsiteY5" fmla="*/ 295317 h 295373"/>
              <a:gd name="connsiteX6" fmla="*/ 100823 w 196458"/>
              <a:gd name="connsiteY6" fmla="*/ 203242 h 295373"/>
              <a:gd name="connsiteX7" fmla="*/ 30973 w 196458"/>
              <a:gd name="connsiteY7" fmla="*/ 76242 h 295373"/>
              <a:gd name="connsiteX8" fmla="*/ 8748 w 196458"/>
              <a:gd name="connsiteY8" fmla="*/ 42 h 295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458" h="295373">
                <a:moveTo>
                  <a:pt x="8748" y="42"/>
                </a:moveTo>
                <a:cubicBezTo>
                  <a:pt x="32561" y="-1546"/>
                  <a:pt x="155327" y="41846"/>
                  <a:pt x="173848" y="66717"/>
                </a:cubicBezTo>
                <a:cubicBezTo>
                  <a:pt x="192369" y="91588"/>
                  <a:pt x="120402" y="141859"/>
                  <a:pt x="119873" y="149267"/>
                </a:cubicBezTo>
                <a:cubicBezTo>
                  <a:pt x="119344" y="156675"/>
                  <a:pt x="168027" y="104288"/>
                  <a:pt x="170673" y="111167"/>
                </a:cubicBezTo>
                <a:cubicBezTo>
                  <a:pt x="173319" y="118046"/>
                  <a:pt x="131515" y="159850"/>
                  <a:pt x="135748" y="190542"/>
                </a:cubicBezTo>
                <a:cubicBezTo>
                  <a:pt x="139981" y="221234"/>
                  <a:pt x="201894" y="293200"/>
                  <a:pt x="196073" y="295317"/>
                </a:cubicBezTo>
                <a:cubicBezTo>
                  <a:pt x="190252" y="297434"/>
                  <a:pt x="128340" y="239754"/>
                  <a:pt x="100823" y="203242"/>
                </a:cubicBezTo>
                <a:cubicBezTo>
                  <a:pt x="73306" y="166730"/>
                  <a:pt x="46319" y="106405"/>
                  <a:pt x="30973" y="76242"/>
                </a:cubicBezTo>
                <a:cubicBezTo>
                  <a:pt x="15627" y="46080"/>
                  <a:pt x="-15065" y="1630"/>
                  <a:pt x="8748" y="4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 1343">
            <a:extLst>
              <a:ext uri="{FF2B5EF4-FFF2-40B4-BE49-F238E27FC236}">
                <a16:creationId xmlns:a16="http://schemas.microsoft.com/office/drawing/2014/main" id="{BBFBD38C-010F-AA24-2B4A-A7E7DBE98CBC}"/>
              </a:ext>
            </a:extLst>
          </p:cNvPr>
          <p:cNvSpPr/>
          <p:nvPr/>
        </p:nvSpPr>
        <p:spPr>
          <a:xfrm>
            <a:off x="2512912" y="4529782"/>
            <a:ext cx="432916" cy="939187"/>
          </a:xfrm>
          <a:custGeom>
            <a:avLst/>
            <a:gdLst>
              <a:gd name="connsiteX0" fmla="*/ 36613 w 432916"/>
              <a:gd name="connsiteY0" fmla="*/ 943 h 939187"/>
              <a:gd name="connsiteX1" fmla="*/ 71538 w 432916"/>
              <a:gd name="connsiteY1" fmla="*/ 569268 h 939187"/>
              <a:gd name="connsiteX2" fmla="*/ 128688 w 432916"/>
              <a:gd name="connsiteY2" fmla="*/ 572443 h 939187"/>
              <a:gd name="connsiteX3" fmla="*/ 141388 w 432916"/>
              <a:gd name="connsiteY3" fmla="*/ 499418 h 939187"/>
              <a:gd name="connsiteX4" fmla="*/ 176313 w 432916"/>
              <a:gd name="connsiteY4" fmla="*/ 607368 h 939187"/>
              <a:gd name="connsiteX5" fmla="*/ 430313 w 432916"/>
              <a:gd name="connsiteY5" fmla="*/ 569268 h 939187"/>
              <a:gd name="connsiteX6" fmla="*/ 290613 w 432916"/>
              <a:gd name="connsiteY6" fmla="*/ 639118 h 939187"/>
              <a:gd name="connsiteX7" fmla="*/ 14388 w 432916"/>
              <a:gd name="connsiteY7" fmla="*/ 931218 h 939187"/>
              <a:gd name="connsiteX8" fmla="*/ 36613 w 432916"/>
              <a:gd name="connsiteY8" fmla="*/ 842318 h 939187"/>
              <a:gd name="connsiteX9" fmla="*/ 14388 w 432916"/>
              <a:gd name="connsiteY9" fmla="*/ 689918 h 939187"/>
              <a:gd name="connsiteX10" fmla="*/ 42963 w 432916"/>
              <a:gd name="connsiteY10" fmla="*/ 620068 h 939187"/>
              <a:gd name="connsiteX11" fmla="*/ 30263 w 432916"/>
              <a:gd name="connsiteY11" fmla="*/ 375593 h 939187"/>
              <a:gd name="connsiteX12" fmla="*/ 20738 w 432916"/>
              <a:gd name="connsiteY12" fmla="*/ 432743 h 939187"/>
              <a:gd name="connsiteX13" fmla="*/ 36613 w 432916"/>
              <a:gd name="connsiteY13" fmla="*/ 943 h 939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2916" h="939187">
                <a:moveTo>
                  <a:pt x="36613" y="943"/>
                </a:moveTo>
                <a:cubicBezTo>
                  <a:pt x="45080" y="23697"/>
                  <a:pt x="56192" y="474018"/>
                  <a:pt x="71538" y="569268"/>
                </a:cubicBezTo>
                <a:cubicBezTo>
                  <a:pt x="86884" y="664518"/>
                  <a:pt x="117046" y="584085"/>
                  <a:pt x="128688" y="572443"/>
                </a:cubicBezTo>
                <a:cubicBezTo>
                  <a:pt x="140330" y="560801"/>
                  <a:pt x="133451" y="493597"/>
                  <a:pt x="141388" y="499418"/>
                </a:cubicBezTo>
                <a:cubicBezTo>
                  <a:pt x="149325" y="505239"/>
                  <a:pt x="128159" y="595726"/>
                  <a:pt x="176313" y="607368"/>
                </a:cubicBezTo>
                <a:cubicBezTo>
                  <a:pt x="224467" y="619010"/>
                  <a:pt x="411263" y="563976"/>
                  <a:pt x="430313" y="569268"/>
                </a:cubicBezTo>
                <a:cubicBezTo>
                  <a:pt x="449363" y="574560"/>
                  <a:pt x="359934" y="578793"/>
                  <a:pt x="290613" y="639118"/>
                </a:cubicBezTo>
                <a:cubicBezTo>
                  <a:pt x="221292" y="699443"/>
                  <a:pt x="56721" y="897351"/>
                  <a:pt x="14388" y="931218"/>
                </a:cubicBezTo>
                <a:cubicBezTo>
                  <a:pt x="-27945" y="965085"/>
                  <a:pt x="36613" y="882535"/>
                  <a:pt x="36613" y="842318"/>
                </a:cubicBezTo>
                <a:cubicBezTo>
                  <a:pt x="36613" y="802101"/>
                  <a:pt x="13330" y="726960"/>
                  <a:pt x="14388" y="689918"/>
                </a:cubicBezTo>
                <a:cubicBezTo>
                  <a:pt x="15446" y="652876"/>
                  <a:pt x="40317" y="672456"/>
                  <a:pt x="42963" y="620068"/>
                </a:cubicBezTo>
                <a:cubicBezTo>
                  <a:pt x="45609" y="567681"/>
                  <a:pt x="33967" y="406814"/>
                  <a:pt x="30263" y="375593"/>
                </a:cubicBezTo>
                <a:cubicBezTo>
                  <a:pt x="26559" y="344372"/>
                  <a:pt x="22325" y="491480"/>
                  <a:pt x="20738" y="432743"/>
                </a:cubicBezTo>
                <a:cubicBezTo>
                  <a:pt x="19151" y="374006"/>
                  <a:pt x="28146" y="-21811"/>
                  <a:pt x="36613" y="94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フリーフォーム 1344">
            <a:extLst>
              <a:ext uri="{FF2B5EF4-FFF2-40B4-BE49-F238E27FC236}">
                <a16:creationId xmlns:a16="http://schemas.microsoft.com/office/drawing/2014/main" id="{F46E6E21-9318-7980-BA5F-77E6D1F50369}"/>
              </a:ext>
            </a:extLst>
          </p:cNvPr>
          <p:cNvSpPr/>
          <p:nvPr/>
        </p:nvSpPr>
        <p:spPr>
          <a:xfrm>
            <a:off x="2210232" y="4545889"/>
            <a:ext cx="250505" cy="236358"/>
          </a:xfrm>
          <a:custGeom>
            <a:avLst/>
            <a:gdLst>
              <a:gd name="connsiteX0" fmla="*/ 250393 w 250505"/>
              <a:gd name="connsiteY0" fmla="*/ 711 h 236358"/>
              <a:gd name="connsiteX1" fmla="*/ 5918 w 250505"/>
              <a:gd name="connsiteY1" fmla="*/ 232486 h 236358"/>
              <a:gd name="connsiteX2" fmla="*/ 72593 w 250505"/>
              <a:gd name="connsiteY2" fmla="*/ 146761 h 236358"/>
              <a:gd name="connsiteX3" fmla="*/ 37668 w 250505"/>
              <a:gd name="connsiteY3" fmla="*/ 159461 h 236358"/>
              <a:gd name="connsiteX4" fmla="*/ 250393 w 250505"/>
              <a:gd name="connsiteY4" fmla="*/ 711 h 23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505" h="236358">
                <a:moveTo>
                  <a:pt x="250393" y="711"/>
                </a:moveTo>
                <a:cubicBezTo>
                  <a:pt x="245101" y="12882"/>
                  <a:pt x="35551" y="208144"/>
                  <a:pt x="5918" y="232486"/>
                </a:cubicBezTo>
                <a:cubicBezTo>
                  <a:pt x="-23715" y="256828"/>
                  <a:pt x="67301" y="158932"/>
                  <a:pt x="72593" y="146761"/>
                </a:cubicBezTo>
                <a:cubicBezTo>
                  <a:pt x="77885" y="134590"/>
                  <a:pt x="3272" y="182744"/>
                  <a:pt x="37668" y="159461"/>
                </a:cubicBezTo>
                <a:cubicBezTo>
                  <a:pt x="72064" y="136178"/>
                  <a:pt x="255685" y="-11460"/>
                  <a:pt x="250393" y="71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 1345">
            <a:extLst>
              <a:ext uri="{FF2B5EF4-FFF2-40B4-BE49-F238E27FC236}">
                <a16:creationId xmlns:a16="http://schemas.microsoft.com/office/drawing/2014/main" id="{C67AAFDF-B794-75DC-CD80-D7B1CEAD149C}"/>
              </a:ext>
            </a:extLst>
          </p:cNvPr>
          <p:cNvSpPr/>
          <p:nvPr/>
        </p:nvSpPr>
        <p:spPr>
          <a:xfrm>
            <a:off x="2474127" y="4810105"/>
            <a:ext cx="133380" cy="704922"/>
          </a:xfrm>
          <a:custGeom>
            <a:avLst/>
            <a:gdLst>
              <a:gd name="connsiteX0" fmla="*/ 2373 w 133380"/>
              <a:gd name="connsiteY0" fmla="*/ 177820 h 704922"/>
              <a:gd name="connsiteX1" fmla="*/ 15073 w 133380"/>
              <a:gd name="connsiteY1" fmla="*/ 301645 h 704922"/>
              <a:gd name="connsiteX2" fmla="*/ 2373 w 133380"/>
              <a:gd name="connsiteY2" fmla="*/ 450870 h 704922"/>
              <a:gd name="connsiteX3" fmla="*/ 53173 w 133380"/>
              <a:gd name="connsiteY3" fmla="*/ 403245 h 704922"/>
              <a:gd name="connsiteX4" fmla="*/ 53173 w 133380"/>
              <a:gd name="connsiteY4" fmla="*/ 463570 h 704922"/>
              <a:gd name="connsiteX5" fmla="*/ 15073 w 133380"/>
              <a:gd name="connsiteY5" fmla="*/ 704870 h 704922"/>
              <a:gd name="connsiteX6" fmla="*/ 72223 w 133380"/>
              <a:gd name="connsiteY6" fmla="*/ 441345 h 704922"/>
              <a:gd name="connsiteX7" fmla="*/ 132548 w 133380"/>
              <a:gd name="connsiteY7" fmla="*/ 327045 h 704922"/>
              <a:gd name="connsiteX8" fmla="*/ 107148 w 133380"/>
              <a:gd name="connsiteY8" fmla="*/ 20 h 704922"/>
              <a:gd name="connsiteX9" fmla="*/ 103973 w 133380"/>
              <a:gd name="connsiteY9" fmla="*/ 342920 h 704922"/>
              <a:gd name="connsiteX10" fmla="*/ 72223 w 133380"/>
              <a:gd name="connsiteY10" fmla="*/ 381020 h 704922"/>
              <a:gd name="connsiteX11" fmla="*/ 72223 w 133380"/>
              <a:gd name="connsiteY11" fmla="*/ 228620 h 704922"/>
              <a:gd name="connsiteX12" fmla="*/ 2373 w 133380"/>
              <a:gd name="connsiteY12" fmla="*/ 177820 h 70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380" h="704922">
                <a:moveTo>
                  <a:pt x="2373" y="177820"/>
                </a:moveTo>
                <a:cubicBezTo>
                  <a:pt x="-7152" y="189991"/>
                  <a:pt x="15073" y="256137"/>
                  <a:pt x="15073" y="301645"/>
                </a:cubicBezTo>
                <a:cubicBezTo>
                  <a:pt x="15073" y="347153"/>
                  <a:pt x="-3977" y="433937"/>
                  <a:pt x="2373" y="450870"/>
                </a:cubicBezTo>
                <a:cubicBezTo>
                  <a:pt x="8723" y="467803"/>
                  <a:pt x="44706" y="401128"/>
                  <a:pt x="53173" y="403245"/>
                </a:cubicBezTo>
                <a:cubicBezTo>
                  <a:pt x="61640" y="405362"/>
                  <a:pt x="59523" y="413299"/>
                  <a:pt x="53173" y="463570"/>
                </a:cubicBezTo>
                <a:cubicBezTo>
                  <a:pt x="46823" y="513841"/>
                  <a:pt x="11898" y="708574"/>
                  <a:pt x="15073" y="704870"/>
                </a:cubicBezTo>
                <a:cubicBezTo>
                  <a:pt x="18248" y="701166"/>
                  <a:pt x="52644" y="504316"/>
                  <a:pt x="72223" y="441345"/>
                </a:cubicBezTo>
                <a:cubicBezTo>
                  <a:pt x="91802" y="378374"/>
                  <a:pt x="126727" y="400599"/>
                  <a:pt x="132548" y="327045"/>
                </a:cubicBezTo>
                <a:cubicBezTo>
                  <a:pt x="138369" y="253491"/>
                  <a:pt x="111910" y="-2626"/>
                  <a:pt x="107148" y="20"/>
                </a:cubicBezTo>
                <a:cubicBezTo>
                  <a:pt x="102386" y="2666"/>
                  <a:pt x="109794" y="279420"/>
                  <a:pt x="103973" y="342920"/>
                </a:cubicBezTo>
                <a:cubicBezTo>
                  <a:pt x="98152" y="406420"/>
                  <a:pt x="77515" y="400070"/>
                  <a:pt x="72223" y="381020"/>
                </a:cubicBezTo>
                <a:cubicBezTo>
                  <a:pt x="66931" y="361970"/>
                  <a:pt x="82277" y="255608"/>
                  <a:pt x="72223" y="228620"/>
                </a:cubicBezTo>
                <a:cubicBezTo>
                  <a:pt x="62169" y="201633"/>
                  <a:pt x="11898" y="165649"/>
                  <a:pt x="2373" y="17782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フリーフォーム 1346">
            <a:extLst>
              <a:ext uri="{FF2B5EF4-FFF2-40B4-BE49-F238E27FC236}">
                <a16:creationId xmlns:a16="http://schemas.microsoft.com/office/drawing/2014/main" id="{20B8F179-B01F-2338-12DD-EBA1996E9D0F}"/>
              </a:ext>
            </a:extLst>
          </p:cNvPr>
          <p:cNvSpPr/>
          <p:nvPr/>
        </p:nvSpPr>
        <p:spPr>
          <a:xfrm>
            <a:off x="2110161" y="4763391"/>
            <a:ext cx="291192" cy="319796"/>
          </a:xfrm>
          <a:custGeom>
            <a:avLst/>
            <a:gdLst>
              <a:gd name="connsiteX0" fmla="*/ 39314 w 291192"/>
              <a:gd name="connsiteY0" fmla="*/ 2284 h 319796"/>
              <a:gd name="connsiteX1" fmla="*/ 77414 w 291192"/>
              <a:gd name="connsiteY1" fmla="*/ 49909 h 319796"/>
              <a:gd name="connsiteX2" fmla="*/ 115514 w 291192"/>
              <a:gd name="connsiteY2" fmla="*/ 145159 h 319796"/>
              <a:gd name="connsiteX3" fmla="*/ 80589 w 291192"/>
              <a:gd name="connsiteY3" fmla="*/ 288034 h 319796"/>
              <a:gd name="connsiteX4" fmla="*/ 118689 w 291192"/>
              <a:gd name="connsiteY4" fmla="*/ 278509 h 319796"/>
              <a:gd name="connsiteX5" fmla="*/ 99639 w 291192"/>
              <a:gd name="connsiteY5" fmla="*/ 316609 h 319796"/>
              <a:gd name="connsiteX6" fmla="*/ 179014 w 291192"/>
              <a:gd name="connsiteY6" fmla="*/ 221359 h 319796"/>
              <a:gd name="connsiteX7" fmla="*/ 286964 w 291192"/>
              <a:gd name="connsiteY7" fmla="*/ 173734 h 319796"/>
              <a:gd name="connsiteX8" fmla="*/ 258389 w 291192"/>
              <a:gd name="connsiteY8" fmla="*/ 180084 h 319796"/>
              <a:gd name="connsiteX9" fmla="*/ 156789 w 291192"/>
              <a:gd name="connsiteY9" fmla="*/ 256284 h 319796"/>
              <a:gd name="connsiteX10" fmla="*/ 99639 w 291192"/>
              <a:gd name="connsiteY10" fmla="*/ 294384 h 319796"/>
              <a:gd name="connsiteX11" fmla="*/ 52014 w 291192"/>
              <a:gd name="connsiteY11" fmla="*/ 195959 h 319796"/>
              <a:gd name="connsiteX12" fmla="*/ 1214 w 291192"/>
              <a:gd name="connsiteY12" fmla="*/ 215009 h 319796"/>
              <a:gd name="connsiteX13" fmla="*/ 105989 w 291192"/>
              <a:gd name="connsiteY13" fmla="*/ 319784 h 319796"/>
              <a:gd name="connsiteX14" fmla="*/ 125039 w 291192"/>
              <a:gd name="connsiteY14" fmla="*/ 221359 h 319796"/>
              <a:gd name="connsiteX15" fmla="*/ 125039 w 291192"/>
              <a:gd name="connsiteY15" fmla="*/ 119759 h 319796"/>
              <a:gd name="connsiteX16" fmla="*/ 39314 w 291192"/>
              <a:gd name="connsiteY16" fmla="*/ 2284 h 31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1192" h="319796">
                <a:moveTo>
                  <a:pt x="39314" y="2284"/>
                </a:moveTo>
                <a:cubicBezTo>
                  <a:pt x="31376" y="-9358"/>
                  <a:pt x="64714" y="26097"/>
                  <a:pt x="77414" y="49909"/>
                </a:cubicBezTo>
                <a:cubicBezTo>
                  <a:pt x="90114" y="73722"/>
                  <a:pt x="114985" y="105472"/>
                  <a:pt x="115514" y="145159"/>
                </a:cubicBezTo>
                <a:cubicBezTo>
                  <a:pt x="116043" y="184846"/>
                  <a:pt x="80060" y="265809"/>
                  <a:pt x="80589" y="288034"/>
                </a:cubicBezTo>
                <a:cubicBezTo>
                  <a:pt x="81118" y="310259"/>
                  <a:pt x="115514" y="273747"/>
                  <a:pt x="118689" y="278509"/>
                </a:cubicBezTo>
                <a:cubicBezTo>
                  <a:pt x="121864" y="283271"/>
                  <a:pt x="89585" y="326134"/>
                  <a:pt x="99639" y="316609"/>
                </a:cubicBezTo>
                <a:cubicBezTo>
                  <a:pt x="109693" y="307084"/>
                  <a:pt x="147793" y="245171"/>
                  <a:pt x="179014" y="221359"/>
                </a:cubicBezTo>
                <a:cubicBezTo>
                  <a:pt x="210235" y="197547"/>
                  <a:pt x="273735" y="180613"/>
                  <a:pt x="286964" y="173734"/>
                </a:cubicBezTo>
                <a:cubicBezTo>
                  <a:pt x="300193" y="166855"/>
                  <a:pt x="280085" y="166326"/>
                  <a:pt x="258389" y="180084"/>
                </a:cubicBezTo>
                <a:cubicBezTo>
                  <a:pt x="236693" y="193842"/>
                  <a:pt x="183247" y="237234"/>
                  <a:pt x="156789" y="256284"/>
                </a:cubicBezTo>
                <a:cubicBezTo>
                  <a:pt x="130331" y="275334"/>
                  <a:pt x="117101" y="304438"/>
                  <a:pt x="99639" y="294384"/>
                </a:cubicBezTo>
                <a:cubicBezTo>
                  <a:pt x="82177" y="284330"/>
                  <a:pt x="68418" y="209188"/>
                  <a:pt x="52014" y="195959"/>
                </a:cubicBezTo>
                <a:cubicBezTo>
                  <a:pt x="35610" y="182730"/>
                  <a:pt x="-7782" y="194372"/>
                  <a:pt x="1214" y="215009"/>
                </a:cubicBezTo>
                <a:cubicBezTo>
                  <a:pt x="10210" y="235647"/>
                  <a:pt x="85352" y="318726"/>
                  <a:pt x="105989" y="319784"/>
                </a:cubicBezTo>
                <a:cubicBezTo>
                  <a:pt x="126626" y="320842"/>
                  <a:pt x="121864" y="254696"/>
                  <a:pt x="125039" y="221359"/>
                </a:cubicBezTo>
                <a:cubicBezTo>
                  <a:pt x="128214" y="188022"/>
                  <a:pt x="138797" y="154684"/>
                  <a:pt x="125039" y="119759"/>
                </a:cubicBezTo>
                <a:cubicBezTo>
                  <a:pt x="111281" y="84834"/>
                  <a:pt x="47252" y="13926"/>
                  <a:pt x="39314" y="228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8" name="フリーフォーム 1347">
            <a:extLst>
              <a:ext uri="{FF2B5EF4-FFF2-40B4-BE49-F238E27FC236}">
                <a16:creationId xmlns:a16="http://schemas.microsoft.com/office/drawing/2014/main" id="{AAD91788-A1B3-D743-3BF2-704AD2DD8AB8}"/>
              </a:ext>
            </a:extLst>
          </p:cNvPr>
          <p:cNvSpPr/>
          <p:nvPr/>
        </p:nvSpPr>
        <p:spPr>
          <a:xfrm>
            <a:off x="2193713" y="5150046"/>
            <a:ext cx="261522" cy="733938"/>
          </a:xfrm>
          <a:custGeom>
            <a:avLst/>
            <a:gdLst>
              <a:gd name="connsiteX0" fmla="*/ 57362 w 261522"/>
              <a:gd name="connsiteY0" fmla="*/ 15679 h 733938"/>
              <a:gd name="connsiteX1" fmla="*/ 219287 w 261522"/>
              <a:gd name="connsiteY1" fmla="*/ 56954 h 733938"/>
              <a:gd name="connsiteX2" fmla="*/ 190712 w 261522"/>
              <a:gd name="connsiteY2" fmla="*/ 203004 h 733938"/>
              <a:gd name="connsiteX3" fmla="*/ 184362 w 261522"/>
              <a:gd name="connsiteY3" fmla="*/ 269679 h 733938"/>
              <a:gd name="connsiteX4" fmla="*/ 149437 w 261522"/>
              <a:gd name="connsiteY4" fmla="*/ 409379 h 733938"/>
              <a:gd name="connsiteX5" fmla="*/ 66887 w 261522"/>
              <a:gd name="connsiteY5" fmla="*/ 568129 h 733938"/>
              <a:gd name="connsiteX6" fmla="*/ 212 w 261522"/>
              <a:gd name="connsiteY6" fmla="*/ 733229 h 733938"/>
              <a:gd name="connsiteX7" fmla="*/ 89112 w 261522"/>
              <a:gd name="connsiteY7" fmla="*/ 501454 h 733938"/>
              <a:gd name="connsiteX8" fmla="*/ 260562 w 261522"/>
              <a:gd name="connsiteY8" fmla="*/ 50604 h 733938"/>
              <a:gd name="connsiteX9" fmla="*/ 162137 w 261522"/>
              <a:gd name="connsiteY9" fmla="*/ 9329 h 733938"/>
              <a:gd name="connsiteX10" fmla="*/ 241512 w 261522"/>
              <a:gd name="connsiteY10" fmla="*/ 37904 h 733938"/>
              <a:gd name="connsiteX11" fmla="*/ 57362 w 261522"/>
              <a:gd name="connsiteY11" fmla="*/ 15679 h 73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1522" h="733938">
                <a:moveTo>
                  <a:pt x="57362" y="15679"/>
                </a:moveTo>
                <a:cubicBezTo>
                  <a:pt x="53658" y="18854"/>
                  <a:pt x="197062" y="25733"/>
                  <a:pt x="219287" y="56954"/>
                </a:cubicBezTo>
                <a:cubicBezTo>
                  <a:pt x="241512" y="88175"/>
                  <a:pt x="196533" y="167550"/>
                  <a:pt x="190712" y="203004"/>
                </a:cubicBezTo>
                <a:cubicBezTo>
                  <a:pt x="184891" y="238458"/>
                  <a:pt x="191241" y="235283"/>
                  <a:pt x="184362" y="269679"/>
                </a:cubicBezTo>
                <a:cubicBezTo>
                  <a:pt x="177483" y="304075"/>
                  <a:pt x="169016" y="359637"/>
                  <a:pt x="149437" y="409379"/>
                </a:cubicBezTo>
                <a:cubicBezTo>
                  <a:pt x="129858" y="459121"/>
                  <a:pt x="91758" y="514154"/>
                  <a:pt x="66887" y="568129"/>
                </a:cubicBezTo>
                <a:cubicBezTo>
                  <a:pt x="42016" y="622104"/>
                  <a:pt x="-3492" y="744341"/>
                  <a:pt x="212" y="733229"/>
                </a:cubicBezTo>
                <a:cubicBezTo>
                  <a:pt x="3916" y="722117"/>
                  <a:pt x="89112" y="501454"/>
                  <a:pt x="89112" y="501454"/>
                </a:cubicBezTo>
                <a:cubicBezTo>
                  <a:pt x="132504" y="387683"/>
                  <a:pt x="248391" y="132625"/>
                  <a:pt x="260562" y="50604"/>
                </a:cubicBezTo>
                <a:cubicBezTo>
                  <a:pt x="272733" y="-31417"/>
                  <a:pt x="165312" y="11446"/>
                  <a:pt x="162137" y="9329"/>
                </a:cubicBezTo>
                <a:cubicBezTo>
                  <a:pt x="158962" y="7212"/>
                  <a:pt x="257916" y="32612"/>
                  <a:pt x="241512" y="37904"/>
                </a:cubicBezTo>
                <a:cubicBezTo>
                  <a:pt x="225108" y="43196"/>
                  <a:pt x="61066" y="12504"/>
                  <a:pt x="57362" y="1567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フリーフォーム 1348">
            <a:extLst>
              <a:ext uri="{FF2B5EF4-FFF2-40B4-BE49-F238E27FC236}">
                <a16:creationId xmlns:a16="http://schemas.microsoft.com/office/drawing/2014/main" id="{26234300-D3BA-D89D-7951-F5E4C16A2FD3}"/>
              </a:ext>
            </a:extLst>
          </p:cNvPr>
          <p:cNvSpPr/>
          <p:nvPr/>
        </p:nvSpPr>
        <p:spPr>
          <a:xfrm>
            <a:off x="2140133" y="5043648"/>
            <a:ext cx="315318" cy="154102"/>
          </a:xfrm>
          <a:custGeom>
            <a:avLst/>
            <a:gdLst>
              <a:gd name="connsiteX0" fmla="*/ 2992 w 315318"/>
              <a:gd name="connsiteY0" fmla="*/ 4602 h 154102"/>
              <a:gd name="connsiteX1" fmla="*/ 66492 w 315318"/>
              <a:gd name="connsiteY1" fmla="*/ 10952 h 154102"/>
              <a:gd name="connsiteX2" fmla="*/ 193492 w 315318"/>
              <a:gd name="connsiteY2" fmla="*/ 45877 h 154102"/>
              <a:gd name="connsiteX3" fmla="*/ 314142 w 315318"/>
              <a:gd name="connsiteY3" fmla="*/ 20477 h 154102"/>
              <a:gd name="connsiteX4" fmla="*/ 250642 w 315318"/>
              <a:gd name="connsiteY4" fmla="*/ 45877 h 154102"/>
              <a:gd name="connsiteX5" fmla="*/ 180792 w 315318"/>
              <a:gd name="connsiteY5" fmla="*/ 153827 h 154102"/>
              <a:gd name="connsiteX6" fmla="*/ 158567 w 315318"/>
              <a:gd name="connsiteY6" fmla="*/ 74452 h 154102"/>
              <a:gd name="connsiteX7" fmla="*/ 2992 w 315318"/>
              <a:gd name="connsiteY7" fmla="*/ 4602 h 154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318" h="154102">
                <a:moveTo>
                  <a:pt x="2992" y="4602"/>
                </a:moveTo>
                <a:cubicBezTo>
                  <a:pt x="-12354" y="-5981"/>
                  <a:pt x="34742" y="4073"/>
                  <a:pt x="66492" y="10952"/>
                </a:cubicBezTo>
                <a:cubicBezTo>
                  <a:pt x="98242" y="17831"/>
                  <a:pt x="152217" y="44290"/>
                  <a:pt x="193492" y="45877"/>
                </a:cubicBezTo>
                <a:cubicBezTo>
                  <a:pt x="234767" y="47464"/>
                  <a:pt x="304617" y="20477"/>
                  <a:pt x="314142" y="20477"/>
                </a:cubicBezTo>
                <a:cubicBezTo>
                  <a:pt x="323667" y="20477"/>
                  <a:pt x="272867" y="23652"/>
                  <a:pt x="250642" y="45877"/>
                </a:cubicBezTo>
                <a:cubicBezTo>
                  <a:pt x="228417" y="68102"/>
                  <a:pt x="196138" y="149064"/>
                  <a:pt x="180792" y="153827"/>
                </a:cubicBezTo>
                <a:cubicBezTo>
                  <a:pt x="165446" y="158590"/>
                  <a:pt x="180792" y="100381"/>
                  <a:pt x="158567" y="74452"/>
                </a:cubicBezTo>
                <a:cubicBezTo>
                  <a:pt x="136342" y="48523"/>
                  <a:pt x="18338" y="15185"/>
                  <a:pt x="2992" y="460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0" name="フリーフォーム 1349">
            <a:extLst>
              <a:ext uri="{FF2B5EF4-FFF2-40B4-BE49-F238E27FC236}">
                <a16:creationId xmlns:a16="http://schemas.microsoft.com/office/drawing/2014/main" id="{D63E3886-67D6-9946-3473-932FBD871EF2}"/>
              </a:ext>
            </a:extLst>
          </p:cNvPr>
          <p:cNvSpPr/>
          <p:nvPr/>
        </p:nvSpPr>
        <p:spPr>
          <a:xfrm>
            <a:off x="2164238" y="5240541"/>
            <a:ext cx="234923" cy="942147"/>
          </a:xfrm>
          <a:custGeom>
            <a:avLst/>
            <a:gdLst>
              <a:gd name="connsiteX0" fmla="*/ 232887 w 234923"/>
              <a:gd name="connsiteY0" fmla="*/ 7734 h 942147"/>
              <a:gd name="connsiteX1" fmla="*/ 55087 w 234923"/>
              <a:gd name="connsiteY1" fmla="*/ 518909 h 942147"/>
              <a:gd name="connsiteX2" fmla="*/ 10637 w 234923"/>
              <a:gd name="connsiteY2" fmla="*/ 658609 h 942147"/>
              <a:gd name="connsiteX3" fmla="*/ 77312 w 234923"/>
              <a:gd name="connsiteY3" fmla="*/ 823709 h 942147"/>
              <a:gd name="connsiteX4" fmla="*/ 45562 w 234923"/>
              <a:gd name="connsiteY4" fmla="*/ 779259 h 942147"/>
              <a:gd name="connsiteX5" fmla="*/ 128112 w 234923"/>
              <a:gd name="connsiteY5" fmla="*/ 788784 h 942147"/>
              <a:gd name="connsiteX6" fmla="*/ 178912 w 234923"/>
              <a:gd name="connsiteY6" fmla="*/ 928484 h 942147"/>
              <a:gd name="connsiteX7" fmla="*/ 121762 w 234923"/>
              <a:gd name="connsiteY7" fmla="*/ 922134 h 942147"/>
              <a:gd name="connsiteX8" fmla="*/ 32862 w 234923"/>
              <a:gd name="connsiteY8" fmla="*/ 798309 h 942147"/>
              <a:gd name="connsiteX9" fmla="*/ 10637 w 234923"/>
              <a:gd name="connsiteY9" fmla="*/ 588759 h 942147"/>
              <a:gd name="connsiteX10" fmla="*/ 194787 w 234923"/>
              <a:gd name="connsiteY10" fmla="*/ 153784 h 942147"/>
              <a:gd name="connsiteX11" fmla="*/ 153512 w 234923"/>
              <a:gd name="connsiteY11" fmla="*/ 204584 h 942147"/>
              <a:gd name="connsiteX12" fmla="*/ 232887 w 234923"/>
              <a:gd name="connsiteY12" fmla="*/ 7734 h 942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923" h="942147">
                <a:moveTo>
                  <a:pt x="232887" y="7734"/>
                </a:moveTo>
                <a:cubicBezTo>
                  <a:pt x="216483" y="60122"/>
                  <a:pt x="92129" y="410430"/>
                  <a:pt x="55087" y="518909"/>
                </a:cubicBezTo>
                <a:cubicBezTo>
                  <a:pt x="18045" y="627388"/>
                  <a:pt x="6933" y="607809"/>
                  <a:pt x="10637" y="658609"/>
                </a:cubicBezTo>
                <a:cubicBezTo>
                  <a:pt x="14341" y="709409"/>
                  <a:pt x="71491" y="803601"/>
                  <a:pt x="77312" y="823709"/>
                </a:cubicBezTo>
                <a:cubicBezTo>
                  <a:pt x="83133" y="843817"/>
                  <a:pt x="37095" y="785080"/>
                  <a:pt x="45562" y="779259"/>
                </a:cubicBezTo>
                <a:cubicBezTo>
                  <a:pt x="54029" y="773438"/>
                  <a:pt x="105887" y="763913"/>
                  <a:pt x="128112" y="788784"/>
                </a:cubicBezTo>
                <a:cubicBezTo>
                  <a:pt x="150337" y="813655"/>
                  <a:pt x="179970" y="906259"/>
                  <a:pt x="178912" y="928484"/>
                </a:cubicBezTo>
                <a:cubicBezTo>
                  <a:pt x="177854" y="950709"/>
                  <a:pt x="146103" y="943830"/>
                  <a:pt x="121762" y="922134"/>
                </a:cubicBezTo>
                <a:cubicBezTo>
                  <a:pt x="97421" y="900438"/>
                  <a:pt x="51383" y="853872"/>
                  <a:pt x="32862" y="798309"/>
                </a:cubicBezTo>
                <a:cubicBezTo>
                  <a:pt x="14341" y="742747"/>
                  <a:pt x="-16351" y="696180"/>
                  <a:pt x="10637" y="588759"/>
                </a:cubicBezTo>
                <a:cubicBezTo>
                  <a:pt x="37624" y="481338"/>
                  <a:pt x="170975" y="217813"/>
                  <a:pt x="194787" y="153784"/>
                </a:cubicBezTo>
                <a:cubicBezTo>
                  <a:pt x="218599" y="89755"/>
                  <a:pt x="145575" y="223634"/>
                  <a:pt x="153512" y="204584"/>
                </a:cubicBezTo>
                <a:cubicBezTo>
                  <a:pt x="161449" y="185534"/>
                  <a:pt x="249291" y="-44654"/>
                  <a:pt x="232887" y="773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1" name="フリーフォーム 1350">
            <a:extLst>
              <a:ext uri="{FF2B5EF4-FFF2-40B4-BE49-F238E27FC236}">
                <a16:creationId xmlns:a16="http://schemas.microsoft.com/office/drawing/2014/main" id="{837BA499-5A3E-A4B2-38F6-B77CC8A92EA0}"/>
              </a:ext>
            </a:extLst>
          </p:cNvPr>
          <p:cNvSpPr/>
          <p:nvPr/>
        </p:nvSpPr>
        <p:spPr>
          <a:xfrm>
            <a:off x="2207770" y="5191822"/>
            <a:ext cx="291491" cy="737172"/>
          </a:xfrm>
          <a:custGeom>
            <a:avLst/>
            <a:gdLst>
              <a:gd name="connsiteX0" fmla="*/ 281430 w 291491"/>
              <a:gd name="connsiteY0" fmla="*/ 8828 h 737172"/>
              <a:gd name="connsiteX1" fmla="*/ 17905 w 291491"/>
              <a:gd name="connsiteY1" fmla="*/ 481903 h 737172"/>
              <a:gd name="connsiteX2" fmla="*/ 36955 w 291491"/>
              <a:gd name="connsiteY2" fmla="*/ 704153 h 737172"/>
              <a:gd name="connsiteX3" fmla="*/ 144905 w 291491"/>
              <a:gd name="connsiteY3" fmla="*/ 710503 h 737172"/>
              <a:gd name="connsiteX4" fmla="*/ 189355 w 291491"/>
              <a:gd name="connsiteY4" fmla="*/ 459678 h 737172"/>
              <a:gd name="connsiteX5" fmla="*/ 256030 w 291491"/>
              <a:gd name="connsiteY5" fmla="*/ 313628 h 737172"/>
              <a:gd name="connsiteX6" fmla="*/ 202055 w 291491"/>
              <a:gd name="connsiteY6" fmla="*/ 329503 h 737172"/>
              <a:gd name="connsiteX7" fmla="*/ 271905 w 291491"/>
              <a:gd name="connsiteY7" fmla="*/ 148528 h 737172"/>
              <a:gd name="connsiteX8" fmla="*/ 236980 w 291491"/>
              <a:gd name="connsiteY8" fmla="*/ 170753 h 737172"/>
              <a:gd name="connsiteX9" fmla="*/ 281430 w 291491"/>
              <a:gd name="connsiteY9" fmla="*/ 8828 h 7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1491" h="737172">
                <a:moveTo>
                  <a:pt x="281430" y="8828"/>
                </a:moveTo>
                <a:cubicBezTo>
                  <a:pt x="244918" y="60686"/>
                  <a:pt x="58651" y="366016"/>
                  <a:pt x="17905" y="481903"/>
                </a:cubicBezTo>
                <a:cubicBezTo>
                  <a:pt x="-22841" y="597791"/>
                  <a:pt x="15788" y="666053"/>
                  <a:pt x="36955" y="704153"/>
                </a:cubicBezTo>
                <a:cubicBezTo>
                  <a:pt x="58122" y="742253"/>
                  <a:pt x="119505" y="751249"/>
                  <a:pt x="144905" y="710503"/>
                </a:cubicBezTo>
                <a:cubicBezTo>
                  <a:pt x="170305" y="669757"/>
                  <a:pt x="170834" y="525824"/>
                  <a:pt x="189355" y="459678"/>
                </a:cubicBezTo>
                <a:cubicBezTo>
                  <a:pt x="207876" y="393532"/>
                  <a:pt x="253913" y="335324"/>
                  <a:pt x="256030" y="313628"/>
                </a:cubicBezTo>
                <a:cubicBezTo>
                  <a:pt x="258147" y="291932"/>
                  <a:pt x="199409" y="357020"/>
                  <a:pt x="202055" y="329503"/>
                </a:cubicBezTo>
                <a:cubicBezTo>
                  <a:pt x="204701" y="301986"/>
                  <a:pt x="266084" y="174986"/>
                  <a:pt x="271905" y="148528"/>
                </a:cubicBezTo>
                <a:cubicBezTo>
                  <a:pt x="277726" y="122070"/>
                  <a:pt x="230101" y="191919"/>
                  <a:pt x="236980" y="170753"/>
                </a:cubicBezTo>
                <a:cubicBezTo>
                  <a:pt x="243859" y="149587"/>
                  <a:pt x="317942" y="-43030"/>
                  <a:pt x="281430" y="882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フリーフォーム 1351">
            <a:extLst>
              <a:ext uri="{FF2B5EF4-FFF2-40B4-BE49-F238E27FC236}">
                <a16:creationId xmlns:a16="http://schemas.microsoft.com/office/drawing/2014/main" id="{4A89FD7F-05AB-4FF4-DE0E-1562928706C7}"/>
              </a:ext>
            </a:extLst>
          </p:cNvPr>
          <p:cNvSpPr/>
          <p:nvPr/>
        </p:nvSpPr>
        <p:spPr>
          <a:xfrm>
            <a:off x="2875436" y="4474194"/>
            <a:ext cx="457784" cy="737844"/>
          </a:xfrm>
          <a:custGeom>
            <a:avLst/>
            <a:gdLst>
              <a:gd name="connsiteX0" fmla="*/ 455139 w 457784"/>
              <a:gd name="connsiteY0" fmla="*/ 2556 h 737844"/>
              <a:gd name="connsiteX1" fmla="*/ 280514 w 457784"/>
              <a:gd name="connsiteY1" fmla="*/ 278781 h 737844"/>
              <a:gd name="connsiteX2" fmla="*/ 258289 w 457784"/>
              <a:gd name="connsiteY2" fmla="*/ 386731 h 737844"/>
              <a:gd name="connsiteX3" fmla="*/ 245589 w 457784"/>
              <a:gd name="connsiteY3" fmla="*/ 450231 h 737844"/>
              <a:gd name="connsiteX4" fmla="*/ 32864 w 457784"/>
              <a:gd name="connsiteY4" fmla="*/ 707406 h 737844"/>
              <a:gd name="connsiteX5" fmla="*/ 29689 w 457784"/>
              <a:gd name="connsiteY5" fmla="*/ 694706 h 737844"/>
              <a:gd name="connsiteX6" fmla="*/ 312264 w 457784"/>
              <a:gd name="connsiteY6" fmla="*/ 364506 h 737844"/>
              <a:gd name="connsiteX7" fmla="*/ 264639 w 457784"/>
              <a:gd name="connsiteY7" fmla="*/ 358156 h 737844"/>
              <a:gd name="connsiteX8" fmla="*/ 299564 w 457784"/>
              <a:gd name="connsiteY8" fmla="*/ 126381 h 737844"/>
              <a:gd name="connsiteX9" fmla="*/ 223364 w 457784"/>
              <a:gd name="connsiteY9" fmla="*/ 259731 h 737844"/>
              <a:gd name="connsiteX10" fmla="*/ 375764 w 457784"/>
              <a:gd name="connsiteY10" fmla="*/ 148606 h 737844"/>
              <a:gd name="connsiteX11" fmla="*/ 455139 w 457784"/>
              <a:gd name="connsiteY11" fmla="*/ 2556 h 737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7784" h="737844">
                <a:moveTo>
                  <a:pt x="455139" y="2556"/>
                </a:moveTo>
                <a:cubicBezTo>
                  <a:pt x="439264" y="24252"/>
                  <a:pt x="313322" y="214752"/>
                  <a:pt x="280514" y="278781"/>
                </a:cubicBezTo>
                <a:cubicBezTo>
                  <a:pt x="247706" y="342810"/>
                  <a:pt x="264110" y="358156"/>
                  <a:pt x="258289" y="386731"/>
                </a:cubicBezTo>
                <a:cubicBezTo>
                  <a:pt x="252468" y="415306"/>
                  <a:pt x="283160" y="396785"/>
                  <a:pt x="245589" y="450231"/>
                </a:cubicBezTo>
                <a:cubicBezTo>
                  <a:pt x="208018" y="503677"/>
                  <a:pt x="68847" y="666660"/>
                  <a:pt x="32864" y="707406"/>
                </a:cubicBezTo>
                <a:cubicBezTo>
                  <a:pt x="-3119" y="748152"/>
                  <a:pt x="-16878" y="751856"/>
                  <a:pt x="29689" y="694706"/>
                </a:cubicBezTo>
                <a:cubicBezTo>
                  <a:pt x="76256" y="637556"/>
                  <a:pt x="273106" y="420598"/>
                  <a:pt x="312264" y="364506"/>
                </a:cubicBezTo>
                <a:cubicBezTo>
                  <a:pt x="351422" y="308414"/>
                  <a:pt x="266756" y="397843"/>
                  <a:pt x="264639" y="358156"/>
                </a:cubicBezTo>
                <a:cubicBezTo>
                  <a:pt x="262522" y="318469"/>
                  <a:pt x="306443" y="142785"/>
                  <a:pt x="299564" y="126381"/>
                </a:cubicBezTo>
                <a:cubicBezTo>
                  <a:pt x="292685" y="109977"/>
                  <a:pt x="210664" y="256027"/>
                  <a:pt x="223364" y="259731"/>
                </a:cubicBezTo>
                <a:cubicBezTo>
                  <a:pt x="236064" y="263435"/>
                  <a:pt x="339781" y="194114"/>
                  <a:pt x="375764" y="148606"/>
                </a:cubicBezTo>
                <a:cubicBezTo>
                  <a:pt x="411747" y="103098"/>
                  <a:pt x="471014" y="-19140"/>
                  <a:pt x="455139" y="255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3" name="フリーフォーム 1352">
            <a:extLst>
              <a:ext uri="{FF2B5EF4-FFF2-40B4-BE49-F238E27FC236}">
                <a16:creationId xmlns:a16="http://schemas.microsoft.com/office/drawing/2014/main" id="{13AFC225-D8B9-86DF-73D4-D98C4CDAED3D}"/>
              </a:ext>
            </a:extLst>
          </p:cNvPr>
          <p:cNvSpPr/>
          <p:nvPr/>
        </p:nvSpPr>
        <p:spPr>
          <a:xfrm>
            <a:off x="2350130" y="5015210"/>
            <a:ext cx="695404" cy="862486"/>
          </a:xfrm>
          <a:custGeom>
            <a:avLst/>
            <a:gdLst>
              <a:gd name="connsiteX0" fmla="*/ 675645 w 695404"/>
              <a:gd name="connsiteY0" fmla="*/ 20340 h 862486"/>
              <a:gd name="connsiteX1" fmla="*/ 621670 w 695404"/>
              <a:gd name="connsiteY1" fmla="*/ 52090 h 862486"/>
              <a:gd name="connsiteX2" fmla="*/ 234320 w 695404"/>
              <a:gd name="connsiteY2" fmla="*/ 404515 h 862486"/>
              <a:gd name="connsiteX3" fmla="*/ 50170 w 695404"/>
              <a:gd name="connsiteY3" fmla="*/ 617240 h 862486"/>
              <a:gd name="connsiteX4" fmla="*/ 104145 w 695404"/>
              <a:gd name="connsiteY4" fmla="*/ 572790 h 862486"/>
              <a:gd name="connsiteX5" fmla="*/ 5720 w 695404"/>
              <a:gd name="connsiteY5" fmla="*/ 861715 h 862486"/>
              <a:gd name="connsiteX6" fmla="*/ 24770 w 695404"/>
              <a:gd name="connsiteY6" fmla="*/ 652165 h 862486"/>
              <a:gd name="connsiteX7" fmla="*/ 132720 w 695404"/>
              <a:gd name="connsiteY7" fmla="*/ 487065 h 862486"/>
              <a:gd name="connsiteX8" fmla="*/ 380370 w 695404"/>
              <a:gd name="connsiteY8" fmla="*/ 255290 h 862486"/>
              <a:gd name="connsiteX9" fmla="*/ 386720 w 695404"/>
              <a:gd name="connsiteY9" fmla="*/ 233065 h 862486"/>
              <a:gd name="connsiteX10" fmla="*/ 675645 w 695404"/>
              <a:gd name="connsiteY10" fmla="*/ 20340 h 862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5404" h="862486">
                <a:moveTo>
                  <a:pt x="675645" y="20340"/>
                </a:moveTo>
                <a:cubicBezTo>
                  <a:pt x="714803" y="-9822"/>
                  <a:pt x="695224" y="-11939"/>
                  <a:pt x="621670" y="52090"/>
                </a:cubicBezTo>
                <a:cubicBezTo>
                  <a:pt x="548116" y="116119"/>
                  <a:pt x="329570" y="310324"/>
                  <a:pt x="234320" y="404515"/>
                </a:cubicBezTo>
                <a:cubicBezTo>
                  <a:pt x="139070" y="498706"/>
                  <a:pt x="71866" y="589194"/>
                  <a:pt x="50170" y="617240"/>
                </a:cubicBezTo>
                <a:cubicBezTo>
                  <a:pt x="28474" y="645286"/>
                  <a:pt x="111553" y="532044"/>
                  <a:pt x="104145" y="572790"/>
                </a:cubicBezTo>
                <a:cubicBezTo>
                  <a:pt x="96737" y="613536"/>
                  <a:pt x="18949" y="848486"/>
                  <a:pt x="5720" y="861715"/>
                </a:cubicBezTo>
                <a:cubicBezTo>
                  <a:pt x="-7509" y="874944"/>
                  <a:pt x="3603" y="714607"/>
                  <a:pt x="24770" y="652165"/>
                </a:cubicBezTo>
                <a:cubicBezTo>
                  <a:pt x="45937" y="589723"/>
                  <a:pt x="73453" y="553211"/>
                  <a:pt x="132720" y="487065"/>
                </a:cubicBezTo>
                <a:cubicBezTo>
                  <a:pt x="191987" y="420919"/>
                  <a:pt x="338037" y="297623"/>
                  <a:pt x="380370" y="255290"/>
                </a:cubicBezTo>
                <a:cubicBezTo>
                  <a:pt x="422703" y="212957"/>
                  <a:pt x="333804" y="278044"/>
                  <a:pt x="386720" y="233065"/>
                </a:cubicBezTo>
                <a:cubicBezTo>
                  <a:pt x="439636" y="188086"/>
                  <a:pt x="636487" y="50502"/>
                  <a:pt x="675645" y="2034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4" name="フリーフォーム 1353">
            <a:extLst>
              <a:ext uri="{FF2B5EF4-FFF2-40B4-BE49-F238E27FC236}">
                <a16:creationId xmlns:a16="http://schemas.microsoft.com/office/drawing/2014/main" id="{9884AF75-F11F-D2A4-32F1-ADC2C891D917}"/>
              </a:ext>
            </a:extLst>
          </p:cNvPr>
          <p:cNvSpPr/>
          <p:nvPr/>
        </p:nvSpPr>
        <p:spPr>
          <a:xfrm>
            <a:off x="2447877" y="5090460"/>
            <a:ext cx="486049" cy="551752"/>
          </a:xfrm>
          <a:custGeom>
            <a:avLst/>
            <a:gdLst>
              <a:gd name="connsiteX0" fmla="*/ 482648 w 486049"/>
              <a:gd name="connsiteY0" fmla="*/ 2240 h 551752"/>
              <a:gd name="connsiteX1" fmla="*/ 184198 w 486049"/>
              <a:gd name="connsiteY1" fmla="*/ 287990 h 551752"/>
              <a:gd name="connsiteX2" fmla="*/ 48 w 486049"/>
              <a:gd name="connsiteY2" fmla="*/ 551515 h 551752"/>
              <a:gd name="connsiteX3" fmla="*/ 200073 w 486049"/>
              <a:gd name="connsiteY3" fmla="*/ 338790 h 551752"/>
              <a:gd name="connsiteX4" fmla="*/ 425498 w 486049"/>
              <a:gd name="connsiteY4" fmla="*/ 103840 h 551752"/>
              <a:gd name="connsiteX5" fmla="*/ 352473 w 486049"/>
              <a:gd name="connsiteY5" fmla="*/ 151465 h 551752"/>
              <a:gd name="connsiteX6" fmla="*/ 482648 w 486049"/>
              <a:gd name="connsiteY6" fmla="*/ 2240 h 551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6049" h="551752">
                <a:moveTo>
                  <a:pt x="482648" y="2240"/>
                </a:moveTo>
                <a:cubicBezTo>
                  <a:pt x="454602" y="24994"/>
                  <a:pt x="264631" y="196444"/>
                  <a:pt x="184198" y="287990"/>
                </a:cubicBezTo>
                <a:cubicBezTo>
                  <a:pt x="103765" y="379536"/>
                  <a:pt x="-2598" y="543048"/>
                  <a:pt x="48" y="551515"/>
                </a:cubicBezTo>
                <a:cubicBezTo>
                  <a:pt x="2694" y="559982"/>
                  <a:pt x="200073" y="338790"/>
                  <a:pt x="200073" y="338790"/>
                </a:cubicBezTo>
                <a:cubicBezTo>
                  <a:pt x="270981" y="264178"/>
                  <a:pt x="400098" y="135061"/>
                  <a:pt x="425498" y="103840"/>
                </a:cubicBezTo>
                <a:cubicBezTo>
                  <a:pt x="450898" y="72619"/>
                  <a:pt x="348769" y="165752"/>
                  <a:pt x="352473" y="151465"/>
                </a:cubicBezTo>
                <a:cubicBezTo>
                  <a:pt x="356177" y="137178"/>
                  <a:pt x="510694" y="-20514"/>
                  <a:pt x="482648" y="224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5" name="フリーフォーム 1354">
            <a:extLst>
              <a:ext uri="{FF2B5EF4-FFF2-40B4-BE49-F238E27FC236}">
                <a16:creationId xmlns:a16="http://schemas.microsoft.com/office/drawing/2014/main" id="{B35BF250-EAE2-0CBC-3463-2D4E96C7DBD9}"/>
              </a:ext>
            </a:extLst>
          </p:cNvPr>
          <p:cNvSpPr/>
          <p:nvPr/>
        </p:nvSpPr>
        <p:spPr>
          <a:xfrm>
            <a:off x="3343099" y="4317313"/>
            <a:ext cx="290029" cy="669195"/>
          </a:xfrm>
          <a:custGeom>
            <a:avLst/>
            <a:gdLst>
              <a:gd name="connsiteX0" fmla="*/ 197026 w 290029"/>
              <a:gd name="connsiteY0" fmla="*/ 687 h 669195"/>
              <a:gd name="connsiteX1" fmla="*/ 276401 w 290029"/>
              <a:gd name="connsiteY1" fmla="*/ 197537 h 669195"/>
              <a:gd name="connsiteX2" fmla="*/ 209726 w 290029"/>
              <a:gd name="connsiteY2" fmla="*/ 356287 h 669195"/>
              <a:gd name="connsiteX3" fmla="*/ 216076 w 290029"/>
              <a:gd name="connsiteY3" fmla="*/ 372162 h 669195"/>
              <a:gd name="connsiteX4" fmla="*/ 73201 w 290029"/>
              <a:gd name="connsiteY4" fmla="*/ 581712 h 669195"/>
              <a:gd name="connsiteX5" fmla="*/ 176 w 290029"/>
              <a:gd name="connsiteY5" fmla="*/ 667437 h 669195"/>
              <a:gd name="connsiteX6" fmla="*/ 92251 w 290029"/>
              <a:gd name="connsiteY6" fmla="*/ 511862 h 669195"/>
              <a:gd name="connsiteX7" fmla="*/ 289101 w 290029"/>
              <a:gd name="connsiteY7" fmla="*/ 146737 h 669195"/>
              <a:gd name="connsiteX8" fmla="*/ 197026 w 290029"/>
              <a:gd name="connsiteY8" fmla="*/ 687 h 669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029" h="669195">
                <a:moveTo>
                  <a:pt x="197026" y="687"/>
                </a:moveTo>
                <a:cubicBezTo>
                  <a:pt x="194909" y="9154"/>
                  <a:pt x="274284" y="138270"/>
                  <a:pt x="276401" y="197537"/>
                </a:cubicBezTo>
                <a:cubicBezTo>
                  <a:pt x="278518" y="256804"/>
                  <a:pt x="219780" y="327183"/>
                  <a:pt x="209726" y="356287"/>
                </a:cubicBezTo>
                <a:cubicBezTo>
                  <a:pt x="199672" y="385391"/>
                  <a:pt x="238830" y="334591"/>
                  <a:pt x="216076" y="372162"/>
                </a:cubicBezTo>
                <a:cubicBezTo>
                  <a:pt x="193322" y="409733"/>
                  <a:pt x="109184" y="532500"/>
                  <a:pt x="73201" y="581712"/>
                </a:cubicBezTo>
                <a:cubicBezTo>
                  <a:pt x="37218" y="630924"/>
                  <a:pt x="-2999" y="679079"/>
                  <a:pt x="176" y="667437"/>
                </a:cubicBezTo>
                <a:cubicBezTo>
                  <a:pt x="3351" y="655795"/>
                  <a:pt x="44097" y="598645"/>
                  <a:pt x="92251" y="511862"/>
                </a:cubicBezTo>
                <a:cubicBezTo>
                  <a:pt x="140405" y="425079"/>
                  <a:pt x="277459" y="230345"/>
                  <a:pt x="289101" y="146737"/>
                </a:cubicBezTo>
                <a:cubicBezTo>
                  <a:pt x="300743" y="63129"/>
                  <a:pt x="199143" y="-7780"/>
                  <a:pt x="197026" y="68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6" name="フリーフォーム 1355">
            <a:extLst>
              <a:ext uri="{FF2B5EF4-FFF2-40B4-BE49-F238E27FC236}">
                <a16:creationId xmlns:a16="http://schemas.microsoft.com/office/drawing/2014/main" id="{D849C86F-8D4B-525E-3468-C6D3722A7E14}"/>
              </a:ext>
            </a:extLst>
          </p:cNvPr>
          <p:cNvSpPr/>
          <p:nvPr/>
        </p:nvSpPr>
        <p:spPr>
          <a:xfrm>
            <a:off x="3198225" y="4296781"/>
            <a:ext cx="520110" cy="1263179"/>
          </a:xfrm>
          <a:custGeom>
            <a:avLst/>
            <a:gdLst>
              <a:gd name="connsiteX0" fmla="*/ 380000 w 520110"/>
              <a:gd name="connsiteY0" fmla="*/ 2169 h 1263179"/>
              <a:gd name="connsiteX1" fmla="*/ 453025 w 520110"/>
              <a:gd name="connsiteY1" fmla="*/ 211719 h 1263179"/>
              <a:gd name="connsiteX2" fmla="*/ 367300 w 520110"/>
              <a:gd name="connsiteY2" fmla="*/ 424444 h 1263179"/>
              <a:gd name="connsiteX3" fmla="*/ 380000 w 520110"/>
              <a:gd name="connsiteY3" fmla="*/ 399044 h 1263179"/>
              <a:gd name="connsiteX4" fmla="*/ 192675 w 520110"/>
              <a:gd name="connsiteY4" fmla="*/ 687969 h 1263179"/>
              <a:gd name="connsiteX5" fmla="*/ 256175 w 520110"/>
              <a:gd name="connsiteY5" fmla="*/ 646694 h 1263179"/>
              <a:gd name="connsiteX6" fmla="*/ 68850 w 520110"/>
              <a:gd name="connsiteY6" fmla="*/ 913394 h 1263179"/>
              <a:gd name="connsiteX7" fmla="*/ 84725 w 520110"/>
              <a:gd name="connsiteY7" fmla="*/ 954669 h 1263179"/>
              <a:gd name="connsiteX8" fmla="*/ 11700 w 520110"/>
              <a:gd name="connsiteY8" fmla="*/ 1208669 h 1263179"/>
              <a:gd name="connsiteX9" fmla="*/ 8525 w 520110"/>
              <a:gd name="connsiteY9" fmla="*/ 1249944 h 1263179"/>
              <a:gd name="connsiteX10" fmla="*/ 94250 w 520110"/>
              <a:gd name="connsiteY10" fmla="*/ 1034044 h 1263179"/>
              <a:gd name="connsiteX11" fmla="*/ 319675 w 520110"/>
              <a:gd name="connsiteY11" fmla="*/ 668919 h 1263179"/>
              <a:gd name="connsiteX12" fmla="*/ 335550 w 520110"/>
              <a:gd name="connsiteY12" fmla="*/ 573669 h 1263179"/>
              <a:gd name="connsiteX13" fmla="*/ 500650 w 520110"/>
              <a:gd name="connsiteY13" fmla="*/ 291094 h 1263179"/>
              <a:gd name="connsiteX14" fmla="*/ 516525 w 520110"/>
              <a:gd name="connsiteY14" fmla="*/ 100594 h 1263179"/>
              <a:gd name="connsiteX15" fmla="*/ 497475 w 520110"/>
              <a:gd name="connsiteY15" fmla="*/ 100594 h 1263179"/>
              <a:gd name="connsiteX16" fmla="*/ 380000 w 520110"/>
              <a:gd name="connsiteY16" fmla="*/ 2169 h 1263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20110" h="1263179">
                <a:moveTo>
                  <a:pt x="380000" y="2169"/>
                </a:moveTo>
                <a:cubicBezTo>
                  <a:pt x="372592" y="20690"/>
                  <a:pt x="455142" y="141340"/>
                  <a:pt x="453025" y="211719"/>
                </a:cubicBezTo>
                <a:cubicBezTo>
                  <a:pt x="450908" y="282098"/>
                  <a:pt x="379471" y="393223"/>
                  <a:pt x="367300" y="424444"/>
                </a:cubicBezTo>
                <a:cubicBezTo>
                  <a:pt x="355129" y="455665"/>
                  <a:pt x="409104" y="355123"/>
                  <a:pt x="380000" y="399044"/>
                </a:cubicBezTo>
                <a:cubicBezTo>
                  <a:pt x="350896" y="442965"/>
                  <a:pt x="213312" y="646694"/>
                  <a:pt x="192675" y="687969"/>
                </a:cubicBezTo>
                <a:cubicBezTo>
                  <a:pt x="172037" y="729244"/>
                  <a:pt x="276812" y="609123"/>
                  <a:pt x="256175" y="646694"/>
                </a:cubicBezTo>
                <a:cubicBezTo>
                  <a:pt x="235537" y="684265"/>
                  <a:pt x="97425" y="862065"/>
                  <a:pt x="68850" y="913394"/>
                </a:cubicBezTo>
                <a:cubicBezTo>
                  <a:pt x="40275" y="964723"/>
                  <a:pt x="94250" y="905456"/>
                  <a:pt x="84725" y="954669"/>
                </a:cubicBezTo>
                <a:cubicBezTo>
                  <a:pt x="75200" y="1003882"/>
                  <a:pt x="24400" y="1159457"/>
                  <a:pt x="11700" y="1208669"/>
                </a:cubicBezTo>
                <a:cubicBezTo>
                  <a:pt x="-1000" y="1257881"/>
                  <a:pt x="-5233" y="1279048"/>
                  <a:pt x="8525" y="1249944"/>
                </a:cubicBezTo>
                <a:cubicBezTo>
                  <a:pt x="22283" y="1220840"/>
                  <a:pt x="42392" y="1130881"/>
                  <a:pt x="94250" y="1034044"/>
                </a:cubicBezTo>
                <a:cubicBezTo>
                  <a:pt x="146108" y="937207"/>
                  <a:pt x="279458" y="745648"/>
                  <a:pt x="319675" y="668919"/>
                </a:cubicBezTo>
                <a:cubicBezTo>
                  <a:pt x="359892" y="592190"/>
                  <a:pt x="305388" y="636640"/>
                  <a:pt x="335550" y="573669"/>
                </a:cubicBezTo>
                <a:cubicBezTo>
                  <a:pt x="365712" y="510698"/>
                  <a:pt x="470487" y="369940"/>
                  <a:pt x="500650" y="291094"/>
                </a:cubicBezTo>
                <a:cubicBezTo>
                  <a:pt x="530813" y="212248"/>
                  <a:pt x="517054" y="132344"/>
                  <a:pt x="516525" y="100594"/>
                </a:cubicBezTo>
                <a:cubicBezTo>
                  <a:pt x="515996" y="68844"/>
                  <a:pt x="514408" y="111706"/>
                  <a:pt x="497475" y="100594"/>
                </a:cubicBezTo>
                <a:cubicBezTo>
                  <a:pt x="480542" y="89482"/>
                  <a:pt x="387408" y="-16352"/>
                  <a:pt x="380000" y="216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7" name="フリーフォーム 1356">
            <a:extLst>
              <a:ext uri="{FF2B5EF4-FFF2-40B4-BE49-F238E27FC236}">
                <a16:creationId xmlns:a16="http://schemas.microsoft.com/office/drawing/2014/main" id="{E5099940-3699-557A-367E-7E45EDF0AA0C}"/>
              </a:ext>
            </a:extLst>
          </p:cNvPr>
          <p:cNvSpPr/>
          <p:nvPr/>
        </p:nvSpPr>
        <p:spPr>
          <a:xfrm>
            <a:off x="2311878" y="4391572"/>
            <a:ext cx="1272822" cy="1483067"/>
          </a:xfrm>
          <a:custGeom>
            <a:avLst/>
            <a:gdLst>
              <a:gd name="connsiteX0" fmla="*/ 5872 w 1272822"/>
              <a:gd name="connsiteY0" fmla="*/ 1466303 h 1483067"/>
              <a:gd name="connsiteX1" fmla="*/ 577372 w 1272822"/>
              <a:gd name="connsiteY1" fmla="*/ 720178 h 1483067"/>
              <a:gd name="connsiteX2" fmla="*/ 913922 w 1272822"/>
              <a:gd name="connsiteY2" fmla="*/ 358228 h 1483067"/>
              <a:gd name="connsiteX3" fmla="*/ 923447 w 1272822"/>
              <a:gd name="connsiteY3" fmla="*/ 186778 h 1483067"/>
              <a:gd name="connsiteX4" fmla="*/ 1120297 w 1272822"/>
              <a:gd name="connsiteY4" fmla="*/ 28028 h 1483067"/>
              <a:gd name="connsiteX5" fmla="*/ 1272697 w 1272822"/>
              <a:gd name="connsiteY5" fmla="*/ 31203 h 1483067"/>
              <a:gd name="connsiteX6" fmla="*/ 1142522 w 1272822"/>
              <a:gd name="connsiteY6" fmla="*/ 339178 h 1483067"/>
              <a:gd name="connsiteX7" fmla="*/ 945672 w 1272822"/>
              <a:gd name="connsiteY7" fmla="*/ 739228 h 1483067"/>
              <a:gd name="connsiteX8" fmla="*/ 878997 w 1272822"/>
              <a:gd name="connsiteY8" fmla="*/ 1066253 h 1483067"/>
              <a:gd name="connsiteX9" fmla="*/ 875822 w 1272822"/>
              <a:gd name="connsiteY9" fmla="*/ 1005928 h 1483067"/>
              <a:gd name="connsiteX10" fmla="*/ 637697 w 1272822"/>
              <a:gd name="connsiteY10" fmla="*/ 1015453 h 1483067"/>
              <a:gd name="connsiteX11" fmla="*/ 301147 w 1272822"/>
              <a:gd name="connsiteY11" fmla="*/ 1221828 h 1483067"/>
              <a:gd name="connsiteX12" fmla="*/ 5872 w 1272822"/>
              <a:gd name="connsiteY12" fmla="*/ 1466303 h 1483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72822" h="1483067">
                <a:moveTo>
                  <a:pt x="5872" y="1466303"/>
                </a:moveTo>
                <a:cubicBezTo>
                  <a:pt x="51909" y="1382695"/>
                  <a:pt x="426030" y="904857"/>
                  <a:pt x="577372" y="720178"/>
                </a:cubicBezTo>
                <a:cubicBezTo>
                  <a:pt x="728714" y="535499"/>
                  <a:pt x="856243" y="447128"/>
                  <a:pt x="913922" y="358228"/>
                </a:cubicBezTo>
                <a:cubicBezTo>
                  <a:pt x="971601" y="269328"/>
                  <a:pt x="889051" y="241811"/>
                  <a:pt x="923447" y="186778"/>
                </a:cubicBezTo>
                <a:cubicBezTo>
                  <a:pt x="957843" y="131745"/>
                  <a:pt x="1062089" y="53957"/>
                  <a:pt x="1120297" y="28028"/>
                </a:cubicBezTo>
                <a:cubicBezTo>
                  <a:pt x="1178505" y="2099"/>
                  <a:pt x="1268993" y="-20655"/>
                  <a:pt x="1272697" y="31203"/>
                </a:cubicBezTo>
                <a:cubicBezTo>
                  <a:pt x="1276401" y="83061"/>
                  <a:pt x="1197026" y="221174"/>
                  <a:pt x="1142522" y="339178"/>
                </a:cubicBezTo>
                <a:cubicBezTo>
                  <a:pt x="1088018" y="457182"/>
                  <a:pt x="989593" y="618049"/>
                  <a:pt x="945672" y="739228"/>
                </a:cubicBezTo>
                <a:cubicBezTo>
                  <a:pt x="901751" y="860407"/>
                  <a:pt x="890639" y="1021803"/>
                  <a:pt x="878997" y="1066253"/>
                </a:cubicBezTo>
                <a:cubicBezTo>
                  <a:pt x="867355" y="1110703"/>
                  <a:pt x="916038" y="1014395"/>
                  <a:pt x="875822" y="1005928"/>
                </a:cubicBezTo>
                <a:cubicBezTo>
                  <a:pt x="835606" y="997461"/>
                  <a:pt x="733476" y="979470"/>
                  <a:pt x="637697" y="1015453"/>
                </a:cubicBezTo>
                <a:cubicBezTo>
                  <a:pt x="541918" y="1051436"/>
                  <a:pt x="405922" y="1146157"/>
                  <a:pt x="301147" y="1221828"/>
                </a:cubicBezTo>
                <a:cubicBezTo>
                  <a:pt x="196372" y="1297499"/>
                  <a:pt x="-40165" y="1549911"/>
                  <a:pt x="5872" y="146630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8" name="フリーフォーム 1357">
            <a:extLst>
              <a:ext uri="{FF2B5EF4-FFF2-40B4-BE49-F238E27FC236}">
                <a16:creationId xmlns:a16="http://schemas.microsoft.com/office/drawing/2014/main" id="{0A56C23E-C065-0830-D3F3-D850E6850076}"/>
              </a:ext>
            </a:extLst>
          </p:cNvPr>
          <p:cNvSpPr/>
          <p:nvPr/>
        </p:nvSpPr>
        <p:spPr>
          <a:xfrm>
            <a:off x="2467372" y="5421356"/>
            <a:ext cx="772983" cy="1033245"/>
          </a:xfrm>
          <a:custGeom>
            <a:avLst/>
            <a:gdLst>
              <a:gd name="connsiteX0" fmla="*/ 771128 w 772983"/>
              <a:gd name="connsiteY0" fmla="*/ 1544 h 1033245"/>
              <a:gd name="connsiteX1" fmla="*/ 602853 w 772983"/>
              <a:gd name="connsiteY1" fmla="*/ 284119 h 1033245"/>
              <a:gd name="connsiteX2" fmla="*/ 383778 w 772983"/>
              <a:gd name="connsiteY2" fmla="*/ 185694 h 1033245"/>
              <a:gd name="connsiteX3" fmla="*/ 152003 w 772983"/>
              <a:gd name="connsiteY3" fmla="*/ 280944 h 1033245"/>
              <a:gd name="connsiteX4" fmla="*/ 21828 w 772983"/>
              <a:gd name="connsiteY4" fmla="*/ 646069 h 1033245"/>
              <a:gd name="connsiteX5" fmla="*/ 25003 w 772983"/>
              <a:gd name="connsiteY5" fmla="*/ 576219 h 1033245"/>
              <a:gd name="connsiteX6" fmla="*/ 2778 w 772983"/>
              <a:gd name="connsiteY6" fmla="*/ 966744 h 1033245"/>
              <a:gd name="connsiteX7" fmla="*/ 2778 w 772983"/>
              <a:gd name="connsiteY7" fmla="*/ 1008019 h 1033245"/>
              <a:gd name="connsiteX8" fmla="*/ 25003 w 772983"/>
              <a:gd name="connsiteY8" fmla="*/ 703219 h 1033245"/>
              <a:gd name="connsiteX9" fmla="*/ 98028 w 772983"/>
              <a:gd name="connsiteY9" fmla="*/ 480969 h 1033245"/>
              <a:gd name="connsiteX10" fmla="*/ 282178 w 772983"/>
              <a:gd name="connsiteY10" fmla="*/ 195219 h 1033245"/>
              <a:gd name="connsiteX11" fmla="*/ 358378 w 772983"/>
              <a:gd name="connsiteY11" fmla="*/ 176169 h 1033245"/>
              <a:gd name="connsiteX12" fmla="*/ 396478 w 772983"/>
              <a:gd name="connsiteY12" fmla="*/ 201569 h 1033245"/>
              <a:gd name="connsiteX13" fmla="*/ 545703 w 772983"/>
              <a:gd name="connsiteY13" fmla="*/ 230144 h 1033245"/>
              <a:gd name="connsiteX14" fmla="*/ 647303 w 772983"/>
              <a:gd name="connsiteY14" fmla="*/ 220619 h 1033245"/>
              <a:gd name="connsiteX15" fmla="*/ 691753 w 772983"/>
              <a:gd name="connsiteY15" fmla="*/ 172994 h 1033245"/>
              <a:gd name="connsiteX16" fmla="*/ 771128 w 772983"/>
              <a:gd name="connsiteY16" fmla="*/ 1544 h 103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72983" h="1033245">
                <a:moveTo>
                  <a:pt x="771128" y="1544"/>
                </a:moveTo>
                <a:cubicBezTo>
                  <a:pt x="756311" y="20065"/>
                  <a:pt x="667411" y="253427"/>
                  <a:pt x="602853" y="284119"/>
                </a:cubicBezTo>
                <a:cubicBezTo>
                  <a:pt x="538295" y="314811"/>
                  <a:pt x="458920" y="186223"/>
                  <a:pt x="383778" y="185694"/>
                </a:cubicBezTo>
                <a:cubicBezTo>
                  <a:pt x="308636" y="185165"/>
                  <a:pt x="212328" y="204215"/>
                  <a:pt x="152003" y="280944"/>
                </a:cubicBezTo>
                <a:cubicBezTo>
                  <a:pt x="91678" y="357673"/>
                  <a:pt x="42995" y="596857"/>
                  <a:pt x="21828" y="646069"/>
                </a:cubicBezTo>
                <a:cubicBezTo>
                  <a:pt x="661" y="695281"/>
                  <a:pt x="28178" y="522773"/>
                  <a:pt x="25003" y="576219"/>
                </a:cubicBezTo>
                <a:cubicBezTo>
                  <a:pt x="21828" y="629665"/>
                  <a:pt x="6482" y="894777"/>
                  <a:pt x="2778" y="966744"/>
                </a:cubicBezTo>
                <a:cubicBezTo>
                  <a:pt x="-926" y="1038711"/>
                  <a:pt x="-926" y="1051940"/>
                  <a:pt x="2778" y="1008019"/>
                </a:cubicBezTo>
                <a:cubicBezTo>
                  <a:pt x="6482" y="964098"/>
                  <a:pt x="9128" y="791060"/>
                  <a:pt x="25003" y="703219"/>
                </a:cubicBezTo>
                <a:cubicBezTo>
                  <a:pt x="40878" y="615378"/>
                  <a:pt x="55166" y="565636"/>
                  <a:pt x="98028" y="480969"/>
                </a:cubicBezTo>
                <a:cubicBezTo>
                  <a:pt x="140890" y="396302"/>
                  <a:pt x="238786" y="246019"/>
                  <a:pt x="282178" y="195219"/>
                </a:cubicBezTo>
                <a:cubicBezTo>
                  <a:pt x="325570" y="144419"/>
                  <a:pt x="339328" y="175111"/>
                  <a:pt x="358378" y="176169"/>
                </a:cubicBezTo>
                <a:cubicBezTo>
                  <a:pt x="377428" y="177227"/>
                  <a:pt x="365257" y="192573"/>
                  <a:pt x="396478" y="201569"/>
                </a:cubicBezTo>
                <a:cubicBezTo>
                  <a:pt x="427699" y="210565"/>
                  <a:pt x="503899" y="226969"/>
                  <a:pt x="545703" y="230144"/>
                </a:cubicBezTo>
                <a:cubicBezTo>
                  <a:pt x="587507" y="233319"/>
                  <a:pt x="622961" y="230144"/>
                  <a:pt x="647303" y="220619"/>
                </a:cubicBezTo>
                <a:cubicBezTo>
                  <a:pt x="671645" y="211094"/>
                  <a:pt x="675878" y="209507"/>
                  <a:pt x="691753" y="172994"/>
                </a:cubicBezTo>
                <a:cubicBezTo>
                  <a:pt x="707628" y="136482"/>
                  <a:pt x="785945" y="-16977"/>
                  <a:pt x="771128" y="154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9" name="フリーフォーム 1358">
            <a:extLst>
              <a:ext uri="{FF2B5EF4-FFF2-40B4-BE49-F238E27FC236}">
                <a16:creationId xmlns:a16="http://schemas.microsoft.com/office/drawing/2014/main" id="{B63F896E-6798-0254-4A3D-6F45F7B6775B}"/>
              </a:ext>
            </a:extLst>
          </p:cNvPr>
          <p:cNvSpPr/>
          <p:nvPr/>
        </p:nvSpPr>
        <p:spPr>
          <a:xfrm>
            <a:off x="2318316" y="5329443"/>
            <a:ext cx="882197" cy="663125"/>
          </a:xfrm>
          <a:custGeom>
            <a:avLst/>
            <a:gdLst>
              <a:gd name="connsiteX0" fmla="*/ 834459 w 882197"/>
              <a:gd name="connsiteY0" fmla="*/ 7732 h 663125"/>
              <a:gd name="connsiteX1" fmla="*/ 751909 w 882197"/>
              <a:gd name="connsiteY1" fmla="*/ 39482 h 663125"/>
              <a:gd name="connsiteX2" fmla="*/ 250259 w 882197"/>
              <a:gd name="connsiteY2" fmla="*/ 306182 h 663125"/>
              <a:gd name="connsiteX3" fmla="*/ 2609 w 882197"/>
              <a:gd name="connsiteY3" fmla="*/ 658607 h 663125"/>
              <a:gd name="connsiteX4" fmla="*/ 132784 w 882197"/>
              <a:gd name="connsiteY4" fmla="*/ 490332 h 663125"/>
              <a:gd name="connsiteX5" fmla="*/ 329634 w 882197"/>
              <a:gd name="connsiteY5" fmla="*/ 264907 h 663125"/>
              <a:gd name="connsiteX6" fmla="*/ 586809 w 882197"/>
              <a:gd name="connsiteY6" fmla="*/ 309357 h 663125"/>
              <a:gd name="connsiteX7" fmla="*/ 818584 w 882197"/>
              <a:gd name="connsiteY7" fmla="*/ 328407 h 663125"/>
              <a:gd name="connsiteX8" fmla="*/ 882084 w 882197"/>
              <a:gd name="connsiteY8" fmla="*/ 102982 h 663125"/>
              <a:gd name="connsiteX9" fmla="*/ 834459 w 882197"/>
              <a:gd name="connsiteY9" fmla="*/ 7732 h 66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2197" h="663125">
                <a:moveTo>
                  <a:pt x="834459" y="7732"/>
                </a:moveTo>
                <a:cubicBezTo>
                  <a:pt x="812763" y="-2851"/>
                  <a:pt x="849276" y="-10260"/>
                  <a:pt x="751909" y="39482"/>
                </a:cubicBezTo>
                <a:cubicBezTo>
                  <a:pt x="654542" y="89224"/>
                  <a:pt x="375142" y="202994"/>
                  <a:pt x="250259" y="306182"/>
                </a:cubicBezTo>
                <a:cubicBezTo>
                  <a:pt x="125376" y="409370"/>
                  <a:pt x="22188" y="627915"/>
                  <a:pt x="2609" y="658607"/>
                </a:cubicBezTo>
                <a:cubicBezTo>
                  <a:pt x="-16970" y="689299"/>
                  <a:pt x="78280" y="555949"/>
                  <a:pt x="132784" y="490332"/>
                </a:cubicBezTo>
                <a:cubicBezTo>
                  <a:pt x="187288" y="424715"/>
                  <a:pt x="253963" y="295070"/>
                  <a:pt x="329634" y="264907"/>
                </a:cubicBezTo>
                <a:cubicBezTo>
                  <a:pt x="405305" y="234745"/>
                  <a:pt x="505317" y="298774"/>
                  <a:pt x="586809" y="309357"/>
                </a:cubicBezTo>
                <a:cubicBezTo>
                  <a:pt x="668301" y="319940"/>
                  <a:pt x="769372" y="362803"/>
                  <a:pt x="818584" y="328407"/>
                </a:cubicBezTo>
                <a:cubicBezTo>
                  <a:pt x="867796" y="294011"/>
                  <a:pt x="879967" y="161719"/>
                  <a:pt x="882084" y="102982"/>
                </a:cubicBezTo>
                <a:cubicBezTo>
                  <a:pt x="884201" y="44245"/>
                  <a:pt x="856155" y="18315"/>
                  <a:pt x="834459" y="773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0" name="フリーフォーム 1359">
            <a:extLst>
              <a:ext uri="{FF2B5EF4-FFF2-40B4-BE49-F238E27FC236}">
                <a16:creationId xmlns:a16="http://schemas.microsoft.com/office/drawing/2014/main" id="{84BDD3FB-A278-866D-839A-6C98E7CC86F5}"/>
              </a:ext>
            </a:extLst>
          </p:cNvPr>
          <p:cNvSpPr/>
          <p:nvPr/>
        </p:nvSpPr>
        <p:spPr>
          <a:xfrm>
            <a:off x="2360593" y="5661054"/>
            <a:ext cx="103728" cy="1025496"/>
          </a:xfrm>
          <a:custGeom>
            <a:avLst/>
            <a:gdLst>
              <a:gd name="connsiteX0" fmla="*/ 103207 w 103728"/>
              <a:gd name="connsiteY0" fmla="*/ 9496 h 1025496"/>
              <a:gd name="connsiteX1" fmla="*/ 4782 w 103728"/>
              <a:gd name="connsiteY1" fmla="*/ 450821 h 1025496"/>
              <a:gd name="connsiteX2" fmla="*/ 14307 w 103728"/>
              <a:gd name="connsiteY2" fmla="*/ 838171 h 1025496"/>
              <a:gd name="connsiteX3" fmla="*/ 4782 w 103728"/>
              <a:gd name="connsiteY3" fmla="*/ 777846 h 1025496"/>
              <a:gd name="connsiteX4" fmla="*/ 23832 w 103728"/>
              <a:gd name="connsiteY4" fmla="*/ 1025496 h 1025496"/>
              <a:gd name="connsiteX5" fmla="*/ 42882 w 103728"/>
              <a:gd name="connsiteY5" fmla="*/ 774671 h 1025496"/>
              <a:gd name="connsiteX6" fmla="*/ 42882 w 103728"/>
              <a:gd name="connsiteY6" fmla="*/ 199996 h 1025496"/>
              <a:gd name="connsiteX7" fmla="*/ 103207 w 103728"/>
              <a:gd name="connsiteY7" fmla="*/ 9496 h 1025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728" h="1025496">
                <a:moveTo>
                  <a:pt x="103207" y="9496"/>
                </a:moveTo>
                <a:cubicBezTo>
                  <a:pt x="96857" y="51300"/>
                  <a:pt x="19599" y="312709"/>
                  <a:pt x="4782" y="450821"/>
                </a:cubicBezTo>
                <a:cubicBezTo>
                  <a:pt x="-10035" y="588933"/>
                  <a:pt x="14307" y="783667"/>
                  <a:pt x="14307" y="838171"/>
                </a:cubicBezTo>
                <a:cubicBezTo>
                  <a:pt x="14307" y="892675"/>
                  <a:pt x="3195" y="746625"/>
                  <a:pt x="4782" y="777846"/>
                </a:cubicBezTo>
                <a:cubicBezTo>
                  <a:pt x="6369" y="809067"/>
                  <a:pt x="17482" y="1026025"/>
                  <a:pt x="23832" y="1025496"/>
                </a:cubicBezTo>
                <a:cubicBezTo>
                  <a:pt x="30182" y="1024967"/>
                  <a:pt x="39707" y="912254"/>
                  <a:pt x="42882" y="774671"/>
                </a:cubicBezTo>
                <a:cubicBezTo>
                  <a:pt x="46057" y="637088"/>
                  <a:pt x="29653" y="330171"/>
                  <a:pt x="42882" y="199996"/>
                </a:cubicBezTo>
                <a:cubicBezTo>
                  <a:pt x="56111" y="69821"/>
                  <a:pt x="109557" y="-32308"/>
                  <a:pt x="103207" y="949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1" name="フリーフォーム 1360">
            <a:extLst>
              <a:ext uri="{FF2B5EF4-FFF2-40B4-BE49-F238E27FC236}">
                <a16:creationId xmlns:a16="http://schemas.microsoft.com/office/drawing/2014/main" id="{583FC7EC-50E4-E7A1-8FEF-0BEEEF339137}"/>
              </a:ext>
            </a:extLst>
          </p:cNvPr>
          <p:cNvSpPr/>
          <p:nvPr/>
        </p:nvSpPr>
        <p:spPr>
          <a:xfrm>
            <a:off x="2112792" y="5893973"/>
            <a:ext cx="222375" cy="1399012"/>
          </a:xfrm>
          <a:custGeom>
            <a:avLst/>
            <a:gdLst>
              <a:gd name="connsiteX0" fmla="*/ 166858 w 222375"/>
              <a:gd name="connsiteY0" fmla="*/ 33752 h 1399012"/>
              <a:gd name="connsiteX1" fmla="*/ 157333 w 222375"/>
              <a:gd name="connsiteY1" fmla="*/ 90902 h 1399012"/>
              <a:gd name="connsiteX2" fmla="*/ 17633 w 222375"/>
              <a:gd name="connsiteY2" fmla="*/ 494127 h 1399012"/>
              <a:gd name="connsiteX3" fmla="*/ 65258 w 222375"/>
              <a:gd name="connsiteY3" fmla="*/ 643352 h 1399012"/>
              <a:gd name="connsiteX4" fmla="*/ 33508 w 222375"/>
              <a:gd name="connsiteY4" fmla="*/ 697327 h 1399012"/>
              <a:gd name="connsiteX5" fmla="*/ 11283 w 222375"/>
              <a:gd name="connsiteY5" fmla="*/ 1049752 h 1399012"/>
              <a:gd name="connsiteX6" fmla="*/ 1758 w 222375"/>
              <a:gd name="connsiteY6" fmla="*/ 1399002 h 1399012"/>
              <a:gd name="connsiteX7" fmla="*/ 46208 w 222375"/>
              <a:gd name="connsiteY7" fmla="*/ 1059277 h 1399012"/>
              <a:gd name="connsiteX8" fmla="*/ 49383 w 222375"/>
              <a:gd name="connsiteY8" fmla="*/ 443327 h 1399012"/>
              <a:gd name="connsiteX9" fmla="*/ 65258 w 222375"/>
              <a:gd name="connsiteY9" fmla="*/ 125827 h 1399012"/>
              <a:gd name="connsiteX10" fmla="*/ 33508 w 222375"/>
              <a:gd name="connsiteY10" fmla="*/ 395702 h 1399012"/>
              <a:gd name="connsiteX11" fmla="*/ 217658 w 222375"/>
              <a:gd name="connsiteY11" fmla="*/ 24227 h 1399012"/>
              <a:gd name="connsiteX12" fmla="*/ 166858 w 222375"/>
              <a:gd name="connsiteY12" fmla="*/ 33752 h 1399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2375" h="1399012">
                <a:moveTo>
                  <a:pt x="166858" y="33752"/>
                </a:moveTo>
                <a:cubicBezTo>
                  <a:pt x="156804" y="44864"/>
                  <a:pt x="182204" y="14173"/>
                  <a:pt x="157333" y="90902"/>
                </a:cubicBezTo>
                <a:cubicBezTo>
                  <a:pt x="132462" y="167631"/>
                  <a:pt x="32979" y="402052"/>
                  <a:pt x="17633" y="494127"/>
                </a:cubicBezTo>
                <a:cubicBezTo>
                  <a:pt x="2287" y="586202"/>
                  <a:pt x="62612" y="609485"/>
                  <a:pt x="65258" y="643352"/>
                </a:cubicBezTo>
                <a:cubicBezTo>
                  <a:pt x="67904" y="677219"/>
                  <a:pt x="42504" y="629594"/>
                  <a:pt x="33508" y="697327"/>
                </a:cubicBezTo>
                <a:cubicBezTo>
                  <a:pt x="24512" y="765060"/>
                  <a:pt x="16575" y="932806"/>
                  <a:pt x="11283" y="1049752"/>
                </a:cubicBezTo>
                <a:cubicBezTo>
                  <a:pt x="5991" y="1166698"/>
                  <a:pt x="-4063" y="1397415"/>
                  <a:pt x="1758" y="1399002"/>
                </a:cubicBezTo>
                <a:cubicBezTo>
                  <a:pt x="7579" y="1400590"/>
                  <a:pt x="38271" y="1218556"/>
                  <a:pt x="46208" y="1059277"/>
                </a:cubicBezTo>
                <a:cubicBezTo>
                  <a:pt x="54145" y="899998"/>
                  <a:pt x="46208" y="598902"/>
                  <a:pt x="49383" y="443327"/>
                </a:cubicBezTo>
                <a:cubicBezTo>
                  <a:pt x="52558" y="287752"/>
                  <a:pt x="67904" y="133764"/>
                  <a:pt x="65258" y="125827"/>
                </a:cubicBezTo>
                <a:cubicBezTo>
                  <a:pt x="62612" y="117890"/>
                  <a:pt x="8108" y="412635"/>
                  <a:pt x="33508" y="395702"/>
                </a:cubicBezTo>
                <a:cubicBezTo>
                  <a:pt x="58908" y="378769"/>
                  <a:pt x="195433" y="78731"/>
                  <a:pt x="217658" y="24227"/>
                </a:cubicBezTo>
                <a:cubicBezTo>
                  <a:pt x="239883" y="-30277"/>
                  <a:pt x="176912" y="22640"/>
                  <a:pt x="166858" y="3375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2" name="フリーフォーム 1361">
            <a:extLst>
              <a:ext uri="{FF2B5EF4-FFF2-40B4-BE49-F238E27FC236}">
                <a16:creationId xmlns:a16="http://schemas.microsoft.com/office/drawing/2014/main" id="{6C67DDAA-0023-00AA-9340-B8F64D6F0FE3}"/>
              </a:ext>
            </a:extLst>
          </p:cNvPr>
          <p:cNvSpPr/>
          <p:nvPr/>
        </p:nvSpPr>
        <p:spPr>
          <a:xfrm>
            <a:off x="2580221" y="6011801"/>
            <a:ext cx="793918" cy="881132"/>
          </a:xfrm>
          <a:custGeom>
            <a:avLst/>
            <a:gdLst>
              <a:gd name="connsiteX0" fmla="*/ 670979 w 793918"/>
              <a:gd name="connsiteY0" fmla="*/ 81024 h 881132"/>
              <a:gd name="connsiteX1" fmla="*/ 80429 w 793918"/>
              <a:gd name="connsiteY1" fmla="*/ 490599 h 881132"/>
              <a:gd name="connsiteX2" fmla="*/ 70904 w 793918"/>
              <a:gd name="connsiteY2" fmla="*/ 655699 h 881132"/>
              <a:gd name="connsiteX3" fmla="*/ 74079 w 793918"/>
              <a:gd name="connsiteY3" fmla="*/ 690624 h 881132"/>
              <a:gd name="connsiteX4" fmla="*/ 7404 w 793918"/>
              <a:gd name="connsiteY4" fmla="*/ 881124 h 881132"/>
              <a:gd name="connsiteX5" fmla="*/ 274104 w 793918"/>
              <a:gd name="connsiteY5" fmla="*/ 696974 h 881132"/>
              <a:gd name="connsiteX6" fmla="*/ 778929 w 793918"/>
              <a:gd name="connsiteY6" fmla="*/ 382649 h 881132"/>
              <a:gd name="connsiteX7" fmla="*/ 664629 w 793918"/>
              <a:gd name="connsiteY7" fmla="*/ 23874 h 881132"/>
              <a:gd name="connsiteX8" fmla="*/ 670979 w 793918"/>
              <a:gd name="connsiteY8" fmla="*/ 81024 h 88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3918" h="881132">
                <a:moveTo>
                  <a:pt x="670979" y="81024"/>
                </a:moveTo>
                <a:cubicBezTo>
                  <a:pt x="573612" y="158812"/>
                  <a:pt x="180441" y="394820"/>
                  <a:pt x="80429" y="490599"/>
                </a:cubicBezTo>
                <a:cubicBezTo>
                  <a:pt x="-19583" y="586378"/>
                  <a:pt x="71962" y="622362"/>
                  <a:pt x="70904" y="655699"/>
                </a:cubicBezTo>
                <a:cubicBezTo>
                  <a:pt x="69846" y="689036"/>
                  <a:pt x="84662" y="653053"/>
                  <a:pt x="74079" y="690624"/>
                </a:cubicBezTo>
                <a:cubicBezTo>
                  <a:pt x="63496" y="728195"/>
                  <a:pt x="-25933" y="880066"/>
                  <a:pt x="7404" y="881124"/>
                </a:cubicBezTo>
                <a:cubicBezTo>
                  <a:pt x="40741" y="882182"/>
                  <a:pt x="145516" y="780053"/>
                  <a:pt x="274104" y="696974"/>
                </a:cubicBezTo>
                <a:cubicBezTo>
                  <a:pt x="402691" y="613895"/>
                  <a:pt x="713842" y="494832"/>
                  <a:pt x="778929" y="382649"/>
                </a:cubicBezTo>
                <a:cubicBezTo>
                  <a:pt x="844016" y="270466"/>
                  <a:pt x="676800" y="72028"/>
                  <a:pt x="664629" y="23874"/>
                </a:cubicBezTo>
                <a:cubicBezTo>
                  <a:pt x="652458" y="-24280"/>
                  <a:pt x="768346" y="3236"/>
                  <a:pt x="670979" y="8102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3" name="フリーフォーム 1362">
            <a:extLst>
              <a:ext uri="{FF2B5EF4-FFF2-40B4-BE49-F238E27FC236}">
                <a16:creationId xmlns:a16="http://schemas.microsoft.com/office/drawing/2014/main" id="{B20BF462-BDC2-DCA6-C981-E7F3F73CC9AF}"/>
              </a:ext>
            </a:extLst>
          </p:cNvPr>
          <p:cNvSpPr/>
          <p:nvPr/>
        </p:nvSpPr>
        <p:spPr>
          <a:xfrm>
            <a:off x="3172332" y="5033349"/>
            <a:ext cx="297969" cy="1516208"/>
          </a:xfrm>
          <a:custGeom>
            <a:avLst/>
            <a:gdLst>
              <a:gd name="connsiteX0" fmla="*/ 43943 w 297969"/>
              <a:gd name="connsiteY0" fmla="*/ 272076 h 1516208"/>
              <a:gd name="connsiteX1" fmla="*/ 37593 w 297969"/>
              <a:gd name="connsiteY1" fmla="*/ 376851 h 1516208"/>
              <a:gd name="connsiteX2" fmla="*/ 9018 w 297969"/>
              <a:gd name="connsiteY2" fmla="*/ 688001 h 1516208"/>
              <a:gd name="connsiteX3" fmla="*/ 78868 w 297969"/>
              <a:gd name="connsiteY3" fmla="*/ 907076 h 1516208"/>
              <a:gd name="connsiteX4" fmla="*/ 62993 w 297969"/>
              <a:gd name="connsiteY4" fmla="*/ 865801 h 1516208"/>
              <a:gd name="connsiteX5" fmla="*/ 129668 w 297969"/>
              <a:gd name="connsiteY5" fmla="*/ 1173776 h 1516208"/>
              <a:gd name="connsiteX6" fmla="*/ 294768 w 297969"/>
              <a:gd name="connsiteY6" fmla="*/ 1494451 h 1516208"/>
              <a:gd name="connsiteX7" fmla="*/ 231268 w 297969"/>
              <a:gd name="connsiteY7" fmla="*/ 1430951 h 1516208"/>
              <a:gd name="connsiteX8" fmla="*/ 139193 w 297969"/>
              <a:gd name="connsiteY8" fmla="*/ 976926 h 1516208"/>
              <a:gd name="connsiteX9" fmla="*/ 28068 w 297969"/>
              <a:gd name="connsiteY9" fmla="*/ 491151 h 1516208"/>
              <a:gd name="connsiteX10" fmla="*/ 237618 w 297969"/>
              <a:gd name="connsiteY10" fmla="*/ 2201 h 1516208"/>
              <a:gd name="connsiteX11" fmla="*/ 9018 w 297969"/>
              <a:gd name="connsiteY11" fmla="*/ 310176 h 1516208"/>
              <a:gd name="connsiteX12" fmla="*/ 43943 w 297969"/>
              <a:gd name="connsiteY12" fmla="*/ 272076 h 151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7969" h="1516208">
                <a:moveTo>
                  <a:pt x="43943" y="272076"/>
                </a:moveTo>
                <a:cubicBezTo>
                  <a:pt x="48705" y="283188"/>
                  <a:pt x="43414" y="307530"/>
                  <a:pt x="37593" y="376851"/>
                </a:cubicBezTo>
                <a:cubicBezTo>
                  <a:pt x="31772" y="446172"/>
                  <a:pt x="2139" y="599630"/>
                  <a:pt x="9018" y="688001"/>
                </a:cubicBezTo>
                <a:cubicBezTo>
                  <a:pt x="15897" y="776372"/>
                  <a:pt x="69872" y="877443"/>
                  <a:pt x="78868" y="907076"/>
                </a:cubicBezTo>
                <a:cubicBezTo>
                  <a:pt x="87864" y="936709"/>
                  <a:pt x="54526" y="821351"/>
                  <a:pt x="62993" y="865801"/>
                </a:cubicBezTo>
                <a:cubicBezTo>
                  <a:pt x="71460" y="910251"/>
                  <a:pt x="91039" y="1069001"/>
                  <a:pt x="129668" y="1173776"/>
                </a:cubicBezTo>
                <a:cubicBezTo>
                  <a:pt x="168297" y="1278551"/>
                  <a:pt x="277835" y="1451589"/>
                  <a:pt x="294768" y="1494451"/>
                </a:cubicBezTo>
                <a:cubicBezTo>
                  <a:pt x="311701" y="1537313"/>
                  <a:pt x="257197" y="1517205"/>
                  <a:pt x="231268" y="1430951"/>
                </a:cubicBezTo>
                <a:cubicBezTo>
                  <a:pt x="205339" y="1344697"/>
                  <a:pt x="173060" y="1133559"/>
                  <a:pt x="139193" y="976926"/>
                </a:cubicBezTo>
                <a:cubicBezTo>
                  <a:pt x="105326" y="820293"/>
                  <a:pt x="11664" y="653605"/>
                  <a:pt x="28068" y="491151"/>
                </a:cubicBezTo>
                <a:cubicBezTo>
                  <a:pt x="44472" y="328697"/>
                  <a:pt x="240793" y="32364"/>
                  <a:pt x="237618" y="2201"/>
                </a:cubicBezTo>
                <a:cubicBezTo>
                  <a:pt x="234443" y="-27962"/>
                  <a:pt x="40768" y="260963"/>
                  <a:pt x="9018" y="310176"/>
                </a:cubicBezTo>
                <a:cubicBezTo>
                  <a:pt x="-22732" y="359389"/>
                  <a:pt x="39181" y="260964"/>
                  <a:pt x="43943" y="27207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4" name="フリーフォーム 1363">
            <a:extLst>
              <a:ext uri="{FF2B5EF4-FFF2-40B4-BE49-F238E27FC236}">
                <a16:creationId xmlns:a16="http://schemas.microsoft.com/office/drawing/2014/main" id="{A42E2890-2BA5-BA73-0D0F-5665F0CA699B}"/>
              </a:ext>
            </a:extLst>
          </p:cNvPr>
          <p:cNvSpPr/>
          <p:nvPr/>
        </p:nvSpPr>
        <p:spPr>
          <a:xfrm>
            <a:off x="2354274" y="6561623"/>
            <a:ext cx="273097" cy="1007701"/>
          </a:xfrm>
          <a:custGeom>
            <a:avLst/>
            <a:gdLst>
              <a:gd name="connsiteX0" fmla="*/ 7926 w 273097"/>
              <a:gd name="connsiteY0" fmla="*/ 23327 h 1007701"/>
              <a:gd name="connsiteX1" fmla="*/ 255576 w 273097"/>
              <a:gd name="connsiteY1" fmla="*/ 959952 h 1007701"/>
              <a:gd name="connsiteX2" fmla="*/ 230176 w 273097"/>
              <a:gd name="connsiteY2" fmla="*/ 807552 h 1007701"/>
              <a:gd name="connsiteX3" fmla="*/ 49201 w 273097"/>
              <a:gd name="connsiteY3" fmla="*/ 261452 h 1007701"/>
              <a:gd name="connsiteX4" fmla="*/ 58726 w 273097"/>
              <a:gd name="connsiteY4" fmla="*/ 280502 h 1007701"/>
              <a:gd name="connsiteX5" fmla="*/ 7926 w 273097"/>
              <a:gd name="connsiteY5" fmla="*/ 23327 h 100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097" h="1007701">
                <a:moveTo>
                  <a:pt x="7926" y="23327"/>
                </a:moveTo>
                <a:cubicBezTo>
                  <a:pt x="40734" y="136569"/>
                  <a:pt x="218534" y="829248"/>
                  <a:pt x="255576" y="959952"/>
                </a:cubicBezTo>
                <a:cubicBezTo>
                  <a:pt x="292618" y="1090656"/>
                  <a:pt x="264572" y="923969"/>
                  <a:pt x="230176" y="807552"/>
                </a:cubicBezTo>
                <a:cubicBezTo>
                  <a:pt x="195780" y="691135"/>
                  <a:pt x="77776" y="349294"/>
                  <a:pt x="49201" y="261452"/>
                </a:cubicBezTo>
                <a:cubicBezTo>
                  <a:pt x="20626" y="173610"/>
                  <a:pt x="62959" y="317015"/>
                  <a:pt x="58726" y="280502"/>
                </a:cubicBezTo>
                <a:cubicBezTo>
                  <a:pt x="54493" y="243990"/>
                  <a:pt x="-24882" y="-89915"/>
                  <a:pt x="7926" y="2332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5" name="フリーフォーム 1364">
            <a:extLst>
              <a:ext uri="{FF2B5EF4-FFF2-40B4-BE49-F238E27FC236}">
                <a16:creationId xmlns:a16="http://schemas.microsoft.com/office/drawing/2014/main" id="{361A5572-39CD-E7E1-B3A4-5CE211B155C7}"/>
              </a:ext>
            </a:extLst>
          </p:cNvPr>
          <p:cNvSpPr/>
          <p:nvPr/>
        </p:nvSpPr>
        <p:spPr>
          <a:xfrm>
            <a:off x="2406608" y="6359525"/>
            <a:ext cx="178171" cy="310564"/>
          </a:xfrm>
          <a:custGeom>
            <a:avLst/>
            <a:gdLst>
              <a:gd name="connsiteX0" fmla="*/ 142917 w 178171"/>
              <a:gd name="connsiteY0" fmla="*/ 0 h 310564"/>
              <a:gd name="connsiteX1" fmla="*/ 44492 w 178171"/>
              <a:gd name="connsiteY1" fmla="*/ 139700 h 310564"/>
              <a:gd name="connsiteX2" fmla="*/ 34967 w 178171"/>
              <a:gd name="connsiteY2" fmla="*/ 257175 h 310564"/>
              <a:gd name="connsiteX3" fmla="*/ 73067 w 178171"/>
              <a:gd name="connsiteY3" fmla="*/ 269875 h 310564"/>
              <a:gd name="connsiteX4" fmla="*/ 177842 w 178171"/>
              <a:gd name="connsiteY4" fmla="*/ 304800 h 310564"/>
              <a:gd name="connsiteX5" fmla="*/ 34967 w 178171"/>
              <a:gd name="connsiteY5" fmla="*/ 298450 h 310564"/>
              <a:gd name="connsiteX6" fmla="*/ 28617 w 178171"/>
              <a:gd name="connsiteY6" fmla="*/ 190500 h 310564"/>
              <a:gd name="connsiteX7" fmla="*/ 42 w 178171"/>
              <a:gd name="connsiteY7" fmla="*/ 174625 h 310564"/>
              <a:gd name="connsiteX8" fmla="*/ 25442 w 178171"/>
              <a:gd name="connsiteY8" fmla="*/ 139700 h 310564"/>
              <a:gd name="connsiteX9" fmla="*/ 142917 w 178171"/>
              <a:gd name="connsiteY9" fmla="*/ 0 h 310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171" h="310564">
                <a:moveTo>
                  <a:pt x="142917" y="0"/>
                </a:moveTo>
                <a:cubicBezTo>
                  <a:pt x="146092" y="0"/>
                  <a:pt x="62484" y="96837"/>
                  <a:pt x="44492" y="139700"/>
                </a:cubicBezTo>
                <a:cubicBezTo>
                  <a:pt x="26500" y="182563"/>
                  <a:pt x="30205" y="235479"/>
                  <a:pt x="34967" y="257175"/>
                </a:cubicBezTo>
                <a:cubicBezTo>
                  <a:pt x="39729" y="278871"/>
                  <a:pt x="73067" y="269875"/>
                  <a:pt x="73067" y="269875"/>
                </a:cubicBezTo>
                <a:cubicBezTo>
                  <a:pt x="96879" y="277813"/>
                  <a:pt x="184192" y="300038"/>
                  <a:pt x="177842" y="304800"/>
                </a:cubicBezTo>
                <a:cubicBezTo>
                  <a:pt x="171492" y="309562"/>
                  <a:pt x="59838" y="317500"/>
                  <a:pt x="34967" y="298450"/>
                </a:cubicBezTo>
                <a:cubicBezTo>
                  <a:pt x="10096" y="279400"/>
                  <a:pt x="34438" y="211137"/>
                  <a:pt x="28617" y="190500"/>
                </a:cubicBezTo>
                <a:cubicBezTo>
                  <a:pt x="22796" y="169863"/>
                  <a:pt x="571" y="183092"/>
                  <a:pt x="42" y="174625"/>
                </a:cubicBezTo>
                <a:cubicBezTo>
                  <a:pt x="-487" y="166158"/>
                  <a:pt x="3746" y="165629"/>
                  <a:pt x="25442" y="139700"/>
                </a:cubicBezTo>
                <a:cubicBezTo>
                  <a:pt x="47138" y="113771"/>
                  <a:pt x="139742" y="0"/>
                  <a:pt x="142917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6" name="フリーフォーム 1365">
            <a:extLst>
              <a:ext uri="{FF2B5EF4-FFF2-40B4-BE49-F238E27FC236}">
                <a16:creationId xmlns:a16="http://schemas.microsoft.com/office/drawing/2014/main" id="{02B055E8-0542-7AAE-44A5-2B5E593E157E}"/>
              </a:ext>
            </a:extLst>
          </p:cNvPr>
          <p:cNvSpPr/>
          <p:nvPr/>
        </p:nvSpPr>
        <p:spPr>
          <a:xfrm>
            <a:off x="2419095" y="6428476"/>
            <a:ext cx="157175" cy="234685"/>
          </a:xfrm>
          <a:custGeom>
            <a:avLst/>
            <a:gdLst>
              <a:gd name="connsiteX0" fmla="*/ 255 w 157175"/>
              <a:gd name="connsiteY0" fmla="*/ 899 h 234685"/>
              <a:gd name="connsiteX1" fmla="*/ 117730 w 157175"/>
              <a:gd name="connsiteY1" fmla="*/ 83449 h 234685"/>
              <a:gd name="connsiteX2" fmla="*/ 130430 w 157175"/>
              <a:gd name="connsiteY2" fmla="*/ 188224 h 234685"/>
              <a:gd name="connsiteX3" fmla="*/ 133605 w 157175"/>
              <a:gd name="connsiteY3" fmla="*/ 232674 h 234685"/>
              <a:gd name="connsiteX4" fmla="*/ 155830 w 157175"/>
              <a:gd name="connsiteY4" fmla="*/ 127899 h 234685"/>
              <a:gd name="connsiteX5" fmla="*/ 89155 w 157175"/>
              <a:gd name="connsiteY5" fmla="*/ 45349 h 234685"/>
              <a:gd name="connsiteX6" fmla="*/ 255 w 157175"/>
              <a:gd name="connsiteY6" fmla="*/ 899 h 234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175" h="234685">
                <a:moveTo>
                  <a:pt x="255" y="899"/>
                </a:moveTo>
                <a:cubicBezTo>
                  <a:pt x="5017" y="7249"/>
                  <a:pt x="96034" y="52228"/>
                  <a:pt x="117730" y="83449"/>
                </a:cubicBezTo>
                <a:cubicBezTo>
                  <a:pt x="139426" y="114670"/>
                  <a:pt x="127784" y="163353"/>
                  <a:pt x="130430" y="188224"/>
                </a:cubicBezTo>
                <a:cubicBezTo>
                  <a:pt x="133076" y="213095"/>
                  <a:pt x="129372" y="242728"/>
                  <a:pt x="133605" y="232674"/>
                </a:cubicBezTo>
                <a:cubicBezTo>
                  <a:pt x="137838" y="222620"/>
                  <a:pt x="163238" y="159120"/>
                  <a:pt x="155830" y="127899"/>
                </a:cubicBezTo>
                <a:cubicBezTo>
                  <a:pt x="148422" y="96678"/>
                  <a:pt x="119847" y="67574"/>
                  <a:pt x="89155" y="45349"/>
                </a:cubicBezTo>
                <a:cubicBezTo>
                  <a:pt x="58463" y="23124"/>
                  <a:pt x="-4507" y="-5451"/>
                  <a:pt x="255" y="89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7" name="フリーフォーム 1366">
            <a:extLst>
              <a:ext uri="{FF2B5EF4-FFF2-40B4-BE49-F238E27FC236}">
                <a16:creationId xmlns:a16="http://schemas.microsoft.com/office/drawing/2014/main" id="{F9E43C58-F7F0-E044-8827-DEEFD065B783}"/>
              </a:ext>
            </a:extLst>
          </p:cNvPr>
          <p:cNvSpPr/>
          <p:nvPr/>
        </p:nvSpPr>
        <p:spPr>
          <a:xfrm>
            <a:off x="2454294" y="6422993"/>
            <a:ext cx="127064" cy="219437"/>
          </a:xfrm>
          <a:custGeom>
            <a:avLst/>
            <a:gdLst>
              <a:gd name="connsiteX0" fmla="*/ 76181 w 127064"/>
              <a:gd name="connsiteY0" fmla="*/ 32 h 219437"/>
              <a:gd name="connsiteX1" fmla="*/ 12681 w 127064"/>
              <a:gd name="connsiteY1" fmla="*/ 130207 h 219437"/>
              <a:gd name="connsiteX2" fmla="*/ 34906 w 127064"/>
              <a:gd name="connsiteY2" fmla="*/ 190532 h 219437"/>
              <a:gd name="connsiteX3" fmla="*/ 3156 w 127064"/>
              <a:gd name="connsiteY3" fmla="*/ 193707 h 219437"/>
              <a:gd name="connsiteX4" fmla="*/ 126981 w 127064"/>
              <a:gd name="connsiteY4" fmla="*/ 206407 h 219437"/>
              <a:gd name="connsiteX5" fmla="*/ 22206 w 127064"/>
              <a:gd name="connsiteY5" fmla="*/ 215932 h 219437"/>
              <a:gd name="connsiteX6" fmla="*/ 6331 w 127064"/>
              <a:gd name="connsiteY6" fmla="*/ 142907 h 219437"/>
              <a:gd name="connsiteX7" fmla="*/ 76181 w 127064"/>
              <a:gd name="connsiteY7" fmla="*/ 32 h 219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064" h="219437">
                <a:moveTo>
                  <a:pt x="76181" y="32"/>
                </a:moveTo>
                <a:cubicBezTo>
                  <a:pt x="77239" y="-2085"/>
                  <a:pt x="19560" y="98457"/>
                  <a:pt x="12681" y="130207"/>
                </a:cubicBezTo>
                <a:cubicBezTo>
                  <a:pt x="5802" y="161957"/>
                  <a:pt x="36493" y="179949"/>
                  <a:pt x="34906" y="190532"/>
                </a:cubicBezTo>
                <a:cubicBezTo>
                  <a:pt x="33318" y="201115"/>
                  <a:pt x="-12190" y="191061"/>
                  <a:pt x="3156" y="193707"/>
                </a:cubicBezTo>
                <a:cubicBezTo>
                  <a:pt x="18502" y="196353"/>
                  <a:pt x="123806" y="202703"/>
                  <a:pt x="126981" y="206407"/>
                </a:cubicBezTo>
                <a:cubicBezTo>
                  <a:pt x="130156" y="210111"/>
                  <a:pt x="42314" y="226515"/>
                  <a:pt x="22206" y="215932"/>
                </a:cubicBezTo>
                <a:cubicBezTo>
                  <a:pt x="2098" y="205349"/>
                  <a:pt x="-4782" y="183124"/>
                  <a:pt x="6331" y="142907"/>
                </a:cubicBezTo>
                <a:cubicBezTo>
                  <a:pt x="17443" y="102690"/>
                  <a:pt x="75123" y="2149"/>
                  <a:pt x="76181" y="3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8" name="フリーフォーム 1367">
            <a:extLst>
              <a:ext uri="{FF2B5EF4-FFF2-40B4-BE49-F238E27FC236}">
                <a16:creationId xmlns:a16="http://schemas.microsoft.com/office/drawing/2014/main" id="{5E95BED0-7361-390C-C182-580ED2613AB0}"/>
              </a:ext>
            </a:extLst>
          </p:cNvPr>
          <p:cNvSpPr/>
          <p:nvPr/>
        </p:nvSpPr>
        <p:spPr>
          <a:xfrm>
            <a:off x="2447806" y="6425877"/>
            <a:ext cx="99240" cy="191062"/>
          </a:xfrm>
          <a:custGeom>
            <a:avLst/>
            <a:gdLst>
              <a:gd name="connsiteX0" fmla="*/ 98544 w 99240"/>
              <a:gd name="connsiteY0" fmla="*/ 323 h 191062"/>
              <a:gd name="connsiteX1" fmla="*/ 44569 w 99240"/>
              <a:gd name="connsiteY1" fmla="*/ 127323 h 191062"/>
              <a:gd name="connsiteX2" fmla="*/ 54094 w 99240"/>
              <a:gd name="connsiteY2" fmla="*/ 174948 h 191062"/>
              <a:gd name="connsiteX3" fmla="*/ 89019 w 99240"/>
              <a:gd name="connsiteY3" fmla="*/ 190823 h 191062"/>
              <a:gd name="connsiteX4" fmla="*/ 119 w 99240"/>
              <a:gd name="connsiteY4" fmla="*/ 168598 h 191062"/>
              <a:gd name="connsiteX5" fmla="*/ 98544 w 99240"/>
              <a:gd name="connsiteY5" fmla="*/ 323 h 191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240" h="191062">
                <a:moveTo>
                  <a:pt x="98544" y="323"/>
                </a:moveTo>
                <a:cubicBezTo>
                  <a:pt x="105952" y="-6556"/>
                  <a:pt x="51977" y="98219"/>
                  <a:pt x="44569" y="127323"/>
                </a:cubicBezTo>
                <a:cubicBezTo>
                  <a:pt x="37161" y="156427"/>
                  <a:pt x="46686" y="164365"/>
                  <a:pt x="54094" y="174948"/>
                </a:cubicBezTo>
                <a:cubicBezTo>
                  <a:pt x="61502" y="185531"/>
                  <a:pt x="98015" y="191881"/>
                  <a:pt x="89019" y="190823"/>
                </a:cubicBezTo>
                <a:cubicBezTo>
                  <a:pt x="80023" y="189765"/>
                  <a:pt x="-3585" y="197702"/>
                  <a:pt x="119" y="168598"/>
                </a:cubicBezTo>
                <a:cubicBezTo>
                  <a:pt x="3823" y="139494"/>
                  <a:pt x="91136" y="7202"/>
                  <a:pt x="98544" y="32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9" name="フリーフォーム 1368">
            <a:extLst>
              <a:ext uri="{FF2B5EF4-FFF2-40B4-BE49-F238E27FC236}">
                <a16:creationId xmlns:a16="http://schemas.microsoft.com/office/drawing/2014/main" id="{EAB513C6-5168-B065-A17D-CDB4D816DDCA}"/>
              </a:ext>
            </a:extLst>
          </p:cNvPr>
          <p:cNvSpPr/>
          <p:nvPr/>
        </p:nvSpPr>
        <p:spPr>
          <a:xfrm>
            <a:off x="1254115" y="4615665"/>
            <a:ext cx="273077" cy="1229708"/>
          </a:xfrm>
          <a:custGeom>
            <a:avLst/>
            <a:gdLst>
              <a:gd name="connsiteX0" fmla="*/ 10 w 273077"/>
              <a:gd name="connsiteY0" fmla="*/ 785 h 1229708"/>
              <a:gd name="connsiteX1" fmla="*/ 209560 w 273077"/>
              <a:gd name="connsiteY1" fmla="*/ 956460 h 1229708"/>
              <a:gd name="connsiteX2" fmla="*/ 215910 w 273077"/>
              <a:gd name="connsiteY2" fmla="*/ 858035 h 1229708"/>
              <a:gd name="connsiteX3" fmla="*/ 273060 w 273077"/>
              <a:gd name="connsiteY3" fmla="*/ 1229510 h 1229708"/>
              <a:gd name="connsiteX4" fmla="*/ 219085 w 273077"/>
              <a:gd name="connsiteY4" fmla="*/ 800885 h 1229708"/>
              <a:gd name="connsiteX5" fmla="*/ 10 w 273077"/>
              <a:gd name="connsiteY5" fmla="*/ 785 h 1229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077" h="1229708">
                <a:moveTo>
                  <a:pt x="10" y="785"/>
                </a:moveTo>
                <a:cubicBezTo>
                  <a:pt x="-1578" y="26714"/>
                  <a:pt x="173577" y="813585"/>
                  <a:pt x="209560" y="956460"/>
                </a:cubicBezTo>
                <a:cubicBezTo>
                  <a:pt x="245543" y="1099335"/>
                  <a:pt x="205327" y="812527"/>
                  <a:pt x="215910" y="858035"/>
                </a:cubicBezTo>
                <a:cubicBezTo>
                  <a:pt x="226493" y="903543"/>
                  <a:pt x="272531" y="1239035"/>
                  <a:pt x="273060" y="1229510"/>
                </a:cubicBezTo>
                <a:cubicBezTo>
                  <a:pt x="273589" y="1219985"/>
                  <a:pt x="262477" y="1003556"/>
                  <a:pt x="219085" y="800885"/>
                </a:cubicBezTo>
                <a:cubicBezTo>
                  <a:pt x="175693" y="598214"/>
                  <a:pt x="1598" y="-25144"/>
                  <a:pt x="10" y="78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0" name="フリーフォーム 1369">
            <a:extLst>
              <a:ext uri="{FF2B5EF4-FFF2-40B4-BE49-F238E27FC236}">
                <a16:creationId xmlns:a16="http://schemas.microsoft.com/office/drawing/2014/main" id="{04C57666-13DA-D8E1-7A6B-810A135FA5A2}"/>
              </a:ext>
            </a:extLst>
          </p:cNvPr>
          <p:cNvSpPr/>
          <p:nvPr/>
        </p:nvSpPr>
        <p:spPr>
          <a:xfrm>
            <a:off x="1141333" y="4530368"/>
            <a:ext cx="347329" cy="1378973"/>
          </a:xfrm>
          <a:custGeom>
            <a:avLst/>
            <a:gdLst>
              <a:gd name="connsiteX0" fmla="*/ 14367 w 347329"/>
              <a:gd name="connsiteY0" fmla="*/ 108307 h 1378973"/>
              <a:gd name="connsiteX1" fmla="*/ 30242 w 347329"/>
              <a:gd name="connsiteY1" fmla="*/ 159107 h 1378973"/>
              <a:gd name="connsiteX2" fmla="*/ 338217 w 347329"/>
              <a:gd name="connsiteY2" fmla="*/ 1343382 h 1378973"/>
              <a:gd name="connsiteX3" fmla="*/ 242967 w 347329"/>
              <a:gd name="connsiteY3" fmla="*/ 978257 h 1378973"/>
              <a:gd name="connsiteX4" fmla="*/ 8017 w 347329"/>
              <a:gd name="connsiteY4" fmla="*/ 44807 h 1378973"/>
              <a:gd name="connsiteX5" fmla="*/ 55642 w 347329"/>
              <a:gd name="connsiteY5" fmla="*/ 140057 h 1378973"/>
              <a:gd name="connsiteX6" fmla="*/ 14367 w 347329"/>
              <a:gd name="connsiteY6" fmla="*/ 108307 h 1378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329" h="1378973">
                <a:moveTo>
                  <a:pt x="14367" y="108307"/>
                </a:moveTo>
                <a:cubicBezTo>
                  <a:pt x="10134" y="111482"/>
                  <a:pt x="-23733" y="-46739"/>
                  <a:pt x="30242" y="159107"/>
                </a:cubicBezTo>
                <a:cubicBezTo>
                  <a:pt x="84217" y="364953"/>
                  <a:pt x="302763" y="1206857"/>
                  <a:pt x="338217" y="1343382"/>
                </a:cubicBezTo>
                <a:cubicBezTo>
                  <a:pt x="373671" y="1479907"/>
                  <a:pt x="298000" y="1194686"/>
                  <a:pt x="242967" y="978257"/>
                </a:cubicBezTo>
                <a:cubicBezTo>
                  <a:pt x="187934" y="761828"/>
                  <a:pt x="39238" y="184507"/>
                  <a:pt x="8017" y="44807"/>
                </a:cubicBezTo>
                <a:cubicBezTo>
                  <a:pt x="-23204" y="-94893"/>
                  <a:pt x="52996" y="136353"/>
                  <a:pt x="55642" y="140057"/>
                </a:cubicBezTo>
                <a:cubicBezTo>
                  <a:pt x="58288" y="143761"/>
                  <a:pt x="18600" y="105132"/>
                  <a:pt x="14367" y="10830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1" name="フリーフォーム 1370">
            <a:extLst>
              <a:ext uri="{FF2B5EF4-FFF2-40B4-BE49-F238E27FC236}">
                <a16:creationId xmlns:a16="http://schemas.microsoft.com/office/drawing/2014/main" id="{ECBD2910-5FE3-3B34-E20D-D806B4AE4A2A}"/>
              </a:ext>
            </a:extLst>
          </p:cNvPr>
          <p:cNvSpPr/>
          <p:nvPr/>
        </p:nvSpPr>
        <p:spPr>
          <a:xfrm>
            <a:off x="1453034" y="5493936"/>
            <a:ext cx="150357" cy="1269990"/>
          </a:xfrm>
          <a:custGeom>
            <a:avLst/>
            <a:gdLst>
              <a:gd name="connsiteX0" fmla="*/ 150341 w 150357"/>
              <a:gd name="connsiteY0" fmla="*/ 5164 h 1269990"/>
              <a:gd name="connsiteX1" fmla="*/ 7466 w 150357"/>
              <a:gd name="connsiteY1" fmla="*/ 700489 h 1269990"/>
              <a:gd name="connsiteX2" fmla="*/ 20166 w 150357"/>
              <a:gd name="connsiteY2" fmla="*/ 897339 h 1269990"/>
              <a:gd name="connsiteX3" fmla="*/ 20166 w 150357"/>
              <a:gd name="connsiteY3" fmla="*/ 824314 h 1269990"/>
              <a:gd name="connsiteX4" fmla="*/ 16991 w 150357"/>
              <a:gd name="connsiteY4" fmla="*/ 1268814 h 1269990"/>
              <a:gd name="connsiteX5" fmla="*/ 13816 w 150357"/>
              <a:gd name="connsiteY5" fmla="*/ 929089 h 1269990"/>
              <a:gd name="connsiteX6" fmla="*/ 23341 w 150357"/>
              <a:gd name="connsiteY6" fmla="*/ 205189 h 1269990"/>
              <a:gd name="connsiteX7" fmla="*/ 16991 w 150357"/>
              <a:gd name="connsiteY7" fmla="*/ 373464 h 1269990"/>
              <a:gd name="connsiteX8" fmla="*/ 150341 w 150357"/>
              <a:gd name="connsiteY8" fmla="*/ 5164 h 1269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357" h="1269990">
                <a:moveTo>
                  <a:pt x="150341" y="5164"/>
                </a:moveTo>
                <a:cubicBezTo>
                  <a:pt x="148754" y="59668"/>
                  <a:pt x="29162" y="551793"/>
                  <a:pt x="7466" y="700489"/>
                </a:cubicBezTo>
                <a:cubicBezTo>
                  <a:pt x="-14230" y="849185"/>
                  <a:pt x="18049" y="876702"/>
                  <a:pt x="20166" y="897339"/>
                </a:cubicBezTo>
                <a:cubicBezTo>
                  <a:pt x="22283" y="917976"/>
                  <a:pt x="20695" y="762402"/>
                  <a:pt x="20166" y="824314"/>
                </a:cubicBezTo>
                <a:cubicBezTo>
                  <a:pt x="19637" y="886226"/>
                  <a:pt x="18049" y="1251352"/>
                  <a:pt x="16991" y="1268814"/>
                </a:cubicBezTo>
                <a:cubicBezTo>
                  <a:pt x="15933" y="1286276"/>
                  <a:pt x="12758" y="1106360"/>
                  <a:pt x="13816" y="929089"/>
                </a:cubicBezTo>
                <a:cubicBezTo>
                  <a:pt x="14874" y="751818"/>
                  <a:pt x="22812" y="297793"/>
                  <a:pt x="23341" y="205189"/>
                </a:cubicBezTo>
                <a:cubicBezTo>
                  <a:pt x="23870" y="112585"/>
                  <a:pt x="-5234" y="402039"/>
                  <a:pt x="16991" y="373464"/>
                </a:cubicBezTo>
                <a:cubicBezTo>
                  <a:pt x="39216" y="344889"/>
                  <a:pt x="151928" y="-49340"/>
                  <a:pt x="150341" y="516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2" name="フリーフォーム 1371">
            <a:extLst>
              <a:ext uri="{FF2B5EF4-FFF2-40B4-BE49-F238E27FC236}">
                <a16:creationId xmlns:a16="http://schemas.microsoft.com/office/drawing/2014/main" id="{F6A86CA4-F3F4-DD19-8D88-33EF91F8474E}"/>
              </a:ext>
            </a:extLst>
          </p:cNvPr>
          <p:cNvSpPr/>
          <p:nvPr/>
        </p:nvSpPr>
        <p:spPr>
          <a:xfrm>
            <a:off x="-23591" y="6613440"/>
            <a:ext cx="1556963" cy="133686"/>
          </a:xfrm>
          <a:custGeom>
            <a:avLst/>
            <a:gdLst>
              <a:gd name="connsiteX0" fmla="*/ 1366 w 1556963"/>
              <a:gd name="connsiteY0" fmla="*/ 133435 h 133686"/>
              <a:gd name="connsiteX1" fmla="*/ 436341 w 1556963"/>
              <a:gd name="connsiteY1" fmla="*/ 50885 h 133686"/>
              <a:gd name="connsiteX2" fmla="*/ 436341 w 1556963"/>
              <a:gd name="connsiteY2" fmla="*/ 85810 h 133686"/>
              <a:gd name="connsiteX3" fmla="*/ 804641 w 1556963"/>
              <a:gd name="connsiteY3" fmla="*/ 9610 h 133686"/>
              <a:gd name="connsiteX4" fmla="*/ 769716 w 1556963"/>
              <a:gd name="connsiteY4" fmla="*/ 25485 h 133686"/>
              <a:gd name="connsiteX5" fmla="*/ 1172941 w 1556963"/>
              <a:gd name="connsiteY5" fmla="*/ 50885 h 133686"/>
              <a:gd name="connsiteX6" fmla="*/ 1125316 w 1556963"/>
              <a:gd name="connsiteY6" fmla="*/ 12785 h 133686"/>
              <a:gd name="connsiteX7" fmla="*/ 1547591 w 1556963"/>
              <a:gd name="connsiteY7" fmla="*/ 114385 h 133686"/>
              <a:gd name="connsiteX8" fmla="*/ 1385666 w 1556963"/>
              <a:gd name="connsiteY8" fmla="*/ 63585 h 133686"/>
              <a:gd name="connsiteX9" fmla="*/ 1014191 w 1556963"/>
              <a:gd name="connsiteY9" fmla="*/ 28660 h 133686"/>
              <a:gd name="connsiteX10" fmla="*/ 623666 w 1556963"/>
              <a:gd name="connsiteY10" fmla="*/ 12785 h 133686"/>
              <a:gd name="connsiteX11" fmla="*/ 769716 w 1556963"/>
              <a:gd name="connsiteY11" fmla="*/ 85 h 133686"/>
              <a:gd name="connsiteX12" fmla="*/ 315691 w 1556963"/>
              <a:gd name="connsiteY12" fmla="*/ 19135 h 133686"/>
              <a:gd name="connsiteX13" fmla="*/ 1366 w 1556963"/>
              <a:gd name="connsiteY13" fmla="*/ 133435 h 13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56963" h="133686">
                <a:moveTo>
                  <a:pt x="1366" y="133435"/>
                </a:moveTo>
                <a:cubicBezTo>
                  <a:pt x="21474" y="138727"/>
                  <a:pt x="363845" y="58822"/>
                  <a:pt x="436341" y="50885"/>
                </a:cubicBezTo>
                <a:cubicBezTo>
                  <a:pt x="508837" y="42948"/>
                  <a:pt x="374958" y="92689"/>
                  <a:pt x="436341" y="85810"/>
                </a:cubicBezTo>
                <a:cubicBezTo>
                  <a:pt x="497724" y="78931"/>
                  <a:pt x="749079" y="19664"/>
                  <a:pt x="804641" y="9610"/>
                </a:cubicBezTo>
                <a:cubicBezTo>
                  <a:pt x="860204" y="-444"/>
                  <a:pt x="708333" y="18606"/>
                  <a:pt x="769716" y="25485"/>
                </a:cubicBezTo>
                <a:cubicBezTo>
                  <a:pt x="831099" y="32364"/>
                  <a:pt x="1113674" y="53002"/>
                  <a:pt x="1172941" y="50885"/>
                </a:cubicBezTo>
                <a:cubicBezTo>
                  <a:pt x="1232208" y="48768"/>
                  <a:pt x="1062874" y="2202"/>
                  <a:pt x="1125316" y="12785"/>
                </a:cubicBezTo>
                <a:cubicBezTo>
                  <a:pt x="1187758" y="23368"/>
                  <a:pt x="1504199" y="105918"/>
                  <a:pt x="1547591" y="114385"/>
                </a:cubicBezTo>
                <a:cubicBezTo>
                  <a:pt x="1590983" y="122852"/>
                  <a:pt x="1474566" y="77873"/>
                  <a:pt x="1385666" y="63585"/>
                </a:cubicBezTo>
                <a:cubicBezTo>
                  <a:pt x="1296766" y="49297"/>
                  <a:pt x="1141191" y="37127"/>
                  <a:pt x="1014191" y="28660"/>
                </a:cubicBezTo>
                <a:cubicBezTo>
                  <a:pt x="887191" y="20193"/>
                  <a:pt x="664412" y="17547"/>
                  <a:pt x="623666" y="12785"/>
                </a:cubicBezTo>
                <a:cubicBezTo>
                  <a:pt x="582920" y="8023"/>
                  <a:pt x="821045" y="-973"/>
                  <a:pt x="769716" y="85"/>
                </a:cubicBezTo>
                <a:cubicBezTo>
                  <a:pt x="718387" y="1143"/>
                  <a:pt x="443749" y="-4678"/>
                  <a:pt x="315691" y="19135"/>
                </a:cubicBezTo>
                <a:cubicBezTo>
                  <a:pt x="187633" y="42948"/>
                  <a:pt x="-18742" y="128143"/>
                  <a:pt x="1366" y="13343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3" name="フリーフォーム 1372">
            <a:extLst>
              <a:ext uri="{FF2B5EF4-FFF2-40B4-BE49-F238E27FC236}">
                <a16:creationId xmlns:a16="http://schemas.microsoft.com/office/drawing/2014/main" id="{7224F8C1-2F32-59A6-7985-50E87A1AF178}"/>
              </a:ext>
            </a:extLst>
          </p:cNvPr>
          <p:cNvSpPr/>
          <p:nvPr/>
        </p:nvSpPr>
        <p:spPr>
          <a:xfrm>
            <a:off x="19025" y="6171698"/>
            <a:ext cx="1453538" cy="581881"/>
          </a:xfrm>
          <a:custGeom>
            <a:avLst/>
            <a:gdLst>
              <a:gd name="connsiteX0" fmla="*/ 25 w 1453538"/>
              <a:gd name="connsiteY0" fmla="*/ 467227 h 581881"/>
              <a:gd name="connsiteX1" fmla="*/ 117500 w 1453538"/>
              <a:gd name="connsiteY1" fmla="*/ 57652 h 581881"/>
              <a:gd name="connsiteX2" fmla="*/ 177825 w 1453538"/>
              <a:gd name="connsiteY2" fmla="*/ 124327 h 581881"/>
              <a:gd name="connsiteX3" fmla="*/ 403250 w 1453538"/>
              <a:gd name="connsiteY3" fmla="*/ 391027 h 581881"/>
              <a:gd name="connsiteX4" fmla="*/ 552475 w 1453538"/>
              <a:gd name="connsiteY4" fmla="*/ 130677 h 581881"/>
              <a:gd name="connsiteX5" fmla="*/ 914425 w 1453538"/>
              <a:gd name="connsiteY5" fmla="*/ 397377 h 581881"/>
              <a:gd name="connsiteX6" fmla="*/ 920775 w 1453538"/>
              <a:gd name="connsiteY6" fmla="*/ 270377 h 581881"/>
              <a:gd name="connsiteX7" fmla="*/ 1044600 w 1453538"/>
              <a:gd name="connsiteY7" fmla="*/ 445002 h 581881"/>
              <a:gd name="connsiteX8" fmla="*/ 1003325 w 1453538"/>
              <a:gd name="connsiteY8" fmla="*/ 502 h 581881"/>
              <a:gd name="connsiteX9" fmla="*/ 1406550 w 1453538"/>
              <a:gd name="connsiteY9" fmla="*/ 546602 h 581881"/>
              <a:gd name="connsiteX10" fmla="*/ 1387500 w 1453538"/>
              <a:gd name="connsiteY10" fmla="*/ 476752 h 581881"/>
              <a:gd name="connsiteX11" fmla="*/ 889025 w 1453538"/>
              <a:gd name="connsiteY11" fmla="*/ 60827 h 581881"/>
              <a:gd name="connsiteX12" fmla="*/ 828700 w 1453538"/>
              <a:gd name="connsiteY12" fmla="*/ 371977 h 581881"/>
              <a:gd name="connsiteX13" fmla="*/ 266725 w 1453538"/>
              <a:gd name="connsiteY13" fmla="*/ 127502 h 581881"/>
              <a:gd name="connsiteX14" fmla="*/ 215925 w 1453538"/>
              <a:gd name="connsiteY14" fmla="*/ 111627 h 581881"/>
              <a:gd name="connsiteX15" fmla="*/ 107975 w 1453538"/>
              <a:gd name="connsiteY15" fmla="*/ 124327 h 581881"/>
              <a:gd name="connsiteX16" fmla="*/ 25 w 1453538"/>
              <a:gd name="connsiteY16" fmla="*/ 467227 h 581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53538" h="581881">
                <a:moveTo>
                  <a:pt x="25" y="467227"/>
                </a:moveTo>
                <a:cubicBezTo>
                  <a:pt x="1612" y="456115"/>
                  <a:pt x="87867" y="114802"/>
                  <a:pt x="117500" y="57652"/>
                </a:cubicBezTo>
                <a:cubicBezTo>
                  <a:pt x="147133" y="502"/>
                  <a:pt x="130200" y="68765"/>
                  <a:pt x="177825" y="124327"/>
                </a:cubicBezTo>
                <a:cubicBezTo>
                  <a:pt x="225450" y="179889"/>
                  <a:pt x="340808" y="389969"/>
                  <a:pt x="403250" y="391027"/>
                </a:cubicBezTo>
                <a:cubicBezTo>
                  <a:pt x="465692" y="392085"/>
                  <a:pt x="467279" y="129619"/>
                  <a:pt x="552475" y="130677"/>
                </a:cubicBezTo>
                <a:cubicBezTo>
                  <a:pt x="637671" y="131735"/>
                  <a:pt x="853042" y="374094"/>
                  <a:pt x="914425" y="397377"/>
                </a:cubicBezTo>
                <a:cubicBezTo>
                  <a:pt x="975808" y="420660"/>
                  <a:pt x="899079" y="262440"/>
                  <a:pt x="920775" y="270377"/>
                </a:cubicBezTo>
                <a:cubicBezTo>
                  <a:pt x="942471" y="278314"/>
                  <a:pt x="1030842" y="489981"/>
                  <a:pt x="1044600" y="445002"/>
                </a:cubicBezTo>
                <a:cubicBezTo>
                  <a:pt x="1058358" y="400023"/>
                  <a:pt x="943000" y="-16431"/>
                  <a:pt x="1003325" y="502"/>
                </a:cubicBezTo>
                <a:cubicBezTo>
                  <a:pt x="1063650" y="17435"/>
                  <a:pt x="1342521" y="467227"/>
                  <a:pt x="1406550" y="546602"/>
                </a:cubicBezTo>
                <a:cubicBezTo>
                  <a:pt x="1470579" y="625977"/>
                  <a:pt x="1473754" y="557714"/>
                  <a:pt x="1387500" y="476752"/>
                </a:cubicBezTo>
                <a:cubicBezTo>
                  <a:pt x="1301246" y="395790"/>
                  <a:pt x="982158" y="78290"/>
                  <a:pt x="889025" y="60827"/>
                </a:cubicBezTo>
                <a:cubicBezTo>
                  <a:pt x="795892" y="43364"/>
                  <a:pt x="932417" y="360865"/>
                  <a:pt x="828700" y="371977"/>
                </a:cubicBezTo>
                <a:cubicBezTo>
                  <a:pt x="724983" y="383089"/>
                  <a:pt x="368854" y="170894"/>
                  <a:pt x="266725" y="127502"/>
                </a:cubicBezTo>
                <a:cubicBezTo>
                  <a:pt x="164596" y="84110"/>
                  <a:pt x="242383" y="112156"/>
                  <a:pt x="215925" y="111627"/>
                </a:cubicBezTo>
                <a:cubicBezTo>
                  <a:pt x="189467" y="111098"/>
                  <a:pt x="145546" y="63473"/>
                  <a:pt x="107975" y="124327"/>
                </a:cubicBezTo>
                <a:cubicBezTo>
                  <a:pt x="70404" y="185181"/>
                  <a:pt x="-1562" y="478339"/>
                  <a:pt x="25" y="46722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4" name="フリーフォーム 1373">
            <a:extLst>
              <a:ext uri="{FF2B5EF4-FFF2-40B4-BE49-F238E27FC236}">
                <a16:creationId xmlns:a16="http://schemas.microsoft.com/office/drawing/2014/main" id="{C0B60557-35E9-1C0C-1A8B-237D860D1DBC}"/>
              </a:ext>
            </a:extLst>
          </p:cNvPr>
          <p:cNvSpPr/>
          <p:nvPr/>
        </p:nvSpPr>
        <p:spPr>
          <a:xfrm>
            <a:off x="-11700" y="5499947"/>
            <a:ext cx="1449213" cy="996925"/>
          </a:xfrm>
          <a:custGeom>
            <a:avLst/>
            <a:gdLst>
              <a:gd name="connsiteX0" fmla="*/ 24400 w 1449213"/>
              <a:gd name="connsiteY0" fmla="*/ 456353 h 996925"/>
              <a:gd name="connsiteX1" fmla="*/ 424450 w 1449213"/>
              <a:gd name="connsiteY1" fmla="*/ 103928 h 996925"/>
              <a:gd name="connsiteX2" fmla="*/ 868950 w 1449213"/>
              <a:gd name="connsiteY2" fmla="*/ 59478 h 996925"/>
              <a:gd name="connsiteX3" fmla="*/ 888000 w 1449213"/>
              <a:gd name="connsiteY3" fmla="*/ 43603 h 996925"/>
              <a:gd name="connsiteX4" fmla="*/ 1427750 w 1449213"/>
              <a:gd name="connsiteY4" fmla="*/ 672253 h 996925"/>
              <a:gd name="connsiteX5" fmla="*/ 1348375 w 1449213"/>
              <a:gd name="connsiteY5" fmla="*/ 713528 h 996925"/>
              <a:gd name="connsiteX6" fmla="*/ 1411875 w 1449213"/>
              <a:gd name="connsiteY6" fmla="*/ 919903 h 996925"/>
              <a:gd name="connsiteX7" fmla="*/ 875300 w 1449213"/>
              <a:gd name="connsiteY7" fmla="*/ 669078 h 996925"/>
              <a:gd name="connsiteX8" fmla="*/ 859425 w 1449213"/>
              <a:gd name="connsiteY8" fmla="*/ 923078 h 996925"/>
              <a:gd name="connsiteX9" fmla="*/ 294275 w 1449213"/>
              <a:gd name="connsiteY9" fmla="*/ 684953 h 996925"/>
              <a:gd name="connsiteX10" fmla="*/ 5350 w 1449213"/>
              <a:gd name="connsiteY10" fmla="*/ 996103 h 996925"/>
              <a:gd name="connsiteX11" fmla="*/ 126000 w 1449213"/>
              <a:gd name="connsiteY11" fmla="*/ 570653 h 996925"/>
              <a:gd name="connsiteX12" fmla="*/ 49800 w 1449213"/>
              <a:gd name="connsiteY12" fmla="*/ 669078 h 996925"/>
              <a:gd name="connsiteX13" fmla="*/ 24400 w 1449213"/>
              <a:gd name="connsiteY13" fmla="*/ 456353 h 99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9213" h="996925">
                <a:moveTo>
                  <a:pt x="24400" y="456353"/>
                </a:moveTo>
                <a:cubicBezTo>
                  <a:pt x="86842" y="362161"/>
                  <a:pt x="283692" y="170074"/>
                  <a:pt x="424450" y="103928"/>
                </a:cubicBezTo>
                <a:cubicBezTo>
                  <a:pt x="565208" y="37782"/>
                  <a:pt x="791692" y="69532"/>
                  <a:pt x="868950" y="59478"/>
                </a:cubicBezTo>
                <a:cubicBezTo>
                  <a:pt x="946208" y="49424"/>
                  <a:pt x="794867" y="-58526"/>
                  <a:pt x="888000" y="43603"/>
                </a:cubicBezTo>
                <a:cubicBezTo>
                  <a:pt x="981133" y="145732"/>
                  <a:pt x="1351021" y="560599"/>
                  <a:pt x="1427750" y="672253"/>
                </a:cubicBezTo>
                <a:cubicBezTo>
                  <a:pt x="1504479" y="783907"/>
                  <a:pt x="1351021" y="672253"/>
                  <a:pt x="1348375" y="713528"/>
                </a:cubicBezTo>
                <a:cubicBezTo>
                  <a:pt x="1345729" y="754803"/>
                  <a:pt x="1490721" y="927311"/>
                  <a:pt x="1411875" y="919903"/>
                </a:cubicBezTo>
                <a:cubicBezTo>
                  <a:pt x="1333029" y="912495"/>
                  <a:pt x="967375" y="668549"/>
                  <a:pt x="875300" y="669078"/>
                </a:cubicBezTo>
                <a:cubicBezTo>
                  <a:pt x="783225" y="669607"/>
                  <a:pt x="956263" y="920432"/>
                  <a:pt x="859425" y="923078"/>
                </a:cubicBezTo>
                <a:cubicBezTo>
                  <a:pt x="762588" y="925724"/>
                  <a:pt x="436621" y="672782"/>
                  <a:pt x="294275" y="684953"/>
                </a:cubicBezTo>
                <a:cubicBezTo>
                  <a:pt x="151929" y="697124"/>
                  <a:pt x="33396" y="1015153"/>
                  <a:pt x="5350" y="996103"/>
                </a:cubicBezTo>
                <a:cubicBezTo>
                  <a:pt x="-22696" y="977053"/>
                  <a:pt x="118592" y="625157"/>
                  <a:pt x="126000" y="570653"/>
                </a:cubicBezTo>
                <a:cubicBezTo>
                  <a:pt x="133408" y="516149"/>
                  <a:pt x="61971" y="683895"/>
                  <a:pt x="49800" y="669078"/>
                </a:cubicBezTo>
                <a:cubicBezTo>
                  <a:pt x="37629" y="654261"/>
                  <a:pt x="-38042" y="550545"/>
                  <a:pt x="24400" y="45635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5" name="フリーフォーム 1374">
            <a:extLst>
              <a:ext uri="{FF2B5EF4-FFF2-40B4-BE49-F238E27FC236}">
                <a16:creationId xmlns:a16="http://schemas.microsoft.com/office/drawing/2014/main" id="{85825628-1953-6A75-E305-7B18B8BE91C5}"/>
              </a:ext>
            </a:extLst>
          </p:cNvPr>
          <p:cNvSpPr/>
          <p:nvPr/>
        </p:nvSpPr>
        <p:spPr>
          <a:xfrm>
            <a:off x="865415" y="4692132"/>
            <a:ext cx="601631" cy="905823"/>
          </a:xfrm>
          <a:custGeom>
            <a:avLst/>
            <a:gdLst>
              <a:gd name="connsiteX0" fmla="*/ 163285 w 601631"/>
              <a:gd name="connsiteY0" fmla="*/ 518 h 905823"/>
              <a:gd name="connsiteX1" fmla="*/ 214085 w 601631"/>
              <a:gd name="connsiteY1" fmla="*/ 130693 h 905823"/>
              <a:gd name="connsiteX2" fmla="*/ 20410 w 601631"/>
              <a:gd name="connsiteY2" fmla="*/ 248168 h 905823"/>
              <a:gd name="connsiteX3" fmla="*/ 182335 w 601631"/>
              <a:gd name="connsiteY3" fmla="*/ 378343 h 905823"/>
              <a:gd name="connsiteX4" fmla="*/ 153760 w 601631"/>
              <a:gd name="connsiteY4" fmla="*/ 387868 h 905823"/>
              <a:gd name="connsiteX5" fmla="*/ 363310 w 601631"/>
              <a:gd name="connsiteY5" fmla="*/ 540268 h 905823"/>
              <a:gd name="connsiteX6" fmla="*/ 233135 w 601631"/>
              <a:gd name="connsiteY6" fmla="*/ 476768 h 905823"/>
              <a:gd name="connsiteX7" fmla="*/ 442685 w 601631"/>
              <a:gd name="connsiteY7" fmla="*/ 692668 h 905823"/>
              <a:gd name="connsiteX8" fmla="*/ 601435 w 601631"/>
              <a:gd name="connsiteY8" fmla="*/ 905393 h 905823"/>
              <a:gd name="connsiteX9" fmla="*/ 410935 w 601631"/>
              <a:gd name="connsiteY9" fmla="*/ 635518 h 905823"/>
              <a:gd name="connsiteX10" fmla="*/ 77560 w 601631"/>
              <a:gd name="connsiteY10" fmla="*/ 343418 h 905823"/>
              <a:gd name="connsiteX11" fmla="*/ 7710 w 601631"/>
              <a:gd name="connsiteY11" fmla="*/ 244993 h 905823"/>
              <a:gd name="connsiteX12" fmla="*/ 207735 w 601631"/>
              <a:gd name="connsiteY12" fmla="*/ 181493 h 905823"/>
              <a:gd name="connsiteX13" fmla="*/ 163285 w 601631"/>
              <a:gd name="connsiteY13" fmla="*/ 518 h 905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01631" h="905823">
                <a:moveTo>
                  <a:pt x="163285" y="518"/>
                </a:moveTo>
                <a:cubicBezTo>
                  <a:pt x="164343" y="-7949"/>
                  <a:pt x="237897" y="89418"/>
                  <a:pt x="214085" y="130693"/>
                </a:cubicBezTo>
                <a:cubicBezTo>
                  <a:pt x="190273" y="171968"/>
                  <a:pt x="25702" y="206893"/>
                  <a:pt x="20410" y="248168"/>
                </a:cubicBezTo>
                <a:cubicBezTo>
                  <a:pt x="15118" y="289443"/>
                  <a:pt x="160110" y="355060"/>
                  <a:pt x="182335" y="378343"/>
                </a:cubicBezTo>
                <a:cubicBezTo>
                  <a:pt x="204560" y="401626"/>
                  <a:pt x="123597" y="360881"/>
                  <a:pt x="153760" y="387868"/>
                </a:cubicBezTo>
                <a:cubicBezTo>
                  <a:pt x="183923" y="414856"/>
                  <a:pt x="350081" y="525451"/>
                  <a:pt x="363310" y="540268"/>
                </a:cubicBezTo>
                <a:cubicBezTo>
                  <a:pt x="376539" y="555085"/>
                  <a:pt x="219906" y="451368"/>
                  <a:pt x="233135" y="476768"/>
                </a:cubicBezTo>
                <a:cubicBezTo>
                  <a:pt x="246364" y="502168"/>
                  <a:pt x="381302" y="621231"/>
                  <a:pt x="442685" y="692668"/>
                </a:cubicBezTo>
                <a:cubicBezTo>
                  <a:pt x="504068" y="764106"/>
                  <a:pt x="606727" y="914918"/>
                  <a:pt x="601435" y="905393"/>
                </a:cubicBezTo>
                <a:cubicBezTo>
                  <a:pt x="596143" y="895868"/>
                  <a:pt x="498247" y="729180"/>
                  <a:pt x="410935" y="635518"/>
                </a:cubicBezTo>
                <a:cubicBezTo>
                  <a:pt x="323623" y="541856"/>
                  <a:pt x="144764" y="408506"/>
                  <a:pt x="77560" y="343418"/>
                </a:cubicBezTo>
                <a:cubicBezTo>
                  <a:pt x="10356" y="278330"/>
                  <a:pt x="-13986" y="271980"/>
                  <a:pt x="7710" y="244993"/>
                </a:cubicBezTo>
                <a:cubicBezTo>
                  <a:pt x="29406" y="218006"/>
                  <a:pt x="181806" y="219064"/>
                  <a:pt x="207735" y="181493"/>
                </a:cubicBezTo>
                <a:cubicBezTo>
                  <a:pt x="233664" y="143922"/>
                  <a:pt x="162227" y="8985"/>
                  <a:pt x="163285" y="51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6" name="フリーフォーム 1375">
            <a:extLst>
              <a:ext uri="{FF2B5EF4-FFF2-40B4-BE49-F238E27FC236}">
                <a16:creationId xmlns:a16="http://schemas.microsoft.com/office/drawing/2014/main" id="{8D99D834-ED23-5098-8308-745EA17F8018}"/>
              </a:ext>
            </a:extLst>
          </p:cNvPr>
          <p:cNvSpPr/>
          <p:nvPr/>
        </p:nvSpPr>
        <p:spPr>
          <a:xfrm>
            <a:off x="1986728" y="4130671"/>
            <a:ext cx="303082" cy="700452"/>
          </a:xfrm>
          <a:custGeom>
            <a:avLst/>
            <a:gdLst>
              <a:gd name="connsiteX0" fmla="*/ 302447 w 303082"/>
              <a:gd name="connsiteY0" fmla="*/ 4 h 700452"/>
              <a:gd name="connsiteX1" fmla="*/ 89722 w 303082"/>
              <a:gd name="connsiteY1" fmla="*/ 241304 h 700452"/>
              <a:gd name="connsiteX2" fmla="*/ 130997 w 303082"/>
              <a:gd name="connsiteY2" fmla="*/ 374654 h 700452"/>
              <a:gd name="connsiteX3" fmla="*/ 42097 w 303082"/>
              <a:gd name="connsiteY3" fmla="*/ 327029 h 700452"/>
              <a:gd name="connsiteX4" fmla="*/ 197672 w 303082"/>
              <a:gd name="connsiteY4" fmla="*/ 698504 h 700452"/>
              <a:gd name="connsiteX5" fmla="*/ 64322 w 303082"/>
              <a:gd name="connsiteY5" fmla="*/ 463554 h 700452"/>
              <a:gd name="connsiteX6" fmla="*/ 822 w 303082"/>
              <a:gd name="connsiteY6" fmla="*/ 247654 h 700452"/>
              <a:gd name="connsiteX7" fmla="*/ 105597 w 303082"/>
              <a:gd name="connsiteY7" fmla="*/ 155579 h 700452"/>
              <a:gd name="connsiteX8" fmla="*/ 10347 w 303082"/>
              <a:gd name="connsiteY8" fmla="*/ 247654 h 700452"/>
              <a:gd name="connsiteX9" fmla="*/ 302447 w 303082"/>
              <a:gd name="connsiteY9" fmla="*/ 4 h 700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3082" h="700452">
                <a:moveTo>
                  <a:pt x="302447" y="4"/>
                </a:moveTo>
                <a:cubicBezTo>
                  <a:pt x="315676" y="-1054"/>
                  <a:pt x="118297" y="178862"/>
                  <a:pt x="89722" y="241304"/>
                </a:cubicBezTo>
                <a:cubicBezTo>
                  <a:pt x="61147" y="303746"/>
                  <a:pt x="138934" y="360367"/>
                  <a:pt x="130997" y="374654"/>
                </a:cubicBezTo>
                <a:cubicBezTo>
                  <a:pt x="123060" y="388941"/>
                  <a:pt x="30985" y="273054"/>
                  <a:pt x="42097" y="327029"/>
                </a:cubicBezTo>
                <a:cubicBezTo>
                  <a:pt x="53209" y="381004"/>
                  <a:pt x="193968" y="675750"/>
                  <a:pt x="197672" y="698504"/>
                </a:cubicBezTo>
                <a:cubicBezTo>
                  <a:pt x="201376" y="721258"/>
                  <a:pt x="97130" y="538696"/>
                  <a:pt x="64322" y="463554"/>
                </a:cubicBezTo>
                <a:cubicBezTo>
                  <a:pt x="31514" y="388412"/>
                  <a:pt x="-6057" y="298983"/>
                  <a:pt x="822" y="247654"/>
                </a:cubicBezTo>
                <a:cubicBezTo>
                  <a:pt x="7701" y="196325"/>
                  <a:pt x="104010" y="155579"/>
                  <a:pt x="105597" y="155579"/>
                </a:cubicBezTo>
                <a:cubicBezTo>
                  <a:pt x="107184" y="155579"/>
                  <a:pt x="-20345" y="268821"/>
                  <a:pt x="10347" y="247654"/>
                </a:cubicBezTo>
                <a:cubicBezTo>
                  <a:pt x="41039" y="226487"/>
                  <a:pt x="289218" y="1062"/>
                  <a:pt x="302447" y="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7" name="フリーフォーム 1376">
            <a:extLst>
              <a:ext uri="{FF2B5EF4-FFF2-40B4-BE49-F238E27FC236}">
                <a16:creationId xmlns:a16="http://schemas.microsoft.com/office/drawing/2014/main" id="{21A1AC3B-3E0E-3C8D-7E27-AC79BC695F15}"/>
              </a:ext>
            </a:extLst>
          </p:cNvPr>
          <p:cNvSpPr/>
          <p:nvPr/>
        </p:nvSpPr>
        <p:spPr>
          <a:xfrm>
            <a:off x="1356897" y="4527482"/>
            <a:ext cx="220644" cy="1054076"/>
          </a:xfrm>
          <a:custGeom>
            <a:avLst/>
            <a:gdLst>
              <a:gd name="connsiteX0" fmla="*/ 148053 w 220644"/>
              <a:gd name="connsiteY0" fmla="*/ 68 h 1054076"/>
              <a:gd name="connsiteX1" fmla="*/ 75028 w 220644"/>
              <a:gd name="connsiteY1" fmla="*/ 76268 h 1054076"/>
              <a:gd name="connsiteX2" fmla="*/ 55978 w 220644"/>
              <a:gd name="connsiteY2" fmla="*/ 295343 h 1054076"/>
              <a:gd name="connsiteX3" fmla="*/ 17878 w 220644"/>
              <a:gd name="connsiteY3" fmla="*/ 171518 h 1054076"/>
              <a:gd name="connsiteX4" fmla="*/ 217903 w 220644"/>
              <a:gd name="connsiteY4" fmla="*/ 1035118 h 1054076"/>
              <a:gd name="connsiteX5" fmla="*/ 125828 w 220644"/>
              <a:gd name="connsiteY5" fmla="*/ 717618 h 1054076"/>
              <a:gd name="connsiteX6" fmla="*/ 8353 w 220644"/>
              <a:gd name="connsiteY6" fmla="*/ 133418 h 1054076"/>
              <a:gd name="connsiteX7" fmla="*/ 11528 w 220644"/>
              <a:gd name="connsiteY7" fmla="*/ 123893 h 1054076"/>
              <a:gd name="connsiteX8" fmla="*/ 27403 w 220644"/>
              <a:gd name="connsiteY8" fmla="*/ 63568 h 1054076"/>
              <a:gd name="connsiteX9" fmla="*/ 148053 w 220644"/>
              <a:gd name="connsiteY9" fmla="*/ 68 h 1054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644" h="1054076">
                <a:moveTo>
                  <a:pt x="148053" y="68"/>
                </a:moveTo>
                <a:cubicBezTo>
                  <a:pt x="155990" y="2185"/>
                  <a:pt x="90374" y="27055"/>
                  <a:pt x="75028" y="76268"/>
                </a:cubicBezTo>
                <a:cubicBezTo>
                  <a:pt x="59682" y="125481"/>
                  <a:pt x="65503" y="279468"/>
                  <a:pt x="55978" y="295343"/>
                </a:cubicBezTo>
                <a:cubicBezTo>
                  <a:pt x="46453" y="311218"/>
                  <a:pt x="-9110" y="48222"/>
                  <a:pt x="17878" y="171518"/>
                </a:cubicBezTo>
                <a:cubicBezTo>
                  <a:pt x="44866" y="294814"/>
                  <a:pt x="199911" y="944101"/>
                  <a:pt x="217903" y="1035118"/>
                </a:cubicBezTo>
                <a:cubicBezTo>
                  <a:pt x="235895" y="1126135"/>
                  <a:pt x="160753" y="867901"/>
                  <a:pt x="125828" y="717618"/>
                </a:cubicBezTo>
                <a:cubicBezTo>
                  <a:pt x="90903" y="567335"/>
                  <a:pt x="27403" y="232372"/>
                  <a:pt x="8353" y="133418"/>
                </a:cubicBezTo>
                <a:cubicBezTo>
                  <a:pt x="-10697" y="34464"/>
                  <a:pt x="8353" y="135535"/>
                  <a:pt x="11528" y="123893"/>
                </a:cubicBezTo>
                <a:cubicBezTo>
                  <a:pt x="14703" y="112251"/>
                  <a:pt x="1474" y="81560"/>
                  <a:pt x="27403" y="63568"/>
                </a:cubicBezTo>
                <a:cubicBezTo>
                  <a:pt x="53332" y="45576"/>
                  <a:pt x="140116" y="-2049"/>
                  <a:pt x="148053" y="6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8" name="フリーフォーム 1377">
            <a:extLst>
              <a:ext uri="{FF2B5EF4-FFF2-40B4-BE49-F238E27FC236}">
                <a16:creationId xmlns:a16="http://schemas.microsoft.com/office/drawing/2014/main" id="{E9753030-5A6F-9BFB-2E37-B95D931C032D}"/>
              </a:ext>
            </a:extLst>
          </p:cNvPr>
          <p:cNvSpPr/>
          <p:nvPr/>
        </p:nvSpPr>
        <p:spPr>
          <a:xfrm>
            <a:off x="1745417" y="5913840"/>
            <a:ext cx="404957" cy="1607314"/>
          </a:xfrm>
          <a:custGeom>
            <a:avLst/>
            <a:gdLst>
              <a:gd name="connsiteX0" fmla="*/ 404058 w 404957"/>
              <a:gd name="connsiteY0" fmla="*/ 10710 h 1607314"/>
              <a:gd name="connsiteX1" fmla="*/ 121483 w 404957"/>
              <a:gd name="connsiteY1" fmla="*/ 1109260 h 1607314"/>
              <a:gd name="connsiteX2" fmla="*/ 115133 w 404957"/>
              <a:gd name="connsiteY2" fmla="*/ 1087035 h 1607314"/>
              <a:gd name="connsiteX3" fmla="*/ 10358 w 404957"/>
              <a:gd name="connsiteY3" fmla="*/ 1598210 h 1607314"/>
              <a:gd name="connsiteX4" fmla="*/ 32583 w 404957"/>
              <a:gd name="connsiteY4" fmla="*/ 1337860 h 1607314"/>
              <a:gd name="connsiteX5" fmla="*/ 264358 w 404957"/>
              <a:gd name="connsiteY5" fmla="*/ 413935 h 1607314"/>
              <a:gd name="connsiteX6" fmla="*/ 213558 w 404957"/>
              <a:gd name="connsiteY6" fmla="*/ 540935 h 1607314"/>
              <a:gd name="connsiteX7" fmla="*/ 404058 w 404957"/>
              <a:gd name="connsiteY7" fmla="*/ 10710 h 160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4957" h="1607314">
                <a:moveTo>
                  <a:pt x="404058" y="10710"/>
                </a:moveTo>
                <a:cubicBezTo>
                  <a:pt x="388712" y="105431"/>
                  <a:pt x="169637" y="929873"/>
                  <a:pt x="121483" y="1109260"/>
                </a:cubicBezTo>
                <a:cubicBezTo>
                  <a:pt x="73329" y="1288647"/>
                  <a:pt x="133654" y="1005543"/>
                  <a:pt x="115133" y="1087035"/>
                </a:cubicBezTo>
                <a:cubicBezTo>
                  <a:pt x="96612" y="1168527"/>
                  <a:pt x="24116" y="1556406"/>
                  <a:pt x="10358" y="1598210"/>
                </a:cubicBezTo>
                <a:cubicBezTo>
                  <a:pt x="-3400" y="1640014"/>
                  <a:pt x="-9750" y="1535239"/>
                  <a:pt x="32583" y="1337860"/>
                </a:cubicBezTo>
                <a:cubicBezTo>
                  <a:pt x="74916" y="1140481"/>
                  <a:pt x="234196" y="546756"/>
                  <a:pt x="264358" y="413935"/>
                </a:cubicBezTo>
                <a:cubicBezTo>
                  <a:pt x="294520" y="281114"/>
                  <a:pt x="193450" y="602847"/>
                  <a:pt x="213558" y="540935"/>
                </a:cubicBezTo>
                <a:cubicBezTo>
                  <a:pt x="233666" y="479023"/>
                  <a:pt x="419404" y="-84011"/>
                  <a:pt x="404058" y="1071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9" name="フリーフォーム 1378">
            <a:extLst>
              <a:ext uri="{FF2B5EF4-FFF2-40B4-BE49-F238E27FC236}">
                <a16:creationId xmlns:a16="http://schemas.microsoft.com/office/drawing/2014/main" id="{11A82205-DA5F-B1A7-A6A0-6A125C715F95}"/>
              </a:ext>
            </a:extLst>
          </p:cNvPr>
          <p:cNvSpPr/>
          <p:nvPr/>
        </p:nvSpPr>
        <p:spPr>
          <a:xfrm>
            <a:off x="1473193" y="6582959"/>
            <a:ext cx="35960" cy="1405540"/>
          </a:xfrm>
          <a:custGeom>
            <a:avLst/>
            <a:gdLst>
              <a:gd name="connsiteX0" fmla="*/ 7 w 35960"/>
              <a:gd name="connsiteY0" fmla="*/ 5166 h 1405540"/>
              <a:gd name="connsiteX1" fmla="*/ 31757 w 35960"/>
              <a:gd name="connsiteY1" fmla="*/ 1370416 h 1405540"/>
              <a:gd name="connsiteX2" fmla="*/ 34932 w 35960"/>
              <a:gd name="connsiteY2" fmla="*/ 919566 h 1405540"/>
              <a:gd name="connsiteX3" fmla="*/ 7 w 35960"/>
              <a:gd name="connsiteY3" fmla="*/ 5166 h 140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60" h="1405540">
                <a:moveTo>
                  <a:pt x="7" y="5166"/>
                </a:moveTo>
                <a:cubicBezTo>
                  <a:pt x="-522" y="80308"/>
                  <a:pt x="25936" y="1218016"/>
                  <a:pt x="31757" y="1370416"/>
                </a:cubicBezTo>
                <a:cubicBezTo>
                  <a:pt x="37578" y="1522816"/>
                  <a:pt x="35990" y="1143403"/>
                  <a:pt x="34932" y="919566"/>
                </a:cubicBezTo>
                <a:cubicBezTo>
                  <a:pt x="33874" y="695729"/>
                  <a:pt x="536" y="-69976"/>
                  <a:pt x="7" y="516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0" name="フリーフォーム 1379">
            <a:extLst>
              <a:ext uri="{FF2B5EF4-FFF2-40B4-BE49-F238E27FC236}">
                <a16:creationId xmlns:a16="http://schemas.microsoft.com/office/drawing/2014/main" id="{2FBB3C1F-4B2D-F074-A2D2-916C716FBF05}"/>
              </a:ext>
            </a:extLst>
          </p:cNvPr>
          <p:cNvSpPr/>
          <p:nvPr/>
        </p:nvSpPr>
        <p:spPr>
          <a:xfrm>
            <a:off x="1457222" y="7016246"/>
            <a:ext cx="13248" cy="1509011"/>
          </a:xfrm>
          <a:custGeom>
            <a:avLst/>
            <a:gdLst>
              <a:gd name="connsiteX0" fmla="*/ 103 w 13248"/>
              <a:gd name="connsiteY0" fmla="*/ 121154 h 1509011"/>
              <a:gd name="connsiteX1" fmla="*/ 6453 w 13248"/>
              <a:gd name="connsiteY1" fmla="*/ 175129 h 1509011"/>
              <a:gd name="connsiteX2" fmla="*/ 103 w 13248"/>
              <a:gd name="connsiteY2" fmla="*/ 1438779 h 1509011"/>
              <a:gd name="connsiteX3" fmla="*/ 12803 w 13248"/>
              <a:gd name="connsiteY3" fmla="*/ 1213354 h 1509011"/>
              <a:gd name="connsiteX4" fmla="*/ 103 w 13248"/>
              <a:gd name="connsiteY4" fmla="*/ 121154 h 1509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48" h="1509011">
                <a:moveTo>
                  <a:pt x="103" y="121154"/>
                </a:moveTo>
                <a:cubicBezTo>
                  <a:pt x="-955" y="-51883"/>
                  <a:pt x="6453" y="-44475"/>
                  <a:pt x="6453" y="175129"/>
                </a:cubicBezTo>
                <a:cubicBezTo>
                  <a:pt x="6453" y="394733"/>
                  <a:pt x="-955" y="1265742"/>
                  <a:pt x="103" y="1438779"/>
                </a:cubicBezTo>
                <a:cubicBezTo>
                  <a:pt x="1161" y="1611816"/>
                  <a:pt x="9628" y="1437721"/>
                  <a:pt x="12803" y="1213354"/>
                </a:cubicBezTo>
                <a:cubicBezTo>
                  <a:pt x="15978" y="988987"/>
                  <a:pt x="1161" y="294191"/>
                  <a:pt x="103" y="12115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1" name="フリーフォーム 1380">
            <a:extLst>
              <a:ext uri="{FF2B5EF4-FFF2-40B4-BE49-F238E27FC236}">
                <a16:creationId xmlns:a16="http://schemas.microsoft.com/office/drawing/2014/main" id="{6A5820B1-3F62-C0FE-51D3-78A802E6E52A}"/>
              </a:ext>
            </a:extLst>
          </p:cNvPr>
          <p:cNvSpPr/>
          <p:nvPr/>
        </p:nvSpPr>
        <p:spPr>
          <a:xfrm>
            <a:off x="1464261" y="8506761"/>
            <a:ext cx="529243" cy="1041379"/>
          </a:xfrm>
          <a:custGeom>
            <a:avLst/>
            <a:gdLst>
              <a:gd name="connsiteX0" fmla="*/ 15289 w 529243"/>
              <a:gd name="connsiteY0" fmla="*/ 14939 h 1041379"/>
              <a:gd name="connsiteX1" fmla="*/ 250239 w 529243"/>
              <a:gd name="connsiteY1" fmla="*/ 624539 h 1041379"/>
              <a:gd name="connsiteX2" fmla="*/ 224839 w 529243"/>
              <a:gd name="connsiteY2" fmla="*/ 526114 h 1041379"/>
              <a:gd name="connsiteX3" fmla="*/ 329614 w 529243"/>
              <a:gd name="connsiteY3" fmla="*/ 726139 h 1041379"/>
              <a:gd name="connsiteX4" fmla="*/ 323264 w 529243"/>
              <a:gd name="connsiteY4" fmla="*/ 719789 h 1041379"/>
              <a:gd name="connsiteX5" fmla="*/ 526464 w 529243"/>
              <a:gd name="connsiteY5" fmla="*/ 1034114 h 1041379"/>
              <a:gd name="connsiteX6" fmla="*/ 415339 w 529243"/>
              <a:gd name="connsiteY6" fmla="*/ 881714 h 1041379"/>
              <a:gd name="connsiteX7" fmla="*/ 66089 w 529243"/>
              <a:gd name="connsiteY7" fmla="*/ 243539 h 1041379"/>
              <a:gd name="connsiteX8" fmla="*/ 15289 w 529243"/>
              <a:gd name="connsiteY8" fmla="*/ 14939 h 1041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9243" h="1041379">
                <a:moveTo>
                  <a:pt x="15289" y="14939"/>
                </a:moveTo>
                <a:cubicBezTo>
                  <a:pt x="45981" y="78439"/>
                  <a:pt x="215314" y="539343"/>
                  <a:pt x="250239" y="624539"/>
                </a:cubicBezTo>
                <a:cubicBezTo>
                  <a:pt x="285164" y="709735"/>
                  <a:pt x="211610" y="509181"/>
                  <a:pt x="224839" y="526114"/>
                </a:cubicBezTo>
                <a:cubicBezTo>
                  <a:pt x="238068" y="543047"/>
                  <a:pt x="313210" y="693860"/>
                  <a:pt x="329614" y="726139"/>
                </a:cubicBezTo>
                <a:cubicBezTo>
                  <a:pt x="346018" y="758418"/>
                  <a:pt x="290456" y="668460"/>
                  <a:pt x="323264" y="719789"/>
                </a:cubicBezTo>
                <a:cubicBezTo>
                  <a:pt x="356072" y="771118"/>
                  <a:pt x="511118" y="1007127"/>
                  <a:pt x="526464" y="1034114"/>
                </a:cubicBezTo>
                <a:cubicBezTo>
                  <a:pt x="541810" y="1061101"/>
                  <a:pt x="492068" y="1013476"/>
                  <a:pt x="415339" y="881714"/>
                </a:cubicBezTo>
                <a:cubicBezTo>
                  <a:pt x="338610" y="749952"/>
                  <a:pt x="132764" y="384826"/>
                  <a:pt x="66089" y="243539"/>
                </a:cubicBezTo>
                <a:cubicBezTo>
                  <a:pt x="-586" y="102252"/>
                  <a:pt x="-15403" y="-48561"/>
                  <a:pt x="15289" y="1493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3" name="フリーフォーム 1382">
            <a:extLst>
              <a:ext uri="{FF2B5EF4-FFF2-40B4-BE49-F238E27FC236}">
                <a16:creationId xmlns:a16="http://schemas.microsoft.com/office/drawing/2014/main" id="{F2FD2430-36CB-3CBF-1CAA-CD5AC33CE582}"/>
              </a:ext>
            </a:extLst>
          </p:cNvPr>
          <p:cNvSpPr/>
          <p:nvPr/>
        </p:nvSpPr>
        <p:spPr>
          <a:xfrm>
            <a:off x="2183737" y="6701107"/>
            <a:ext cx="268492" cy="1457954"/>
          </a:xfrm>
          <a:custGeom>
            <a:avLst/>
            <a:gdLst>
              <a:gd name="connsiteX0" fmla="*/ 663 w 268492"/>
              <a:gd name="connsiteY0" fmla="*/ 4493 h 1457954"/>
              <a:gd name="connsiteX1" fmla="*/ 76863 w 268492"/>
              <a:gd name="connsiteY1" fmla="*/ 887143 h 1457954"/>
              <a:gd name="connsiteX2" fmla="*/ 80038 w 268492"/>
              <a:gd name="connsiteY2" fmla="*/ 861743 h 1457954"/>
              <a:gd name="connsiteX3" fmla="*/ 261013 w 268492"/>
              <a:gd name="connsiteY3" fmla="*/ 1442768 h 1457954"/>
              <a:gd name="connsiteX4" fmla="*/ 213388 w 268492"/>
              <a:gd name="connsiteY4" fmla="*/ 1207818 h 1457954"/>
              <a:gd name="connsiteX5" fmla="*/ 26063 w 268492"/>
              <a:gd name="connsiteY5" fmla="*/ 363268 h 1457954"/>
              <a:gd name="connsiteX6" fmla="*/ 38763 w 268492"/>
              <a:gd name="connsiteY6" fmla="*/ 534718 h 1457954"/>
              <a:gd name="connsiteX7" fmla="*/ 663 w 268492"/>
              <a:gd name="connsiteY7" fmla="*/ 4493 h 145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8492" h="1457954">
                <a:moveTo>
                  <a:pt x="663" y="4493"/>
                </a:moveTo>
                <a:cubicBezTo>
                  <a:pt x="7013" y="63230"/>
                  <a:pt x="63634" y="744268"/>
                  <a:pt x="76863" y="887143"/>
                </a:cubicBezTo>
                <a:cubicBezTo>
                  <a:pt x="90092" y="1030018"/>
                  <a:pt x="49346" y="769139"/>
                  <a:pt x="80038" y="861743"/>
                </a:cubicBezTo>
                <a:cubicBezTo>
                  <a:pt x="110730" y="954347"/>
                  <a:pt x="238788" y="1385089"/>
                  <a:pt x="261013" y="1442768"/>
                </a:cubicBezTo>
                <a:cubicBezTo>
                  <a:pt x="283238" y="1500447"/>
                  <a:pt x="252546" y="1387735"/>
                  <a:pt x="213388" y="1207818"/>
                </a:cubicBezTo>
                <a:cubicBezTo>
                  <a:pt x="174230" y="1027901"/>
                  <a:pt x="55167" y="475451"/>
                  <a:pt x="26063" y="363268"/>
                </a:cubicBezTo>
                <a:cubicBezTo>
                  <a:pt x="-3041" y="251085"/>
                  <a:pt x="41938" y="588164"/>
                  <a:pt x="38763" y="534718"/>
                </a:cubicBezTo>
                <a:cubicBezTo>
                  <a:pt x="35588" y="481272"/>
                  <a:pt x="-5687" y="-54244"/>
                  <a:pt x="663" y="449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4" name="フリーフォーム 1383">
            <a:extLst>
              <a:ext uri="{FF2B5EF4-FFF2-40B4-BE49-F238E27FC236}">
                <a16:creationId xmlns:a16="http://schemas.microsoft.com/office/drawing/2014/main" id="{D7ECADFF-0E78-C54D-8590-91521574454D}"/>
              </a:ext>
            </a:extLst>
          </p:cNvPr>
          <p:cNvSpPr/>
          <p:nvPr/>
        </p:nvSpPr>
        <p:spPr>
          <a:xfrm>
            <a:off x="2400237" y="8061297"/>
            <a:ext cx="176579" cy="1250979"/>
          </a:xfrm>
          <a:custGeom>
            <a:avLst/>
            <a:gdLst>
              <a:gd name="connsiteX0" fmla="*/ 63 w 176579"/>
              <a:gd name="connsiteY0" fmla="*/ 28 h 1250979"/>
              <a:gd name="connsiteX1" fmla="*/ 136588 w 176579"/>
              <a:gd name="connsiteY1" fmla="*/ 965228 h 1250979"/>
              <a:gd name="connsiteX2" fmla="*/ 136588 w 176579"/>
              <a:gd name="connsiteY2" fmla="*/ 930303 h 1250979"/>
              <a:gd name="connsiteX3" fmla="*/ 174688 w 176579"/>
              <a:gd name="connsiteY3" fmla="*/ 1250978 h 1250979"/>
              <a:gd name="connsiteX4" fmla="*/ 155638 w 176579"/>
              <a:gd name="connsiteY4" fmla="*/ 933478 h 1250979"/>
              <a:gd name="connsiteX5" fmla="*/ 63 w 176579"/>
              <a:gd name="connsiteY5" fmla="*/ 28 h 1250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579" h="1250979">
                <a:moveTo>
                  <a:pt x="63" y="28"/>
                </a:moveTo>
                <a:cubicBezTo>
                  <a:pt x="-3112" y="5320"/>
                  <a:pt x="113834" y="810182"/>
                  <a:pt x="136588" y="965228"/>
                </a:cubicBezTo>
                <a:cubicBezTo>
                  <a:pt x="159342" y="1120274"/>
                  <a:pt x="130238" y="882678"/>
                  <a:pt x="136588" y="930303"/>
                </a:cubicBezTo>
                <a:cubicBezTo>
                  <a:pt x="142938" y="977928"/>
                  <a:pt x="171513" y="1250449"/>
                  <a:pt x="174688" y="1250978"/>
                </a:cubicBezTo>
                <a:cubicBezTo>
                  <a:pt x="177863" y="1251507"/>
                  <a:pt x="179980" y="1140382"/>
                  <a:pt x="155638" y="933478"/>
                </a:cubicBezTo>
                <a:cubicBezTo>
                  <a:pt x="131296" y="726574"/>
                  <a:pt x="3238" y="-5264"/>
                  <a:pt x="63" y="2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5" name="フリーフォーム 1384">
            <a:extLst>
              <a:ext uri="{FF2B5EF4-FFF2-40B4-BE49-F238E27FC236}">
                <a16:creationId xmlns:a16="http://schemas.microsoft.com/office/drawing/2014/main" id="{50AEC217-1A03-8D74-8DD3-AFBAB0FDCD79}"/>
              </a:ext>
            </a:extLst>
          </p:cNvPr>
          <p:cNvSpPr/>
          <p:nvPr/>
        </p:nvSpPr>
        <p:spPr>
          <a:xfrm>
            <a:off x="2430933" y="7964356"/>
            <a:ext cx="205048" cy="1545466"/>
          </a:xfrm>
          <a:custGeom>
            <a:avLst/>
            <a:gdLst>
              <a:gd name="connsiteX0" fmla="*/ 7467 w 205048"/>
              <a:gd name="connsiteY0" fmla="*/ 87444 h 1545466"/>
              <a:gd name="connsiteX1" fmla="*/ 13817 w 205048"/>
              <a:gd name="connsiteY1" fmla="*/ 150944 h 1545466"/>
              <a:gd name="connsiteX2" fmla="*/ 166217 w 205048"/>
              <a:gd name="connsiteY2" fmla="*/ 1093919 h 1545466"/>
              <a:gd name="connsiteX3" fmla="*/ 159867 w 205048"/>
              <a:gd name="connsiteY3" fmla="*/ 1093919 h 1545466"/>
              <a:gd name="connsiteX4" fmla="*/ 197967 w 205048"/>
              <a:gd name="connsiteY4" fmla="*/ 1389194 h 1545466"/>
              <a:gd name="connsiteX5" fmla="*/ 204317 w 205048"/>
              <a:gd name="connsiteY5" fmla="*/ 1544769 h 1545466"/>
              <a:gd name="connsiteX6" fmla="*/ 188442 w 205048"/>
              <a:gd name="connsiteY6" fmla="*/ 1332044 h 1545466"/>
              <a:gd name="connsiteX7" fmla="*/ 105892 w 205048"/>
              <a:gd name="connsiteY7" fmla="*/ 528769 h 1545466"/>
              <a:gd name="connsiteX8" fmla="*/ 93192 w 205048"/>
              <a:gd name="connsiteY8" fmla="*/ 633544 h 1545466"/>
              <a:gd name="connsiteX9" fmla="*/ 16992 w 205048"/>
              <a:gd name="connsiteY9" fmla="*/ 36644 h 1545466"/>
              <a:gd name="connsiteX10" fmla="*/ 7467 w 205048"/>
              <a:gd name="connsiteY10" fmla="*/ 87444 h 1545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5048" h="1545466">
                <a:moveTo>
                  <a:pt x="7467" y="87444"/>
                </a:moveTo>
                <a:cubicBezTo>
                  <a:pt x="6938" y="106494"/>
                  <a:pt x="-12641" y="-16802"/>
                  <a:pt x="13817" y="150944"/>
                </a:cubicBezTo>
                <a:cubicBezTo>
                  <a:pt x="40275" y="318690"/>
                  <a:pt x="141875" y="936757"/>
                  <a:pt x="166217" y="1093919"/>
                </a:cubicBezTo>
                <a:cubicBezTo>
                  <a:pt x="190559" y="1251082"/>
                  <a:pt x="154575" y="1044707"/>
                  <a:pt x="159867" y="1093919"/>
                </a:cubicBezTo>
                <a:cubicBezTo>
                  <a:pt x="165159" y="1143131"/>
                  <a:pt x="190559" y="1314052"/>
                  <a:pt x="197967" y="1389194"/>
                </a:cubicBezTo>
                <a:cubicBezTo>
                  <a:pt x="205375" y="1464336"/>
                  <a:pt x="205905" y="1554294"/>
                  <a:pt x="204317" y="1544769"/>
                </a:cubicBezTo>
                <a:cubicBezTo>
                  <a:pt x="202730" y="1535244"/>
                  <a:pt x="204846" y="1501377"/>
                  <a:pt x="188442" y="1332044"/>
                </a:cubicBezTo>
                <a:cubicBezTo>
                  <a:pt x="172038" y="1162711"/>
                  <a:pt x="121767" y="645186"/>
                  <a:pt x="105892" y="528769"/>
                </a:cubicBezTo>
                <a:cubicBezTo>
                  <a:pt x="90017" y="412352"/>
                  <a:pt x="108009" y="715565"/>
                  <a:pt x="93192" y="633544"/>
                </a:cubicBezTo>
                <a:cubicBezTo>
                  <a:pt x="78375" y="551523"/>
                  <a:pt x="31809" y="135598"/>
                  <a:pt x="16992" y="36644"/>
                </a:cubicBezTo>
                <a:cubicBezTo>
                  <a:pt x="2175" y="-62310"/>
                  <a:pt x="7996" y="68394"/>
                  <a:pt x="7467" y="8744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6" name="フリーフォーム 1385">
            <a:extLst>
              <a:ext uri="{FF2B5EF4-FFF2-40B4-BE49-F238E27FC236}">
                <a16:creationId xmlns:a16="http://schemas.microsoft.com/office/drawing/2014/main" id="{DAEB4E9E-D8E9-2293-17EF-0ABE7B83075D}"/>
              </a:ext>
            </a:extLst>
          </p:cNvPr>
          <p:cNvSpPr/>
          <p:nvPr/>
        </p:nvSpPr>
        <p:spPr>
          <a:xfrm>
            <a:off x="2619341" y="7483461"/>
            <a:ext cx="159046" cy="851954"/>
          </a:xfrm>
          <a:custGeom>
            <a:avLst/>
            <a:gdLst>
              <a:gd name="connsiteX0" fmla="*/ 34 w 159046"/>
              <a:gd name="connsiteY0" fmla="*/ 14 h 851954"/>
              <a:gd name="connsiteX1" fmla="*/ 111159 w 159046"/>
              <a:gd name="connsiteY1" fmla="*/ 606439 h 851954"/>
              <a:gd name="connsiteX2" fmla="*/ 111159 w 159046"/>
              <a:gd name="connsiteY2" fmla="*/ 552464 h 851954"/>
              <a:gd name="connsiteX3" fmla="*/ 158784 w 159046"/>
              <a:gd name="connsiteY3" fmla="*/ 850914 h 851954"/>
              <a:gd name="connsiteX4" fmla="*/ 123859 w 159046"/>
              <a:gd name="connsiteY4" fmla="*/ 625489 h 851954"/>
              <a:gd name="connsiteX5" fmla="*/ 34 w 159046"/>
              <a:gd name="connsiteY5" fmla="*/ 14 h 851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46" h="851954">
                <a:moveTo>
                  <a:pt x="34" y="14"/>
                </a:moveTo>
                <a:cubicBezTo>
                  <a:pt x="-2083" y="-3161"/>
                  <a:pt x="92638" y="514364"/>
                  <a:pt x="111159" y="606439"/>
                </a:cubicBezTo>
                <a:cubicBezTo>
                  <a:pt x="129680" y="698514"/>
                  <a:pt x="103222" y="511718"/>
                  <a:pt x="111159" y="552464"/>
                </a:cubicBezTo>
                <a:cubicBezTo>
                  <a:pt x="119096" y="593210"/>
                  <a:pt x="156667" y="838743"/>
                  <a:pt x="158784" y="850914"/>
                </a:cubicBezTo>
                <a:cubicBezTo>
                  <a:pt x="160901" y="863085"/>
                  <a:pt x="150317" y="767306"/>
                  <a:pt x="123859" y="625489"/>
                </a:cubicBezTo>
                <a:cubicBezTo>
                  <a:pt x="97401" y="483672"/>
                  <a:pt x="2151" y="3189"/>
                  <a:pt x="34" y="1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7" name="フリーフォーム 1386">
            <a:extLst>
              <a:ext uri="{FF2B5EF4-FFF2-40B4-BE49-F238E27FC236}">
                <a16:creationId xmlns:a16="http://schemas.microsoft.com/office/drawing/2014/main" id="{D3D41573-BECB-A9A0-EA15-FD076C09EDBE}"/>
              </a:ext>
            </a:extLst>
          </p:cNvPr>
          <p:cNvSpPr/>
          <p:nvPr/>
        </p:nvSpPr>
        <p:spPr>
          <a:xfrm>
            <a:off x="2618679" y="6911555"/>
            <a:ext cx="645910" cy="508467"/>
          </a:xfrm>
          <a:custGeom>
            <a:avLst/>
            <a:gdLst>
              <a:gd name="connsiteX0" fmla="*/ 22921 w 645910"/>
              <a:gd name="connsiteY0" fmla="*/ 16295 h 508467"/>
              <a:gd name="connsiteX1" fmla="*/ 41971 w 645910"/>
              <a:gd name="connsiteY1" fmla="*/ 168695 h 508467"/>
              <a:gd name="connsiteX2" fmla="*/ 168971 w 645910"/>
              <a:gd name="connsiteY2" fmla="*/ 162345 h 508467"/>
              <a:gd name="connsiteX3" fmla="*/ 146746 w 645910"/>
              <a:gd name="connsiteY3" fmla="*/ 327445 h 508467"/>
              <a:gd name="connsiteX4" fmla="*/ 143571 w 645910"/>
              <a:gd name="connsiteY4" fmla="*/ 508420 h 508467"/>
              <a:gd name="connsiteX5" fmla="*/ 194371 w 645910"/>
              <a:gd name="connsiteY5" fmla="*/ 343320 h 508467"/>
              <a:gd name="connsiteX6" fmla="*/ 388046 w 645910"/>
              <a:gd name="connsiteY6" fmla="*/ 155995 h 508467"/>
              <a:gd name="connsiteX7" fmla="*/ 645221 w 645910"/>
              <a:gd name="connsiteY7" fmla="*/ 420 h 508467"/>
              <a:gd name="connsiteX8" fmla="*/ 305496 w 645910"/>
              <a:gd name="connsiteY8" fmla="*/ 203620 h 508467"/>
              <a:gd name="connsiteX9" fmla="*/ 137221 w 645910"/>
              <a:gd name="connsiteY9" fmla="*/ 340145 h 508467"/>
              <a:gd name="connsiteX10" fmla="*/ 137221 w 645910"/>
              <a:gd name="connsiteY10" fmla="*/ 260770 h 508467"/>
              <a:gd name="connsiteX11" fmla="*/ 32446 w 645910"/>
              <a:gd name="connsiteY11" fmla="*/ 165520 h 508467"/>
              <a:gd name="connsiteX12" fmla="*/ 146746 w 645910"/>
              <a:gd name="connsiteY12" fmla="*/ 251245 h 508467"/>
              <a:gd name="connsiteX13" fmla="*/ 143571 w 645910"/>
              <a:gd name="connsiteY13" fmla="*/ 197270 h 508467"/>
              <a:gd name="connsiteX14" fmla="*/ 7046 w 645910"/>
              <a:gd name="connsiteY14" fmla="*/ 159170 h 508467"/>
              <a:gd name="connsiteX15" fmla="*/ 22921 w 645910"/>
              <a:gd name="connsiteY15" fmla="*/ 16295 h 508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45910" h="508467">
                <a:moveTo>
                  <a:pt x="22921" y="16295"/>
                </a:moveTo>
                <a:cubicBezTo>
                  <a:pt x="28742" y="17883"/>
                  <a:pt x="17629" y="144353"/>
                  <a:pt x="41971" y="168695"/>
                </a:cubicBezTo>
                <a:cubicBezTo>
                  <a:pt x="66313" y="193037"/>
                  <a:pt x="151508" y="135887"/>
                  <a:pt x="168971" y="162345"/>
                </a:cubicBezTo>
                <a:cubicBezTo>
                  <a:pt x="186434" y="188803"/>
                  <a:pt x="150979" y="269766"/>
                  <a:pt x="146746" y="327445"/>
                </a:cubicBezTo>
                <a:cubicBezTo>
                  <a:pt x="142513" y="385124"/>
                  <a:pt x="135634" y="505774"/>
                  <a:pt x="143571" y="508420"/>
                </a:cubicBezTo>
                <a:cubicBezTo>
                  <a:pt x="151508" y="511066"/>
                  <a:pt x="153625" y="402057"/>
                  <a:pt x="194371" y="343320"/>
                </a:cubicBezTo>
                <a:cubicBezTo>
                  <a:pt x="235117" y="284583"/>
                  <a:pt x="312904" y="213145"/>
                  <a:pt x="388046" y="155995"/>
                </a:cubicBezTo>
                <a:cubicBezTo>
                  <a:pt x="463188" y="98845"/>
                  <a:pt x="658979" y="-7518"/>
                  <a:pt x="645221" y="420"/>
                </a:cubicBezTo>
                <a:cubicBezTo>
                  <a:pt x="631463" y="8357"/>
                  <a:pt x="390163" y="146999"/>
                  <a:pt x="305496" y="203620"/>
                </a:cubicBezTo>
                <a:cubicBezTo>
                  <a:pt x="220829" y="260241"/>
                  <a:pt x="165267" y="330620"/>
                  <a:pt x="137221" y="340145"/>
                </a:cubicBezTo>
                <a:cubicBezTo>
                  <a:pt x="109175" y="349670"/>
                  <a:pt x="154684" y="289874"/>
                  <a:pt x="137221" y="260770"/>
                </a:cubicBezTo>
                <a:cubicBezTo>
                  <a:pt x="119758" y="231666"/>
                  <a:pt x="30859" y="167107"/>
                  <a:pt x="32446" y="165520"/>
                </a:cubicBezTo>
                <a:cubicBezTo>
                  <a:pt x="34033" y="163933"/>
                  <a:pt x="128225" y="245953"/>
                  <a:pt x="146746" y="251245"/>
                </a:cubicBezTo>
                <a:cubicBezTo>
                  <a:pt x="165267" y="256537"/>
                  <a:pt x="166854" y="212616"/>
                  <a:pt x="143571" y="197270"/>
                </a:cubicBezTo>
                <a:cubicBezTo>
                  <a:pt x="120288" y="181924"/>
                  <a:pt x="27684" y="187216"/>
                  <a:pt x="7046" y="159170"/>
                </a:cubicBezTo>
                <a:cubicBezTo>
                  <a:pt x="-13592" y="131124"/>
                  <a:pt x="17100" y="14707"/>
                  <a:pt x="22921" y="1629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8" name="フリーフォーム 1387">
            <a:extLst>
              <a:ext uri="{FF2B5EF4-FFF2-40B4-BE49-F238E27FC236}">
                <a16:creationId xmlns:a16="http://schemas.microsoft.com/office/drawing/2014/main" id="{F2A31564-FBB7-D930-27D3-A32EEC0C0F04}"/>
              </a:ext>
            </a:extLst>
          </p:cNvPr>
          <p:cNvSpPr/>
          <p:nvPr/>
        </p:nvSpPr>
        <p:spPr>
          <a:xfrm>
            <a:off x="2714521" y="6828476"/>
            <a:ext cx="670707" cy="831226"/>
          </a:xfrm>
          <a:custGeom>
            <a:avLst/>
            <a:gdLst>
              <a:gd name="connsiteX0" fmla="*/ 104 w 670707"/>
              <a:gd name="connsiteY0" fmla="*/ 804224 h 831226"/>
              <a:gd name="connsiteX1" fmla="*/ 200129 w 670707"/>
              <a:gd name="connsiteY1" fmla="*/ 353374 h 831226"/>
              <a:gd name="connsiteX2" fmla="*/ 647804 w 670707"/>
              <a:gd name="connsiteY2" fmla="*/ 16824 h 831226"/>
              <a:gd name="connsiteX3" fmla="*/ 584304 w 670707"/>
              <a:gd name="connsiteY3" fmla="*/ 115249 h 831226"/>
              <a:gd name="connsiteX4" fmla="*/ 400154 w 670707"/>
              <a:gd name="connsiteY4" fmla="*/ 667699 h 831226"/>
              <a:gd name="connsiteX5" fmla="*/ 222354 w 670707"/>
              <a:gd name="connsiteY5" fmla="*/ 769299 h 831226"/>
              <a:gd name="connsiteX6" fmla="*/ 104 w 670707"/>
              <a:gd name="connsiteY6" fmla="*/ 804224 h 83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0707" h="831226">
                <a:moveTo>
                  <a:pt x="104" y="804224"/>
                </a:moveTo>
                <a:cubicBezTo>
                  <a:pt x="-3600" y="734903"/>
                  <a:pt x="92179" y="484607"/>
                  <a:pt x="200129" y="353374"/>
                </a:cubicBezTo>
                <a:cubicBezTo>
                  <a:pt x="308079" y="222141"/>
                  <a:pt x="583775" y="56511"/>
                  <a:pt x="647804" y="16824"/>
                </a:cubicBezTo>
                <a:cubicBezTo>
                  <a:pt x="711833" y="-22863"/>
                  <a:pt x="625579" y="6770"/>
                  <a:pt x="584304" y="115249"/>
                </a:cubicBezTo>
                <a:cubicBezTo>
                  <a:pt x="543029" y="223728"/>
                  <a:pt x="460479" y="558691"/>
                  <a:pt x="400154" y="667699"/>
                </a:cubicBezTo>
                <a:cubicBezTo>
                  <a:pt x="339829" y="776707"/>
                  <a:pt x="288500" y="748661"/>
                  <a:pt x="222354" y="769299"/>
                </a:cubicBezTo>
                <a:cubicBezTo>
                  <a:pt x="156208" y="789936"/>
                  <a:pt x="3808" y="873545"/>
                  <a:pt x="104" y="80422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9" name="フリーフォーム 1388">
            <a:extLst>
              <a:ext uri="{FF2B5EF4-FFF2-40B4-BE49-F238E27FC236}">
                <a16:creationId xmlns:a16="http://schemas.microsoft.com/office/drawing/2014/main" id="{296EC054-4317-3783-3169-B29FC5FAC30B}"/>
              </a:ext>
            </a:extLst>
          </p:cNvPr>
          <p:cNvSpPr/>
          <p:nvPr/>
        </p:nvSpPr>
        <p:spPr>
          <a:xfrm>
            <a:off x="2733378" y="7737337"/>
            <a:ext cx="289413" cy="219312"/>
          </a:xfrm>
          <a:custGeom>
            <a:avLst/>
            <a:gdLst>
              <a:gd name="connsiteX0" fmla="*/ 297 w 289413"/>
              <a:gd name="connsiteY0" fmla="*/ 219213 h 219312"/>
              <a:gd name="connsiteX1" fmla="*/ 133647 w 289413"/>
              <a:gd name="connsiteY1" fmla="*/ 41413 h 219312"/>
              <a:gd name="connsiteX2" fmla="*/ 178097 w 289413"/>
              <a:gd name="connsiteY2" fmla="*/ 60463 h 219312"/>
              <a:gd name="connsiteX3" fmla="*/ 266997 w 289413"/>
              <a:gd name="connsiteY3" fmla="*/ 146188 h 219312"/>
              <a:gd name="connsiteX4" fmla="*/ 222547 w 289413"/>
              <a:gd name="connsiteY4" fmla="*/ 212863 h 219312"/>
              <a:gd name="connsiteX5" fmla="*/ 289222 w 289413"/>
              <a:gd name="connsiteY5" fmla="*/ 101738 h 219312"/>
              <a:gd name="connsiteX6" fmla="*/ 197147 w 289413"/>
              <a:gd name="connsiteY6" fmla="*/ 138 h 219312"/>
              <a:gd name="connsiteX7" fmla="*/ 70147 w 289413"/>
              <a:gd name="connsiteY7" fmla="*/ 79513 h 219312"/>
              <a:gd name="connsiteX8" fmla="*/ 95547 w 289413"/>
              <a:gd name="connsiteY8" fmla="*/ 66813 h 219312"/>
              <a:gd name="connsiteX9" fmla="*/ 297 w 289413"/>
              <a:gd name="connsiteY9" fmla="*/ 219213 h 219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9413" h="219312">
                <a:moveTo>
                  <a:pt x="297" y="219213"/>
                </a:moveTo>
                <a:cubicBezTo>
                  <a:pt x="6647" y="214980"/>
                  <a:pt x="104014" y="67871"/>
                  <a:pt x="133647" y="41413"/>
                </a:cubicBezTo>
                <a:cubicBezTo>
                  <a:pt x="163280" y="14955"/>
                  <a:pt x="155872" y="43001"/>
                  <a:pt x="178097" y="60463"/>
                </a:cubicBezTo>
                <a:cubicBezTo>
                  <a:pt x="200322" y="77925"/>
                  <a:pt x="259589" y="120788"/>
                  <a:pt x="266997" y="146188"/>
                </a:cubicBezTo>
                <a:cubicBezTo>
                  <a:pt x="274405" y="171588"/>
                  <a:pt x="218843" y="220271"/>
                  <a:pt x="222547" y="212863"/>
                </a:cubicBezTo>
                <a:cubicBezTo>
                  <a:pt x="226251" y="205455"/>
                  <a:pt x="293455" y="137192"/>
                  <a:pt x="289222" y="101738"/>
                </a:cubicBezTo>
                <a:cubicBezTo>
                  <a:pt x="284989" y="66284"/>
                  <a:pt x="233659" y="3842"/>
                  <a:pt x="197147" y="138"/>
                </a:cubicBezTo>
                <a:cubicBezTo>
                  <a:pt x="160635" y="-3566"/>
                  <a:pt x="87080" y="68401"/>
                  <a:pt x="70147" y="79513"/>
                </a:cubicBezTo>
                <a:cubicBezTo>
                  <a:pt x="53214" y="90625"/>
                  <a:pt x="99780" y="42471"/>
                  <a:pt x="95547" y="66813"/>
                </a:cubicBezTo>
                <a:cubicBezTo>
                  <a:pt x="91314" y="91155"/>
                  <a:pt x="-6053" y="223446"/>
                  <a:pt x="297" y="21921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0" name="フリーフォーム 1389">
            <a:extLst>
              <a:ext uri="{FF2B5EF4-FFF2-40B4-BE49-F238E27FC236}">
                <a16:creationId xmlns:a16="http://schemas.microsoft.com/office/drawing/2014/main" id="{8D470C02-5229-F723-C111-72918FBBDB1D}"/>
              </a:ext>
            </a:extLst>
          </p:cNvPr>
          <p:cNvSpPr/>
          <p:nvPr/>
        </p:nvSpPr>
        <p:spPr>
          <a:xfrm>
            <a:off x="2765243" y="7740355"/>
            <a:ext cx="209769" cy="299737"/>
          </a:xfrm>
          <a:custGeom>
            <a:avLst/>
            <a:gdLst>
              <a:gd name="connsiteX0" fmla="*/ 182 w 209769"/>
              <a:gd name="connsiteY0" fmla="*/ 295 h 299737"/>
              <a:gd name="connsiteX1" fmla="*/ 57332 w 209769"/>
              <a:gd name="connsiteY1" fmla="*/ 165395 h 299737"/>
              <a:gd name="connsiteX2" fmla="*/ 89082 w 209769"/>
              <a:gd name="connsiteY2" fmla="*/ 232070 h 299737"/>
              <a:gd name="connsiteX3" fmla="*/ 158932 w 209769"/>
              <a:gd name="connsiteY3" fmla="*/ 197145 h 299737"/>
              <a:gd name="connsiteX4" fmla="*/ 174807 w 209769"/>
              <a:gd name="connsiteY4" fmla="*/ 28870 h 299737"/>
              <a:gd name="connsiteX5" fmla="*/ 209732 w 209769"/>
              <a:gd name="connsiteY5" fmla="*/ 155870 h 299737"/>
              <a:gd name="connsiteX6" fmla="*/ 177982 w 209769"/>
              <a:gd name="connsiteY6" fmla="*/ 298745 h 299737"/>
              <a:gd name="connsiteX7" fmla="*/ 44632 w 209769"/>
              <a:gd name="connsiteY7" fmla="*/ 209845 h 299737"/>
              <a:gd name="connsiteX8" fmla="*/ 182 w 209769"/>
              <a:gd name="connsiteY8" fmla="*/ 295 h 29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769" h="299737">
                <a:moveTo>
                  <a:pt x="182" y="295"/>
                </a:moveTo>
                <a:cubicBezTo>
                  <a:pt x="2299" y="-7113"/>
                  <a:pt x="42515" y="126766"/>
                  <a:pt x="57332" y="165395"/>
                </a:cubicBezTo>
                <a:cubicBezTo>
                  <a:pt x="72149" y="204024"/>
                  <a:pt x="72149" y="226778"/>
                  <a:pt x="89082" y="232070"/>
                </a:cubicBezTo>
                <a:cubicBezTo>
                  <a:pt x="106015" y="237362"/>
                  <a:pt x="144644" y="231012"/>
                  <a:pt x="158932" y="197145"/>
                </a:cubicBezTo>
                <a:cubicBezTo>
                  <a:pt x="173220" y="163278"/>
                  <a:pt x="166340" y="35749"/>
                  <a:pt x="174807" y="28870"/>
                </a:cubicBezTo>
                <a:cubicBezTo>
                  <a:pt x="183274" y="21991"/>
                  <a:pt x="209203" y="110891"/>
                  <a:pt x="209732" y="155870"/>
                </a:cubicBezTo>
                <a:cubicBezTo>
                  <a:pt x="210261" y="200849"/>
                  <a:pt x="205499" y="289749"/>
                  <a:pt x="177982" y="298745"/>
                </a:cubicBezTo>
                <a:cubicBezTo>
                  <a:pt x="150465" y="307741"/>
                  <a:pt x="74794" y="253766"/>
                  <a:pt x="44632" y="209845"/>
                </a:cubicBezTo>
                <a:cubicBezTo>
                  <a:pt x="14470" y="165924"/>
                  <a:pt x="-1935" y="7703"/>
                  <a:pt x="182" y="29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1" name="フリーフォーム 1390">
            <a:extLst>
              <a:ext uri="{FF2B5EF4-FFF2-40B4-BE49-F238E27FC236}">
                <a16:creationId xmlns:a16="http://schemas.microsoft.com/office/drawing/2014/main" id="{55C3FBDF-7DBB-7F66-2AC8-58261F104E95}"/>
              </a:ext>
            </a:extLst>
          </p:cNvPr>
          <p:cNvSpPr/>
          <p:nvPr/>
        </p:nvSpPr>
        <p:spPr>
          <a:xfrm>
            <a:off x="2850133" y="7810765"/>
            <a:ext cx="30258" cy="98436"/>
          </a:xfrm>
          <a:custGeom>
            <a:avLst/>
            <a:gdLst>
              <a:gd name="connsiteX0" fmla="*/ 1017 w 30258"/>
              <a:gd name="connsiteY0" fmla="*/ 98160 h 98436"/>
              <a:gd name="connsiteX1" fmla="*/ 29592 w 30258"/>
              <a:gd name="connsiteY1" fmla="*/ 2910 h 98436"/>
              <a:gd name="connsiteX2" fmla="*/ 20067 w 30258"/>
              <a:gd name="connsiteY2" fmla="*/ 25135 h 98436"/>
              <a:gd name="connsiteX3" fmla="*/ 7367 w 30258"/>
              <a:gd name="connsiteY3" fmla="*/ 31485 h 98436"/>
              <a:gd name="connsiteX4" fmla="*/ 1017 w 30258"/>
              <a:gd name="connsiteY4" fmla="*/ 98160 h 98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58" h="98436">
                <a:moveTo>
                  <a:pt x="1017" y="98160"/>
                </a:moveTo>
                <a:cubicBezTo>
                  <a:pt x="4721" y="93398"/>
                  <a:pt x="26417" y="15081"/>
                  <a:pt x="29592" y="2910"/>
                </a:cubicBezTo>
                <a:cubicBezTo>
                  <a:pt x="32767" y="-9261"/>
                  <a:pt x="23771" y="20373"/>
                  <a:pt x="20067" y="25135"/>
                </a:cubicBezTo>
                <a:cubicBezTo>
                  <a:pt x="16363" y="29897"/>
                  <a:pt x="10013" y="18256"/>
                  <a:pt x="7367" y="31485"/>
                </a:cubicBezTo>
                <a:cubicBezTo>
                  <a:pt x="4721" y="44714"/>
                  <a:pt x="-2687" y="102922"/>
                  <a:pt x="1017" y="9816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2" name="フリーフォーム 1391">
            <a:extLst>
              <a:ext uri="{FF2B5EF4-FFF2-40B4-BE49-F238E27FC236}">
                <a16:creationId xmlns:a16="http://schemas.microsoft.com/office/drawing/2014/main" id="{680F98EA-42C3-0D90-30B9-132B018C772E}"/>
              </a:ext>
            </a:extLst>
          </p:cNvPr>
          <p:cNvSpPr/>
          <p:nvPr/>
        </p:nvSpPr>
        <p:spPr>
          <a:xfrm>
            <a:off x="2860513" y="7826274"/>
            <a:ext cx="73187" cy="130932"/>
          </a:xfrm>
          <a:custGeom>
            <a:avLst/>
            <a:gdLst>
              <a:gd name="connsiteX0" fmla="*/ 73187 w 73187"/>
              <a:gd name="connsiteY0" fmla="*/ 101 h 130932"/>
              <a:gd name="connsiteX1" fmla="*/ 162 w 73187"/>
              <a:gd name="connsiteY1" fmla="*/ 108051 h 130932"/>
              <a:gd name="connsiteX2" fmla="*/ 57312 w 73187"/>
              <a:gd name="connsiteY2" fmla="*/ 76301 h 130932"/>
              <a:gd name="connsiteX3" fmla="*/ 162 w 73187"/>
              <a:gd name="connsiteY3" fmla="*/ 130276 h 130932"/>
              <a:gd name="connsiteX4" fmla="*/ 73187 w 73187"/>
              <a:gd name="connsiteY4" fmla="*/ 101 h 130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87" h="130932">
                <a:moveTo>
                  <a:pt x="73187" y="101"/>
                </a:moveTo>
                <a:cubicBezTo>
                  <a:pt x="73187" y="-3603"/>
                  <a:pt x="2808" y="95351"/>
                  <a:pt x="162" y="108051"/>
                </a:cubicBezTo>
                <a:cubicBezTo>
                  <a:pt x="-2484" y="120751"/>
                  <a:pt x="57312" y="72597"/>
                  <a:pt x="57312" y="76301"/>
                </a:cubicBezTo>
                <a:cubicBezTo>
                  <a:pt x="57312" y="80005"/>
                  <a:pt x="-3542" y="137684"/>
                  <a:pt x="162" y="130276"/>
                </a:cubicBezTo>
                <a:cubicBezTo>
                  <a:pt x="3866" y="122868"/>
                  <a:pt x="73187" y="3805"/>
                  <a:pt x="73187" y="10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3" name="フリーフォーム 1392">
            <a:extLst>
              <a:ext uri="{FF2B5EF4-FFF2-40B4-BE49-F238E27FC236}">
                <a16:creationId xmlns:a16="http://schemas.microsoft.com/office/drawing/2014/main" id="{CBC8119D-041E-D556-A1B0-A1033BC4D422}"/>
              </a:ext>
            </a:extLst>
          </p:cNvPr>
          <p:cNvSpPr/>
          <p:nvPr/>
        </p:nvSpPr>
        <p:spPr>
          <a:xfrm>
            <a:off x="2739356" y="7894630"/>
            <a:ext cx="296938" cy="1570074"/>
          </a:xfrm>
          <a:custGeom>
            <a:avLst/>
            <a:gdLst>
              <a:gd name="connsiteX0" fmla="*/ 7019 w 296938"/>
              <a:gd name="connsiteY0" fmla="*/ 58745 h 1570074"/>
              <a:gd name="connsiteX1" fmla="*/ 60994 w 296938"/>
              <a:gd name="connsiteY1" fmla="*/ 557220 h 1570074"/>
              <a:gd name="connsiteX2" fmla="*/ 137194 w 296938"/>
              <a:gd name="connsiteY2" fmla="*/ 906470 h 1570074"/>
              <a:gd name="connsiteX3" fmla="*/ 114969 w 296938"/>
              <a:gd name="connsiteY3" fmla="*/ 842970 h 1570074"/>
              <a:gd name="connsiteX4" fmla="*/ 292769 w 296938"/>
              <a:gd name="connsiteY4" fmla="*/ 1544645 h 1570074"/>
              <a:gd name="connsiteX5" fmla="*/ 222919 w 296938"/>
              <a:gd name="connsiteY5" fmla="*/ 1293820 h 1570074"/>
              <a:gd name="connsiteX6" fmla="*/ 26069 w 296938"/>
              <a:gd name="connsiteY6" fmla="*/ 150820 h 1570074"/>
              <a:gd name="connsiteX7" fmla="*/ 7019 w 296938"/>
              <a:gd name="connsiteY7" fmla="*/ 58745 h 157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6938" h="1570074">
                <a:moveTo>
                  <a:pt x="7019" y="58745"/>
                </a:moveTo>
                <a:cubicBezTo>
                  <a:pt x="12840" y="126478"/>
                  <a:pt x="39298" y="415933"/>
                  <a:pt x="60994" y="557220"/>
                </a:cubicBezTo>
                <a:cubicBezTo>
                  <a:pt x="82690" y="698508"/>
                  <a:pt x="128198" y="858845"/>
                  <a:pt x="137194" y="906470"/>
                </a:cubicBezTo>
                <a:cubicBezTo>
                  <a:pt x="146190" y="954095"/>
                  <a:pt x="89040" y="736608"/>
                  <a:pt x="114969" y="842970"/>
                </a:cubicBezTo>
                <a:cubicBezTo>
                  <a:pt x="140898" y="949332"/>
                  <a:pt x="274777" y="1469503"/>
                  <a:pt x="292769" y="1544645"/>
                </a:cubicBezTo>
                <a:cubicBezTo>
                  <a:pt x="310761" y="1619787"/>
                  <a:pt x="267369" y="1526124"/>
                  <a:pt x="222919" y="1293820"/>
                </a:cubicBezTo>
                <a:cubicBezTo>
                  <a:pt x="178469" y="1061516"/>
                  <a:pt x="64169" y="360899"/>
                  <a:pt x="26069" y="150820"/>
                </a:cubicBezTo>
                <a:cubicBezTo>
                  <a:pt x="-12031" y="-59259"/>
                  <a:pt x="1198" y="-8988"/>
                  <a:pt x="7019" y="5874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4" name="フリーフォーム 1393">
            <a:extLst>
              <a:ext uri="{FF2B5EF4-FFF2-40B4-BE49-F238E27FC236}">
                <a16:creationId xmlns:a16="http://schemas.microsoft.com/office/drawing/2014/main" id="{2F00B521-61B2-14BD-64A9-CB4A0AA2EE51}"/>
              </a:ext>
            </a:extLst>
          </p:cNvPr>
          <p:cNvSpPr/>
          <p:nvPr/>
        </p:nvSpPr>
        <p:spPr>
          <a:xfrm>
            <a:off x="2904543" y="9040958"/>
            <a:ext cx="169699" cy="574393"/>
          </a:xfrm>
          <a:custGeom>
            <a:avLst/>
            <a:gdLst>
              <a:gd name="connsiteX0" fmla="*/ 582 w 169699"/>
              <a:gd name="connsiteY0" fmla="*/ 4617 h 574393"/>
              <a:gd name="connsiteX1" fmla="*/ 165682 w 169699"/>
              <a:gd name="connsiteY1" fmla="*/ 566592 h 574393"/>
              <a:gd name="connsiteX2" fmla="*/ 111707 w 169699"/>
              <a:gd name="connsiteY2" fmla="*/ 312592 h 574393"/>
              <a:gd name="connsiteX3" fmla="*/ 582 w 169699"/>
              <a:gd name="connsiteY3" fmla="*/ 4617 h 574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699" h="574393">
                <a:moveTo>
                  <a:pt x="582" y="4617"/>
                </a:moveTo>
                <a:cubicBezTo>
                  <a:pt x="9578" y="46950"/>
                  <a:pt x="147161" y="515263"/>
                  <a:pt x="165682" y="566592"/>
                </a:cubicBezTo>
                <a:cubicBezTo>
                  <a:pt x="184203" y="617921"/>
                  <a:pt x="133932" y="402550"/>
                  <a:pt x="111707" y="312592"/>
                </a:cubicBezTo>
                <a:cubicBezTo>
                  <a:pt x="89482" y="222634"/>
                  <a:pt x="-8414" y="-37716"/>
                  <a:pt x="582" y="461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5" name="フリーフォーム 1394">
            <a:extLst>
              <a:ext uri="{FF2B5EF4-FFF2-40B4-BE49-F238E27FC236}">
                <a16:creationId xmlns:a16="http://schemas.microsoft.com/office/drawing/2014/main" id="{4EDF6D01-8B65-FA18-22BF-F126704E1068}"/>
              </a:ext>
            </a:extLst>
          </p:cNvPr>
          <p:cNvSpPr/>
          <p:nvPr/>
        </p:nvSpPr>
        <p:spPr>
          <a:xfrm>
            <a:off x="2982410" y="9019305"/>
            <a:ext cx="229486" cy="311022"/>
          </a:xfrm>
          <a:custGeom>
            <a:avLst/>
            <a:gdLst>
              <a:gd name="connsiteX0" fmla="*/ 2090 w 229486"/>
              <a:gd name="connsiteY0" fmla="*/ 131045 h 311022"/>
              <a:gd name="connsiteX1" fmla="*/ 122740 w 229486"/>
              <a:gd name="connsiteY1" fmla="*/ 73895 h 311022"/>
              <a:gd name="connsiteX2" fmla="*/ 167190 w 229486"/>
              <a:gd name="connsiteY2" fmla="*/ 118345 h 311022"/>
              <a:gd name="connsiteX3" fmla="*/ 154490 w 229486"/>
              <a:gd name="connsiteY3" fmla="*/ 308845 h 311022"/>
              <a:gd name="connsiteX4" fmla="*/ 198940 w 229486"/>
              <a:gd name="connsiteY4" fmla="*/ 219945 h 311022"/>
              <a:gd name="connsiteX5" fmla="*/ 221165 w 229486"/>
              <a:gd name="connsiteY5" fmla="*/ 194545 h 311022"/>
              <a:gd name="connsiteX6" fmla="*/ 214815 w 229486"/>
              <a:gd name="connsiteY6" fmla="*/ 870 h 311022"/>
              <a:gd name="connsiteX7" fmla="*/ 59240 w 229486"/>
              <a:gd name="connsiteY7" fmla="*/ 124695 h 311022"/>
              <a:gd name="connsiteX8" fmla="*/ 2090 w 229486"/>
              <a:gd name="connsiteY8" fmla="*/ 131045 h 311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9486" h="311022">
                <a:moveTo>
                  <a:pt x="2090" y="131045"/>
                </a:moveTo>
                <a:cubicBezTo>
                  <a:pt x="12673" y="122578"/>
                  <a:pt x="95223" y="76012"/>
                  <a:pt x="122740" y="73895"/>
                </a:cubicBezTo>
                <a:cubicBezTo>
                  <a:pt x="150257" y="71778"/>
                  <a:pt x="161898" y="79187"/>
                  <a:pt x="167190" y="118345"/>
                </a:cubicBezTo>
                <a:cubicBezTo>
                  <a:pt x="172482" y="157503"/>
                  <a:pt x="149198" y="291912"/>
                  <a:pt x="154490" y="308845"/>
                </a:cubicBezTo>
                <a:cubicBezTo>
                  <a:pt x="159782" y="325778"/>
                  <a:pt x="187828" y="238995"/>
                  <a:pt x="198940" y="219945"/>
                </a:cubicBezTo>
                <a:cubicBezTo>
                  <a:pt x="210052" y="200895"/>
                  <a:pt x="218519" y="231057"/>
                  <a:pt x="221165" y="194545"/>
                </a:cubicBezTo>
                <a:cubicBezTo>
                  <a:pt x="223811" y="158033"/>
                  <a:pt x="241802" y="12512"/>
                  <a:pt x="214815" y="870"/>
                </a:cubicBezTo>
                <a:cubicBezTo>
                  <a:pt x="187828" y="-10772"/>
                  <a:pt x="95753" y="97707"/>
                  <a:pt x="59240" y="124695"/>
                </a:cubicBezTo>
                <a:cubicBezTo>
                  <a:pt x="22727" y="151683"/>
                  <a:pt x="-8493" y="139512"/>
                  <a:pt x="2090" y="13104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6" name="フリーフォーム 1395">
            <a:extLst>
              <a:ext uri="{FF2B5EF4-FFF2-40B4-BE49-F238E27FC236}">
                <a16:creationId xmlns:a16="http://schemas.microsoft.com/office/drawing/2014/main" id="{57A4DF58-3D48-3701-7620-CA3C002BA233}"/>
              </a:ext>
            </a:extLst>
          </p:cNvPr>
          <p:cNvSpPr/>
          <p:nvPr/>
        </p:nvSpPr>
        <p:spPr>
          <a:xfrm>
            <a:off x="2972982" y="9039218"/>
            <a:ext cx="272036" cy="248520"/>
          </a:xfrm>
          <a:custGeom>
            <a:avLst/>
            <a:gdLst>
              <a:gd name="connsiteX0" fmla="*/ 94068 w 272036"/>
              <a:gd name="connsiteY0" fmla="*/ 7 h 248520"/>
              <a:gd name="connsiteX1" fmla="*/ 71843 w 272036"/>
              <a:gd name="connsiteY1" fmla="*/ 152407 h 248520"/>
              <a:gd name="connsiteX2" fmla="*/ 113118 w 272036"/>
              <a:gd name="connsiteY2" fmla="*/ 244482 h 248520"/>
              <a:gd name="connsiteX3" fmla="*/ 271868 w 272036"/>
              <a:gd name="connsiteY3" fmla="*/ 231782 h 248520"/>
              <a:gd name="connsiteX4" fmla="*/ 141693 w 272036"/>
              <a:gd name="connsiteY4" fmla="*/ 228607 h 248520"/>
              <a:gd name="connsiteX5" fmla="*/ 46443 w 272036"/>
              <a:gd name="connsiteY5" fmla="*/ 180982 h 248520"/>
              <a:gd name="connsiteX6" fmla="*/ 36918 w 272036"/>
              <a:gd name="connsiteY6" fmla="*/ 69857 h 248520"/>
              <a:gd name="connsiteX7" fmla="*/ 1993 w 272036"/>
              <a:gd name="connsiteY7" fmla="*/ 158757 h 248520"/>
              <a:gd name="connsiteX8" fmla="*/ 94068 w 272036"/>
              <a:gd name="connsiteY8" fmla="*/ 7 h 24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2036" h="248520">
                <a:moveTo>
                  <a:pt x="94068" y="7"/>
                </a:moveTo>
                <a:cubicBezTo>
                  <a:pt x="105710" y="-1051"/>
                  <a:pt x="68668" y="111661"/>
                  <a:pt x="71843" y="152407"/>
                </a:cubicBezTo>
                <a:cubicBezTo>
                  <a:pt x="75018" y="193153"/>
                  <a:pt x="79781" y="231253"/>
                  <a:pt x="113118" y="244482"/>
                </a:cubicBezTo>
                <a:cubicBezTo>
                  <a:pt x="146455" y="257711"/>
                  <a:pt x="267106" y="234428"/>
                  <a:pt x="271868" y="231782"/>
                </a:cubicBezTo>
                <a:cubicBezTo>
                  <a:pt x="276630" y="229136"/>
                  <a:pt x="179264" y="237074"/>
                  <a:pt x="141693" y="228607"/>
                </a:cubicBezTo>
                <a:cubicBezTo>
                  <a:pt x="104122" y="220140"/>
                  <a:pt x="63906" y="207440"/>
                  <a:pt x="46443" y="180982"/>
                </a:cubicBezTo>
                <a:cubicBezTo>
                  <a:pt x="28980" y="154524"/>
                  <a:pt x="44326" y="73561"/>
                  <a:pt x="36918" y="69857"/>
                </a:cubicBezTo>
                <a:cubicBezTo>
                  <a:pt x="29510" y="66153"/>
                  <a:pt x="-9119" y="169340"/>
                  <a:pt x="1993" y="158757"/>
                </a:cubicBezTo>
                <a:cubicBezTo>
                  <a:pt x="13105" y="148174"/>
                  <a:pt x="82426" y="1065"/>
                  <a:pt x="94068" y="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7" name="フリーフォーム 1396">
            <a:extLst>
              <a:ext uri="{FF2B5EF4-FFF2-40B4-BE49-F238E27FC236}">
                <a16:creationId xmlns:a16="http://schemas.microsoft.com/office/drawing/2014/main" id="{ED5E73C9-CA52-2905-E321-DBE5C150EBC5}"/>
              </a:ext>
            </a:extLst>
          </p:cNvPr>
          <p:cNvSpPr/>
          <p:nvPr/>
        </p:nvSpPr>
        <p:spPr>
          <a:xfrm>
            <a:off x="3161074" y="6957569"/>
            <a:ext cx="611843" cy="466304"/>
          </a:xfrm>
          <a:custGeom>
            <a:avLst/>
            <a:gdLst>
              <a:gd name="connsiteX0" fmla="*/ 499701 w 611843"/>
              <a:gd name="connsiteY0" fmla="*/ 14731 h 466304"/>
              <a:gd name="connsiteX1" fmla="*/ 458426 w 611843"/>
              <a:gd name="connsiteY1" fmla="*/ 56006 h 466304"/>
              <a:gd name="connsiteX2" fmla="*/ 159976 w 611843"/>
              <a:gd name="connsiteY2" fmla="*/ 319531 h 466304"/>
              <a:gd name="connsiteX3" fmla="*/ 271101 w 611843"/>
              <a:gd name="connsiteY3" fmla="*/ 332231 h 466304"/>
              <a:gd name="connsiteX4" fmla="*/ 4401 w 611843"/>
              <a:gd name="connsiteY4" fmla="*/ 465581 h 466304"/>
              <a:gd name="connsiteX5" fmla="*/ 528276 w 611843"/>
              <a:gd name="connsiteY5" fmla="*/ 265556 h 466304"/>
              <a:gd name="connsiteX6" fmla="*/ 607651 w 611843"/>
              <a:gd name="connsiteY6" fmla="*/ 246506 h 466304"/>
              <a:gd name="connsiteX7" fmla="*/ 499701 w 611843"/>
              <a:gd name="connsiteY7" fmla="*/ 14731 h 46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843" h="466304">
                <a:moveTo>
                  <a:pt x="499701" y="14731"/>
                </a:moveTo>
                <a:cubicBezTo>
                  <a:pt x="474830" y="-17019"/>
                  <a:pt x="515047" y="5206"/>
                  <a:pt x="458426" y="56006"/>
                </a:cubicBezTo>
                <a:cubicBezTo>
                  <a:pt x="401805" y="106806"/>
                  <a:pt x="191197" y="273494"/>
                  <a:pt x="159976" y="319531"/>
                </a:cubicBezTo>
                <a:cubicBezTo>
                  <a:pt x="128755" y="365568"/>
                  <a:pt x="297030" y="307889"/>
                  <a:pt x="271101" y="332231"/>
                </a:cubicBezTo>
                <a:cubicBezTo>
                  <a:pt x="245172" y="356573"/>
                  <a:pt x="-38461" y="476693"/>
                  <a:pt x="4401" y="465581"/>
                </a:cubicBezTo>
                <a:cubicBezTo>
                  <a:pt x="47263" y="454469"/>
                  <a:pt x="427734" y="302068"/>
                  <a:pt x="528276" y="265556"/>
                </a:cubicBezTo>
                <a:cubicBezTo>
                  <a:pt x="628818" y="229044"/>
                  <a:pt x="612943" y="281960"/>
                  <a:pt x="607651" y="246506"/>
                </a:cubicBezTo>
                <a:cubicBezTo>
                  <a:pt x="602359" y="211052"/>
                  <a:pt x="524572" y="46481"/>
                  <a:pt x="499701" y="1473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8" name="フリーフォーム 1397">
            <a:extLst>
              <a:ext uri="{FF2B5EF4-FFF2-40B4-BE49-F238E27FC236}">
                <a16:creationId xmlns:a16="http://schemas.microsoft.com/office/drawing/2014/main" id="{D6772A1D-932B-C45F-86E2-A148EE883C6C}"/>
              </a:ext>
            </a:extLst>
          </p:cNvPr>
          <p:cNvSpPr/>
          <p:nvPr/>
        </p:nvSpPr>
        <p:spPr>
          <a:xfrm>
            <a:off x="3146809" y="7403804"/>
            <a:ext cx="789546" cy="457932"/>
          </a:xfrm>
          <a:custGeom>
            <a:avLst/>
            <a:gdLst>
              <a:gd name="connsiteX0" fmla="*/ 783841 w 789546"/>
              <a:gd name="connsiteY0" fmla="*/ 296 h 457932"/>
              <a:gd name="connsiteX1" fmla="*/ 339341 w 789546"/>
              <a:gd name="connsiteY1" fmla="*/ 171746 h 457932"/>
              <a:gd name="connsiteX2" fmla="*/ 50416 w 789546"/>
              <a:gd name="connsiteY2" fmla="*/ 457496 h 457932"/>
              <a:gd name="connsiteX3" fmla="*/ 202816 w 789546"/>
              <a:gd name="connsiteY3" fmla="*/ 241596 h 457932"/>
              <a:gd name="connsiteX4" fmla="*/ 15491 w 789546"/>
              <a:gd name="connsiteY4" fmla="*/ 441621 h 457932"/>
              <a:gd name="connsiteX5" fmla="*/ 688591 w 789546"/>
              <a:gd name="connsiteY5" fmla="*/ 181271 h 457932"/>
              <a:gd name="connsiteX6" fmla="*/ 606041 w 789546"/>
              <a:gd name="connsiteY6" fmla="*/ 197146 h 457932"/>
              <a:gd name="connsiteX7" fmla="*/ 564766 w 789546"/>
              <a:gd name="connsiteY7" fmla="*/ 155871 h 457932"/>
              <a:gd name="connsiteX8" fmla="*/ 586991 w 789546"/>
              <a:gd name="connsiteY8" fmla="*/ 130471 h 457932"/>
              <a:gd name="connsiteX9" fmla="*/ 783841 w 789546"/>
              <a:gd name="connsiteY9" fmla="*/ 296 h 457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9546" h="457932">
                <a:moveTo>
                  <a:pt x="783841" y="296"/>
                </a:moveTo>
                <a:cubicBezTo>
                  <a:pt x="742566" y="7175"/>
                  <a:pt x="461578" y="95546"/>
                  <a:pt x="339341" y="171746"/>
                </a:cubicBezTo>
                <a:cubicBezTo>
                  <a:pt x="217103" y="247946"/>
                  <a:pt x="73170" y="445854"/>
                  <a:pt x="50416" y="457496"/>
                </a:cubicBezTo>
                <a:cubicBezTo>
                  <a:pt x="27662" y="469138"/>
                  <a:pt x="208637" y="244242"/>
                  <a:pt x="202816" y="241596"/>
                </a:cubicBezTo>
                <a:cubicBezTo>
                  <a:pt x="196995" y="238950"/>
                  <a:pt x="-65472" y="451675"/>
                  <a:pt x="15491" y="441621"/>
                </a:cubicBezTo>
                <a:cubicBezTo>
                  <a:pt x="96453" y="431567"/>
                  <a:pt x="590166" y="222017"/>
                  <a:pt x="688591" y="181271"/>
                </a:cubicBezTo>
                <a:cubicBezTo>
                  <a:pt x="787016" y="140525"/>
                  <a:pt x="626678" y="201379"/>
                  <a:pt x="606041" y="197146"/>
                </a:cubicBezTo>
                <a:cubicBezTo>
                  <a:pt x="585404" y="192913"/>
                  <a:pt x="567941" y="166984"/>
                  <a:pt x="564766" y="155871"/>
                </a:cubicBezTo>
                <a:cubicBezTo>
                  <a:pt x="561591" y="144758"/>
                  <a:pt x="543599" y="152696"/>
                  <a:pt x="586991" y="130471"/>
                </a:cubicBezTo>
                <a:cubicBezTo>
                  <a:pt x="630383" y="108246"/>
                  <a:pt x="825116" y="-6583"/>
                  <a:pt x="783841" y="29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9" name="フリーフォーム 1398">
            <a:extLst>
              <a:ext uri="{FF2B5EF4-FFF2-40B4-BE49-F238E27FC236}">
                <a16:creationId xmlns:a16="http://schemas.microsoft.com/office/drawing/2014/main" id="{DBF424AA-92A8-EEA3-AD35-533A9E427E65}"/>
              </a:ext>
            </a:extLst>
          </p:cNvPr>
          <p:cNvSpPr/>
          <p:nvPr/>
        </p:nvSpPr>
        <p:spPr>
          <a:xfrm>
            <a:off x="2953215" y="7805609"/>
            <a:ext cx="1011759" cy="1142746"/>
          </a:xfrm>
          <a:custGeom>
            <a:avLst/>
            <a:gdLst>
              <a:gd name="connsiteX0" fmla="*/ 986960 w 1011759"/>
              <a:gd name="connsiteY0" fmla="*/ 11241 h 1142746"/>
              <a:gd name="connsiteX1" fmla="*/ 43985 w 1011759"/>
              <a:gd name="connsiteY1" fmla="*/ 979616 h 1142746"/>
              <a:gd name="connsiteX2" fmla="*/ 148760 w 1011759"/>
              <a:gd name="connsiteY2" fmla="*/ 944691 h 1142746"/>
              <a:gd name="connsiteX3" fmla="*/ 88435 w 1011759"/>
              <a:gd name="connsiteY3" fmla="*/ 1141541 h 1142746"/>
              <a:gd name="connsiteX4" fmla="*/ 285285 w 1011759"/>
              <a:gd name="connsiteY4" fmla="*/ 1008191 h 1142746"/>
              <a:gd name="connsiteX5" fmla="*/ 710735 w 1011759"/>
              <a:gd name="connsiteY5" fmla="*/ 639891 h 1142746"/>
              <a:gd name="connsiteX6" fmla="*/ 945685 w 1011759"/>
              <a:gd name="connsiteY6" fmla="*/ 300166 h 1142746"/>
              <a:gd name="connsiteX7" fmla="*/ 752010 w 1011759"/>
              <a:gd name="connsiteY7" fmla="*/ 443041 h 1142746"/>
              <a:gd name="connsiteX8" fmla="*/ 986960 w 1011759"/>
              <a:gd name="connsiteY8" fmla="*/ 11241 h 1142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1759" h="1142746">
                <a:moveTo>
                  <a:pt x="986960" y="11241"/>
                </a:moveTo>
                <a:cubicBezTo>
                  <a:pt x="868956" y="100670"/>
                  <a:pt x="183685" y="824041"/>
                  <a:pt x="43985" y="979616"/>
                </a:cubicBezTo>
                <a:cubicBezTo>
                  <a:pt x="-95715" y="1135191"/>
                  <a:pt x="141352" y="917704"/>
                  <a:pt x="148760" y="944691"/>
                </a:cubicBezTo>
                <a:cubicBezTo>
                  <a:pt x="156168" y="971678"/>
                  <a:pt x="65681" y="1130958"/>
                  <a:pt x="88435" y="1141541"/>
                </a:cubicBezTo>
                <a:cubicBezTo>
                  <a:pt x="111189" y="1152124"/>
                  <a:pt x="181568" y="1091799"/>
                  <a:pt x="285285" y="1008191"/>
                </a:cubicBezTo>
                <a:cubicBezTo>
                  <a:pt x="389002" y="924583"/>
                  <a:pt x="600668" y="757895"/>
                  <a:pt x="710735" y="639891"/>
                </a:cubicBezTo>
                <a:cubicBezTo>
                  <a:pt x="820802" y="521887"/>
                  <a:pt x="938806" y="332974"/>
                  <a:pt x="945685" y="300166"/>
                </a:cubicBezTo>
                <a:cubicBezTo>
                  <a:pt x="952564" y="267358"/>
                  <a:pt x="739839" y="492254"/>
                  <a:pt x="752010" y="443041"/>
                </a:cubicBezTo>
                <a:cubicBezTo>
                  <a:pt x="764181" y="393829"/>
                  <a:pt x="1104964" y="-78188"/>
                  <a:pt x="986960" y="1124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0" name="フリーフォーム 1399">
            <a:extLst>
              <a:ext uri="{FF2B5EF4-FFF2-40B4-BE49-F238E27FC236}">
                <a16:creationId xmlns:a16="http://schemas.microsoft.com/office/drawing/2014/main" id="{1D0656F6-4112-08C9-4618-81B1372B1E6F}"/>
              </a:ext>
            </a:extLst>
          </p:cNvPr>
          <p:cNvSpPr/>
          <p:nvPr/>
        </p:nvSpPr>
        <p:spPr>
          <a:xfrm>
            <a:off x="1697058" y="6621928"/>
            <a:ext cx="630303" cy="1501993"/>
          </a:xfrm>
          <a:custGeom>
            <a:avLst/>
            <a:gdLst>
              <a:gd name="connsiteX0" fmla="*/ 449242 w 630303"/>
              <a:gd name="connsiteY0" fmla="*/ 1122 h 1501993"/>
              <a:gd name="connsiteX1" fmla="*/ 347642 w 630303"/>
              <a:gd name="connsiteY1" fmla="*/ 655172 h 1501993"/>
              <a:gd name="connsiteX2" fmla="*/ 357167 w 630303"/>
              <a:gd name="connsiteY2" fmla="*/ 712322 h 1501993"/>
              <a:gd name="connsiteX3" fmla="*/ 452417 w 630303"/>
              <a:gd name="connsiteY3" fmla="*/ 575797 h 1501993"/>
              <a:gd name="connsiteX4" fmla="*/ 487342 w 630303"/>
              <a:gd name="connsiteY4" fmla="*/ 1064747 h 1501993"/>
              <a:gd name="connsiteX5" fmla="*/ 630217 w 630303"/>
              <a:gd name="connsiteY5" fmla="*/ 1385422 h 1501993"/>
              <a:gd name="connsiteX6" fmla="*/ 465117 w 630303"/>
              <a:gd name="connsiteY6" fmla="*/ 1337797 h 1501993"/>
              <a:gd name="connsiteX7" fmla="*/ 14267 w 630303"/>
              <a:gd name="connsiteY7" fmla="*/ 1496547 h 1501993"/>
              <a:gd name="connsiteX8" fmla="*/ 122217 w 630303"/>
              <a:gd name="connsiteY8" fmla="*/ 1106022 h 1501993"/>
              <a:gd name="connsiteX9" fmla="*/ 220642 w 630303"/>
              <a:gd name="connsiteY9" fmla="*/ 451972 h 1501993"/>
              <a:gd name="connsiteX10" fmla="*/ 204767 w 630303"/>
              <a:gd name="connsiteY10" fmla="*/ 496422 h 1501993"/>
              <a:gd name="connsiteX11" fmla="*/ 449242 w 630303"/>
              <a:gd name="connsiteY11" fmla="*/ 1122 h 1501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30303" h="1501993">
                <a:moveTo>
                  <a:pt x="449242" y="1122"/>
                </a:moveTo>
                <a:cubicBezTo>
                  <a:pt x="473054" y="27580"/>
                  <a:pt x="362988" y="536639"/>
                  <a:pt x="347642" y="655172"/>
                </a:cubicBezTo>
                <a:cubicBezTo>
                  <a:pt x="332296" y="773705"/>
                  <a:pt x="339704" y="725551"/>
                  <a:pt x="357167" y="712322"/>
                </a:cubicBezTo>
                <a:cubicBezTo>
                  <a:pt x="374629" y="699093"/>
                  <a:pt x="430721" y="517060"/>
                  <a:pt x="452417" y="575797"/>
                </a:cubicBezTo>
                <a:cubicBezTo>
                  <a:pt x="474113" y="634534"/>
                  <a:pt x="457709" y="929810"/>
                  <a:pt x="487342" y="1064747"/>
                </a:cubicBezTo>
                <a:cubicBezTo>
                  <a:pt x="516975" y="1199684"/>
                  <a:pt x="633921" y="1339914"/>
                  <a:pt x="630217" y="1385422"/>
                </a:cubicBezTo>
                <a:cubicBezTo>
                  <a:pt x="626513" y="1430930"/>
                  <a:pt x="567775" y="1319276"/>
                  <a:pt x="465117" y="1337797"/>
                </a:cubicBezTo>
                <a:cubicBezTo>
                  <a:pt x="362459" y="1356318"/>
                  <a:pt x="71417" y="1535176"/>
                  <a:pt x="14267" y="1496547"/>
                </a:cubicBezTo>
                <a:cubicBezTo>
                  <a:pt x="-42883" y="1457918"/>
                  <a:pt x="87821" y="1280118"/>
                  <a:pt x="122217" y="1106022"/>
                </a:cubicBezTo>
                <a:cubicBezTo>
                  <a:pt x="156613" y="931926"/>
                  <a:pt x="206884" y="553572"/>
                  <a:pt x="220642" y="451972"/>
                </a:cubicBezTo>
                <a:cubicBezTo>
                  <a:pt x="234400" y="350372"/>
                  <a:pt x="168255" y="568918"/>
                  <a:pt x="204767" y="496422"/>
                </a:cubicBezTo>
                <a:cubicBezTo>
                  <a:pt x="241279" y="423926"/>
                  <a:pt x="425430" y="-25336"/>
                  <a:pt x="449242" y="112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1" name="フリーフォーム 1400">
            <a:extLst>
              <a:ext uri="{FF2B5EF4-FFF2-40B4-BE49-F238E27FC236}">
                <a16:creationId xmlns:a16="http://schemas.microsoft.com/office/drawing/2014/main" id="{BDEBF4D3-428F-144D-AA10-E2619529B7EE}"/>
              </a:ext>
            </a:extLst>
          </p:cNvPr>
          <p:cNvSpPr/>
          <p:nvPr/>
        </p:nvSpPr>
        <p:spPr>
          <a:xfrm>
            <a:off x="4149310" y="3427395"/>
            <a:ext cx="1368192" cy="697167"/>
          </a:xfrm>
          <a:custGeom>
            <a:avLst/>
            <a:gdLst>
              <a:gd name="connsiteX0" fmla="*/ 4337 w 1368192"/>
              <a:gd name="connsiteY0" fmla="*/ 427429 h 697167"/>
              <a:gd name="connsiteX1" fmla="*/ 470502 w 1368192"/>
              <a:gd name="connsiteY1" fmla="*/ 164464 h 697167"/>
              <a:gd name="connsiteX2" fmla="*/ 769325 w 1368192"/>
              <a:gd name="connsiteY2" fmla="*/ 224229 h 697167"/>
              <a:gd name="connsiteX3" fmla="*/ 787255 w 1368192"/>
              <a:gd name="connsiteY3" fmla="*/ 152511 h 697167"/>
              <a:gd name="connsiteX4" fmla="*/ 1086078 w 1368192"/>
              <a:gd name="connsiteY4" fmla="*/ 409499 h 697167"/>
              <a:gd name="connsiteX5" fmla="*/ 1062172 w 1368192"/>
              <a:gd name="connsiteY5" fmla="*/ 343758 h 697167"/>
              <a:gd name="connsiteX6" fmla="*/ 1366972 w 1368192"/>
              <a:gd name="connsiteY6" fmla="*/ 696370 h 697167"/>
              <a:gd name="connsiteX7" fmla="*/ 930690 w 1368192"/>
              <a:gd name="connsiteY7" fmla="*/ 230205 h 697167"/>
              <a:gd name="connsiteX8" fmla="*/ 524290 w 1368192"/>
              <a:gd name="connsiteY8" fmla="*/ 3099 h 697167"/>
              <a:gd name="connsiteX9" fmla="*/ 452572 w 1368192"/>
              <a:gd name="connsiteY9" fmla="*/ 104699 h 697167"/>
              <a:gd name="connsiteX10" fmla="*/ 22266 w 1368192"/>
              <a:gd name="connsiteY10" fmla="*/ 194346 h 697167"/>
              <a:gd name="connsiteX11" fmla="*/ 225466 w 1368192"/>
              <a:gd name="connsiteY11" fmla="*/ 206299 h 697167"/>
              <a:gd name="connsiteX12" fmla="*/ 4337 w 1368192"/>
              <a:gd name="connsiteY12" fmla="*/ 427429 h 697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68192" h="697167">
                <a:moveTo>
                  <a:pt x="4337" y="427429"/>
                </a:moveTo>
                <a:cubicBezTo>
                  <a:pt x="45176" y="420457"/>
                  <a:pt x="343004" y="198331"/>
                  <a:pt x="470502" y="164464"/>
                </a:cubicBezTo>
                <a:cubicBezTo>
                  <a:pt x="598000" y="130597"/>
                  <a:pt x="716533" y="226221"/>
                  <a:pt x="769325" y="224229"/>
                </a:cubicBezTo>
                <a:cubicBezTo>
                  <a:pt x="822117" y="222237"/>
                  <a:pt x="734463" y="121633"/>
                  <a:pt x="787255" y="152511"/>
                </a:cubicBezTo>
                <a:cubicBezTo>
                  <a:pt x="840047" y="183389"/>
                  <a:pt x="1040259" y="377625"/>
                  <a:pt x="1086078" y="409499"/>
                </a:cubicBezTo>
                <a:cubicBezTo>
                  <a:pt x="1131897" y="441373"/>
                  <a:pt x="1015356" y="295946"/>
                  <a:pt x="1062172" y="343758"/>
                </a:cubicBezTo>
                <a:cubicBezTo>
                  <a:pt x="1108988" y="391570"/>
                  <a:pt x="1388886" y="715295"/>
                  <a:pt x="1366972" y="696370"/>
                </a:cubicBezTo>
                <a:cubicBezTo>
                  <a:pt x="1345058" y="677445"/>
                  <a:pt x="1071137" y="345750"/>
                  <a:pt x="930690" y="230205"/>
                </a:cubicBezTo>
                <a:cubicBezTo>
                  <a:pt x="790243" y="114660"/>
                  <a:pt x="603976" y="24017"/>
                  <a:pt x="524290" y="3099"/>
                </a:cubicBezTo>
                <a:cubicBezTo>
                  <a:pt x="444604" y="-17819"/>
                  <a:pt x="536243" y="72825"/>
                  <a:pt x="452572" y="104699"/>
                </a:cubicBezTo>
                <a:cubicBezTo>
                  <a:pt x="368901" y="136573"/>
                  <a:pt x="60117" y="177413"/>
                  <a:pt x="22266" y="194346"/>
                </a:cubicBezTo>
                <a:cubicBezTo>
                  <a:pt x="-15585" y="211279"/>
                  <a:pt x="226462" y="172432"/>
                  <a:pt x="225466" y="206299"/>
                </a:cubicBezTo>
                <a:cubicBezTo>
                  <a:pt x="224470" y="240166"/>
                  <a:pt x="-36502" y="434401"/>
                  <a:pt x="4337" y="42742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2" name="フリーフォーム 1401">
            <a:extLst>
              <a:ext uri="{FF2B5EF4-FFF2-40B4-BE49-F238E27FC236}">
                <a16:creationId xmlns:a16="http://schemas.microsoft.com/office/drawing/2014/main" id="{25504646-897D-63A7-39B5-C9310FFA8515}"/>
              </a:ext>
            </a:extLst>
          </p:cNvPr>
          <p:cNvSpPr/>
          <p:nvPr/>
        </p:nvSpPr>
        <p:spPr>
          <a:xfrm>
            <a:off x="3579650" y="4138163"/>
            <a:ext cx="401671" cy="1946500"/>
          </a:xfrm>
          <a:custGeom>
            <a:avLst/>
            <a:gdLst>
              <a:gd name="connsiteX0" fmla="*/ 251268 w 401671"/>
              <a:gd name="connsiteY0" fmla="*/ 99155 h 1946500"/>
              <a:gd name="connsiteX1" fmla="*/ 18185 w 401671"/>
              <a:gd name="connsiteY1" fmla="*/ 1001602 h 1946500"/>
              <a:gd name="connsiteX2" fmla="*/ 18185 w 401671"/>
              <a:gd name="connsiteY2" fmla="*/ 1647061 h 1946500"/>
              <a:gd name="connsiteX3" fmla="*/ 42091 w 401671"/>
              <a:gd name="connsiteY3" fmla="*/ 1521555 h 1946500"/>
              <a:gd name="connsiteX4" fmla="*/ 149668 w 401671"/>
              <a:gd name="connsiteY4" fmla="*/ 1945884 h 1946500"/>
              <a:gd name="connsiteX5" fmla="*/ 113809 w 401671"/>
              <a:gd name="connsiteY5" fmla="*/ 1605225 h 1946500"/>
              <a:gd name="connsiteX6" fmla="*/ 215409 w 401671"/>
              <a:gd name="connsiteY6" fmla="*/ 1174919 h 1946500"/>
              <a:gd name="connsiteX7" fmla="*/ 221385 w 401671"/>
              <a:gd name="connsiteY7" fmla="*/ 732661 h 1946500"/>
              <a:gd name="connsiteX8" fmla="*/ 400679 w 401671"/>
              <a:gd name="connsiteY8" fmla="*/ 15484 h 1946500"/>
              <a:gd name="connsiteX9" fmla="*/ 293103 w 401671"/>
              <a:gd name="connsiteY9" fmla="*/ 230637 h 1946500"/>
              <a:gd name="connsiteX10" fmla="*/ 251268 w 401671"/>
              <a:gd name="connsiteY10" fmla="*/ 99155 h 194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1671" h="1946500">
                <a:moveTo>
                  <a:pt x="251268" y="99155"/>
                </a:moveTo>
                <a:cubicBezTo>
                  <a:pt x="205448" y="227649"/>
                  <a:pt x="57032" y="743618"/>
                  <a:pt x="18185" y="1001602"/>
                </a:cubicBezTo>
                <a:cubicBezTo>
                  <a:pt x="-20662" y="1259586"/>
                  <a:pt x="14201" y="1560402"/>
                  <a:pt x="18185" y="1647061"/>
                </a:cubicBezTo>
                <a:cubicBezTo>
                  <a:pt x="22169" y="1733720"/>
                  <a:pt x="20177" y="1471751"/>
                  <a:pt x="42091" y="1521555"/>
                </a:cubicBezTo>
                <a:cubicBezTo>
                  <a:pt x="64005" y="1571359"/>
                  <a:pt x="137715" y="1931939"/>
                  <a:pt x="149668" y="1945884"/>
                </a:cubicBezTo>
                <a:cubicBezTo>
                  <a:pt x="161621" y="1959829"/>
                  <a:pt x="102852" y="1733719"/>
                  <a:pt x="113809" y="1605225"/>
                </a:cubicBezTo>
                <a:cubicBezTo>
                  <a:pt x="124766" y="1476731"/>
                  <a:pt x="197480" y="1320346"/>
                  <a:pt x="215409" y="1174919"/>
                </a:cubicBezTo>
                <a:cubicBezTo>
                  <a:pt x="233338" y="1029492"/>
                  <a:pt x="190507" y="925900"/>
                  <a:pt x="221385" y="732661"/>
                </a:cubicBezTo>
                <a:cubicBezTo>
                  <a:pt x="252263" y="539422"/>
                  <a:pt x="388726" y="99155"/>
                  <a:pt x="400679" y="15484"/>
                </a:cubicBezTo>
                <a:cubicBezTo>
                  <a:pt x="412632" y="-68187"/>
                  <a:pt x="313024" y="213704"/>
                  <a:pt x="293103" y="230637"/>
                </a:cubicBezTo>
                <a:cubicBezTo>
                  <a:pt x="273182" y="247570"/>
                  <a:pt x="297088" y="-29339"/>
                  <a:pt x="251268" y="9915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3" name="フリーフォーム 1402">
            <a:extLst>
              <a:ext uri="{FF2B5EF4-FFF2-40B4-BE49-F238E27FC236}">
                <a16:creationId xmlns:a16="http://schemas.microsoft.com/office/drawing/2014/main" id="{C4A4D10B-76E1-72BD-5200-193594E26D2E}"/>
              </a:ext>
            </a:extLst>
          </p:cNvPr>
          <p:cNvSpPr/>
          <p:nvPr/>
        </p:nvSpPr>
        <p:spPr>
          <a:xfrm>
            <a:off x="3348934" y="6365888"/>
            <a:ext cx="1177248" cy="1842065"/>
          </a:xfrm>
          <a:custGeom>
            <a:avLst/>
            <a:gdLst>
              <a:gd name="connsiteX0" fmla="*/ 9842 w 1177248"/>
              <a:gd name="connsiteY0" fmla="*/ 16983 h 1842065"/>
              <a:gd name="connsiteX1" fmla="*/ 804713 w 1177248"/>
              <a:gd name="connsiteY1" fmla="*/ 1379618 h 1842065"/>
              <a:gd name="connsiteX2" fmla="*/ 822642 w 1177248"/>
              <a:gd name="connsiteY2" fmla="*/ 1313877 h 1842065"/>
              <a:gd name="connsiteX3" fmla="*/ 1175254 w 1177248"/>
              <a:gd name="connsiteY3" fmla="*/ 1839806 h 1842065"/>
              <a:gd name="connsiteX4" fmla="*/ 936195 w 1177248"/>
              <a:gd name="connsiteY4" fmla="*/ 1457312 h 1842065"/>
              <a:gd name="connsiteX5" fmla="*/ 338548 w 1177248"/>
              <a:gd name="connsiteY5" fmla="*/ 411430 h 1842065"/>
              <a:gd name="connsiteX6" fmla="*/ 356478 w 1177248"/>
              <a:gd name="connsiteY6" fmla="*/ 602677 h 1842065"/>
              <a:gd name="connsiteX7" fmla="*/ 9842 w 1177248"/>
              <a:gd name="connsiteY7" fmla="*/ 16983 h 1842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7248" h="1842065">
                <a:moveTo>
                  <a:pt x="9842" y="16983"/>
                </a:moveTo>
                <a:cubicBezTo>
                  <a:pt x="84548" y="146473"/>
                  <a:pt x="669246" y="1163469"/>
                  <a:pt x="804713" y="1379618"/>
                </a:cubicBezTo>
                <a:cubicBezTo>
                  <a:pt x="940180" y="1595767"/>
                  <a:pt x="760885" y="1237179"/>
                  <a:pt x="822642" y="1313877"/>
                </a:cubicBezTo>
                <a:cubicBezTo>
                  <a:pt x="884399" y="1390575"/>
                  <a:pt x="1156328" y="1815900"/>
                  <a:pt x="1175254" y="1839806"/>
                </a:cubicBezTo>
                <a:cubicBezTo>
                  <a:pt x="1194180" y="1863712"/>
                  <a:pt x="1075646" y="1695375"/>
                  <a:pt x="936195" y="1457312"/>
                </a:cubicBezTo>
                <a:cubicBezTo>
                  <a:pt x="796744" y="1219249"/>
                  <a:pt x="435167" y="553869"/>
                  <a:pt x="338548" y="411430"/>
                </a:cubicBezTo>
                <a:cubicBezTo>
                  <a:pt x="241929" y="268991"/>
                  <a:pt x="404290" y="666426"/>
                  <a:pt x="356478" y="602677"/>
                </a:cubicBezTo>
                <a:cubicBezTo>
                  <a:pt x="308666" y="538928"/>
                  <a:pt x="-64864" y="-112507"/>
                  <a:pt x="9842" y="1698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4" name="フリーフォーム 1403">
            <a:extLst>
              <a:ext uri="{FF2B5EF4-FFF2-40B4-BE49-F238E27FC236}">
                <a16:creationId xmlns:a16="http://schemas.microsoft.com/office/drawing/2014/main" id="{BF39457B-9BB1-2FF8-68E8-C351971AFF36}"/>
              </a:ext>
            </a:extLst>
          </p:cNvPr>
          <p:cNvSpPr/>
          <p:nvPr/>
        </p:nvSpPr>
        <p:spPr>
          <a:xfrm>
            <a:off x="3462363" y="5653476"/>
            <a:ext cx="1057585" cy="2569636"/>
          </a:xfrm>
          <a:custGeom>
            <a:avLst/>
            <a:gdLst>
              <a:gd name="connsiteX0" fmla="*/ 57778 w 1057585"/>
              <a:gd name="connsiteY0" fmla="*/ 125771 h 2569636"/>
              <a:gd name="connsiteX1" fmla="*/ 87661 w 1057585"/>
              <a:gd name="connsiteY1" fmla="*/ 173583 h 2569636"/>
              <a:gd name="connsiteX2" fmla="*/ 583708 w 1057585"/>
              <a:gd name="connsiteY2" fmla="*/ 1255324 h 2569636"/>
              <a:gd name="connsiteX3" fmla="*/ 631519 w 1057585"/>
              <a:gd name="connsiteY3" fmla="*/ 1297159 h 2569636"/>
              <a:gd name="connsiteX4" fmla="*/ 912413 w 1057585"/>
              <a:gd name="connsiteY4" fmla="*/ 2139842 h 2569636"/>
              <a:gd name="connsiteX5" fmla="*/ 918390 w 1057585"/>
              <a:gd name="connsiteY5" fmla="*/ 2157771 h 2569636"/>
              <a:gd name="connsiteX6" fmla="*/ 1055849 w 1057585"/>
              <a:gd name="connsiteY6" fmla="*/ 2564171 h 2569636"/>
              <a:gd name="connsiteX7" fmla="*/ 990108 w 1057585"/>
              <a:gd name="connsiteY7" fmla="*/ 2372924 h 2569636"/>
              <a:gd name="connsiteX8" fmla="*/ 906437 w 1057585"/>
              <a:gd name="connsiteY8" fmla="*/ 2098006 h 2569636"/>
              <a:gd name="connsiteX9" fmla="*/ 691284 w 1057585"/>
              <a:gd name="connsiteY9" fmla="*/ 2098006 h 2569636"/>
              <a:gd name="connsiteX10" fmla="*/ 924366 w 1057585"/>
              <a:gd name="connsiteY10" fmla="*/ 1948595 h 2569636"/>
              <a:gd name="connsiteX11" fmla="*/ 703237 w 1057585"/>
              <a:gd name="connsiteY11" fmla="*/ 1900783 h 2569636"/>
              <a:gd name="connsiteX12" fmla="*/ 906437 w 1057585"/>
              <a:gd name="connsiteY12" fmla="*/ 1763324 h 2569636"/>
              <a:gd name="connsiteX13" fmla="*/ 637496 w 1057585"/>
              <a:gd name="connsiteY13" fmla="*/ 1649771 h 2569636"/>
              <a:gd name="connsiteX14" fmla="*/ 846672 w 1057585"/>
              <a:gd name="connsiteY14" fmla="*/ 1548171 h 2569636"/>
              <a:gd name="connsiteX15" fmla="*/ 637496 w 1057585"/>
              <a:gd name="connsiteY15" fmla="*/ 1500359 h 2569636"/>
              <a:gd name="connsiteX16" fmla="*/ 685308 w 1057585"/>
              <a:gd name="connsiteY16" fmla="*/ 1392783 h 2569636"/>
              <a:gd name="connsiteX17" fmla="*/ 57778 w 1057585"/>
              <a:gd name="connsiteY17" fmla="*/ 125771 h 2569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57585" h="2569636">
                <a:moveTo>
                  <a:pt x="57778" y="125771"/>
                </a:moveTo>
                <a:cubicBezTo>
                  <a:pt x="-41830" y="-77429"/>
                  <a:pt x="6" y="-14676"/>
                  <a:pt x="87661" y="173583"/>
                </a:cubicBezTo>
                <a:cubicBezTo>
                  <a:pt x="175316" y="361842"/>
                  <a:pt x="493065" y="1068061"/>
                  <a:pt x="583708" y="1255324"/>
                </a:cubicBezTo>
                <a:cubicBezTo>
                  <a:pt x="674351" y="1442587"/>
                  <a:pt x="576735" y="1149739"/>
                  <a:pt x="631519" y="1297159"/>
                </a:cubicBezTo>
                <a:cubicBezTo>
                  <a:pt x="686303" y="1444579"/>
                  <a:pt x="912413" y="2139842"/>
                  <a:pt x="912413" y="2139842"/>
                </a:cubicBezTo>
                <a:lnTo>
                  <a:pt x="918390" y="2157771"/>
                </a:lnTo>
                <a:lnTo>
                  <a:pt x="1055849" y="2564171"/>
                </a:lnTo>
                <a:cubicBezTo>
                  <a:pt x="1067802" y="2600030"/>
                  <a:pt x="1015010" y="2450618"/>
                  <a:pt x="990108" y="2372924"/>
                </a:cubicBezTo>
                <a:cubicBezTo>
                  <a:pt x="965206" y="2295230"/>
                  <a:pt x="956241" y="2143826"/>
                  <a:pt x="906437" y="2098006"/>
                </a:cubicBezTo>
                <a:cubicBezTo>
                  <a:pt x="856633" y="2052186"/>
                  <a:pt x="688296" y="2122908"/>
                  <a:pt x="691284" y="2098006"/>
                </a:cubicBezTo>
                <a:cubicBezTo>
                  <a:pt x="694272" y="2073104"/>
                  <a:pt x="922374" y="1981465"/>
                  <a:pt x="924366" y="1948595"/>
                </a:cubicBezTo>
                <a:cubicBezTo>
                  <a:pt x="926358" y="1915725"/>
                  <a:pt x="706225" y="1931661"/>
                  <a:pt x="703237" y="1900783"/>
                </a:cubicBezTo>
                <a:cubicBezTo>
                  <a:pt x="700249" y="1869905"/>
                  <a:pt x="917394" y="1805159"/>
                  <a:pt x="906437" y="1763324"/>
                </a:cubicBezTo>
                <a:cubicBezTo>
                  <a:pt x="895480" y="1721489"/>
                  <a:pt x="647457" y="1685630"/>
                  <a:pt x="637496" y="1649771"/>
                </a:cubicBezTo>
                <a:cubicBezTo>
                  <a:pt x="627535" y="1613912"/>
                  <a:pt x="846672" y="1573073"/>
                  <a:pt x="846672" y="1548171"/>
                </a:cubicBezTo>
                <a:cubicBezTo>
                  <a:pt x="846672" y="1523269"/>
                  <a:pt x="664390" y="1526257"/>
                  <a:pt x="637496" y="1500359"/>
                </a:cubicBezTo>
                <a:cubicBezTo>
                  <a:pt x="610602" y="1474461"/>
                  <a:pt x="778939" y="1624869"/>
                  <a:pt x="685308" y="1392783"/>
                </a:cubicBezTo>
                <a:cubicBezTo>
                  <a:pt x="591677" y="1160697"/>
                  <a:pt x="157386" y="328971"/>
                  <a:pt x="57778" y="12577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5" name="フリーフォーム 1404">
            <a:extLst>
              <a:ext uri="{FF2B5EF4-FFF2-40B4-BE49-F238E27FC236}">
                <a16:creationId xmlns:a16="http://schemas.microsoft.com/office/drawing/2014/main" id="{12E5C3A2-125D-A00E-FA52-D5E0D33BE70A}"/>
              </a:ext>
            </a:extLst>
          </p:cNvPr>
          <p:cNvSpPr/>
          <p:nvPr/>
        </p:nvSpPr>
        <p:spPr>
          <a:xfrm>
            <a:off x="4594460" y="3669272"/>
            <a:ext cx="838429" cy="779904"/>
          </a:xfrm>
          <a:custGeom>
            <a:avLst/>
            <a:gdLst>
              <a:gd name="connsiteX0" fmla="*/ 13399 w 838429"/>
              <a:gd name="connsiteY0" fmla="*/ 6257 h 779904"/>
              <a:gd name="connsiteX1" fmla="*/ 407846 w 838429"/>
              <a:gd name="connsiteY1" fmla="*/ 263246 h 779904"/>
              <a:gd name="connsiteX2" fmla="*/ 838152 w 838429"/>
              <a:gd name="connsiteY2" fmla="*/ 364846 h 779904"/>
              <a:gd name="connsiteX3" fmla="*/ 467611 w 838429"/>
              <a:gd name="connsiteY3" fmla="*/ 340940 h 779904"/>
              <a:gd name="connsiteX4" fmla="*/ 120975 w 838429"/>
              <a:gd name="connsiteY4" fmla="*/ 681599 h 779904"/>
              <a:gd name="connsiteX5" fmla="*/ 43281 w 838429"/>
              <a:gd name="connsiteY5" fmla="*/ 771246 h 779904"/>
              <a:gd name="connsiteX6" fmla="*/ 61211 w 838429"/>
              <a:gd name="connsiteY6" fmla="*/ 508281 h 779904"/>
              <a:gd name="connsiteX7" fmla="*/ 109022 w 838429"/>
              <a:gd name="connsiteY7" fmla="*/ 263246 h 779904"/>
              <a:gd name="connsiteX8" fmla="*/ 97069 w 838429"/>
              <a:gd name="connsiteY8" fmla="*/ 95904 h 779904"/>
              <a:gd name="connsiteX9" fmla="*/ 13399 w 838429"/>
              <a:gd name="connsiteY9" fmla="*/ 6257 h 779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8429" h="779904">
                <a:moveTo>
                  <a:pt x="13399" y="6257"/>
                </a:moveTo>
                <a:cubicBezTo>
                  <a:pt x="65195" y="34147"/>
                  <a:pt x="270387" y="203481"/>
                  <a:pt x="407846" y="263246"/>
                </a:cubicBezTo>
                <a:cubicBezTo>
                  <a:pt x="545305" y="323011"/>
                  <a:pt x="828191" y="351897"/>
                  <a:pt x="838152" y="364846"/>
                </a:cubicBezTo>
                <a:cubicBezTo>
                  <a:pt x="848113" y="377795"/>
                  <a:pt x="587140" y="288148"/>
                  <a:pt x="467611" y="340940"/>
                </a:cubicBezTo>
                <a:cubicBezTo>
                  <a:pt x="348082" y="393732"/>
                  <a:pt x="191697" y="609881"/>
                  <a:pt x="120975" y="681599"/>
                </a:cubicBezTo>
                <a:cubicBezTo>
                  <a:pt x="50253" y="753317"/>
                  <a:pt x="53242" y="800132"/>
                  <a:pt x="43281" y="771246"/>
                </a:cubicBezTo>
                <a:cubicBezTo>
                  <a:pt x="33320" y="742360"/>
                  <a:pt x="50254" y="592948"/>
                  <a:pt x="61211" y="508281"/>
                </a:cubicBezTo>
                <a:cubicBezTo>
                  <a:pt x="72168" y="423614"/>
                  <a:pt x="103046" y="331975"/>
                  <a:pt x="109022" y="263246"/>
                </a:cubicBezTo>
                <a:cubicBezTo>
                  <a:pt x="114998" y="194517"/>
                  <a:pt x="118983" y="141724"/>
                  <a:pt x="97069" y="95904"/>
                </a:cubicBezTo>
                <a:cubicBezTo>
                  <a:pt x="75155" y="50084"/>
                  <a:pt x="-38397" y="-21633"/>
                  <a:pt x="13399" y="625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6" name="フリーフォーム 1405">
            <a:extLst>
              <a:ext uri="{FF2B5EF4-FFF2-40B4-BE49-F238E27FC236}">
                <a16:creationId xmlns:a16="http://schemas.microsoft.com/office/drawing/2014/main" id="{192A38FE-7DC2-A09E-44A9-328DB9C322AE}"/>
              </a:ext>
            </a:extLst>
          </p:cNvPr>
          <p:cNvSpPr/>
          <p:nvPr/>
        </p:nvSpPr>
        <p:spPr>
          <a:xfrm>
            <a:off x="3836769" y="3531755"/>
            <a:ext cx="791049" cy="1213566"/>
          </a:xfrm>
          <a:custGeom>
            <a:avLst/>
            <a:gdLst>
              <a:gd name="connsiteX0" fmla="*/ 759137 w 791049"/>
              <a:gd name="connsiteY0" fmla="*/ 48151 h 1213566"/>
              <a:gd name="connsiteX1" fmla="*/ 304925 w 791049"/>
              <a:gd name="connsiteY1" fmla="*/ 890833 h 1213566"/>
              <a:gd name="connsiteX2" fmla="*/ 310902 w 791049"/>
              <a:gd name="connsiteY2" fmla="*/ 843021 h 1213566"/>
              <a:gd name="connsiteX3" fmla="*/ 125 w 791049"/>
              <a:gd name="connsiteY3" fmla="*/ 1213563 h 1213566"/>
              <a:gd name="connsiteX4" fmla="*/ 275043 w 791049"/>
              <a:gd name="connsiteY4" fmla="*/ 848998 h 1213566"/>
              <a:gd name="connsiteX5" fmla="*/ 430431 w 791049"/>
              <a:gd name="connsiteY5" fmla="*/ 460527 h 1213566"/>
              <a:gd name="connsiteX6" fmla="*/ 735231 w 791049"/>
              <a:gd name="connsiteY6" fmla="*/ 155727 h 1213566"/>
              <a:gd name="connsiteX7" fmla="*/ 747184 w 791049"/>
              <a:gd name="connsiteY7" fmla="*/ 107916 h 1213566"/>
              <a:gd name="connsiteX8" fmla="*/ 759137 w 791049"/>
              <a:gd name="connsiteY8" fmla="*/ 48151 h 1213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1049" h="1213566">
                <a:moveTo>
                  <a:pt x="759137" y="48151"/>
                </a:moveTo>
                <a:cubicBezTo>
                  <a:pt x="685427" y="178637"/>
                  <a:pt x="379631" y="758355"/>
                  <a:pt x="304925" y="890833"/>
                </a:cubicBezTo>
                <a:cubicBezTo>
                  <a:pt x="230219" y="1023311"/>
                  <a:pt x="361702" y="789233"/>
                  <a:pt x="310902" y="843021"/>
                </a:cubicBezTo>
                <a:cubicBezTo>
                  <a:pt x="260102" y="896809"/>
                  <a:pt x="6101" y="1212567"/>
                  <a:pt x="125" y="1213563"/>
                </a:cubicBezTo>
                <a:cubicBezTo>
                  <a:pt x="-5851" y="1214559"/>
                  <a:pt x="203325" y="974504"/>
                  <a:pt x="275043" y="848998"/>
                </a:cubicBezTo>
                <a:cubicBezTo>
                  <a:pt x="346761" y="723492"/>
                  <a:pt x="353733" y="576072"/>
                  <a:pt x="430431" y="460527"/>
                </a:cubicBezTo>
                <a:cubicBezTo>
                  <a:pt x="507129" y="344982"/>
                  <a:pt x="682439" y="214495"/>
                  <a:pt x="735231" y="155727"/>
                </a:cubicBezTo>
                <a:cubicBezTo>
                  <a:pt x="788023" y="96959"/>
                  <a:pt x="737223" y="123853"/>
                  <a:pt x="747184" y="107916"/>
                </a:cubicBezTo>
                <a:cubicBezTo>
                  <a:pt x="757145" y="91979"/>
                  <a:pt x="832847" y="-82335"/>
                  <a:pt x="759137" y="4815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7" name="フリーフォーム 1406">
            <a:extLst>
              <a:ext uri="{FF2B5EF4-FFF2-40B4-BE49-F238E27FC236}">
                <a16:creationId xmlns:a16="http://schemas.microsoft.com/office/drawing/2014/main" id="{89E12BE0-E252-6E14-4F8F-DCEACA3E627F}"/>
              </a:ext>
            </a:extLst>
          </p:cNvPr>
          <p:cNvSpPr/>
          <p:nvPr/>
        </p:nvSpPr>
        <p:spPr>
          <a:xfrm>
            <a:off x="3851899" y="3844831"/>
            <a:ext cx="917586" cy="2065580"/>
          </a:xfrm>
          <a:custGeom>
            <a:avLst/>
            <a:gdLst>
              <a:gd name="connsiteX0" fmla="*/ 738030 w 917586"/>
              <a:gd name="connsiteY0" fmla="*/ 45851 h 2065580"/>
              <a:gd name="connsiteX1" fmla="*/ 738030 w 917586"/>
              <a:gd name="connsiteY1" fmla="*/ 99640 h 2065580"/>
              <a:gd name="connsiteX2" fmla="*/ 558736 w 917586"/>
              <a:gd name="connsiteY2" fmla="*/ 876581 h 2065580"/>
              <a:gd name="connsiteX3" fmla="*/ 8901 w 917586"/>
              <a:gd name="connsiteY3" fmla="*/ 2012110 h 2065580"/>
              <a:gd name="connsiteX4" fmla="*/ 218077 w 917586"/>
              <a:gd name="connsiteY4" fmla="*/ 1880628 h 2065580"/>
              <a:gd name="connsiteX5" fmla="*/ 212101 w 917586"/>
              <a:gd name="connsiteY5" fmla="*/ 1880628 h 2065580"/>
              <a:gd name="connsiteX6" fmla="*/ 714125 w 917586"/>
              <a:gd name="connsiteY6" fmla="*/ 1402510 h 2065580"/>
              <a:gd name="connsiteX7" fmla="*/ 917325 w 917586"/>
              <a:gd name="connsiteY7" fmla="*/ 1265051 h 2065580"/>
              <a:gd name="connsiteX8" fmla="*/ 755960 w 917586"/>
              <a:gd name="connsiteY8" fmla="*/ 882557 h 2065580"/>
              <a:gd name="connsiteX9" fmla="*/ 714125 w 917586"/>
              <a:gd name="connsiteY9" fmla="*/ 625569 h 2065580"/>
              <a:gd name="connsiteX10" fmla="*/ 696195 w 917586"/>
              <a:gd name="connsiteY10" fmla="*/ 404440 h 2065580"/>
              <a:gd name="connsiteX11" fmla="*/ 690219 w 917586"/>
              <a:gd name="connsiteY11" fmla="*/ 428345 h 2065580"/>
              <a:gd name="connsiteX12" fmla="*/ 738030 w 917586"/>
              <a:gd name="connsiteY12" fmla="*/ 45851 h 2065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7586" h="2065580">
                <a:moveTo>
                  <a:pt x="738030" y="45851"/>
                </a:moveTo>
                <a:cubicBezTo>
                  <a:pt x="745998" y="-8933"/>
                  <a:pt x="767912" y="-38815"/>
                  <a:pt x="738030" y="99640"/>
                </a:cubicBezTo>
                <a:cubicBezTo>
                  <a:pt x="708148" y="238095"/>
                  <a:pt x="680257" y="557836"/>
                  <a:pt x="558736" y="876581"/>
                </a:cubicBezTo>
                <a:cubicBezTo>
                  <a:pt x="437215" y="1195326"/>
                  <a:pt x="65677" y="1844769"/>
                  <a:pt x="8901" y="2012110"/>
                </a:cubicBezTo>
                <a:cubicBezTo>
                  <a:pt x="-47876" y="2179451"/>
                  <a:pt x="184210" y="1902542"/>
                  <a:pt x="218077" y="1880628"/>
                </a:cubicBezTo>
                <a:cubicBezTo>
                  <a:pt x="251944" y="1858714"/>
                  <a:pt x="129426" y="1960314"/>
                  <a:pt x="212101" y="1880628"/>
                </a:cubicBezTo>
                <a:cubicBezTo>
                  <a:pt x="294776" y="1800942"/>
                  <a:pt x="596588" y="1505106"/>
                  <a:pt x="714125" y="1402510"/>
                </a:cubicBezTo>
                <a:cubicBezTo>
                  <a:pt x="831662" y="1299914"/>
                  <a:pt x="910353" y="1351710"/>
                  <a:pt x="917325" y="1265051"/>
                </a:cubicBezTo>
                <a:cubicBezTo>
                  <a:pt x="924297" y="1178392"/>
                  <a:pt x="789827" y="989137"/>
                  <a:pt x="755960" y="882557"/>
                </a:cubicBezTo>
                <a:cubicBezTo>
                  <a:pt x="722093" y="775977"/>
                  <a:pt x="724086" y="705255"/>
                  <a:pt x="714125" y="625569"/>
                </a:cubicBezTo>
                <a:cubicBezTo>
                  <a:pt x="704164" y="545883"/>
                  <a:pt x="700179" y="437311"/>
                  <a:pt x="696195" y="404440"/>
                </a:cubicBezTo>
                <a:cubicBezTo>
                  <a:pt x="692211" y="371569"/>
                  <a:pt x="678266" y="484125"/>
                  <a:pt x="690219" y="428345"/>
                </a:cubicBezTo>
                <a:cubicBezTo>
                  <a:pt x="702172" y="372565"/>
                  <a:pt x="730062" y="100635"/>
                  <a:pt x="738030" y="4585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8" name="フリーフォーム 1407">
            <a:extLst>
              <a:ext uri="{FF2B5EF4-FFF2-40B4-BE49-F238E27FC236}">
                <a16:creationId xmlns:a16="http://schemas.microsoft.com/office/drawing/2014/main" id="{4191C644-1D87-F538-9742-6627C5EE194C}"/>
              </a:ext>
            </a:extLst>
          </p:cNvPr>
          <p:cNvSpPr/>
          <p:nvPr/>
        </p:nvSpPr>
        <p:spPr>
          <a:xfrm>
            <a:off x="3924816" y="5898481"/>
            <a:ext cx="1848370" cy="2126644"/>
          </a:xfrm>
          <a:custGeom>
            <a:avLst/>
            <a:gdLst>
              <a:gd name="connsiteX0" fmla="*/ 79419 w 1848370"/>
              <a:gd name="connsiteY0" fmla="*/ 299119 h 2126644"/>
              <a:gd name="connsiteX1" fmla="*/ 772690 w 1848370"/>
              <a:gd name="connsiteY1" fmla="*/ 295 h 2126644"/>
              <a:gd name="connsiteX2" fmla="*/ 1041631 w 1848370"/>
              <a:gd name="connsiteY2" fmla="*/ 352907 h 2126644"/>
              <a:gd name="connsiteX3" fmla="*/ 1101396 w 1848370"/>
              <a:gd name="connsiteY3" fmla="*/ 281190 h 2126644"/>
              <a:gd name="connsiteX4" fmla="*/ 1842478 w 1848370"/>
              <a:gd name="connsiteY4" fmla="*/ 2068154 h 2126644"/>
              <a:gd name="connsiteX5" fmla="*/ 1412172 w 1848370"/>
              <a:gd name="connsiteY5" fmla="*/ 1721519 h 2126644"/>
              <a:gd name="connsiteX6" fmla="*/ 760737 w 1848370"/>
              <a:gd name="connsiteY6" fmla="*/ 2002413 h 2126644"/>
              <a:gd name="connsiteX7" fmla="*/ 748784 w 1848370"/>
              <a:gd name="connsiteY7" fmla="*/ 1972531 h 2126644"/>
              <a:gd name="connsiteX8" fmla="*/ 575466 w 1848370"/>
              <a:gd name="connsiteY8" fmla="*/ 1117895 h 2126644"/>
              <a:gd name="connsiteX9" fmla="*/ 414102 w 1848370"/>
              <a:gd name="connsiteY9" fmla="*/ 1010319 h 2126644"/>
              <a:gd name="connsiteX10" fmla="*/ 426055 w 1848370"/>
              <a:gd name="connsiteY10" fmla="*/ 1267307 h 2126644"/>
              <a:gd name="connsiteX11" fmla="*/ 1725 w 1848370"/>
              <a:gd name="connsiteY11" fmla="*/ 532201 h 2126644"/>
              <a:gd name="connsiteX12" fmla="*/ 270666 w 1848370"/>
              <a:gd name="connsiteY12" fmla="*/ 663684 h 2126644"/>
              <a:gd name="connsiteX13" fmla="*/ 79419 w 1848370"/>
              <a:gd name="connsiteY13" fmla="*/ 299119 h 212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48370" h="2126644">
                <a:moveTo>
                  <a:pt x="79419" y="299119"/>
                </a:moveTo>
                <a:cubicBezTo>
                  <a:pt x="163090" y="188554"/>
                  <a:pt x="612321" y="-8670"/>
                  <a:pt x="772690" y="295"/>
                </a:cubicBezTo>
                <a:cubicBezTo>
                  <a:pt x="933059" y="9260"/>
                  <a:pt x="986847" y="306091"/>
                  <a:pt x="1041631" y="352907"/>
                </a:cubicBezTo>
                <a:cubicBezTo>
                  <a:pt x="1096415" y="399723"/>
                  <a:pt x="967922" y="-4684"/>
                  <a:pt x="1101396" y="281190"/>
                </a:cubicBezTo>
                <a:cubicBezTo>
                  <a:pt x="1234870" y="567064"/>
                  <a:pt x="1790682" y="1828099"/>
                  <a:pt x="1842478" y="2068154"/>
                </a:cubicBezTo>
                <a:cubicBezTo>
                  <a:pt x="1894274" y="2308209"/>
                  <a:pt x="1592462" y="1732476"/>
                  <a:pt x="1412172" y="1721519"/>
                </a:cubicBezTo>
                <a:cubicBezTo>
                  <a:pt x="1231882" y="1710562"/>
                  <a:pt x="871301" y="1960578"/>
                  <a:pt x="760737" y="2002413"/>
                </a:cubicBezTo>
                <a:cubicBezTo>
                  <a:pt x="650173" y="2044248"/>
                  <a:pt x="779662" y="2119951"/>
                  <a:pt x="748784" y="1972531"/>
                </a:cubicBezTo>
                <a:cubicBezTo>
                  <a:pt x="717906" y="1825111"/>
                  <a:pt x="631246" y="1278264"/>
                  <a:pt x="575466" y="1117895"/>
                </a:cubicBezTo>
                <a:cubicBezTo>
                  <a:pt x="519686" y="957526"/>
                  <a:pt x="439004" y="985417"/>
                  <a:pt x="414102" y="1010319"/>
                </a:cubicBezTo>
                <a:cubicBezTo>
                  <a:pt x="389200" y="1035221"/>
                  <a:pt x="494785" y="1346993"/>
                  <a:pt x="426055" y="1267307"/>
                </a:cubicBezTo>
                <a:cubicBezTo>
                  <a:pt x="357326" y="1187621"/>
                  <a:pt x="27623" y="632805"/>
                  <a:pt x="1725" y="532201"/>
                </a:cubicBezTo>
                <a:cubicBezTo>
                  <a:pt x="-24173" y="431597"/>
                  <a:pt x="249748" y="703527"/>
                  <a:pt x="270666" y="663684"/>
                </a:cubicBezTo>
                <a:cubicBezTo>
                  <a:pt x="291584" y="623841"/>
                  <a:pt x="-4252" y="409684"/>
                  <a:pt x="79419" y="29911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9" name="フリーフォーム 1408">
            <a:extLst>
              <a:ext uri="{FF2B5EF4-FFF2-40B4-BE49-F238E27FC236}">
                <a16:creationId xmlns:a16="http://schemas.microsoft.com/office/drawing/2014/main" id="{85F3C76D-B830-10E5-7152-59E3544B33B3}"/>
              </a:ext>
            </a:extLst>
          </p:cNvPr>
          <p:cNvSpPr/>
          <p:nvPr/>
        </p:nvSpPr>
        <p:spPr>
          <a:xfrm>
            <a:off x="4942459" y="3854642"/>
            <a:ext cx="1147896" cy="533420"/>
          </a:xfrm>
          <a:custGeom>
            <a:avLst/>
            <a:gdLst>
              <a:gd name="connsiteX0" fmla="*/ 82 w 1147896"/>
              <a:gd name="connsiteY0" fmla="*/ 203382 h 533420"/>
              <a:gd name="connsiteX1" fmla="*/ 316835 w 1147896"/>
              <a:gd name="connsiteY1" fmla="*/ 310958 h 533420"/>
              <a:gd name="connsiteX2" fmla="*/ 603706 w 1147896"/>
              <a:gd name="connsiteY2" fmla="*/ 161546 h 533420"/>
              <a:gd name="connsiteX3" fmla="*/ 370623 w 1147896"/>
              <a:gd name="connsiteY3" fmla="*/ 532087 h 533420"/>
              <a:gd name="connsiteX4" fmla="*/ 514059 w 1147896"/>
              <a:gd name="connsiteY4" fmla="*/ 275099 h 533420"/>
              <a:gd name="connsiteX5" fmla="*/ 1147565 w 1147896"/>
              <a:gd name="connsiteY5" fmla="*/ 182 h 533420"/>
              <a:gd name="connsiteX6" fmla="*/ 597729 w 1147896"/>
              <a:gd name="connsiteY6" fmla="*/ 233264 h 533420"/>
              <a:gd name="connsiteX7" fmla="*/ 346717 w 1147896"/>
              <a:gd name="connsiteY7" fmla="*/ 269123 h 533420"/>
              <a:gd name="connsiteX8" fmla="*/ 82 w 1147896"/>
              <a:gd name="connsiteY8" fmla="*/ 203382 h 533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7896" h="533420">
                <a:moveTo>
                  <a:pt x="82" y="203382"/>
                </a:moveTo>
                <a:cubicBezTo>
                  <a:pt x="-4898" y="210354"/>
                  <a:pt x="216231" y="317931"/>
                  <a:pt x="316835" y="310958"/>
                </a:cubicBezTo>
                <a:cubicBezTo>
                  <a:pt x="417439" y="303985"/>
                  <a:pt x="594741" y="124691"/>
                  <a:pt x="603706" y="161546"/>
                </a:cubicBezTo>
                <a:cubicBezTo>
                  <a:pt x="612671" y="198401"/>
                  <a:pt x="385564" y="513162"/>
                  <a:pt x="370623" y="532087"/>
                </a:cubicBezTo>
                <a:cubicBezTo>
                  <a:pt x="355682" y="551012"/>
                  <a:pt x="384569" y="363750"/>
                  <a:pt x="514059" y="275099"/>
                </a:cubicBezTo>
                <a:cubicBezTo>
                  <a:pt x="643549" y="186448"/>
                  <a:pt x="1133620" y="7154"/>
                  <a:pt x="1147565" y="182"/>
                </a:cubicBezTo>
                <a:cubicBezTo>
                  <a:pt x="1161510" y="-6790"/>
                  <a:pt x="731204" y="188441"/>
                  <a:pt x="597729" y="233264"/>
                </a:cubicBezTo>
                <a:cubicBezTo>
                  <a:pt x="464254" y="278087"/>
                  <a:pt x="442340" y="278088"/>
                  <a:pt x="346717" y="269123"/>
                </a:cubicBezTo>
                <a:cubicBezTo>
                  <a:pt x="251094" y="260158"/>
                  <a:pt x="5062" y="196410"/>
                  <a:pt x="82" y="20338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0" name="フリーフォーム 1409">
            <a:extLst>
              <a:ext uri="{FF2B5EF4-FFF2-40B4-BE49-F238E27FC236}">
                <a16:creationId xmlns:a16="http://schemas.microsoft.com/office/drawing/2014/main" id="{F42E6886-9C42-E1BB-07FA-2F224E632D6C}"/>
              </a:ext>
            </a:extLst>
          </p:cNvPr>
          <p:cNvSpPr/>
          <p:nvPr/>
        </p:nvSpPr>
        <p:spPr>
          <a:xfrm>
            <a:off x="4897760" y="4328035"/>
            <a:ext cx="316554" cy="1192203"/>
          </a:xfrm>
          <a:custGeom>
            <a:avLst/>
            <a:gdLst>
              <a:gd name="connsiteX0" fmla="*/ 283840 w 316554"/>
              <a:gd name="connsiteY0" fmla="*/ 70647 h 1192203"/>
              <a:gd name="connsiteX1" fmla="*/ 158334 w 316554"/>
              <a:gd name="connsiteY1" fmla="*/ 512906 h 1192203"/>
              <a:gd name="connsiteX2" fmla="*/ 122475 w 316554"/>
              <a:gd name="connsiteY2" fmla="*/ 1182271 h 1192203"/>
              <a:gd name="connsiteX3" fmla="*/ 98569 w 316554"/>
              <a:gd name="connsiteY3" fmla="*/ 889424 h 1192203"/>
              <a:gd name="connsiteX4" fmla="*/ 2946 w 316554"/>
              <a:gd name="connsiteY4" fmla="*/ 554741 h 1192203"/>
              <a:gd name="connsiteX5" fmla="*/ 224075 w 316554"/>
              <a:gd name="connsiteY5" fmla="*/ 58694 h 1192203"/>
              <a:gd name="connsiteX6" fmla="*/ 313722 w 316554"/>
              <a:gd name="connsiteY6" fmla="*/ 10883 h 1192203"/>
              <a:gd name="connsiteX7" fmla="*/ 283840 w 316554"/>
              <a:gd name="connsiteY7" fmla="*/ 70647 h 119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6554" h="1192203">
                <a:moveTo>
                  <a:pt x="283840" y="70647"/>
                </a:moveTo>
                <a:cubicBezTo>
                  <a:pt x="257942" y="154318"/>
                  <a:pt x="185228" y="327635"/>
                  <a:pt x="158334" y="512906"/>
                </a:cubicBezTo>
                <a:cubicBezTo>
                  <a:pt x="131440" y="698177"/>
                  <a:pt x="132436" y="1119518"/>
                  <a:pt x="122475" y="1182271"/>
                </a:cubicBezTo>
                <a:cubicBezTo>
                  <a:pt x="112514" y="1245024"/>
                  <a:pt x="118491" y="994012"/>
                  <a:pt x="98569" y="889424"/>
                </a:cubicBezTo>
                <a:cubicBezTo>
                  <a:pt x="78647" y="784836"/>
                  <a:pt x="-17972" y="693196"/>
                  <a:pt x="2946" y="554741"/>
                </a:cubicBezTo>
                <a:cubicBezTo>
                  <a:pt x="23864" y="416286"/>
                  <a:pt x="172279" y="149337"/>
                  <a:pt x="224075" y="58694"/>
                </a:cubicBezTo>
                <a:cubicBezTo>
                  <a:pt x="275871" y="-31949"/>
                  <a:pt x="304757" y="8891"/>
                  <a:pt x="313722" y="10883"/>
                </a:cubicBezTo>
                <a:cubicBezTo>
                  <a:pt x="322687" y="12875"/>
                  <a:pt x="309738" y="-13024"/>
                  <a:pt x="283840" y="7064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1" name="フリーフォーム 1410">
            <a:extLst>
              <a:ext uri="{FF2B5EF4-FFF2-40B4-BE49-F238E27FC236}">
                <a16:creationId xmlns:a16="http://schemas.microsoft.com/office/drawing/2014/main" id="{D827F81B-E2DC-7340-D968-7BAF30EF0D8A}"/>
              </a:ext>
            </a:extLst>
          </p:cNvPr>
          <p:cNvSpPr/>
          <p:nvPr/>
        </p:nvSpPr>
        <p:spPr>
          <a:xfrm>
            <a:off x="4775807" y="4205627"/>
            <a:ext cx="389369" cy="697505"/>
          </a:xfrm>
          <a:custGeom>
            <a:avLst/>
            <a:gdLst>
              <a:gd name="connsiteX0" fmla="*/ 387864 w 389369"/>
              <a:gd name="connsiteY0" fmla="*/ 1808 h 697505"/>
              <a:gd name="connsiteX1" fmla="*/ 160758 w 389369"/>
              <a:gd name="connsiteY1" fmla="*/ 294655 h 697505"/>
              <a:gd name="connsiteX2" fmla="*/ 5369 w 389369"/>
              <a:gd name="connsiteY2" fmla="*/ 695079 h 697505"/>
              <a:gd name="connsiteX3" fmla="*/ 41228 w 389369"/>
              <a:gd name="connsiteY3" fmla="*/ 456020 h 697505"/>
              <a:gd name="connsiteX4" fmla="*/ 95017 w 389369"/>
              <a:gd name="connsiteY4" fmla="*/ 324538 h 697505"/>
              <a:gd name="connsiteX5" fmla="*/ 41228 w 389369"/>
              <a:gd name="connsiteY5" fmla="*/ 432114 h 697505"/>
              <a:gd name="connsiteX6" fmla="*/ 387864 w 389369"/>
              <a:gd name="connsiteY6" fmla="*/ 1808 h 697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9369" h="697505">
                <a:moveTo>
                  <a:pt x="387864" y="1808"/>
                </a:moveTo>
                <a:cubicBezTo>
                  <a:pt x="407786" y="-21102"/>
                  <a:pt x="224507" y="179110"/>
                  <a:pt x="160758" y="294655"/>
                </a:cubicBezTo>
                <a:cubicBezTo>
                  <a:pt x="97009" y="410200"/>
                  <a:pt x="25291" y="668185"/>
                  <a:pt x="5369" y="695079"/>
                </a:cubicBezTo>
                <a:cubicBezTo>
                  <a:pt x="-14553" y="721973"/>
                  <a:pt x="26287" y="517777"/>
                  <a:pt x="41228" y="456020"/>
                </a:cubicBezTo>
                <a:cubicBezTo>
                  <a:pt x="56169" y="394263"/>
                  <a:pt x="95017" y="328522"/>
                  <a:pt x="95017" y="324538"/>
                </a:cubicBezTo>
                <a:cubicBezTo>
                  <a:pt x="95017" y="320554"/>
                  <a:pt x="-6584" y="487894"/>
                  <a:pt x="41228" y="432114"/>
                </a:cubicBezTo>
                <a:cubicBezTo>
                  <a:pt x="89040" y="376334"/>
                  <a:pt x="367942" y="24718"/>
                  <a:pt x="387864" y="180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2" name="フリーフォーム 1411">
            <a:extLst>
              <a:ext uri="{FF2B5EF4-FFF2-40B4-BE49-F238E27FC236}">
                <a16:creationId xmlns:a16="http://schemas.microsoft.com/office/drawing/2014/main" id="{00FF12B4-E139-6B66-9B46-AF8F9D176341}"/>
              </a:ext>
            </a:extLst>
          </p:cNvPr>
          <p:cNvSpPr/>
          <p:nvPr/>
        </p:nvSpPr>
        <p:spPr>
          <a:xfrm>
            <a:off x="5487028" y="5586829"/>
            <a:ext cx="561916" cy="2457624"/>
          </a:xfrm>
          <a:custGeom>
            <a:avLst/>
            <a:gdLst>
              <a:gd name="connsiteX0" fmla="*/ 29254 w 561916"/>
              <a:gd name="connsiteY0" fmla="*/ 156559 h 2457624"/>
              <a:gd name="connsiteX1" fmla="*/ 77066 w 561916"/>
              <a:gd name="connsiteY1" fmla="*/ 228277 h 2457624"/>
              <a:gd name="connsiteX2" fmla="*/ 375890 w 561916"/>
              <a:gd name="connsiteY2" fmla="*/ 1351853 h 2457624"/>
              <a:gd name="connsiteX3" fmla="*/ 381866 w 561916"/>
              <a:gd name="connsiteY3" fmla="*/ 1375759 h 2457624"/>
              <a:gd name="connsiteX4" fmla="*/ 441631 w 561916"/>
              <a:gd name="connsiteY4" fmla="*/ 1997312 h 2457624"/>
              <a:gd name="connsiteX5" fmla="*/ 561160 w 561916"/>
              <a:gd name="connsiteY5" fmla="*/ 2457500 h 2457624"/>
              <a:gd name="connsiteX6" fmla="*/ 465537 w 561916"/>
              <a:gd name="connsiteY6" fmla="*/ 1955477 h 2457624"/>
              <a:gd name="connsiteX7" fmla="*/ 29254 w 561916"/>
              <a:gd name="connsiteY7" fmla="*/ 156559 h 2457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1916" h="2457624">
                <a:moveTo>
                  <a:pt x="29254" y="156559"/>
                </a:moveTo>
                <a:cubicBezTo>
                  <a:pt x="-35491" y="-131308"/>
                  <a:pt x="19293" y="29061"/>
                  <a:pt x="77066" y="228277"/>
                </a:cubicBezTo>
                <a:cubicBezTo>
                  <a:pt x="134839" y="427493"/>
                  <a:pt x="325090" y="1160606"/>
                  <a:pt x="375890" y="1351853"/>
                </a:cubicBezTo>
                <a:cubicBezTo>
                  <a:pt x="426690" y="1543100"/>
                  <a:pt x="370909" y="1268183"/>
                  <a:pt x="381866" y="1375759"/>
                </a:cubicBezTo>
                <a:cubicBezTo>
                  <a:pt x="392823" y="1483335"/>
                  <a:pt x="411749" y="1817022"/>
                  <a:pt x="441631" y="1997312"/>
                </a:cubicBezTo>
                <a:cubicBezTo>
                  <a:pt x="471513" y="2177602"/>
                  <a:pt x="557176" y="2464473"/>
                  <a:pt x="561160" y="2457500"/>
                </a:cubicBezTo>
                <a:cubicBezTo>
                  <a:pt x="565144" y="2450527"/>
                  <a:pt x="556180" y="2337971"/>
                  <a:pt x="465537" y="1955477"/>
                </a:cubicBezTo>
                <a:cubicBezTo>
                  <a:pt x="374894" y="1572983"/>
                  <a:pt x="93999" y="444426"/>
                  <a:pt x="29254" y="15655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3" name="フリーフォーム 1412">
            <a:extLst>
              <a:ext uri="{FF2B5EF4-FFF2-40B4-BE49-F238E27FC236}">
                <a16:creationId xmlns:a16="http://schemas.microsoft.com/office/drawing/2014/main" id="{4D658F83-2450-34C0-DEED-CE12D0B4AE65}"/>
              </a:ext>
            </a:extLst>
          </p:cNvPr>
          <p:cNvSpPr/>
          <p:nvPr/>
        </p:nvSpPr>
        <p:spPr>
          <a:xfrm>
            <a:off x="5593578" y="5593308"/>
            <a:ext cx="314929" cy="1189986"/>
          </a:xfrm>
          <a:custGeom>
            <a:avLst/>
            <a:gdLst>
              <a:gd name="connsiteX0" fmla="*/ 398 w 314929"/>
              <a:gd name="connsiteY0" fmla="*/ 6645 h 1189986"/>
              <a:gd name="connsiteX1" fmla="*/ 197622 w 314929"/>
              <a:gd name="connsiteY1" fmla="*/ 478786 h 1189986"/>
              <a:gd name="connsiteX2" fmla="*/ 191646 w 314929"/>
              <a:gd name="connsiteY2" fmla="*/ 891163 h 1189986"/>
              <a:gd name="connsiteX3" fmla="*/ 203598 w 314929"/>
              <a:gd name="connsiteY3" fmla="*/ 903116 h 1189986"/>
              <a:gd name="connsiteX4" fmla="*/ 215551 w 314929"/>
              <a:gd name="connsiteY4" fmla="*/ 956904 h 1189986"/>
              <a:gd name="connsiteX5" fmla="*/ 311175 w 314929"/>
              <a:gd name="connsiteY5" fmla="*/ 1189986 h 1189986"/>
              <a:gd name="connsiteX6" fmla="*/ 281293 w 314929"/>
              <a:gd name="connsiteY6" fmla="*/ 956904 h 1189986"/>
              <a:gd name="connsiteX7" fmla="*/ 149810 w 314929"/>
              <a:gd name="connsiteY7" fmla="*/ 251680 h 1189986"/>
              <a:gd name="connsiteX8" fmla="*/ 398 w 314929"/>
              <a:gd name="connsiteY8" fmla="*/ 6645 h 1189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4929" h="1189986">
                <a:moveTo>
                  <a:pt x="398" y="6645"/>
                </a:moveTo>
                <a:cubicBezTo>
                  <a:pt x="8367" y="44496"/>
                  <a:pt x="165747" y="331366"/>
                  <a:pt x="197622" y="478786"/>
                </a:cubicBezTo>
                <a:cubicBezTo>
                  <a:pt x="229497" y="626206"/>
                  <a:pt x="190650" y="820441"/>
                  <a:pt x="191646" y="891163"/>
                </a:cubicBezTo>
                <a:cubicBezTo>
                  <a:pt x="192642" y="961885"/>
                  <a:pt x="199614" y="892159"/>
                  <a:pt x="203598" y="903116"/>
                </a:cubicBezTo>
                <a:cubicBezTo>
                  <a:pt x="207582" y="914073"/>
                  <a:pt x="197622" y="909092"/>
                  <a:pt x="215551" y="956904"/>
                </a:cubicBezTo>
                <a:cubicBezTo>
                  <a:pt x="233480" y="1004716"/>
                  <a:pt x="300218" y="1189986"/>
                  <a:pt x="311175" y="1189986"/>
                </a:cubicBezTo>
                <a:cubicBezTo>
                  <a:pt x="322132" y="1189986"/>
                  <a:pt x="308187" y="1113288"/>
                  <a:pt x="281293" y="956904"/>
                </a:cubicBezTo>
                <a:cubicBezTo>
                  <a:pt x="254399" y="800520"/>
                  <a:pt x="193638" y="405076"/>
                  <a:pt x="149810" y="251680"/>
                </a:cubicBezTo>
                <a:cubicBezTo>
                  <a:pt x="105983" y="98284"/>
                  <a:pt x="-7571" y="-31206"/>
                  <a:pt x="398" y="664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4" name="フリーフォーム 1413">
            <a:extLst>
              <a:ext uri="{FF2B5EF4-FFF2-40B4-BE49-F238E27FC236}">
                <a16:creationId xmlns:a16="http://schemas.microsoft.com/office/drawing/2014/main" id="{8136EB14-B068-10EA-0F96-D5E22644A18C}"/>
              </a:ext>
            </a:extLst>
          </p:cNvPr>
          <p:cNvSpPr/>
          <p:nvPr/>
        </p:nvSpPr>
        <p:spPr>
          <a:xfrm>
            <a:off x="4375077" y="8164478"/>
            <a:ext cx="2498749" cy="1420035"/>
          </a:xfrm>
          <a:custGeom>
            <a:avLst/>
            <a:gdLst>
              <a:gd name="connsiteX0" fmla="*/ 53488 w 2498749"/>
              <a:gd name="connsiteY0" fmla="*/ 17310 h 1420035"/>
              <a:gd name="connsiteX1" fmla="*/ 107276 w 2498749"/>
              <a:gd name="connsiteY1" fmla="*/ 17310 h 1420035"/>
              <a:gd name="connsiteX2" fmla="*/ 979841 w 2498749"/>
              <a:gd name="connsiteY2" fmla="*/ 178675 h 1420035"/>
              <a:gd name="connsiteX3" fmla="*/ 1218899 w 2498749"/>
              <a:gd name="connsiteY3" fmla="*/ 316134 h 1420035"/>
              <a:gd name="connsiteX4" fmla="*/ 1398194 w 2498749"/>
              <a:gd name="connsiteY4" fmla="*/ 507381 h 1420035"/>
              <a:gd name="connsiteX5" fmla="*/ 1852405 w 2498749"/>
              <a:gd name="connsiteY5" fmla="*/ 925734 h 1420035"/>
              <a:gd name="connsiteX6" fmla="*/ 1852405 w 2498749"/>
              <a:gd name="connsiteY6" fmla="*/ 955616 h 1420035"/>
              <a:gd name="connsiteX7" fmla="*/ 2497864 w 2498749"/>
              <a:gd name="connsiteY7" fmla="*/ 1403851 h 1420035"/>
              <a:gd name="connsiteX8" fmla="*/ 1971935 w 2498749"/>
              <a:gd name="connsiteY8" fmla="*/ 1266393 h 1420035"/>
              <a:gd name="connsiteX9" fmla="*/ 1147182 w 2498749"/>
              <a:gd name="connsiteY9" fmla="*/ 746440 h 1420035"/>
              <a:gd name="connsiteX10" fmla="*/ 746758 w 2498749"/>
              <a:gd name="connsiteY10" fmla="*/ 238440 h 1420035"/>
              <a:gd name="connsiteX11" fmla="*/ 465864 w 2498749"/>
              <a:gd name="connsiteY11" fmla="*/ 130863 h 1420035"/>
              <a:gd name="connsiteX12" fmla="*/ 53488 w 2498749"/>
              <a:gd name="connsiteY12" fmla="*/ 17310 h 142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98749" h="1420035">
                <a:moveTo>
                  <a:pt x="53488" y="17310"/>
                </a:moveTo>
                <a:cubicBezTo>
                  <a:pt x="-6277" y="-1615"/>
                  <a:pt x="-47116" y="-9584"/>
                  <a:pt x="107276" y="17310"/>
                </a:cubicBezTo>
                <a:cubicBezTo>
                  <a:pt x="261668" y="44204"/>
                  <a:pt x="794571" y="128871"/>
                  <a:pt x="979841" y="178675"/>
                </a:cubicBezTo>
                <a:cubicBezTo>
                  <a:pt x="1165112" y="228479"/>
                  <a:pt x="1149174" y="261350"/>
                  <a:pt x="1218899" y="316134"/>
                </a:cubicBezTo>
                <a:cubicBezTo>
                  <a:pt x="1288625" y="370918"/>
                  <a:pt x="1292610" y="405781"/>
                  <a:pt x="1398194" y="507381"/>
                </a:cubicBezTo>
                <a:cubicBezTo>
                  <a:pt x="1503778" y="608981"/>
                  <a:pt x="1776703" y="851028"/>
                  <a:pt x="1852405" y="925734"/>
                </a:cubicBezTo>
                <a:cubicBezTo>
                  <a:pt x="1928107" y="1000440"/>
                  <a:pt x="1744829" y="875930"/>
                  <a:pt x="1852405" y="955616"/>
                </a:cubicBezTo>
                <a:cubicBezTo>
                  <a:pt x="1959981" y="1035302"/>
                  <a:pt x="2477942" y="1352055"/>
                  <a:pt x="2497864" y="1403851"/>
                </a:cubicBezTo>
                <a:cubicBezTo>
                  <a:pt x="2517786" y="1455647"/>
                  <a:pt x="2197048" y="1375961"/>
                  <a:pt x="1971935" y="1266393"/>
                </a:cubicBezTo>
                <a:cubicBezTo>
                  <a:pt x="1746822" y="1156825"/>
                  <a:pt x="1351378" y="917766"/>
                  <a:pt x="1147182" y="746440"/>
                </a:cubicBezTo>
                <a:cubicBezTo>
                  <a:pt x="942986" y="575115"/>
                  <a:pt x="860311" y="341036"/>
                  <a:pt x="746758" y="238440"/>
                </a:cubicBezTo>
                <a:cubicBezTo>
                  <a:pt x="633205" y="135844"/>
                  <a:pt x="579417" y="163734"/>
                  <a:pt x="465864" y="130863"/>
                </a:cubicBezTo>
                <a:cubicBezTo>
                  <a:pt x="352311" y="97992"/>
                  <a:pt x="113253" y="36235"/>
                  <a:pt x="53488" y="1731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5" name="フリーフォーム 1414">
            <a:extLst>
              <a:ext uri="{FF2B5EF4-FFF2-40B4-BE49-F238E27FC236}">
                <a16:creationId xmlns:a16="http://schemas.microsoft.com/office/drawing/2014/main" id="{ECE781E2-6353-29A1-3FD8-D14B0FD7995D}"/>
              </a:ext>
            </a:extLst>
          </p:cNvPr>
          <p:cNvSpPr/>
          <p:nvPr/>
        </p:nvSpPr>
        <p:spPr>
          <a:xfrm>
            <a:off x="5431706" y="7910953"/>
            <a:ext cx="1492143" cy="958287"/>
          </a:xfrm>
          <a:custGeom>
            <a:avLst/>
            <a:gdLst>
              <a:gd name="connsiteX0" fmla="*/ 90553 w 1492143"/>
              <a:gd name="connsiteY0" fmla="*/ 97518 h 958287"/>
              <a:gd name="connsiteX1" fmla="*/ 562694 w 1492143"/>
              <a:gd name="connsiteY1" fmla="*/ 264859 h 958287"/>
              <a:gd name="connsiteX2" fmla="*/ 885423 w 1492143"/>
              <a:gd name="connsiteY2" fmla="*/ 503918 h 958287"/>
              <a:gd name="connsiteX3" fmla="*/ 795776 w 1492143"/>
              <a:gd name="connsiteY3" fmla="*/ 569659 h 958287"/>
              <a:gd name="connsiteX4" fmla="*/ 1297800 w 1492143"/>
              <a:gd name="connsiteY4" fmla="*/ 784812 h 958287"/>
              <a:gd name="connsiteX5" fmla="*/ 1489047 w 1492143"/>
              <a:gd name="connsiteY5" fmla="*/ 958129 h 958287"/>
              <a:gd name="connsiteX6" fmla="*/ 1166318 w 1492143"/>
              <a:gd name="connsiteY6" fmla="*/ 754929 h 958287"/>
              <a:gd name="connsiteX7" fmla="*/ 700153 w 1492143"/>
              <a:gd name="connsiteY7" fmla="*/ 426223 h 958287"/>
              <a:gd name="connsiteX8" fmla="*/ 526835 w 1492143"/>
              <a:gd name="connsiteY8" fmla="*/ 13847 h 958287"/>
              <a:gd name="connsiteX9" fmla="*/ 36765 w 1492143"/>
              <a:gd name="connsiteY9" fmla="*/ 97518 h 958287"/>
              <a:gd name="connsiteX10" fmla="*/ 90553 w 1492143"/>
              <a:gd name="connsiteY10" fmla="*/ 97518 h 958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2143" h="958287">
                <a:moveTo>
                  <a:pt x="90553" y="97518"/>
                </a:moveTo>
                <a:cubicBezTo>
                  <a:pt x="178208" y="125408"/>
                  <a:pt x="430216" y="197126"/>
                  <a:pt x="562694" y="264859"/>
                </a:cubicBezTo>
                <a:cubicBezTo>
                  <a:pt x="695172" y="332592"/>
                  <a:pt x="846576" y="453118"/>
                  <a:pt x="885423" y="503918"/>
                </a:cubicBezTo>
                <a:cubicBezTo>
                  <a:pt x="924270" y="554718"/>
                  <a:pt x="727047" y="522843"/>
                  <a:pt x="795776" y="569659"/>
                </a:cubicBezTo>
                <a:cubicBezTo>
                  <a:pt x="864506" y="616475"/>
                  <a:pt x="1182255" y="720067"/>
                  <a:pt x="1297800" y="784812"/>
                </a:cubicBezTo>
                <a:cubicBezTo>
                  <a:pt x="1413345" y="849557"/>
                  <a:pt x="1510961" y="963110"/>
                  <a:pt x="1489047" y="958129"/>
                </a:cubicBezTo>
                <a:cubicBezTo>
                  <a:pt x="1467133" y="953149"/>
                  <a:pt x="1297800" y="843580"/>
                  <a:pt x="1166318" y="754929"/>
                </a:cubicBezTo>
                <a:cubicBezTo>
                  <a:pt x="1034836" y="666278"/>
                  <a:pt x="806734" y="549737"/>
                  <a:pt x="700153" y="426223"/>
                </a:cubicBezTo>
                <a:cubicBezTo>
                  <a:pt x="593572" y="302709"/>
                  <a:pt x="637400" y="68631"/>
                  <a:pt x="526835" y="13847"/>
                </a:cubicBezTo>
                <a:cubicBezTo>
                  <a:pt x="416270" y="-40937"/>
                  <a:pt x="106490" y="83573"/>
                  <a:pt x="36765" y="97518"/>
                </a:cubicBezTo>
                <a:cubicBezTo>
                  <a:pt x="-32960" y="111463"/>
                  <a:pt x="2898" y="69628"/>
                  <a:pt x="90553" y="9751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6" name="フリーフォーム 1415">
            <a:extLst>
              <a:ext uri="{FF2B5EF4-FFF2-40B4-BE49-F238E27FC236}">
                <a16:creationId xmlns:a16="http://schemas.microsoft.com/office/drawing/2014/main" id="{B07A4392-77FE-AE32-EE4E-FA1D78A1B074}"/>
              </a:ext>
            </a:extLst>
          </p:cNvPr>
          <p:cNvSpPr/>
          <p:nvPr/>
        </p:nvSpPr>
        <p:spPr>
          <a:xfrm>
            <a:off x="5484692" y="8019985"/>
            <a:ext cx="1377864" cy="1173605"/>
          </a:xfrm>
          <a:custGeom>
            <a:avLst/>
            <a:gdLst>
              <a:gd name="connsiteX0" fmla="*/ 1708 w 1377864"/>
              <a:gd name="connsiteY0" fmla="*/ 439 h 1173605"/>
              <a:gd name="connsiteX1" fmla="*/ 384202 w 1377864"/>
              <a:gd name="connsiteY1" fmla="*/ 586133 h 1173605"/>
              <a:gd name="connsiteX2" fmla="*/ 671073 w 1377864"/>
              <a:gd name="connsiteY2" fmla="*/ 753474 h 1173605"/>
              <a:gd name="connsiteX3" fmla="*/ 1232861 w 1377864"/>
              <a:gd name="connsiteY3" fmla="*/ 753474 h 1173605"/>
              <a:gd name="connsiteX4" fmla="*/ 1161143 w 1377864"/>
              <a:gd name="connsiteY4" fmla="*/ 681756 h 1173605"/>
              <a:gd name="connsiteX5" fmla="*/ 1370320 w 1377864"/>
              <a:gd name="connsiteY5" fmla="*/ 807262 h 1173605"/>
              <a:gd name="connsiteX6" fmla="*/ 1286649 w 1377864"/>
              <a:gd name="connsiteY6" fmla="*/ 962650 h 1173605"/>
              <a:gd name="connsiteX7" fmla="*/ 868296 w 1377864"/>
              <a:gd name="connsiteY7" fmla="*/ 1171827 h 1173605"/>
              <a:gd name="connsiteX8" fmla="*/ 527637 w 1377864"/>
              <a:gd name="connsiteY8" fmla="*/ 837144 h 1173605"/>
              <a:gd name="connsiteX9" fmla="*/ 545567 w 1377864"/>
              <a:gd name="connsiteY9" fmla="*/ 687733 h 1173605"/>
              <a:gd name="connsiteX10" fmla="*/ 1708 w 1377864"/>
              <a:gd name="connsiteY10" fmla="*/ 439 h 117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77864" h="1173605">
                <a:moveTo>
                  <a:pt x="1708" y="439"/>
                </a:moveTo>
                <a:cubicBezTo>
                  <a:pt x="-25186" y="-16494"/>
                  <a:pt x="272641" y="460627"/>
                  <a:pt x="384202" y="586133"/>
                </a:cubicBezTo>
                <a:cubicBezTo>
                  <a:pt x="495763" y="711639"/>
                  <a:pt x="529630" y="725584"/>
                  <a:pt x="671073" y="753474"/>
                </a:cubicBezTo>
                <a:cubicBezTo>
                  <a:pt x="812516" y="781364"/>
                  <a:pt x="1151183" y="765427"/>
                  <a:pt x="1232861" y="753474"/>
                </a:cubicBezTo>
                <a:cubicBezTo>
                  <a:pt x="1314539" y="741521"/>
                  <a:pt x="1138233" y="672791"/>
                  <a:pt x="1161143" y="681756"/>
                </a:cubicBezTo>
                <a:cubicBezTo>
                  <a:pt x="1184053" y="690721"/>
                  <a:pt x="1349402" y="760446"/>
                  <a:pt x="1370320" y="807262"/>
                </a:cubicBezTo>
                <a:cubicBezTo>
                  <a:pt x="1391238" y="854078"/>
                  <a:pt x="1370320" y="901889"/>
                  <a:pt x="1286649" y="962650"/>
                </a:cubicBezTo>
                <a:cubicBezTo>
                  <a:pt x="1202978" y="1023411"/>
                  <a:pt x="994798" y="1192745"/>
                  <a:pt x="868296" y="1171827"/>
                </a:cubicBezTo>
                <a:cubicBezTo>
                  <a:pt x="741794" y="1150909"/>
                  <a:pt x="581425" y="917826"/>
                  <a:pt x="527637" y="837144"/>
                </a:cubicBezTo>
                <a:cubicBezTo>
                  <a:pt x="473849" y="756462"/>
                  <a:pt x="633222" y="824196"/>
                  <a:pt x="545567" y="687733"/>
                </a:cubicBezTo>
                <a:cubicBezTo>
                  <a:pt x="457912" y="551270"/>
                  <a:pt x="28602" y="17372"/>
                  <a:pt x="1708" y="43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7" name="フリーフォーム 1416">
            <a:extLst>
              <a:ext uri="{FF2B5EF4-FFF2-40B4-BE49-F238E27FC236}">
                <a16:creationId xmlns:a16="http://schemas.microsoft.com/office/drawing/2014/main" id="{F54F7E2F-283A-AD70-1870-6480FF03D0DC}"/>
              </a:ext>
            </a:extLst>
          </p:cNvPr>
          <p:cNvSpPr/>
          <p:nvPr/>
        </p:nvSpPr>
        <p:spPr>
          <a:xfrm>
            <a:off x="6405290" y="9001825"/>
            <a:ext cx="1238228" cy="536063"/>
          </a:xfrm>
          <a:custGeom>
            <a:avLst/>
            <a:gdLst>
              <a:gd name="connsiteX0" fmla="*/ 61251 w 1238228"/>
              <a:gd name="connsiteY0" fmla="*/ 16669 h 536063"/>
              <a:gd name="connsiteX1" fmla="*/ 521439 w 1238228"/>
              <a:gd name="connsiteY1" fmla="*/ 339399 h 536063"/>
              <a:gd name="connsiteX2" fmla="*/ 700734 w 1238228"/>
              <a:gd name="connsiteY2" fmla="*/ 369281 h 536063"/>
              <a:gd name="connsiteX3" fmla="*/ 640969 w 1238228"/>
              <a:gd name="connsiteY3" fmla="*/ 381234 h 536063"/>
              <a:gd name="connsiteX4" fmla="*/ 1232639 w 1238228"/>
              <a:gd name="connsiteY4" fmla="*/ 530646 h 536063"/>
              <a:gd name="connsiteX5" fmla="*/ 897957 w 1238228"/>
              <a:gd name="connsiteY5" fmla="*/ 464904 h 536063"/>
              <a:gd name="connsiteX6" fmla="*/ 240545 w 1238228"/>
              <a:gd name="connsiteY6" fmla="*/ 112293 h 536063"/>
              <a:gd name="connsiteX7" fmla="*/ 25392 w 1238228"/>
              <a:gd name="connsiteY7" fmla="*/ 52528 h 536063"/>
              <a:gd name="connsiteX8" fmla="*/ 61251 w 1238228"/>
              <a:gd name="connsiteY8" fmla="*/ 16669 h 536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8228" h="536063">
                <a:moveTo>
                  <a:pt x="61251" y="16669"/>
                </a:moveTo>
                <a:cubicBezTo>
                  <a:pt x="143926" y="64481"/>
                  <a:pt x="414859" y="280630"/>
                  <a:pt x="521439" y="339399"/>
                </a:cubicBezTo>
                <a:cubicBezTo>
                  <a:pt x="628019" y="398168"/>
                  <a:pt x="680812" y="362309"/>
                  <a:pt x="700734" y="369281"/>
                </a:cubicBezTo>
                <a:cubicBezTo>
                  <a:pt x="720656" y="376253"/>
                  <a:pt x="552318" y="354340"/>
                  <a:pt x="640969" y="381234"/>
                </a:cubicBezTo>
                <a:cubicBezTo>
                  <a:pt x="729620" y="408128"/>
                  <a:pt x="1189808" y="516701"/>
                  <a:pt x="1232639" y="530646"/>
                </a:cubicBezTo>
                <a:cubicBezTo>
                  <a:pt x="1275470" y="544591"/>
                  <a:pt x="1063306" y="534629"/>
                  <a:pt x="897957" y="464904"/>
                </a:cubicBezTo>
                <a:cubicBezTo>
                  <a:pt x="732608" y="395179"/>
                  <a:pt x="385973" y="181022"/>
                  <a:pt x="240545" y="112293"/>
                </a:cubicBezTo>
                <a:cubicBezTo>
                  <a:pt x="95117" y="43564"/>
                  <a:pt x="57266" y="67469"/>
                  <a:pt x="25392" y="52528"/>
                </a:cubicBezTo>
                <a:cubicBezTo>
                  <a:pt x="-6482" y="37587"/>
                  <a:pt x="-21424" y="-31143"/>
                  <a:pt x="61251" y="1666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8" name="フリーフォーム 1417">
            <a:extLst>
              <a:ext uri="{FF2B5EF4-FFF2-40B4-BE49-F238E27FC236}">
                <a16:creationId xmlns:a16="http://schemas.microsoft.com/office/drawing/2014/main" id="{0467A53B-4B7F-1CC9-3B43-1E2C64B98FD3}"/>
              </a:ext>
            </a:extLst>
          </p:cNvPr>
          <p:cNvSpPr/>
          <p:nvPr/>
        </p:nvSpPr>
        <p:spPr>
          <a:xfrm>
            <a:off x="6179556" y="8999049"/>
            <a:ext cx="847082" cy="584028"/>
          </a:xfrm>
          <a:custGeom>
            <a:avLst/>
            <a:gdLst>
              <a:gd name="connsiteX0" fmla="*/ 18044 w 847082"/>
              <a:gd name="connsiteY0" fmla="*/ 13469 h 584028"/>
              <a:gd name="connsiteX1" fmla="*/ 191362 w 847082"/>
              <a:gd name="connsiteY1" fmla="*/ 97139 h 584028"/>
              <a:gd name="connsiteX2" fmla="*/ 836820 w 847082"/>
              <a:gd name="connsiteY2" fmla="*/ 581233 h 584028"/>
              <a:gd name="connsiteX3" fmla="*/ 549950 w 847082"/>
              <a:gd name="connsiteY3" fmla="*/ 282410 h 584028"/>
              <a:gd name="connsiteX4" fmla="*/ 18044 w 847082"/>
              <a:gd name="connsiteY4" fmla="*/ 13469 h 584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7082" h="584028">
                <a:moveTo>
                  <a:pt x="18044" y="13469"/>
                </a:moveTo>
                <a:cubicBezTo>
                  <a:pt x="-41721" y="-17410"/>
                  <a:pt x="54899" y="2512"/>
                  <a:pt x="191362" y="97139"/>
                </a:cubicBezTo>
                <a:cubicBezTo>
                  <a:pt x="327825" y="191766"/>
                  <a:pt x="777055" y="550354"/>
                  <a:pt x="836820" y="581233"/>
                </a:cubicBezTo>
                <a:cubicBezTo>
                  <a:pt x="896585" y="612112"/>
                  <a:pt x="681432" y="379030"/>
                  <a:pt x="549950" y="282410"/>
                </a:cubicBezTo>
                <a:cubicBezTo>
                  <a:pt x="418468" y="185790"/>
                  <a:pt x="77809" y="44348"/>
                  <a:pt x="18044" y="1346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9" name="フリーフォーム 1418">
            <a:extLst>
              <a:ext uri="{FF2B5EF4-FFF2-40B4-BE49-F238E27FC236}">
                <a16:creationId xmlns:a16="http://schemas.microsoft.com/office/drawing/2014/main" id="{9691445A-C87E-255F-9CF0-20B622A027F8}"/>
              </a:ext>
            </a:extLst>
          </p:cNvPr>
          <p:cNvSpPr/>
          <p:nvPr/>
        </p:nvSpPr>
        <p:spPr>
          <a:xfrm>
            <a:off x="5597921" y="3587750"/>
            <a:ext cx="1345320" cy="518260"/>
          </a:xfrm>
          <a:custGeom>
            <a:avLst/>
            <a:gdLst>
              <a:gd name="connsiteX0" fmla="*/ 2032 w 1345320"/>
              <a:gd name="connsiteY0" fmla="*/ 518085 h 518260"/>
              <a:gd name="connsiteX1" fmla="*/ 856667 w 1345320"/>
              <a:gd name="connsiteY1" fmla="*/ 105709 h 518260"/>
              <a:gd name="connsiteX2" fmla="*/ 1328808 w 1345320"/>
              <a:gd name="connsiteY2" fmla="*/ 16062 h 518260"/>
              <a:gd name="connsiteX3" fmla="*/ 1119632 w 1345320"/>
              <a:gd name="connsiteY3" fmla="*/ 51921 h 518260"/>
              <a:gd name="connsiteX4" fmla="*/ 2032 w 1345320"/>
              <a:gd name="connsiteY4" fmla="*/ 518085 h 51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5320" h="518260">
                <a:moveTo>
                  <a:pt x="2032" y="518085"/>
                </a:moveTo>
                <a:cubicBezTo>
                  <a:pt x="-41796" y="527050"/>
                  <a:pt x="635538" y="189379"/>
                  <a:pt x="856667" y="105709"/>
                </a:cubicBezTo>
                <a:cubicBezTo>
                  <a:pt x="1077796" y="22039"/>
                  <a:pt x="1284981" y="25027"/>
                  <a:pt x="1328808" y="16062"/>
                </a:cubicBezTo>
                <a:cubicBezTo>
                  <a:pt x="1372636" y="7097"/>
                  <a:pt x="1337773" y="-29757"/>
                  <a:pt x="1119632" y="51921"/>
                </a:cubicBezTo>
                <a:cubicBezTo>
                  <a:pt x="901491" y="133599"/>
                  <a:pt x="45860" y="509120"/>
                  <a:pt x="2032" y="51808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0" name="フリーフォーム 1419">
            <a:extLst>
              <a:ext uri="{FF2B5EF4-FFF2-40B4-BE49-F238E27FC236}">
                <a16:creationId xmlns:a16="http://schemas.microsoft.com/office/drawing/2014/main" id="{B77E4691-46A6-4600-B867-B01CEFFB2D43}"/>
              </a:ext>
            </a:extLst>
          </p:cNvPr>
          <p:cNvSpPr/>
          <p:nvPr/>
        </p:nvSpPr>
        <p:spPr>
          <a:xfrm>
            <a:off x="5435009" y="4398046"/>
            <a:ext cx="308379" cy="1047424"/>
          </a:xfrm>
          <a:custGeom>
            <a:avLst/>
            <a:gdLst>
              <a:gd name="connsiteX0" fmla="*/ 170920 w 308379"/>
              <a:gd name="connsiteY0" fmla="*/ 636 h 1047424"/>
              <a:gd name="connsiteX1" fmla="*/ 147015 w 308379"/>
              <a:gd name="connsiteY1" fmla="*/ 520589 h 1047424"/>
              <a:gd name="connsiteX2" fmla="*/ 308379 w 308379"/>
              <a:gd name="connsiteY2" fmla="*/ 921013 h 1047424"/>
              <a:gd name="connsiteX3" fmla="*/ 147015 w 308379"/>
              <a:gd name="connsiteY3" fmla="*/ 789530 h 1047424"/>
              <a:gd name="connsiteX4" fmla="*/ 254591 w 308379"/>
              <a:gd name="connsiteY4" fmla="*/ 1046519 h 1047424"/>
              <a:gd name="connsiteX5" fmla="*/ 3579 w 308379"/>
              <a:gd name="connsiteY5" fmla="*/ 681954 h 1047424"/>
              <a:gd name="connsiteX6" fmla="*/ 111156 w 308379"/>
              <a:gd name="connsiteY6" fmla="*/ 418989 h 1047424"/>
              <a:gd name="connsiteX7" fmla="*/ 170920 w 308379"/>
              <a:gd name="connsiteY7" fmla="*/ 636 h 1047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8379" h="1047424">
                <a:moveTo>
                  <a:pt x="170920" y="636"/>
                </a:moveTo>
                <a:cubicBezTo>
                  <a:pt x="176896" y="17569"/>
                  <a:pt x="124105" y="367193"/>
                  <a:pt x="147015" y="520589"/>
                </a:cubicBezTo>
                <a:cubicBezTo>
                  <a:pt x="169925" y="673985"/>
                  <a:pt x="308379" y="876190"/>
                  <a:pt x="308379" y="921013"/>
                </a:cubicBezTo>
                <a:cubicBezTo>
                  <a:pt x="308379" y="965836"/>
                  <a:pt x="155980" y="768612"/>
                  <a:pt x="147015" y="789530"/>
                </a:cubicBezTo>
                <a:cubicBezTo>
                  <a:pt x="138050" y="810448"/>
                  <a:pt x="278497" y="1064448"/>
                  <a:pt x="254591" y="1046519"/>
                </a:cubicBezTo>
                <a:cubicBezTo>
                  <a:pt x="230685" y="1028590"/>
                  <a:pt x="27485" y="786542"/>
                  <a:pt x="3579" y="681954"/>
                </a:cubicBezTo>
                <a:cubicBezTo>
                  <a:pt x="-20327" y="577366"/>
                  <a:pt x="82270" y="528558"/>
                  <a:pt x="111156" y="418989"/>
                </a:cubicBezTo>
                <a:cubicBezTo>
                  <a:pt x="140042" y="309420"/>
                  <a:pt x="164944" y="-16297"/>
                  <a:pt x="170920" y="63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1" name="フリーフォーム 1420">
            <a:extLst>
              <a:ext uri="{FF2B5EF4-FFF2-40B4-BE49-F238E27FC236}">
                <a16:creationId xmlns:a16="http://schemas.microsoft.com/office/drawing/2014/main" id="{FE74977A-CC50-2DD0-4BC9-87225306BF24}"/>
              </a:ext>
            </a:extLst>
          </p:cNvPr>
          <p:cNvSpPr/>
          <p:nvPr/>
        </p:nvSpPr>
        <p:spPr>
          <a:xfrm>
            <a:off x="5468041" y="5038133"/>
            <a:ext cx="1632045" cy="669436"/>
          </a:xfrm>
          <a:custGeom>
            <a:avLst/>
            <a:gdLst>
              <a:gd name="connsiteX0" fmla="*/ 430 w 1632045"/>
              <a:gd name="connsiteY0" fmla="*/ 669396 h 669436"/>
              <a:gd name="connsiteX1" fmla="*/ 580147 w 1632045"/>
              <a:gd name="connsiteY1" fmla="*/ 328738 h 669436"/>
              <a:gd name="connsiteX2" fmla="*/ 807253 w 1632045"/>
              <a:gd name="connsiteY2" fmla="*/ 352643 h 669436"/>
              <a:gd name="connsiteX3" fmla="*/ 878971 w 1632045"/>
              <a:gd name="connsiteY3" fmla="*/ 251043 h 669436"/>
              <a:gd name="connsiteX4" fmla="*/ 1135959 w 1632045"/>
              <a:gd name="connsiteY4" fmla="*/ 233114 h 669436"/>
              <a:gd name="connsiteX5" fmla="*/ 878971 w 1632045"/>
              <a:gd name="connsiteY5" fmla="*/ 65773 h 669436"/>
              <a:gd name="connsiteX6" fmla="*/ 1632006 w 1632045"/>
              <a:gd name="connsiteY6" fmla="*/ 65773 h 669436"/>
              <a:gd name="connsiteX7" fmla="*/ 843112 w 1632045"/>
              <a:gd name="connsiteY7" fmla="*/ 6008 h 669436"/>
              <a:gd name="connsiteX8" fmla="*/ 783347 w 1632045"/>
              <a:gd name="connsiteY8" fmla="*/ 233114 h 669436"/>
              <a:gd name="connsiteX9" fmla="*/ 490500 w 1632045"/>
              <a:gd name="connsiteY9" fmla="*/ 304832 h 669436"/>
              <a:gd name="connsiteX10" fmla="*/ 430 w 1632045"/>
              <a:gd name="connsiteY10" fmla="*/ 669396 h 669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32045" h="669436">
                <a:moveTo>
                  <a:pt x="430" y="669396"/>
                </a:moveTo>
                <a:cubicBezTo>
                  <a:pt x="15371" y="673380"/>
                  <a:pt x="445676" y="381530"/>
                  <a:pt x="580147" y="328738"/>
                </a:cubicBezTo>
                <a:cubicBezTo>
                  <a:pt x="714618" y="275946"/>
                  <a:pt x="757449" y="365592"/>
                  <a:pt x="807253" y="352643"/>
                </a:cubicBezTo>
                <a:cubicBezTo>
                  <a:pt x="857057" y="339694"/>
                  <a:pt x="824187" y="270964"/>
                  <a:pt x="878971" y="251043"/>
                </a:cubicBezTo>
                <a:cubicBezTo>
                  <a:pt x="933755" y="231121"/>
                  <a:pt x="1135959" y="263992"/>
                  <a:pt x="1135959" y="233114"/>
                </a:cubicBezTo>
                <a:cubicBezTo>
                  <a:pt x="1135959" y="202236"/>
                  <a:pt x="796297" y="93663"/>
                  <a:pt x="878971" y="65773"/>
                </a:cubicBezTo>
                <a:cubicBezTo>
                  <a:pt x="961646" y="37883"/>
                  <a:pt x="1637983" y="75734"/>
                  <a:pt x="1632006" y="65773"/>
                </a:cubicBezTo>
                <a:cubicBezTo>
                  <a:pt x="1626029" y="55812"/>
                  <a:pt x="984555" y="-21882"/>
                  <a:pt x="843112" y="6008"/>
                </a:cubicBezTo>
                <a:cubicBezTo>
                  <a:pt x="701669" y="33898"/>
                  <a:pt x="842116" y="183310"/>
                  <a:pt x="783347" y="233114"/>
                </a:cubicBezTo>
                <a:cubicBezTo>
                  <a:pt x="724578" y="282918"/>
                  <a:pt x="617002" y="237099"/>
                  <a:pt x="490500" y="304832"/>
                </a:cubicBezTo>
                <a:cubicBezTo>
                  <a:pt x="363998" y="372565"/>
                  <a:pt x="-14511" y="665412"/>
                  <a:pt x="430" y="66939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2" name="フリーフォーム 1421">
            <a:extLst>
              <a:ext uri="{FF2B5EF4-FFF2-40B4-BE49-F238E27FC236}">
                <a16:creationId xmlns:a16="http://schemas.microsoft.com/office/drawing/2014/main" id="{DF9B0C1A-7B9E-8161-7B67-B055A35FDD6F}"/>
              </a:ext>
            </a:extLst>
          </p:cNvPr>
          <p:cNvSpPr/>
          <p:nvPr/>
        </p:nvSpPr>
        <p:spPr>
          <a:xfrm>
            <a:off x="5496722" y="4631646"/>
            <a:ext cx="769158" cy="1135673"/>
          </a:xfrm>
          <a:custGeom>
            <a:avLst/>
            <a:gdLst>
              <a:gd name="connsiteX0" fmla="*/ 766619 w 769158"/>
              <a:gd name="connsiteY0" fmla="*/ 119 h 1135673"/>
              <a:gd name="connsiteX1" fmla="*/ 694902 w 769158"/>
              <a:gd name="connsiteY1" fmla="*/ 765107 h 1135673"/>
              <a:gd name="connsiteX2" fmla="*/ 670996 w 769158"/>
              <a:gd name="connsiteY2" fmla="*/ 956354 h 1135673"/>
              <a:gd name="connsiteX3" fmla="*/ 1631 w 769158"/>
              <a:gd name="connsiteY3" fmla="*/ 1135648 h 1135673"/>
              <a:gd name="connsiteX4" fmla="*/ 485725 w 769158"/>
              <a:gd name="connsiteY4" fmla="*/ 968307 h 1135673"/>
              <a:gd name="connsiteX5" fmla="*/ 593302 w 769158"/>
              <a:gd name="connsiteY5" fmla="*/ 824872 h 1135673"/>
              <a:gd name="connsiteX6" fmla="*/ 766619 w 769158"/>
              <a:gd name="connsiteY6" fmla="*/ 119 h 1135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9158" h="1135673">
                <a:moveTo>
                  <a:pt x="766619" y="119"/>
                </a:moveTo>
                <a:cubicBezTo>
                  <a:pt x="783552" y="-9842"/>
                  <a:pt x="710839" y="605735"/>
                  <a:pt x="694902" y="765107"/>
                </a:cubicBezTo>
                <a:cubicBezTo>
                  <a:pt x="678965" y="924479"/>
                  <a:pt x="786541" y="894597"/>
                  <a:pt x="670996" y="956354"/>
                </a:cubicBezTo>
                <a:cubicBezTo>
                  <a:pt x="555451" y="1018111"/>
                  <a:pt x="32510" y="1133656"/>
                  <a:pt x="1631" y="1135648"/>
                </a:cubicBezTo>
                <a:cubicBezTo>
                  <a:pt x="-29248" y="1137640"/>
                  <a:pt x="387113" y="1020103"/>
                  <a:pt x="485725" y="968307"/>
                </a:cubicBezTo>
                <a:cubicBezTo>
                  <a:pt x="584337" y="916511"/>
                  <a:pt x="547482" y="978268"/>
                  <a:pt x="593302" y="824872"/>
                </a:cubicBezTo>
                <a:cubicBezTo>
                  <a:pt x="639122" y="671476"/>
                  <a:pt x="749686" y="10080"/>
                  <a:pt x="766619" y="11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3" name="フリーフォーム 1422">
            <a:extLst>
              <a:ext uri="{FF2B5EF4-FFF2-40B4-BE49-F238E27FC236}">
                <a16:creationId xmlns:a16="http://schemas.microsoft.com/office/drawing/2014/main" id="{E2AFD278-37AE-8D1B-B080-55DE56D60865}"/>
              </a:ext>
            </a:extLst>
          </p:cNvPr>
          <p:cNvSpPr/>
          <p:nvPr/>
        </p:nvSpPr>
        <p:spPr>
          <a:xfrm>
            <a:off x="6665657" y="2718546"/>
            <a:ext cx="2560091" cy="1191426"/>
          </a:xfrm>
          <a:custGeom>
            <a:avLst/>
            <a:gdLst>
              <a:gd name="connsiteX0" fmla="*/ 4084 w 2560091"/>
              <a:gd name="connsiteY0" fmla="*/ 1190066 h 1191426"/>
              <a:gd name="connsiteX1" fmla="*/ 619661 w 2560091"/>
              <a:gd name="connsiteY1" fmla="*/ 759760 h 1191426"/>
              <a:gd name="connsiteX2" fmla="*/ 637590 w 2560091"/>
              <a:gd name="connsiteY2" fmla="*/ 801595 h 1191426"/>
              <a:gd name="connsiteX3" fmla="*/ 1163519 w 2560091"/>
              <a:gd name="connsiteY3" fmla="*/ 562536 h 1191426"/>
              <a:gd name="connsiteX4" fmla="*/ 990202 w 2560091"/>
              <a:gd name="connsiteY4" fmla="*/ 634254 h 1191426"/>
              <a:gd name="connsiteX5" fmla="*/ 2550061 w 2560091"/>
              <a:gd name="connsiteY5" fmla="*/ 6725 h 1191426"/>
              <a:gd name="connsiteX6" fmla="*/ 1617731 w 2560091"/>
              <a:gd name="connsiteY6" fmla="*/ 323478 h 1191426"/>
              <a:gd name="connsiteX7" fmla="*/ 775049 w 2560091"/>
              <a:gd name="connsiteY7" fmla="*/ 652183 h 1191426"/>
              <a:gd name="connsiteX8" fmla="*/ 643567 w 2560091"/>
              <a:gd name="connsiteY8" fmla="*/ 735854 h 1191426"/>
              <a:gd name="connsiteX9" fmla="*/ 404508 w 2560091"/>
              <a:gd name="connsiteY9" fmla="*/ 771713 h 1191426"/>
              <a:gd name="connsiteX10" fmla="*/ 356696 w 2560091"/>
              <a:gd name="connsiteY10" fmla="*/ 891242 h 1191426"/>
              <a:gd name="connsiteX11" fmla="*/ 4084 w 2560091"/>
              <a:gd name="connsiteY11" fmla="*/ 1190066 h 1191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60091" h="1191426">
                <a:moveTo>
                  <a:pt x="4084" y="1190066"/>
                </a:moveTo>
                <a:cubicBezTo>
                  <a:pt x="47912" y="1168152"/>
                  <a:pt x="514077" y="824505"/>
                  <a:pt x="619661" y="759760"/>
                </a:cubicBezTo>
                <a:cubicBezTo>
                  <a:pt x="725245" y="695015"/>
                  <a:pt x="546947" y="834466"/>
                  <a:pt x="637590" y="801595"/>
                </a:cubicBezTo>
                <a:cubicBezTo>
                  <a:pt x="728233" y="768724"/>
                  <a:pt x="1104750" y="590426"/>
                  <a:pt x="1163519" y="562536"/>
                </a:cubicBezTo>
                <a:cubicBezTo>
                  <a:pt x="1222288" y="534646"/>
                  <a:pt x="990202" y="634254"/>
                  <a:pt x="990202" y="634254"/>
                </a:cubicBezTo>
                <a:lnTo>
                  <a:pt x="2550061" y="6725"/>
                </a:lnTo>
                <a:cubicBezTo>
                  <a:pt x="2654649" y="-45071"/>
                  <a:pt x="1913566" y="215902"/>
                  <a:pt x="1617731" y="323478"/>
                </a:cubicBezTo>
                <a:cubicBezTo>
                  <a:pt x="1321896" y="431054"/>
                  <a:pt x="937410" y="583454"/>
                  <a:pt x="775049" y="652183"/>
                </a:cubicBezTo>
                <a:cubicBezTo>
                  <a:pt x="612688" y="720912"/>
                  <a:pt x="705324" y="715932"/>
                  <a:pt x="643567" y="735854"/>
                </a:cubicBezTo>
                <a:cubicBezTo>
                  <a:pt x="581810" y="755776"/>
                  <a:pt x="452320" y="745815"/>
                  <a:pt x="404508" y="771713"/>
                </a:cubicBezTo>
                <a:cubicBezTo>
                  <a:pt x="356696" y="797611"/>
                  <a:pt x="431402" y="819524"/>
                  <a:pt x="356696" y="891242"/>
                </a:cubicBezTo>
                <a:cubicBezTo>
                  <a:pt x="281990" y="962960"/>
                  <a:pt x="-39744" y="1211980"/>
                  <a:pt x="4084" y="119006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4" name="フリーフォーム 1423">
            <a:extLst>
              <a:ext uri="{FF2B5EF4-FFF2-40B4-BE49-F238E27FC236}">
                <a16:creationId xmlns:a16="http://schemas.microsoft.com/office/drawing/2014/main" id="{E2765D34-2080-DCC3-19AF-63407508CC9E}"/>
              </a:ext>
            </a:extLst>
          </p:cNvPr>
          <p:cNvSpPr/>
          <p:nvPr/>
        </p:nvSpPr>
        <p:spPr>
          <a:xfrm>
            <a:off x="6884869" y="4575070"/>
            <a:ext cx="849306" cy="582624"/>
          </a:xfrm>
          <a:custGeom>
            <a:avLst/>
            <a:gdLst>
              <a:gd name="connsiteX0" fmla="*/ 83696 w 849306"/>
              <a:gd name="connsiteY0" fmla="*/ 522859 h 582624"/>
              <a:gd name="connsiteX1" fmla="*/ 830755 w 849306"/>
              <a:gd name="connsiteY1" fmla="*/ 14859 h 582624"/>
              <a:gd name="connsiteX2" fmla="*/ 591696 w 849306"/>
              <a:gd name="connsiteY2" fmla="*/ 152318 h 582624"/>
              <a:gd name="connsiteX3" fmla="*/ 251037 w 849306"/>
              <a:gd name="connsiteY3" fmla="*/ 325636 h 582624"/>
              <a:gd name="connsiteX4" fmla="*/ 155413 w 849306"/>
              <a:gd name="connsiteY4" fmla="*/ 457118 h 582624"/>
              <a:gd name="connsiteX5" fmla="*/ 25 w 849306"/>
              <a:gd name="connsiteY5" fmla="*/ 582624 h 582624"/>
              <a:gd name="connsiteX6" fmla="*/ 167366 w 849306"/>
              <a:gd name="connsiteY6" fmla="*/ 457118 h 582624"/>
              <a:gd name="connsiteX7" fmla="*/ 83696 w 849306"/>
              <a:gd name="connsiteY7" fmla="*/ 522859 h 582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9306" h="582624">
                <a:moveTo>
                  <a:pt x="83696" y="522859"/>
                </a:moveTo>
                <a:cubicBezTo>
                  <a:pt x="194261" y="449149"/>
                  <a:pt x="746088" y="76616"/>
                  <a:pt x="830755" y="14859"/>
                </a:cubicBezTo>
                <a:cubicBezTo>
                  <a:pt x="915422" y="-46898"/>
                  <a:pt x="688316" y="100522"/>
                  <a:pt x="591696" y="152318"/>
                </a:cubicBezTo>
                <a:cubicBezTo>
                  <a:pt x="495076" y="204114"/>
                  <a:pt x="323751" y="274836"/>
                  <a:pt x="251037" y="325636"/>
                </a:cubicBezTo>
                <a:cubicBezTo>
                  <a:pt x="178323" y="376436"/>
                  <a:pt x="197248" y="414287"/>
                  <a:pt x="155413" y="457118"/>
                </a:cubicBezTo>
                <a:cubicBezTo>
                  <a:pt x="113578" y="499949"/>
                  <a:pt x="-1967" y="582624"/>
                  <a:pt x="25" y="582624"/>
                </a:cubicBezTo>
                <a:cubicBezTo>
                  <a:pt x="2017" y="582624"/>
                  <a:pt x="153421" y="468075"/>
                  <a:pt x="167366" y="457118"/>
                </a:cubicBezTo>
                <a:cubicBezTo>
                  <a:pt x="181311" y="446161"/>
                  <a:pt x="-26869" y="596569"/>
                  <a:pt x="83696" y="52285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5" name="フリーフォーム 1424">
            <a:extLst>
              <a:ext uri="{FF2B5EF4-FFF2-40B4-BE49-F238E27FC236}">
                <a16:creationId xmlns:a16="http://schemas.microsoft.com/office/drawing/2014/main" id="{535ED4BC-3D38-2755-BB4F-CF66D9CA6CAA}"/>
              </a:ext>
            </a:extLst>
          </p:cNvPr>
          <p:cNvSpPr/>
          <p:nvPr/>
        </p:nvSpPr>
        <p:spPr>
          <a:xfrm>
            <a:off x="6513663" y="4494239"/>
            <a:ext cx="1233516" cy="783042"/>
          </a:xfrm>
          <a:custGeom>
            <a:avLst/>
            <a:gdLst>
              <a:gd name="connsiteX0" fmla="*/ 1231843 w 1233516"/>
              <a:gd name="connsiteY0" fmla="*/ 67 h 783042"/>
              <a:gd name="connsiteX1" fmla="*/ 1028643 w 1233516"/>
              <a:gd name="connsiteY1" fmla="*/ 346702 h 783042"/>
              <a:gd name="connsiteX2" fmla="*/ 873255 w 1233516"/>
              <a:gd name="connsiteY2" fmla="*/ 478185 h 783042"/>
              <a:gd name="connsiteX3" fmla="*/ 693961 w 1233516"/>
              <a:gd name="connsiteY3" fmla="*/ 549902 h 783042"/>
              <a:gd name="connsiteX4" fmla="*/ 472831 w 1233516"/>
              <a:gd name="connsiteY4" fmla="*/ 585761 h 783042"/>
              <a:gd name="connsiteX5" fmla="*/ 690 w 1233516"/>
              <a:gd name="connsiteY5" fmla="*/ 782985 h 783042"/>
              <a:gd name="connsiteX6" fmla="*/ 586384 w 1233516"/>
              <a:gd name="connsiteY6" fmla="*/ 603690 h 783042"/>
              <a:gd name="connsiteX7" fmla="*/ 909113 w 1233516"/>
              <a:gd name="connsiteY7" fmla="*/ 376585 h 783042"/>
              <a:gd name="connsiteX8" fmla="*/ 1231843 w 1233516"/>
              <a:gd name="connsiteY8" fmla="*/ 67 h 783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3516" h="783042">
                <a:moveTo>
                  <a:pt x="1231843" y="67"/>
                </a:moveTo>
                <a:cubicBezTo>
                  <a:pt x="1251765" y="-4914"/>
                  <a:pt x="1088408" y="267016"/>
                  <a:pt x="1028643" y="346702"/>
                </a:cubicBezTo>
                <a:cubicBezTo>
                  <a:pt x="968878" y="426388"/>
                  <a:pt x="929035" y="444318"/>
                  <a:pt x="873255" y="478185"/>
                </a:cubicBezTo>
                <a:cubicBezTo>
                  <a:pt x="817475" y="512052"/>
                  <a:pt x="760698" y="531973"/>
                  <a:pt x="693961" y="549902"/>
                </a:cubicBezTo>
                <a:cubicBezTo>
                  <a:pt x="627224" y="567831"/>
                  <a:pt x="588376" y="546914"/>
                  <a:pt x="472831" y="585761"/>
                </a:cubicBezTo>
                <a:cubicBezTo>
                  <a:pt x="357286" y="624608"/>
                  <a:pt x="-18235" y="779997"/>
                  <a:pt x="690" y="782985"/>
                </a:cubicBezTo>
                <a:cubicBezTo>
                  <a:pt x="19615" y="785973"/>
                  <a:pt x="434980" y="671423"/>
                  <a:pt x="586384" y="603690"/>
                </a:cubicBezTo>
                <a:cubicBezTo>
                  <a:pt x="737788" y="535957"/>
                  <a:pt x="804525" y="472208"/>
                  <a:pt x="909113" y="376585"/>
                </a:cubicBezTo>
                <a:cubicBezTo>
                  <a:pt x="1013701" y="280962"/>
                  <a:pt x="1211921" y="5048"/>
                  <a:pt x="1231843" y="6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6" name="フリーフォーム 1425">
            <a:extLst>
              <a:ext uri="{FF2B5EF4-FFF2-40B4-BE49-F238E27FC236}">
                <a16:creationId xmlns:a16="http://schemas.microsoft.com/office/drawing/2014/main" id="{8FB07E91-3071-CEE3-326E-C50677E2D6A5}"/>
              </a:ext>
            </a:extLst>
          </p:cNvPr>
          <p:cNvSpPr/>
          <p:nvPr/>
        </p:nvSpPr>
        <p:spPr>
          <a:xfrm>
            <a:off x="7070066" y="3530146"/>
            <a:ext cx="2943989" cy="1132683"/>
          </a:xfrm>
          <a:custGeom>
            <a:avLst/>
            <a:gdLst>
              <a:gd name="connsiteX0" fmla="*/ 99 w 2943989"/>
              <a:gd name="connsiteY0" fmla="*/ 1005995 h 1132683"/>
              <a:gd name="connsiteX1" fmla="*/ 854734 w 2943989"/>
              <a:gd name="connsiteY1" fmla="*/ 1113572 h 1132683"/>
              <a:gd name="connsiteX2" fmla="*/ 723252 w 2943989"/>
              <a:gd name="connsiteY2" fmla="*/ 1011972 h 1132683"/>
              <a:gd name="connsiteX3" fmla="*/ 932428 w 2943989"/>
              <a:gd name="connsiteY3" fmla="*/ 1131501 h 1132683"/>
              <a:gd name="connsiteX4" fmla="*/ 1356758 w 2943989"/>
              <a:gd name="connsiteY4" fmla="*/ 922325 h 1132683"/>
              <a:gd name="connsiteX5" fmla="*/ 1326875 w 2943989"/>
              <a:gd name="connsiteY5" fmla="*/ 958183 h 1132683"/>
              <a:gd name="connsiteX6" fmla="*/ 2193463 w 2943989"/>
              <a:gd name="connsiteY6" fmla="*/ 480066 h 1132683"/>
              <a:gd name="connsiteX7" fmla="*/ 2133699 w 2943989"/>
              <a:gd name="connsiteY7" fmla="*/ 486042 h 1132683"/>
              <a:gd name="connsiteX8" fmla="*/ 2904663 w 2943989"/>
              <a:gd name="connsiteY8" fmla="*/ 169289 h 1132683"/>
              <a:gd name="connsiteX9" fmla="*/ 2773181 w 2943989"/>
              <a:gd name="connsiteY9" fmla="*/ 157336 h 1132683"/>
              <a:gd name="connsiteX10" fmla="*/ 2271158 w 2943989"/>
              <a:gd name="connsiteY10" fmla="*/ 1948 h 1132683"/>
              <a:gd name="connsiteX11" fmla="*/ 2767205 w 2943989"/>
              <a:gd name="connsiteY11" fmla="*/ 73666 h 1132683"/>
              <a:gd name="connsiteX12" fmla="*/ 2820993 w 2943989"/>
              <a:gd name="connsiteY12" fmla="*/ 127454 h 1132683"/>
              <a:gd name="connsiteX13" fmla="*/ 2755252 w 2943989"/>
              <a:gd name="connsiteY13" fmla="*/ 121478 h 1132683"/>
              <a:gd name="connsiteX14" fmla="*/ 1296993 w 2943989"/>
              <a:gd name="connsiteY14" fmla="*/ 874513 h 1132683"/>
              <a:gd name="connsiteX15" fmla="*/ 800946 w 2943989"/>
              <a:gd name="connsiteY15" fmla="*/ 1101619 h 1132683"/>
              <a:gd name="connsiteX16" fmla="*/ 99 w 2943989"/>
              <a:gd name="connsiteY16" fmla="*/ 1005995 h 1132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43989" h="1132683">
                <a:moveTo>
                  <a:pt x="99" y="1005995"/>
                </a:moveTo>
                <a:cubicBezTo>
                  <a:pt x="9064" y="1007987"/>
                  <a:pt x="734209" y="1112576"/>
                  <a:pt x="854734" y="1113572"/>
                </a:cubicBezTo>
                <a:cubicBezTo>
                  <a:pt x="975259" y="1114568"/>
                  <a:pt x="710303" y="1008984"/>
                  <a:pt x="723252" y="1011972"/>
                </a:cubicBezTo>
                <a:cubicBezTo>
                  <a:pt x="736201" y="1014960"/>
                  <a:pt x="826844" y="1146442"/>
                  <a:pt x="932428" y="1131501"/>
                </a:cubicBezTo>
                <a:cubicBezTo>
                  <a:pt x="1038012" y="1116560"/>
                  <a:pt x="1291017" y="951211"/>
                  <a:pt x="1356758" y="922325"/>
                </a:cubicBezTo>
                <a:cubicBezTo>
                  <a:pt x="1422499" y="893439"/>
                  <a:pt x="1187424" y="1031893"/>
                  <a:pt x="1326875" y="958183"/>
                </a:cubicBezTo>
                <a:cubicBezTo>
                  <a:pt x="1466326" y="884473"/>
                  <a:pt x="2058992" y="558756"/>
                  <a:pt x="2193463" y="480066"/>
                </a:cubicBezTo>
                <a:cubicBezTo>
                  <a:pt x="2327934" y="401376"/>
                  <a:pt x="2015166" y="537838"/>
                  <a:pt x="2133699" y="486042"/>
                </a:cubicBezTo>
                <a:cubicBezTo>
                  <a:pt x="2252232" y="434246"/>
                  <a:pt x="2798083" y="224073"/>
                  <a:pt x="2904663" y="169289"/>
                </a:cubicBezTo>
                <a:cubicBezTo>
                  <a:pt x="3011243" y="114505"/>
                  <a:pt x="2878765" y="185226"/>
                  <a:pt x="2773181" y="157336"/>
                </a:cubicBezTo>
                <a:cubicBezTo>
                  <a:pt x="2667597" y="129446"/>
                  <a:pt x="2272154" y="15893"/>
                  <a:pt x="2271158" y="1948"/>
                </a:cubicBezTo>
                <a:cubicBezTo>
                  <a:pt x="2270162" y="-11997"/>
                  <a:pt x="2675566" y="52748"/>
                  <a:pt x="2767205" y="73666"/>
                </a:cubicBezTo>
                <a:cubicBezTo>
                  <a:pt x="2858844" y="94584"/>
                  <a:pt x="2822985" y="119485"/>
                  <a:pt x="2820993" y="127454"/>
                </a:cubicBezTo>
                <a:cubicBezTo>
                  <a:pt x="2819001" y="135423"/>
                  <a:pt x="3009252" y="-3032"/>
                  <a:pt x="2755252" y="121478"/>
                </a:cubicBezTo>
                <a:cubicBezTo>
                  <a:pt x="2501252" y="245988"/>
                  <a:pt x="1622711" y="711156"/>
                  <a:pt x="1296993" y="874513"/>
                </a:cubicBezTo>
                <a:cubicBezTo>
                  <a:pt x="971275" y="1037870"/>
                  <a:pt x="1012115" y="1079705"/>
                  <a:pt x="800946" y="1101619"/>
                </a:cubicBezTo>
                <a:cubicBezTo>
                  <a:pt x="589777" y="1123533"/>
                  <a:pt x="-8866" y="1004003"/>
                  <a:pt x="99" y="100599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7" name="フリーフォーム 1426">
            <a:extLst>
              <a:ext uri="{FF2B5EF4-FFF2-40B4-BE49-F238E27FC236}">
                <a16:creationId xmlns:a16="http://schemas.microsoft.com/office/drawing/2014/main" id="{B9CAC7FF-2B35-B8D9-AB39-E1E0638E5695}"/>
              </a:ext>
            </a:extLst>
          </p:cNvPr>
          <p:cNvSpPr/>
          <p:nvPr/>
        </p:nvSpPr>
        <p:spPr>
          <a:xfrm>
            <a:off x="5401194" y="2934441"/>
            <a:ext cx="3642021" cy="1406443"/>
          </a:xfrm>
          <a:custGeom>
            <a:avLst/>
            <a:gdLst>
              <a:gd name="connsiteX0" fmla="*/ 3641206 w 3642021"/>
              <a:gd name="connsiteY0" fmla="*/ 6 h 1406443"/>
              <a:gd name="connsiteX1" fmla="*/ 1633112 w 3642021"/>
              <a:gd name="connsiteY1" fmla="*/ 1081747 h 1406443"/>
              <a:gd name="connsiteX2" fmla="*/ 1740688 w 3642021"/>
              <a:gd name="connsiteY2" fmla="*/ 968194 h 1406443"/>
              <a:gd name="connsiteX3" fmla="*/ 808359 w 3642021"/>
              <a:gd name="connsiteY3" fmla="*/ 1225183 h 1406443"/>
              <a:gd name="connsiteX4" fmla="*/ 736641 w 3642021"/>
              <a:gd name="connsiteY4" fmla="*/ 1213230 h 1406443"/>
              <a:gd name="connsiteX5" fmla="*/ 1535 w 3642021"/>
              <a:gd name="connsiteY5" fmla="*/ 1404477 h 1406443"/>
              <a:gd name="connsiteX6" fmla="*/ 957771 w 3642021"/>
              <a:gd name="connsiteY6" fmla="*/ 1075771 h 1406443"/>
              <a:gd name="connsiteX7" fmla="*/ 1280500 w 3642021"/>
              <a:gd name="connsiteY7" fmla="*/ 1039912 h 1406443"/>
              <a:gd name="connsiteX8" fmla="*/ 2595324 w 3642021"/>
              <a:gd name="connsiteY8" fmla="*/ 424335 h 1406443"/>
              <a:gd name="connsiteX9" fmla="*/ 1370147 w 3642021"/>
              <a:gd name="connsiteY9" fmla="*/ 1063818 h 1406443"/>
              <a:gd name="connsiteX10" fmla="*/ 3641206 w 3642021"/>
              <a:gd name="connsiteY10" fmla="*/ 6 h 140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42021" h="1406443">
                <a:moveTo>
                  <a:pt x="3641206" y="6"/>
                </a:moveTo>
                <a:cubicBezTo>
                  <a:pt x="3685034" y="2994"/>
                  <a:pt x="1949865" y="920382"/>
                  <a:pt x="1633112" y="1081747"/>
                </a:cubicBezTo>
                <a:cubicBezTo>
                  <a:pt x="1316359" y="1243112"/>
                  <a:pt x="1878147" y="944288"/>
                  <a:pt x="1740688" y="968194"/>
                </a:cubicBezTo>
                <a:cubicBezTo>
                  <a:pt x="1603229" y="992100"/>
                  <a:pt x="975700" y="1184344"/>
                  <a:pt x="808359" y="1225183"/>
                </a:cubicBezTo>
                <a:cubicBezTo>
                  <a:pt x="641018" y="1266022"/>
                  <a:pt x="871112" y="1183348"/>
                  <a:pt x="736641" y="1213230"/>
                </a:cubicBezTo>
                <a:cubicBezTo>
                  <a:pt x="602170" y="1243112"/>
                  <a:pt x="-35320" y="1427387"/>
                  <a:pt x="1535" y="1404477"/>
                </a:cubicBezTo>
                <a:cubicBezTo>
                  <a:pt x="38390" y="1381567"/>
                  <a:pt x="744610" y="1136532"/>
                  <a:pt x="957771" y="1075771"/>
                </a:cubicBezTo>
                <a:cubicBezTo>
                  <a:pt x="1170932" y="1015010"/>
                  <a:pt x="1007575" y="1148485"/>
                  <a:pt x="1280500" y="1039912"/>
                </a:cubicBezTo>
                <a:cubicBezTo>
                  <a:pt x="1553425" y="931339"/>
                  <a:pt x="2580383" y="420351"/>
                  <a:pt x="2595324" y="424335"/>
                </a:cubicBezTo>
                <a:cubicBezTo>
                  <a:pt x="2610265" y="428319"/>
                  <a:pt x="1193841" y="1130555"/>
                  <a:pt x="1370147" y="1063818"/>
                </a:cubicBezTo>
                <a:cubicBezTo>
                  <a:pt x="1546453" y="997081"/>
                  <a:pt x="3597378" y="-2982"/>
                  <a:pt x="3641206" y="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8" name="フリーフォーム 1427">
            <a:extLst>
              <a:ext uri="{FF2B5EF4-FFF2-40B4-BE49-F238E27FC236}">
                <a16:creationId xmlns:a16="http://schemas.microsoft.com/office/drawing/2014/main" id="{5B52734E-1B58-CA36-D578-F27A473AA857}"/>
              </a:ext>
            </a:extLst>
          </p:cNvPr>
          <p:cNvSpPr/>
          <p:nvPr/>
        </p:nvSpPr>
        <p:spPr>
          <a:xfrm>
            <a:off x="7829585" y="3717365"/>
            <a:ext cx="1667027" cy="735931"/>
          </a:xfrm>
          <a:custGeom>
            <a:avLst/>
            <a:gdLst>
              <a:gd name="connsiteX0" fmla="*/ 1667027 w 1667027"/>
              <a:gd name="connsiteY0" fmla="*/ 0 h 735931"/>
              <a:gd name="connsiteX1" fmla="*/ 740674 w 1667027"/>
              <a:gd name="connsiteY1" fmla="*/ 328706 h 735931"/>
              <a:gd name="connsiteX2" fmla="*/ 95215 w 1667027"/>
              <a:gd name="connsiteY2" fmla="*/ 555811 h 735931"/>
              <a:gd name="connsiteX3" fmla="*/ 125097 w 1667027"/>
              <a:gd name="connsiteY3" fmla="*/ 621553 h 735931"/>
              <a:gd name="connsiteX4" fmla="*/ 17521 w 1667027"/>
              <a:gd name="connsiteY4" fmla="*/ 735106 h 735931"/>
              <a:gd name="connsiteX5" fmla="*/ 549427 w 1667027"/>
              <a:gd name="connsiteY5" fmla="*/ 669364 h 735931"/>
              <a:gd name="connsiteX6" fmla="*/ 453803 w 1667027"/>
              <a:gd name="connsiteY6" fmla="*/ 603623 h 735931"/>
              <a:gd name="connsiteX7" fmla="*/ 310368 w 1667027"/>
              <a:gd name="connsiteY7" fmla="*/ 466164 h 735931"/>
              <a:gd name="connsiteX8" fmla="*/ 794462 w 1667027"/>
              <a:gd name="connsiteY8" fmla="*/ 245035 h 735931"/>
              <a:gd name="connsiteX9" fmla="*/ 686886 w 1667027"/>
              <a:gd name="connsiteY9" fmla="*/ 268941 h 735931"/>
              <a:gd name="connsiteX10" fmla="*/ 1667027 w 1667027"/>
              <a:gd name="connsiteY10" fmla="*/ 0 h 73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67027" h="735931">
                <a:moveTo>
                  <a:pt x="1667027" y="0"/>
                </a:moveTo>
                <a:lnTo>
                  <a:pt x="740674" y="328706"/>
                </a:lnTo>
                <a:cubicBezTo>
                  <a:pt x="478705" y="421341"/>
                  <a:pt x="197811" y="507003"/>
                  <a:pt x="95215" y="555811"/>
                </a:cubicBezTo>
                <a:cubicBezTo>
                  <a:pt x="-7381" y="604619"/>
                  <a:pt x="138046" y="591670"/>
                  <a:pt x="125097" y="621553"/>
                </a:cubicBezTo>
                <a:cubicBezTo>
                  <a:pt x="112148" y="651436"/>
                  <a:pt x="-53201" y="727138"/>
                  <a:pt x="17521" y="735106"/>
                </a:cubicBezTo>
                <a:cubicBezTo>
                  <a:pt x="88243" y="743074"/>
                  <a:pt x="476713" y="691278"/>
                  <a:pt x="549427" y="669364"/>
                </a:cubicBezTo>
                <a:cubicBezTo>
                  <a:pt x="622141" y="647450"/>
                  <a:pt x="493646" y="637490"/>
                  <a:pt x="453803" y="603623"/>
                </a:cubicBezTo>
                <a:cubicBezTo>
                  <a:pt x="413960" y="569756"/>
                  <a:pt x="253592" y="525929"/>
                  <a:pt x="310368" y="466164"/>
                </a:cubicBezTo>
                <a:cubicBezTo>
                  <a:pt x="367144" y="406399"/>
                  <a:pt x="731709" y="277905"/>
                  <a:pt x="794462" y="245035"/>
                </a:cubicBezTo>
                <a:cubicBezTo>
                  <a:pt x="857215" y="212165"/>
                  <a:pt x="686886" y="268941"/>
                  <a:pt x="686886" y="268941"/>
                </a:cubicBezTo>
                <a:lnTo>
                  <a:pt x="1667027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9" name="フリーフォーム 1428">
            <a:extLst>
              <a:ext uri="{FF2B5EF4-FFF2-40B4-BE49-F238E27FC236}">
                <a16:creationId xmlns:a16="http://schemas.microsoft.com/office/drawing/2014/main" id="{F99F8214-CDBD-7D91-BEAF-45598E6E42EB}"/>
              </a:ext>
            </a:extLst>
          </p:cNvPr>
          <p:cNvSpPr/>
          <p:nvPr/>
        </p:nvSpPr>
        <p:spPr>
          <a:xfrm>
            <a:off x="6400476" y="4655383"/>
            <a:ext cx="909095" cy="341686"/>
          </a:xfrm>
          <a:custGeom>
            <a:avLst/>
            <a:gdLst>
              <a:gd name="connsiteX0" fmla="*/ 324 w 909095"/>
              <a:gd name="connsiteY0" fmla="*/ 131770 h 341686"/>
              <a:gd name="connsiteX1" fmla="*/ 460512 w 909095"/>
              <a:gd name="connsiteY1" fmla="*/ 101888 h 341686"/>
              <a:gd name="connsiteX2" fmla="*/ 902771 w 909095"/>
              <a:gd name="connsiteY2" fmla="*/ 288 h 341686"/>
              <a:gd name="connsiteX3" fmla="*/ 717500 w 909095"/>
              <a:gd name="connsiteY3" fmla="*/ 77982 h 341686"/>
              <a:gd name="connsiteX4" fmla="*/ 657736 w 909095"/>
              <a:gd name="connsiteY4" fmla="*/ 263252 h 341686"/>
              <a:gd name="connsiteX5" fmla="*/ 311100 w 909095"/>
              <a:gd name="connsiteY5" fmla="*/ 203488 h 341686"/>
              <a:gd name="connsiteX6" fmla="*/ 532230 w 909095"/>
              <a:gd name="connsiteY6" fmla="*/ 340946 h 341686"/>
              <a:gd name="connsiteX7" fmla="*/ 324 w 909095"/>
              <a:gd name="connsiteY7" fmla="*/ 131770 h 341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9095" h="341686">
                <a:moveTo>
                  <a:pt x="324" y="131770"/>
                </a:moveTo>
                <a:cubicBezTo>
                  <a:pt x="-11629" y="91927"/>
                  <a:pt x="310104" y="123802"/>
                  <a:pt x="460512" y="101888"/>
                </a:cubicBezTo>
                <a:cubicBezTo>
                  <a:pt x="610920" y="79974"/>
                  <a:pt x="859940" y="4272"/>
                  <a:pt x="902771" y="288"/>
                </a:cubicBezTo>
                <a:cubicBezTo>
                  <a:pt x="945602" y="-3696"/>
                  <a:pt x="758339" y="34155"/>
                  <a:pt x="717500" y="77982"/>
                </a:cubicBezTo>
                <a:cubicBezTo>
                  <a:pt x="676661" y="121809"/>
                  <a:pt x="725469" y="242334"/>
                  <a:pt x="657736" y="263252"/>
                </a:cubicBezTo>
                <a:cubicBezTo>
                  <a:pt x="590003" y="284170"/>
                  <a:pt x="332018" y="190539"/>
                  <a:pt x="311100" y="203488"/>
                </a:cubicBezTo>
                <a:cubicBezTo>
                  <a:pt x="290182" y="216437"/>
                  <a:pt x="581038" y="352899"/>
                  <a:pt x="532230" y="340946"/>
                </a:cubicBezTo>
                <a:cubicBezTo>
                  <a:pt x="483422" y="328993"/>
                  <a:pt x="12277" y="171613"/>
                  <a:pt x="324" y="13177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0" name="フリーフォーム 1429">
            <a:extLst>
              <a:ext uri="{FF2B5EF4-FFF2-40B4-BE49-F238E27FC236}">
                <a16:creationId xmlns:a16="http://schemas.microsoft.com/office/drawing/2014/main" id="{487CBF7D-F6FA-874D-CDC4-13364B30921A}"/>
              </a:ext>
            </a:extLst>
          </p:cNvPr>
          <p:cNvSpPr/>
          <p:nvPr/>
        </p:nvSpPr>
        <p:spPr>
          <a:xfrm>
            <a:off x="5017099" y="4637738"/>
            <a:ext cx="607835" cy="2594200"/>
          </a:xfrm>
          <a:custGeom>
            <a:avLst/>
            <a:gdLst>
              <a:gd name="connsiteX0" fmla="*/ 260125 w 607835"/>
              <a:gd name="connsiteY0" fmla="*/ 3 h 2594200"/>
              <a:gd name="connsiteX1" fmla="*/ 325866 w 607835"/>
              <a:gd name="connsiteY1" fmla="*/ 1105650 h 2594200"/>
              <a:gd name="connsiteX2" fmla="*/ 218289 w 607835"/>
              <a:gd name="connsiteY2" fmla="*/ 1571815 h 2594200"/>
              <a:gd name="connsiteX3" fmla="*/ 236219 w 607835"/>
              <a:gd name="connsiteY3" fmla="*/ 1649509 h 2594200"/>
              <a:gd name="connsiteX4" fmla="*/ 313913 w 607835"/>
              <a:gd name="connsiteY4" fmla="*/ 1888568 h 2594200"/>
              <a:gd name="connsiteX5" fmla="*/ 606760 w 607835"/>
              <a:gd name="connsiteY5" fmla="*/ 2581838 h 2594200"/>
              <a:gd name="connsiteX6" fmla="*/ 397583 w 607835"/>
              <a:gd name="connsiteY6" fmla="*/ 2259109 h 2594200"/>
              <a:gd name="connsiteX7" fmla="*/ 15089 w 607835"/>
              <a:gd name="connsiteY7" fmla="*/ 1350686 h 2594200"/>
              <a:gd name="connsiteX8" fmla="*/ 92783 w 607835"/>
              <a:gd name="connsiteY8" fmla="*/ 1482168 h 2594200"/>
              <a:gd name="connsiteX9" fmla="*/ 242195 w 607835"/>
              <a:gd name="connsiteY9" fmla="*/ 812803 h 2594200"/>
              <a:gd name="connsiteX10" fmla="*/ 224266 w 607835"/>
              <a:gd name="connsiteY10" fmla="*/ 1117603 h 2594200"/>
              <a:gd name="connsiteX11" fmla="*/ 260125 w 607835"/>
              <a:gd name="connsiteY11" fmla="*/ 3 h 259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7835" h="2594200">
                <a:moveTo>
                  <a:pt x="260125" y="3"/>
                </a:moveTo>
                <a:cubicBezTo>
                  <a:pt x="277058" y="-1989"/>
                  <a:pt x="332839" y="843681"/>
                  <a:pt x="325866" y="1105650"/>
                </a:cubicBezTo>
                <a:cubicBezTo>
                  <a:pt x="318893" y="1367619"/>
                  <a:pt x="233230" y="1481172"/>
                  <a:pt x="218289" y="1571815"/>
                </a:cubicBezTo>
                <a:cubicBezTo>
                  <a:pt x="203348" y="1662458"/>
                  <a:pt x="220282" y="1596717"/>
                  <a:pt x="236219" y="1649509"/>
                </a:cubicBezTo>
                <a:cubicBezTo>
                  <a:pt x="252156" y="1702301"/>
                  <a:pt x="252156" y="1733180"/>
                  <a:pt x="313913" y="1888568"/>
                </a:cubicBezTo>
                <a:cubicBezTo>
                  <a:pt x="375670" y="2043956"/>
                  <a:pt x="592815" y="2520081"/>
                  <a:pt x="606760" y="2581838"/>
                </a:cubicBezTo>
                <a:cubicBezTo>
                  <a:pt x="620705" y="2643595"/>
                  <a:pt x="496195" y="2464301"/>
                  <a:pt x="397583" y="2259109"/>
                </a:cubicBezTo>
                <a:cubicBezTo>
                  <a:pt x="298971" y="2053917"/>
                  <a:pt x="65889" y="1480176"/>
                  <a:pt x="15089" y="1350686"/>
                </a:cubicBezTo>
                <a:cubicBezTo>
                  <a:pt x="-35711" y="1221196"/>
                  <a:pt x="54932" y="1571815"/>
                  <a:pt x="92783" y="1482168"/>
                </a:cubicBezTo>
                <a:cubicBezTo>
                  <a:pt x="130634" y="1392521"/>
                  <a:pt x="220281" y="873564"/>
                  <a:pt x="242195" y="812803"/>
                </a:cubicBezTo>
                <a:cubicBezTo>
                  <a:pt x="264109" y="752042"/>
                  <a:pt x="225262" y="1255062"/>
                  <a:pt x="224266" y="1117603"/>
                </a:cubicBezTo>
                <a:cubicBezTo>
                  <a:pt x="223270" y="980144"/>
                  <a:pt x="243192" y="1995"/>
                  <a:pt x="260125" y="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1" name="フリーフォーム 1430">
            <a:extLst>
              <a:ext uri="{FF2B5EF4-FFF2-40B4-BE49-F238E27FC236}">
                <a16:creationId xmlns:a16="http://schemas.microsoft.com/office/drawing/2014/main" id="{7005BFFE-81E9-15CC-F225-2C8DC080BFB9}"/>
              </a:ext>
            </a:extLst>
          </p:cNvPr>
          <p:cNvSpPr/>
          <p:nvPr/>
        </p:nvSpPr>
        <p:spPr>
          <a:xfrm>
            <a:off x="5646794" y="4472669"/>
            <a:ext cx="523234" cy="900264"/>
          </a:xfrm>
          <a:custGeom>
            <a:avLst/>
            <a:gdLst>
              <a:gd name="connsiteX0" fmla="*/ 126477 w 523234"/>
              <a:gd name="connsiteY0" fmla="*/ 15660 h 900264"/>
              <a:gd name="connsiteX1" fmla="*/ 144406 w 523234"/>
              <a:gd name="connsiteY1" fmla="*/ 356319 h 900264"/>
              <a:gd name="connsiteX2" fmla="*/ 359559 w 523234"/>
              <a:gd name="connsiteY2" fmla="*/ 577449 h 900264"/>
              <a:gd name="connsiteX3" fmla="*/ 204171 w 523234"/>
              <a:gd name="connsiteY3" fmla="*/ 541590 h 900264"/>
              <a:gd name="connsiteX4" fmla="*/ 520924 w 523234"/>
              <a:gd name="connsiteY4" fmla="*/ 756743 h 900264"/>
              <a:gd name="connsiteX5" fmla="*/ 335653 w 523234"/>
              <a:gd name="connsiteY5" fmla="*/ 744790 h 900264"/>
              <a:gd name="connsiteX6" fmla="*/ 114524 w 523234"/>
              <a:gd name="connsiteY6" fmla="*/ 900178 h 900264"/>
              <a:gd name="connsiteX7" fmla="*/ 299794 w 523234"/>
              <a:gd name="connsiteY7" fmla="*/ 720884 h 900264"/>
              <a:gd name="connsiteX8" fmla="*/ 90618 w 523234"/>
              <a:gd name="connsiteY8" fmla="*/ 422060 h 900264"/>
              <a:gd name="connsiteX9" fmla="*/ 234053 w 523234"/>
              <a:gd name="connsiteY9" fmla="*/ 541590 h 900264"/>
              <a:gd name="connsiteX10" fmla="*/ 971 w 523234"/>
              <a:gd name="connsiteY10" fmla="*/ 302531 h 900264"/>
              <a:gd name="connsiteX11" fmla="*/ 150382 w 523234"/>
              <a:gd name="connsiteY11" fmla="*/ 81402 h 900264"/>
              <a:gd name="connsiteX12" fmla="*/ 126477 w 523234"/>
              <a:gd name="connsiteY12" fmla="*/ 15660 h 90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3234" h="900264">
                <a:moveTo>
                  <a:pt x="126477" y="15660"/>
                </a:moveTo>
                <a:cubicBezTo>
                  <a:pt x="125481" y="61479"/>
                  <a:pt x="105559" y="262688"/>
                  <a:pt x="144406" y="356319"/>
                </a:cubicBezTo>
                <a:cubicBezTo>
                  <a:pt x="183253" y="449951"/>
                  <a:pt x="349598" y="546570"/>
                  <a:pt x="359559" y="577449"/>
                </a:cubicBezTo>
                <a:cubicBezTo>
                  <a:pt x="369520" y="608328"/>
                  <a:pt x="177277" y="511708"/>
                  <a:pt x="204171" y="541590"/>
                </a:cubicBezTo>
                <a:cubicBezTo>
                  <a:pt x="231065" y="571472"/>
                  <a:pt x="499010" y="722876"/>
                  <a:pt x="520924" y="756743"/>
                </a:cubicBezTo>
                <a:cubicBezTo>
                  <a:pt x="542838" y="790610"/>
                  <a:pt x="403386" y="720884"/>
                  <a:pt x="335653" y="744790"/>
                </a:cubicBezTo>
                <a:cubicBezTo>
                  <a:pt x="267920" y="768696"/>
                  <a:pt x="120501" y="904162"/>
                  <a:pt x="114524" y="900178"/>
                </a:cubicBezTo>
                <a:cubicBezTo>
                  <a:pt x="108547" y="896194"/>
                  <a:pt x="303778" y="800570"/>
                  <a:pt x="299794" y="720884"/>
                </a:cubicBezTo>
                <a:cubicBezTo>
                  <a:pt x="295810" y="641198"/>
                  <a:pt x="101575" y="451942"/>
                  <a:pt x="90618" y="422060"/>
                </a:cubicBezTo>
                <a:cubicBezTo>
                  <a:pt x="79661" y="392178"/>
                  <a:pt x="248994" y="561511"/>
                  <a:pt x="234053" y="541590"/>
                </a:cubicBezTo>
                <a:cubicBezTo>
                  <a:pt x="219112" y="521669"/>
                  <a:pt x="14916" y="379229"/>
                  <a:pt x="971" y="302531"/>
                </a:cubicBezTo>
                <a:cubicBezTo>
                  <a:pt x="-12974" y="225833"/>
                  <a:pt x="127472" y="128218"/>
                  <a:pt x="150382" y="81402"/>
                </a:cubicBezTo>
                <a:cubicBezTo>
                  <a:pt x="173292" y="34586"/>
                  <a:pt x="127473" y="-30159"/>
                  <a:pt x="126477" y="1566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2" name="フリーフォーム 1431">
            <a:extLst>
              <a:ext uri="{FF2B5EF4-FFF2-40B4-BE49-F238E27FC236}">
                <a16:creationId xmlns:a16="http://schemas.microsoft.com/office/drawing/2014/main" id="{017136F3-8BAC-ABC8-20BD-88C9300A1EBF}"/>
              </a:ext>
            </a:extLst>
          </p:cNvPr>
          <p:cNvSpPr/>
          <p:nvPr/>
        </p:nvSpPr>
        <p:spPr>
          <a:xfrm>
            <a:off x="5874858" y="3444357"/>
            <a:ext cx="2700880" cy="1068035"/>
          </a:xfrm>
          <a:custGeom>
            <a:avLst/>
            <a:gdLst>
              <a:gd name="connsiteX0" fmla="*/ 2683448 w 2700880"/>
              <a:gd name="connsiteY0" fmla="*/ 16019 h 1068035"/>
              <a:gd name="connsiteX1" fmla="*/ 788907 w 2700880"/>
              <a:gd name="connsiteY1" fmla="*/ 1032019 h 1068035"/>
              <a:gd name="connsiteX2" fmla="*/ 998083 w 2700880"/>
              <a:gd name="connsiteY2" fmla="*/ 858702 h 1068035"/>
              <a:gd name="connsiteX3" fmla="*/ 13 w 2700880"/>
              <a:gd name="connsiteY3" fmla="*/ 1043972 h 1068035"/>
              <a:gd name="connsiteX4" fmla="*/ 1021989 w 2700880"/>
              <a:gd name="connsiteY4" fmla="*/ 781008 h 1068035"/>
              <a:gd name="connsiteX5" fmla="*/ 1691354 w 2700880"/>
              <a:gd name="connsiteY5" fmla="*/ 434372 h 1068035"/>
              <a:gd name="connsiteX6" fmla="*/ 2683448 w 2700880"/>
              <a:gd name="connsiteY6" fmla="*/ 16019 h 1068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0880" h="1068035">
                <a:moveTo>
                  <a:pt x="2683448" y="16019"/>
                </a:moveTo>
                <a:cubicBezTo>
                  <a:pt x="2533040" y="115627"/>
                  <a:pt x="1069801" y="891572"/>
                  <a:pt x="788907" y="1032019"/>
                </a:cubicBezTo>
                <a:cubicBezTo>
                  <a:pt x="508013" y="1172466"/>
                  <a:pt x="1129565" y="856710"/>
                  <a:pt x="998083" y="858702"/>
                </a:cubicBezTo>
                <a:cubicBezTo>
                  <a:pt x="866601" y="860694"/>
                  <a:pt x="-3971" y="1056921"/>
                  <a:pt x="13" y="1043972"/>
                </a:cubicBezTo>
                <a:cubicBezTo>
                  <a:pt x="3997" y="1031023"/>
                  <a:pt x="740099" y="882608"/>
                  <a:pt x="1021989" y="781008"/>
                </a:cubicBezTo>
                <a:cubicBezTo>
                  <a:pt x="1303879" y="679408"/>
                  <a:pt x="1413448" y="559878"/>
                  <a:pt x="1691354" y="434372"/>
                </a:cubicBezTo>
                <a:cubicBezTo>
                  <a:pt x="1969260" y="308866"/>
                  <a:pt x="2833856" y="-83589"/>
                  <a:pt x="2683448" y="1601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3" name="フリーフォーム 1432">
            <a:extLst>
              <a:ext uri="{FF2B5EF4-FFF2-40B4-BE49-F238E27FC236}">
                <a16:creationId xmlns:a16="http://schemas.microsoft.com/office/drawing/2014/main" id="{4FF9E22C-592B-DCDC-8879-2CDB39DA1B36}"/>
              </a:ext>
            </a:extLst>
          </p:cNvPr>
          <p:cNvSpPr/>
          <p:nvPr/>
        </p:nvSpPr>
        <p:spPr>
          <a:xfrm>
            <a:off x="-27498" y="6519813"/>
            <a:ext cx="1503994" cy="242596"/>
          </a:xfrm>
          <a:custGeom>
            <a:avLst/>
            <a:gdLst>
              <a:gd name="connsiteX0" fmla="*/ 15545 w 1503994"/>
              <a:gd name="connsiteY0" fmla="*/ 143952 h 242596"/>
              <a:gd name="connsiteX1" fmla="*/ 601239 w 1503994"/>
              <a:gd name="connsiteY1" fmla="*/ 516 h 242596"/>
              <a:gd name="connsiteX2" fmla="*/ 1425992 w 1503994"/>
              <a:gd name="connsiteY2" fmla="*/ 96140 h 242596"/>
              <a:gd name="connsiteX3" fmla="*/ 1216816 w 1503994"/>
              <a:gd name="connsiteY3" fmla="*/ 102116 h 242596"/>
              <a:gd name="connsiteX4" fmla="*/ 1503686 w 1503994"/>
              <a:gd name="connsiteY4" fmla="*/ 161881 h 242596"/>
              <a:gd name="connsiteX5" fmla="*/ 1151074 w 1503994"/>
              <a:gd name="connsiteY5" fmla="*/ 114069 h 242596"/>
              <a:gd name="connsiteX6" fmla="*/ 27498 w 1503994"/>
              <a:gd name="connsiteY6" fmla="*/ 239575 h 242596"/>
              <a:gd name="connsiteX7" fmla="*/ 320345 w 1503994"/>
              <a:gd name="connsiteY7" fmla="*/ 197740 h 242596"/>
              <a:gd name="connsiteX8" fmla="*/ 15545 w 1503994"/>
              <a:gd name="connsiteY8" fmla="*/ 143952 h 242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3994" h="242596">
                <a:moveTo>
                  <a:pt x="15545" y="143952"/>
                </a:moveTo>
                <a:cubicBezTo>
                  <a:pt x="62361" y="111081"/>
                  <a:pt x="366165" y="8485"/>
                  <a:pt x="601239" y="516"/>
                </a:cubicBezTo>
                <a:cubicBezTo>
                  <a:pt x="836313" y="-7453"/>
                  <a:pt x="1323396" y="79207"/>
                  <a:pt x="1425992" y="96140"/>
                </a:cubicBezTo>
                <a:cubicBezTo>
                  <a:pt x="1528588" y="113073"/>
                  <a:pt x="1203867" y="91159"/>
                  <a:pt x="1216816" y="102116"/>
                </a:cubicBezTo>
                <a:cubicBezTo>
                  <a:pt x="1229765" y="113073"/>
                  <a:pt x="1514643" y="159889"/>
                  <a:pt x="1503686" y="161881"/>
                </a:cubicBezTo>
                <a:cubicBezTo>
                  <a:pt x="1492729" y="163873"/>
                  <a:pt x="1397105" y="101120"/>
                  <a:pt x="1151074" y="114069"/>
                </a:cubicBezTo>
                <a:cubicBezTo>
                  <a:pt x="905043" y="127018"/>
                  <a:pt x="165953" y="225630"/>
                  <a:pt x="27498" y="239575"/>
                </a:cubicBezTo>
                <a:cubicBezTo>
                  <a:pt x="-110957" y="253520"/>
                  <a:pt x="318353" y="215669"/>
                  <a:pt x="320345" y="197740"/>
                </a:cubicBezTo>
                <a:cubicBezTo>
                  <a:pt x="322337" y="179811"/>
                  <a:pt x="-31271" y="176823"/>
                  <a:pt x="15545" y="14395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4" name="フリーフォーム 1433">
            <a:extLst>
              <a:ext uri="{FF2B5EF4-FFF2-40B4-BE49-F238E27FC236}">
                <a16:creationId xmlns:a16="http://schemas.microsoft.com/office/drawing/2014/main" id="{E213CF86-6D32-AE27-3DB0-202FEB40332E}"/>
              </a:ext>
            </a:extLst>
          </p:cNvPr>
          <p:cNvSpPr/>
          <p:nvPr/>
        </p:nvSpPr>
        <p:spPr>
          <a:xfrm>
            <a:off x="1492055" y="6363805"/>
            <a:ext cx="73835" cy="1416183"/>
          </a:xfrm>
          <a:custGeom>
            <a:avLst/>
            <a:gdLst>
              <a:gd name="connsiteX0" fmla="*/ 25969 w 73835"/>
              <a:gd name="connsiteY0" fmla="*/ 1136 h 1416183"/>
              <a:gd name="connsiteX1" fmla="*/ 19992 w 73835"/>
              <a:gd name="connsiteY1" fmla="*/ 969324 h 1416183"/>
              <a:gd name="connsiteX2" fmla="*/ 2063 w 73835"/>
              <a:gd name="connsiteY2" fmla="*/ 807960 h 1416183"/>
              <a:gd name="connsiteX3" fmla="*/ 73780 w 73835"/>
              <a:gd name="connsiteY3" fmla="*/ 1387677 h 1416183"/>
              <a:gd name="connsiteX4" fmla="*/ 14016 w 73835"/>
              <a:gd name="connsiteY4" fmla="*/ 1190454 h 1416183"/>
              <a:gd name="connsiteX5" fmla="*/ 25969 w 73835"/>
              <a:gd name="connsiteY5" fmla="*/ 1136 h 1416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835" h="1416183">
                <a:moveTo>
                  <a:pt x="25969" y="1136"/>
                </a:moveTo>
                <a:cubicBezTo>
                  <a:pt x="26965" y="-35719"/>
                  <a:pt x="23976" y="834853"/>
                  <a:pt x="19992" y="969324"/>
                </a:cubicBezTo>
                <a:cubicBezTo>
                  <a:pt x="16008" y="1103795"/>
                  <a:pt x="-6902" y="738235"/>
                  <a:pt x="2063" y="807960"/>
                </a:cubicBezTo>
                <a:cubicBezTo>
                  <a:pt x="11028" y="877685"/>
                  <a:pt x="71788" y="1323928"/>
                  <a:pt x="73780" y="1387677"/>
                </a:cubicBezTo>
                <a:cubicBezTo>
                  <a:pt x="75772" y="1451426"/>
                  <a:pt x="23977" y="1417560"/>
                  <a:pt x="14016" y="1190454"/>
                </a:cubicBezTo>
                <a:cubicBezTo>
                  <a:pt x="4055" y="963348"/>
                  <a:pt x="24973" y="37991"/>
                  <a:pt x="25969" y="113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5" name="フリーフォーム 1434">
            <a:extLst>
              <a:ext uri="{FF2B5EF4-FFF2-40B4-BE49-F238E27FC236}">
                <a16:creationId xmlns:a16="http://schemas.microsoft.com/office/drawing/2014/main" id="{D762A821-1BF1-A07F-7712-979793E655D4}"/>
              </a:ext>
            </a:extLst>
          </p:cNvPr>
          <p:cNvSpPr/>
          <p:nvPr/>
        </p:nvSpPr>
        <p:spPr>
          <a:xfrm>
            <a:off x="1475518" y="6204944"/>
            <a:ext cx="568436" cy="932260"/>
          </a:xfrm>
          <a:custGeom>
            <a:avLst/>
            <a:gdLst>
              <a:gd name="connsiteX0" fmla="*/ 568435 w 568436"/>
              <a:gd name="connsiteY0" fmla="*/ 70350 h 932260"/>
              <a:gd name="connsiteX1" fmla="*/ 48482 w 568436"/>
              <a:gd name="connsiteY1" fmla="*/ 76327 h 932260"/>
              <a:gd name="connsiteX2" fmla="*/ 78364 w 568436"/>
              <a:gd name="connsiteY2" fmla="*/ 255621 h 932260"/>
              <a:gd name="connsiteX3" fmla="*/ 54458 w 568436"/>
              <a:gd name="connsiteY3" fmla="*/ 231715 h 932260"/>
              <a:gd name="connsiteX4" fmla="*/ 84341 w 568436"/>
              <a:gd name="connsiteY4" fmla="*/ 620185 h 932260"/>
              <a:gd name="connsiteX5" fmla="*/ 6647 w 568436"/>
              <a:gd name="connsiteY5" fmla="*/ 930962 h 932260"/>
              <a:gd name="connsiteX6" fmla="*/ 18600 w 568436"/>
              <a:gd name="connsiteY6" fmla="*/ 500656 h 932260"/>
              <a:gd name="connsiteX7" fmla="*/ 18600 w 568436"/>
              <a:gd name="connsiteY7" fmla="*/ 40468 h 932260"/>
              <a:gd name="connsiteX8" fmla="*/ 275588 w 568436"/>
              <a:gd name="connsiteY8" fmla="*/ 22538 h 932260"/>
              <a:gd name="connsiteX9" fmla="*/ 42506 w 568436"/>
              <a:gd name="connsiteY9" fmla="*/ 34491 h 932260"/>
              <a:gd name="connsiteX10" fmla="*/ 568435 w 568436"/>
              <a:gd name="connsiteY10" fmla="*/ 70350 h 932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8436" h="932260">
                <a:moveTo>
                  <a:pt x="568435" y="70350"/>
                </a:moveTo>
                <a:cubicBezTo>
                  <a:pt x="569431" y="77322"/>
                  <a:pt x="130160" y="45449"/>
                  <a:pt x="48482" y="76327"/>
                </a:cubicBezTo>
                <a:cubicBezTo>
                  <a:pt x="-33196" y="107205"/>
                  <a:pt x="77368" y="229723"/>
                  <a:pt x="78364" y="255621"/>
                </a:cubicBezTo>
                <a:cubicBezTo>
                  <a:pt x="79360" y="281519"/>
                  <a:pt x="53462" y="170954"/>
                  <a:pt x="54458" y="231715"/>
                </a:cubicBezTo>
                <a:cubicBezTo>
                  <a:pt x="55454" y="292476"/>
                  <a:pt x="92309" y="503644"/>
                  <a:pt x="84341" y="620185"/>
                </a:cubicBezTo>
                <a:cubicBezTo>
                  <a:pt x="76372" y="736726"/>
                  <a:pt x="17604" y="950883"/>
                  <a:pt x="6647" y="930962"/>
                </a:cubicBezTo>
                <a:cubicBezTo>
                  <a:pt x="-4310" y="911041"/>
                  <a:pt x="16608" y="649072"/>
                  <a:pt x="18600" y="500656"/>
                </a:cubicBezTo>
                <a:cubicBezTo>
                  <a:pt x="20592" y="352240"/>
                  <a:pt x="-24231" y="120154"/>
                  <a:pt x="18600" y="40468"/>
                </a:cubicBezTo>
                <a:cubicBezTo>
                  <a:pt x="61431" y="-39218"/>
                  <a:pt x="271604" y="23534"/>
                  <a:pt x="275588" y="22538"/>
                </a:cubicBezTo>
                <a:cubicBezTo>
                  <a:pt x="279572" y="21542"/>
                  <a:pt x="-11282" y="25526"/>
                  <a:pt x="42506" y="34491"/>
                </a:cubicBezTo>
                <a:cubicBezTo>
                  <a:pt x="96294" y="43456"/>
                  <a:pt x="567439" y="63378"/>
                  <a:pt x="568435" y="7035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6" name="フリーフォーム 1435">
            <a:extLst>
              <a:ext uri="{FF2B5EF4-FFF2-40B4-BE49-F238E27FC236}">
                <a16:creationId xmlns:a16="http://schemas.microsoft.com/office/drawing/2014/main" id="{0EFDE882-9F39-F014-E152-6CF86452B4F4}"/>
              </a:ext>
            </a:extLst>
          </p:cNvPr>
          <p:cNvSpPr/>
          <p:nvPr/>
        </p:nvSpPr>
        <p:spPr>
          <a:xfrm>
            <a:off x="9123055" y="2336073"/>
            <a:ext cx="937013" cy="341606"/>
          </a:xfrm>
          <a:custGeom>
            <a:avLst/>
            <a:gdLst>
              <a:gd name="connsiteX0" fmla="*/ 11420 w 937013"/>
              <a:gd name="connsiteY0" fmla="*/ 337277 h 341606"/>
              <a:gd name="connsiteX1" fmla="*/ 741670 w 937013"/>
              <a:gd name="connsiteY1" fmla="*/ 57877 h 341606"/>
              <a:gd name="connsiteX2" fmla="*/ 554345 w 937013"/>
              <a:gd name="connsiteY2" fmla="*/ 124552 h 341606"/>
              <a:gd name="connsiteX3" fmla="*/ 935345 w 937013"/>
              <a:gd name="connsiteY3" fmla="*/ 727 h 341606"/>
              <a:gd name="connsiteX4" fmla="*/ 678170 w 937013"/>
              <a:gd name="connsiteY4" fmla="*/ 80102 h 341606"/>
              <a:gd name="connsiteX5" fmla="*/ 322570 w 937013"/>
              <a:gd name="connsiteY5" fmla="*/ 216627 h 341606"/>
              <a:gd name="connsiteX6" fmla="*/ 11420 w 937013"/>
              <a:gd name="connsiteY6" fmla="*/ 337277 h 34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7013" h="341606">
                <a:moveTo>
                  <a:pt x="11420" y="337277"/>
                </a:moveTo>
                <a:lnTo>
                  <a:pt x="741670" y="57877"/>
                </a:lnTo>
                <a:cubicBezTo>
                  <a:pt x="832157" y="22423"/>
                  <a:pt x="522066" y="134077"/>
                  <a:pt x="554345" y="124552"/>
                </a:cubicBezTo>
                <a:cubicBezTo>
                  <a:pt x="586624" y="115027"/>
                  <a:pt x="914708" y="8135"/>
                  <a:pt x="935345" y="727"/>
                </a:cubicBezTo>
                <a:cubicBezTo>
                  <a:pt x="955982" y="-6681"/>
                  <a:pt x="780299" y="44119"/>
                  <a:pt x="678170" y="80102"/>
                </a:cubicBezTo>
                <a:cubicBezTo>
                  <a:pt x="576041" y="116085"/>
                  <a:pt x="434753" y="171119"/>
                  <a:pt x="322570" y="216627"/>
                </a:cubicBezTo>
                <a:cubicBezTo>
                  <a:pt x="210387" y="262135"/>
                  <a:pt x="-58430" y="363735"/>
                  <a:pt x="11420" y="33727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7" name="フリーフォーム 1436">
            <a:extLst>
              <a:ext uri="{FF2B5EF4-FFF2-40B4-BE49-F238E27FC236}">
                <a16:creationId xmlns:a16="http://schemas.microsoft.com/office/drawing/2014/main" id="{DF1A1A96-12C6-63DC-DC59-C8CEEAD06481}"/>
              </a:ext>
            </a:extLst>
          </p:cNvPr>
          <p:cNvSpPr/>
          <p:nvPr/>
        </p:nvSpPr>
        <p:spPr>
          <a:xfrm>
            <a:off x="9187316" y="2323927"/>
            <a:ext cx="915555" cy="384829"/>
          </a:xfrm>
          <a:custGeom>
            <a:avLst/>
            <a:gdLst>
              <a:gd name="connsiteX0" fmla="*/ 4309 w 915555"/>
              <a:gd name="connsiteY0" fmla="*/ 384348 h 384829"/>
              <a:gd name="connsiteX1" fmla="*/ 550409 w 915555"/>
              <a:gd name="connsiteY1" fmla="*/ 146223 h 384829"/>
              <a:gd name="connsiteX2" fmla="*/ 699634 w 915555"/>
              <a:gd name="connsiteY2" fmla="*/ 50973 h 384829"/>
              <a:gd name="connsiteX3" fmla="*/ 915534 w 915555"/>
              <a:gd name="connsiteY3" fmla="*/ 173 h 384829"/>
              <a:gd name="connsiteX4" fmla="*/ 686934 w 915555"/>
              <a:gd name="connsiteY4" fmla="*/ 41448 h 384829"/>
              <a:gd name="connsiteX5" fmla="*/ 315459 w 915555"/>
              <a:gd name="connsiteY5" fmla="*/ 203373 h 384829"/>
              <a:gd name="connsiteX6" fmla="*/ 4309 w 915555"/>
              <a:gd name="connsiteY6" fmla="*/ 384348 h 38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555" h="384829">
                <a:moveTo>
                  <a:pt x="4309" y="384348"/>
                </a:moveTo>
                <a:cubicBezTo>
                  <a:pt x="43467" y="374823"/>
                  <a:pt x="434522" y="201785"/>
                  <a:pt x="550409" y="146223"/>
                </a:cubicBezTo>
                <a:cubicBezTo>
                  <a:pt x="666297" y="90660"/>
                  <a:pt x="638780" y="75315"/>
                  <a:pt x="699634" y="50973"/>
                </a:cubicBezTo>
                <a:cubicBezTo>
                  <a:pt x="760488" y="26631"/>
                  <a:pt x="917651" y="1761"/>
                  <a:pt x="915534" y="173"/>
                </a:cubicBezTo>
                <a:cubicBezTo>
                  <a:pt x="913417" y="-1415"/>
                  <a:pt x="786946" y="7581"/>
                  <a:pt x="686934" y="41448"/>
                </a:cubicBezTo>
                <a:cubicBezTo>
                  <a:pt x="586922" y="75315"/>
                  <a:pt x="428172" y="147281"/>
                  <a:pt x="315459" y="203373"/>
                </a:cubicBezTo>
                <a:cubicBezTo>
                  <a:pt x="202747" y="259465"/>
                  <a:pt x="-34849" y="393873"/>
                  <a:pt x="4309" y="38434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8" name="フリーフォーム 1437">
            <a:extLst>
              <a:ext uri="{FF2B5EF4-FFF2-40B4-BE49-F238E27FC236}">
                <a16:creationId xmlns:a16="http://schemas.microsoft.com/office/drawing/2014/main" id="{816D83E3-ABB8-94AD-DDFF-CB75A735580C}"/>
              </a:ext>
            </a:extLst>
          </p:cNvPr>
          <p:cNvSpPr/>
          <p:nvPr/>
        </p:nvSpPr>
        <p:spPr>
          <a:xfrm>
            <a:off x="9869415" y="2254102"/>
            <a:ext cx="147808" cy="654365"/>
          </a:xfrm>
          <a:custGeom>
            <a:avLst/>
            <a:gdLst>
              <a:gd name="connsiteX0" fmla="*/ 147710 w 147808"/>
              <a:gd name="connsiteY0" fmla="*/ 148 h 654365"/>
              <a:gd name="connsiteX1" fmla="*/ 52460 w 147808"/>
              <a:gd name="connsiteY1" fmla="*/ 190648 h 654365"/>
              <a:gd name="connsiteX2" fmla="*/ 4835 w 147808"/>
              <a:gd name="connsiteY2" fmla="*/ 304948 h 654365"/>
              <a:gd name="connsiteX3" fmla="*/ 4835 w 147808"/>
              <a:gd name="connsiteY3" fmla="*/ 298598 h 654365"/>
              <a:gd name="connsiteX4" fmla="*/ 33410 w 147808"/>
              <a:gd name="connsiteY4" fmla="*/ 644673 h 654365"/>
              <a:gd name="connsiteX5" fmla="*/ 23885 w 147808"/>
              <a:gd name="connsiteY5" fmla="*/ 524023 h 654365"/>
              <a:gd name="connsiteX6" fmla="*/ 33410 w 147808"/>
              <a:gd name="connsiteY6" fmla="*/ 165248 h 654365"/>
              <a:gd name="connsiteX7" fmla="*/ 147710 w 147808"/>
              <a:gd name="connsiteY7" fmla="*/ 148 h 654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7808" h="654365">
                <a:moveTo>
                  <a:pt x="147710" y="148"/>
                </a:moveTo>
                <a:cubicBezTo>
                  <a:pt x="150885" y="4381"/>
                  <a:pt x="76272" y="139848"/>
                  <a:pt x="52460" y="190648"/>
                </a:cubicBezTo>
                <a:cubicBezTo>
                  <a:pt x="28648" y="241448"/>
                  <a:pt x="12772" y="286956"/>
                  <a:pt x="4835" y="304948"/>
                </a:cubicBezTo>
                <a:cubicBezTo>
                  <a:pt x="-3103" y="322940"/>
                  <a:pt x="72" y="241977"/>
                  <a:pt x="4835" y="298598"/>
                </a:cubicBezTo>
                <a:cubicBezTo>
                  <a:pt x="9597" y="355219"/>
                  <a:pt x="30235" y="607102"/>
                  <a:pt x="33410" y="644673"/>
                </a:cubicBezTo>
                <a:cubicBezTo>
                  <a:pt x="36585" y="682244"/>
                  <a:pt x="23885" y="603927"/>
                  <a:pt x="23885" y="524023"/>
                </a:cubicBezTo>
                <a:cubicBezTo>
                  <a:pt x="23885" y="444119"/>
                  <a:pt x="11714" y="247269"/>
                  <a:pt x="33410" y="165248"/>
                </a:cubicBezTo>
                <a:cubicBezTo>
                  <a:pt x="55106" y="83227"/>
                  <a:pt x="144535" y="-4085"/>
                  <a:pt x="147710" y="14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9" name="フリーフォーム 1438">
            <a:extLst>
              <a:ext uri="{FF2B5EF4-FFF2-40B4-BE49-F238E27FC236}">
                <a16:creationId xmlns:a16="http://schemas.microsoft.com/office/drawing/2014/main" id="{CC4102F6-D0D5-6DDB-3F7B-5931C9C0801B}"/>
              </a:ext>
            </a:extLst>
          </p:cNvPr>
          <p:cNvSpPr/>
          <p:nvPr/>
        </p:nvSpPr>
        <p:spPr>
          <a:xfrm>
            <a:off x="9847060" y="2311400"/>
            <a:ext cx="43381" cy="654708"/>
          </a:xfrm>
          <a:custGeom>
            <a:avLst/>
            <a:gdLst>
              <a:gd name="connsiteX0" fmla="*/ 43065 w 43381"/>
              <a:gd name="connsiteY0" fmla="*/ 0 h 654708"/>
              <a:gd name="connsiteX1" fmla="*/ 1790 w 43381"/>
              <a:gd name="connsiteY1" fmla="*/ 307975 h 654708"/>
              <a:gd name="connsiteX2" fmla="*/ 8140 w 43381"/>
              <a:gd name="connsiteY2" fmla="*/ 565150 h 654708"/>
              <a:gd name="connsiteX3" fmla="*/ 14490 w 43381"/>
              <a:gd name="connsiteY3" fmla="*/ 498475 h 654708"/>
              <a:gd name="connsiteX4" fmla="*/ 14490 w 43381"/>
              <a:gd name="connsiteY4" fmla="*/ 650875 h 654708"/>
              <a:gd name="connsiteX5" fmla="*/ 20840 w 43381"/>
              <a:gd name="connsiteY5" fmla="*/ 311150 h 654708"/>
              <a:gd name="connsiteX6" fmla="*/ 43065 w 43381"/>
              <a:gd name="connsiteY6" fmla="*/ 0 h 654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381" h="654708">
                <a:moveTo>
                  <a:pt x="43065" y="0"/>
                </a:moveTo>
                <a:cubicBezTo>
                  <a:pt x="39890" y="-529"/>
                  <a:pt x="7611" y="213783"/>
                  <a:pt x="1790" y="307975"/>
                </a:cubicBezTo>
                <a:cubicBezTo>
                  <a:pt x="-4031" y="402167"/>
                  <a:pt x="6023" y="533400"/>
                  <a:pt x="8140" y="565150"/>
                </a:cubicBezTo>
                <a:cubicBezTo>
                  <a:pt x="10257" y="596900"/>
                  <a:pt x="13432" y="484188"/>
                  <a:pt x="14490" y="498475"/>
                </a:cubicBezTo>
                <a:cubicBezTo>
                  <a:pt x="15548" y="512762"/>
                  <a:pt x="13432" y="682096"/>
                  <a:pt x="14490" y="650875"/>
                </a:cubicBezTo>
                <a:cubicBezTo>
                  <a:pt x="15548" y="619654"/>
                  <a:pt x="17136" y="416454"/>
                  <a:pt x="20840" y="311150"/>
                </a:cubicBezTo>
                <a:cubicBezTo>
                  <a:pt x="24544" y="205846"/>
                  <a:pt x="46240" y="529"/>
                  <a:pt x="43065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0" name="フリーフォーム 1439">
            <a:extLst>
              <a:ext uri="{FF2B5EF4-FFF2-40B4-BE49-F238E27FC236}">
                <a16:creationId xmlns:a16="http://schemas.microsoft.com/office/drawing/2014/main" id="{4183018D-6A6E-D00B-46E9-1AF49A91699D}"/>
              </a:ext>
            </a:extLst>
          </p:cNvPr>
          <p:cNvSpPr/>
          <p:nvPr/>
        </p:nvSpPr>
        <p:spPr>
          <a:xfrm>
            <a:off x="9146569" y="2564480"/>
            <a:ext cx="151174" cy="825562"/>
          </a:xfrm>
          <a:custGeom>
            <a:avLst/>
            <a:gdLst>
              <a:gd name="connsiteX0" fmla="*/ 149831 w 151174"/>
              <a:gd name="connsiteY0" fmla="*/ 920 h 825562"/>
              <a:gd name="connsiteX1" fmla="*/ 102206 w 151174"/>
              <a:gd name="connsiteY1" fmla="*/ 318420 h 825562"/>
              <a:gd name="connsiteX2" fmla="*/ 64106 w 151174"/>
              <a:gd name="connsiteY2" fmla="*/ 429545 h 825562"/>
              <a:gd name="connsiteX3" fmla="*/ 124431 w 151174"/>
              <a:gd name="connsiteY3" fmla="*/ 575595 h 825562"/>
              <a:gd name="connsiteX4" fmla="*/ 133956 w 151174"/>
              <a:gd name="connsiteY4" fmla="*/ 823245 h 825562"/>
              <a:gd name="connsiteX5" fmla="*/ 149831 w 151174"/>
              <a:gd name="connsiteY5" fmla="*/ 689895 h 825562"/>
              <a:gd name="connsiteX6" fmla="*/ 95856 w 151174"/>
              <a:gd name="connsiteY6" fmla="*/ 527970 h 825562"/>
              <a:gd name="connsiteX7" fmla="*/ 3781 w 151174"/>
              <a:gd name="connsiteY7" fmla="*/ 369220 h 825562"/>
              <a:gd name="connsiteX8" fmla="*/ 26006 w 151174"/>
              <a:gd name="connsiteY8" fmla="*/ 388270 h 825562"/>
              <a:gd name="connsiteX9" fmla="*/ 102206 w 151174"/>
              <a:gd name="connsiteY9" fmla="*/ 191420 h 825562"/>
              <a:gd name="connsiteX10" fmla="*/ 70456 w 151174"/>
              <a:gd name="connsiteY10" fmla="*/ 219995 h 825562"/>
              <a:gd name="connsiteX11" fmla="*/ 149831 w 151174"/>
              <a:gd name="connsiteY11" fmla="*/ 920 h 82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1174" h="825562">
                <a:moveTo>
                  <a:pt x="149831" y="920"/>
                </a:moveTo>
                <a:cubicBezTo>
                  <a:pt x="155123" y="17324"/>
                  <a:pt x="116493" y="246983"/>
                  <a:pt x="102206" y="318420"/>
                </a:cubicBezTo>
                <a:cubicBezTo>
                  <a:pt x="87918" y="389858"/>
                  <a:pt x="60402" y="386682"/>
                  <a:pt x="64106" y="429545"/>
                </a:cubicBezTo>
                <a:cubicBezTo>
                  <a:pt x="67810" y="472408"/>
                  <a:pt x="112789" y="509978"/>
                  <a:pt x="124431" y="575595"/>
                </a:cubicBezTo>
                <a:cubicBezTo>
                  <a:pt x="136073" y="641212"/>
                  <a:pt x="129723" y="804195"/>
                  <a:pt x="133956" y="823245"/>
                </a:cubicBezTo>
                <a:cubicBezTo>
                  <a:pt x="138189" y="842295"/>
                  <a:pt x="156181" y="739108"/>
                  <a:pt x="149831" y="689895"/>
                </a:cubicBezTo>
                <a:cubicBezTo>
                  <a:pt x="143481" y="640682"/>
                  <a:pt x="120198" y="581416"/>
                  <a:pt x="95856" y="527970"/>
                </a:cubicBezTo>
                <a:cubicBezTo>
                  <a:pt x="71514" y="474524"/>
                  <a:pt x="15423" y="392503"/>
                  <a:pt x="3781" y="369220"/>
                </a:cubicBezTo>
                <a:cubicBezTo>
                  <a:pt x="-7861" y="345937"/>
                  <a:pt x="9602" y="417903"/>
                  <a:pt x="26006" y="388270"/>
                </a:cubicBezTo>
                <a:cubicBezTo>
                  <a:pt x="42410" y="358637"/>
                  <a:pt x="94798" y="219466"/>
                  <a:pt x="102206" y="191420"/>
                </a:cubicBezTo>
                <a:cubicBezTo>
                  <a:pt x="109614" y="163374"/>
                  <a:pt x="63048" y="247512"/>
                  <a:pt x="70456" y="219995"/>
                </a:cubicBezTo>
                <a:cubicBezTo>
                  <a:pt x="77864" y="192478"/>
                  <a:pt x="144539" y="-15484"/>
                  <a:pt x="149831" y="92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1" name="フリーフォーム 1440">
            <a:extLst>
              <a:ext uri="{FF2B5EF4-FFF2-40B4-BE49-F238E27FC236}">
                <a16:creationId xmlns:a16="http://schemas.microsoft.com/office/drawing/2014/main" id="{13761A76-A156-A3E5-9311-1C0E713BFC85}"/>
              </a:ext>
            </a:extLst>
          </p:cNvPr>
          <p:cNvSpPr/>
          <p:nvPr/>
        </p:nvSpPr>
        <p:spPr>
          <a:xfrm>
            <a:off x="9213275" y="2853114"/>
            <a:ext cx="766831" cy="740196"/>
          </a:xfrm>
          <a:custGeom>
            <a:avLst/>
            <a:gdLst>
              <a:gd name="connsiteX0" fmla="*/ 765750 w 766831"/>
              <a:gd name="connsiteY0" fmla="*/ 1211 h 740196"/>
              <a:gd name="connsiteX1" fmla="*/ 311725 w 766831"/>
              <a:gd name="connsiteY1" fmla="*/ 280611 h 740196"/>
              <a:gd name="connsiteX2" fmla="*/ 16450 w 766831"/>
              <a:gd name="connsiteY2" fmla="*/ 547311 h 740196"/>
              <a:gd name="connsiteX3" fmla="*/ 67250 w 766831"/>
              <a:gd name="connsiteY3" fmla="*/ 512386 h 740196"/>
              <a:gd name="connsiteX4" fmla="*/ 314900 w 766831"/>
              <a:gd name="connsiteY4" fmla="*/ 737811 h 740196"/>
              <a:gd name="connsiteX5" fmla="*/ 181550 w 766831"/>
              <a:gd name="connsiteY5" fmla="*/ 623511 h 740196"/>
              <a:gd name="connsiteX6" fmla="*/ 172025 w 766831"/>
              <a:gd name="connsiteY6" fmla="*/ 506036 h 740196"/>
              <a:gd name="connsiteX7" fmla="*/ 413325 w 766831"/>
              <a:gd name="connsiteY7" fmla="*/ 299661 h 740196"/>
              <a:gd name="connsiteX8" fmla="*/ 394275 w 766831"/>
              <a:gd name="connsiteY8" fmla="*/ 299661 h 740196"/>
              <a:gd name="connsiteX9" fmla="*/ 553025 w 766831"/>
              <a:gd name="connsiteY9" fmla="*/ 198061 h 740196"/>
              <a:gd name="connsiteX10" fmla="*/ 441900 w 766831"/>
              <a:gd name="connsiteY10" fmla="*/ 179011 h 740196"/>
              <a:gd name="connsiteX11" fmla="*/ 765750 w 766831"/>
              <a:gd name="connsiteY11" fmla="*/ 1211 h 740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6831" h="740196">
                <a:moveTo>
                  <a:pt x="765750" y="1211"/>
                </a:moveTo>
                <a:cubicBezTo>
                  <a:pt x="744054" y="18144"/>
                  <a:pt x="436608" y="189594"/>
                  <a:pt x="311725" y="280611"/>
                </a:cubicBezTo>
                <a:cubicBezTo>
                  <a:pt x="186842" y="371628"/>
                  <a:pt x="57196" y="508682"/>
                  <a:pt x="16450" y="547311"/>
                </a:cubicBezTo>
                <a:cubicBezTo>
                  <a:pt x="-24296" y="585940"/>
                  <a:pt x="17508" y="480636"/>
                  <a:pt x="67250" y="512386"/>
                </a:cubicBezTo>
                <a:cubicBezTo>
                  <a:pt x="116992" y="544136"/>
                  <a:pt x="295850" y="719290"/>
                  <a:pt x="314900" y="737811"/>
                </a:cubicBezTo>
                <a:cubicBezTo>
                  <a:pt x="333950" y="756332"/>
                  <a:pt x="205363" y="662140"/>
                  <a:pt x="181550" y="623511"/>
                </a:cubicBezTo>
                <a:cubicBezTo>
                  <a:pt x="157737" y="584882"/>
                  <a:pt x="133396" y="560011"/>
                  <a:pt x="172025" y="506036"/>
                </a:cubicBezTo>
                <a:cubicBezTo>
                  <a:pt x="210654" y="452061"/>
                  <a:pt x="376283" y="334057"/>
                  <a:pt x="413325" y="299661"/>
                </a:cubicBezTo>
                <a:cubicBezTo>
                  <a:pt x="450367" y="265265"/>
                  <a:pt x="370992" y="316594"/>
                  <a:pt x="394275" y="299661"/>
                </a:cubicBezTo>
                <a:cubicBezTo>
                  <a:pt x="417558" y="282728"/>
                  <a:pt x="545088" y="218169"/>
                  <a:pt x="553025" y="198061"/>
                </a:cubicBezTo>
                <a:cubicBezTo>
                  <a:pt x="560962" y="177953"/>
                  <a:pt x="408033" y="208115"/>
                  <a:pt x="441900" y="179011"/>
                </a:cubicBezTo>
                <a:cubicBezTo>
                  <a:pt x="475767" y="149907"/>
                  <a:pt x="787446" y="-15722"/>
                  <a:pt x="765750" y="121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3" name="フリーフォーム 1442">
            <a:extLst>
              <a:ext uri="{FF2B5EF4-FFF2-40B4-BE49-F238E27FC236}">
                <a16:creationId xmlns:a16="http://schemas.microsoft.com/office/drawing/2014/main" id="{4AD0CBAA-99DC-00BB-6C05-ACB9611FE78C}"/>
              </a:ext>
            </a:extLst>
          </p:cNvPr>
          <p:cNvSpPr/>
          <p:nvPr/>
        </p:nvSpPr>
        <p:spPr>
          <a:xfrm>
            <a:off x="9916144" y="2840920"/>
            <a:ext cx="620048" cy="549859"/>
          </a:xfrm>
          <a:custGeom>
            <a:avLst/>
            <a:gdLst>
              <a:gd name="connsiteX0" fmla="*/ 2556 w 620048"/>
              <a:gd name="connsiteY0" fmla="*/ 705 h 549859"/>
              <a:gd name="connsiteX1" fmla="*/ 218456 w 620048"/>
              <a:gd name="connsiteY1" fmla="*/ 289630 h 549859"/>
              <a:gd name="connsiteX2" fmla="*/ 227981 w 620048"/>
              <a:gd name="connsiteY2" fmla="*/ 280105 h 549859"/>
              <a:gd name="connsiteX3" fmla="*/ 377206 w 620048"/>
              <a:gd name="connsiteY3" fmla="*/ 359480 h 549859"/>
              <a:gd name="connsiteX4" fmla="*/ 608981 w 620048"/>
              <a:gd name="connsiteY4" fmla="*/ 543630 h 549859"/>
              <a:gd name="connsiteX5" fmla="*/ 548656 w 620048"/>
              <a:gd name="connsiteY5" fmla="*/ 483305 h 549859"/>
              <a:gd name="connsiteX6" fmla="*/ 250206 w 620048"/>
              <a:gd name="connsiteY6" fmla="*/ 257880 h 549859"/>
              <a:gd name="connsiteX7" fmla="*/ 259731 w 620048"/>
              <a:gd name="connsiteY7" fmla="*/ 334080 h 549859"/>
              <a:gd name="connsiteX8" fmla="*/ 88281 w 620048"/>
              <a:gd name="connsiteY8" fmla="*/ 197555 h 549859"/>
              <a:gd name="connsiteX9" fmla="*/ 97806 w 620048"/>
              <a:gd name="connsiteY9" fmla="*/ 207080 h 549859"/>
              <a:gd name="connsiteX10" fmla="*/ 2556 w 620048"/>
              <a:gd name="connsiteY10" fmla="*/ 705 h 549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0048" h="549859">
                <a:moveTo>
                  <a:pt x="2556" y="705"/>
                </a:moveTo>
                <a:cubicBezTo>
                  <a:pt x="22664" y="14463"/>
                  <a:pt x="180885" y="243063"/>
                  <a:pt x="218456" y="289630"/>
                </a:cubicBezTo>
                <a:cubicBezTo>
                  <a:pt x="256027" y="336197"/>
                  <a:pt x="201523" y="268463"/>
                  <a:pt x="227981" y="280105"/>
                </a:cubicBezTo>
                <a:cubicBezTo>
                  <a:pt x="254439" y="291747"/>
                  <a:pt x="313706" y="315559"/>
                  <a:pt x="377206" y="359480"/>
                </a:cubicBezTo>
                <a:cubicBezTo>
                  <a:pt x="440706" y="403401"/>
                  <a:pt x="580406" y="522993"/>
                  <a:pt x="608981" y="543630"/>
                </a:cubicBezTo>
                <a:cubicBezTo>
                  <a:pt x="637556" y="564267"/>
                  <a:pt x="608452" y="530930"/>
                  <a:pt x="548656" y="483305"/>
                </a:cubicBezTo>
                <a:cubicBezTo>
                  <a:pt x="488860" y="435680"/>
                  <a:pt x="298360" y="282751"/>
                  <a:pt x="250206" y="257880"/>
                </a:cubicBezTo>
                <a:cubicBezTo>
                  <a:pt x="202052" y="233009"/>
                  <a:pt x="286719" y="344134"/>
                  <a:pt x="259731" y="334080"/>
                </a:cubicBezTo>
                <a:cubicBezTo>
                  <a:pt x="232744" y="324026"/>
                  <a:pt x="115269" y="218722"/>
                  <a:pt x="88281" y="197555"/>
                </a:cubicBezTo>
                <a:cubicBezTo>
                  <a:pt x="61294" y="176388"/>
                  <a:pt x="108389" y="235655"/>
                  <a:pt x="97806" y="207080"/>
                </a:cubicBezTo>
                <a:cubicBezTo>
                  <a:pt x="87223" y="178505"/>
                  <a:pt x="-17552" y="-13053"/>
                  <a:pt x="2556" y="70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4" name="フリーフォーム 1443">
            <a:extLst>
              <a:ext uri="{FF2B5EF4-FFF2-40B4-BE49-F238E27FC236}">
                <a16:creationId xmlns:a16="http://schemas.microsoft.com/office/drawing/2014/main" id="{76218FB7-DDB3-4C77-F668-31B5407410E4}"/>
              </a:ext>
            </a:extLst>
          </p:cNvPr>
          <p:cNvSpPr/>
          <p:nvPr/>
        </p:nvSpPr>
        <p:spPr>
          <a:xfrm>
            <a:off x="9486713" y="3276441"/>
            <a:ext cx="515478" cy="337314"/>
          </a:xfrm>
          <a:custGeom>
            <a:avLst/>
            <a:gdLst>
              <a:gd name="connsiteX0" fmla="*/ 31937 w 515478"/>
              <a:gd name="connsiteY0" fmla="*/ 159 h 337314"/>
              <a:gd name="connsiteX1" fmla="*/ 28762 w 515478"/>
              <a:gd name="connsiteY1" fmla="*/ 187484 h 337314"/>
              <a:gd name="connsiteX2" fmla="*/ 190687 w 515478"/>
              <a:gd name="connsiteY2" fmla="*/ 225584 h 337314"/>
              <a:gd name="connsiteX3" fmla="*/ 212912 w 515478"/>
              <a:gd name="connsiteY3" fmla="*/ 250984 h 337314"/>
              <a:gd name="connsiteX4" fmla="*/ 511362 w 515478"/>
              <a:gd name="connsiteY4" fmla="*/ 336709 h 337314"/>
              <a:gd name="connsiteX5" fmla="*/ 362137 w 515478"/>
              <a:gd name="connsiteY5" fmla="*/ 285909 h 337314"/>
              <a:gd name="connsiteX6" fmla="*/ 22412 w 515478"/>
              <a:gd name="connsiteY6" fmla="*/ 222409 h 337314"/>
              <a:gd name="connsiteX7" fmla="*/ 31937 w 515478"/>
              <a:gd name="connsiteY7" fmla="*/ 159 h 33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5478" h="337314">
                <a:moveTo>
                  <a:pt x="31937" y="159"/>
                </a:moveTo>
                <a:cubicBezTo>
                  <a:pt x="32995" y="-5662"/>
                  <a:pt x="2304" y="149913"/>
                  <a:pt x="28762" y="187484"/>
                </a:cubicBezTo>
                <a:cubicBezTo>
                  <a:pt x="55220" y="225055"/>
                  <a:pt x="159995" y="215001"/>
                  <a:pt x="190687" y="225584"/>
                </a:cubicBezTo>
                <a:cubicBezTo>
                  <a:pt x="221379" y="236167"/>
                  <a:pt x="159466" y="232463"/>
                  <a:pt x="212912" y="250984"/>
                </a:cubicBezTo>
                <a:cubicBezTo>
                  <a:pt x="266358" y="269505"/>
                  <a:pt x="486491" y="330888"/>
                  <a:pt x="511362" y="336709"/>
                </a:cubicBezTo>
                <a:cubicBezTo>
                  <a:pt x="536233" y="342530"/>
                  <a:pt x="443629" y="304959"/>
                  <a:pt x="362137" y="285909"/>
                </a:cubicBezTo>
                <a:cubicBezTo>
                  <a:pt x="280645" y="266859"/>
                  <a:pt x="77445" y="266330"/>
                  <a:pt x="22412" y="222409"/>
                </a:cubicBezTo>
                <a:cubicBezTo>
                  <a:pt x="-32621" y="178488"/>
                  <a:pt x="30879" y="5980"/>
                  <a:pt x="31937" y="15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5" name="フリーフォーム 1444">
            <a:extLst>
              <a:ext uri="{FF2B5EF4-FFF2-40B4-BE49-F238E27FC236}">
                <a16:creationId xmlns:a16="http://schemas.microsoft.com/office/drawing/2014/main" id="{2760000F-11F4-A0C5-E579-23B66D8888FE}"/>
              </a:ext>
            </a:extLst>
          </p:cNvPr>
          <p:cNvSpPr/>
          <p:nvPr/>
        </p:nvSpPr>
        <p:spPr>
          <a:xfrm>
            <a:off x="9931400" y="3295076"/>
            <a:ext cx="613720" cy="369306"/>
          </a:xfrm>
          <a:custGeom>
            <a:avLst/>
            <a:gdLst>
              <a:gd name="connsiteX0" fmla="*/ 501650 w 613720"/>
              <a:gd name="connsiteY0" fmla="*/ 574 h 369306"/>
              <a:gd name="connsiteX1" fmla="*/ 584200 w 613720"/>
              <a:gd name="connsiteY1" fmla="*/ 152974 h 369306"/>
              <a:gd name="connsiteX2" fmla="*/ 476250 w 613720"/>
              <a:gd name="connsiteY2" fmla="*/ 270449 h 369306"/>
              <a:gd name="connsiteX3" fmla="*/ 485775 w 613720"/>
              <a:gd name="connsiteY3" fmla="*/ 257749 h 369306"/>
              <a:gd name="connsiteX4" fmla="*/ 368300 w 613720"/>
              <a:gd name="connsiteY4" fmla="*/ 362524 h 369306"/>
              <a:gd name="connsiteX5" fmla="*/ 390525 w 613720"/>
              <a:gd name="connsiteY5" fmla="*/ 359349 h 369306"/>
              <a:gd name="connsiteX6" fmla="*/ 0 w 613720"/>
              <a:gd name="connsiteY6" fmla="*/ 368874 h 369306"/>
              <a:gd name="connsiteX7" fmla="*/ 387350 w 613720"/>
              <a:gd name="connsiteY7" fmla="*/ 356174 h 369306"/>
              <a:gd name="connsiteX8" fmla="*/ 476250 w 613720"/>
              <a:gd name="connsiteY8" fmla="*/ 333949 h 369306"/>
              <a:gd name="connsiteX9" fmla="*/ 568325 w 613720"/>
              <a:gd name="connsiteY9" fmla="*/ 222824 h 369306"/>
              <a:gd name="connsiteX10" fmla="*/ 504825 w 613720"/>
              <a:gd name="connsiteY10" fmla="*/ 276799 h 369306"/>
              <a:gd name="connsiteX11" fmla="*/ 612775 w 613720"/>
              <a:gd name="connsiteY11" fmla="*/ 73599 h 369306"/>
              <a:gd name="connsiteX12" fmla="*/ 555625 w 613720"/>
              <a:gd name="connsiteY12" fmla="*/ 98999 h 369306"/>
              <a:gd name="connsiteX13" fmla="*/ 501650 w 613720"/>
              <a:gd name="connsiteY13" fmla="*/ 574 h 369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3720" h="369306">
                <a:moveTo>
                  <a:pt x="501650" y="574"/>
                </a:moveTo>
                <a:cubicBezTo>
                  <a:pt x="506412" y="9570"/>
                  <a:pt x="588433" y="107995"/>
                  <a:pt x="584200" y="152974"/>
                </a:cubicBezTo>
                <a:cubicBezTo>
                  <a:pt x="579967" y="197953"/>
                  <a:pt x="476250" y="270449"/>
                  <a:pt x="476250" y="270449"/>
                </a:cubicBezTo>
                <a:cubicBezTo>
                  <a:pt x="459846" y="287912"/>
                  <a:pt x="503767" y="242403"/>
                  <a:pt x="485775" y="257749"/>
                </a:cubicBezTo>
                <a:cubicBezTo>
                  <a:pt x="467783" y="273095"/>
                  <a:pt x="384175" y="345591"/>
                  <a:pt x="368300" y="362524"/>
                </a:cubicBezTo>
                <a:cubicBezTo>
                  <a:pt x="352425" y="379457"/>
                  <a:pt x="390525" y="359349"/>
                  <a:pt x="390525" y="359349"/>
                </a:cubicBezTo>
                <a:lnTo>
                  <a:pt x="0" y="368874"/>
                </a:lnTo>
                <a:cubicBezTo>
                  <a:pt x="-529" y="368345"/>
                  <a:pt x="307975" y="361995"/>
                  <a:pt x="387350" y="356174"/>
                </a:cubicBezTo>
                <a:cubicBezTo>
                  <a:pt x="466725" y="350353"/>
                  <a:pt x="446088" y="356174"/>
                  <a:pt x="476250" y="333949"/>
                </a:cubicBezTo>
                <a:cubicBezTo>
                  <a:pt x="506412" y="311724"/>
                  <a:pt x="563562" y="232349"/>
                  <a:pt x="568325" y="222824"/>
                </a:cubicBezTo>
                <a:cubicBezTo>
                  <a:pt x="573088" y="213299"/>
                  <a:pt x="497417" y="301670"/>
                  <a:pt x="504825" y="276799"/>
                </a:cubicBezTo>
                <a:cubicBezTo>
                  <a:pt x="512233" y="251928"/>
                  <a:pt x="604308" y="103232"/>
                  <a:pt x="612775" y="73599"/>
                </a:cubicBezTo>
                <a:cubicBezTo>
                  <a:pt x="621242" y="43966"/>
                  <a:pt x="570442" y="106937"/>
                  <a:pt x="555625" y="98999"/>
                </a:cubicBezTo>
                <a:cubicBezTo>
                  <a:pt x="540808" y="91062"/>
                  <a:pt x="496888" y="-8422"/>
                  <a:pt x="501650" y="57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6" name="フリーフォーム 1445">
            <a:extLst>
              <a:ext uri="{FF2B5EF4-FFF2-40B4-BE49-F238E27FC236}">
                <a16:creationId xmlns:a16="http://schemas.microsoft.com/office/drawing/2014/main" id="{7485737F-F9BC-3893-9066-68C6B676EA16}"/>
              </a:ext>
            </a:extLst>
          </p:cNvPr>
          <p:cNvSpPr/>
          <p:nvPr/>
        </p:nvSpPr>
        <p:spPr>
          <a:xfrm>
            <a:off x="10042033" y="3536433"/>
            <a:ext cx="238841" cy="143392"/>
          </a:xfrm>
          <a:custGeom>
            <a:avLst/>
            <a:gdLst>
              <a:gd name="connsiteX0" fmla="*/ 22717 w 238841"/>
              <a:gd name="connsiteY0" fmla="*/ 60842 h 143392"/>
              <a:gd name="connsiteX1" fmla="*/ 86217 w 238841"/>
              <a:gd name="connsiteY1" fmla="*/ 25917 h 143392"/>
              <a:gd name="connsiteX2" fmla="*/ 206867 w 238841"/>
              <a:gd name="connsiteY2" fmla="*/ 79892 h 143392"/>
              <a:gd name="connsiteX3" fmla="*/ 165592 w 238841"/>
              <a:gd name="connsiteY3" fmla="*/ 143392 h 143392"/>
              <a:gd name="connsiteX4" fmla="*/ 238617 w 238841"/>
              <a:gd name="connsiteY4" fmla="*/ 79892 h 143392"/>
              <a:gd name="connsiteX5" fmla="*/ 137017 w 238841"/>
              <a:gd name="connsiteY5" fmla="*/ 6867 h 143392"/>
              <a:gd name="connsiteX6" fmla="*/ 79867 w 238841"/>
              <a:gd name="connsiteY6" fmla="*/ 16392 h 143392"/>
              <a:gd name="connsiteX7" fmla="*/ 3667 w 238841"/>
              <a:gd name="connsiteY7" fmla="*/ 124342 h 143392"/>
              <a:gd name="connsiteX8" fmla="*/ 22717 w 238841"/>
              <a:gd name="connsiteY8" fmla="*/ 60842 h 14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841" h="143392">
                <a:moveTo>
                  <a:pt x="22717" y="60842"/>
                </a:moveTo>
                <a:cubicBezTo>
                  <a:pt x="36475" y="44438"/>
                  <a:pt x="55525" y="22742"/>
                  <a:pt x="86217" y="25917"/>
                </a:cubicBezTo>
                <a:cubicBezTo>
                  <a:pt x="116909" y="29092"/>
                  <a:pt x="193638" y="60313"/>
                  <a:pt x="206867" y="79892"/>
                </a:cubicBezTo>
                <a:cubicBezTo>
                  <a:pt x="220096" y="99471"/>
                  <a:pt x="160300" y="143392"/>
                  <a:pt x="165592" y="143392"/>
                </a:cubicBezTo>
                <a:cubicBezTo>
                  <a:pt x="170884" y="143392"/>
                  <a:pt x="243380" y="102646"/>
                  <a:pt x="238617" y="79892"/>
                </a:cubicBezTo>
                <a:cubicBezTo>
                  <a:pt x="233854" y="57138"/>
                  <a:pt x="163475" y="17450"/>
                  <a:pt x="137017" y="6867"/>
                </a:cubicBezTo>
                <a:cubicBezTo>
                  <a:pt x="110559" y="-3716"/>
                  <a:pt x="102092" y="-3187"/>
                  <a:pt x="79867" y="16392"/>
                </a:cubicBezTo>
                <a:cubicBezTo>
                  <a:pt x="57642" y="35971"/>
                  <a:pt x="14779" y="114817"/>
                  <a:pt x="3667" y="124342"/>
                </a:cubicBezTo>
                <a:cubicBezTo>
                  <a:pt x="-7446" y="133867"/>
                  <a:pt x="8959" y="77246"/>
                  <a:pt x="22717" y="6084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7" name="フリーフォーム 1446">
            <a:extLst>
              <a:ext uri="{FF2B5EF4-FFF2-40B4-BE49-F238E27FC236}">
                <a16:creationId xmlns:a16="http://schemas.microsoft.com/office/drawing/2014/main" id="{CAA1A130-E45F-411D-8443-4BC3DE253983}"/>
              </a:ext>
            </a:extLst>
          </p:cNvPr>
          <p:cNvSpPr/>
          <p:nvPr/>
        </p:nvSpPr>
        <p:spPr>
          <a:xfrm>
            <a:off x="10043978" y="3492243"/>
            <a:ext cx="325783" cy="208244"/>
          </a:xfrm>
          <a:custGeom>
            <a:avLst/>
            <a:gdLst>
              <a:gd name="connsiteX0" fmla="*/ 42997 w 325783"/>
              <a:gd name="connsiteY0" fmla="*/ 257 h 208244"/>
              <a:gd name="connsiteX1" fmla="*/ 39822 w 325783"/>
              <a:gd name="connsiteY1" fmla="*/ 139957 h 208244"/>
              <a:gd name="connsiteX2" fmla="*/ 154122 w 325783"/>
              <a:gd name="connsiteY2" fmla="*/ 200282 h 208244"/>
              <a:gd name="connsiteX3" fmla="*/ 74747 w 325783"/>
              <a:gd name="connsiteY3" fmla="*/ 203457 h 208244"/>
              <a:gd name="connsiteX4" fmla="*/ 325572 w 325783"/>
              <a:gd name="connsiteY4" fmla="*/ 162182 h 208244"/>
              <a:gd name="connsiteX5" fmla="*/ 116022 w 325783"/>
              <a:gd name="connsiteY5" fmla="*/ 184407 h 208244"/>
              <a:gd name="connsiteX6" fmla="*/ 1722 w 325783"/>
              <a:gd name="connsiteY6" fmla="*/ 178057 h 208244"/>
              <a:gd name="connsiteX7" fmla="*/ 42997 w 325783"/>
              <a:gd name="connsiteY7" fmla="*/ 257 h 208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5783" h="208244">
                <a:moveTo>
                  <a:pt x="42997" y="257"/>
                </a:moveTo>
                <a:cubicBezTo>
                  <a:pt x="49347" y="-6093"/>
                  <a:pt x="21301" y="106620"/>
                  <a:pt x="39822" y="139957"/>
                </a:cubicBezTo>
                <a:cubicBezTo>
                  <a:pt x="58343" y="173295"/>
                  <a:pt x="148301" y="189699"/>
                  <a:pt x="154122" y="200282"/>
                </a:cubicBezTo>
                <a:cubicBezTo>
                  <a:pt x="159943" y="210865"/>
                  <a:pt x="46172" y="209807"/>
                  <a:pt x="74747" y="203457"/>
                </a:cubicBezTo>
                <a:cubicBezTo>
                  <a:pt x="103322" y="197107"/>
                  <a:pt x="318693" y="165357"/>
                  <a:pt x="325572" y="162182"/>
                </a:cubicBezTo>
                <a:cubicBezTo>
                  <a:pt x="332451" y="159007"/>
                  <a:pt x="169997" y="181761"/>
                  <a:pt x="116022" y="184407"/>
                </a:cubicBezTo>
                <a:cubicBezTo>
                  <a:pt x="62047" y="187053"/>
                  <a:pt x="12834" y="203986"/>
                  <a:pt x="1722" y="178057"/>
                </a:cubicBezTo>
                <a:cubicBezTo>
                  <a:pt x="-9391" y="152128"/>
                  <a:pt x="36647" y="6607"/>
                  <a:pt x="42997" y="25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8" name="フリーフォーム 1447">
            <a:extLst>
              <a:ext uri="{FF2B5EF4-FFF2-40B4-BE49-F238E27FC236}">
                <a16:creationId xmlns:a16="http://schemas.microsoft.com/office/drawing/2014/main" id="{E544E423-F299-DEFA-AB68-B54547639270}"/>
              </a:ext>
            </a:extLst>
          </p:cNvPr>
          <p:cNvSpPr/>
          <p:nvPr/>
        </p:nvSpPr>
        <p:spPr>
          <a:xfrm>
            <a:off x="9912256" y="3571772"/>
            <a:ext cx="330664" cy="89047"/>
          </a:xfrm>
          <a:custGeom>
            <a:avLst/>
            <a:gdLst>
              <a:gd name="connsiteX0" fmla="*/ 94 w 330664"/>
              <a:gd name="connsiteY0" fmla="*/ 69953 h 89047"/>
              <a:gd name="connsiteX1" fmla="*/ 292194 w 330664"/>
              <a:gd name="connsiteY1" fmla="*/ 103 h 89047"/>
              <a:gd name="connsiteX2" fmla="*/ 323944 w 330664"/>
              <a:gd name="connsiteY2" fmla="*/ 89003 h 89047"/>
              <a:gd name="connsiteX3" fmla="*/ 260444 w 330664"/>
              <a:gd name="connsiteY3" fmla="*/ 12803 h 89047"/>
              <a:gd name="connsiteX4" fmla="*/ 94 w 330664"/>
              <a:gd name="connsiteY4" fmla="*/ 69953 h 89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4" h="89047">
                <a:moveTo>
                  <a:pt x="94" y="69953"/>
                </a:moveTo>
                <a:cubicBezTo>
                  <a:pt x="5386" y="67836"/>
                  <a:pt x="238219" y="-3072"/>
                  <a:pt x="292194" y="103"/>
                </a:cubicBezTo>
                <a:cubicBezTo>
                  <a:pt x="346169" y="3278"/>
                  <a:pt x="329236" y="86886"/>
                  <a:pt x="323944" y="89003"/>
                </a:cubicBezTo>
                <a:cubicBezTo>
                  <a:pt x="318652" y="91120"/>
                  <a:pt x="308598" y="17036"/>
                  <a:pt x="260444" y="12803"/>
                </a:cubicBezTo>
                <a:cubicBezTo>
                  <a:pt x="212290" y="8570"/>
                  <a:pt x="-5198" y="72070"/>
                  <a:pt x="94" y="6995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9" name="フリーフォーム 1448">
            <a:extLst>
              <a:ext uri="{FF2B5EF4-FFF2-40B4-BE49-F238E27FC236}">
                <a16:creationId xmlns:a16="http://schemas.microsoft.com/office/drawing/2014/main" id="{2244368B-54B6-0195-8A96-85ECEE26A5A4}"/>
              </a:ext>
            </a:extLst>
          </p:cNvPr>
          <p:cNvSpPr/>
          <p:nvPr/>
        </p:nvSpPr>
        <p:spPr>
          <a:xfrm>
            <a:off x="9324943" y="2485436"/>
            <a:ext cx="514937" cy="708642"/>
          </a:xfrm>
          <a:custGeom>
            <a:avLst/>
            <a:gdLst>
              <a:gd name="connsiteX0" fmla="*/ 511207 w 514937"/>
              <a:gd name="connsiteY0" fmla="*/ 589 h 708642"/>
              <a:gd name="connsiteX1" fmla="*/ 285782 w 514937"/>
              <a:gd name="connsiteY1" fmla="*/ 168864 h 708642"/>
              <a:gd name="connsiteX2" fmla="*/ 155607 w 514937"/>
              <a:gd name="connsiteY2" fmla="*/ 181564 h 708642"/>
              <a:gd name="connsiteX3" fmla="*/ 25432 w 514937"/>
              <a:gd name="connsiteY3" fmla="*/ 378414 h 708642"/>
              <a:gd name="connsiteX4" fmla="*/ 28607 w 514937"/>
              <a:gd name="connsiteY4" fmla="*/ 372064 h 708642"/>
              <a:gd name="connsiteX5" fmla="*/ 32 w 514937"/>
              <a:gd name="connsiteY5" fmla="*/ 708614 h 708642"/>
              <a:gd name="connsiteX6" fmla="*/ 34957 w 514937"/>
              <a:gd name="connsiteY6" fmla="*/ 391114 h 708642"/>
              <a:gd name="connsiteX7" fmla="*/ 31782 w 514937"/>
              <a:gd name="connsiteY7" fmla="*/ 340314 h 708642"/>
              <a:gd name="connsiteX8" fmla="*/ 76232 w 514937"/>
              <a:gd name="connsiteY8" fmla="*/ 295864 h 708642"/>
              <a:gd name="connsiteX9" fmla="*/ 142907 w 514937"/>
              <a:gd name="connsiteY9" fmla="*/ 172039 h 708642"/>
              <a:gd name="connsiteX10" fmla="*/ 301657 w 514937"/>
              <a:gd name="connsiteY10" fmla="*/ 143464 h 708642"/>
              <a:gd name="connsiteX11" fmla="*/ 117507 w 514937"/>
              <a:gd name="connsiteY11" fmla="*/ 222839 h 708642"/>
              <a:gd name="connsiteX12" fmla="*/ 85757 w 514937"/>
              <a:gd name="connsiteY12" fmla="*/ 235539 h 708642"/>
              <a:gd name="connsiteX13" fmla="*/ 511207 w 514937"/>
              <a:gd name="connsiteY13" fmla="*/ 589 h 70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4937" h="708642">
                <a:moveTo>
                  <a:pt x="511207" y="589"/>
                </a:moveTo>
                <a:cubicBezTo>
                  <a:pt x="544544" y="-10523"/>
                  <a:pt x="345049" y="138702"/>
                  <a:pt x="285782" y="168864"/>
                </a:cubicBezTo>
                <a:cubicBezTo>
                  <a:pt x="226515" y="199026"/>
                  <a:pt x="198999" y="146639"/>
                  <a:pt x="155607" y="181564"/>
                </a:cubicBezTo>
                <a:cubicBezTo>
                  <a:pt x="112215" y="216489"/>
                  <a:pt x="46599" y="346664"/>
                  <a:pt x="25432" y="378414"/>
                </a:cubicBezTo>
                <a:cubicBezTo>
                  <a:pt x="4265" y="410164"/>
                  <a:pt x="32840" y="317031"/>
                  <a:pt x="28607" y="372064"/>
                </a:cubicBezTo>
                <a:cubicBezTo>
                  <a:pt x="24374" y="427097"/>
                  <a:pt x="-1026" y="705439"/>
                  <a:pt x="32" y="708614"/>
                </a:cubicBezTo>
                <a:cubicBezTo>
                  <a:pt x="1090" y="711789"/>
                  <a:pt x="29665" y="452497"/>
                  <a:pt x="34957" y="391114"/>
                </a:cubicBezTo>
                <a:cubicBezTo>
                  <a:pt x="40249" y="329731"/>
                  <a:pt x="24903" y="356189"/>
                  <a:pt x="31782" y="340314"/>
                </a:cubicBezTo>
                <a:cubicBezTo>
                  <a:pt x="38661" y="324439"/>
                  <a:pt x="57711" y="323910"/>
                  <a:pt x="76232" y="295864"/>
                </a:cubicBezTo>
                <a:cubicBezTo>
                  <a:pt x="94753" y="267818"/>
                  <a:pt x="105336" y="197439"/>
                  <a:pt x="142907" y="172039"/>
                </a:cubicBezTo>
                <a:cubicBezTo>
                  <a:pt x="180478" y="146639"/>
                  <a:pt x="305890" y="134997"/>
                  <a:pt x="301657" y="143464"/>
                </a:cubicBezTo>
                <a:cubicBezTo>
                  <a:pt x="297424" y="151931"/>
                  <a:pt x="153490" y="207493"/>
                  <a:pt x="117507" y="222839"/>
                </a:cubicBezTo>
                <a:cubicBezTo>
                  <a:pt x="81524" y="238185"/>
                  <a:pt x="25432" y="267818"/>
                  <a:pt x="85757" y="235539"/>
                </a:cubicBezTo>
                <a:cubicBezTo>
                  <a:pt x="146082" y="203260"/>
                  <a:pt x="477870" y="11701"/>
                  <a:pt x="511207" y="58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0" name="フリーフォーム 1449">
            <a:extLst>
              <a:ext uri="{FF2B5EF4-FFF2-40B4-BE49-F238E27FC236}">
                <a16:creationId xmlns:a16="http://schemas.microsoft.com/office/drawing/2014/main" id="{21F5238A-91AD-8F8C-45DB-9BFB9E725415}"/>
              </a:ext>
            </a:extLst>
          </p:cNvPr>
          <p:cNvSpPr/>
          <p:nvPr/>
        </p:nvSpPr>
        <p:spPr>
          <a:xfrm>
            <a:off x="9670556" y="3174546"/>
            <a:ext cx="827341" cy="347260"/>
          </a:xfrm>
          <a:custGeom>
            <a:avLst/>
            <a:gdLst>
              <a:gd name="connsiteX0" fmla="*/ 178294 w 827341"/>
              <a:gd name="connsiteY0" fmla="*/ 194129 h 347260"/>
              <a:gd name="connsiteX1" fmla="*/ 495794 w 827341"/>
              <a:gd name="connsiteY1" fmla="*/ 29029 h 347260"/>
              <a:gd name="connsiteX2" fmla="*/ 575169 w 827341"/>
              <a:gd name="connsiteY2" fmla="*/ 79829 h 347260"/>
              <a:gd name="connsiteX3" fmla="*/ 537069 w 827341"/>
              <a:gd name="connsiteY3" fmla="*/ 108404 h 347260"/>
              <a:gd name="connsiteX4" fmla="*/ 816469 w 827341"/>
              <a:gd name="connsiteY4" fmla="*/ 283029 h 347260"/>
              <a:gd name="connsiteX5" fmla="*/ 772019 w 827341"/>
              <a:gd name="connsiteY5" fmla="*/ 346529 h 347260"/>
              <a:gd name="connsiteX6" fmla="*/ 787894 w 827341"/>
              <a:gd name="connsiteY6" fmla="*/ 248104 h 347260"/>
              <a:gd name="connsiteX7" fmla="*/ 594219 w 827341"/>
              <a:gd name="connsiteY7" fmla="*/ 70304 h 347260"/>
              <a:gd name="connsiteX8" fmla="*/ 384669 w 827341"/>
              <a:gd name="connsiteY8" fmla="*/ 454 h 347260"/>
              <a:gd name="connsiteX9" fmla="*/ 494 w 827341"/>
              <a:gd name="connsiteY9" fmla="*/ 98879 h 347260"/>
              <a:gd name="connsiteX10" fmla="*/ 470394 w 827341"/>
              <a:gd name="connsiteY10" fmla="*/ 3629 h 347260"/>
              <a:gd name="connsiteX11" fmla="*/ 333869 w 827341"/>
              <a:gd name="connsiteY11" fmla="*/ 111579 h 347260"/>
              <a:gd name="connsiteX12" fmla="*/ 178294 w 827341"/>
              <a:gd name="connsiteY12" fmla="*/ 194129 h 34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7341" h="347260">
                <a:moveTo>
                  <a:pt x="178294" y="194129"/>
                </a:moveTo>
                <a:cubicBezTo>
                  <a:pt x="205282" y="180371"/>
                  <a:pt x="429648" y="48079"/>
                  <a:pt x="495794" y="29029"/>
                </a:cubicBezTo>
                <a:cubicBezTo>
                  <a:pt x="561940" y="9979"/>
                  <a:pt x="568290" y="66600"/>
                  <a:pt x="575169" y="79829"/>
                </a:cubicBezTo>
                <a:cubicBezTo>
                  <a:pt x="582048" y="93058"/>
                  <a:pt x="496852" y="74537"/>
                  <a:pt x="537069" y="108404"/>
                </a:cubicBezTo>
                <a:cubicBezTo>
                  <a:pt x="577286" y="142271"/>
                  <a:pt x="777311" y="243342"/>
                  <a:pt x="816469" y="283029"/>
                </a:cubicBezTo>
                <a:cubicBezTo>
                  <a:pt x="855627" y="322717"/>
                  <a:pt x="776781" y="352350"/>
                  <a:pt x="772019" y="346529"/>
                </a:cubicBezTo>
                <a:cubicBezTo>
                  <a:pt x="767257" y="340708"/>
                  <a:pt x="817527" y="294141"/>
                  <a:pt x="787894" y="248104"/>
                </a:cubicBezTo>
                <a:cubicBezTo>
                  <a:pt x="758261" y="202067"/>
                  <a:pt x="661423" y="111579"/>
                  <a:pt x="594219" y="70304"/>
                </a:cubicBezTo>
                <a:cubicBezTo>
                  <a:pt x="527015" y="29029"/>
                  <a:pt x="483623" y="-4309"/>
                  <a:pt x="384669" y="454"/>
                </a:cubicBezTo>
                <a:cubicBezTo>
                  <a:pt x="285715" y="5217"/>
                  <a:pt x="-13794" y="98350"/>
                  <a:pt x="494" y="98879"/>
                </a:cubicBezTo>
                <a:cubicBezTo>
                  <a:pt x="14781" y="99408"/>
                  <a:pt x="414832" y="1512"/>
                  <a:pt x="470394" y="3629"/>
                </a:cubicBezTo>
                <a:cubicBezTo>
                  <a:pt x="525956" y="5746"/>
                  <a:pt x="379907" y="77712"/>
                  <a:pt x="333869" y="111579"/>
                </a:cubicBezTo>
                <a:cubicBezTo>
                  <a:pt x="287831" y="145446"/>
                  <a:pt x="151306" y="207887"/>
                  <a:pt x="178294" y="19412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1" name="フリーフォーム 1450">
            <a:extLst>
              <a:ext uri="{FF2B5EF4-FFF2-40B4-BE49-F238E27FC236}">
                <a16:creationId xmlns:a16="http://schemas.microsoft.com/office/drawing/2014/main" id="{5007FFD2-0259-F3A6-2BFE-404A71DB8A8E}"/>
              </a:ext>
            </a:extLst>
          </p:cNvPr>
          <p:cNvSpPr/>
          <p:nvPr/>
        </p:nvSpPr>
        <p:spPr>
          <a:xfrm>
            <a:off x="9939882" y="2142174"/>
            <a:ext cx="1221231" cy="321626"/>
          </a:xfrm>
          <a:custGeom>
            <a:avLst/>
            <a:gdLst>
              <a:gd name="connsiteX0" fmla="*/ 1043 w 1221231"/>
              <a:gd name="connsiteY0" fmla="*/ 321626 h 321626"/>
              <a:gd name="connsiteX1" fmla="*/ 480468 w 1221231"/>
              <a:gd name="connsiteY1" fmla="*/ 112076 h 321626"/>
              <a:gd name="connsiteX2" fmla="*/ 680493 w 1221231"/>
              <a:gd name="connsiteY2" fmla="*/ 112076 h 321626"/>
              <a:gd name="connsiteX3" fmla="*/ 690018 w 1221231"/>
              <a:gd name="connsiteY3" fmla="*/ 102551 h 321626"/>
              <a:gd name="connsiteX4" fmla="*/ 1220243 w 1221231"/>
              <a:gd name="connsiteY4" fmla="*/ 150176 h 321626"/>
              <a:gd name="connsiteX5" fmla="*/ 813843 w 1221231"/>
              <a:gd name="connsiteY5" fmla="*/ 115251 h 321626"/>
              <a:gd name="connsiteX6" fmla="*/ 505868 w 1221231"/>
              <a:gd name="connsiteY6" fmla="*/ 951 h 321626"/>
              <a:gd name="connsiteX7" fmla="*/ 505868 w 1221231"/>
              <a:gd name="connsiteY7" fmla="*/ 64451 h 321626"/>
              <a:gd name="connsiteX8" fmla="*/ 169318 w 1221231"/>
              <a:gd name="connsiteY8" fmla="*/ 131126 h 321626"/>
              <a:gd name="connsiteX9" fmla="*/ 347118 w 1221231"/>
              <a:gd name="connsiteY9" fmla="*/ 112076 h 321626"/>
              <a:gd name="connsiteX10" fmla="*/ 1043 w 1221231"/>
              <a:gd name="connsiteY10" fmla="*/ 321626 h 321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1231" h="321626">
                <a:moveTo>
                  <a:pt x="1043" y="321626"/>
                </a:moveTo>
                <a:cubicBezTo>
                  <a:pt x="23268" y="321626"/>
                  <a:pt x="367226" y="147001"/>
                  <a:pt x="480468" y="112076"/>
                </a:cubicBezTo>
                <a:cubicBezTo>
                  <a:pt x="593710" y="77151"/>
                  <a:pt x="645568" y="113664"/>
                  <a:pt x="680493" y="112076"/>
                </a:cubicBezTo>
                <a:cubicBezTo>
                  <a:pt x="715418" y="110488"/>
                  <a:pt x="600060" y="96201"/>
                  <a:pt x="690018" y="102551"/>
                </a:cubicBezTo>
                <a:cubicBezTo>
                  <a:pt x="779976" y="108901"/>
                  <a:pt x="1199606" y="148059"/>
                  <a:pt x="1220243" y="150176"/>
                </a:cubicBezTo>
                <a:cubicBezTo>
                  <a:pt x="1240880" y="152293"/>
                  <a:pt x="932906" y="140122"/>
                  <a:pt x="813843" y="115251"/>
                </a:cubicBezTo>
                <a:cubicBezTo>
                  <a:pt x="694781" y="90380"/>
                  <a:pt x="557197" y="9418"/>
                  <a:pt x="505868" y="951"/>
                </a:cubicBezTo>
                <a:cubicBezTo>
                  <a:pt x="454539" y="-7516"/>
                  <a:pt x="561960" y="42755"/>
                  <a:pt x="505868" y="64451"/>
                </a:cubicBezTo>
                <a:cubicBezTo>
                  <a:pt x="449776" y="86147"/>
                  <a:pt x="195776" y="123188"/>
                  <a:pt x="169318" y="131126"/>
                </a:cubicBezTo>
                <a:cubicBezTo>
                  <a:pt x="142860" y="139064"/>
                  <a:pt x="375693" y="80855"/>
                  <a:pt x="347118" y="112076"/>
                </a:cubicBezTo>
                <a:cubicBezTo>
                  <a:pt x="318543" y="143297"/>
                  <a:pt x="-21182" y="321626"/>
                  <a:pt x="1043" y="32162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2" name="フリーフォーム 1451">
            <a:extLst>
              <a:ext uri="{FF2B5EF4-FFF2-40B4-BE49-F238E27FC236}">
                <a16:creationId xmlns:a16="http://schemas.microsoft.com/office/drawing/2014/main" id="{50DDD974-64E9-36ED-876A-201FAF0854C6}"/>
              </a:ext>
            </a:extLst>
          </p:cNvPr>
          <p:cNvSpPr/>
          <p:nvPr/>
        </p:nvSpPr>
        <p:spPr>
          <a:xfrm>
            <a:off x="11236604" y="2315503"/>
            <a:ext cx="301363" cy="211801"/>
          </a:xfrm>
          <a:custGeom>
            <a:avLst/>
            <a:gdLst>
              <a:gd name="connsiteX0" fmla="*/ 2896 w 301363"/>
              <a:gd name="connsiteY0" fmla="*/ 5422 h 211801"/>
              <a:gd name="connsiteX1" fmla="*/ 228321 w 301363"/>
              <a:gd name="connsiteY1" fmla="*/ 173697 h 211801"/>
              <a:gd name="connsiteX2" fmla="*/ 215621 w 301363"/>
              <a:gd name="connsiteY2" fmla="*/ 157822 h 211801"/>
              <a:gd name="connsiteX3" fmla="*/ 301346 w 301363"/>
              <a:gd name="connsiteY3" fmla="*/ 211797 h 211801"/>
              <a:gd name="connsiteX4" fmla="*/ 221971 w 301363"/>
              <a:gd name="connsiteY4" fmla="*/ 154647 h 211801"/>
              <a:gd name="connsiteX5" fmla="*/ 107671 w 301363"/>
              <a:gd name="connsiteY5" fmla="*/ 49872 h 211801"/>
              <a:gd name="connsiteX6" fmla="*/ 2896 w 301363"/>
              <a:gd name="connsiteY6" fmla="*/ 5422 h 211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1363" h="211801">
                <a:moveTo>
                  <a:pt x="2896" y="5422"/>
                </a:moveTo>
                <a:cubicBezTo>
                  <a:pt x="23004" y="26059"/>
                  <a:pt x="192867" y="148297"/>
                  <a:pt x="228321" y="173697"/>
                </a:cubicBezTo>
                <a:cubicBezTo>
                  <a:pt x="263775" y="199097"/>
                  <a:pt x="203450" y="151472"/>
                  <a:pt x="215621" y="157822"/>
                </a:cubicBezTo>
                <a:cubicBezTo>
                  <a:pt x="227792" y="164172"/>
                  <a:pt x="300288" y="212326"/>
                  <a:pt x="301346" y="211797"/>
                </a:cubicBezTo>
                <a:cubicBezTo>
                  <a:pt x="302404" y="211268"/>
                  <a:pt x="254250" y="181634"/>
                  <a:pt x="221971" y="154647"/>
                </a:cubicBezTo>
                <a:cubicBezTo>
                  <a:pt x="189692" y="127660"/>
                  <a:pt x="142596" y="71568"/>
                  <a:pt x="107671" y="49872"/>
                </a:cubicBezTo>
                <a:cubicBezTo>
                  <a:pt x="72746" y="28176"/>
                  <a:pt x="-17212" y="-15215"/>
                  <a:pt x="2896" y="542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3" name="フリーフォーム 1452">
            <a:extLst>
              <a:ext uri="{FF2B5EF4-FFF2-40B4-BE49-F238E27FC236}">
                <a16:creationId xmlns:a16="http://schemas.microsoft.com/office/drawing/2014/main" id="{17117778-6A4D-C619-0B00-6867811EED6F}"/>
              </a:ext>
            </a:extLst>
          </p:cNvPr>
          <p:cNvSpPr/>
          <p:nvPr/>
        </p:nvSpPr>
        <p:spPr>
          <a:xfrm>
            <a:off x="10181474" y="2348912"/>
            <a:ext cx="839409" cy="207022"/>
          </a:xfrm>
          <a:custGeom>
            <a:avLst/>
            <a:gdLst>
              <a:gd name="connsiteX0" fmla="*/ 48376 w 839409"/>
              <a:gd name="connsiteY0" fmla="*/ 206963 h 207022"/>
              <a:gd name="connsiteX1" fmla="*/ 26151 w 839409"/>
              <a:gd name="connsiteY1" fmla="*/ 127588 h 207022"/>
              <a:gd name="connsiteX2" fmla="*/ 172201 w 839409"/>
              <a:gd name="connsiteY2" fmla="*/ 45038 h 207022"/>
              <a:gd name="connsiteX3" fmla="*/ 213476 w 839409"/>
              <a:gd name="connsiteY3" fmla="*/ 32338 h 207022"/>
              <a:gd name="connsiteX4" fmla="*/ 416676 w 839409"/>
              <a:gd name="connsiteY4" fmla="*/ 32338 h 207022"/>
              <a:gd name="connsiteX5" fmla="*/ 378576 w 839409"/>
              <a:gd name="connsiteY5" fmla="*/ 13288 h 207022"/>
              <a:gd name="connsiteX6" fmla="*/ 838951 w 839409"/>
              <a:gd name="connsiteY6" fmla="*/ 38688 h 207022"/>
              <a:gd name="connsiteX7" fmla="*/ 457951 w 839409"/>
              <a:gd name="connsiteY7" fmla="*/ 588 h 207022"/>
              <a:gd name="connsiteX8" fmla="*/ 134101 w 839409"/>
              <a:gd name="connsiteY8" fmla="*/ 16463 h 207022"/>
              <a:gd name="connsiteX9" fmla="*/ 216651 w 839409"/>
              <a:gd name="connsiteY9" fmla="*/ 29163 h 207022"/>
              <a:gd name="connsiteX10" fmla="*/ 7101 w 839409"/>
              <a:gd name="connsiteY10" fmla="*/ 114888 h 207022"/>
              <a:gd name="connsiteX11" fmla="*/ 48376 w 839409"/>
              <a:gd name="connsiteY11" fmla="*/ 206963 h 207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9409" h="207022">
                <a:moveTo>
                  <a:pt x="48376" y="206963"/>
                </a:moveTo>
                <a:cubicBezTo>
                  <a:pt x="51551" y="209080"/>
                  <a:pt x="5513" y="154576"/>
                  <a:pt x="26151" y="127588"/>
                </a:cubicBezTo>
                <a:cubicBezTo>
                  <a:pt x="46789" y="100600"/>
                  <a:pt x="140980" y="60913"/>
                  <a:pt x="172201" y="45038"/>
                </a:cubicBezTo>
                <a:cubicBezTo>
                  <a:pt x="203422" y="29163"/>
                  <a:pt x="172730" y="34455"/>
                  <a:pt x="213476" y="32338"/>
                </a:cubicBezTo>
                <a:cubicBezTo>
                  <a:pt x="254222" y="30221"/>
                  <a:pt x="389159" y="35513"/>
                  <a:pt x="416676" y="32338"/>
                </a:cubicBezTo>
                <a:cubicBezTo>
                  <a:pt x="444193" y="29163"/>
                  <a:pt x="308197" y="12230"/>
                  <a:pt x="378576" y="13288"/>
                </a:cubicBezTo>
                <a:cubicBezTo>
                  <a:pt x="448955" y="14346"/>
                  <a:pt x="825722" y="40805"/>
                  <a:pt x="838951" y="38688"/>
                </a:cubicBezTo>
                <a:cubicBezTo>
                  <a:pt x="852180" y="36571"/>
                  <a:pt x="575426" y="4292"/>
                  <a:pt x="457951" y="588"/>
                </a:cubicBezTo>
                <a:cubicBezTo>
                  <a:pt x="340476" y="-3116"/>
                  <a:pt x="174318" y="11700"/>
                  <a:pt x="134101" y="16463"/>
                </a:cubicBezTo>
                <a:cubicBezTo>
                  <a:pt x="93884" y="21225"/>
                  <a:pt x="237818" y="12759"/>
                  <a:pt x="216651" y="29163"/>
                </a:cubicBezTo>
                <a:cubicBezTo>
                  <a:pt x="195484" y="45567"/>
                  <a:pt x="35676" y="86313"/>
                  <a:pt x="7101" y="114888"/>
                </a:cubicBezTo>
                <a:cubicBezTo>
                  <a:pt x="-21474" y="143463"/>
                  <a:pt x="45201" y="204846"/>
                  <a:pt x="48376" y="20696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4" name="フリーフォーム 1453">
            <a:extLst>
              <a:ext uri="{FF2B5EF4-FFF2-40B4-BE49-F238E27FC236}">
                <a16:creationId xmlns:a16="http://schemas.microsoft.com/office/drawing/2014/main" id="{DB0A4B6D-8734-4F49-FE35-4AD27D81C96F}"/>
              </a:ext>
            </a:extLst>
          </p:cNvPr>
          <p:cNvSpPr/>
          <p:nvPr/>
        </p:nvSpPr>
        <p:spPr>
          <a:xfrm>
            <a:off x="10687047" y="2381132"/>
            <a:ext cx="473220" cy="104914"/>
          </a:xfrm>
          <a:custGeom>
            <a:avLst/>
            <a:gdLst>
              <a:gd name="connsiteX0" fmla="*/ 473078 w 473220"/>
              <a:gd name="connsiteY0" fmla="*/ 118 h 104914"/>
              <a:gd name="connsiteX1" fmla="*/ 422278 w 473220"/>
              <a:gd name="connsiteY1" fmla="*/ 57268 h 104914"/>
              <a:gd name="connsiteX2" fmla="*/ 454028 w 473220"/>
              <a:gd name="connsiteY2" fmla="*/ 104893 h 104914"/>
              <a:gd name="connsiteX3" fmla="*/ 327028 w 473220"/>
              <a:gd name="connsiteY3" fmla="*/ 63618 h 104914"/>
              <a:gd name="connsiteX4" fmla="*/ 3 w 473220"/>
              <a:gd name="connsiteY4" fmla="*/ 82668 h 104914"/>
              <a:gd name="connsiteX5" fmla="*/ 333378 w 473220"/>
              <a:gd name="connsiteY5" fmla="*/ 92193 h 104914"/>
              <a:gd name="connsiteX6" fmla="*/ 434978 w 473220"/>
              <a:gd name="connsiteY6" fmla="*/ 92193 h 104914"/>
              <a:gd name="connsiteX7" fmla="*/ 403228 w 473220"/>
              <a:gd name="connsiteY7" fmla="*/ 73143 h 104914"/>
              <a:gd name="connsiteX8" fmla="*/ 473078 w 473220"/>
              <a:gd name="connsiteY8" fmla="*/ 118 h 104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3220" h="104914">
                <a:moveTo>
                  <a:pt x="473078" y="118"/>
                </a:moveTo>
                <a:cubicBezTo>
                  <a:pt x="476253" y="-2528"/>
                  <a:pt x="425453" y="39806"/>
                  <a:pt x="422278" y="57268"/>
                </a:cubicBezTo>
                <a:cubicBezTo>
                  <a:pt x="419103" y="74731"/>
                  <a:pt x="469903" y="103835"/>
                  <a:pt x="454028" y="104893"/>
                </a:cubicBezTo>
                <a:cubicBezTo>
                  <a:pt x="438153" y="105951"/>
                  <a:pt x="402699" y="67322"/>
                  <a:pt x="327028" y="63618"/>
                </a:cubicBezTo>
                <a:cubicBezTo>
                  <a:pt x="251357" y="59914"/>
                  <a:pt x="-1055" y="77906"/>
                  <a:pt x="3" y="82668"/>
                </a:cubicBezTo>
                <a:cubicBezTo>
                  <a:pt x="1061" y="87430"/>
                  <a:pt x="260882" y="90606"/>
                  <a:pt x="333378" y="92193"/>
                </a:cubicBezTo>
                <a:cubicBezTo>
                  <a:pt x="405874" y="93780"/>
                  <a:pt x="423336" y="95368"/>
                  <a:pt x="434978" y="92193"/>
                </a:cubicBezTo>
                <a:cubicBezTo>
                  <a:pt x="446620" y="89018"/>
                  <a:pt x="398995" y="87960"/>
                  <a:pt x="403228" y="73143"/>
                </a:cubicBezTo>
                <a:cubicBezTo>
                  <a:pt x="407461" y="58326"/>
                  <a:pt x="469903" y="2764"/>
                  <a:pt x="473078" y="11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5" name="フリーフォーム 1454">
            <a:extLst>
              <a:ext uri="{FF2B5EF4-FFF2-40B4-BE49-F238E27FC236}">
                <a16:creationId xmlns:a16="http://schemas.microsoft.com/office/drawing/2014/main" id="{12095543-DFBA-26DF-62A4-9C9EDAE88FB8}"/>
              </a:ext>
            </a:extLst>
          </p:cNvPr>
          <p:cNvSpPr/>
          <p:nvPr/>
        </p:nvSpPr>
        <p:spPr>
          <a:xfrm>
            <a:off x="10718511" y="2322874"/>
            <a:ext cx="490471" cy="45681"/>
          </a:xfrm>
          <a:custGeom>
            <a:avLst/>
            <a:gdLst>
              <a:gd name="connsiteX0" fmla="*/ 25689 w 490471"/>
              <a:gd name="connsiteY0" fmla="*/ 4401 h 45681"/>
              <a:gd name="connsiteX1" fmla="*/ 79664 w 490471"/>
              <a:gd name="connsiteY1" fmla="*/ 4401 h 45681"/>
              <a:gd name="connsiteX2" fmla="*/ 381289 w 490471"/>
              <a:gd name="connsiteY2" fmla="*/ 45676 h 45681"/>
              <a:gd name="connsiteX3" fmla="*/ 482889 w 490471"/>
              <a:gd name="connsiteY3" fmla="*/ 7576 h 45681"/>
              <a:gd name="connsiteX4" fmla="*/ 435264 w 490471"/>
              <a:gd name="connsiteY4" fmla="*/ 32976 h 45681"/>
              <a:gd name="connsiteX5" fmla="*/ 25689 w 490471"/>
              <a:gd name="connsiteY5" fmla="*/ 4401 h 45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0471" h="45681">
                <a:moveTo>
                  <a:pt x="25689" y="4401"/>
                </a:moveTo>
                <a:cubicBezTo>
                  <a:pt x="-33578" y="-362"/>
                  <a:pt x="20397" y="-2478"/>
                  <a:pt x="79664" y="4401"/>
                </a:cubicBezTo>
                <a:cubicBezTo>
                  <a:pt x="138931" y="11280"/>
                  <a:pt x="314085" y="45147"/>
                  <a:pt x="381289" y="45676"/>
                </a:cubicBezTo>
                <a:cubicBezTo>
                  <a:pt x="448493" y="46205"/>
                  <a:pt x="473893" y="9693"/>
                  <a:pt x="482889" y="7576"/>
                </a:cubicBezTo>
                <a:cubicBezTo>
                  <a:pt x="491885" y="5459"/>
                  <a:pt x="506172" y="34034"/>
                  <a:pt x="435264" y="32976"/>
                </a:cubicBezTo>
                <a:cubicBezTo>
                  <a:pt x="364356" y="31918"/>
                  <a:pt x="84956" y="9164"/>
                  <a:pt x="25689" y="440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6" name="フリーフォーム 1455">
            <a:extLst>
              <a:ext uri="{FF2B5EF4-FFF2-40B4-BE49-F238E27FC236}">
                <a16:creationId xmlns:a16="http://schemas.microsoft.com/office/drawing/2014/main" id="{21A95B14-6FC7-1DEC-13AD-A866690BE324}"/>
              </a:ext>
            </a:extLst>
          </p:cNvPr>
          <p:cNvSpPr/>
          <p:nvPr/>
        </p:nvSpPr>
        <p:spPr>
          <a:xfrm>
            <a:off x="10587439" y="2375921"/>
            <a:ext cx="564623" cy="194149"/>
          </a:xfrm>
          <a:custGeom>
            <a:avLst/>
            <a:gdLst>
              <a:gd name="connsiteX0" fmla="*/ 4361 w 564623"/>
              <a:gd name="connsiteY0" fmla="*/ 2154 h 194149"/>
              <a:gd name="connsiteX1" fmla="*/ 309161 w 564623"/>
              <a:gd name="connsiteY1" fmla="*/ 186304 h 194149"/>
              <a:gd name="connsiteX2" fmla="*/ 315511 w 564623"/>
              <a:gd name="connsiteY2" fmla="*/ 160904 h 194149"/>
              <a:gd name="connsiteX3" fmla="*/ 563161 w 564623"/>
              <a:gd name="connsiteY3" fmla="*/ 167254 h 194149"/>
              <a:gd name="connsiteX4" fmla="*/ 410761 w 564623"/>
              <a:gd name="connsiteY4" fmla="*/ 154554 h 194149"/>
              <a:gd name="connsiteX5" fmla="*/ 258361 w 564623"/>
              <a:gd name="connsiteY5" fmla="*/ 138679 h 194149"/>
              <a:gd name="connsiteX6" fmla="*/ 137711 w 564623"/>
              <a:gd name="connsiteY6" fmla="*/ 87879 h 194149"/>
              <a:gd name="connsiteX7" fmla="*/ 4361 w 564623"/>
              <a:gd name="connsiteY7" fmla="*/ 2154 h 194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623" h="194149">
                <a:moveTo>
                  <a:pt x="4361" y="2154"/>
                </a:moveTo>
                <a:cubicBezTo>
                  <a:pt x="32936" y="18558"/>
                  <a:pt x="257303" y="159846"/>
                  <a:pt x="309161" y="186304"/>
                </a:cubicBezTo>
                <a:cubicBezTo>
                  <a:pt x="361019" y="212762"/>
                  <a:pt x="273178" y="164079"/>
                  <a:pt x="315511" y="160904"/>
                </a:cubicBezTo>
                <a:cubicBezTo>
                  <a:pt x="357844" y="157729"/>
                  <a:pt x="547286" y="168312"/>
                  <a:pt x="563161" y="167254"/>
                </a:cubicBezTo>
                <a:cubicBezTo>
                  <a:pt x="579036" y="166196"/>
                  <a:pt x="461561" y="159316"/>
                  <a:pt x="410761" y="154554"/>
                </a:cubicBezTo>
                <a:cubicBezTo>
                  <a:pt x="359961" y="149792"/>
                  <a:pt x="303869" y="149792"/>
                  <a:pt x="258361" y="138679"/>
                </a:cubicBezTo>
                <a:cubicBezTo>
                  <a:pt x="212853" y="127566"/>
                  <a:pt x="180044" y="107987"/>
                  <a:pt x="137711" y="87879"/>
                </a:cubicBezTo>
                <a:cubicBezTo>
                  <a:pt x="95378" y="67771"/>
                  <a:pt x="-24214" y="-14250"/>
                  <a:pt x="4361" y="215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7" name="フリーフォーム 1456">
            <a:extLst>
              <a:ext uri="{FF2B5EF4-FFF2-40B4-BE49-F238E27FC236}">
                <a16:creationId xmlns:a16="http://schemas.microsoft.com/office/drawing/2014/main" id="{60039EB9-52D7-9CE5-8E29-76751D605049}"/>
              </a:ext>
            </a:extLst>
          </p:cNvPr>
          <p:cNvSpPr/>
          <p:nvPr/>
        </p:nvSpPr>
        <p:spPr>
          <a:xfrm>
            <a:off x="11185235" y="2371567"/>
            <a:ext cx="165390" cy="168436"/>
          </a:xfrm>
          <a:custGeom>
            <a:avLst/>
            <a:gdLst>
              <a:gd name="connsiteX0" fmla="*/ 290 w 165390"/>
              <a:gd name="connsiteY0" fmla="*/ 158 h 168436"/>
              <a:gd name="connsiteX1" fmla="*/ 41565 w 165390"/>
              <a:gd name="connsiteY1" fmla="*/ 89058 h 168436"/>
              <a:gd name="connsiteX2" fmla="*/ 12990 w 165390"/>
              <a:gd name="connsiteY2" fmla="*/ 168433 h 168436"/>
              <a:gd name="connsiteX3" fmla="*/ 63790 w 165390"/>
              <a:gd name="connsiteY3" fmla="*/ 92233 h 168436"/>
              <a:gd name="connsiteX4" fmla="*/ 143165 w 165390"/>
              <a:gd name="connsiteY4" fmla="*/ 70008 h 168436"/>
              <a:gd name="connsiteX5" fmla="*/ 165390 w 165390"/>
              <a:gd name="connsiteY5" fmla="*/ 70008 h 168436"/>
              <a:gd name="connsiteX6" fmla="*/ 66965 w 165390"/>
              <a:gd name="connsiteY6" fmla="*/ 66833 h 168436"/>
              <a:gd name="connsiteX7" fmla="*/ 290 w 165390"/>
              <a:gd name="connsiteY7" fmla="*/ 158 h 168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390" h="168436">
                <a:moveTo>
                  <a:pt x="290" y="158"/>
                </a:moveTo>
                <a:cubicBezTo>
                  <a:pt x="-3943" y="3862"/>
                  <a:pt x="39448" y="61012"/>
                  <a:pt x="41565" y="89058"/>
                </a:cubicBezTo>
                <a:cubicBezTo>
                  <a:pt x="43682" y="117104"/>
                  <a:pt x="9286" y="167904"/>
                  <a:pt x="12990" y="168433"/>
                </a:cubicBezTo>
                <a:cubicBezTo>
                  <a:pt x="16694" y="168962"/>
                  <a:pt x="42094" y="108637"/>
                  <a:pt x="63790" y="92233"/>
                </a:cubicBezTo>
                <a:cubicBezTo>
                  <a:pt x="85486" y="75829"/>
                  <a:pt x="126232" y="73712"/>
                  <a:pt x="143165" y="70008"/>
                </a:cubicBezTo>
                <a:cubicBezTo>
                  <a:pt x="160098" y="66304"/>
                  <a:pt x="165390" y="70008"/>
                  <a:pt x="165390" y="70008"/>
                </a:cubicBezTo>
                <a:cubicBezTo>
                  <a:pt x="152690" y="69479"/>
                  <a:pt x="93952" y="74770"/>
                  <a:pt x="66965" y="66833"/>
                </a:cubicBezTo>
                <a:cubicBezTo>
                  <a:pt x="39978" y="58896"/>
                  <a:pt x="4523" y="-3546"/>
                  <a:pt x="290" y="15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8" name="フリーフォーム 1457">
            <a:extLst>
              <a:ext uri="{FF2B5EF4-FFF2-40B4-BE49-F238E27FC236}">
                <a16:creationId xmlns:a16="http://schemas.microsoft.com/office/drawing/2014/main" id="{2C628B90-31BA-5DFB-6B34-78635FEBF86A}"/>
              </a:ext>
            </a:extLst>
          </p:cNvPr>
          <p:cNvSpPr/>
          <p:nvPr/>
        </p:nvSpPr>
        <p:spPr>
          <a:xfrm>
            <a:off x="10776762" y="2549262"/>
            <a:ext cx="410544" cy="111389"/>
          </a:xfrm>
          <a:custGeom>
            <a:avLst/>
            <a:gdLst>
              <a:gd name="connsiteX0" fmla="*/ 27763 w 410544"/>
              <a:gd name="connsiteY0" fmla="*/ 263 h 111389"/>
              <a:gd name="connsiteX1" fmla="*/ 323038 w 410544"/>
              <a:gd name="connsiteY1" fmla="*/ 79638 h 111389"/>
              <a:gd name="connsiteX2" fmla="*/ 316688 w 410544"/>
              <a:gd name="connsiteY2" fmla="*/ 51063 h 111389"/>
              <a:gd name="connsiteX3" fmla="*/ 405588 w 410544"/>
              <a:gd name="connsiteY3" fmla="*/ 108213 h 111389"/>
              <a:gd name="connsiteX4" fmla="*/ 145238 w 410544"/>
              <a:gd name="connsiteY4" fmla="*/ 25663 h 111389"/>
              <a:gd name="connsiteX5" fmla="*/ 72213 w 410544"/>
              <a:gd name="connsiteY5" fmla="*/ 41538 h 111389"/>
              <a:gd name="connsiteX6" fmla="*/ 18238 w 410544"/>
              <a:gd name="connsiteY6" fmla="*/ 111388 h 111389"/>
              <a:gd name="connsiteX7" fmla="*/ 27763 w 410544"/>
              <a:gd name="connsiteY7" fmla="*/ 263 h 111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544" h="111389">
                <a:moveTo>
                  <a:pt x="27763" y="263"/>
                </a:moveTo>
                <a:cubicBezTo>
                  <a:pt x="78563" y="-5029"/>
                  <a:pt x="274884" y="71171"/>
                  <a:pt x="323038" y="79638"/>
                </a:cubicBezTo>
                <a:cubicBezTo>
                  <a:pt x="371192" y="88105"/>
                  <a:pt x="302930" y="46301"/>
                  <a:pt x="316688" y="51063"/>
                </a:cubicBezTo>
                <a:cubicBezTo>
                  <a:pt x="330446" y="55825"/>
                  <a:pt x="434163" y="112446"/>
                  <a:pt x="405588" y="108213"/>
                </a:cubicBezTo>
                <a:cubicBezTo>
                  <a:pt x="377013" y="103980"/>
                  <a:pt x="200801" y="36776"/>
                  <a:pt x="145238" y="25663"/>
                </a:cubicBezTo>
                <a:cubicBezTo>
                  <a:pt x="89675" y="14550"/>
                  <a:pt x="93380" y="27251"/>
                  <a:pt x="72213" y="41538"/>
                </a:cubicBezTo>
                <a:cubicBezTo>
                  <a:pt x="51046" y="55826"/>
                  <a:pt x="26705" y="110859"/>
                  <a:pt x="18238" y="111388"/>
                </a:cubicBezTo>
                <a:cubicBezTo>
                  <a:pt x="9771" y="111917"/>
                  <a:pt x="-23037" y="5555"/>
                  <a:pt x="27763" y="26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9" name="フリーフォーム 1458">
            <a:extLst>
              <a:ext uri="{FF2B5EF4-FFF2-40B4-BE49-F238E27FC236}">
                <a16:creationId xmlns:a16="http://schemas.microsoft.com/office/drawing/2014/main" id="{08F998BD-2B2A-7342-1918-81A282A5FBB1}"/>
              </a:ext>
            </a:extLst>
          </p:cNvPr>
          <p:cNvSpPr/>
          <p:nvPr/>
        </p:nvSpPr>
        <p:spPr>
          <a:xfrm>
            <a:off x="11283746" y="2482147"/>
            <a:ext cx="114525" cy="220116"/>
          </a:xfrm>
          <a:custGeom>
            <a:avLst/>
            <a:gdLst>
              <a:gd name="connsiteX0" fmla="*/ 114504 w 114525"/>
              <a:gd name="connsiteY0" fmla="*/ 703 h 220116"/>
              <a:gd name="connsiteX1" fmla="*/ 51004 w 114525"/>
              <a:gd name="connsiteY1" fmla="*/ 76903 h 220116"/>
              <a:gd name="connsiteX2" fmla="*/ 63704 w 114525"/>
              <a:gd name="connsiteY2" fmla="*/ 121353 h 220116"/>
              <a:gd name="connsiteX3" fmla="*/ 22429 w 114525"/>
              <a:gd name="connsiteY3" fmla="*/ 121353 h 220116"/>
              <a:gd name="connsiteX4" fmla="*/ 73229 w 114525"/>
              <a:gd name="connsiteY4" fmla="*/ 219778 h 220116"/>
              <a:gd name="connsiteX5" fmla="*/ 35129 w 114525"/>
              <a:gd name="connsiteY5" fmla="*/ 149928 h 220116"/>
              <a:gd name="connsiteX6" fmla="*/ 204 w 114525"/>
              <a:gd name="connsiteY6" fmla="*/ 51503 h 220116"/>
              <a:gd name="connsiteX7" fmla="*/ 22429 w 114525"/>
              <a:gd name="connsiteY7" fmla="*/ 102303 h 220116"/>
              <a:gd name="connsiteX8" fmla="*/ 57354 w 114525"/>
              <a:gd name="connsiteY8" fmla="*/ 41978 h 220116"/>
              <a:gd name="connsiteX9" fmla="*/ 114504 w 114525"/>
              <a:gd name="connsiteY9" fmla="*/ 703 h 220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525" h="220116">
                <a:moveTo>
                  <a:pt x="114504" y="703"/>
                </a:moveTo>
                <a:cubicBezTo>
                  <a:pt x="113446" y="6524"/>
                  <a:pt x="59471" y="56795"/>
                  <a:pt x="51004" y="76903"/>
                </a:cubicBezTo>
                <a:cubicBezTo>
                  <a:pt x="42537" y="97011"/>
                  <a:pt x="68466" y="113945"/>
                  <a:pt x="63704" y="121353"/>
                </a:cubicBezTo>
                <a:cubicBezTo>
                  <a:pt x="58941" y="128761"/>
                  <a:pt x="20842" y="104949"/>
                  <a:pt x="22429" y="121353"/>
                </a:cubicBezTo>
                <a:cubicBezTo>
                  <a:pt x="24016" y="137757"/>
                  <a:pt x="71112" y="215016"/>
                  <a:pt x="73229" y="219778"/>
                </a:cubicBezTo>
                <a:cubicBezTo>
                  <a:pt x="75346" y="224540"/>
                  <a:pt x="47300" y="177974"/>
                  <a:pt x="35129" y="149928"/>
                </a:cubicBezTo>
                <a:cubicBezTo>
                  <a:pt x="22958" y="121882"/>
                  <a:pt x="2321" y="59440"/>
                  <a:pt x="204" y="51503"/>
                </a:cubicBezTo>
                <a:cubicBezTo>
                  <a:pt x="-1913" y="43566"/>
                  <a:pt x="12904" y="103891"/>
                  <a:pt x="22429" y="102303"/>
                </a:cubicBezTo>
                <a:cubicBezTo>
                  <a:pt x="31954" y="100716"/>
                  <a:pt x="36717" y="57324"/>
                  <a:pt x="57354" y="41978"/>
                </a:cubicBezTo>
                <a:cubicBezTo>
                  <a:pt x="77991" y="26632"/>
                  <a:pt x="115562" y="-5118"/>
                  <a:pt x="114504" y="70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0" name="フリーフォーム 1459">
            <a:extLst>
              <a:ext uri="{FF2B5EF4-FFF2-40B4-BE49-F238E27FC236}">
                <a16:creationId xmlns:a16="http://schemas.microsoft.com/office/drawing/2014/main" id="{BD8C52CA-0B10-0AB1-EA06-5465128251F8}"/>
              </a:ext>
            </a:extLst>
          </p:cNvPr>
          <p:cNvSpPr/>
          <p:nvPr/>
        </p:nvSpPr>
        <p:spPr>
          <a:xfrm>
            <a:off x="11406750" y="2469080"/>
            <a:ext cx="170502" cy="248841"/>
          </a:xfrm>
          <a:custGeom>
            <a:avLst/>
            <a:gdLst>
              <a:gd name="connsiteX0" fmla="*/ 4200 w 170502"/>
              <a:gd name="connsiteY0" fmla="*/ 4245 h 248841"/>
              <a:gd name="connsiteX1" fmla="*/ 51825 w 170502"/>
              <a:gd name="connsiteY1" fmla="*/ 32820 h 248841"/>
              <a:gd name="connsiteX2" fmla="*/ 115325 w 170502"/>
              <a:gd name="connsiteY2" fmla="*/ 86795 h 248841"/>
              <a:gd name="connsiteX3" fmla="*/ 153425 w 170502"/>
              <a:gd name="connsiteY3" fmla="*/ 143945 h 248841"/>
              <a:gd name="connsiteX4" fmla="*/ 159775 w 170502"/>
              <a:gd name="connsiteY4" fmla="*/ 191570 h 248841"/>
              <a:gd name="connsiteX5" fmla="*/ 93100 w 170502"/>
              <a:gd name="connsiteY5" fmla="*/ 248720 h 248841"/>
              <a:gd name="connsiteX6" fmla="*/ 134375 w 170502"/>
              <a:gd name="connsiteY6" fmla="*/ 204270 h 248841"/>
              <a:gd name="connsiteX7" fmla="*/ 162950 w 170502"/>
              <a:gd name="connsiteY7" fmla="*/ 124895 h 248841"/>
              <a:gd name="connsiteX8" fmla="*/ 4200 w 170502"/>
              <a:gd name="connsiteY8" fmla="*/ 4245 h 24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0502" h="248841">
                <a:moveTo>
                  <a:pt x="4200" y="4245"/>
                </a:moveTo>
                <a:cubicBezTo>
                  <a:pt x="-14321" y="-11101"/>
                  <a:pt x="33304" y="19062"/>
                  <a:pt x="51825" y="32820"/>
                </a:cubicBezTo>
                <a:cubicBezTo>
                  <a:pt x="70346" y="46578"/>
                  <a:pt x="98392" y="68274"/>
                  <a:pt x="115325" y="86795"/>
                </a:cubicBezTo>
                <a:cubicBezTo>
                  <a:pt x="132258" y="105316"/>
                  <a:pt x="146017" y="126483"/>
                  <a:pt x="153425" y="143945"/>
                </a:cubicBezTo>
                <a:cubicBezTo>
                  <a:pt x="160833" y="161407"/>
                  <a:pt x="169829" y="174108"/>
                  <a:pt x="159775" y="191570"/>
                </a:cubicBezTo>
                <a:cubicBezTo>
                  <a:pt x="149721" y="209032"/>
                  <a:pt x="97333" y="246603"/>
                  <a:pt x="93100" y="248720"/>
                </a:cubicBezTo>
                <a:cubicBezTo>
                  <a:pt x="88867" y="250837"/>
                  <a:pt x="122733" y="224907"/>
                  <a:pt x="134375" y="204270"/>
                </a:cubicBezTo>
                <a:cubicBezTo>
                  <a:pt x="146017" y="183633"/>
                  <a:pt x="187292" y="154528"/>
                  <a:pt x="162950" y="124895"/>
                </a:cubicBezTo>
                <a:cubicBezTo>
                  <a:pt x="138608" y="95262"/>
                  <a:pt x="22721" y="19591"/>
                  <a:pt x="4200" y="424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1" name="フリーフォーム 1460">
            <a:extLst>
              <a:ext uri="{FF2B5EF4-FFF2-40B4-BE49-F238E27FC236}">
                <a16:creationId xmlns:a16="http://schemas.microsoft.com/office/drawing/2014/main" id="{A676EFE2-7EFF-B49D-80CF-F4B3C1A40C2C}"/>
              </a:ext>
            </a:extLst>
          </p:cNvPr>
          <p:cNvSpPr/>
          <p:nvPr/>
        </p:nvSpPr>
        <p:spPr>
          <a:xfrm>
            <a:off x="11293458" y="2527131"/>
            <a:ext cx="247835" cy="174647"/>
          </a:xfrm>
          <a:custGeom>
            <a:avLst/>
            <a:gdLst>
              <a:gd name="connsiteX0" fmla="*/ 17 w 247835"/>
              <a:gd name="connsiteY0" fmla="*/ 169 h 174647"/>
              <a:gd name="connsiteX1" fmla="*/ 63517 w 247835"/>
              <a:gd name="connsiteY1" fmla="*/ 117644 h 174647"/>
              <a:gd name="connsiteX2" fmla="*/ 101617 w 247835"/>
              <a:gd name="connsiteY2" fmla="*/ 152569 h 174647"/>
              <a:gd name="connsiteX3" fmla="*/ 247667 w 247835"/>
              <a:gd name="connsiteY3" fmla="*/ 165269 h 174647"/>
              <a:gd name="connsiteX4" fmla="*/ 69867 w 247835"/>
              <a:gd name="connsiteY4" fmla="*/ 171619 h 174647"/>
              <a:gd name="connsiteX5" fmla="*/ 19067 w 247835"/>
              <a:gd name="connsiteY5" fmla="*/ 114469 h 174647"/>
              <a:gd name="connsiteX6" fmla="*/ 69867 w 247835"/>
              <a:gd name="connsiteY6" fmla="*/ 146219 h 174647"/>
              <a:gd name="connsiteX7" fmla="*/ 17 w 247835"/>
              <a:gd name="connsiteY7" fmla="*/ 169 h 174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7835" h="174647">
                <a:moveTo>
                  <a:pt x="17" y="169"/>
                </a:moveTo>
                <a:cubicBezTo>
                  <a:pt x="-1041" y="-4593"/>
                  <a:pt x="46584" y="92244"/>
                  <a:pt x="63517" y="117644"/>
                </a:cubicBezTo>
                <a:cubicBezTo>
                  <a:pt x="80450" y="143044"/>
                  <a:pt x="70925" y="144632"/>
                  <a:pt x="101617" y="152569"/>
                </a:cubicBezTo>
                <a:cubicBezTo>
                  <a:pt x="132309" y="160506"/>
                  <a:pt x="252959" y="162094"/>
                  <a:pt x="247667" y="165269"/>
                </a:cubicBezTo>
                <a:cubicBezTo>
                  <a:pt x="242375" y="168444"/>
                  <a:pt x="107967" y="180086"/>
                  <a:pt x="69867" y="171619"/>
                </a:cubicBezTo>
                <a:cubicBezTo>
                  <a:pt x="31767" y="163152"/>
                  <a:pt x="19067" y="118702"/>
                  <a:pt x="19067" y="114469"/>
                </a:cubicBezTo>
                <a:cubicBezTo>
                  <a:pt x="19067" y="110236"/>
                  <a:pt x="75688" y="163152"/>
                  <a:pt x="69867" y="146219"/>
                </a:cubicBezTo>
                <a:cubicBezTo>
                  <a:pt x="64046" y="129286"/>
                  <a:pt x="1075" y="4931"/>
                  <a:pt x="17" y="16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2" name="フリーフォーム 1461">
            <a:extLst>
              <a:ext uri="{FF2B5EF4-FFF2-40B4-BE49-F238E27FC236}">
                <a16:creationId xmlns:a16="http://schemas.microsoft.com/office/drawing/2014/main" id="{F1BD2F6C-21BF-4DE8-C3A7-BCB8BF43F212}"/>
              </a:ext>
            </a:extLst>
          </p:cNvPr>
          <p:cNvSpPr/>
          <p:nvPr/>
        </p:nvSpPr>
        <p:spPr>
          <a:xfrm>
            <a:off x="10848949" y="2561005"/>
            <a:ext cx="644576" cy="164345"/>
          </a:xfrm>
          <a:custGeom>
            <a:avLst/>
            <a:gdLst>
              <a:gd name="connsiteX0" fmla="*/ 26 w 644576"/>
              <a:gd name="connsiteY0" fmla="*/ 1220 h 164345"/>
              <a:gd name="connsiteX1" fmla="*/ 333401 w 644576"/>
              <a:gd name="connsiteY1" fmla="*/ 102820 h 164345"/>
              <a:gd name="connsiteX2" fmla="*/ 463576 w 644576"/>
              <a:gd name="connsiteY2" fmla="*/ 163145 h 164345"/>
              <a:gd name="connsiteX3" fmla="*/ 431826 w 644576"/>
              <a:gd name="connsiteY3" fmla="*/ 144095 h 164345"/>
              <a:gd name="connsiteX4" fmla="*/ 644551 w 644576"/>
              <a:gd name="connsiteY4" fmla="*/ 156795 h 164345"/>
              <a:gd name="connsiteX5" fmla="*/ 444526 w 644576"/>
              <a:gd name="connsiteY5" fmla="*/ 137745 h 164345"/>
              <a:gd name="connsiteX6" fmla="*/ 203226 w 644576"/>
              <a:gd name="connsiteY6" fmla="*/ 36145 h 164345"/>
              <a:gd name="connsiteX7" fmla="*/ 314351 w 644576"/>
              <a:gd name="connsiteY7" fmla="*/ 45670 h 164345"/>
              <a:gd name="connsiteX8" fmla="*/ 26 w 644576"/>
              <a:gd name="connsiteY8" fmla="*/ 1220 h 164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4576" h="164345">
                <a:moveTo>
                  <a:pt x="26" y="1220"/>
                </a:moveTo>
                <a:cubicBezTo>
                  <a:pt x="3201" y="10745"/>
                  <a:pt x="256143" y="75833"/>
                  <a:pt x="333401" y="102820"/>
                </a:cubicBezTo>
                <a:cubicBezTo>
                  <a:pt x="410659" y="129807"/>
                  <a:pt x="447172" y="156266"/>
                  <a:pt x="463576" y="163145"/>
                </a:cubicBezTo>
                <a:cubicBezTo>
                  <a:pt x="479980" y="170024"/>
                  <a:pt x="401664" y="145153"/>
                  <a:pt x="431826" y="144095"/>
                </a:cubicBezTo>
                <a:cubicBezTo>
                  <a:pt x="461988" y="143037"/>
                  <a:pt x="642434" y="157853"/>
                  <a:pt x="644551" y="156795"/>
                </a:cubicBezTo>
                <a:cubicBezTo>
                  <a:pt x="646668" y="155737"/>
                  <a:pt x="518080" y="157853"/>
                  <a:pt x="444526" y="137745"/>
                </a:cubicBezTo>
                <a:cubicBezTo>
                  <a:pt x="370972" y="117637"/>
                  <a:pt x="224922" y="51491"/>
                  <a:pt x="203226" y="36145"/>
                </a:cubicBezTo>
                <a:cubicBezTo>
                  <a:pt x="181530" y="20799"/>
                  <a:pt x="348218" y="50432"/>
                  <a:pt x="314351" y="45670"/>
                </a:cubicBezTo>
                <a:cubicBezTo>
                  <a:pt x="280484" y="40908"/>
                  <a:pt x="-3149" y="-8305"/>
                  <a:pt x="26" y="122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3" name="フリーフォーム 1462">
            <a:extLst>
              <a:ext uri="{FF2B5EF4-FFF2-40B4-BE49-F238E27FC236}">
                <a16:creationId xmlns:a16="http://schemas.microsoft.com/office/drawing/2014/main" id="{435E1661-4668-913E-D0A9-32F45D2D5ED4}"/>
              </a:ext>
            </a:extLst>
          </p:cNvPr>
          <p:cNvSpPr/>
          <p:nvPr/>
        </p:nvSpPr>
        <p:spPr>
          <a:xfrm>
            <a:off x="10489776" y="1867428"/>
            <a:ext cx="708773" cy="329005"/>
          </a:xfrm>
          <a:custGeom>
            <a:avLst/>
            <a:gdLst>
              <a:gd name="connsiteX0" fmla="*/ 25824 w 708773"/>
              <a:gd name="connsiteY0" fmla="*/ 316972 h 329005"/>
              <a:gd name="connsiteX1" fmla="*/ 549699 w 708773"/>
              <a:gd name="connsiteY1" fmla="*/ 28047 h 329005"/>
              <a:gd name="connsiteX2" fmla="*/ 708449 w 708773"/>
              <a:gd name="connsiteY2" fmla="*/ 8997 h 329005"/>
              <a:gd name="connsiteX3" fmla="*/ 594149 w 708773"/>
              <a:gd name="connsiteY3" fmla="*/ 8997 h 329005"/>
              <a:gd name="connsiteX4" fmla="*/ 527474 w 708773"/>
              <a:gd name="connsiteY4" fmla="*/ 8997 h 329005"/>
              <a:gd name="connsiteX5" fmla="*/ 333799 w 708773"/>
              <a:gd name="connsiteY5" fmla="*/ 78847 h 329005"/>
              <a:gd name="connsiteX6" fmla="*/ 390949 w 708773"/>
              <a:gd name="connsiteY6" fmla="*/ 78847 h 329005"/>
              <a:gd name="connsiteX7" fmla="*/ 330624 w 708773"/>
              <a:gd name="connsiteY7" fmla="*/ 167747 h 329005"/>
              <a:gd name="connsiteX8" fmla="*/ 102024 w 708773"/>
              <a:gd name="connsiteY8" fmla="*/ 262997 h 329005"/>
              <a:gd name="connsiteX9" fmla="*/ 25824 w 708773"/>
              <a:gd name="connsiteY9" fmla="*/ 316972 h 329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8773" h="329005">
                <a:moveTo>
                  <a:pt x="25824" y="316972"/>
                </a:moveTo>
                <a:cubicBezTo>
                  <a:pt x="100436" y="277814"/>
                  <a:pt x="435928" y="79376"/>
                  <a:pt x="549699" y="28047"/>
                </a:cubicBezTo>
                <a:cubicBezTo>
                  <a:pt x="663470" y="-23282"/>
                  <a:pt x="701041" y="12172"/>
                  <a:pt x="708449" y="8997"/>
                </a:cubicBezTo>
                <a:cubicBezTo>
                  <a:pt x="715857" y="5822"/>
                  <a:pt x="594149" y="8997"/>
                  <a:pt x="594149" y="8997"/>
                </a:cubicBezTo>
                <a:cubicBezTo>
                  <a:pt x="563987" y="8997"/>
                  <a:pt x="570866" y="-2645"/>
                  <a:pt x="527474" y="8997"/>
                </a:cubicBezTo>
                <a:cubicBezTo>
                  <a:pt x="484082" y="20639"/>
                  <a:pt x="356553" y="67205"/>
                  <a:pt x="333799" y="78847"/>
                </a:cubicBezTo>
                <a:cubicBezTo>
                  <a:pt x="311045" y="90489"/>
                  <a:pt x="391478" y="64030"/>
                  <a:pt x="390949" y="78847"/>
                </a:cubicBezTo>
                <a:cubicBezTo>
                  <a:pt x="390420" y="93664"/>
                  <a:pt x="378778" y="137055"/>
                  <a:pt x="330624" y="167747"/>
                </a:cubicBezTo>
                <a:cubicBezTo>
                  <a:pt x="282470" y="198439"/>
                  <a:pt x="146474" y="236539"/>
                  <a:pt x="102024" y="262997"/>
                </a:cubicBezTo>
                <a:cubicBezTo>
                  <a:pt x="57574" y="289455"/>
                  <a:pt x="-48788" y="356130"/>
                  <a:pt x="25824" y="31697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4" name="フリーフォーム 1463">
            <a:extLst>
              <a:ext uri="{FF2B5EF4-FFF2-40B4-BE49-F238E27FC236}">
                <a16:creationId xmlns:a16="http://schemas.microsoft.com/office/drawing/2014/main" id="{58ED7CC6-A0DC-E0FD-E4E0-4EFD3FE820BA}"/>
              </a:ext>
            </a:extLst>
          </p:cNvPr>
          <p:cNvSpPr/>
          <p:nvPr/>
        </p:nvSpPr>
        <p:spPr>
          <a:xfrm>
            <a:off x="11060867" y="1812793"/>
            <a:ext cx="737227" cy="89061"/>
          </a:xfrm>
          <a:custGeom>
            <a:avLst/>
            <a:gdLst>
              <a:gd name="connsiteX0" fmla="*/ 7183 w 737227"/>
              <a:gd name="connsiteY0" fmla="*/ 89032 h 89061"/>
              <a:gd name="connsiteX1" fmla="*/ 721558 w 737227"/>
              <a:gd name="connsiteY1" fmla="*/ 6482 h 89061"/>
              <a:gd name="connsiteX2" fmla="*/ 489783 w 737227"/>
              <a:gd name="connsiteY2" fmla="*/ 6482 h 89061"/>
              <a:gd name="connsiteX3" fmla="*/ 362783 w 737227"/>
              <a:gd name="connsiteY3" fmla="*/ 16007 h 89061"/>
              <a:gd name="connsiteX4" fmla="*/ 7183 w 737227"/>
              <a:gd name="connsiteY4" fmla="*/ 89032 h 89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7227" h="89061">
                <a:moveTo>
                  <a:pt x="7183" y="89032"/>
                </a:moveTo>
                <a:cubicBezTo>
                  <a:pt x="66979" y="87445"/>
                  <a:pt x="641125" y="20240"/>
                  <a:pt x="721558" y="6482"/>
                </a:cubicBezTo>
                <a:cubicBezTo>
                  <a:pt x="801991" y="-7276"/>
                  <a:pt x="549579" y="4895"/>
                  <a:pt x="489783" y="6482"/>
                </a:cubicBezTo>
                <a:cubicBezTo>
                  <a:pt x="429987" y="8069"/>
                  <a:pt x="447450" y="5424"/>
                  <a:pt x="362783" y="16007"/>
                </a:cubicBezTo>
                <a:cubicBezTo>
                  <a:pt x="278116" y="26590"/>
                  <a:pt x="-52613" y="90619"/>
                  <a:pt x="7183" y="8903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5" name="フリーフォーム 1464">
            <a:extLst>
              <a:ext uri="{FF2B5EF4-FFF2-40B4-BE49-F238E27FC236}">
                <a16:creationId xmlns:a16="http://schemas.microsoft.com/office/drawing/2014/main" id="{D999CF66-9EC6-09F4-34AD-10C14304FE77}"/>
              </a:ext>
            </a:extLst>
          </p:cNvPr>
          <p:cNvSpPr/>
          <p:nvPr/>
        </p:nvSpPr>
        <p:spPr>
          <a:xfrm>
            <a:off x="11702724" y="1774818"/>
            <a:ext cx="428563" cy="33543"/>
          </a:xfrm>
          <a:custGeom>
            <a:avLst/>
            <a:gdLst>
              <a:gd name="connsiteX0" fmla="*/ 326 w 428563"/>
              <a:gd name="connsiteY0" fmla="*/ 28582 h 33543"/>
              <a:gd name="connsiteX1" fmla="*/ 184476 w 428563"/>
              <a:gd name="connsiteY1" fmla="*/ 7 h 33543"/>
              <a:gd name="connsiteX2" fmla="*/ 425776 w 428563"/>
              <a:gd name="connsiteY2" fmla="*/ 25407 h 33543"/>
              <a:gd name="connsiteX3" fmla="*/ 305126 w 428563"/>
              <a:gd name="connsiteY3" fmla="*/ 12707 h 33543"/>
              <a:gd name="connsiteX4" fmla="*/ 143201 w 428563"/>
              <a:gd name="connsiteY4" fmla="*/ 31757 h 33543"/>
              <a:gd name="connsiteX5" fmla="*/ 326 w 428563"/>
              <a:gd name="connsiteY5" fmla="*/ 28582 h 33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563" h="33543">
                <a:moveTo>
                  <a:pt x="326" y="28582"/>
                </a:moveTo>
                <a:cubicBezTo>
                  <a:pt x="7205" y="23290"/>
                  <a:pt x="113568" y="536"/>
                  <a:pt x="184476" y="7"/>
                </a:cubicBezTo>
                <a:cubicBezTo>
                  <a:pt x="255384" y="-522"/>
                  <a:pt x="425776" y="25407"/>
                  <a:pt x="425776" y="25407"/>
                </a:cubicBezTo>
                <a:cubicBezTo>
                  <a:pt x="445884" y="27524"/>
                  <a:pt x="352222" y="11649"/>
                  <a:pt x="305126" y="12707"/>
                </a:cubicBezTo>
                <a:cubicBezTo>
                  <a:pt x="258030" y="13765"/>
                  <a:pt x="189238" y="28582"/>
                  <a:pt x="143201" y="31757"/>
                </a:cubicBezTo>
                <a:cubicBezTo>
                  <a:pt x="97164" y="34932"/>
                  <a:pt x="-6553" y="33874"/>
                  <a:pt x="326" y="2858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6" name="フリーフォーム 1465">
            <a:extLst>
              <a:ext uri="{FF2B5EF4-FFF2-40B4-BE49-F238E27FC236}">
                <a16:creationId xmlns:a16="http://schemas.microsoft.com/office/drawing/2014/main" id="{33B4A5D7-C65F-FC07-4FEE-7EA18408380C}"/>
              </a:ext>
            </a:extLst>
          </p:cNvPr>
          <p:cNvSpPr/>
          <p:nvPr/>
        </p:nvSpPr>
        <p:spPr>
          <a:xfrm>
            <a:off x="12045880" y="1755766"/>
            <a:ext cx="504934" cy="133370"/>
          </a:xfrm>
          <a:custGeom>
            <a:avLst/>
            <a:gdLst>
              <a:gd name="connsiteX0" fmla="*/ 70 w 504934"/>
              <a:gd name="connsiteY0" fmla="*/ 66684 h 133370"/>
              <a:gd name="connsiteX1" fmla="*/ 254070 w 504934"/>
              <a:gd name="connsiteY1" fmla="*/ 22234 h 133370"/>
              <a:gd name="connsiteX2" fmla="*/ 431870 w 504934"/>
              <a:gd name="connsiteY2" fmla="*/ 47634 h 133370"/>
              <a:gd name="connsiteX3" fmla="*/ 412820 w 504934"/>
              <a:gd name="connsiteY3" fmla="*/ 50809 h 133370"/>
              <a:gd name="connsiteX4" fmla="*/ 504895 w 504934"/>
              <a:gd name="connsiteY4" fmla="*/ 133359 h 133370"/>
              <a:gd name="connsiteX5" fmla="*/ 422345 w 504934"/>
              <a:gd name="connsiteY5" fmla="*/ 44459 h 133370"/>
              <a:gd name="connsiteX6" fmla="*/ 279470 w 504934"/>
              <a:gd name="connsiteY6" fmla="*/ 9 h 133370"/>
              <a:gd name="connsiteX7" fmla="*/ 70 w 504934"/>
              <a:gd name="connsiteY7" fmla="*/ 66684 h 133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4934" h="133370">
                <a:moveTo>
                  <a:pt x="70" y="66684"/>
                </a:moveTo>
                <a:cubicBezTo>
                  <a:pt x="-4163" y="70388"/>
                  <a:pt x="182103" y="25409"/>
                  <a:pt x="254070" y="22234"/>
                </a:cubicBezTo>
                <a:cubicBezTo>
                  <a:pt x="326037" y="19059"/>
                  <a:pt x="405412" y="42872"/>
                  <a:pt x="431870" y="47634"/>
                </a:cubicBezTo>
                <a:cubicBezTo>
                  <a:pt x="458328" y="52396"/>
                  <a:pt x="400649" y="36522"/>
                  <a:pt x="412820" y="50809"/>
                </a:cubicBezTo>
                <a:cubicBezTo>
                  <a:pt x="424991" y="65096"/>
                  <a:pt x="503307" y="134417"/>
                  <a:pt x="504895" y="133359"/>
                </a:cubicBezTo>
                <a:cubicBezTo>
                  <a:pt x="506483" y="132301"/>
                  <a:pt x="459916" y="66684"/>
                  <a:pt x="422345" y="44459"/>
                </a:cubicBezTo>
                <a:cubicBezTo>
                  <a:pt x="384774" y="22234"/>
                  <a:pt x="353024" y="-520"/>
                  <a:pt x="279470" y="9"/>
                </a:cubicBezTo>
                <a:cubicBezTo>
                  <a:pt x="205916" y="538"/>
                  <a:pt x="4303" y="62980"/>
                  <a:pt x="70" y="6668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7" name="フリーフォーム 1466">
            <a:extLst>
              <a:ext uri="{FF2B5EF4-FFF2-40B4-BE49-F238E27FC236}">
                <a16:creationId xmlns:a16="http://schemas.microsoft.com/office/drawing/2014/main" id="{A3E4C475-ABD3-B7E6-A442-4FEAD8B22D58}"/>
              </a:ext>
            </a:extLst>
          </p:cNvPr>
          <p:cNvSpPr/>
          <p:nvPr/>
        </p:nvSpPr>
        <p:spPr>
          <a:xfrm>
            <a:off x="12115059" y="1805836"/>
            <a:ext cx="280440" cy="83485"/>
          </a:xfrm>
          <a:custGeom>
            <a:avLst/>
            <a:gdLst>
              <a:gd name="connsiteX0" fmla="*/ 741 w 280440"/>
              <a:gd name="connsiteY0" fmla="*/ 83289 h 83485"/>
              <a:gd name="connsiteX1" fmla="*/ 143616 w 280440"/>
              <a:gd name="connsiteY1" fmla="*/ 26139 h 83485"/>
              <a:gd name="connsiteX2" fmla="*/ 280141 w 280440"/>
              <a:gd name="connsiteY2" fmla="*/ 16614 h 83485"/>
              <a:gd name="connsiteX3" fmla="*/ 105516 w 280440"/>
              <a:gd name="connsiteY3" fmla="*/ 7089 h 83485"/>
              <a:gd name="connsiteX4" fmla="*/ 86466 w 280440"/>
              <a:gd name="connsiteY4" fmla="*/ 3914 h 83485"/>
              <a:gd name="connsiteX5" fmla="*/ 741 w 280440"/>
              <a:gd name="connsiteY5" fmla="*/ 83289 h 8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440" h="83485">
                <a:moveTo>
                  <a:pt x="741" y="83289"/>
                </a:moveTo>
                <a:cubicBezTo>
                  <a:pt x="10266" y="86993"/>
                  <a:pt x="97049" y="37251"/>
                  <a:pt x="143616" y="26139"/>
                </a:cubicBezTo>
                <a:cubicBezTo>
                  <a:pt x="190183" y="15027"/>
                  <a:pt x="286491" y="19789"/>
                  <a:pt x="280141" y="16614"/>
                </a:cubicBezTo>
                <a:cubicBezTo>
                  <a:pt x="273791" y="13439"/>
                  <a:pt x="137795" y="9206"/>
                  <a:pt x="105516" y="7089"/>
                </a:cubicBezTo>
                <a:cubicBezTo>
                  <a:pt x="73237" y="4972"/>
                  <a:pt x="96520" y="-5611"/>
                  <a:pt x="86466" y="3914"/>
                </a:cubicBezTo>
                <a:cubicBezTo>
                  <a:pt x="76412" y="13439"/>
                  <a:pt x="-8784" y="79585"/>
                  <a:pt x="741" y="8328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8" name="フリーフォーム 1467">
            <a:extLst>
              <a:ext uri="{FF2B5EF4-FFF2-40B4-BE49-F238E27FC236}">
                <a16:creationId xmlns:a16="http://schemas.microsoft.com/office/drawing/2014/main" id="{B1D048B8-7CBF-36BB-2BE6-86D07B408792}"/>
              </a:ext>
            </a:extLst>
          </p:cNvPr>
          <p:cNvSpPr/>
          <p:nvPr/>
        </p:nvSpPr>
        <p:spPr>
          <a:xfrm>
            <a:off x="11648522" y="1725698"/>
            <a:ext cx="904134" cy="354812"/>
          </a:xfrm>
          <a:custGeom>
            <a:avLst/>
            <a:gdLst>
              <a:gd name="connsiteX0" fmla="*/ 810178 w 904134"/>
              <a:gd name="connsiteY0" fmla="*/ 1502 h 354812"/>
              <a:gd name="connsiteX1" fmla="*/ 876853 w 904134"/>
              <a:gd name="connsiteY1" fmla="*/ 115802 h 354812"/>
              <a:gd name="connsiteX2" fmla="*/ 886378 w 904134"/>
              <a:gd name="connsiteY2" fmla="*/ 182477 h 354812"/>
              <a:gd name="connsiteX3" fmla="*/ 641903 w 904134"/>
              <a:gd name="connsiteY3" fmla="*/ 258677 h 354812"/>
              <a:gd name="connsiteX4" fmla="*/ 753028 w 904134"/>
              <a:gd name="connsiteY4" fmla="*/ 255502 h 354812"/>
              <a:gd name="connsiteX5" fmla="*/ 432353 w 904134"/>
              <a:gd name="connsiteY5" fmla="*/ 309477 h 354812"/>
              <a:gd name="connsiteX6" fmla="*/ 3728 w 904134"/>
              <a:gd name="connsiteY6" fmla="*/ 353927 h 354812"/>
              <a:gd name="connsiteX7" fmla="*/ 692703 w 904134"/>
              <a:gd name="connsiteY7" fmla="*/ 268202 h 354812"/>
              <a:gd name="connsiteX8" fmla="*/ 873678 w 904134"/>
              <a:gd name="connsiteY8" fmla="*/ 239627 h 354812"/>
              <a:gd name="connsiteX9" fmla="*/ 889553 w 904134"/>
              <a:gd name="connsiteY9" fmla="*/ 204702 h 354812"/>
              <a:gd name="connsiteX10" fmla="*/ 810178 w 904134"/>
              <a:gd name="connsiteY10" fmla="*/ 1502 h 35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04134" h="354812">
                <a:moveTo>
                  <a:pt x="810178" y="1502"/>
                </a:moveTo>
                <a:cubicBezTo>
                  <a:pt x="808061" y="-13315"/>
                  <a:pt x="864153" y="85640"/>
                  <a:pt x="876853" y="115802"/>
                </a:cubicBezTo>
                <a:cubicBezTo>
                  <a:pt x="889553" y="145965"/>
                  <a:pt x="925536" y="158665"/>
                  <a:pt x="886378" y="182477"/>
                </a:cubicBezTo>
                <a:cubicBezTo>
                  <a:pt x="847220" y="206290"/>
                  <a:pt x="664128" y="246506"/>
                  <a:pt x="641903" y="258677"/>
                </a:cubicBezTo>
                <a:cubicBezTo>
                  <a:pt x="619678" y="270848"/>
                  <a:pt x="787953" y="247035"/>
                  <a:pt x="753028" y="255502"/>
                </a:cubicBezTo>
                <a:cubicBezTo>
                  <a:pt x="718103" y="263969"/>
                  <a:pt x="557236" y="293073"/>
                  <a:pt x="432353" y="309477"/>
                </a:cubicBezTo>
                <a:cubicBezTo>
                  <a:pt x="307470" y="325881"/>
                  <a:pt x="-39664" y="360806"/>
                  <a:pt x="3728" y="353927"/>
                </a:cubicBezTo>
                <a:cubicBezTo>
                  <a:pt x="47120" y="347048"/>
                  <a:pt x="547712" y="287252"/>
                  <a:pt x="692703" y="268202"/>
                </a:cubicBezTo>
                <a:cubicBezTo>
                  <a:pt x="837694" y="249152"/>
                  <a:pt x="840870" y="250210"/>
                  <a:pt x="873678" y="239627"/>
                </a:cubicBezTo>
                <a:cubicBezTo>
                  <a:pt x="906486" y="229044"/>
                  <a:pt x="904899" y="245448"/>
                  <a:pt x="889553" y="204702"/>
                </a:cubicBezTo>
                <a:cubicBezTo>
                  <a:pt x="874207" y="163956"/>
                  <a:pt x="812295" y="16319"/>
                  <a:pt x="810178" y="150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9" name="フリーフォーム 1468">
            <a:extLst>
              <a:ext uri="{FF2B5EF4-FFF2-40B4-BE49-F238E27FC236}">
                <a16:creationId xmlns:a16="http://schemas.microsoft.com/office/drawing/2014/main" id="{A51DE475-2593-B0AD-36B6-EDA3A158DE7E}"/>
              </a:ext>
            </a:extLst>
          </p:cNvPr>
          <p:cNvSpPr/>
          <p:nvPr/>
        </p:nvSpPr>
        <p:spPr>
          <a:xfrm>
            <a:off x="11599541" y="2004314"/>
            <a:ext cx="719459" cy="55661"/>
          </a:xfrm>
          <a:custGeom>
            <a:avLst/>
            <a:gdLst>
              <a:gd name="connsiteX0" fmla="*/ 11434 w 719459"/>
              <a:gd name="connsiteY0" fmla="*/ 40386 h 55661"/>
              <a:gd name="connsiteX1" fmla="*/ 446409 w 719459"/>
              <a:gd name="connsiteY1" fmla="*/ 2286 h 55661"/>
              <a:gd name="connsiteX2" fmla="*/ 719459 w 719459"/>
              <a:gd name="connsiteY2" fmla="*/ 5461 h 55661"/>
              <a:gd name="connsiteX3" fmla="*/ 446409 w 719459"/>
              <a:gd name="connsiteY3" fmla="*/ 14986 h 55661"/>
              <a:gd name="connsiteX4" fmla="*/ 154309 w 719459"/>
              <a:gd name="connsiteY4" fmla="*/ 53086 h 55661"/>
              <a:gd name="connsiteX5" fmla="*/ 11434 w 719459"/>
              <a:gd name="connsiteY5" fmla="*/ 40386 h 55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9459" h="55661">
                <a:moveTo>
                  <a:pt x="11434" y="40386"/>
                </a:moveTo>
                <a:cubicBezTo>
                  <a:pt x="60117" y="31919"/>
                  <a:pt x="328405" y="8107"/>
                  <a:pt x="446409" y="2286"/>
                </a:cubicBezTo>
                <a:cubicBezTo>
                  <a:pt x="564413" y="-3535"/>
                  <a:pt x="719459" y="3344"/>
                  <a:pt x="719459" y="5461"/>
                </a:cubicBezTo>
                <a:cubicBezTo>
                  <a:pt x="719459" y="7578"/>
                  <a:pt x="540601" y="7049"/>
                  <a:pt x="446409" y="14986"/>
                </a:cubicBezTo>
                <a:cubicBezTo>
                  <a:pt x="352217" y="22923"/>
                  <a:pt x="227863" y="45148"/>
                  <a:pt x="154309" y="53086"/>
                </a:cubicBezTo>
                <a:cubicBezTo>
                  <a:pt x="80755" y="61024"/>
                  <a:pt x="-37249" y="48853"/>
                  <a:pt x="11434" y="4038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0" name="フリーフォーム 1469">
            <a:extLst>
              <a:ext uri="{FF2B5EF4-FFF2-40B4-BE49-F238E27FC236}">
                <a16:creationId xmlns:a16="http://schemas.microsoft.com/office/drawing/2014/main" id="{D90AD165-2351-6109-C477-EB924A470BD8}"/>
              </a:ext>
            </a:extLst>
          </p:cNvPr>
          <p:cNvSpPr/>
          <p:nvPr/>
        </p:nvSpPr>
        <p:spPr>
          <a:xfrm>
            <a:off x="11009869" y="1917546"/>
            <a:ext cx="155167" cy="394099"/>
          </a:xfrm>
          <a:custGeom>
            <a:avLst/>
            <a:gdLst>
              <a:gd name="connsiteX0" fmla="*/ 153431 w 155167"/>
              <a:gd name="connsiteY0" fmla="*/ 154 h 394099"/>
              <a:gd name="connsiteX1" fmla="*/ 83581 w 155167"/>
              <a:gd name="connsiteY1" fmla="*/ 177954 h 394099"/>
              <a:gd name="connsiteX2" fmla="*/ 51831 w 155167"/>
              <a:gd name="connsiteY2" fmla="*/ 327179 h 394099"/>
              <a:gd name="connsiteX3" fmla="*/ 42306 w 155167"/>
              <a:gd name="connsiteY3" fmla="*/ 276379 h 394099"/>
              <a:gd name="connsiteX4" fmla="*/ 26431 w 155167"/>
              <a:gd name="connsiteY4" fmla="*/ 390679 h 394099"/>
              <a:gd name="connsiteX5" fmla="*/ 64531 w 155167"/>
              <a:gd name="connsiteY5" fmla="*/ 120804 h 394099"/>
              <a:gd name="connsiteX6" fmla="*/ 61356 w 155167"/>
              <a:gd name="connsiteY6" fmla="*/ 101754 h 394099"/>
              <a:gd name="connsiteX7" fmla="*/ 4206 w 155167"/>
              <a:gd name="connsiteY7" fmla="*/ 146204 h 394099"/>
              <a:gd name="connsiteX8" fmla="*/ 153431 w 155167"/>
              <a:gd name="connsiteY8" fmla="*/ 154 h 394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167" h="394099">
                <a:moveTo>
                  <a:pt x="153431" y="154"/>
                </a:moveTo>
                <a:cubicBezTo>
                  <a:pt x="166660" y="5446"/>
                  <a:pt x="100514" y="123450"/>
                  <a:pt x="83581" y="177954"/>
                </a:cubicBezTo>
                <a:cubicBezTo>
                  <a:pt x="66648" y="232458"/>
                  <a:pt x="58710" y="310775"/>
                  <a:pt x="51831" y="327179"/>
                </a:cubicBezTo>
                <a:cubicBezTo>
                  <a:pt x="44952" y="343583"/>
                  <a:pt x="46539" y="265796"/>
                  <a:pt x="42306" y="276379"/>
                </a:cubicBezTo>
                <a:cubicBezTo>
                  <a:pt x="38073" y="286962"/>
                  <a:pt x="22727" y="416608"/>
                  <a:pt x="26431" y="390679"/>
                </a:cubicBezTo>
                <a:cubicBezTo>
                  <a:pt x="30135" y="364750"/>
                  <a:pt x="64531" y="120804"/>
                  <a:pt x="64531" y="120804"/>
                </a:cubicBezTo>
                <a:cubicBezTo>
                  <a:pt x="70352" y="72650"/>
                  <a:pt x="71410" y="97521"/>
                  <a:pt x="61356" y="101754"/>
                </a:cubicBezTo>
                <a:cubicBezTo>
                  <a:pt x="51302" y="105987"/>
                  <a:pt x="-17490" y="165254"/>
                  <a:pt x="4206" y="146204"/>
                </a:cubicBezTo>
                <a:cubicBezTo>
                  <a:pt x="25902" y="127154"/>
                  <a:pt x="140202" y="-5138"/>
                  <a:pt x="153431" y="15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1" name="フリーフォーム 1470">
            <a:extLst>
              <a:ext uri="{FF2B5EF4-FFF2-40B4-BE49-F238E27FC236}">
                <a16:creationId xmlns:a16="http://schemas.microsoft.com/office/drawing/2014/main" id="{9573F106-0F99-C842-BB52-74EFF15841F5}"/>
              </a:ext>
            </a:extLst>
          </p:cNvPr>
          <p:cNvSpPr/>
          <p:nvPr/>
        </p:nvSpPr>
        <p:spPr>
          <a:xfrm>
            <a:off x="11070966" y="1920301"/>
            <a:ext cx="406659" cy="356488"/>
          </a:xfrm>
          <a:custGeom>
            <a:avLst/>
            <a:gdLst>
              <a:gd name="connsiteX0" fmla="*/ 406659 w 406659"/>
              <a:gd name="connsiteY0" fmla="*/ 574 h 356488"/>
              <a:gd name="connsiteX1" fmla="*/ 184409 w 406659"/>
              <a:gd name="connsiteY1" fmla="*/ 67249 h 356488"/>
              <a:gd name="connsiteX2" fmla="*/ 114559 w 406659"/>
              <a:gd name="connsiteY2" fmla="*/ 314899 h 356488"/>
              <a:gd name="connsiteX3" fmla="*/ 146309 w 406659"/>
              <a:gd name="connsiteY3" fmla="*/ 260924 h 356488"/>
              <a:gd name="connsiteX4" fmla="*/ 143134 w 406659"/>
              <a:gd name="connsiteY4" fmla="*/ 324424 h 356488"/>
              <a:gd name="connsiteX5" fmla="*/ 225684 w 406659"/>
              <a:gd name="connsiteY5" fmla="*/ 279974 h 356488"/>
              <a:gd name="connsiteX6" fmla="*/ 117734 w 406659"/>
              <a:gd name="connsiteY6" fmla="*/ 356174 h 356488"/>
              <a:gd name="connsiteX7" fmla="*/ 108209 w 406659"/>
              <a:gd name="connsiteY7" fmla="*/ 245049 h 356488"/>
              <a:gd name="connsiteX8" fmla="*/ 54234 w 406659"/>
              <a:gd name="connsiteY8" fmla="*/ 229174 h 356488"/>
              <a:gd name="connsiteX9" fmla="*/ 3434 w 406659"/>
              <a:gd name="connsiteY9" fmla="*/ 286324 h 356488"/>
              <a:gd name="connsiteX10" fmla="*/ 155834 w 406659"/>
              <a:gd name="connsiteY10" fmla="*/ 73599 h 356488"/>
              <a:gd name="connsiteX11" fmla="*/ 184409 w 406659"/>
              <a:gd name="connsiteY11" fmla="*/ 35499 h 356488"/>
              <a:gd name="connsiteX12" fmla="*/ 406659 w 406659"/>
              <a:gd name="connsiteY12" fmla="*/ 574 h 3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6659" h="356488">
                <a:moveTo>
                  <a:pt x="406659" y="574"/>
                </a:moveTo>
                <a:cubicBezTo>
                  <a:pt x="406659" y="5866"/>
                  <a:pt x="233092" y="14862"/>
                  <a:pt x="184409" y="67249"/>
                </a:cubicBezTo>
                <a:cubicBezTo>
                  <a:pt x="135726" y="119636"/>
                  <a:pt x="120909" y="282620"/>
                  <a:pt x="114559" y="314899"/>
                </a:cubicBezTo>
                <a:cubicBezTo>
                  <a:pt x="108209" y="347178"/>
                  <a:pt x="141547" y="259337"/>
                  <a:pt x="146309" y="260924"/>
                </a:cubicBezTo>
                <a:cubicBezTo>
                  <a:pt x="151071" y="262511"/>
                  <a:pt x="129905" y="321249"/>
                  <a:pt x="143134" y="324424"/>
                </a:cubicBezTo>
                <a:cubicBezTo>
                  <a:pt x="156363" y="327599"/>
                  <a:pt x="229917" y="274682"/>
                  <a:pt x="225684" y="279974"/>
                </a:cubicBezTo>
                <a:cubicBezTo>
                  <a:pt x="221451" y="285266"/>
                  <a:pt x="137313" y="361995"/>
                  <a:pt x="117734" y="356174"/>
                </a:cubicBezTo>
                <a:cubicBezTo>
                  <a:pt x="98155" y="350353"/>
                  <a:pt x="118792" y="266216"/>
                  <a:pt x="108209" y="245049"/>
                </a:cubicBezTo>
                <a:cubicBezTo>
                  <a:pt x="97626" y="223882"/>
                  <a:pt x="71696" y="222295"/>
                  <a:pt x="54234" y="229174"/>
                </a:cubicBezTo>
                <a:cubicBezTo>
                  <a:pt x="36772" y="236053"/>
                  <a:pt x="-13499" y="312253"/>
                  <a:pt x="3434" y="286324"/>
                </a:cubicBezTo>
                <a:cubicBezTo>
                  <a:pt x="20367" y="260395"/>
                  <a:pt x="125671" y="115403"/>
                  <a:pt x="155834" y="73599"/>
                </a:cubicBezTo>
                <a:cubicBezTo>
                  <a:pt x="185996" y="31795"/>
                  <a:pt x="138901" y="42907"/>
                  <a:pt x="184409" y="35499"/>
                </a:cubicBezTo>
                <a:cubicBezTo>
                  <a:pt x="229917" y="28091"/>
                  <a:pt x="406659" y="-4718"/>
                  <a:pt x="406659" y="57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2" name="フリーフォーム 1471">
            <a:extLst>
              <a:ext uri="{FF2B5EF4-FFF2-40B4-BE49-F238E27FC236}">
                <a16:creationId xmlns:a16="http://schemas.microsoft.com/office/drawing/2014/main" id="{1E77B7AA-7591-36A5-AF96-2744F8691FBE}"/>
              </a:ext>
            </a:extLst>
          </p:cNvPr>
          <p:cNvSpPr/>
          <p:nvPr/>
        </p:nvSpPr>
        <p:spPr>
          <a:xfrm>
            <a:off x="11195050" y="2054304"/>
            <a:ext cx="540549" cy="228835"/>
          </a:xfrm>
          <a:custGeom>
            <a:avLst/>
            <a:gdLst>
              <a:gd name="connsiteX0" fmla="*/ 0 w 540549"/>
              <a:gd name="connsiteY0" fmla="*/ 228521 h 228835"/>
              <a:gd name="connsiteX1" fmla="*/ 361950 w 540549"/>
              <a:gd name="connsiteY1" fmla="*/ 72946 h 228835"/>
              <a:gd name="connsiteX2" fmla="*/ 539750 w 540549"/>
              <a:gd name="connsiteY2" fmla="*/ 3096 h 228835"/>
              <a:gd name="connsiteX3" fmla="*/ 422275 w 540549"/>
              <a:gd name="connsiteY3" fmla="*/ 12621 h 228835"/>
              <a:gd name="connsiteX4" fmla="*/ 298450 w 540549"/>
              <a:gd name="connsiteY4" fmla="*/ 15796 h 228835"/>
              <a:gd name="connsiteX5" fmla="*/ 358775 w 540549"/>
              <a:gd name="connsiteY5" fmla="*/ 28496 h 228835"/>
              <a:gd name="connsiteX6" fmla="*/ 0 w 540549"/>
              <a:gd name="connsiteY6" fmla="*/ 228521 h 22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0549" h="228835">
                <a:moveTo>
                  <a:pt x="0" y="228521"/>
                </a:moveTo>
                <a:cubicBezTo>
                  <a:pt x="529" y="235929"/>
                  <a:pt x="271992" y="110517"/>
                  <a:pt x="361950" y="72946"/>
                </a:cubicBezTo>
                <a:cubicBezTo>
                  <a:pt x="451908" y="35375"/>
                  <a:pt x="529696" y="13150"/>
                  <a:pt x="539750" y="3096"/>
                </a:cubicBezTo>
                <a:cubicBezTo>
                  <a:pt x="549804" y="-6958"/>
                  <a:pt x="462492" y="10504"/>
                  <a:pt x="422275" y="12621"/>
                </a:cubicBezTo>
                <a:cubicBezTo>
                  <a:pt x="382058" y="14738"/>
                  <a:pt x="309033" y="13150"/>
                  <a:pt x="298450" y="15796"/>
                </a:cubicBezTo>
                <a:cubicBezTo>
                  <a:pt x="287867" y="18442"/>
                  <a:pt x="407458" y="-6958"/>
                  <a:pt x="358775" y="28496"/>
                </a:cubicBezTo>
                <a:cubicBezTo>
                  <a:pt x="310092" y="63950"/>
                  <a:pt x="-529" y="221113"/>
                  <a:pt x="0" y="22852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3" name="フリーフォーム 1472">
            <a:extLst>
              <a:ext uri="{FF2B5EF4-FFF2-40B4-BE49-F238E27FC236}">
                <a16:creationId xmlns:a16="http://schemas.microsoft.com/office/drawing/2014/main" id="{F1E7CDA9-2DC4-CAD1-23DA-B8C2534F74C8}"/>
              </a:ext>
            </a:extLst>
          </p:cNvPr>
          <p:cNvSpPr/>
          <p:nvPr/>
        </p:nvSpPr>
        <p:spPr>
          <a:xfrm>
            <a:off x="11131300" y="2041868"/>
            <a:ext cx="458441" cy="206054"/>
          </a:xfrm>
          <a:custGeom>
            <a:avLst/>
            <a:gdLst>
              <a:gd name="connsiteX0" fmla="*/ 250 w 458441"/>
              <a:gd name="connsiteY0" fmla="*/ 206032 h 206054"/>
              <a:gd name="connsiteX1" fmla="*/ 222500 w 458441"/>
              <a:gd name="connsiteY1" fmla="*/ 28232 h 206054"/>
              <a:gd name="connsiteX2" fmla="*/ 457450 w 458441"/>
              <a:gd name="connsiteY2" fmla="*/ 2832 h 206054"/>
              <a:gd name="connsiteX3" fmla="*/ 301875 w 458441"/>
              <a:gd name="connsiteY3" fmla="*/ 15532 h 206054"/>
              <a:gd name="connsiteX4" fmla="*/ 181225 w 458441"/>
              <a:gd name="connsiteY4" fmla="*/ 15532 h 206054"/>
              <a:gd name="connsiteX5" fmla="*/ 250 w 458441"/>
              <a:gd name="connsiteY5" fmla="*/ 206032 h 206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441" h="206054">
                <a:moveTo>
                  <a:pt x="250" y="206032"/>
                </a:moveTo>
                <a:cubicBezTo>
                  <a:pt x="7129" y="208149"/>
                  <a:pt x="146300" y="62099"/>
                  <a:pt x="222500" y="28232"/>
                </a:cubicBezTo>
                <a:cubicBezTo>
                  <a:pt x="298700" y="-5635"/>
                  <a:pt x="444221" y="4949"/>
                  <a:pt x="457450" y="2832"/>
                </a:cubicBezTo>
                <a:cubicBezTo>
                  <a:pt x="470679" y="715"/>
                  <a:pt x="347912" y="13415"/>
                  <a:pt x="301875" y="15532"/>
                </a:cubicBezTo>
                <a:cubicBezTo>
                  <a:pt x="255838" y="17649"/>
                  <a:pt x="232554" y="-20451"/>
                  <a:pt x="181225" y="15532"/>
                </a:cubicBezTo>
                <a:cubicBezTo>
                  <a:pt x="129896" y="51515"/>
                  <a:pt x="-6629" y="203915"/>
                  <a:pt x="250" y="20603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4" name="フリーフォーム 1473">
            <a:extLst>
              <a:ext uri="{FF2B5EF4-FFF2-40B4-BE49-F238E27FC236}">
                <a16:creationId xmlns:a16="http://schemas.microsoft.com/office/drawing/2014/main" id="{6F6B3969-8965-9A3F-2D25-C08A8D3BB6FE}"/>
              </a:ext>
            </a:extLst>
          </p:cNvPr>
          <p:cNvSpPr/>
          <p:nvPr/>
        </p:nvSpPr>
        <p:spPr>
          <a:xfrm>
            <a:off x="11362486" y="1827390"/>
            <a:ext cx="713301" cy="68488"/>
          </a:xfrm>
          <a:custGeom>
            <a:avLst/>
            <a:gdLst>
              <a:gd name="connsiteX0" fmla="*/ 839 w 713301"/>
              <a:gd name="connsiteY0" fmla="*/ 68085 h 68488"/>
              <a:gd name="connsiteX1" fmla="*/ 562814 w 713301"/>
              <a:gd name="connsiteY1" fmla="*/ 4585 h 68488"/>
              <a:gd name="connsiteX2" fmla="*/ 708864 w 713301"/>
              <a:gd name="connsiteY2" fmla="*/ 7760 h 68488"/>
              <a:gd name="connsiteX3" fmla="*/ 442164 w 713301"/>
              <a:gd name="connsiteY3" fmla="*/ 29985 h 68488"/>
              <a:gd name="connsiteX4" fmla="*/ 839 w 713301"/>
              <a:gd name="connsiteY4" fmla="*/ 68085 h 6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301" h="68488">
                <a:moveTo>
                  <a:pt x="839" y="68085"/>
                </a:moveTo>
                <a:cubicBezTo>
                  <a:pt x="20947" y="63852"/>
                  <a:pt x="444810" y="14639"/>
                  <a:pt x="562814" y="4585"/>
                </a:cubicBezTo>
                <a:cubicBezTo>
                  <a:pt x="680818" y="-5469"/>
                  <a:pt x="728972" y="3527"/>
                  <a:pt x="708864" y="7760"/>
                </a:cubicBezTo>
                <a:cubicBezTo>
                  <a:pt x="688756" y="11993"/>
                  <a:pt x="556993" y="17814"/>
                  <a:pt x="442164" y="29985"/>
                </a:cubicBezTo>
                <a:cubicBezTo>
                  <a:pt x="327335" y="42156"/>
                  <a:pt x="-19269" y="72318"/>
                  <a:pt x="839" y="6808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5" name="フリーフォーム 1474">
            <a:extLst>
              <a:ext uri="{FF2B5EF4-FFF2-40B4-BE49-F238E27FC236}">
                <a16:creationId xmlns:a16="http://schemas.microsoft.com/office/drawing/2014/main" id="{7A199849-1825-61A8-788D-3010D4F57F2D}"/>
              </a:ext>
            </a:extLst>
          </p:cNvPr>
          <p:cNvSpPr/>
          <p:nvPr/>
        </p:nvSpPr>
        <p:spPr>
          <a:xfrm>
            <a:off x="11785276" y="1873107"/>
            <a:ext cx="60710" cy="112209"/>
          </a:xfrm>
          <a:custGeom>
            <a:avLst/>
            <a:gdLst>
              <a:gd name="connsiteX0" fmla="*/ 324 w 60710"/>
              <a:gd name="connsiteY0" fmla="*/ 143 h 112209"/>
              <a:gd name="connsiteX1" fmla="*/ 22549 w 60710"/>
              <a:gd name="connsiteY1" fmla="*/ 82693 h 112209"/>
              <a:gd name="connsiteX2" fmla="*/ 60649 w 60710"/>
              <a:gd name="connsiteY2" fmla="*/ 101743 h 112209"/>
              <a:gd name="connsiteX3" fmla="*/ 13024 w 60710"/>
              <a:gd name="connsiteY3" fmla="*/ 104918 h 112209"/>
              <a:gd name="connsiteX4" fmla="*/ 324 w 60710"/>
              <a:gd name="connsiteY4" fmla="*/ 143 h 112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710" h="112209">
                <a:moveTo>
                  <a:pt x="324" y="143"/>
                </a:moveTo>
                <a:cubicBezTo>
                  <a:pt x="1911" y="-3561"/>
                  <a:pt x="12495" y="65760"/>
                  <a:pt x="22549" y="82693"/>
                </a:cubicBezTo>
                <a:cubicBezTo>
                  <a:pt x="32603" y="99626"/>
                  <a:pt x="62236" y="98039"/>
                  <a:pt x="60649" y="101743"/>
                </a:cubicBezTo>
                <a:cubicBezTo>
                  <a:pt x="59062" y="105447"/>
                  <a:pt x="23078" y="121322"/>
                  <a:pt x="13024" y="104918"/>
                </a:cubicBezTo>
                <a:cubicBezTo>
                  <a:pt x="2970" y="88514"/>
                  <a:pt x="-1263" y="3847"/>
                  <a:pt x="324" y="14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6" name="フリーフォーム 1475">
            <a:extLst>
              <a:ext uri="{FF2B5EF4-FFF2-40B4-BE49-F238E27FC236}">
                <a16:creationId xmlns:a16="http://schemas.microsoft.com/office/drawing/2014/main" id="{B3B849A7-B501-6DCF-8983-113F6ECDC2F1}"/>
              </a:ext>
            </a:extLst>
          </p:cNvPr>
          <p:cNvSpPr/>
          <p:nvPr/>
        </p:nvSpPr>
        <p:spPr>
          <a:xfrm>
            <a:off x="11298848" y="1834171"/>
            <a:ext cx="1173884" cy="220054"/>
          </a:xfrm>
          <a:custGeom>
            <a:avLst/>
            <a:gdLst>
              <a:gd name="connsiteX0" fmla="*/ 4152 w 1173884"/>
              <a:gd name="connsiteY0" fmla="*/ 220054 h 220054"/>
              <a:gd name="connsiteX1" fmla="*/ 718527 w 1173884"/>
              <a:gd name="connsiteY1" fmla="*/ 143854 h 220054"/>
              <a:gd name="connsiteX2" fmla="*/ 721702 w 1173884"/>
              <a:gd name="connsiteY2" fmla="*/ 134329 h 220054"/>
              <a:gd name="connsiteX3" fmla="*/ 791552 w 1173884"/>
              <a:gd name="connsiteY3" fmla="*/ 115279 h 220054"/>
              <a:gd name="connsiteX4" fmla="*/ 782027 w 1173884"/>
              <a:gd name="connsiteY4" fmla="*/ 979 h 220054"/>
              <a:gd name="connsiteX5" fmla="*/ 902677 w 1173884"/>
              <a:gd name="connsiteY5" fmla="*/ 61304 h 220054"/>
              <a:gd name="connsiteX6" fmla="*/ 943952 w 1173884"/>
              <a:gd name="connsiteY6" fmla="*/ 83529 h 220054"/>
              <a:gd name="connsiteX7" fmla="*/ 921727 w 1173884"/>
              <a:gd name="connsiteY7" fmla="*/ 89879 h 220054"/>
              <a:gd name="connsiteX8" fmla="*/ 1172552 w 1173884"/>
              <a:gd name="connsiteY8" fmla="*/ 45429 h 220054"/>
              <a:gd name="connsiteX9" fmla="*/ 1001102 w 1173884"/>
              <a:gd name="connsiteY9" fmla="*/ 99404 h 220054"/>
              <a:gd name="connsiteX10" fmla="*/ 588352 w 1173884"/>
              <a:gd name="connsiteY10" fmla="*/ 124804 h 220054"/>
              <a:gd name="connsiteX11" fmla="*/ 547077 w 1173884"/>
              <a:gd name="connsiteY11" fmla="*/ 115279 h 220054"/>
              <a:gd name="connsiteX12" fmla="*/ 429602 w 1173884"/>
              <a:gd name="connsiteY12" fmla="*/ 143854 h 220054"/>
              <a:gd name="connsiteX13" fmla="*/ 4152 w 1173884"/>
              <a:gd name="connsiteY13" fmla="*/ 220054 h 22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73884" h="220054">
                <a:moveTo>
                  <a:pt x="4152" y="220054"/>
                </a:moveTo>
                <a:cubicBezTo>
                  <a:pt x="52306" y="220054"/>
                  <a:pt x="598935" y="158141"/>
                  <a:pt x="718527" y="143854"/>
                </a:cubicBezTo>
                <a:cubicBezTo>
                  <a:pt x="838119" y="129567"/>
                  <a:pt x="709531" y="139091"/>
                  <a:pt x="721702" y="134329"/>
                </a:cubicBezTo>
                <a:cubicBezTo>
                  <a:pt x="733873" y="129567"/>
                  <a:pt x="781498" y="137504"/>
                  <a:pt x="791552" y="115279"/>
                </a:cubicBezTo>
                <a:cubicBezTo>
                  <a:pt x="801606" y="93054"/>
                  <a:pt x="763506" y="9975"/>
                  <a:pt x="782027" y="979"/>
                </a:cubicBezTo>
                <a:cubicBezTo>
                  <a:pt x="800548" y="-8017"/>
                  <a:pt x="875690" y="47546"/>
                  <a:pt x="902677" y="61304"/>
                </a:cubicBezTo>
                <a:cubicBezTo>
                  <a:pt x="929665" y="75062"/>
                  <a:pt x="940777" y="78767"/>
                  <a:pt x="943952" y="83529"/>
                </a:cubicBezTo>
                <a:cubicBezTo>
                  <a:pt x="947127" y="88291"/>
                  <a:pt x="883627" y="96229"/>
                  <a:pt x="921727" y="89879"/>
                </a:cubicBezTo>
                <a:cubicBezTo>
                  <a:pt x="959827" y="83529"/>
                  <a:pt x="1159323" y="43842"/>
                  <a:pt x="1172552" y="45429"/>
                </a:cubicBezTo>
                <a:cubicBezTo>
                  <a:pt x="1185781" y="47016"/>
                  <a:pt x="1098469" y="86175"/>
                  <a:pt x="1001102" y="99404"/>
                </a:cubicBezTo>
                <a:cubicBezTo>
                  <a:pt x="903735" y="112633"/>
                  <a:pt x="664023" y="122158"/>
                  <a:pt x="588352" y="124804"/>
                </a:cubicBezTo>
                <a:cubicBezTo>
                  <a:pt x="512681" y="127450"/>
                  <a:pt x="573535" y="112104"/>
                  <a:pt x="547077" y="115279"/>
                </a:cubicBezTo>
                <a:cubicBezTo>
                  <a:pt x="520619" y="118454"/>
                  <a:pt x="518502" y="125862"/>
                  <a:pt x="429602" y="143854"/>
                </a:cubicBezTo>
                <a:cubicBezTo>
                  <a:pt x="340702" y="161846"/>
                  <a:pt x="-44002" y="220054"/>
                  <a:pt x="4152" y="22005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7" name="フリーフォーム 1476">
            <a:extLst>
              <a:ext uri="{FF2B5EF4-FFF2-40B4-BE49-F238E27FC236}">
                <a16:creationId xmlns:a16="http://schemas.microsoft.com/office/drawing/2014/main" id="{53DB255B-A59A-D72F-5A6A-5ED53D25CC51}"/>
              </a:ext>
            </a:extLst>
          </p:cNvPr>
          <p:cNvSpPr/>
          <p:nvPr/>
        </p:nvSpPr>
        <p:spPr>
          <a:xfrm>
            <a:off x="11517653" y="2191362"/>
            <a:ext cx="191697" cy="415348"/>
          </a:xfrm>
          <a:custGeom>
            <a:avLst/>
            <a:gdLst>
              <a:gd name="connsiteX0" fmla="*/ 1247 w 191697"/>
              <a:gd name="connsiteY0" fmla="*/ 2563 h 415348"/>
              <a:gd name="connsiteX1" fmla="*/ 159997 w 191697"/>
              <a:gd name="connsiteY1" fmla="*/ 240688 h 415348"/>
              <a:gd name="connsiteX2" fmla="*/ 128247 w 191697"/>
              <a:gd name="connsiteY2" fmla="*/ 326413 h 415348"/>
              <a:gd name="connsiteX3" fmla="*/ 29822 w 191697"/>
              <a:gd name="connsiteY3" fmla="*/ 415313 h 415348"/>
              <a:gd name="connsiteX4" fmla="*/ 169522 w 191697"/>
              <a:gd name="connsiteY4" fmla="*/ 335938 h 415348"/>
              <a:gd name="connsiteX5" fmla="*/ 182222 w 191697"/>
              <a:gd name="connsiteY5" fmla="*/ 237513 h 415348"/>
              <a:gd name="connsiteX6" fmla="*/ 77447 w 191697"/>
              <a:gd name="connsiteY6" fmla="*/ 78763 h 415348"/>
              <a:gd name="connsiteX7" fmla="*/ 86972 w 191697"/>
              <a:gd name="connsiteY7" fmla="*/ 113688 h 415348"/>
              <a:gd name="connsiteX8" fmla="*/ 1247 w 191697"/>
              <a:gd name="connsiteY8" fmla="*/ 2563 h 415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697" h="415348">
                <a:moveTo>
                  <a:pt x="1247" y="2563"/>
                </a:moveTo>
                <a:cubicBezTo>
                  <a:pt x="13418" y="23730"/>
                  <a:pt x="138830" y="186713"/>
                  <a:pt x="159997" y="240688"/>
                </a:cubicBezTo>
                <a:cubicBezTo>
                  <a:pt x="181164" y="294663"/>
                  <a:pt x="149943" y="297309"/>
                  <a:pt x="128247" y="326413"/>
                </a:cubicBezTo>
                <a:cubicBezTo>
                  <a:pt x="106551" y="355517"/>
                  <a:pt x="22943" y="413726"/>
                  <a:pt x="29822" y="415313"/>
                </a:cubicBezTo>
                <a:cubicBezTo>
                  <a:pt x="36701" y="416900"/>
                  <a:pt x="144122" y="365571"/>
                  <a:pt x="169522" y="335938"/>
                </a:cubicBezTo>
                <a:cubicBezTo>
                  <a:pt x="194922" y="306305"/>
                  <a:pt x="197568" y="280376"/>
                  <a:pt x="182222" y="237513"/>
                </a:cubicBezTo>
                <a:cubicBezTo>
                  <a:pt x="166876" y="194650"/>
                  <a:pt x="93322" y="99401"/>
                  <a:pt x="77447" y="78763"/>
                </a:cubicBezTo>
                <a:cubicBezTo>
                  <a:pt x="61572" y="58126"/>
                  <a:pt x="104434" y="129563"/>
                  <a:pt x="86972" y="113688"/>
                </a:cubicBezTo>
                <a:cubicBezTo>
                  <a:pt x="69510" y="97813"/>
                  <a:pt x="-10924" y="-18604"/>
                  <a:pt x="1247" y="256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8" name="フリーフォーム 1477">
            <a:extLst>
              <a:ext uri="{FF2B5EF4-FFF2-40B4-BE49-F238E27FC236}">
                <a16:creationId xmlns:a16="http://schemas.microsoft.com/office/drawing/2014/main" id="{90E17648-4E9C-7D6A-214D-AA6E578E7B80}"/>
              </a:ext>
            </a:extLst>
          </p:cNvPr>
          <p:cNvSpPr/>
          <p:nvPr/>
        </p:nvSpPr>
        <p:spPr>
          <a:xfrm>
            <a:off x="11458519" y="2162175"/>
            <a:ext cx="165823" cy="279536"/>
          </a:xfrm>
          <a:custGeom>
            <a:avLst/>
            <a:gdLst>
              <a:gd name="connsiteX0" fmla="*/ 6406 w 165823"/>
              <a:gd name="connsiteY0" fmla="*/ 63500 h 279536"/>
              <a:gd name="connsiteX1" fmla="*/ 117531 w 165823"/>
              <a:gd name="connsiteY1" fmla="*/ 212725 h 279536"/>
              <a:gd name="connsiteX2" fmla="*/ 165156 w 165823"/>
              <a:gd name="connsiteY2" fmla="*/ 234950 h 279536"/>
              <a:gd name="connsiteX3" fmla="*/ 92131 w 165823"/>
              <a:gd name="connsiteY3" fmla="*/ 238125 h 279536"/>
              <a:gd name="connsiteX4" fmla="*/ 34981 w 165823"/>
              <a:gd name="connsiteY4" fmla="*/ 279400 h 279536"/>
              <a:gd name="connsiteX5" fmla="*/ 152456 w 165823"/>
              <a:gd name="connsiteY5" fmla="*/ 222250 h 279536"/>
              <a:gd name="connsiteX6" fmla="*/ 146106 w 165823"/>
              <a:gd name="connsiteY6" fmla="*/ 190500 h 279536"/>
              <a:gd name="connsiteX7" fmla="*/ 56 w 165823"/>
              <a:gd name="connsiteY7" fmla="*/ 0 h 279536"/>
              <a:gd name="connsiteX8" fmla="*/ 127056 w 165823"/>
              <a:gd name="connsiteY8" fmla="*/ 190500 h 279536"/>
              <a:gd name="connsiteX9" fmla="*/ 6406 w 165823"/>
              <a:gd name="connsiteY9" fmla="*/ 63500 h 2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5823" h="279536">
                <a:moveTo>
                  <a:pt x="6406" y="63500"/>
                </a:moveTo>
                <a:cubicBezTo>
                  <a:pt x="4819" y="67204"/>
                  <a:pt x="91073" y="184150"/>
                  <a:pt x="117531" y="212725"/>
                </a:cubicBezTo>
                <a:cubicBezTo>
                  <a:pt x="143989" y="241300"/>
                  <a:pt x="169389" y="230717"/>
                  <a:pt x="165156" y="234950"/>
                </a:cubicBezTo>
                <a:cubicBezTo>
                  <a:pt x="160923" y="239183"/>
                  <a:pt x="113827" y="230717"/>
                  <a:pt x="92131" y="238125"/>
                </a:cubicBezTo>
                <a:cubicBezTo>
                  <a:pt x="70435" y="245533"/>
                  <a:pt x="24927" y="282046"/>
                  <a:pt x="34981" y="279400"/>
                </a:cubicBezTo>
                <a:cubicBezTo>
                  <a:pt x="45035" y="276754"/>
                  <a:pt x="133935" y="237067"/>
                  <a:pt x="152456" y="222250"/>
                </a:cubicBezTo>
                <a:cubicBezTo>
                  <a:pt x="170977" y="207433"/>
                  <a:pt x="171506" y="227542"/>
                  <a:pt x="146106" y="190500"/>
                </a:cubicBezTo>
                <a:cubicBezTo>
                  <a:pt x="120706" y="153458"/>
                  <a:pt x="3231" y="0"/>
                  <a:pt x="56" y="0"/>
                </a:cubicBezTo>
                <a:cubicBezTo>
                  <a:pt x="-3119" y="0"/>
                  <a:pt x="127585" y="180446"/>
                  <a:pt x="127056" y="190500"/>
                </a:cubicBezTo>
                <a:cubicBezTo>
                  <a:pt x="126527" y="200554"/>
                  <a:pt x="7993" y="59796"/>
                  <a:pt x="6406" y="6350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9" name="フリーフォーム 1478">
            <a:extLst>
              <a:ext uri="{FF2B5EF4-FFF2-40B4-BE49-F238E27FC236}">
                <a16:creationId xmlns:a16="http://schemas.microsoft.com/office/drawing/2014/main" id="{C0E162E8-E73D-D44D-CD4D-2171DDBD2D0E}"/>
              </a:ext>
            </a:extLst>
          </p:cNvPr>
          <p:cNvSpPr/>
          <p:nvPr/>
        </p:nvSpPr>
        <p:spPr>
          <a:xfrm>
            <a:off x="10760926" y="2552643"/>
            <a:ext cx="304314" cy="301692"/>
          </a:xfrm>
          <a:custGeom>
            <a:avLst/>
            <a:gdLst>
              <a:gd name="connsiteX0" fmla="*/ 303949 w 304314"/>
              <a:gd name="connsiteY0" fmla="*/ 57 h 301692"/>
              <a:gd name="connsiteX1" fmla="*/ 84874 w 304314"/>
              <a:gd name="connsiteY1" fmla="*/ 57207 h 301692"/>
              <a:gd name="connsiteX2" fmla="*/ 2324 w 304314"/>
              <a:gd name="connsiteY2" fmla="*/ 161982 h 301692"/>
              <a:gd name="connsiteX3" fmla="*/ 24549 w 304314"/>
              <a:gd name="connsiteY3" fmla="*/ 152457 h 301692"/>
              <a:gd name="connsiteX4" fmla="*/ 43599 w 304314"/>
              <a:gd name="connsiteY4" fmla="*/ 257232 h 301692"/>
              <a:gd name="connsiteX5" fmla="*/ 78524 w 304314"/>
              <a:gd name="connsiteY5" fmla="*/ 301682 h 301692"/>
              <a:gd name="connsiteX6" fmla="*/ 65824 w 304314"/>
              <a:gd name="connsiteY6" fmla="*/ 254057 h 301692"/>
              <a:gd name="connsiteX7" fmla="*/ 40424 w 304314"/>
              <a:gd name="connsiteY7" fmla="*/ 123882 h 301692"/>
              <a:gd name="connsiteX8" fmla="*/ 72174 w 304314"/>
              <a:gd name="connsiteY8" fmla="*/ 85782 h 301692"/>
              <a:gd name="connsiteX9" fmla="*/ 135674 w 304314"/>
              <a:gd name="connsiteY9" fmla="*/ 66732 h 301692"/>
              <a:gd name="connsiteX10" fmla="*/ 303949 w 304314"/>
              <a:gd name="connsiteY10" fmla="*/ 57 h 301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4314" h="301692">
                <a:moveTo>
                  <a:pt x="303949" y="57"/>
                </a:moveTo>
                <a:cubicBezTo>
                  <a:pt x="295482" y="-1530"/>
                  <a:pt x="135145" y="30219"/>
                  <a:pt x="84874" y="57207"/>
                </a:cubicBezTo>
                <a:cubicBezTo>
                  <a:pt x="34603" y="84195"/>
                  <a:pt x="12378" y="146107"/>
                  <a:pt x="2324" y="161982"/>
                </a:cubicBezTo>
                <a:cubicBezTo>
                  <a:pt x="-7730" y="177857"/>
                  <a:pt x="17670" y="136582"/>
                  <a:pt x="24549" y="152457"/>
                </a:cubicBezTo>
                <a:cubicBezTo>
                  <a:pt x="31428" y="168332"/>
                  <a:pt x="34603" y="232361"/>
                  <a:pt x="43599" y="257232"/>
                </a:cubicBezTo>
                <a:cubicBezTo>
                  <a:pt x="52595" y="282103"/>
                  <a:pt x="74820" y="302211"/>
                  <a:pt x="78524" y="301682"/>
                </a:cubicBezTo>
                <a:cubicBezTo>
                  <a:pt x="82228" y="301153"/>
                  <a:pt x="72174" y="283690"/>
                  <a:pt x="65824" y="254057"/>
                </a:cubicBezTo>
                <a:cubicBezTo>
                  <a:pt x="59474" y="224424"/>
                  <a:pt x="39366" y="151928"/>
                  <a:pt x="40424" y="123882"/>
                </a:cubicBezTo>
                <a:cubicBezTo>
                  <a:pt x="41482" y="95836"/>
                  <a:pt x="56299" y="95307"/>
                  <a:pt x="72174" y="85782"/>
                </a:cubicBezTo>
                <a:cubicBezTo>
                  <a:pt x="88049" y="76257"/>
                  <a:pt x="100220" y="75728"/>
                  <a:pt x="135674" y="66732"/>
                </a:cubicBezTo>
                <a:cubicBezTo>
                  <a:pt x="171128" y="57736"/>
                  <a:pt x="312416" y="1644"/>
                  <a:pt x="303949" y="5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0" name="フリーフォーム 1479">
            <a:extLst>
              <a:ext uri="{FF2B5EF4-FFF2-40B4-BE49-F238E27FC236}">
                <a16:creationId xmlns:a16="http://schemas.microsoft.com/office/drawing/2014/main" id="{48E165E2-D45F-E45C-AD8E-DBFBC94BCB50}"/>
              </a:ext>
            </a:extLst>
          </p:cNvPr>
          <p:cNvSpPr/>
          <p:nvPr/>
        </p:nvSpPr>
        <p:spPr>
          <a:xfrm>
            <a:off x="10834240" y="2706862"/>
            <a:ext cx="479314" cy="163469"/>
          </a:xfrm>
          <a:custGeom>
            <a:avLst/>
            <a:gdLst>
              <a:gd name="connsiteX0" fmla="*/ 478285 w 479314"/>
              <a:gd name="connsiteY0" fmla="*/ 4588 h 163469"/>
              <a:gd name="connsiteX1" fmla="*/ 319535 w 479314"/>
              <a:gd name="connsiteY1" fmla="*/ 26813 h 163469"/>
              <a:gd name="connsiteX2" fmla="*/ 75060 w 479314"/>
              <a:gd name="connsiteY2" fmla="*/ 128413 h 163469"/>
              <a:gd name="connsiteX3" fmla="*/ 322710 w 479314"/>
              <a:gd name="connsiteY3" fmla="*/ 42688 h 163469"/>
              <a:gd name="connsiteX4" fmla="*/ 2035 w 479314"/>
              <a:gd name="connsiteY4" fmla="*/ 163338 h 163469"/>
              <a:gd name="connsiteX5" fmla="*/ 192535 w 479314"/>
              <a:gd name="connsiteY5" fmla="*/ 64913 h 163469"/>
              <a:gd name="connsiteX6" fmla="*/ 329060 w 479314"/>
              <a:gd name="connsiteY6" fmla="*/ 4588 h 163469"/>
              <a:gd name="connsiteX7" fmla="*/ 386210 w 479314"/>
              <a:gd name="connsiteY7" fmla="*/ 4588 h 163469"/>
              <a:gd name="connsiteX8" fmla="*/ 478285 w 479314"/>
              <a:gd name="connsiteY8" fmla="*/ 4588 h 163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9314" h="163469">
                <a:moveTo>
                  <a:pt x="478285" y="4588"/>
                </a:moveTo>
                <a:cubicBezTo>
                  <a:pt x="467173" y="8292"/>
                  <a:pt x="386739" y="6176"/>
                  <a:pt x="319535" y="26813"/>
                </a:cubicBezTo>
                <a:cubicBezTo>
                  <a:pt x="252331" y="47451"/>
                  <a:pt x="74531" y="125767"/>
                  <a:pt x="75060" y="128413"/>
                </a:cubicBezTo>
                <a:cubicBezTo>
                  <a:pt x="75589" y="131059"/>
                  <a:pt x="334881" y="36867"/>
                  <a:pt x="322710" y="42688"/>
                </a:cubicBezTo>
                <a:cubicBezTo>
                  <a:pt x="310539" y="48509"/>
                  <a:pt x="23731" y="159634"/>
                  <a:pt x="2035" y="163338"/>
                </a:cubicBezTo>
                <a:cubicBezTo>
                  <a:pt x="-19661" y="167042"/>
                  <a:pt x="138031" y="91371"/>
                  <a:pt x="192535" y="64913"/>
                </a:cubicBezTo>
                <a:cubicBezTo>
                  <a:pt x="247039" y="38455"/>
                  <a:pt x="296781" y="14642"/>
                  <a:pt x="329060" y="4588"/>
                </a:cubicBezTo>
                <a:cubicBezTo>
                  <a:pt x="361339" y="-5466"/>
                  <a:pt x="365043" y="4059"/>
                  <a:pt x="386210" y="4588"/>
                </a:cubicBezTo>
                <a:cubicBezTo>
                  <a:pt x="407377" y="5117"/>
                  <a:pt x="489397" y="884"/>
                  <a:pt x="478285" y="458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1" name="フリーフォーム 1480">
            <a:extLst>
              <a:ext uri="{FF2B5EF4-FFF2-40B4-BE49-F238E27FC236}">
                <a16:creationId xmlns:a16="http://schemas.microsoft.com/office/drawing/2014/main" id="{5AE351D5-1D3B-3FE6-B6F0-177AF02A9135}"/>
              </a:ext>
            </a:extLst>
          </p:cNvPr>
          <p:cNvSpPr/>
          <p:nvPr/>
        </p:nvSpPr>
        <p:spPr>
          <a:xfrm>
            <a:off x="10822573" y="2612963"/>
            <a:ext cx="201217" cy="241864"/>
          </a:xfrm>
          <a:custGeom>
            <a:avLst/>
            <a:gdLst>
              <a:gd name="connsiteX0" fmla="*/ 201027 w 201217"/>
              <a:gd name="connsiteY0" fmla="*/ 62 h 241864"/>
              <a:gd name="connsiteX1" fmla="*/ 48627 w 201217"/>
              <a:gd name="connsiteY1" fmla="*/ 44512 h 241864"/>
              <a:gd name="connsiteX2" fmla="*/ 26402 w 201217"/>
              <a:gd name="connsiteY2" fmla="*/ 101662 h 241864"/>
              <a:gd name="connsiteX3" fmla="*/ 23227 w 201217"/>
              <a:gd name="connsiteY3" fmla="*/ 95312 h 241864"/>
              <a:gd name="connsiteX4" fmla="*/ 26402 w 201217"/>
              <a:gd name="connsiteY4" fmla="*/ 146112 h 241864"/>
              <a:gd name="connsiteX5" fmla="*/ 51802 w 201217"/>
              <a:gd name="connsiteY5" fmla="*/ 241362 h 241864"/>
              <a:gd name="connsiteX6" fmla="*/ 10527 w 201217"/>
              <a:gd name="connsiteY6" fmla="*/ 177862 h 241864"/>
              <a:gd name="connsiteX7" fmla="*/ 13702 w 201217"/>
              <a:gd name="connsiteY7" fmla="*/ 54037 h 241864"/>
              <a:gd name="connsiteX8" fmla="*/ 201027 w 201217"/>
              <a:gd name="connsiteY8" fmla="*/ 62 h 241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217" h="241864">
                <a:moveTo>
                  <a:pt x="201027" y="62"/>
                </a:moveTo>
                <a:cubicBezTo>
                  <a:pt x="206848" y="-1526"/>
                  <a:pt x="77731" y="27579"/>
                  <a:pt x="48627" y="44512"/>
                </a:cubicBezTo>
                <a:cubicBezTo>
                  <a:pt x="19523" y="61445"/>
                  <a:pt x="30635" y="93195"/>
                  <a:pt x="26402" y="101662"/>
                </a:cubicBezTo>
                <a:cubicBezTo>
                  <a:pt x="22169" y="110129"/>
                  <a:pt x="23227" y="87904"/>
                  <a:pt x="23227" y="95312"/>
                </a:cubicBezTo>
                <a:cubicBezTo>
                  <a:pt x="23227" y="102720"/>
                  <a:pt x="21640" y="121770"/>
                  <a:pt x="26402" y="146112"/>
                </a:cubicBezTo>
                <a:cubicBezTo>
                  <a:pt x="31164" y="170454"/>
                  <a:pt x="54448" y="236070"/>
                  <a:pt x="51802" y="241362"/>
                </a:cubicBezTo>
                <a:cubicBezTo>
                  <a:pt x="49156" y="246654"/>
                  <a:pt x="16877" y="209083"/>
                  <a:pt x="10527" y="177862"/>
                </a:cubicBezTo>
                <a:cubicBezTo>
                  <a:pt x="4177" y="146641"/>
                  <a:pt x="-11169" y="80495"/>
                  <a:pt x="13702" y="54037"/>
                </a:cubicBezTo>
                <a:cubicBezTo>
                  <a:pt x="38573" y="27579"/>
                  <a:pt x="195206" y="1650"/>
                  <a:pt x="201027" y="6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2" name="フリーフォーム 1481">
            <a:extLst>
              <a:ext uri="{FF2B5EF4-FFF2-40B4-BE49-F238E27FC236}">
                <a16:creationId xmlns:a16="http://schemas.microsoft.com/office/drawing/2014/main" id="{78CB4BD8-B5AC-0FB2-7653-125534F18A22}"/>
              </a:ext>
            </a:extLst>
          </p:cNvPr>
          <p:cNvSpPr/>
          <p:nvPr/>
        </p:nvSpPr>
        <p:spPr>
          <a:xfrm>
            <a:off x="10842565" y="2628897"/>
            <a:ext cx="233308" cy="225431"/>
          </a:xfrm>
          <a:custGeom>
            <a:avLst/>
            <a:gdLst>
              <a:gd name="connsiteX0" fmla="*/ 139760 w 233308"/>
              <a:gd name="connsiteY0" fmla="*/ 3 h 225431"/>
              <a:gd name="connsiteX1" fmla="*/ 200085 w 233308"/>
              <a:gd name="connsiteY1" fmla="*/ 82553 h 225431"/>
              <a:gd name="connsiteX2" fmla="*/ 152460 w 233308"/>
              <a:gd name="connsiteY2" fmla="*/ 149228 h 225431"/>
              <a:gd name="connsiteX3" fmla="*/ 190560 w 233308"/>
              <a:gd name="connsiteY3" fmla="*/ 130178 h 225431"/>
              <a:gd name="connsiteX4" fmla="*/ 60 w 233308"/>
              <a:gd name="connsiteY4" fmla="*/ 225428 h 225431"/>
              <a:gd name="connsiteX5" fmla="*/ 212785 w 233308"/>
              <a:gd name="connsiteY5" fmla="*/ 133353 h 225431"/>
              <a:gd name="connsiteX6" fmla="*/ 215960 w 233308"/>
              <a:gd name="connsiteY6" fmla="*/ 85728 h 225431"/>
              <a:gd name="connsiteX7" fmla="*/ 139760 w 233308"/>
              <a:gd name="connsiteY7" fmla="*/ 3 h 225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3308" h="225431">
                <a:moveTo>
                  <a:pt x="139760" y="3"/>
                </a:moveTo>
                <a:cubicBezTo>
                  <a:pt x="137114" y="-526"/>
                  <a:pt x="197968" y="57682"/>
                  <a:pt x="200085" y="82553"/>
                </a:cubicBezTo>
                <a:cubicBezTo>
                  <a:pt x="202202" y="107424"/>
                  <a:pt x="154048" y="141290"/>
                  <a:pt x="152460" y="149228"/>
                </a:cubicBezTo>
                <a:cubicBezTo>
                  <a:pt x="150872" y="157166"/>
                  <a:pt x="190560" y="130178"/>
                  <a:pt x="190560" y="130178"/>
                </a:cubicBezTo>
                <a:cubicBezTo>
                  <a:pt x="165160" y="142878"/>
                  <a:pt x="-3644" y="224899"/>
                  <a:pt x="60" y="225428"/>
                </a:cubicBezTo>
                <a:cubicBezTo>
                  <a:pt x="3764" y="225957"/>
                  <a:pt x="176802" y="156636"/>
                  <a:pt x="212785" y="133353"/>
                </a:cubicBezTo>
                <a:cubicBezTo>
                  <a:pt x="248768" y="110070"/>
                  <a:pt x="229189" y="108482"/>
                  <a:pt x="215960" y="85728"/>
                </a:cubicBezTo>
                <a:cubicBezTo>
                  <a:pt x="202731" y="62974"/>
                  <a:pt x="142406" y="532"/>
                  <a:pt x="139760" y="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3" name="フリーフォーム 1482">
            <a:extLst>
              <a:ext uri="{FF2B5EF4-FFF2-40B4-BE49-F238E27FC236}">
                <a16:creationId xmlns:a16="http://schemas.microsoft.com/office/drawing/2014/main" id="{E18EB9F7-FC39-AE22-12ED-849FB11CCFD2}"/>
              </a:ext>
            </a:extLst>
          </p:cNvPr>
          <p:cNvSpPr/>
          <p:nvPr/>
        </p:nvSpPr>
        <p:spPr>
          <a:xfrm>
            <a:off x="10839325" y="2663484"/>
            <a:ext cx="162070" cy="130832"/>
          </a:xfrm>
          <a:custGeom>
            <a:avLst/>
            <a:gdLst>
              <a:gd name="connsiteX0" fmla="*/ 162050 w 162070"/>
              <a:gd name="connsiteY0" fmla="*/ 341 h 130832"/>
              <a:gd name="connsiteX1" fmla="*/ 31875 w 162070"/>
              <a:gd name="connsiteY1" fmla="*/ 38441 h 130832"/>
              <a:gd name="connsiteX2" fmla="*/ 28700 w 162070"/>
              <a:gd name="connsiteY2" fmla="*/ 130516 h 130832"/>
              <a:gd name="connsiteX3" fmla="*/ 125 w 162070"/>
              <a:gd name="connsiteY3" fmla="*/ 67016 h 130832"/>
              <a:gd name="connsiteX4" fmla="*/ 41400 w 162070"/>
              <a:gd name="connsiteY4" fmla="*/ 22566 h 130832"/>
              <a:gd name="connsiteX5" fmla="*/ 162050 w 162070"/>
              <a:gd name="connsiteY5" fmla="*/ 341 h 13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70" h="130832">
                <a:moveTo>
                  <a:pt x="162050" y="341"/>
                </a:moveTo>
                <a:cubicBezTo>
                  <a:pt x="160462" y="2987"/>
                  <a:pt x="54100" y="16745"/>
                  <a:pt x="31875" y="38441"/>
                </a:cubicBezTo>
                <a:cubicBezTo>
                  <a:pt x="9650" y="60137"/>
                  <a:pt x="33992" y="125754"/>
                  <a:pt x="28700" y="130516"/>
                </a:cubicBezTo>
                <a:cubicBezTo>
                  <a:pt x="23408" y="135279"/>
                  <a:pt x="-1992" y="85008"/>
                  <a:pt x="125" y="67016"/>
                </a:cubicBezTo>
                <a:cubicBezTo>
                  <a:pt x="2242" y="49024"/>
                  <a:pt x="10708" y="34208"/>
                  <a:pt x="41400" y="22566"/>
                </a:cubicBezTo>
                <a:cubicBezTo>
                  <a:pt x="72092" y="10924"/>
                  <a:pt x="163638" y="-2305"/>
                  <a:pt x="162050" y="34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7AAAAB5C-0F64-DFB6-ECDD-E7C34BEFE2D1}"/>
              </a:ext>
            </a:extLst>
          </p:cNvPr>
          <p:cNvSpPr/>
          <p:nvPr/>
        </p:nvSpPr>
        <p:spPr>
          <a:xfrm>
            <a:off x="11363299" y="2530051"/>
            <a:ext cx="165271" cy="114864"/>
          </a:xfrm>
          <a:custGeom>
            <a:avLst/>
            <a:gdLst>
              <a:gd name="connsiteX0" fmla="*/ 26 w 165271"/>
              <a:gd name="connsiteY0" fmla="*/ 73449 h 114864"/>
              <a:gd name="connsiteX1" fmla="*/ 88926 w 165271"/>
              <a:gd name="connsiteY1" fmla="*/ 38524 h 114864"/>
              <a:gd name="connsiteX2" fmla="*/ 120676 w 165271"/>
              <a:gd name="connsiteY2" fmla="*/ 82974 h 114864"/>
              <a:gd name="connsiteX3" fmla="*/ 133376 w 165271"/>
              <a:gd name="connsiteY3" fmla="*/ 76624 h 114864"/>
              <a:gd name="connsiteX4" fmla="*/ 165126 w 165271"/>
              <a:gd name="connsiteY4" fmla="*/ 114724 h 114864"/>
              <a:gd name="connsiteX5" fmla="*/ 142901 w 165271"/>
              <a:gd name="connsiteY5" fmla="*/ 60749 h 114864"/>
              <a:gd name="connsiteX6" fmla="*/ 92101 w 165271"/>
              <a:gd name="connsiteY6" fmla="*/ 424 h 114864"/>
              <a:gd name="connsiteX7" fmla="*/ 98451 w 165271"/>
              <a:gd name="connsiteY7" fmla="*/ 35349 h 114864"/>
              <a:gd name="connsiteX8" fmla="*/ 26 w 165271"/>
              <a:gd name="connsiteY8" fmla="*/ 73449 h 114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271" h="114864">
                <a:moveTo>
                  <a:pt x="26" y="73449"/>
                </a:moveTo>
                <a:cubicBezTo>
                  <a:pt x="-1561" y="73978"/>
                  <a:pt x="68818" y="36936"/>
                  <a:pt x="88926" y="38524"/>
                </a:cubicBezTo>
                <a:cubicBezTo>
                  <a:pt x="109034" y="40111"/>
                  <a:pt x="113268" y="76624"/>
                  <a:pt x="120676" y="82974"/>
                </a:cubicBezTo>
                <a:cubicBezTo>
                  <a:pt x="128084" y="89324"/>
                  <a:pt x="125968" y="71332"/>
                  <a:pt x="133376" y="76624"/>
                </a:cubicBezTo>
                <a:cubicBezTo>
                  <a:pt x="140784" y="81916"/>
                  <a:pt x="163539" y="117370"/>
                  <a:pt x="165126" y="114724"/>
                </a:cubicBezTo>
                <a:cubicBezTo>
                  <a:pt x="166714" y="112078"/>
                  <a:pt x="155072" y="79799"/>
                  <a:pt x="142901" y="60749"/>
                </a:cubicBezTo>
                <a:cubicBezTo>
                  <a:pt x="130730" y="41699"/>
                  <a:pt x="99509" y="4657"/>
                  <a:pt x="92101" y="424"/>
                </a:cubicBezTo>
                <a:cubicBezTo>
                  <a:pt x="84693" y="-3809"/>
                  <a:pt x="108505" y="24766"/>
                  <a:pt x="98451" y="35349"/>
                </a:cubicBezTo>
                <a:cubicBezTo>
                  <a:pt x="88397" y="45932"/>
                  <a:pt x="1613" y="72920"/>
                  <a:pt x="26" y="7344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2E50D32C-F7F4-9C16-E95A-F6F61C491E01}"/>
              </a:ext>
            </a:extLst>
          </p:cNvPr>
          <p:cNvSpPr/>
          <p:nvPr/>
        </p:nvSpPr>
        <p:spPr>
          <a:xfrm>
            <a:off x="10996089" y="2685932"/>
            <a:ext cx="561146" cy="206493"/>
          </a:xfrm>
          <a:custGeom>
            <a:avLst/>
            <a:gdLst>
              <a:gd name="connsiteX0" fmla="*/ 560911 w 561146"/>
              <a:gd name="connsiteY0" fmla="*/ 118 h 206493"/>
              <a:gd name="connsiteX1" fmla="*/ 484711 w 561146"/>
              <a:gd name="connsiteY1" fmla="*/ 79493 h 206493"/>
              <a:gd name="connsiteX2" fmla="*/ 487886 w 561146"/>
              <a:gd name="connsiteY2" fmla="*/ 127118 h 206493"/>
              <a:gd name="connsiteX3" fmla="*/ 338661 w 561146"/>
              <a:gd name="connsiteY3" fmla="*/ 168393 h 206493"/>
              <a:gd name="connsiteX4" fmla="*/ 300561 w 561146"/>
              <a:gd name="connsiteY4" fmla="*/ 206493 h 206493"/>
              <a:gd name="connsiteX5" fmla="*/ 202136 w 561146"/>
              <a:gd name="connsiteY5" fmla="*/ 190618 h 206493"/>
              <a:gd name="connsiteX6" fmla="*/ 97361 w 561146"/>
              <a:gd name="connsiteY6" fmla="*/ 174743 h 206493"/>
              <a:gd name="connsiteX7" fmla="*/ 2111 w 561146"/>
              <a:gd name="connsiteY7" fmla="*/ 184268 h 206493"/>
              <a:gd name="connsiteX8" fmla="*/ 192611 w 561146"/>
              <a:gd name="connsiteY8" fmla="*/ 190618 h 206493"/>
              <a:gd name="connsiteX9" fmla="*/ 376761 w 561146"/>
              <a:gd name="connsiteY9" fmla="*/ 165218 h 206493"/>
              <a:gd name="connsiteX10" fmla="*/ 459311 w 561146"/>
              <a:gd name="connsiteY10" fmla="*/ 136643 h 206493"/>
              <a:gd name="connsiteX11" fmla="*/ 456136 w 561146"/>
              <a:gd name="connsiteY11" fmla="*/ 98543 h 206493"/>
              <a:gd name="connsiteX12" fmla="*/ 560911 w 561146"/>
              <a:gd name="connsiteY12" fmla="*/ 118 h 206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146" h="206493">
                <a:moveTo>
                  <a:pt x="560911" y="118"/>
                </a:moveTo>
                <a:cubicBezTo>
                  <a:pt x="565673" y="-3057"/>
                  <a:pt x="496882" y="58326"/>
                  <a:pt x="484711" y="79493"/>
                </a:cubicBezTo>
                <a:cubicBezTo>
                  <a:pt x="472540" y="100660"/>
                  <a:pt x="512228" y="112301"/>
                  <a:pt x="487886" y="127118"/>
                </a:cubicBezTo>
                <a:cubicBezTo>
                  <a:pt x="463544" y="141935"/>
                  <a:pt x="369882" y="155164"/>
                  <a:pt x="338661" y="168393"/>
                </a:cubicBezTo>
                <a:cubicBezTo>
                  <a:pt x="307440" y="181622"/>
                  <a:pt x="323315" y="202789"/>
                  <a:pt x="300561" y="206493"/>
                </a:cubicBezTo>
                <a:lnTo>
                  <a:pt x="202136" y="190618"/>
                </a:lnTo>
                <a:cubicBezTo>
                  <a:pt x="168269" y="185326"/>
                  <a:pt x="130698" y="175801"/>
                  <a:pt x="97361" y="174743"/>
                </a:cubicBezTo>
                <a:cubicBezTo>
                  <a:pt x="64024" y="173685"/>
                  <a:pt x="-13764" y="181622"/>
                  <a:pt x="2111" y="184268"/>
                </a:cubicBezTo>
                <a:cubicBezTo>
                  <a:pt x="17986" y="186914"/>
                  <a:pt x="130169" y="193793"/>
                  <a:pt x="192611" y="190618"/>
                </a:cubicBezTo>
                <a:cubicBezTo>
                  <a:pt x="255053" y="187443"/>
                  <a:pt x="332311" y="174214"/>
                  <a:pt x="376761" y="165218"/>
                </a:cubicBezTo>
                <a:cubicBezTo>
                  <a:pt x="421211" y="156222"/>
                  <a:pt x="446082" y="147755"/>
                  <a:pt x="459311" y="136643"/>
                </a:cubicBezTo>
                <a:cubicBezTo>
                  <a:pt x="472540" y="125531"/>
                  <a:pt x="445024" y="117593"/>
                  <a:pt x="456136" y="98543"/>
                </a:cubicBezTo>
                <a:cubicBezTo>
                  <a:pt x="467248" y="79493"/>
                  <a:pt x="556149" y="3293"/>
                  <a:pt x="560911" y="11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8376C709-8209-4895-297D-D4A1D6D1AB5E}"/>
              </a:ext>
            </a:extLst>
          </p:cNvPr>
          <p:cNvSpPr/>
          <p:nvPr/>
        </p:nvSpPr>
        <p:spPr>
          <a:xfrm>
            <a:off x="10630245" y="2844768"/>
            <a:ext cx="523943" cy="115254"/>
          </a:xfrm>
          <a:custGeom>
            <a:avLst/>
            <a:gdLst>
              <a:gd name="connsiteX0" fmla="*/ 9180 w 523943"/>
              <a:gd name="connsiteY0" fmla="*/ 114332 h 115254"/>
              <a:gd name="connsiteX1" fmla="*/ 390180 w 523943"/>
              <a:gd name="connsiteY1" fmla="*/ 15907 h 115254"/>
              <a:gd name="connsiteX2" fmla="*/ 231430 w 523943"/>
              <a:gd name="connsiteY2" fmla="*/ 41307 h 115254"/>
              <a:gd name="connsiteX3" fmla="*/ 523530 w 523943"/>
              <a:gd name="connsiteY3" fmla="*/ 32 h 115254"/>
              <a:gd name="connsiteX4" fmla="*/ 291755 w 523943"/>
              <a:gd name="connsiteY4" fmla="*/ 34957 h 115254"/>
              <a:gd name="connsiteX5" fmla="*/ 129830 w 523943"/>
              <a:gd name="connsiteY5" fmla="*/ 63532 h 115254"/>
              <a:gd name="connsiteX6" fmla="*/ 9180 w 523943"/>
              <a:gd name="connsiteY6" fmla="*/ 114332 h 115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3943" h="115254">
                <a:moveTo>
                  <a:pt x="9180" y="114332"/>
                </a:moveTo>
                <a:cubicBezTo>
                  <a:pt x="52572" y="106394"/>
                  <a:pt x="353139" y="28078"/>
                  <a:pt x="390180" y="15907"/>
                </a:cubicBezTo>
                <a:cubicBezTo>
                  <a:pt x="427221" y="3736"/>
                  <a:pt x="209205" y="43953"/>
                  <a:pt x="231430" y="41307"/>
                </a:cubicBezTo>
                <a:cubicBezTo>
                  <a:pt x="253655" y="38661"/>
                  <a:pt x="513476" y="1090"/>
                  <a:pt x="523530" y="32"/>
                </a:cubicBezTo>
                <a:cubicBezTo>
                  <a:pt x="533584" y="-1026"/>
                  <a:pt x="357372" y="24374"/>
                  <a:pt x="291755" y="34957"/>
                </a:cubicBezTo>
                <a:cubicBezTo>
                  <a:pt x="226138" y="45540"/>
                  <a:pt x="171634" y="50303"/>
                  <a:pt x="129830" y="63532"/>
                </a:cubicBezTo>
                <a:cubicBezTo>
                  <a:pt x="88026" y="76761"/>
                  <a:pt x="-34212" y="122270"/>
                  <a:pt x="9180" y="11433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9BBFE579-C2AB-F103-68ED-F1C09ED2362D}"/>
              </a:ext>
            </a:extLst>
          </p:cNvPr>
          <p:cNvSpPr/>
          <p:nvPr/>
        </p:nvSpPr>
        <p:spPr>
          <a:xfrm>
            <a:off x="10537038" y="2724150"/>
            <a:ext cx="287908" cy="242995"/>
          </a:xfrm>
          <a:custGeom>
            <a:avLst/>
            <a:gdLst>
              <a:gd name="connsiteX0" fmla="*/ 286537 w 287908"/>
              <a:gd name="connsiteY0" fmla="*/ 0 h 242995"/>
              <a:gd name="connsiteX1" fmla="*/ 140487 w 287908"/>
              <a:gd name="connsiteY1" fmla="*/ 19050 h 242995"/>
              <a:gd name="connsiteX2" fmla="*/ 73812 w 287908"/>
              <a:gd name="connsiteY2" fmla="*/ 25400 h 242995"/>
              <a:gd name="connsiteX3" fmla="*/ 29362 w 287908"/>
              <a:gd name="connsiteY3" fmla="*/ 82550 h 242995"/>
              <a:gd name="connsiteX4" fmla="*/ 38887 w 287908"/>
              <a:gd name="connsiteY4" fmla="*/ 60325 h 242995"/>
              <a:gd name="connsiteX5" fmla="*/ 35712 w 287908"/>
              <a:gd name="connsiteY5" fmla="*/ 136525 h 242995"/>
              <a:gd name="connsiteX6" fmla="*/ 64287 w 287908"/>
              <a:gd name="connsiteY6" fmla="*/ 168275 h 242995"/>
              <a:gd name="connsiteX7" fmla="*/ 48412 w 287908"/>
              <a:gd name="connsiteY7" fmla="*/ 165100 h 242995"/>
              <a:gd name="connsiteX8" fmla="*/ 121437 w 287908"/>
              <a:gd name="connsiteY8" fmla="*/ 241300 h 242995"/>
              <a:gd name="connsiteX9" fmla="*/ 76987 w 287908"/>
              <a:gd name="connsiteY9" fmla="*/ 212725 h 242995"/>
              <a:gd name="connsiteX10" fmla="*/ 26187 w 287908"/>
              <a:gd name="connsiteY10" fmla="*/ 152400 h 242995"/>
              <a:gd name="connsiteX11" fmla="*/ 787 w 287908"/>
              <a:gd name="connsiteY11" fmla="*/ 76200 h 242995"/>
              <a:gd name="connsiteX12" fmla="*/ 10312 w 287908"/>
              <a:gd name="connsiteY12" fmla="*/ 88900 h 242995"/>
              <a:gd name="connsiteX13" fmla="*/ 48412 w 287908"/>
              <a:gd name="connsiteY13" fmla="*/ 38100 h 242995"/>
              <a:gd name="connsiteX14" fmla="*/ 70637 w 287908"/>
              <a:gd name="connsiteY14" fmla="*/ 31750 h 242995"/>
              <a:gd name="connsiteX15" fmla="*/ 45237 w 287908"/>
              <a:gd name="connsiteY15" fmla="*/ 19050 h 242995"/>
              <a:gd name="connsiteX16" fmla="*/ 286537 w 287908"/>
              <a:gd name="connsiteY16" fmla="*/ 0 h 24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7908" h="242995">
                <a:moveTo>
                  <a:pt x="286537" y="0"/>
                </a:moveTo>
                <a:cubicBezTo>
                  <a:pt x="302412" y="0"/>
                  <a:pt x="175941" y="14817"/>
                  <a:pt x="140487" y="19050"/>
                </a:cubicBezTo>
                <a:cubicBezTo>
                  <a:pt x="105033" y="23283"/>
                  <a:pt x="92333" y="14817"/>
                  <a:pt x="73812" y="25400"/>
                </a:cubicBezTo>
                <a:cubicBezTo>
                  <a:pt x="55291" y="35983"/>
                  <a:pt x="35183" y="76729"/>
                  <a:pt x="29362" y="82550"/>
                </a:cubicBezTo>
                <a:cubicBezTo>
                  <a:pt x="23541" y="88371"/>
                  <a:pt x="37829" y="51329"/>
                  <a:pt x="38887" y="60325"/>
                </a:cubicBezTo>
                <a:cubicBezTo>
                  <a:pt x="39945" y="69321"/>
                  <a:pt x="31479" y="118533"/>
                  <a:pt x="35712" y="136525"/>
                </a:cubicBezTo>
                <a:cubicBezTo>
                  <a:pt x="39945" y="154517"/>
                  <a:pt x="62170" y="163513"/>
                  <a:pt x="64287" y="168275"/>
                </a:cubicBezTo>
                <a:cubicBezTo>
                  <a:pt x="66404" y="173037"/>
                  <a:pt x="38887" y="152929"/>
                  <a:pt x="48412" y="165100"/>
                </a:cubicBezTo>
                <a:cubicBezTo>
                  <a:pt x="57937" y="177271"/>
                  <a:pt x="116674" y="233363"/>
                  <a:pt x="121437" y="241300"/>
                </a:cubicBezTo>
                <a:cubicBezTo>
                  <a:pt x="126199" y="249238"/>
                  <a:pt x="92862" y="227542"/>
                  <a:pt x="76987" y="212725"/>
                </a:cubicBezTo>
                <a:cubicBezTo>
                  <a:pt x="61112" y="197908"/>
                  <a:pt x="38887" y="175154"/>
                  <a:pt x="26187" y="152400"/>
                </a:cubicBezTo>
                <a:cubicBezTo>
                  <a:pt x="13487" y="129646"/>
                  <a:pt x="3433" y="86783"/>
                  <a:pt x="787" y="76200"/>
                </a:cubicBezTo>
                <a:cubicBezTo>
                  <a:pt x="-1859" y="65617"/>
                  <a:pt x="2375" y="95250"/>
                  <a:pt x="10312" y="88900"/>
                </a:cubicBezTo>
                <a:cubicBezTo>
                  <a:pt x="18249" y="82550"/>
                  <a:pt x="38358" y="47625"/>
                  <a:pt x="48412" y="38100"/>
                </a:cubicBezTo>
                <a:cubicBezTo>
                  <a:pt x="58466" y="28575"/>
                  <a:pt x="70637" y="31750"/>
                  <a:pt x="70637" y="31750"/>
                </a:cubicBezTo>
                <a:cubicBezTo>
                  <a:pt x="70108" y="28575"/>
                  <a:pt x="8195" y="22225"/>
                  <a:pt x="45237" y="19050"/>
                </a:cubicBezTo>
                <a:lnTo>
                  <a:pt x="286537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520C7EC3-2744-17ED-5BC9-17E2C7D8EF6E}"/>
              </a:ext>
            </a:extLst>
          </p:cNvPr>
          <p:cNvSpPr/>
          <p:nvPr/>
        </p:nvSpPr>
        <p:spPr>
          <a:xfrm>
            <a:off x="10591765" y="2761757"/>
            <a:ext cx="215942" cy="159388"/>
          </a:xfrm>
          <a:custGeom>
            <a:avLst/>
            <a:gdLst>
              <a:gd name="connsiteX0" fmla="*/ 22260 w 215942"/>
              <a:gd name="connsiteY0" fmla="*/ 493 h 159388"/>
              <a:gd name="connsiteX1" fmla="*/ 35 w 215942"/>
              <a:gd name="connsiteY1" fmla="*/ 70343 h 159388"/>
              <a:gd name="connsiteX2" fmla="*/ 28610 w 215942"/>
              <a:gd name="connsiteY2" fmla="*/ 117968 h 159388"/>
              <a:gd name="connsiteX3" fmla="*/ 12735 w 215942"/>
              <a:gd name="connsiteY3" fmla="*/ 111618 h 159388"/>
              <a:gd name="connsiteX4" fmla="*/ 38135 w 215942"/>
              <a:gd name="connsiteY4" fmla="*/ 159243 h 159388"/>
              <a:gd name="connsiteX5" fmla="*/ 133385 w 215942"/>
              <a:gd name="connsiteY5" fmla="*/ 127493 h 159388"/>
              <a:gd name="connsiteX6" fmla="*/ 85760 w 215942"/>
              <a:gd name="connsiteY6" fmla="*/ 143368 h 159388"/>
              <a:gd name="connsiteX7" fmla="*/ 215935 w 215942"/>
              <a:gd name="connsiteY7" fmla="*/ 92568 h 159388"/>
              <a:gd name="connsiteX8" fmla="*/ 79410 w 215942"/>
              <a:gd name="connsiteY8" fmla="*/ 133843 h 159388"/>
              <a:gd name="connsiteX9" fmla="*/ 31785 w 215942"/>
              <a:gd name="connsiteY9" fmla="*/ 140193 h 159388"/>
              <a:gd name="connsiteX10" fmla="*/ 3210 w 215942"/>
              <a:gd name="connsiteY10" fmla="*/ 108443 h 159388"/>
              <a:gd name="connsiteX11" fmla="*/ 22260 w 215942"/>
              <a:gd name="connsiteY11" fmla="*/ 493 h 15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5942" h="159388">
                <a:moveTo>
                  <a:pt x="22260" y="493"/>
                </a:moveTo>
                <a:cubicBezTo>
                  <a:pt x="21731" y="-5857"/>
                  <a:pt x="-1023" y="50764"/>
                  <a:pt x="35" y="70343"/>
                </a:cubicBezTo>
                <a:cubicBezTo>
                  <a:pt x="1093" y="89922"/>
                  <a:pt x="28610" y="117968"/>
                  <a:pt x="28610" y="117968"/>
                </a:cubicBezTo>
                <a:cubicBezTo>
                  <a:pt x="30727" y="124847"/>
                  <a:pt x="11148" y="104739"/>
                  <a:pt x="12735" y="111618"/>
                </a:cubicBezTo>
                <a:cubicBezTo>
                  <a:pt x="14322" y="118497"/>
                  <a:pt x="18027" y="156597"/>
                  <a:pt x="38135" y="159243"/>
                </a:cubicBezTo>
                <a:cubicBezTo>
                  <a:pt x="58243" y="161889"/>
                  <a:pt x="133385" y="127493"/>
                  <a:pt x="133385" y="127493"/>
                </a:cubicBezTo>
                <a:cubicBezTo>
                  <a:pt x="141322" y="124847"/>
                  <a:pt x="72002" y="149189"/>
                  <a:pt x="85760" y="143368"/>
                </a:cubicBezTo>
                <a:cubicBezTo>
                  <a:pt x="99518" y="137547"/>
                  <a:pt x="216993" y="94156"/>
                  <a:pt x="215935" y="92568"/>
                </a:cubicBezTo>
                <a:cubicBezTo>
                  <a:pt x="214877" y="90980"/>
                  <a:pt x="110102" y="125906"/>
                  <a:pt x="79410" y="133843"/>
                </a:cubicBezTo>
                <a:cubicBezTo>
                  <a:pt x="48718" y="141780"/>
                  <a:pt x="44485" y="144426"/>
                  <a:pt x="31785" y="140193"/>
                </a:cubicBezTo>
                <a:cubicBezTo>
                  <a:pt x="19085" y="135960"/>
                  <a:pt x="6385" y="127493"/>
                  <a:pt x="3210" y="108443"/>
                </a:cubicBezTo>
                <a:cubicBezTo>
                  <a:pt x="35" y="89393"/>
                  <a:pt x="22789" y="6843"/>
                  <a:pt x="22260" y="49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8CEACDAC-E213-9ECE-0137-FB6771FC83A3}"/>
              </a:ext>
            </a:extLst>
          </p:cNvPr>
          <p:cNvSpPr/>
          <p:nvPr/>
        </p:nvSpPr>
        <p:spPr>
          <a:xfrm>
            <a:off x="10591674" y="2764165"/>
            <a:ext cx="195432" cy="88184"/>
          </a:xfrm>
          <a:custGeom>
            <a:avLst/>
            <a:gdLst>
              <a:gd name="connsiteX0" fmla="*/ 126 w 195432"/>
              <a:gd name="connsiteY0" fmla="*/ 17135 h 88184"/>
              <a:gd name="connsiteX1" fmla="*/ 149351 w 195432"/>
              <a:gd name="connsiteY1" fmla="*/ 17135 h 88184"/>
              <a:gd name="connsiteX2" fmla="*/ 139826 w 195432"/>
              <a:gd name="connsiteY2" fmla="*/ 1260 h 88184"/>
              <a:gd name="connsiteX3" fmla="*/ 193801 w 195432"/>
              <a:gd name="connsiteY3" fmla="*/ 55235 h 88184"/>
              <a:gd name="connsiteX4" fmla="*/ 181101 w 195432"/>
              <a:gd name="connsiteY4" fmla="*/ 86985 h 88184"/>
              <a:gd name="connsiteX5" fmla="*/ 177926 w 195432"/>
              <a:gd name="connsiteY5" fmla="*/ 13960 h 88184"/>
              <a:gd name="connsiteX6" fmla="*/ 126 w 195432"/>
              <a:gd name="connsiteY6" fmla="*/ 17135 h 88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432" h="88184">
                <a:moveTo>
                  <a:pt x="126" y="17135"/>
                </a:moveTo>
                <a:cubicBezTo>
                  <a:pt x="-4637" y="17664"/>
                  <a:pt x="126068" y="19781"/>
                  <a:pt x="149351" y="17135"/>
                </a:cubicBezTo>
                <a:cubicBezTo>
                  <a:pt x="172634" y="14489"/>
                  <a:pt x="132418" y="-5090"/>
                  <a:pt x="139826" y="1260"/>
                </a:cubicBezTo>
                <a:cubicBezTo>
                  <a:pt x="147234" y="7610"/>
                  <a:pt x="186922" y="40948"/>
                  <a:pt x="193801" y="55235"/>
                </a:cubicBezTo>
                <a:cubicBezTo>
                  <a:pt x="200680" y="69523"/>
                  <a:pt x="183747" y="93864"/>
                  <a:pt x="181101" y="86985"/>
                </a:cubicBezTo>
                <a:cubicBezTo>
                  <a:pt x="178455" y="80106"/>
                  <a:pt x="201739" y="25602"/>
                  <a:pt x="177926" y="13960"/>
                </a:cubicBezTo>
                <a:cubicBezTo>
                  <a:pt x="154113" y="2318"/>
                  <a:pt x="4889" y="16606"/>
                  <a:pt x="126" y="1713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5AB26CE0-B3B2-6C04-D72D-183CAB1F917E}"/>
              </a:ext>
            </a:extLst>
          </p:cNvPr>
          <p:cNvSpPr/>
          <p:nvPr/>
        </p:nvSpPr>
        <p:spPr>
          <a:xfrm>
            <a:off x="10696385" y="2977731"/>
            <a:ext cx="692505" cy="116722"/>
          </a:xfrm>
          <a:custGeom>
            <a:avLst/>
            <a:gdLst>
              <a:gd name="connsiteX0" fmla="*/ 3365 w 692505"/>
              <a:gd name="connsiteY0" fmla="*/ 419 h 116722"/>
              <a:gd name="connsiteX1" fmla="*/ 54165 w 692505"/>
              <a:gd name="connsiteY1" fmla="*/ 13119 h 116722"/>
              <a:gd name="connsiteX2" fmla="*/ 539940 w 692505"/>
              <a:gd name="connsiteY2" fmla="*/ 114719 h 116722"/>
              <a:gd name="connsiteX3" fmla="*/ 447865 w 692505"/>
              <a:gd name="connsiteY3" fmla="*/ 82969 h 116722"/>
              <a:gd name="connsiteX4" fmla="*/ 578040 w 692505"/>
              <a:gd name="connsiteY4" fmla="*/ 111544 h 116722"/>
              <a:gd name="connsiteX5" fmla="*/ 692340 w 692505"/>
              <a:gd name="connsiteY5" fmla="*/ 67094 h 116722"/>
              <a:gd name="connsiteX6" fmla="*/ 552640 w 692505"/>
              <a:gd name="connsiteY6" fmla="*/ 92494 h 116722"/>
              <a:gd name="connsiteX7" fmla="*/ 289115 w 692505"/>
              <a:gd name="connsiteY7" fmla="*/ 57569 h 116722"/>
              <a:gd name="connsiteX8" fmla="*/ 304990 w 692505"/>
              <a:gd name="connsiteY8" fmla="*/ 57569 h 116722"/>
              <a:gd name="connsiteX9" fmla="*/ 3365 w 692505"/>
              <a:gd name="connsiteY9" fmla="*/ 419 h 11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2505" h="116722">
                <a:moveTo>
                  <a:pt x="3365" y="419"/>
                </a:moveTo>
                <a:cubicBezTo>
                  <a:pt x="-15950" y="-2756"/>
                  <a:pt x="54165" y="13119"/>
                  <a:pt x="54165" y="13119"/>
                </a:cubicBezTo>
                <a:lnTo>
                  <a:pt x="539940" y="114719"/>
                </a:lnTo>
                <a:cubicBezTo>
                  <a:pt x="605557" y="126361"/>
                  <a:pt x="441515" y="83498"/>
                  <a:pt x="447865" y="82969"/>
                </a:cubicBezTo>
                <a:cubicBezTo>
                  <a:pt x="454215" y="82440"/>
                  <a:pt x="537294" y="114190"/>
                  <a:pt x="578040" y="111544"/>
                </a:cubicBezTo>
                <a:cubicBezTo>
                  <a:pt x="618786" y="108898"/>
                  <a:pt x="696573" y="70269"/>
                  <a:pt x="692340" y="67094"/>
                </a:cubicBezTo>
                <a:cubicBezTo>
                  <a:pt x="688107" y="63919"/>
                  <a:pt x="619844" y="94081"/>
                  <a:pt x="552640" y="92494"/>
                </a:cubicBezTo>
                <a:cubicBezTo>
                  <a:pt x="485436" y="90907"/>
                  <a:pt x="330390" y="63390"/>
                  <a:pt x="289115" y="57569"/>
                </a:cubicBezTo>
                <a:cubicBezTo>
                  <a:pt x="247840" y="51748"/>
                  <a:pt x="350498" y="67623"/>
                  <a:pt x="304990" y="57569"/>
                </a:cubicBezTo>
                <a:cubicBezTo>
                  <a:pt x="259482" y="47515"/>
                  <a:pt x="137773" y="22379"/>
                  <a:pt x="3365" y="41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2" name="フリーフォーム 1381">
            <a:extLst>
              <a:ext uri="{FF2B5EF4-FFF2-40B4-BE49-F238E27FC236}">
                <a16:creationId xmlns:a16="http://schemas.microsoft.com/office/drawing/2014/main" id="{753A8CA5-1EBB-16CB-2C01-D76EFD697C65}"/>
              </a:ext>
            </a:extLst>
          </p:cNvPr>
          <p:cNvSpPr/>
          <p:nvPr/>
        </p:nvSpPr>
        <p:spPr>
          <a:xfrm>
            <a:off x="11270967" y="2917428"/>
            <a:ext cx="111676" cy="143272"/>
          </a:xfrm>
          <a:custGeom>
            <a:avLst/>
            <a:gdLst>
              <a:gd name="connsiteX0" fmla="*/ 82833 w 111676"/>
              <a:gd name="connsiteY0" fmla="*/ 397 h 143272"/>
              <a:gd name="connsiteX1" fmla="*/ 111408 w 111676"/>
              <a:gd name="connsiteY1" fmla="*/ 73422 h 143272"/>
              <a:gd name="connsiteX2" fmla="*/ 63783 w 111676"/>
              <a:gd name="connsiteY2" fmla="*/ 114697 h 143272"/>
              <a:gd name="connsiteX3" fmla="*/ 51083 w 111676"/>
              <a:gd name="connsiteY3" fmla="*/ 108347 h 143272"/>
              <a:gd name="connsiteX4" fmla="*/ 283 w 111676"/>
              <a:gd name="connsiteY4" fmla="*/ 143272 h 143272"/>
              <a:gd name="connsiteX5" fmla="*/ 76483 w 111676"/>
              <a:gd name="connsiteY5" fmla="*/ 108347 h 143272"/>
              <a:gd name="connsiteX6" fmla="*/ 82833 w 111676"/>
              <a:gd name="connsiteY6" fmla="*/ 397 h 143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676" h="143272">
                <a:moveTo>
                  <a:pt x="82833" y="397"/>
                </a:moveTo>
                <a:cubicBezTo>
                  <a:pt x="88654" y="-5424"/>
                  <a:pt x="114583" y="54372"/>
                  <a:pt x="111408" y="73422"/>
                </a:cubicBezTo>
                <a:cubicBezTo>
                  <a:pt x="108233" y="92472"/>
                  <a:pt x="73837" y="108876"/>
                  <a:pt x="63783" y="114697"/>
                </a:cubicBezTo>
                <a:cubicBezTo>
                  <a:pt x="53729" y="120518"/>
                  <a:pt x="61666" y="103585"/>
                  <a:pt x="51083" y="108347"/>
                </a:cubicBezTo>
                <a:cubicBezTo>
                  <a:pt x="40500" y="113110"/>
                  <a:pt x="-3950" y="143272"/>
                  <a:pt x="283" y="143272"/>
                </a:cubicBezTo>
                <a:cubicBezTo>
                  <a:pt x="4516" y="143272"/>
                  <a:pt x="63254" y="128985"/>
                  <a:pt x="76483" y="108347"/>
                </a:cubicBezTo>
                <a:cubicBezTo>
                  <a:pt x="89712" y="87709"/>
                  <a:pt x="77012" y="6218"/>
                  <a:pt x="82833" y="39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2" name="フリーフォーム 1441">
            <a:extLst>
              <a:ext uri="{FF2B5EF4-FFF2-40B4-BE49-F238E27FC236}">
                <a16:creationId xmlns:a16="http://schemas.microsoft.com/office/drawing/2014/main" id="{11766576-3409-AEC8-A94F-7A63208123F9}"/>
              </a:ext>
            </a:extLst>
          </p:cNvPr>
          <p:cNvSpPr/>
          <p:nvPr/>
        </p:nvSpPr>
        <p:spPr>
          <a:xfrm>
            <a:off x="11372421" y="2851106"/>
            <a:ext cx="67104" cy="194336"/>
          </a:xfrm>
          <a:custGeom>
            <a:avLst/>
            <a:gdLst>
              <a:gd name="connsiteX0" fmla="*/ 25829 w 67104"/>
              <a:gd name="connsiteY0" fmla="*/ 44 h 194336"/>
              <a:gd name="connsiteX1" fmla="*/ 51229 w 67104"/>
              <a:gd name="connsiteY1" fmla="*/ 104819 h 194336"/>
              <a:gd name="connsiteX2" fmla="*/ 429 w 67104"/>
              <a:gd name="connsiteY2" fmla="*/ 193719 h 194336"/>
              <a:gd name="connsiteX3" fmla="*/ 29004 w 67104"/>
              <a:gd name="connsiteY3" fmla="*/ 142919 h 194336"/>
              <a:gd name="connsiteX4" fmla="*/ 67104 w 67104"/>
              <a:gd name="connsiteY4" fmla="*/ 117519 h 194336"/>
              <a:gd name="connsiteX5" fmla="*/ 25829 w 67104"/>
              <a:gd name="connsiteY5" fmla="*/ 44 h 19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104" h="194336">
                <a:moveTo>
                  <a:pt x="25829" y="44"/>
                </a:moveTo>
                <a:cubicBezTo>
                  <a:pt x="23183" y="-2073"/>
                  <a:pt x="55462" y="72540"/>
                  <a:pt x="51229" y="104819"/>
                </a:cubicBezTo>
                <a:cubicBezTo>
                  <a:pt x="46996" y="137098"/>
                  <a:pt x="4133" y="187369"/>
                  <a:pt x="429" y="193719"/>
                </a:cubicBezTo>
                <a:cubicBezTo>
                  <a:pt x="-3275" y="200069"/>
                  <a:pt x="17892" y="155619"/>
                  <a:pt x="29004" y="142919"/>
                </a:cubicBezTo>
                <a:cubicBezTo>
                  <a:pt x="40116" y="130219"/>
                  <a:pt x="67104" y="134981"/>
                  <a:pt x="67104" y="117519"/>
                </a:cubicBezTo>
                <a:cubicBezTo>
                  <a:pt x="67104" y="100057"/>
                  <a:pt x="28475" y="2161"/>
                  <a:pt x="25829" y="4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6" name="フリーフォーム 1025">
            <a:extLst>
              <a:ext uri="{FF2B5EF4-FFF2-40B4-BE49-F238E27FC236}">
                <a16:creationId xmlns:a16="http://schemas.microsoft.com/office/drawing/2014/main" id="{F6116D94-3B04-77E0-4483-CA0E2BEF5D97}"/>
              </a:ext>
            </a:extLst>
          </p:cNvPr>
          <p:cNvSpPr/>
          <p:nvPr/>
        </p:nvSpPr>
        <p:spPr>
          <a:xfrm>
            <a:off x="10451786" y="3056937"/>
            <a:ext cx="691633" cy="127746"/>
          </a:xfrm>
          <a:custGeom>
            <a:avLst/>
            <a:gdLst>
              <a:gd name="connsiteX0" fmla="*/ 314 w 691633"/>
              <a:gd name="connsiteY0" fmla="*/ 127588 h 127746"/>
              <a:gd name="connsiteX1" fmla="*/ 368614 w 691633"/>
              <a:gd name="connsiteY1" fmla="*/ 95838 h 127746"/>
              <a:gd name="connsiteX2" fmla="*/ 403539 w 691633"/>
              <a:gd name="connsiteY2" fmla="*/ 41863 h 127746"/>
              <a:gd name="connsiteX3" fmla="*/ 444814 w 691633"/>
              <a:gd name="connsiteY3" fmla="*/ 22813 h 127746"/>
              <a:gd name="connsiteX4" fmla="*/ 689289 w 691633"/>
              <a:gd name="connsiteY4" fmla="*/ 29163 h 127746"/>
              <a:gd name="connsiteX5" fmla="*/ 574989 w 691633"/>
              <a:gd name="connsiteY5" fmla="*/ 16463 h 127746"/>
              <a:gd name="connsiteX6" fmla="*/ 416239 w 691633"/>
              <a:gd name="connsiteY6" fmla="*/ 588 h 127746"/>
              <a:gd name="connsiteX7" fmla="*/ 425764 w 691633"/>
              <a:gd name="connsiteY7" fmla="*/ 38688 h 127746"/>
              <a:gd name="connsiteX8" fmla="*/ 295589 w 691633"/>
              <a:gd name="connsiteY8" fmla="*/ 79963 h 127746"/>
              <a:gd name="connsiteX9" fmla="*/ 162239 w 691633"/>
              <a:gd name="connsiteY9" fmla="*/ 79963 h 127746"/>
              <a:gd name="connsiteX10" fmla="*/ 301939 w 691633"/>
              <a:gd name="connsiteY10" fmla="*/ 83138 h 127746"/>
              <a:gd name="connsiteX11" fmla="*/ 314 w 691633"/>
              <a:gd name="connsiteY11" fmla="*/ 127588 h 12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1633" h="127746">
                <a:moveTo>
                  <a:pt x="314" y="127588"/>
                </a:moveTo>
                <a:cubicBezTo>
                  <a:pt x="11426" y="129705"/>
                  <a:pt x="301410" y="110125"/>
                  <a:pt x="368614" y="95838"/>
                </a:cubicBezTo>
                <a:cubicBezTo>
                  <a:pt x="435818" y="81551"/>
                  <a:pt x="390839" y="54034"/>
                  <a:pt x="403539" y="41863"/>
                </a:cubicBezTo>
                <a:cubicBezTo>
                  <a:pt x="416239" y="29692"/>
                  <a:pt x="397189" y="24930"/>
                  <a:pt x="444814" y="22813"/>
                </a:cubicBezTo>
                <a:cubicBezTo>
                  <a:pt x="492439" y="20696"/>
                  <a:pt x="667593" y="30221"/>
                  <a:pt x="689289" y="29163"/>
                </a:cubicBezTo>
                <a:cubicBezTo>
                  <a:pt x="710985" y="28105"/>
                  <a:pt x="574989" y="16463"/>
                  <a:pt x="574989" y="16463"/>
                </a:cubicBezTo>
                <a:cubicBezTo>
                  <a:pt x="529481" y="11701"/>
                  <a:pt x="441110" y="-3116"/>
                  <a:pt x="416239" y="588"/>
                </a:cubicBezTo>
                <a:cubicBezTo>
                  <a:pt x="391368" y="4292"/>
                  <a:pt x="445872" y="25459"/>
                  <a:pt x="425764" y="38688"/>
                </a:cubicBezTo>
                <a:cubicBezTo>
                  <a:pt x="405656" y="51917"/>
                  <a:pt x="339510" y="73084"/>
                  <a:pt x="295589" y="79963"/>
                </a:cubicBezTo>
                <a:cubicBezTo>
                  <a:pt x="251668" y="86842"/>
                  <a:pt x="161181" y="79434"/>
                  <a:pt x="162239" y="79963"/>
                </a:cubicBezTo>
                <a:cubicBezTo>
                  <a:pt x="163297" y="80492"/>
                  <a:pt x="327339" y="75201"/>
                  <a:pt x="301939" y="83138"/>
                </a:cubicBezTo>
                <a:cubicBezTo>
                  <a:pt x="276539" y="91075"/>
                  <a:pt x="-10798" y="125471"/>
                  <a:pt x="314" y="12758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62E32013-14CA-B37B-39A2-482FF894B4E6}"/>
              </a:ext>
            </a:extLst>
          </p:cNvPr>
          <p:cNvSpPr/>
          <p:nvPr/>
        </p:nvSpPr>
        <p:spPr>
          <a:xfrm>
            <a:off x="10206219" y="2421896"/>
            <a:ext cx="586243" cy="459033"/>
          </a:xfrm>
          <a:custGeom>
            <a:avLst/>
            <a:gdLst>
              <a:gd name="connsiteX0" fmla="*/ 255406 w 586243"/>
              <a:gd name="connsiteY0" fmla="*/ 629 h 459033"/>
              <a:gd name="connsiteX1" fmla="*/ 560206 w 586243"/>
              <a:gd name="connsiteY1" fmla="*/ 216529 h 459033"/>
              <a:gd name="connsiteX2" fmla="*/ 569731 w 586243"/>
              <a:gd name="connsiteY2" fmla="*/ 219704 h 459033"/>
              <a:gd name="connsiteX3" fmla="*/ 303031 w 586243"/>
              <a:gd name="connsiteY3" fmla="*/ 118104 h 459033"/>
              <a:gd name="connsiteX4" fmla="*/ 515756 w 586243"/>
              <a:gd name="connsiteY4" fmla="*/ 270504 h 459033"/>
              <a:gd name="connsiteX5" fmla="*/ 255406 w 586243"/>
              <a:gd name="connsiteY5" fmla="*/ 187954 h 459033"/>
              <a:gd name="connsiteX6" fmla="*/ 404631 w 586243"/>
              <a:gd name="connsiteY6" fmla="*/ 267329 h 459033"/>
              <a:gd name="connsiteX7" fmla="*/ 258581 w 586243"/>
              <a:gd name="connsiteY7" fmla="*/ 232404 h 459033"/>
              <a:gd name="connsiteX8" fmla="*/ 357006 w 586243"/>
              <a:gd name="connsiteY8" fmla="*/ 299079 h 459033"/>
              <a:gd name="connsiteX9" fmla="*/ 201431 w 586243"/>
              <a:gd name="connsiteY9" fmla="*/ 295904 h 459033"/>
              <a:gd name="connsiteX10" fmla="*/ 309381 w 586243"/>
              <a:gd name="connsiteY10" fmla="*/ 365754 h 459033"/>
              <a:gd name="connsiteX11" fmla="*/ 223656 w 586243"/>
              <a:gd name="connsiteY11" fmla="*/ 343529 h 459033"/>
              <a:gd name="connsiteX12" fmla="*/ 1406 w 586243"/>
              <a:gd name="connsiteY12" fmla="*/ 308604 h 459033"/>
              <a:gd name="connsiteX13" fmla="*/ 341131 w 586243"/>
              <a:gd name="connsiteY13" fmla="*/ 457829 h 459033"/>
              <a:gd name="connsiteX14" fmla="*/ 325256 w 586243"/>
              <a:gd name="connsiteY14" fmla="*/ 375279 h 459033"/>
              <a:gd name="connsiteX15" fmla="*/ 410981 w 586243"/>
              <a:gd name="connsiteY15" fmla="*/ 308604 h 459033"/>
              <a:gd name="connsiteX16" fmla="*/ 372881 w 586243"/>
              <a:gd name="connsiteY16" fmla="*/ 245104 h 459033"/>
              <a:gd name="connsiteX17" fmla="*/ 442731 w 586243"/>
              <a:gd name="connsiteY17" fmla="*/ 235579 h 459033"/>
              <a:gd name="connsiteX18" fmla="*/ 503056 w 586243"/>
              <a:gd name="connsiteY18" fmla="*/ 229229 h 459033"/>
              <a:gd name="connsiteX19" fmla="*/ 442731 w 586243"/>
              <a:gd name="connsiteY19" fmla="*/ 153029 h 459033"/>
              <a:gd name="connsiteX20" fmla="*/ 255406 w 586243"/>
              <a:gd name="connsiteY20" fmla="*/ 629 h 459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86243" h="459033">
                <a:moveTo>
                  <a:pt x="255406" y="629"/>
                </a:moveTo>
                <a:cubicBezTo>
                  <a:pt x="274985" y="11212"/>
                  <a:pt x="507819" y="180017"/>
                  <a:pt x="560206" y="216529"/>
                </a:cubicBezTo>
                <a:cubicBezTo>
                  <a:pt x="612593" y="253041"/>
                  <a:pt x="569731" y="219704"/>
                  <a:pt x="569731" y="219704"/>
                </a:cubicBezTo>
                <a:cubicBezTo>
                  <a:pt x="526869" y="203300"/>
                  <a:pt x="312027" y="109637"/>
                  <a:pt x="303031" y="118104"/>
                </a:cubicBezTo>
                <a:cubicBezTo>
                  <a:pt x="294035" y="126571"/>
                  <a:pt x="523694" y="258862"/>
                  <a:pt x="515756" y="270504"/>
                </a:cubicBezTo>
                <a:cubicBezTo>
                  <a:pt x="507819" y="282146"/>
                  <a:pt x="273927" y="188483"/>
                  <a:pt x="255406" y="187954"/>
                </a:cubicBezTo>
                <a:cubicBezTo>
                  <a:pt x="236885" y="187425"/>
                  <a:pt x="404102" y="259921"/>
                  <a:pt x="404631" y="267329"/>
                </a:cubicBezTo>
                <a:cubicBezTo>
                  <a:pt x="405160" y="274737"/>
                  <a:pt x="266518" y="227112"/>
                  <a:pt x="258581" y="232404"/>
                </a:cubicBezTo>
                <a:cubicBezTo>
                  <a:pt x="250644" y="237696"/>
                  <a:pt x="366531" y="288496"/>
                  <a:pt x="357006" y="299079"/>
                </a:cubicBezTo>
                <a:cubicBezTo>
                  <a:pt x="347481" y="309662"/>
                  <a:pt x="209368" y="284792"/>
                  <a:pt x="201431" y="295904"/>
                </a:cubicBezTo>
                <a:cubicBezTo>
                  <a:pt x="193493" y="307017"/>
                  <a:pt x="305677" y="357817"/>
                  <a:pt x="309381" y="365754"/>
                </a:cubicBezTo>
                <a:cubicBezTo>
                  <a:pt x="313085" y="373691"/>
                  <a:pt x="274985" y="353054"/>
                  <a:pt x="223656" y="343529"/>
                </a:cubicBezTo>
                <a:cubicBezTo>
                  <a:pt x="172327" y="334004"/>
                  <a:pt x="-18173" y="289554"/>
                  <a:pt x="1406" y="308604"/>
                </a:cubicBezTo>
                <a:cubicBezTo>
                  <a:pt x="20985" y="327654"/>
                  <a:pt x="287156" y="446717"/>
                  <a:pt x="341131" y="457829"/>
                </a:cubicBezTo>
                <a:cubicBezTo>
                  <a:pt x="395106" y="468941"/>
                  <a:pt x="313614" y="400150"/>
                  <a:pt x="325256" y="375279"/>
                </a:cubicBezTo>
                <a:cubicBezTo>
                  <a:pt x="336898" y="350408"/>
                  <a:pt x="403044" y="330300"/>
                  <a:pt x="410981" y="308604"/>
                </a:cubicBezTo>
                <a:cubicBezTo>
                  <a:pt x="418918" y="286908"/>
                  <a:pt x="367589" y="257275"/>
                  <a:pt x="372881" y="245104"/>
                </a:cubicBezTo>
                <a:cubicBezTo>
                  <a:pt x="378173" y="232933"/>
                  <a:pt x="421035" y="238225"/>
                  <a:pt x="442731" y="235579"/>
                </a:cubicBezTo>
                <a:cubicBezTo>
                  <a:pt x="464427" y="232933"/>
                  <a:pt x="503056" y="242987"/>
                  <a:pt x="503056" y="229229"/>
                </a:cubicBezTo>
                <a:cubicBezTo>
                  <a:pt x="503056" y="215471"/>
                  <a:pt x="479773" y="190071"/>
                  <a:pt x="442731" y="153029"/>
                </a:cubicBezTo>
                <a:cubicBezTo>
                  <a:pt x="405689" y="115987"/>
                  <a:pt x="235827" y="-9954"/>
                  <a:pt x="255406" y="62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4" name="フリーフォーム 1483">
            <a:extLst>
              <a:ext uri="{FF2B5EF4-FFF2-40B4-BE49-F238E27FC236}">
                <a16:creationId xmlns:a16="http://schemas.microsoft.com/office/drawing/2014/main" id="{67330F87-3586-AC6F-2E87-8E3BE2DA2155}"/>
              </a:ext>
            </a:extLst>
          </p:cNvPr>
          <p:cNvSpPr/>
          <p:nvPr/>
        </p:nvSpPr>
        <p:spPr>
          <a:xfrm>
            <a:off x="10185624" y="2803387"/>
            <a:ext cx="209326" cy="370141"/>
          </a:xfrm>
          <a:custGeom>
            <a:avLst/>
            <a:gdLst>
              <a:gd name="connsiteX0" fmla="*/ 209326 w 209326"/>
              <a:gd name="connsiteY0" fmla="*/ 47763 h 370141"/>
              <a:gd name="connsiteX1" fmla="*/ 114076 w 209326"/>
              <a:gd name="connsiteY1" fmla="*/ 181113 h 370141"/>
              <a:gd name="connsiteX2" fmla="*/ 136301 w 209326"/>
              <a:gd name="connsiteY2" fmla="*/ 114438 h 370141"/>
              <a:gd name="connsiteX3" fmla="*/ 98201 w 209326"/>
              <a:gd name="connsiteY3" fmla="*/ 355738 h 370141"/>
              <a:gd name="connsiteX4" fmla="*/ 88676 w 209326"/>
              <a:gd name="connsiteY4" fmla="*/ 330338 h 370141"/>
              <a:gd name="connsiteX5" fmla="*/ 53751 w 209326"/>
              <a:gd name="connsiteY5" fmla="*/ 228738 h 370141"/>
              <a:gd name="connsiteX6" fmla="*/ 75976 w 209326"/>
              <a:gd name="connsiteY6" fmla="*/ 320813 h 370141"/>
              <a:gd name="connsiteX7" fmla="*/ 47401 w 209326"/>
              <a:gd name="connsiteY7" fmla="*/ 143013 h 370141"/>
              <a:gd name="connsiteX8" fmla="*/ 2951 w 209326"/>
              <a:gd name="connsiteY8" fmla="*/ 138 h 370141"/>
              <a:gd name="connsiteX9" fmla="*/ 6126 w 209326"/>
              <a:gd name="connsiteY9" fmla="*/ 168413 h 370141"/>
              <a:gd name="connsiteX10" fmla="*/ 22001 w 209326"/>
              <a:gd name="connsiteY10" fmla="*/ 320813 h 370141"/>
              <a:gd name="connsiteX11" fmla="*/ 66451 w 209326"/>
              <a:gd name="connsiteY11" fmla="*/ 158888 h 370141"/>
              <a:gd name="connsiteX12" fmla="*/ 123601 w 209326"/>
              <a:gd name="connsiteY12" fmla="*/ 123963 h 370141"/>
              <a:gd name="connsiteX13" fmla="*/ 88676 w 209326"/>
              <a:gd name="connsiteY13" fmla="*/ 152538 h 370141"/>
              <a:gd name="connsiteX14" fmla="*/ 209326 w 209326"/>
              <a:gd name="connsiteY14" fmla="*/ 47763 h 370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9326" h="370141">
                <a:moveTo>
                  <a:pt x="209326" y="47763"/>
                </a:moveTo>
                <a:cubicBezTo>
                  <a:pt x="167786" y="108881"/>
                  <a:pt x="126247" y="170000"/>
                  <a:pt x="114076" y="181113"/>
                </a:cubicBezTo>
                <a:cubicBezTo>
                  <a:pt x="101905" y="192226"/>
                  <a:pt x="138947" y="85334"/>
                  <a:pt x="136301" y="114438"/>
                </a:cubicBezTo>
                <a:cubicBezTo>
                  <a:pt x="133655" y="143542"/>
                  <a:pt x="106138" y="319755"/>
                  <a:pt x="98201" y="355738"/>
                </a:cubicBezTo>
                <a:cubicBezTo>
                  <a:pt x="90263" y="391721"/>
                  <a:pt x="96084" y="351505"/>
                  <a:pt x="88676" y="330338"/>
                </a:cubicBezTo>
                <a:cubicBezTo>
                  <a:pt x="81268" y="309171"/>
                  <a:pt x="55868" y="230326"/>
                  <a:pt x="53751" y="228738"/>
                </a:cubicBezTo>
                <a:cubicBezTo>
                  <a:pt x="51634" y="227150"/>
                  <a:pt x="77034" y="335100"/>
                  <a:pt x="75976" y="320813"/>
                </a:cubicBezTo>
                <a:cubicBezTo>
                  <a:pt x="74918" y="306526"/>
                  <a:pt x="59572" y="196459"/>
                  <a:pt x="47401" y="143013"/>
                </a:cubicBezTo>
                <a:cubicBezTo>
                  <a:pt x="35230" y="89567"/>
                  <a:pt x="9830" y="-4095"/>
                  <a:pt x="2951" y="138"/>
                </a:cubicBezTo>
                <a:cubicBezTo>
                  <a:pt x="-3928" y="4371"/>
                  <a:pt x="2951" y="114967"/>
                  <a:pt x="6126" y="168413"/>
                </a:cubicBezTo>
                <a:cubicBezTo>
                  <a:pt x="9301" y="221859"/>
                  <a:pt x="11947" y="322400"/>
                  <a:pt x="22001" y="320813"/>
                </a:cubicBezTo>
                <a:cubicBezTo>
                  <a:pt x="32055" y="319226"/>
                  <a:pt x="49518" y="191696"/>
                  <a:pt x="66451" y="158888"/>
                </a:cubicBezTo>
                <a:cubicBezTo>
                  <a:pt x="83384" y="126080"/>
                  <a:pt x="119897" y="125021"/>
                  <a:pt x="123601" y="123963"/>
                </a:cubicBezTo>
                <a:cubicBezTo>
                  <a:pt x="127305" y="122905"/>
                  <a:pt x="88676" y="152538"/>
                  <a:pt x="88676" y="152538"/>
                </a:cubicBezTo>
                <a:lnTo>
                  <a:pt x="209326" y="47763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5" name="フリーフォーム 1484">
            <a:extLst>
              <a:ext uri="{FF2B5EF4-FFF2-40B4-BE49-F238E27FC236}">
                <a16:creationId xmlns:a16="http://schemas.microsoft.com/office/drawing/2014/main" id="{A07F0E4B-9986-8540-7736-7451E02FAB54}"/>
              </a:ext>
            </a:extLst>
          </p:cNvPr>
          <p:cNvSpPr/>
          <p:nvPr/>
        </p:nvSpPr>
        <p:spPr>
          <a:xfrm>
            <a:off x="11011049" y="2703219"/>
            <a:ext cx="476232" cy="132509"/>
          </a:xfrm>
          <a:custGeom>
            <a:avLst/>
            <a:gdLst>
              <a:gd name="connsiteX0" fmla="*/ 6201 w 476232"/>
              <a:gd name="connsiteY0" fmla="*/ 128881 h 132509"/>
              <a:gd name="connsiteX1" fmla="*/ 161776 w 476232"/>
              <a:gd name="connsiteY1" fmla="*/ 59031 h 132509"/>
              <a:gd name="connsiteX2" fmla="*/ 85576 w 476232"/>
              <a:gd name="connsiteY2" fmla="*/ 119356 h 132509"/>
              <a:gd name="connsiteX3" fmla="*/ 247501 w 476232"/>
              <a:gd name="connsiteY3" fmla="*/ 78081 h 132509"/>
              <a:gd name="connsiteX4" fmla="*/ 184001 w 476232"/>
              <a:gd name="connsiteY4" fmla="*/ 116181 h 132509"/>
              <a:gd name="connsiteX5" fmla="*/ 282426 w 476232"/>
              <a:gd name="connsiteY5" fmla="*/ 59031 h 132509"/>
              <a:gd name="connsiteX6" fmla="*/ 476101 w 476232"/>
              <a:gd name="connsiteY6" fmla="*/ 59031 h 132509"/>
              <a:gd name="connsiteX7" fmla="*/ 311001 w 476232"/>
              <a:gd name="connsiteY7" fmla="*/ 24106 h 132509"/>
              <a:gd name="connsiteX8" fmla="*/ 209401 w 476232"/>
              <a:gd name="connsiteY8" fmla="*/ 39981 h 132509"/>
              <a:gd name="connsiteX9" fmla="*/ 244326 w 476232"/>
              <a:gd name="connsiteY9" fmla="*/ 1881 h 132509"/>
              <a:gd name="connsiteX10" fmla="*/ 53826 w 476232"/>
              <a:gd name="connsiteY10" fmla="*/ 109831 h 132509"/>
              <a:gd name="connsiteX11" fmla="*/ 6201 w 476232"/>
              <a:gd name="connsiteY11" fmla="*/ 128881 h 13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6232" h="132509">
                <a:moveTo>
                  <a:pt x="6201" y="128881"/>
                </a:moveTo>
                <a:cubicBezTo>
                  <a:pt x="24193" y="120414"/>
                  <a:pt x="148547" y="60618"/>
                  <a:pt x="161776" y="59031"/>
                </a:cubicBezTo>
                <a:cubicBezTo>
                  <a:pt x="175005" y="57444"/>
                  <a:pt x="71289" y="116181"/>
                  <a:pt x="85576" y="119356"/>
                </a:cubicBezTo>
                <a:cubicBezTo>
                  <a:pt x="99863" y="122531"/>
                  <a:pt x="231097" y="78610"/>
                  <a:pt x="247501" y="78081"/>
                </a:cubicBezTo>
                <a:cubicBezTo>
                  <a:pt x="263905" y="77552"/>
                  <a:pt x="178180" y="119356"/>
                  <a:pt x="184001" y="116181"/>
                </a:cubicBezTo>
                <a:cubicBezTo>
                  <a:pt x="189822" y="113006"/>
                  <a:pt x="233743" y="68556"/>
                  <a:pt x="282426" y="59031"/>
                </a:cubicBezTo>
                <a:cubicBezTo>
                  <a:pt x="331109" y="49506"/>
                  <a:pt x="471339" y="64852"/>
                  <a:pt x="476101" y="59031"/>
                </a:cubicBezTo>
                <a:cubicBezTo>
                  <a:pt x="480863" y="53210"/>
                  <a:pt x="355451" y="27281"/>
                  <a:pt x="311001" y="24106"/>
                </a:cubicBezTo>
                <a:cubicBezTo>
                  <a:pt x="266551" y="20931"/>
                  <a:pt x="220513" y="43685"/>
                  <a:pt x="209401" y="39981"/>
                </a:cubicBezTo>
                <a:cubicBezTo>
                  <a:pt x="198289" y="36277"/>
                  <a:pt x="270255" y="-9761"/>
                  <a:pt x="244326" y="1881"/>
                </a:cubicBezTo>
                <a:cubicBezTo>
                  <a:pt x="218397" y="13523"/>
                  <a:pt x="96689" y="88664"/>
                  <a:pt x="53826" y="109831"/>
                </a:cubicBezTo>
                <a:cubicBezTo>
                  <a:pt x="10964" y="130998"/>
                  <a:pt x="-11791" y="137348"/>
                  <a:pt x="6201" y="12888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6" name="フリーフォーム 1485">
            <a:extLst>
              <a:ext uri="{FF2B5EF4-FFF2-40B4-BE49-F238E27FC236}">
                <a16:creationId xmlns:a16="http://schemas.microsoft.com/office/drawing/2014/main" id="{E3756F71-681C-E9E6-E576-D4F529DD8489}"/>
              </a:ext>
            </a:extLst>
          </p:cNvPr>
          <p:cNvSpPr/>
          <p:nvPr/>
        </p:nvSpPr>
        <p:spPr>
          <a:xfrm>
            <a:off x="10026150" y="2473323"/>
            <a:ext cx="57669" cy="302675"/>
          </a:xfrm>
          <a:custGeom>
            <a:avLst/>
            <a:gdLst>
              <a:gd name="connsiteX0" fmla="*/ 57650 w 57669"/>
              <a:gd name="connsiteY0" fmla="*/ 2 h 302675"/>
              <a:gd name="connsiteX1" fmla="*/ 13200 w 57669"/>
              <a:gd name="connsiteY1" fmla="*/ 107952 h 302675"/>
              <a:gd name="connsiteX2" fmla="*/ 41775 w 57669"/>
              <a:gd name="connsiteY2" fmla="*/ 187327 h 302675"/>
              <a:gd name="connsiteX3" fmla="*/ 3675 w 57669"/>
              <a:gd name="connsiteY3" fmla="*/ 168277 h 302675"/>
              <a:gd name="connsiteX4" fmla="*/ 54475 w 57669"/>
              <a:gd name="connsiteY4" fmla="*/ 301627 h 302675"/>
              <a:gd name="connsiteX5" fmla="*/ 13200 w 57669"/>
              <a:gd name="connsiteY5" fmla="*/ 222252 h 302675"/>
              <a:gd name="connsiteX6" fmla="*/ 500 w 57669"/>
              <a:gd name="connsiteY6" fmla="*/ 76202 h 302675"/>
              <a:gd name="connsiteX7" fmla="*/ 6850 w 57669"/>
              <a:gd name="connsiteY7" fmla="*/ 104777 h 302675"/>
              <a:gd name="connsiteX8" fmla="*/ 57650 w 57669"/>
              <a:gd name="connsiteY8" fmla="*/ 2 h 30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669" h="302675">
                <a:moveTo>
                  <a:pt x="57650" y="2"/>
                </a:moveTo>
                <a:cubicBezTo>
                  <a:pt x="58708" y="531"/>
                  <a:pt x="15846" y="76731"/>
                  <a:pt x="13200" y="107952"/>
                </a:cubicBezTo>
                <a:cubicBezTo>
                  <a:pt x="10554" y="139173"/>
                  <a:pt x="43362" y="177273"/>
                  <a:pt x="41775" y="187327"/>
                </a:cubicBezTo>
                <a:cubicBezTo>
                  <a:pt x="40188" y="197381"/>
                  <a:pt x="1558" y="149227"/>
                  <a:pt x="3675" y="168277"/>
                </a:cubicBezTo>
                <a:cubicBezTo>
                  <a:pt x="5792" y="187327"/>
                  <a:pt x="52888" y="292631"/>
                  <a:pt x="54475" y="301627"/>
                </a:cubicBezTo>
                <a:cubicBezTo>
                  <a:pt x="56062" y="310623"/>
                  <a:pt x="22196" y="259823"/>
                  <a:pt x="13200" y="222252"/>
                </a:cubicBezTo>
                <a:cubicBezTo>
                  <a:pt x="4204" y="184681"/>
                  <a:pt x="1558" y="95781"/>
                  <a:pt x="500" y="76202"/>
                </a:cubicBezTo>
                <a:cubicBezTo>
                  <a:pt x="-558" y="56623"/>
                  <a:pt x="-558" y="114302"/>
                  <a:pt x="6850" y="104777"/>
                </a:cubicBezTo>
                <a:cubicBezTo>
                  <a:pt x="14258" y="95252"/>
                  <a:pt x="56592" y="-527"/>
                  <a:pt x="57650" y="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7" name="フリーフォーム 1486">
            <a:extLst>
              <a:ext uri="{FF2B5EF4-FFF2-40B4-BE49-F238E27FC236}">
                <a16:creationId xmlns:a16="http://schemas.microsoft.com/office/drawing/2014/main" id="{401B75D2-00C4-C59C-7B04-55DACBC1CFCE}"/>
              </a:ext>
            </a:extLst>
          </p:cNvPr>
          <p:cNvSpPr/>
          <p:nvPr/>
        </p:nvSpPr>
        <p:spPr>
          <a:xfrm>
            <a:off x="9822068" y="2379820"/>
            <a:ext cx="376034" cy="690742"/>
          </a:xfrm>
          <a:custGeom>
            <a:avLst/>
            <a:gdLst>
              <a:gd name="connsiteX0" fmla="*/ 160132 w 376034"/>
              <a:gd name="connsiteY0" fmla="*/ 1430 h 690742"/>
              <a:gd name="connsiteX1" fmla="*/ 144257 w 376034"/>
              <a:gd name="connsiteY1" fmla="*/ 274480 h 690742"/>
              <a:gd name="connsiteX2" fmla="*/ 287132 w 376034"/>
              <a:gd name="connsiteY2" fmla="*/ 493555 h 690742"/>
              <a:gd name="connsiteX3" fmla="*/ 258557 w 376034"/>
              <a:gd name="connsiteY3" fmla="*/ 499905 h 690742"/>
              <a:gd name="connsiteX4" fmla="*/ 376032 w 376034"/>
              <a:gd name="connsiteY4" fmla="*/ 655480 h 690742"/>
              <a:gd name="connsiteX5" fmla="*/ 255382 w 376034"/>
              <a:gd name="connsiteY5" fmla="*/ 623730 h 690742"/>
              <a:gd name="connsiteX6" fmla="*/ 242682 w 376034"/>
              <a:gd name="connsiteY6" fmla="*/ 677705 h 690742"/>
              <a:gd name="connsiteX7" fmla="*/ 7732 w 376034"/>
              <a:gd name="connsiteY7" fmla="*/ 337980 h 690742"/>
              <a:gd name="connsiteX8" fmla="*/ 55357 w 376034"/>
              <a:gd name="connsiteY8" fmla="*/ 96680 h 690742"/>
              <a:gd name="connsiteX9" fmla="*/ 42657 w 376034"/>
              <a:gd name="connsiteY9" fmla="*/ 163355 h 690742"/>
              <a:gd name="connsiteX10" fmla="*/ 160132 w 376034"/>
              <a:gd name="connsiteY10" fmla="*/ 1430 h 690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6034" h="690742">
                <a:moveTo>
                  <a:pt x="160132" y="1430"/>
                </a:moveTo>
                <a:cubicBezTo>
                  <a:pt x="177065" y="19951"/>
                  <a:pt x="123090" y="192459"/>
                  <a:pt x="144257" y="274480"/>
                </a:cubicBezTo>
                <a:cubicBezTo>
                  <a:pt x="165424" y="356501"/>
                  <a:pt x="268082" y="455984"/>
                  <a:pt x="287132" y="493555"/>
                </a:cubicBezTo>
                <a:cubicBezTo>
                  <a:pt x="306182" y="531126"/>
                  <a:pt x="243740" y="472917"/>
                  <a:pt x="258557" y="499905"/>
                </a:cubicBezTo>
                <a:cubicBezTo>
                  <a:pt x="273374" y="526893"/>
                  <a:pt x="376561" y="634843"/>
                  <a:pt x="376032" y="655480"/>
                </a:cubicBezTo>
                <a:cubicBezTo>
                  <a:pt x="375503" y="676117"/>
                  <a:pt x="277607" y="620026"/>
                  <a:pt x="255382" y="623730"/>
                </a:cubicBezTo>
                <a:cubicBezTo>
                  <a:pt x="233157" y="627434"/>
                  <a:pt x="283957" y="725330"/>
                  <a:pt x="242682" y="677705"/>
                </a:cubicBezTo>
                <a:cubicBezTo>
                  <a:pt x="201407" y="630080"/>
                  <a:pt x="38953" y="434817"/>
                  <a:pt x="7732" y="337980"/>
                </a:cubicBezTo>
                <a:cubicBezTo>
                  <a:pt x="-23489" y="241143"/>
                  <a:pt x="49536" y="125784"/>
                  <a:pt x="55357" y="96680"/>
                </a:cubicBezTo>
                <a:cubicBezTo>
                  <a:pt x="61178" y="67576"/>
                  <a:pt x="30486" y="176584"/>
                  <a:pt x="42657" y="163355"/>
                </a:cubicBezTo>
                <a:cubicBezTo>
                  <a:pt x="54828" y="150126"/>
                  <a:pt x="143199" y="-17091"/>
                  <a:pt x="160132" y="143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8" name="フリーフォーム 1487">
            <a:extLst>
              <a:ext uri="{FF2B5EF4-FFF2-40B4-BE49-F238E27FC236}">
                <a16:creationId xmlns:a16="http://schemas.microsoft.com/office/drawing/2014/main" id="{A38C1708-86A4-397A-F5F2-B9BA9B6FCF8F}"/>
              </a:ext>
            </a:extLst>
          </p:cNvPr>
          <p:cNvSpPr/>
          <p:nvPr/>
        </p:nvSpPr>
        <p:spPr>
          <a:xfrm>
            <a:off x="10284717" y="2952685"/>
            <a:ext cx="434099" cy="317661"/>
          </a:xfrm>
          <a:custGeom>
            <a:avLst/>
            <a:gdLst>
              <a:gd name="connsiteX0" fmla="*/ 297558 w 434099"/>
              <a:gd name="connsiteY0" fmla="*/ 65 h 317661"/>
              <a:gd name="connsiteX1" fmla="*/ 383283 w 434099"/>
              <a:gd name="connsiteY1" fmla="*/ 47690 h 317661"/>
              <a:gd name="connsiteX2" fmla="*/ 199133 w 434099"/>
              <a:gd name="connsiteY2" fmla="*/ 130240 h 317661"/>
              <a:gd name="connsiteX3" fmla="*/ 262633 w 434099"/>
              <a:gd name="connsiteY3" fmla="*/ 133415 h 317661"/>
              <a:gd name="connsiteX4" fmla="*/ 164208 w 434099"/>
              <a:gd name="connsiteY4" fmla="*/ 181040 h 317661"/>
              <a:gd name="connsiteX5" fmla="*/ 56258 w 434099"/>
              <a:gd name="connsiteY5" fmla="*/ 222315 h 317661"/>
              <a:gd name="connsiteX6" fmla="*/ 2283 w 434099"/>
              <a:gd name="connsiteY6" fmla="*/ 317565 h 317661"/>
              <a:gd name="connsiteX7" fmla="*/ 129283 w 434099"/>
              <a:gd name="connsiteY7" fmla="*/ 203265 h 317661"/>
              <a:gd name="connsiteX8" fmla="*/ 335658 w 434099"/>
              <a:gd name="connsiteY8" fmla="*/ 92140 h 317661"/>
              <a:gd name="connsiteX9" fmla="*/ 434083 w 434099"/>
              <a:gd name="connsiteY9" fmla="*/ 57215 h 317661"/>
              <a:gd name="connsiteX10" fmla="*/ 297558 w 434099"/>
              <a:gd name="connsiteY10" fmla="*/ 65 h 317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4099" h="317661">
                <a:moveTo>
                  <a:pt x="297558" y="65"/>
                </a:moveTo>
                <a:cubicBezTo>
                  <a:pt x="289091" y="-1522"/>
                  <a:pt x="399687" y="25994"/>
                  <a:pt x="383283" y="47690"/>
                </a:cubicBezTo>
                <a:cubicBezTo>
                  <a:pt x="366879" y="69386"/>
                  <a:pt x="219241" y="115953"/>
                  <a:pt x="199133" y="130240"/>
                </a:cubicBezTo>
                <a:cubicBezTo>
                  <a:pt x="179025" y="144527"/>
                  <a:pt x="268454" y="124948"/>
                  <a:pt x="262633" y="133415"/>
                </a:cubicBezTo>
                <a:cubicBezTo>
                  <a:pt x="256812" y="141882"/>
                  <a:pt x="198604" y="166223"/>
                  <a:pt x="164208" y="181040"/>
                </a:cubicBezTo>
                <a:cubicBezTo>
                  <a:pt x="129812" y="195857"/>
                  <a:pt x="83245" y="199561"/>
                  <a:pt x="56258" y="222315"/>
                </a:cubicBezTo>
                <a:cubicBezTo>
                  <a:pt x="29270" y="245069"/>
                  <a:pt x="-9888" y="320740"/>
                  <a:pt x="2283" y="317565"/>
                </a:cubicBezTo>
                <a:cubicBezTo>
                  <a:pt x="14454" y="314390"/>
                  <a:pt x="73721" y="240836"/>
                  <a:pt x="129283" y="203265"/>
                </a:cubicBezTo>
                <a:cubicBezTo>
                  <a:pt x="184845" y="165694"/>
                  <a:pt x="284858" y="116482"/>
                  <a:pt x="335658" y="92140"/>
                </a:cubicBezTo>
                <a:cubicBezTo>
                  <a:pt x="386458" y="67798"/>
                  <a:pt x="435141" y="71502"/>
                  <a:pt x="434083" y="57215"/>
                </a:cubicBezTo>
                <a:cubicBezTo>
                  <a:pt x="433025" y="42928"/>
                  <a:pt x="306025" y="1652"/>
                  <a:pt x="297558" y="6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9" name="フリーフォーム 1488">
            <a:extLst>
              <a:ext uri="{FF2B5EF4-FFF2-40B4-BE49-F238E27FC236}">
                <a16:creationId xmlns:a16="http://schemas.microsoft.com/office/drawing/2014/main" id="{DE2D6953-C7F9-0001-414B-F90A1579F4DB}"/>
              </a:ext>
            </a:extLst>
          </p:cNvPr>
          <p:cNvSpPr/>
          <p:nvPr/>
        </p:nvSpPr>
        <p:spPr>
          <a:xfrm>
            <a:off x="10050097" y="2387593"/>
            <a:ext cx="284530" cy="361960"/>
          </a:xfrm>
          <a:custGeom>
            <a:avLst/>
            <a:gdLst>
              <a:gd name="connsiteX0" fmla="*/ 182928 w 284530"/>
              <a:gd name="connsiteY0" fmla="*/ 7 h 361960"/>
              <a:gd name="connsiteX1" fmla="*/ 74978 w 284530"/>
              <a:gd name="connsiteY1" fmla="*/ 120657 h 361960"/>
              <a:gd name="connsiteX2" fmla="*/ 192453 w 284530"/>
              <a:gd name="connsiteY2" fmla="*/ 231782 h 361960"/>
              <a:gd name="connsiteX3" fmla="*/ 132128 w 284530"/>
              <a:gd name="connsiteY3" fmla="*/ 257182 h 361960"/>
              <a:gd name="connsiteX4" fmla="*/ 151178 w 284530"/>
              <a:gd name="connsiteY4" fmla="*/ 269882 h 361960"/>
              <a:gd name="connsiteX5" fmla="*/ 55928 w 284530"/>
              <a:gd name="connsiteY5" fmla="*/ 361957 h 361960"/>
              <a:gd name="connsiteX6" fmla="*/ 154353 w 284530"/>
              <a:gd name="connsiteY6" fmla="*/ 273057 h 361960"/>
              <a:gd name="connsiteX7" fmla="*/ 284528 w 284530"/>
              <a:gd name="connsiteY7" fmla="*/ 206382 h 361960"/>
              <a:gd name="connsiteX8" fmla="*/ 157528 w 284530"/>
              <a:gd name="connsiteY8" fmla="*/ 219082 h 361960"/>
              <a:gd name="connsiteX9" fmla="*/ 1953 w 284530"/>
              <a:gd name="connsiteY9" fmla="*/ 82557 h 361960"/>
              <a:gd name="connsiteX10" fmla="*/ 68628 w 284530"/>
              <a:gd name="connsiteY10" fmla="*/ 79382 h 361960"/>
              <a:gd name="connsiteX11" fmla="*/ 46403 w 284530"/>
              <a:gd name="connsiteY11" fmla="*/ 114307 h 361960"/>
              <a:gd name="connsiteX12" fmla="*/ 182928 w 284530"/>
              <a:gd name="connsiteY12" fmla="*/ 7 h 361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4530" h="361960">
                <a:moveTo>
                  <a:pt x="182928" y="7"/>
                </a:moveTo>
                <a:cubicBezTo>
                  <a:pt x="187690" y="1065"/>
                  <a:pt x="73391" y="82028"/>
                  <a:pt x="74978" y="120657"/>
                </a:cubicBezTo>
                <a:cubicBezTo>
                  <a:pt x="76565" y="159286"/>
                  <a:pt x="182928" y="209028"/>
                  <a:pt x="192453" y="231782"/>
                </a:cubicBezTo>
                <a:cubicBezTo>
                  <a:pt x="201978" y="254536"/>
                  <a:pt x="139007" y="250832"/>
                  <a:pt x="132128" y="257182"/>
                </a:cubicBezTo>
                <a:cubicBezTo>
                  <a:pt x="125249" y="263532"/>
                  <a:pt x="163878" y="252420"/>
                  <a:pt x="151178" y="269882"/>
                </a:cubicBezTo>
                <a:cubicBezTo>
                  <a:pt x="138478" y="287345"/>
                  <a:pt x="55399" y="361428"/>
                  <a:pt x="55928" y="361957"/>
                </a:cubicBezTo>
                <a:cubicBezTo>
                  <a:pt x="56457" y="362486"/>
                  <a:pt x="116253" y="298986"/>
                  <a:pt x="154353" y="273057"/>
                </a:cubicBezTo>
                <a:cubicBezTo>
                  <a:pt x="192453" y="247128"/>
                  <a:pt x="283999" y="215378"/>
                  <a:pt x="284528" y="206382"/>
                </a:cubicBezTo>
                <a:cubicBezTo>
                  <a:pt x="285057" y="197386"/>
                  <a:pt x="204624" y="239719"/>
                  <a:pt x="157528" y="219082"/>
                </a:cubicBezTo>
                <a:cubicBezTo>
                  <a:pt x="110432" y="198445"/>
                  <a:pt x="16770" y="105840"/>
                  <a:pt x="1953" y="82557"/>
                </a:cubicBezTo>
                <a:cubicBezTo>
                  <a:pt x="-12864" y="59274"/>
                  <a:pt x="61220" y="74090"/>
                  <a:pt x="68628" y="79382"/>
                </a:cubicBezTo>
                <a:cubicBezTo>
                  <a:pt x="76036" y="84674"/>
                  <a:pt x="28411" y="122774"/>
                  <a:pt x="46403" y="114307"/>
                </a:cubicBezTo>
                <a:cubicBezTo>
                  <a:pt x="64395" y="105840"/>
                  <a:pt x="178166" y="-1051"/>
                  <a:pt x="182928" y="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0" name="フリーフォーム 1489">
            <a:extLst>
              <a:ext uri="{FF2B5EF4-FFF2-40B4-BE49-F238E27FC236}">
                <a16:creationId xmlns:a16="http://schemas.microsoft.com/office/drawing/2014/main" id="{CEBF28E8-98C8-A843-1958-621783E82B1F}"/>
              </a:ext>
            </a:extLst>
          </p:cNvPr>
          <p:cNvSpPr/>
          <p:nvPr/>
        </p:nvSpPr>
        <p:spPr>
          <a:xfrm>
            <a:off x="11295638" y="1894990"/>
            <a:ext cx="458280" cy="111743"/>
          </a:xfrm>
          <a:custGeom>
            <a:avLst/>
            <a:gdLst>
              <a:gd name="connsiteX0" fmla="*/ 140712 w 458280"/>
              <a:gd name="connsiteY0" fmla="*/ 111610 h 111743"/>
              <a:gd name="connsiteX1" fmla="*/ 213737 w 458280"/>
              <a:gd name="connsiteY1" fmla="*/ 32235 h 111743"/>
              <a:gd name="connsiteX2" fmla="*/ 191512 w 458280"/>
              <a:gd name="connsiteY2" fmla="*/ 60810 h 111743"/>
              <a:gd name="connsiteX3" fmla="*/ 245487 w 458280"/>
              <a:gd name="connsiteY3" fmla="*/ 35410 h 111743"/>
              <a:gd name="connsiteX4" fmla="*/ 458212 w 458280"/>
              <a:gd name="connsiteY4" fmla="*/ 485 h 111743"/>
              <a:gd name="connsiteX5" fmla="*/ 267712 w 458280"/>
              <a:gd name="connsiteY5" fmla="*/ 16360 h 111743"/>
              <a:gd name="connsiteX6" fmla="*/ 175637 w 458280"/>
              <a:gd name="connsiteY6" fmla="*/ 35410 h 111743"/>
              <a:gd name="connsiteX7" fmla="*/ 1012 w 458280"/>
              <a:gd name="connsiteY7" fmla="*/ 41760 h 111743"/>
              <a:gd name="connsiteX8" fmla="*/ 105787 w 458280"/>
              <a:gd name="connsiteY8" fmla="*/ 51285 h 111743"/>
              <a:gd name="connsiteX9" fmla="*/ 140712 w 458280"/>
              <a:gd name="connsiteY9" fmla="*/ 111610 h 11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8280" h="111743">
                <a:moveTo>
                  <a:pt x="140712" y="111610"/>
                </a:moveTo>
                <a:cubicBezTo>
                  <a:pt x="158704" y="108435"/>
                  <a:pt x="205270" y="40702"/>
                  <a:pt x="213737" y="32235"/>
                </a:cubicBezTo>
                <a:cubicBezTo>
                  <a:pt x="222204" y="23768"/>
                  <a:pt x="186220" y="60281"/>
                  <a:pt x="191512" y="60810"/>
                </a:cubicBezTo>
                <a:cubicBezTo>
                  <a:pt x="196804" y="61339"/>
                  <a:pt x="201037" y="45464"/>
                  <a:pt x="245487" y="35410"/>
                </a:cubicBezTo>
                <a:cubicBezTo>
                  <a:pt x="289937" y="25356"/>
                  <a:pt x="454508" y="3660"/>
                  <a:pt x="458212" y="485"/>
                </a:cubicBezTo>
                <a:cubicBezTo>
                  <a:pt x="461916" y="-2690"/>
                  <a:pt x="314808" y="10539"/>
                  <a:pt x="267712" y="16360"/>
                </a:cubicBezTo>
                <a:cubicBezTo>
                  <a:pt x="220616" y="22181"/>
                  <a:pt x="220087" y="31177"/>
                  <a:pt x="175637" y="35410"/>
                </a:cubicBezTo>
                <a:cubicBezTo>
                  <a:pt x="131187" y="39643"/>
                  <a:pt x="12654" y="39114"/>
                  <a:pt x="1012" y="41760"/>
                </a:cubicBezTo>
                <a:cubicBezTo>
                  <a:pt x="-10630" y="44406"/>
                  <a:pt x="81445" y="42289"/>
                  <a:pt x="105787" y="51285"/>
                </a:cubicBezTo>
                <a:cubicBezTo>
                  <a:pt x="130129" y="60281"/>
                  <a:pt x="122720" y="114785"/>
                  <a:pt x="140712" y="11161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1" name="フリーフォーム 1490">
            <a:extLst>
              <a:ext uri="{FF2B5EF4-FFF2-40B4-BE49-F238E27FC236}">
                <a16:creationId xmlns:a16="http://schemas.microsoft.com/office/drawing/2014/main" id="{F509D7DB-718C-EACF-0AEA-A76F3AB372DE}"/>
              </a:ext>
            </a:extLst>
          </p:cNvPr>
          <p:cNvSpPr/>
          <p:nvPr/>
        </p:nvSpPr>
        <p:spPr>
          <a:xfrm>
            <a:off x="10658706" y="1996779"/>
            <a:ext cx="391553" cy="244823"/>
          </a:xfrm>
          <a:custGeom>
            <a:avLst/>
            <a:gdLst>
              <a:gd name="connsiteX0" fmla="*/ 390294 w 391553"/>
              <a:gd name="connsiteY0" fmla="*/ 296 h 244823"/>
              <a:gd name="connsiteX1" fmla="*/ 307744 w 391553"/>
              <a:gd name="connsiteY1" fmla="*/ 108246 h 244823"/>
              <a:gd name="connsiteX2" fmla="*/ 342669 w 391553"/>
              <a:gd name="connsiteY2" fmla="*/ 193971 h 244823"/>
              <a:gd name="connsiteX3" fmla="*/ 250594 w 391553"/>
              <a:gd name="connsiteY3" fmla="*/ 197146 h 244823"/>
              <a:gd name="connsiteX4" fmla="*/ 2944 w 391553"/>
              <a:gd name="connsiteY4" fmla="*/ 216196 h 244823"/>
              <a:gd name="connsiteX5" fmla="*/ 129944 w 391553"/>
              <a:gd name="connsiteY5" fmla="*/ 206671 h 244823"/>
              <a:gd name="connsiteX6" fmla="*/ 361719 w 391553"/>
              <a:gd name="connsiteY6" fmla="*/ 244771 h 244823"/>
              <a:gd name="connsiteX7" fmla="*/ 333144 w 391553"/>
              <a:gd name="connsiteY7" fmla="*/ 197146 h 244823"/>
              <a:gd name="connsiteX8" fmla="*/ 323619 w 391553"/>
              <a:gd name="connsiteY8" fmla="*/ 111421 h 244823"/>
              <a:gd name="connsiteX9" fmla="*/ 231544 w 391553"/>
              <a:gd name="connsiteY9" fmla="*/ 143171 h 244823"/>
              <a:gd name="connsiteX10" fmla="*/ 390294 w 391553"/>
              <a:gd name="connsiteY10" fmla="*/ 296 h 244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1553" h="244823">
                <a:moveTo>
                  <a:pt x="390294" y="296"/>
                </a:moveTo>
                <a:cubicBezTo>
                  <a:pt x="402994" y="-5525"/>
                  <a:pt x="315681" y="75967"/>
                  <a:pt x="307744" y="108246"/>
                </a:cubicBezTo>
                <a:cubicBezTo>
                  <a:pt x="299807" y="140525"/>
                  <a:pt x="352194" y="179154"/>
                  <a:pt x="342669" y="193971"/>
                </a:cubicBezTo>
                <a:cubicBezTo>
                  <a:pt x="333144" y="208788"/>
                  <a:pt x="307215" y="193442"/>
                  <a:pt x="250594" y="197146"/>
                </a:cubicBezTo>
                <a:cubicBezTo>
                  <a:pt x="193973" y="200850"/>
                  <a:pt x="2944" y="216196"/>
                  <a:pt x="2944" y="216196"/>
                </a:cubicBezTo>
                <a:cubicBezTo>
                  <a:pt x="-17164" y="217784"/>
                  <a:pt x="70148" y="201908"/>
                  <a:pt x="129944" y="206671"/>
                </a:cubicBezTo>
                <a:cubicBezTo>
                  <a:pt x="189740" y="211434"/>
                  <a:pt x="327852" y="246358"/>
                  <a:pt x="361719" y="244771"/>
                </a:cubicBezTo>
                <a:cubicBezTo>
                  <a:pt x="395586" y="243184"/>
                  <a:pt x="339494" y="219371"/>
                  <a:pt x="333144" y="197146"/>
                </a:cubicBezTo>
                <a:cubicBezTo>
                  <a:pt x="326794" y="174921"/>
                  <a:pt x="340552" y="120417"/>
                  <a:pt x="323619" y="111421"/>
                </a:cubicBezTo>
                <a:cubicBezTo>
                  <a:pt x="306686" y="102425"/>
                  <a:pt x="220432" y="155871"/>
                  <a:pt x="231544" y="143171"/>
                </a:cubicBezTo>
                <a:cubicBezTo>
                  <a:pt x="242656" y="130471"/>
                  <a:pt x="377594" y="6117"/>
                  <a:pt x="390294" y="29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2" name="フリーフォーム 1491">
            <a:extLst>
              <a:ext uri="{FF2B5EF4-FFF2-40B4-BE49-F238E27FC236}">
                <a16:creationId xmlns:a16="http://schemas.microsoft.com/office/drawing/2014/main" id="{C42E4A7C-82DC-D79F-6DE1-65057720EFC9}"/>
              </a:ext>
            </a:extLst>
          </p:cNvPr>
          <p:cNvSpPr/>
          <p:nvPr/>
        </p:nvSpPr>
        <p:spPr>
          <a:xfrm>
            <a:off x="10575595" y="2422340"/>
            <a:ext cx="262364" cy="130367"/>
          </a:xfrm>
          <a:custGeom>
            <a:avLst/>
            <a:gdLst>
              <a:gd name="connsiteX0" fmla="*/ 330 w 262364"/>
              <a:gd name="connsiteY0" fmla="*/ 185 h 130367"/>
              <a:gd name="connsiteX1" fmla="*/ 149555 w 262364"/>
              <a:gd name="connsiteY1" fmla="*/ 108135 h 130367"/>
              <a:gd name="connsiteX2" fmla="*/ 133680 w 262364"/>
              <a:gd name="connsiteY2" fmla="*/ 92260 h 130367"/>
              <a:gd name="connsiteX3" fmla="*/ 260680 w 262364"/>
              <a:gd name="connsiteY3" fmla="*/ 130360 h 130367"/>
              <a:gd name="connsiteX4" fmla="*/ 200355 w 262364"/>
              <a:gd name="connsiteY4" fmla="*/ 95435 h 130367"/>
              <a:gd name="connsiteX5" fmla="*/ 111455 w 262364"/>
              <a:gd name="connsiteY5" fmla="*/ 82735 h 130367"/>
              <a:gd name="connsiteX6" fmla="*/ 330 w 262364"/>
              <a:gd name="connsiteY6" fmla="*/ 185 h 130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364" h="130367">
                <a:moveTo>
                  <a:pt x="330" y="185"/>
                </a:moveTo>
                <a:cubicBezTo>
                  <a:pt x="6680" y="4418"/>
                  <a:pt x="127330" y="92789"/>
                  <a:pt x="149555" y="108135"/>
                </a:cubicBezTo>
                <a:cubicBezTo>
                  <a:pt x="171780" y="123481"/>
                  <a:pt x="115159" y="88556"/>
                  <a:pt x="133680" y="92260"/>
                </a:cubicBezTo>
                <a:cubicBezTo>
                  <a:pt x="152201" y="95964"/>
                  <a:pt x="249568" y="129831"/>
                  <a:pt x="260680" y="130360"/>
                </a:cubicBezTo>
                <a:cubicBezTo>
                  <a:pt x="271792" y="130889"/>
                  <a:pt x="225226" y="103372"/>
                  <a:pt x="200355" y="95435"/>
                </a:cubicBezTo>
                <a:cubicBezTo>
                  <a:pt x="175484" y="87498"/>
                  <a:pt x="142147" y="100198"/>
                  <a:pt x="111455" y="82735"/>
                </a:cubicBezTo>
                <a:cubicBezTo>
                  <a:pt x="80763" y="65273"/>
                  <a:pt x="-6020" y="-4048"/>
                  <a:pt x="330" y="18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3" name="フリーフォーム 1492">
            <a:extLst>
              <a:ext uri="{FF2B5EF4-FFF2-40B4-BE49-F238E27FC236}">
                <a16:creationId xmlns:a16="http://schemas.microsoft.com/office/drawing/2014/main" id="{DF60109A-AD83-C15E-7BFD-EE4E54056027}"/>
              </a:ext>
            </a:extLst>
          </p:cNvPr>
          <p:cNvSpPr/>
          <p:nvPr/>
        </p:nvSpPr>
        <p:spPr>
          <a:xfrm>
            <a:off x="10671975" y="2887949"/>
            <a:ext cx="688017" cy="156230"/>
          </a:xfrm>
          <a:custGeom>
            <a:avLst/>
            <a:gdLst>
              <a:gd name="connsiteX0" fmla="*/ 2375 w 688017"/>
              <a:gd name="connsiteY0" fmla="*/ 87026 h 156230"/>
              <a:gd name="connsiteX1" fmla="*/ 446875 w 688017"/>
              <a:gd name="connsiteY1" fmla="*/ 4476 h 156230"/>
              <a:gd name="connsiteX2" fmla="*/ 669125 w 688017"/>
              <a:gd name="connsiteY2" fmla="*/ 14001 h 156230"/>
              <a:gd name="connsiteX3" fmla="*/ 675475 w 688017"/>
              <a:gd name="connsiteY3" fmla="*/ 39401 h 156230"/>
              <a:gd name="connsiteX4" fmla="*/ 665950 w 688017"/>
              <a:gd name="connsiteY4" fmla="*/ 153701 h 156230"/>
              <a:gd name="connsiteX5" fmla="*/ 551650 w 688017"/>
              <a:gd name="connsiteY5" fmla="*/ 115601 h 156230"/>
              <a:gd name="connsiteX6" fmla="*/ 408775 w 688017"/>
              <a:gd name="connsiteY6" fmla="*/ 80676 h 156230"/>
              <a:gd name="connsiteX7" fmla="*/ 345275 w 688017"/>
              <a:gd name="connsiteY7" fmla="*/ 153701 h 156230"/>
              <a:gd name="connsiteX8" fmla="*/ 437350 w 688017"/>
              <a:gd name="connsiteY8" fmla="*/ 33051 h 156230"/>
              <a:gd name="connsiteX9" fmla="*/ 427825 w 688017"/>
              <a:gd name="connsiteY9" fmla="*/ 17176 h 156230"/>
              <a:gd name="connsiteX10" fmla="*/ 367500 w 688017"/>
              <a:gd name="connsiteY10" fmla="*/ 102901 h 156230"/>
              <a:gd name="connsiteX11" fmla="*/ 316700 w 688017"/>
              <a:gd name="connsiteY11" fmla="*/ 128301 h 156230"/>
              <a:gd name="connsiteX12" fmla="*/ 329400 w 688017"/>
              <a:gd name="connsiteY12" fmla="*/ 36226 h 156230"/>
              <a:gd name="connsiteX13" fmla="*/ 262725 w 688017"/>
              <a:gd name="connsiteY13" fmla="*/ 80676 h 156230"/>
              <a:gd name="connsiteX14" fmla="*/ 269075 w 688017"/>
              <a:gd name="connsiteY14" fmla="*/ 42576 h 156230"/>
              <a:gd name="connsiteX15" fmla="*/ 2375 w 688017"/>
              <a:gd name="connsiteY15" fmla="*/ 87026 h 156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8017" h="156230">
                <a:moveTo>
                  <a:pt x="2375" y="87026"/>
                </a:moveTo>
                <a:cubicBezTo>
                  <a:pt x="32008" y="80676"/>
                  <a:pt x="335750" y="16647"/>
                  <a:pt x="446875" y="4476"/>
                </a:cubicBezTo>
                <a:cubicBezTo>
                  <a:pt x="558000" y="-7695"/>
                  <a:pt x="631025" y="8180"/>
                  <a:pt x="669125" y="14001"/>
                </a:cubicBezTo>
                <a:cubicBezTo>
                  <a:pt x="707225" y="19822"/>
                  <a:pt x="676004" y="16118"/>
                  <a:pt x="675475" y="39401"/>
                </a:cubicBezTo>
                <a:cubicBezTo>
                  <a:pt x="674946" y="62684"/>
                  <a:pt x="686587" y="141001"/>
                  <a:pt x="665950" y="153701"/>
                </a:cubicBezTo>
                <a:cubicBezTo>
                  <a:pt x="645313" y="166401"/>
                  <a:pt x="594512" y="127772"/>
                  <a:pt x="551650" y="115601"/>
                </a:cubicBezTo>
                <a:cubicBezTo>
                  <a:pt x="508788" y="103430"/>
                  <a:pt x="443171" y="74326"/>
                  <a:pt x="408775" y="80676"/>
                </a:cubicBezTo>
                <a:cubicBezTo>
                  <a:pt x="374379" y="87026"/>
                  <a:pt x="340513" y="161639"/>
                  <a:pt x="345275" y="153701"/>
                </a:cubicBezTo>
                <a:cubicBezTo>
                  <a:pt x="350038" y="145764"/>
                  <a:pt x="423592" y="55805"/>
                  <a:pt x="437350" y="33051"/>
                </a:cubicBezTo>
                <a:cubicBezTo>
                  <a:pt x="451108" y="10297"/>
                  <a:pt x="439467" y="5534"/>
                  <a:pt x="427825" y="17176"/>
                </a:cubicBezTo>
                <a:cubicBezTo>
                  <a:pt x="416183" y="28818"/>
                  <a:pt x="386021" y="84380"/>
                  <a:pt x="367500" y="102901"/>
                </a:cubicBezTo>
                <a:cubicBezTo>
                  <a:pt x="348979" y="121422"/>
                  <a:pt x="323050" y="139413"/>
                  <a:pt x="316700" y="128301"/>
                </a:cubicBezTo>
                <a:cubicBezTo>
                  <a:pt x="310350" y="117189"/>
                  <a:pt x="338396" y="44163"/>
                  <a:pt x="329400" y="36226"/>
                </a:cubicBezTo>
                <a:cubicBezTo>
                  <a:pt x="320404" y="28288"/>
                  <a:pt x="272779" y="79618"/>
                  <a:pt x="262725" y="80676"/>
                </a:cubicBezTo>
                <a:cubicBezTo>
                  <a:pt x="252671" y="81734"/>
                  <a:pt x="308762" y="41518"/>
                  <a:pt x="269075" y="42576"/>
                </a:cubicBezTo>
                <a:cubicBezTo>
                  <a:pt x="229388" y="43634"/>
                  <a:pt x="-27258" y="93376"/>
                  <a:pt x="2375" y="8702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4" name="フリーフォーム 1493">
            <a:extLst>
              <a:ext uri="{FF2B5EF4-FFF2-40B4-BE49-F238E27FC236}">
                <a16:creationId xmlns:a16="http://schemas.microsoft.com/office/drawing/2014/main" id="{8CFB4824-3E44-4195-6F27-E5D09CCAA09F}"/>
              </a:ext>
            </a:extLst>
          </p:cNvPr>
          <p:cNvSpPr/>
          <p:nvPr/>
        </p:nvSpPr>
        <p:spPr>
          <a:xfrm>
            <a:off x="10513335" y="2590465"/>
            <a:ext cx="294412" cy="254991"/>
          </a:xfrm>
          <a:custGeom>
            <a:avLst/>
            <a:gdLst>
              <a:gd name="connsiteX0" fmla="*/ 211815 w 294412"/>
              <a:gd name="connsiteY0" fmla="*/ 335 h 254991"/>
              <a:gd name="connsiteX1" fmla="*/ 268965 w 294412"/>
              <a:gd name="connsiteY1" fmla="*/ 108285 h 254991"/>
              <a:gd name="connsiteX2" fmla="*/ 116565 w 294412"/>
              <a:gd name="connsiteY2" fmla="*/ 159085 h 254991"/>
              <a:gd name="connsiteX3" fmla="*/ 2265 w 294412"/>
              <a:gd name="connsiteY3" fmla="*/ 254335 h 254991"/>
              <a:gd name="connsiteX4" fmla="*/ 43540 w 294412"/>
              <a:gd name="connsiteY4" fmla="*/ 197185 h 254991"/>
              <a:gd name="connsiteX5" fmla="*/ 81640 w 294412"/>
              <a:gd name="connsiteY5" fmla="*/ 120985 h 254991"/>
              <a:gd name="connsiteX6" fmla="*/ 281665 w 294412"/>
              <a:gd name="connsiteY6" fmla="*/ 155910 h 254991"/>
              <a:gd name="connsiteX7" fmla="*/ 272140 w 294412"/>
              <a:gd name="connsiteY7" fmla="*/ 76535 h 254991"/>
              <a:gd name="connsiteX8" fmla="*/ 211815 w 294412"/>
              <a:gd name="connsiteY8" fmla="*/ 335 h 254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412" h="254991">
                <a:moveTo>
                  <a:pt x="211815" y="335"/>
                </a:moveTo>
                <a:cubicBezTo>
                  <a:pt x="211286" y="5627"/>
                  <a:pt x="284840" y="81827"/>
                  <a:pt x="268965" y="108285"/>
                </a:cubicBezTo>
                <a:cubicBezTo>
                  <a:pt x="253090" y="134743"/>
                  <a:pt x="161015" y="134743"/>
                  <a:pt x="116565" y="159085"/>
                </a:cubicBezTo>
                <a:cubicBezTo>
                  <a:pt x="72115" y="183427"/>
                  <a:pt x="14436" y="247985"/>
                  <a:pt x="2265" y="254335"/>
                </a:cubicBezTo>
                <a:cubicBezTo>
                  <a:pt x="-9906" y="260685"/>
                  <a:pt x="30311" y="219410"/>
                  <a:pt x="43540" y="197185"/>
                </a:cubicBezTo>
                <a:cubicBezTo>
                  <a:pt x="56769" y="174960"/>
                  <a:pt x="41953" y="127864"/>
                  <a:pt x="81640" y="120985"/>
                </a:cubicBezTo>
                <a:cubicBezTo>
                  <a:pt x="121327" y="114106"/>
                  <a:pt x="249915" y="163318"/>
                  <a:pt x="281665" y="155910"/>
                </a:cubicBezTo>
                <a:cubicBezTo>
                  <a:pt x="313415" y="148502"/>
                  <a:pt x="276373" y="99289"/>
                  <a:pt x="272140" y="76535"/>
                </a:cubicBezTo>
                <a:cubicBezTo>
                  <a:pt x="267907" y="53781"/>
                  <a:pt x="212344" y="-4957"/>
                  <a:pt x="211815" y="33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5" name="フリーフォーム 1494">
            <a:extLst>
              <a:ext uri="{FF2B5EF4-FFF2-40B4-BE49-F238E27FC236}">
                <a16:creationId xmlns:a16="http://schemas.microsoft.com/office/drawing/2014/main" id="{F075E8D8-7AF3-BA85-A1B7-BD244DF5EBD4}"/>
              </a:ext>
            </a:extLst>
          </p:cNvPr>
          <p:cNvSpPr/>
          <p:nvPr/>
        </p:nvSpPr>
        <p:spPr>
          <a:xfrm>
            <a:off x="10557021" y="2847975"/>
            <a:ext cx="624188" cy="159249"/>
          </a:xfrm>
          <a:custGeom>
            <a:avLst/>
            <a:gdLst>
              <a:gd name="connsiteX0" fmla="*/ 9379 w 624188"/>
              <a:gd name="connsiteY0" fmla="*/ 158750 h 159249"/>
              <a:gd name="connsiteX1" fmla="*/ 590404 w 624188"/>
              <a:gd name="connsiteY1" fmla="*/ 60325 h 159249"/>
              <a:gd name="connsiteX2" fmla="*/ 539604 w 624188"/>
              <a:gd name="connsiteY2" fmla="*/ 34925 h 159249"/>
              <a:gd name="connsiteX3" fmla="*/ 412604 w 624188"/>
              <a:gd name="connsiteY3" fmla="*/ 0 h 159249"/>
              <a:gd name="connsiteX4" fmla="*/ 349104 w 624188"/>
              <a:gd name="connsiteY4" fmla="*/ 34925 h 159249"/>
              <a:gd name="connsiteX5" fmla="*/ 212579 w 624188"/>
              <a:gd name="connsiteY5" fmla="*/ 92075 h 159249"/>
              <a:gd name="connsiteX6" fmla="*/ 228454 w 624188"/>
              <a:gd name="connsiteY6" fmla="*/ 98425 h 159249"/>
              <a:gd name="connsiteX7" fmla="*/ 9379 w 624188"/>
              <a:gd name="connsiteY7" fmla="*/ 158750 h 159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4188" h="159249">
                <a:moveTo>
                  <a:pt x="9379" y="158750"/>
                </a:moveTo>
                <a:cubicBezTo>
                  <a:pt x="69704" y="152400"/>
                  <a:pt x="502033" y="80963"/>
                  <a:pt x="590404" y="60325"/>
                </a:cubicBezTo>
                <a:cubicBezTo>
                  <a:pt x="678775" y="39687"/>
                  <a:pt x="569237" y="44979"/>
                  <a:pt x="539604" y="34925"/>
                </a:cubicBezTo>
                <a:cubicBezTo>
                  <a:pt x="509971" y="24871"/>
                  <a:pt x="444354" y="0"/>
                  <a:pt x="412604" y="0"/>
                </a:cubicBezTo>
                <a:cubicBezTo>
                  <a:pt x="380854" y="0"/>
                  <a:pt x="382442" y="19579"/>
                  <a:pt x="349104" y="34925"/>
                </a:cubicBezTo>
                <a:cubicBezTo>
                  <a:pt x="315766" y="50271"/>
                  <a:pt x="232687" y="81492"/>
                  <a:pt x="212579" y="92075"/>
                </a:cubicBezTo>
                <a:cubicBezTo>
                  <a:pt x="192471" y="102658"/>
                  <a:pt x="258617" y="87842"/>
                  <a:pt x="228454" y="98425"/>
                </a:cubicBezTo>
                <a:cubicBezTo>
                  <a:pt x="198292" y="109008"/>
                  <a:pt x="-50946" y="165100"/>
                  <a:pt x="9379" y="15875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6" name="フリーフォーム 1495">
            <a:extLst>
              <a:ext uri="{FF2B5EF4-FFF2-40B4-BE49-F238E27FC236}">
                <a16:creationId xmlns:a16="http://schemas.microsoft.com/office/drawing/2014/main" id="{EA3CF087-6632-8FB9-1BDA-76F65E40FC00}"/>
              </a:ext>
            </a:extLst>
          </p:cNvPr>
          <p:cNvSpPr/>
          <p:nvPr/>
        </p:nvSpPr>
        <p:spPr>
          <a:xfrm>
            <a:off x="10594877" y="2981325"/>
            <a:ext cx="165279" cy="200302"/>
          </a:xfrm>
          <a:custGeom>
            <a:avLst/>
            <a:gdLst>
              <a:gd name="connsiteX0" fmla="*/ 123923 w 165279"/>
              <a:gd name="connsiteY0" fmla="*/ 0 h 200302"/>
              <a:gd name="connsiteX1" fmla="*/ 165198 w 165279"/>
              <a:gd name="connsiteY1" fmla="*/ 60325 h 200302"/>
              <a:gd name="connsiteX2" fmla="*/ 111223 w 165279"/>
              <a:gd name="connsiteY2" fmla="*/ 142875 h 200302"/>
              <a:gd name="connsiteX3" fmla="*/ 114398 w 165279"/>
              <a:gd name="connsiteY3" fmla="*/ 149225 h 200302"/>
              <a:gd name="connsiteX4" fmla="*/ 98 w 165279"/>
              <a:gd name="connsiteY4" fmla="*/ 200025 h 200302"/>
              <a:gd name="connsiteX5" fmla="*/ 95348 w 165279"/>
              <a:gd name="connsiteY5" fmla="*/ 123825 h 200302"/>
              <a:gd name="connsiteX6" fmla="*/ 142973 w 165279"/>
              <a:gd name="connsiteY6" fmla="*/ 60325 h 200302"/>
              <a:gd name="connsiteX7" fmla="*/ 123923 w 165279"/>
              <a:gd name="connsiteY7" fmla="*/ 0 h 200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279" h="200302">
                <a:moveTo>
                  <a:pt x="123923" y="0"/>
                </a:moveTo>
                <a:cubicBezTo>
                  <a:pt x="127627" y="0"/>
                  <a:pt x="167315" y="36512"/>
                  <a:pt x="165198" y="60325"/>
                </a:cubicBezTo>
                <a:cubicBezTo>
                  <a:pt x="163081" y="84138"/>
                  <a:pt x="119690" y="128058"/>
                  <a:pt x="111223" y="142875"/>
                </a:cubicBezTo>
                <a:cubicBezTo>
                  <a:pt x="102756" y="157692"/>
                  <a:pt x="132919" y="139700"/>
                  <a:pt x="114398" y="149225"/>
                </a:cubicBezTo>
                <a:cubicBezTo>
                  <a:pt x="95877" y="158750"/>
                  <a:pt x="3273" y="204258"/>
                  <a:pt x="98" y="200025"/>
                </a:cubicBezTo>
                <a:cubicBezTo>
                  <a:pt x="-3077" y="195792"/>
                  <a:pt x="71535" y="147108"/>
                  <a:pt x="95348" y="123825"/>
                </a:cubicBezTo>
                <a:cubicBezTo>
                  <a:pt x="119160" y="100542"/>
                  <a:pt x="137152" y="78317"/>
                  <a:pt x="142973" y="60325"/>
                </a:cubicBezTo>
                <a:cubicBezTo>
                  <a:pt x="148794" y="42333"/>
                  <a:pt x="120219" y="0"/>
                  <a:pt x="123923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7" name="フリーフォーム 1496">
            <a:extLst>
              <a:ext uri="{FF2B5EF4-FFF2-40B4-BE49-F238E27FC236}">
                <a16:creationId xmlns:a16="http://schemas.microsoft.com/office/drawing/2014/main" id="{EABA3A5C-FBAE-639E-BCCE-86C8C67DBF2E}"/>
              </a:ext>
            </a:extLst>
          </p:cNvPr>
          <p:cNvSpPr/>
          <p:nvPr/>
        </p:nvSpPr>
        <p:spPr>
          <a:xfrm>
            <a:off x="10924992" y="2689040"/>
            <a:ext cx="485088" cy="168496"/>
          </a:xfrm>
          <a:custGeom>
            <a:avLst/>
            <a:gdLst>
              <a:gd name="connsiteX0" fmla="*/ 183 w 485088"/>
              <a:gd name="connsiteY0" fmla="*/ 168460 h 168496"/>
              <a:gd name="connsiteX1" fmla="*/ 263708 w 485088"/>
              <a:gd name="connsiteY1" fmla="*/ 60510 h 168496"/>
              <a:gd name="connsiteX2" fmla="*/ 482783 w 485088"/>
              <a:gd name="connsiteY2" fmla="*/ 47810 h 168496"/>
              <a:gd name="connsiteX3" fmla="*/ 371658 w 485088"/>
              <a:gd name="connsiteY3" fmla="*/ 31935 h 168496"/>
              <a:gd name="connsiteX4" fmla="*/ 260533 w 485088"/>
              <a:gd name="connsiteY4" fmla="*/ 185 h 168496"/>
              <a:gd name="connsiteX5" fmla="*/ 222433 w 485088"/>
              <a:gd name="connsiteY5" fmla="*/ 47810 h 168496"/>
              <a:gd name="connsiteX6" fmla="*/ 183 w 485088"/>
              <a:gd name="connsiteY6" fmla="*/ 168460 h 16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5088" h="168496">
                <a:moveTo>
                  <a:pt x="183" y="168460"/>
                </a:moveTo>
                <a:cubicBezTo>
                  <a:pt x="7062" y="170577"/>
                  <a:pt x="183275" y="80618"/>
                  <a:pt x="263708" y="60510"/>
                </a:cubicBezTo>
                <a:cubicBezTo>
                  <a:pt x="344141" y="40402"/>
                  <a:pt x="464791" y="52572"/>
                  <a:pt x="482783" y="47810"/>
                </a:cubicBezTo>
                <a:cubicBezTo>
                  <a:pt x="500775" y="43047"/>
                  <a:pt x="408700" y="39872"/>
                  <a:pt x="371658" y="31935"/>
                </a:cubicBezTo>
                <a:cubicBezTo>
                  <a:pt x="334616" y="23997"/>
                  <a:pt x="285404" y="-2461"/>
                  <a:pt x="260533" y="185"/>
                </a:cubicBezTo>
                <a:cubicBezTo>
                  <a:pt x="235662" y="2831"/>
                  <a:pt x="262650" y="18706"/>
                  <a:pt x="222433" y="47810"/>
                </a:cubicBezTo>
                <a:cubicBezTo>
                  <a:pt x="182216" y="76914"/>
                  <a:pt x="-6696" y="166343"/>
                  <a:pt x="183" y="16846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8" name="フリーフォーム 1497">
            <a:extLst>
              <a:ext uri="{FF2B5EF4-FFF2-40B4-BE49-F238E27FC236}">
                <a16:creationId xmlns:a16="http://schemas.microsoft.com/office/drawing/2014/main" id="{14856871-92D4-8CB0-B841-AD6E0D4AD2E8}"/>
              </a:ext>
            </a:extLst>
          </p:cNvPr>
          <p:cNvSpPr/>
          <p:nvPr/>
        </p:nvSpPr>
        <p:spPr>
          <a:xfrm>
            <a:off x="10397630" y="2533253"/>
            <a:ext cx="271306" cy="131423"/>
          </a:xfrm>
          <a:custGeom>
            <a:avLst/>
            <a:gdLst>
              <a:gd name="connsiteX0" fmla="*/ 495 w 271306"/>
              <a:gd name="connsiteY0" fmla="*/ 397 h 131423"/>
              <a:gd name="connsiteX1" fmla="*/ 260845 w 271306"/>
              <a:gd name="connsiteY1" fmla="*/ 127397 h 131423"/>
              <a:gd name="connsiteX2" fmla="*/ 197345 w 271306"/>
              <a:gd name="connsiteY2" fmla="*/ 89297 h 131423"/>
              <a:gd name="connsiteX3" fmla="*/ 495 w 271306"/>
              <a:gd name="connsiteY3" fmla="*/ 397 h 13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306" h="131423">
                <a:moveTo>
                  <a:pt x="495" y="397"/>
                </a:moveTo>
                <a:cubicBezTo>
                  <a:pt x="11078" y="6747"/>
                  <a:pt x="228037" y="112580"/>
                  <a:pt x="260845" y="127397"/>
                </a:cubicBezTo>
                <a:cubicBezTo>
                  <a:pt x="293653" y="142214"/>
                  <a:pt x="242853" y="113109"/>
                  <a:pt x="197345" y="89297"/>
                </a:cubicBezTo>
                <a:cubicBezTo>
                  <a:pt x="151837" y="65485"/>
                  <a:pt x="-10088" y="-5953"/>
                  <a:pt x="495" y="39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9" name="フリーフォーム 1498">
            <a:extLst>
              <a:ext uri="{FF2B5EF4-FFF2-40B4-BE49-F238E27FC236}">
                <a16:creationId xmlns:a16="http://schemas.microsoft.com/office/drawing/2014/main" id="{0F1B38BF-98C2-BE39-D203-295E9D57F184}"/>
              </a:ext>
            </a:extLst>
          </p:cNvPr>
          <p:cNvSpPr/>
          <p:nvPr/>
        </p:nvSpPr>
        <p:spPr>
          <a:xfrm>
            <a:off x="10222475" y="2555206"/>
            <a:ext cx="277721" cy="229782"/>
          </a:xfrm>
          <a:custGeom>
            <a:avLst/>
            <a:gdLst>
              <a:gd name="connsiteX0" fmla="*/ 1025 w 277721"/>
              <a:gd name="connsiteY0" fmla="*/ 669 h 229782"/>
              <a:gd name="connsiteX1" fmla="*/ 270900 w 277721"/>
              <a:gd name="connsiteY1" fmla="*/ 219744 h 229782"/>
              <a:gd name="connsiteX2" fmla="*/ 201050 w 277721"/>
              <a:gd name="connsiteY2" fmla="*/ 187994 h 229782"/>
              <a:gd name="connsiteX3" fmla="*/ 248675 w 277721"/>
              <a:gd name="connsiteY3" fmla="*/ 229269 h 229782"/>
              <a:gd name="connsiteX4" fmla="*/ 159775 w 277721"/>
              <a:gd name="connsiteY4" fmla="*/ 153069 h 229782"/>
              <a:gd name="connsiteX5" fmla="*/ 48650 w 277721"/>
              <a:gd name="connsiteY5" fmla="*/ 111794 h 229782"/>
              <a:gd name="connsiteX6" fmla="*/ 172475 w 277721"/>
              <a:gd name="connsiteY6" fmla="*/ 149894 h 229782"/>
              <a:gd name="connsiteX7" fmla="*/ 1025 w 277721"/>
              <a:gd name="connsiteY7" fmla="*/ 669 h 229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7721" h="229782">
                <a:moveTo>
                  <a:pt x="1025" y="669"/>
                </a:moveTo>
                <a:cubicBezTo>
                  <a:pt x="17429" y="12311"/>
                  <a:pt x="237563" y="188523"/>
                  <a:pt x="270900" y="219744"/>
                </a:cubicBezTo>
                <a:cubicBezTo>
                  <a:pt x="304237" y="250965"/>
                  <a:pt x="204754" y="186407"/>
                  <a:pt x="201050" y="187994"/>
                </a:cubicBezTo>
                <a:cubicBezTo>
                  <a:pt x="197346" y="189581"/>
                  <a:pt x="255554" y="235090"/>
                  <a:pt x="248675" y="229269"/>
                </a:cubicBezTo>
                <a:cubicBezTo>
                  <a:pt x="241796" y="223448"/>
                  <a:pt x="193113" y="172648"/>
                  <a:pt x="159775" y="153069"/>
                </a:cubicBezTo>
                <a:cubicBezTo>
                  <a:pt x="126438" y="133490"/>
                  <a:pt x="46533" y="112323"/>
                  <a:pt x="48650" y="111794"/>
                </a:cubicBezTo>
                <a:cubicBezTo>
                  <a:pt x="50767" y="111265"/>
                  <a:pt x="174592" y="166827"/>
                  <a:pt x="172475" y="149894"/>
                </a:cubicBezTo>
                <a:cubicBezTo>
                  <a:pt x="170358" y="132961"/>
                  <a:pt x="-15379" y="-10973"/>
                  <a:pt x="1025" y="66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0" name="フリーフォーム 1499">
            <a:extLst>
              <a:ext uri="{FF2B5EF4-FFF2-40B4-BE49-F238E27FC236}">
                <a16:creationId xmlns:a16="http://schemas.microsoft.com/office/drawing/2014/main" id="{47F526BD-7249-ED34-F077-4F107B3CA50E}"/>
              </a:ext>
            </a:extLst>
          </p:cNvPr>
          <p:cNvSpPr/>
          <p:nvPr/>
        </p:nvSpPr>
        <p:spPr>
          <a:xfrm>
            <a:off x="11068037" y="2053887"/>
            <a:ext cx="372029" cy="232212"/>
          </a:xfrm>
          <a:custGeom>
            <a:avLst/>
            <a:gdLst>
              <a:gd name="connsiteX0" fmla="*/ 111138 w 372029"/>
              <a:gd name="connsiteY0" fmla="*/ 338 h 232212"/>
              <a:gd name="connsiteX1" fmla="*/ 79388 w 372029"/>
              <a:gd name="connsiteY1" fmla="*/ 117813 h 232212"/>
              <a:gd name="connsiteX2" fmla="*/ 101613 w 372029"/>
              <a:gd name="connsiteY2" fmla="*/ 225763 h 232212"/>
              <a:gd name="connsiteX3" fmla="*/ 15888 w 372029"/>
              <a:gd name="connsiteY3" fmla="*/ 216238 h 232212"/>
              <a:gd name="connsiteX4" fmla="*/ 13 w 372029"/>
              <a:gd name="connsiteY4" fmla="*/ 213063 h 232212"/>
              <a:gd name="connsiteX5" fmla="*/ 187338 w 372029"/>
              <a:gd name="connsiteY5" fmla="*/ 232113 h 232212"/>
              <a:gd name="connsiteX6" fmla="*/ 152413 w 372029"/>
              <a:gd name="connsiteY6" fmla="*/ 203538 h 232212"/>
              <a:gd name="connsiteX7" fmla="*/ 152413 w 372029"/>
              <a:gd name="connsiteY7" fmla="*/ 146388 h 232212"/>
              <a:gd name="connsiteX8" fmla="*/ 371488 w 372029"/>
              <a:gd name="connsiteY8" fmla="*/ 13038 h 232212"/>
              <a:gd name="connsiteX9" fmla="*/ 219088 w 372029"/>
              <a:gd name="connsiteY9" fmla="*/ 73363 h 232212"/>
              <a:gd name="connsiteX10" fmla="*/ 139713 w 372029"/>
              <a:gd name="connsiteY10" fmla="*/ 105113 h 232212"/>
              <a:gd name="connsiteX11" fmla="*/ 133363 w 372029"/>
              <a:gd name="connsiteY11" fmla="*/ 105113 h 232212"/>
              <a:gd name="connsiteX12" fmla="*/ 120663 w 372029"/>
              <a:gd name="connsiteY12" fmla="*/ 136863 h 232212"/>
              <a:gd name="connsiteX13" fmla="*/ 85738 w 372029"/>
              <a:gd name="connsiteY13" fmla="*/ 82888 h 232212"/>
              <a:gd name="connsiteX14" fmla="*/ 111138 w 372029"/>
              <a:gd name="connsiteY14" fmla="*/ 338 h 23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29" h="232212">
                <a:moveTo>
                  <a:pt x="111138" y="338"/>
                </a:moveTo>
                <a:cubicBezTo>
                  <a:pt x="110080" y="6159"/>
                  <a:pt x="80975" y="80242"/>
                  <a:pt x="79388" y="117813"/>
                </a:cubicBezTo>
                <a:cubicBezTo>
                  <a:pt x="77801" y="155384"/>
                  <a:pt x="112196" y="209359"/>
                  <a:pt x="101613" y="225763"/>
                </a:cubicBezTo>
                <a:cubicBezTo>
                  <a:pt x="91030" y="242167"/>
                  <a:pt x="32821" y="218355"/>
                  <a:pt x="15888" y="216238"/>
                </a:cubicBezTo>
                <a:cubicBezTo>
                  <a:pt x="-1045" y="214121"/>
                  <a:pt x="13" y="213063"/>
                  <a:pt x="13" y="213063"/>
                </a:cubicBezTo>
                <a:cubicBezTo>
                  <a:pt x="28588" y="215709"/>
                  <a:pt x="161938" y="233701"/>
                  <a:pt x="187338" y="232113"/>
                </a:cubicBezTo>
                <a:cubicBezTo>
                  <a:pt x="212738" y="230526"/>
                  <a:pt x="158234" y="217825"/>
                  <a:pt x="152413" y="203538"/>
                </a:cubicBezTo>
                <a:cubicBezTo>
                  <a:pt x="146592" y="189251"/>
                  <a:pt x="115901" y="178138"/>
                  <a:pt x="152413" y="146388"/>
                </a:cubicBezTo>
                <a:cubicBezTo>
                  <a:pt x="188925" y="114638"/>
                  <a:pt x="360375" y="25209"/>
                  <a:pt x="371488" y="13038"/>
                </a:cubicBezTo>
                <a:cubicBezTo>
                  <a:pt x="382601" y="867"/>
                  <a:pt x="219088" y="73363"/>
                  <a:pt x="219088" y="73363"/>
                </a:cubicBezTo>
                <a:lnTo>
                  <a:pt x="139713" y="105113"/>
                </a:lnTo>
                <a:cubicBezTo>
                  <a:pt x="125426" y="110405"/>
                  <a:pt x="136538" y="99821"/>
                  <a:pt x="133363" y="105113"/>
                </a:cubicBezTo>
                <a:cubicBezTo>
                  <a:pt x="130188" y="110405"/>
                  <a:pt x="128600" y="140567"/>
                  <a:pt x="120663" y="136863"/>
                </a:cubicBezTo>
                <a:cubicBezTo>
                  <a:pt x="112726" y="133159"/>
                  <a:pt x="85209" y="100350"/>
                  <a:pt x="85738" y="82888"/>
                </a:cubicBezTo>
                <a:cubicBezTo>
                  <a:pt x="86267" y="65426"/>
                  <a:pt x="112196" y="-5483"/>
                  <a:pt x="111138" y="33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1" name="フリーフォーム 1500">
            <a:extLst>
              <a:ext uri="{FF2B5EF4-FFF2-40B4-BE49-F238E27FC236}">
                <a16:creationId xmlns:a16="http://schemas.microsoft.com/office/drawing/2014/main" id="{A238BB82-5533-FC32-4FD2-09B4226039CC}"/>
              </a:ext>
            </a:extLst>
          </p:cNvPr>
          <p:cNvSpPr/>
          <p:nvPr/>
        </p:nvSpPr>
        <p:spPr>
          <a:xfrm>
            <a:off x="10623550" y="1936736"/>
            <a:ext cx="489134" cy="209564"/>
          </a:xfrm>
          <a:custGeom>
            <a:avLst/>
            <a:gdLst>
              <a:gd name="connsiteX0" fmla="*/ 0 w 489134"/>
              <a:gd name="connsiteY0" fmla="*/ 209564 h 209564"/>
              <a:gd name="connsiteX1" fmla="*/ 304800 w 489134"/>
              <a:gd name="connsiteY1" fmla="*/ 47639 h 209564"/>
              <a:gd name="connsiteX2" fmla="*/ 241300 w 489134"/>
              <a:gd name="connsiteY2" fmla="*/ 146064 h 209564"/>
              <a:gd name="connsiteX3" fmla="*/ 342900 w 489134"/>
              <a:gd name="connsiteY3" fmla="*/ 38114 h 209564"/>
              <a:gd name="connsiteX4" fmla="*/ 488950 w 489134"/>
              <a:gd name="connsiteY4" fmla="*/ 14 h 209564"/>
              <a:gd name="connsiteX5" fmla="*/ 311150 w 489134"/>
              <a:gd name="connsiteY5" fmla="*/ 41289 h 209564"/>
              <a:gd name="connsiteX6" fmla="*/ 158750 w 489134"/>
              <a:gd name="connsiteY6" fmla="*/ 130189 h 209564"/>
              <a:gd name="connsiteX7" fmla="*/ 0 w 489134"/>
              <a:gd name="connsiteY7" fmla="*/ 209564 h 209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9134" h="209564">
                <a:moveTo>
                  <a:pt x="0" y="209564"/>
                </a:moveTo>
                <a:cubicBezTo>
                  <a:pt x="24342" y="195806"/>
                  <a:pt x="264583" y="58222"/>
                  <a:pt x="304800" y="47639"/>
                </a:cubicBezTo>
                <a:cubicBezTo>
                  <a:pt x="345017" y="37056"/>
                  <a:pt x="234950" y="147651"/>
                  <a:pt x="241300" y="146064"/>
                </a:cubicBezTo>
                <a:cubicBezTo>
                  <a:pt x="247650" y="144476"/>
                  <a:pt x="301625" y="62456"/>
                  <a:pt x="342900" y="38114"/>
                </a:cubicBezTo>
                <a:cubicBezTo>
                  <a:pt x="384175" y="13772"/>
                  <a:pt x="494242" y="-515"/>
                  <a:pt x="488950" y="14"/>
                </a:cubicBezTo>
                <a:cubicBezTo>
                  <a:pt x="483658" y="543"/>
                  <a:pt x="366183" y="19593"/>
                  <a:pt x="311150" y="41289"/>
                </a:cubicBezTo>
                <a:cubicBezTo>
                  <a:pt x="256117" y="62985"/>
                  <a:pt x="215371" y="101614"/>
                  <a:pt x="158750" y="130189"/>
                </a:cubicBezTo>
                <a:lnTo>
                  <a:pt x="0" y="209564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2" name="フリーフォーム 1501">
            <a:extLst>
              <a:ext uri="{FF2B5EF4-FFF2-40B4-BE49-F238E27FC236}">
                <a16:creationId xmlns:a16="http://schemas.microsoft.com/office/drawing/2014/main" id="{4EF5C833-9417-9C02-3956-6C7EAAA10B9E}"/>
              </a:ext>
            </a:extLst>
          </p:cNvPr>
          <p:cNvSpPr/>
          <p:nvPr/>
        </p:nvSpPr>
        <p:spPr>
          <a:xfrm>
            <a:off x="10550186" y="2098621"/>
            <a:ext cx="318783" cy="96127"/>
          </a:xfrm>
          <a:custGeom>
            <a:avLst/>
            <a:gdLst>
              <a:gd name="connsiteX0" fmla="*/ 339 w 318783"/>
              <a:gd name="connsiteY0" fmla="*/ 73079 h 96127"/>
              <a:gd name="connsiteX1" fmla="*/ 143214 w 318783"/>
              <a:gd name="connsiteY1" fmla="*/ 92129 h 96127"/>
              <a:gd name="connsiteX2" fmla="*/ 206714 w 318783"/>
              <a:gd name="connsiteY2" fmla="*/ 95304 h 96127"/>
              <a:gd name="connsiteX3" fmla="*/ 298789 w 318783"/>
              <a:gd name="connsiteY3" fmla="*/ 85779 h 96127"/>
              <a:gd name="connsiteX4" fmla="*/ 317839 w 318783"/>
              <a:gd name="connsiteY4" fmla="*/ 54 h 96127"/>
              <a:gd name="connsiteX5" fmla="*/ 301964 w 318783"/>
              <a:gd name="connsiteY5" fmla="*/ 73079 h 96127"/>
              <a:gd name="connsiteX6" fmla="*/ 187664 w 318783"/>
              <a:gd name="connsiteY6" fmla="*/ 92129 h 96127"/>
              <a:gd name="connsiteX7" fmla="*/ 339 w 318783"/>
              <a:gd name="connsiteY7" fmla="*/ 73079 h 96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8783" h="96127">
                <a:moveTo>
                  <a:pt x="339" y="73079"/>
                </a:moveTo>
                <a:cubicBezTo>
                  <a:pt x="-7069" y="73079"/>
                  <a:pt x="108818" y="88425"/>
                  <a:pt x="143214" y="92129"/>
                </a:cubicBezTo>
                <a:cubicBezTo>
                  <a:pt x="177610" y="95833"/>
                  <a:pt x="180785" y="96362"/>
                  <a:pt x="206714" y="95304"/>
                </a:cubicBezTo>
                <a:cubicBezTo>
                  <a:pt x="232643" y="94246"/>
                  <a:pt x="280268" y="101654"/>
                  <a:pt x="298789" y="85779"/>
                </a:cubicBezTo>
                <a:cubicBezTo>
                  <a:pt x="317310" y="69904"/>
                  <a:pt x="317310" y="2171"/>
                  <a:pt x="317839" y="54"/>
                </a:cubicBezTo>
                <a:cubicBezTo>
                  <a:pt x="318368" y="-2063"/>
                  <a:pt x="323660" y="57733"/>
                  <a:pt x="301964" y="73079"/>
                </a:cubicBezTo>
                <a:cubicBezTo>
                  <a:pt x="280268" y="88425"/>
                  <a:pt x="233172" y="88954"/>
                  <a:pt x="187664" y="92129"/>
                </a:cubicBezTo>
                <a:cubicBezTo>
                  <a:pt x="142156" y="95304"/>
                  <a:pt x="7747" y="73079"/>
                  <a:pt x="339" y="7307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3" name="フリーフォーム 1502">
            <a:extLst>
              <a:ext uri="{FF2B5EF4-FFF2-40B4-BE49-F238E27FC236}">
                <a16:creationId xmlns:a16="http://schemas.microsoft.com/office/drawing/2014/main" id="{AF530D0D-4CD5-C864-E4C5-C595C5CC0AC0}"/>
              </a:ext>
            </a:extLst>
          </p:cNvPr>
          <p:cNvSpPr/>
          <p:nvPr/>
        </p:nvSpPr>
        <p:spPr>
          <a:xfrm>
            <a:off x="11021715" y="1941574"/>
            <a:ext cx="94271" cy="363614"/>
          </a:xfrm>
          <a:custGeom>
            <a:avLst/>
            <a:gdLst>
              <a:gd name="connsiteX0" fmla="*/ 93960 w 94271"/>
              <a:gd name="connsiteY0" fmla="*/ 1526 h 363614"/>
              <a:gd name="connsiteX1" fmla="*/ 39985 w 94271"/>
              <a:gd name="connsiteY1" fmla="*/ 214251 h 363614"/>
              <a:gd name="connsiteX2" fmla="*/ 49510 w 94271"/>
              <a:gd name="connsiteY2" fmla="*/ 363476 h 363614"/>
              <a:gd name="connsiteX3" fmla="*/ 30460 w 94271"/>
              <a:gd name="connsiteY3" fmla="*/ 239651 h 363614"/>
              <a:gd name="connsiteX4" fmla="*/ 1885 w 94271"/>
              <a:gd name="connsiteY4" fmla="*/ 157101 h 363614"/>
              <a:gd name="connsiteX5" fmla="*/ 11410 w 94271"/>
              <a:gd name="connsiteY5" fmla="*/ 119001 h 363614"/>
              <a:gd name="connsiteX6" fmla="*/ 93960 w 94271"/>
              <a:gd name="connsiteY6" fmla="*/ 1526 h 363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271" h="363614">
                <a:moveTo>
                  <a:pt x="93960" y="1526"/>
                </a:moveTo>
                <a:cubicBezTo>
                  <a:pt x="98722" y="17401"/>
                  <a:pt x="47393" y="153926"/>
                  <a:pt x="39985" y="214251"/>
                </a:cubicBezTo>
                <a:cubicBezTo>
                  <a:pt x="32577" y="274576"/>
                  <a:pt x="51097" y="359243"/>
                  <a:pt x="49510" y="363476"/>
                </a:cubicBezTo>
                <a:cubicBezTo>
                  <a:pt x="47923" y="367709"/>
                  <a:pt x="38397" y="274047"/>
                  <a:pt x="30460" y="239651"/>
                </a:cubicBezTo>
                <a:cubicBezTo>
                  <a:pt x="22523" y="205255"/>
                  <a:pt x="5060" y="177209"/>
                  <a:pt x="1885" y="157101"/>
                </a:cubicBezTo>
                <a:cubicBezTo>
                  <a:pt x="-1290" y="136993"/>
                  <a:pt x="-1819" y="139639"/>
                  <a:pt x="11410" y="119001"/>
                </a:cubicBezTo>
                <a:cubicBezTo>
                  <a:pt x="24639" y="98363"/>
                  <a:pt x="89198" y="-14349"/>
                  <a:pt x="93960" y="152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4" name="フリーフォーム 1503">
            <a:extLst>
              <a:ext uri="{FF2B5EF4-FFF2-40B4-BE49-F238E27FC236}">
                <a16:creationId xmlns:a16="http://schemas.microsoft.com/office/drawing/2014/main" id="{08D1E20F-822C-0102-2BB7-9D2CEC0326BA}"/>
              </a:ext>
            </a:extLst>
          </p:cNvPr>
          <p:cNvSpPr/>
          <p:nvPr/>
        </p:nvSpPr>
        <p:spPr>
          <a:xfrm>
            <a:off x="10205643" y="2777046"/>
            <a:ext cx="245943" cy="241746"/>
          </a:xfrm>
          <a:custGeom>
            <a:avLst/>
            <a:gdLst>
              <a:gd name="connsiteX0" fmla="*/ 243282 w 245943"/>
              <a:gd name="connsiteY0" fmla="*/ 1079 h 241746"/>
              <a:gd name="connsiteX1" fmla="*/ 132157 w 245943"/>
              <a:gd name="connsiteY1" fmla="*/ 86804 h 241746"/>
              <a:gd name="connsiteX2" fmla="*/ 84532 w 245943"/>
              <a:gd name="connsiteY2" fmla="*/ 239204 h 241746"/>
              <a:gd name="connsiteX3" fmla="*/ 36907 w 245943"/>
              <a:gd name="connsiteY3" fmla="*/ 185229 h 241746"/>
              <a:gd name="connsiteX4" fmla="*/ 11507 w 245943"/>
              <a:gd name="connsiteY4" fmla="*/ 226504 h 241746"/>
              <a:gd name="connsiteX5" fmla="*/ 40082 w 245943"/>
              <a:gd name="connsiteY5" fmla="*/ 128079 h 241746"/>
              <a:gd name="connsiteX6" fmla="*/ 8332 w 245943"/>
              <a:gd name="connsiteY6" fmla="*/ 143954 h 241746"/>
              <a:gd name="connsiteX7" fmla="*/ 243282 w 245943"/>
              <a:gd name="connsiteY7" fmla="*/ 1079 h 241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5943" h="241746">
                <a:moveTo>
                  <a:pt x="243282" y="1079"/>
                </a:moveTo>
                <a:cubicBezTo>
                  <a:pt x="263919" y="-8446"/>
                  <a:pt x="158615" y="47117"/>
                  <a:pt x="132157" y="86804"/>
                </a:cubicBezTo>
                <a:cubicBezTo>
                  <a:pt x="105699" y="126491"/>
                  <a:pt x="100407" y="222800"/>
                  <a:pt x="84532" y="239204"/>
                </a:cubicBezTo>
                <a:cubicBezTo>
                  <a:pt x="68657" y="255608"/>
                  <a:pt x="49078" y="187346"/>
                  <a:pt x="36907" y="185229"/>
                </a:cubicBezTo>
                <a:cubicBezTo>
                  <a:pt x="24736" y="183112"/>
                  <a:pt x="10978" y="236029"/>
                  <a:pt x="11507" y="226504"/>
                </a:cubicBezTo>
                <a:cubicBezTo>
                  <a:pt x="12036" y="216979"/>
                  <a:pt x="40611" y="141837"/>
                  <a:pt x="40082" y="128079"/>
                </a:cubicBezTo>
                <a:cubicBezTo>
                  <a:pt x="39553" y="114321"/>
                  <a:pt x="-21831" y="162475"/>
                  <a:pt x="8332" y="143954"/>
                </a:cubicBezTo>
                <a:cubicBezTo>
                  <a:pt x="38494" y="125433"/>
                  <a:pt x="222645" y="10604"/>
                  <a:pt x="243282" y="107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5" name="フリーフォーム 1504">
            <a:extLst>
              <a:ext uri="{FF2B5EF4-FFF2-40B4-BE49-F238E27FC236}">
                <a16:creationId xmlns:a16="http://schemas.microsoft.com/office/drawing/2014/main" id="{C74160D2-E473-4446-E98F-30CCF384B832}"/>
              </a:ext>
            </a:extLst>
          </p:cNvPr>
          <p:cNvSpPr/>
          <p:nvPr/>
        </p:nvSpPr>
        <p:spPr>
          <a:xfrm>
            <a:off x="11144690" y="1942810"/>
            <a:ext cx="140531" cy="335442"/>
          </a:xfrm>
          <a:custGeom>
            <a:avLst/>
            <a:gdLst>
              <a:gd name="connsiteX0" fmla="*/ 139260 w 140531"/>
              <a:gd name="connsiteY0" fmla="*/ 290 h 335442"/>
              <a:gd name="connsiteX1" fmla="*/ 75760 w 140531"/>
              <a:gd name="connsiteY1" fmla="*/ 165390 h 335442"/>
              <a:gd name="connsiteX2" fmla="*/ 82110 w 140531"/>
              <a:gd name="connsiteY2" fmla="*/ 330490 h 335442"/>
              <a:gd name="connsiteX3" fmla="*/ 63060 w 140531"/>
              <a:gd name="connsiteY3" fmla="*/ 295565 h 335442"/>
              <a:gd name="connsiteX4" fmla="*/ 24960 w 140531"/>
              <a:gd name="connsiteY4" fmla="*/ 330490 h 335442"/>
              <a:gd name="connsiteX5" fmla="*/ 9085 w 140531"/>
              <a:gd name="connsiteY5" fmla="*/ 270165 h 335442"/>
              <a:gd name="connsiteX6" fmla="*/ 9085 w 140531"/>
              <a:gd name="connsiteY6" fmla="*/ 206665 h 335442"/>
              <a:gd name="connsiteX7" fmla="*/ 139260 w 140531"/>
              <a:gd name="connsiteY7" fmla="*/ 290 h 3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531" h="335442">
                <a:moveTo>
                  <a:pt x="139260" y="290"/>
                </a:moveTo>
                <a:cubicBezTo>
                  <a:pt x="150372" y="-6589"/>
                  <a:pt x="85285" y="110357"/>
                  <a:pt x="75760" y="165390"/>
                </a:cubicBezTo>
                <a:cubicBezTo>
                  <a:pt x="66235" y="220423"/>
                  <a:pt x="84227" y="308794"/>
                  <a:pt x="82110" y="330490"/>
                </a:cubicBezTo>
                <a:cubicBezTo>
                  <a:pt x="79993" y="352186"/>
                  <a:pt x="72585" y="295565"/>
                  <a:pt x="63060" y="295565"/>
                </a:cubicBezTo>
                <a:cubicBezTo>
                  <a:pt x="53535" y="295565"/>
                  <a:pt x="33956" y="334723"/>
                  <a:pt x="24960" y="330490"/>
                </a:cubicBezTo>
                <a:cubicBezTo>
                  <a:pt x="15964" y="326257"/>
                  <a:pt x="11731" y="290802"/>
                  <a:pt x="9085" y="270165"/>
                </a:cubicBezTo>
                <a:cubicBezTo>
                  <a:pt x="6439" y="249528"/>
                  <a:pt x="-9965" y="245823"/>
                  <a:pt x="9085" y="206665"/>
                </a:cubicBezTo>
                <a:cubicBezTo>
                  <a:pt x="28135" y="167507"/>
                  <a:pt x="128148" y="7169"/>
                  <a:pt x="139260" y="29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6" name="フリーフォーム 1505">
            <a:extLst>
              <a:ext uri="{FF2B5EF4-FFF2-40B4-BE49-F238E27FC236}">
                <a16:creationId xmlns:a16="http://schemas.microsoft.com/office/drawing/2014/main" id="{451E22AC-30C3-B4BF-D928-2F8381E95F62}"/>
              </a:ext>
            </a:extLst>
          </p:cNvPr>
          <p:cNvSpPr/>
          <p:nvPr/>
        </p:nvSpPr>
        <p:spPr>
          <a:xfrm>
            <a:off x="11532970" y="2384410"/>
            <a:ext cx="122872" cy="133999"/>
          </a:xfrm>
          <a:custGeom>
            <a:avLst/>
            <a:gdLst>
              <a:gd name="connsiteX0" fmla="*/ 71655 w 122872"/>
              <a:gd name="connsiteY0" fmla="*/ 15 h 133999"/>
              <a:gd name="connsiteX1" fmla="*/ 122455 w 122872"/>
              <a:gd name="connsiteY1" fmla="*/ 76215 h 133999"/>
              <a:gd name="connsiteX2" fmla="*/ 90705 w 122872"/>
              <a:gd name="connsiteY2" fmla="*/ 133365 h 133999"/>
              <a:gd name="connsiteX3" fmla="*/ 4980 w 122872"/>
              <a:gd name="connsiteY3" fmla="*/ 104790 h 133999"/>
              <a:gd name="connsiteX4" fmla="*/ 20855 w 122872"/>
              <a:gd name="connsiteY4" fmla="*/ 73040 h 133999"/>
              <a:gd name="connsiteX5" fmla="*/ 1805 w 122872"/>
              <a:gd name="connsiteY5" fmla="*/ 76215 h 133999"/>
              <a:gd name="connsiteX6" fmla="*/ 74830 w 122872"/>
              <a:gd name="connsiteY6" fmla="*/ 82565 h 133999"/>
              <a:gd name="connsiteX7" fmla="*/ 71655 w 122872"/>
              <a:gd name="connsiteY7" fmla="*/ 15 h 13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872" h="133999">
                <a:moveTo>
                  <a:pt x="71655" y="15"/>
                </a:moveTo>
                <a:cubicBezTo>
                  <a:pt x="79592" y="-1043"/>
                  <a:pt x="119280" y="53990"/>
                  <a:pt x="122455" y="76215"/>
                </a:cubicBezTo>
                <a:cubicBezTo>
                  <a:pt x="125630" y="98440"/>
                  <a:pt x="110284" y="128603"/>
                  <a:pt x="90705" y="133365"/>
                </a:cubicBezTo>
                <a:cubicBezTo>
                  <a:pt x="71126" y="138127"/>
                  <a:pt x="16622" y="114844"/>
                  <a:pt x="4980" y="104790"/>
                </a:cubicBezTo>
                <a:cubicBezTo>
                  <a:pt x="-6662" y="94736"/>
                  <a:pt x="21384" y="77803"/>
                  <a:pt x="20855" y="73040"/>
                </a:cubicBezTo>
                <a:cubicBezTo>
                  <a:pt x="20326" y="68278"/>
                  <a:pt x="-7191" y="74628"/>
                  <a:pt x="1805" y="76215"/>
                </a:cubicBezTo>
                <a:cubicBezTo>
                  <a:pt x="10801" y="77802"/>
                  <a:pt x="60542" y="93678"/>
                  <a:pt x="74830" y="82565"/>
                </a:cubicBezTo>
                <a:cubicBezTo>
                  <a:pt x="89118" y="71453"/>
                  <a:pt x="63718" y="1073"/>
                  <a:pt x="71655" y="1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7" name="フリーフォーム 1506">
            <a:extLst>
              <a:ext uri="{FF2B5EF4-FFF2-40B4-BE49-F238E27FC236}">
                <a16:creationId xmlns:a16="http://schemas.microsoft.com/office/drawing/2014/main" id="{94DB1374-206B-C07C-2A18-32724A390A91}"/>
              </a:ext>
            </a:extLst>
          </p:cNvPr>
          <p:cNvSpPr/>
          <p:nvPr/>
        </p:nvSpPr>
        <p:spPr>
          <a:xfrm>
            <a:off x="10850678" y="2554926"/>
            <a:ext cx="263640" cy="192186"/>
          </a:xfrm>
          <a:custGeom>
            <a:avLst/>
            <a:gdLst>
              <a:gd name="connsiteX0" fmla="*/ 7822 w 263640"/>
              <a:gd name="connsiteY0" fmla="*/ 949 h 192186"/>
              <a:gd name="connsiteX1" fmla="*/ 255472 w 263640"/>
              <a:gd name="connsiteY1" fmla="*/ 102549 h 192186"/>
              <a:gd name="connsiteX2" fmla="*/ 207847 w 263640"/>
              <a:gd name="connsiteY2" fmla="*/ 70799 h 192186"/>
              <a:gd name="connsiteX3" fmla="*/ 245947 w 263640"/>
              <a:gd name="connsiteY3" fmla="*/ 191449 h 192186"/>
              <a:gd name="connsiteX4" fmla="*/ 172922 w 263640"/>
              <a:gd name="connsiteY4" fmla="*/ 118424 h 192186"/>
              <a:gd name="connsiteX5" fmla="*/ 74497 w 263640"/>
              <a:gd name="connsiteY5" fmla="*/ 54924 h 192186"/>
              <a:gd name="connsiteX6" fmla="*/ 7822 w 263640"/>
              <a:gd name="connsiteY6" fmla="*/ 949 h 192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640" h="192186">
                <a:moveTo>
                  <a:pt x="7822" y="949"/>
                </a:moveTo>
                <a:cubicBezTo>
                  <a:pt x="37985" y="8887"/>
                  <a:pt x="222135" y="90907"/>
                  <a:pt x="255472" y="102549"/>
                </a:cubicBezTo>
                <a:cubicBezTo>
                  <a:pt x="288809" y="114191"/>
                  <a:pt x="209434" y="55982"/>
                  <a:pt x="207847" y="70799"/>
                </a:cubicBezTo>
                <a:cubicBezTo>
                  <a:pt x="206260" y="85616"/>
                  <a:pt x="251768" y="183512"/>
                  <a:pt x="245947" y="191449"/>
                </a:cubicBezTo>
                <a:cubicBezTo>
                  <a:pt x="240126" y="199386"/>
                  <a:pt x="201497" y="141178"/>
                  <a:pt x="172922" y="118424"/>
                </a:cubicBezTo>
                <a:cubicBezTo>
                  <a:pt x="144347" y="95670"/>
                  <a:pt x="106776" y="72916"/>
                  <a:pt x="74497" y="54924"/>
                </a:cubicBezTo>
                <a:cubicBezTo>
                  <a:pt x="42218" y="36932"/>
                  <a:pt x="-22341" y="-6989"/>
                  <a:pt x="7822" y="94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8" name="フリーフォーム 1507">
            <a:extLst>
              <a:ext uri="{FF2B5EF4-FFF2-40B4-BE49-F238E27FC236}">
                <a16:creationId xmlns:a16="http://schemas.microsoft.com/office/drawing/2014/main" id="{2C176DE0-EA4C-BBE9-89FC-C72B1CF7D59B}"/>
              </a:ext>
            </a:extLst>
          </p:cNvPr>
          <p:cNvSpPr/>
          <p:nvPr/>
        </p:nvSpPr>
        <p:spPr>
          <a:xfrm>
            <a:off x="10965459" y="2917824"/>
            <a:ext cx="397788" cy="126377"/>
          </a:xfrm>
          <a:custGeom>
            <a:avLst/>
            <a:gdLst>
              <a:gd name="connsiteX0" fmla="*/ 4166 w 397788"/>
              <a:gd name="connsiteY0" fmla="*/ 1 h 126377"/>
              <a:gd name="connsiteX1" fmla="*/ 385166 w 397788"/>
              <a:gd name="connsiteY1" fmla="*/ 123826 h 126377"/>
              <a:gd name="connsiteX2" fmla="*/ 286741 w 397788"/>
              <a:gd name="connsiteY2" fmla="*/ 85726 h 126377"/>
              <a:gd name="connsiteX3" fmla="*/ 89891 w 397788"/>
              <a:gd name="connsiteY3" fmla="*/ 111126 h 126377"/>
              <a:gd name="connsiteX4" fmla="*/ 175616 w 397788"/>
              <a:gd name="connsiteY4" fmla="*/ 120651 h 126377"/>
              <a:gd name="connsiteX5" fmla="*/ 4166 w 397788"/>
              <a:gd name="connsiteY5" fmla="*/ 1 h 126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788" h="126377">
                <a:moveTo>
                  <a:pt x="4166" y="1"/>
                </a:moveTo>
                <a:cubicBezTo>
                  <a:pt x="39091" y="530"/>
                  <a:pt x="338070" y="109539"/>
                  <a:pt x="385166" y="123826"/>
                </a:cubicBezTo>
                <a:cubicBezTo>
                  <a:pt x="432262" y="138113"/>
                  <a:pt x="335953" y="87843"/>
                  <a:pt x="286741" y="85726"/>
                </a:cubicBezTo>
                <a:cubicBezTo>
                  <a:pt x="237529" y="83609"/>
                  <a:pt x="108412" y="105305"/>
                  <a:pt x="89891" y="111126"/>
                </a:cubicBezTo>
                <a:cubicBezTo>
                  <a:pt x="71370" y="116947"/>
                  <a:pt x="186199" y="133880"/>
                  <a:pt x="175616" y="120651"/>
                </a:cubicBezTo>
                <a:cubicBezTo>
                  <a:pt x="165033" y="107422"/>
                  <a:pt x="-30759" y="-528"/>
                  <a:pt x="4166" y="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9" name="フリーフォーム 1508">
            <a:extLst>
              <a:ext uri="{FF2B5EF4-FFF2-40B4-BE49-F238E27FC236}">
                <a16:creationId xmlns:a16="http://schemas.microsoft.com/office/drawing/2014/main" id="{5D55C2A8-6CC9-1162-EEC9-67695A4A992D}"/>
              </a:ext>
            </a:extLst>
          </p:cNvPr>
          <p:cNvSpPr/>
          <p:nvPr/>
        </p:nvSpPr>
        <p:spPr>
          <a:xfrm>
            <a:off x="10661411" y="2947066"/>
            <a:ext cx="216357" cy="219661"/>
          </a:xfrm>
          <a:custGeom>
            <a:avLst/>
            <a:gdLst>
              <a:gd name="connsiteX0" fmla="*/ 22464 w 216357"/>
              <a:gd name="connsiteY0" fmla="*/ 2509 h 219661"/>
              <a:gd name="connsiteX1" fmla="*/ 85964 w 216357"/>
              <a:gd name="connsiteY1" fmla="*/ 27909 h 219661"/>
              <a:gd name="connsiteX2" fmla="*/ 216139 w 216357"/>
              <a:gd name="connsiteY2" fmla="*/ 94584 h 219661"/>
              <a:gd name="connsiteX3" fmla="*/ 117714 w 216357"/>
              <a:gd name="connsiteY3" fmla="*/ 161259 h 219661"/>
              <a:gd name="connsiteX4" fmla="*/ 149464 w 216357"/>
              <a:gd name="connsiteY4" fmla="*/ 170784 h 219661"/>
              <a:gd name="connsiteX5" fmla="*/ 239 w 216357"/>
              <a:gd name="connsiteY5" fmla="*/ 218409 h 219661"/>
              <a:gd name="connsiteX6" fmla="*/ 114539 w 216357"/>
              <a:gd name="connsiteY6" fmla="*/ 113634 h 219661"/>
              <a:gd name="connsiteX7" fmla="*/ 108189 w 216357"/>
              <a:gd name="connsiteY7" fmla="*/ 85059 h 219661"/>
              <a:gd name="connsiteX8" fmla="*/ 22464 w 216357"/>
              <a:gd name="connsiteY8" fmla="*/ 2509 h 219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357" h="219661">
                <a:moveTo>
                  <a:pt x="22464" y="2509"/>
                </a:moveTo>
                <a:cubicBezTo>
                  <a:pt x="18760" y="-7016"/>
                  <a:pt x="53685" y="12563"/>
                  <a:pt x="85964" y="27909"/>
                </a:cubicBezTo>
                <a:cubicBezTo>
                  <a:pt x="118243" y="43255"/>
                  <a:pt x="210847" y="72359"/>
                  <a:pt x="216139" y="94584"/>
                </a:cubicBezTo>
                <a:cubicBezTo>
                  <a:pt x="221431" y="116809"/>
                  <a:pt x="128826" y="148559"/>
                  <a:pt x="117714" y="161259"/>
                </a:cubicBezTo>
                <a:cubicBezTo>
                  <a:pt x="106602" y="173959"/>
                  <a:pt x="169043" y="161259"/>
                  <a:pt x="149464" y="170784"/>
                </a:cubicBezTo>
                <a:cubicBezTo>
                  <a:pt x="129885" y="180309"/>
                  <a:pt x="6060" y="227934"/>
                  <a:pt x="239" y="218409"/>
                </a:cubicBezTo>
                <a:cubicBezTo>
                  <a:pt x="-5582" y="208884"/>
                  <a:pt x="96547" y="135859"/>
                  <a:pt x="114539" y="113634"/>
                </a:cubicBezTo>
                <a:cubicBezTo>
                  <a:pt x="132531" y="91409"/>
                  <a:pt x="118772" y="100405"/>
                  <a:pt x="108189" y="85059"/>
                </a:cubicBezTo>
                <a:cubicBezTo>
                  <a:pt x="97606" y="69713"/>
                  <a:pt x="26168" y="12034"/>
                  <a:pt x="22464" y="250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0" name="フリーフォーム 1509">
            <a:extLst>
              <a:ext uri="{FF2B5EF4-FFF2-40B4-BE49-F238E27FC236}">
                <a16:creationId xmlns:a16="http://schemas.microsoft.com/office/drawing/2014/main" id="{E1D8B377-FC8F-2866-F951-A93D01ABE165}"/>
              </a:ext>
            </a:extLst>
          </p:cNvPr>
          <p:cNvSpPr/>
          <p:nvPr/>
        </p:nvSpPr>
        <p:spPr>
          <a:xfrm>
            <a:off x="11387773" y="1797891"/>
            <a:ext cx="1210641" cy="311737"/>
          </a:xfrm>
          <a:custGeom>
            <a:avLst/>
            <a:gdLst>
              <a:gd name="connsiteX0" fmla="*/ 32702 w 1210641"/>
              <a:gd name="connsiteY0" fmla="*/ 176959 h 311737"/>
              <a:gd name="connsiteX1" fmla="*/ 816927 w 1210641"/>
              <a:gd name="connsiteY1" fmla="*/ 81709 h 311737"/>
              <a:gd name="connsiteX2" fmla="*/ 962977 w 1210641"/>
              <a:gd name="connsiteY2" fmla="*/ 30909 h 311737"/>
              <a:gd name="connsiteX3" fmla="*/ 1020127 w 1210641"/>
              <a:gd name="connsiteY3" fmla="*/ 34084 h 311737"/>
              <a:gd name="connsiteX4" fmla="*/ 1036002 w 1210641"/>
              <a:gd name="connsiteY4" fmla="*/ 2334 h 311737"/>
              <a:gd name="connsiteX5" fmla="*/ 1210627 w 1210641"/>
              <a:gd name="connsiteY5" fmla="*/ 107109 h 311737"/>
              <a:gd name="connsiteX6" fmla="*/ 1045527 w 1210641"/>
              <a:gd name="connsiteY6" fmla="*/ 151559 h 311737"/>
              <a:gd name="connsiteX7" fmla="*/ 966152 w 1210641"/>
              <a:gd name="connsiteY7" fmla="*/ 192834 h 311737"/>
              <a:gd name="connsiteX8" fmla="*/ 172402 w 1210641"/>
              <a:gd name="connsiteY8" fmla="*/ 243634 h 311737"/>
              <a:gd name="connsiteX9" fmla="*/ 213677 w 1210641"/>
              <a:gd name="connsiteY9" fmla="*/ 272209 h 311737"/>
              <a:gd name="connsiteX10" fmla="*/ 952 w 1210641"/>
              <a:gd name="connsiteY10" fmla="*/ 310309 h 311737"/>
              <a:gd name="connsiteX11" fmla="*/ 312102 w 1210641"/>
              <a:gd name="connsiteY11" fmla="*/ 218234 h 311737"/>
              <a:gd name="connsiteX12" fmla="*/ 32702 w 1210641"/>
              <a:gd name="connsiteY12" fmla="*/ 176959 h 311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0641" h="311737">
                <a:moveTo>
                  <a:pt x="32702" y="176959"/>
                </a:moveTo>
                <a:cubicBezTo>
                  <a:pt x="116839" y="154205"/>
                  <a:pt x="661881" y="106051"/>
                  <a:pt x="816927" y="81709"/>
                </a:cubicBezTo>
                <a:cubicBezTo>
                  <a:pt x="971973" y="57367"/>
                  <a:pt x="929110" y="38846"/>
                  <a:pt x="962977" y="30909"/>
                </a:cubicBezTo>
                <a:cubicBezTo>
                  <a:pt x="996844" y="22971"/>
                  <a:pt x="1007956" y="38846"/>
                  <a:pt x="1020127" y="34084"/>
                </a:cubicBezTo>
                <a:cubicBezTo>
                  <a:pt x="1032298" y="29322"/>
                  <a:pt x="1004252" y="-9837"/>
                  <a:pt x="1036002" y="2334"/>
                </a:cubicBezTo>
                <a:cubicBezTo>
                  <a:pt x="1067752" y="14505"/>
                  <a:pt x="1209040" y="82238"/>
                  <a:pt x="1210627" y="107109"/>
                </a:cubicBezTo>
                <a:cubicBezTo>
                  <a:pt x="1212215" y="131980"/>
                  <a:pt x="1086273" y="137272"/>
                  <a:pt x="1045527" y="151559"/>
                </a:cubicBezTo>
                <a:cubicBezTo>
                  <a:pt x="1004781" y="165846"/>
                  <a:pt x="1111673" y="177488"/>
                  <a:pt x="966152" y="192834"/>
                </a:cubicBezTo>
                <a:cubicBezTo>
                  <a:pt x="820631" y="208180"/>
                  <a:pt x="297815" y="230405"/>
                  <a:pt x="172402" y="243634"/>
                </a:cubicBezTo>
                <a:cubicBezTo>
                  <a:pt x="46990" y="256863"/>
                  <a:pt x="242252" y="261097"/>
                  <a:pt x="213677" y="272209"/>
                </a:cubicBezTo>
                <a:cubicBezTo>
                  <a:pt x="185102" y="283321"/>
                  <a:pt x="-15452" y="319305"/>
                  <a:pt x="952" y="310309"/>
                </a:cubicBezTo>
                <a:cubicBezTo>
                  <a:pt x="17356" y="301313"/>
                  <a:pt x="304694" y="239401"/>
                  <a:pt x="312102" y="218234"/>
                </a:cubicBezTo>
                <a:cubicBezTo>
                  <a:pt x="319510" y="197067"/>
                  <a:pt x="-51435" y="199713"/>
                  <a:pt x="32702" y="176959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1" name="フリーフォーム 1510">
            <a:extLst>
              <a:ext uri="{FF2B5EF4-FFF2-40B4-BE49-F238E27FC236}">
                <a16:creationId xmlns:a16="http://schemas.microsoft.com/office/drawing/2014/main" id="{F1E6695A-3A9B-CED3-61AA-E6267C3AD638}"/>
              </a:ext>
            </a:extLst>
          </p:cNvPr>
          <p:cNvSpPr/>
          <p:nvPr/>
        </p:nvSpPr>
        <p:spPr>
          <a:xfrm>
            <a:off x="10931599" y="2492375"/>
            <a:ext cx="619218" cy="251180"/>
          </a:xfrm>
          <a:custGeom>
            <a:avLst/>
            <a:gdLst>
              <a:gd name="connsiteX0" fmla="*/ 25326 w 619218"/>
              <a:gd name="connsiteY0" fmla="*/ 0 h 251180"/>
              <a:gd name="connsiteX1" fmla="*/ 82476 w 619218"/>
              <a:gd name="connsiteY1" fmla="*/ 31750 h 251180"/>
              <a:gd name="connsiteX2" fmla="*/ 330126 w 619218"/>
              <a:gd name="connsiteY2" fmla="*/ 168275 h 251180"/>
              <a:gd name="connsiteX3" fmla="*/ 339651 w 619218"/>
              <a:gd name="connsiteY3" fmla="*/ 177800 h 251180"/>
              <a:gd name="connsiteX4" fmla="*/ 533326 w 619218"/>
              <a:gd name="connsiteY4" fmla="*/ 234950 h 251180"/>
              <a:gd name="connsiteX5" fmla="*/ 619051 w 619218"/>
              <a:gd name="connsiteY5" fmla="*/ 193675 h 251180"/>
              <a:gd name="connsiteX6" fmla="*/ 514276 w 619218"/>
              <a:gd name="connsiteY6" fmla="*/ 250825 h 251180"/>
              <a:gd name="connsiteX7" fmla="*/ 390451 w 619218"/>
              <a:gd name="connsiteY7" fmla="*/ 212725 h 251180"/>
              <a:gd name="connsiteX8" fmla="*/ 9451 w 619218"/>
              <a:gd name="connsiteY8" fmla="*/ 114300 h 251180"/>
              <a:gd name="connsiteX9" fmla="*/ 111051 w 619218"/>
              <a:gd name="connsiteY9" fmla="*/ 127000 h 251180"/>
              <a:gd name="connsiteX10" fmla="*/ 25326 w 619218"/>
              <a:gd name="connsiteY10" fmla="*/ 0 h 251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9218" h="251180">
                <a:moveTo>
                  <a:pt x="25326" y="0"/>
                </a:moveTo>
                <a:cubicBezTo>
                  <a:pt x="28501" y="1852"/>
                  <a:pt x="82476" y="31750"/>
                  <a:pt x="82476" y="31750"/>
                </a:cubicBezTo>
                <a:lnTo>
                  <a:pt x="330126" y="168275"/>
                </a:lnTo>
                <a:cubicBezTo>
                  <a:pt x="372988" y="192617"/>
                  <a:pt x="305784" y="166688"/>
                  <a:pt x="339651" y="177800"/>
                </a:cubicBezTo>
                <a:cubicBezTo>
                  <a:pt x="373518" y="188913"/>
                  <a:pt x="486759" y="232304"/>
                  <a:pt x="533326" y="234950"/>
                </a:cubicBezTo>
                <a:cubicBezTo>
                  <a:pt x="579893" y="237596"/>
                  <a:pt x="622226" y="191029"/>
                  <a:pt x="619051" y="193675"/>
                </a:cubicBezTo>
                <a:cubicBezTo>
                  <a:pt x="615876" y="196321"/>
                  <a:pt x="552376" y="247650"/>
                  <a:pt x="514276" y="250825"/>
                </a:cubicBezTo>
                <a:cubicBezTo>
                  <a:pt x="476176" y="254000"/>
                  <a:pt x="474588" y="235479"/>
                  <a:pt x="390451" y="212725"/>
                </a:cubicBezTo>
                <a:cubicBezTo>
                  <a:pt x="306314" y="189971"/>
                  <a:pt x="56018" y="128588"/>
                  <a:pt x="9451" y="114300"/>
                </a:cubicBezTo>
                <a:cubicBezTo>
                  <a:pt x="-37116" y="100013"/>
                  <a:pt x="103114" y="143933"/>
                  <a:pt x="111051" y="127000"/>
                </a:cubicBezTo>
                <a:cubicBezTo>
                  <a:pt x="118988" y="110067"/>
                  <a:pt x="88032" y="61383"/>
                  <a:pt x="25326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2" name="フリーフォーム 1511">
            <a:extLst>
              <a:ext uri="{FF2B5EF4-FFF2-40B4-BE49-F238E27FC236}">
                <a16:creationId xmlns:a16="http://schemas.microsoft.com/office/drawing/2014/main" id="{77C3D805-1D4E-B405-B681-2CF5AA0F5675}"/>
              </a:ext>
            </a:extLst>
          </p:cNvPr>
          <p:cNvSpPr/>
          <p:nvPr/>
        </p:nvSpPr>
        <p:spPr>
          <a:xfrm>
            <a:off x="1846362" y="4307166"/>
            <a:ext cx="844545" cy="1350647"/>
          </a:xfrm>
          <a:custGeom>
            <a:avLst/>
            <a:gdLst>
              <a:gd name="connsiteX0" fmla="*/ 719038 w 844545"/>
              <a:gd name="connsiteY0" fmla="*/ 1309 h 1350647"/>
              <a:gd name="connsiteX1" fmla="*/ 23713 w 844545"/>
              <a:gd name="connsiteY1" fmla="*/ 537884 h 1350647"/>
              <a:gd name="connsiteX2" fmla="*/ 176113 w 844545"/>
              <a:gd name="connsiteY2" fmla="*/ 541059 h 1350647"/>
              <a:gd name="connsiteX3" fmla="*/ 315813 w 844545"/>
              <a:gd name="connsiteY3" fmla="*/ 737909 h 1350647"/>
              <a:gd name="connsiteX4" fmla="*/ 258663 w 844545"/>
              <a:gd name="connsiteY4" fmla="*/ 829984 h 1350647"/>
              <a:gd name="connsiteX5" fmla="*/ 534888 w 844545"/>
              <a:gd name="connsiteY5" fmla="*/ 858559 h 1350647"/>
              <a:gd name="connsiteX6" fmla="*/ 433288 w 844545"/>
              <a:gd name="connsiteY6" fmla="*/ 1334809 h 1350647"/>
              <a:gd name="connsiteX7" fmla="*/ 566638 w 844545"/>
              <a:gd name="connsiteY7" fmla="*/ 1233209 h 1350647"/>
              <a:gd name="connsiteX8" fmla="*/ 677763 w 844545"/>
              <a:gd name="connsiteY8" fmla="*/ 1195109 h 1350647"/>
              <a:gd name="connsiteX9" fmla="*/ 842863 w 844545"/>
              <a:gd name="connsiteY9" fmla="*/ 906184 h 1350647"/>
              <a:gd name="connsiteX10" fmla="*/ 766663 w 844545"/>
              <a:gd name="connsiteY10" fmla="*/ 242609 h 1350647"/>
              <a:gd name="connsiteX11" fmla="*/ 823813 w 844545"/>
              <a:gd name="connsiteY11" fmla="*/ 382309 h 1350647"/>
              <a:gd name="connsiteX12" fmla="*/ 719038 w 844545"/>
              <a:gd name="connsiteY12" fmla="*/ 1309 h 1350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4545" h="1350647">
                <a:moveTo>
                  <a:pt x="719038" y="1309"/>
                </a:moveTo>
                <a:cubicBezTo>
                  <a:pt x="585688" y="27238"/>
                  <a:pt x="114200" y="447926"/>
                  <a:pt x="23713" y="537884"/>
                </a:cubicBezTo>
                <a:cubicBezTo>
                  <a:pt x="-66774" y="627842"/>
                  <a:pt x="127430" y="507722"/>
                  <a:pt x="176113" y="541059"/>
                </a:cubicBezTo>
                <a:cubicBezTo>
                  <a:pt x="224796" y="574396"/>
                  <a:pt x="302055" y="689755"/>
                  <a:pt x="315813" y="737909"/>
                </a:cubicBezTo>
                <a:cubicBezTo>
                  <a:pt x="329571" y="786063"/>
                  <a:pt x="222150" y="809876"/>
                  <a:pt x="258663" y="829984"/>
                </a:cubicBezTo>
                <a:cubicBezTo>
                  <a:pt x="295176" y="850092"/>
                  <a:pt x="505784" y="774422"/>
                  <a:pt x="534888" y="858559"/>
                </a:cubicBezTo>
                <a:cubicBezTo>
                  <a:pt x="563992" y="942696"/>
                  <a:pt x="427996" y="1272367"/>
                  <a:pt x="433288" y="1334809"/>
                </a:cubicBezTo>
                <a:cubicBezTo>
                  <a:pt x="438580" y="1397251"/>
                  <a:pt x="525892" y="1256492"/>
                  <a:pt x="566638" y="1233209"/>
                </a:cubicBezTo>
                <a:cubicBezTo>
                  <a:pt x="607384" y="1209926"/>
                  <a:pt x="631726" y="1249613"/>
                  <a:pt x="677763" y="1195109"/>
                </a:cubicBezTo>
                <a:cubicBezTo>
                  <a:pt x="723800" y="1140605"/>
                  <a:pt x="828046" y="1064934"/>
                  <a:pt x="842863" y="906184"/>
                </a:cubicBezTo>
                <a:cubicBezTo>
                  <a:pt x="857680" y="747434"/>
                  <a:pt x="769838" y="329921"/>
                  <a:pt x="766663" y="242609"/>
                </a:cubicBezTo>
                <a:cubicBezTo>
                  <a:pt x="763488" y="155297"/>
                  <a:pt x="835455" y="421997"/>
                  <a:pt x="823813" y="382309"/>
                </a:cubicBezTo>
                <a:cubicBezTo>
                  <a:pt x="812171" y="342622"/>
                  <a:pt x="852388" y="-24620"/>
                  <a:pt x="719038" y="1309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3" name="フリーフォーム 1512">
            <a:extLst>
              <a:ext uri="{FF2B5EF4-FFF2-40B4-BE49-F238E27FC236}">
                <a16:creationId xmlns:a16="http://schemas.microsoft.com/office/drawing/2014/main" id="{29A80469-9F7D-2D8A-0517-530D35E58F3F}"/>
              </a:ext>
            </a:extLst>
          </p:cNvPr>
          <p:cNvSpPr/>
          <p:nvPr/>
        </p:nvSpPr>
        <p:spPr>
          <a:xfrm>
            <a:off x="1933353" y="5377344"/>
            <a:ext cx="1290771" cy="1537803"/>
          </a:xfrm>
          <a:custGeom>
            <a:avLst/>
            <a:gdLst>
              <a:gd name="connsiteX0" fmla="*/ 444722 w 1290771"/>
              <a:gd name="connsiteY0" fmla="*/ 10631 h 1537803"/>
              <a:gd name="connsiteX1" fmla="*/ 295497 w 1290771"/>
              <a:gd name="connsiteY1" fmla="*/ 626581 h 1537803"/>
              <a:gd name="connsiteX2" fmla="*/ 162147 w 1290771"/>
              <a:gd name="connsiteY2" fmla="*/ 1166331 h 1537803"/>
              <a:gd name="connsiteX3" fmla="*/ 152622 w 1290771"/>
              <a:gd name="connsiteY3" fmla="*/ 1175856 h 1537803"/>
              <a:gd name="connsiteX4" fmla="*/ 222 w 1290771"/>
              <a:gd name="connsiteY4" fmla="*/ 1534631 h 1537803"/>
              <a:gd name="connsiteX5" fmla="*/ 190722 w 1290771"/>
              <a:gd name="connsiteY5" fmla="*/ 1306031 h 1537803"/>
              <a:gd name="connsiteX6" fmla="*/ 1155922 w 1290771"/>
              <a:gd name="connsiteY6" fmla="*/ 578956 h 1537803"/>
              <a:gd name="connsiteX7" fmla="*/ 1260697 w 1290771"/>
              <a:gd name="connsiteY7" fmla="*/ 344006 h 1537803"/>
              <a:gd name="connsiteX8" fmla="*/ 940022 w 1290771"/>
              <a:gd name="connsiteY8" fmla="*/ 242406 h 1537803"/>
              <a:gd name="connsiteX9" fmla="*/ 444722 w 1290771"/>
              <a:gd name="connsiteY9" fmla="*/ 10631 h 1537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0771" h="1537803">
                <a:moveTo>
                  <a:pt x="444722" y="10631"/>
                </a:moveTo>
                <a:cubicBezTo>
                  <a:pt x="337301" y="74660"/>
                  <a:pt x="342593" y="433964"/>
                  <a:pt x="295497" y="626581"/>
                </a:cubicBezTo>
                <a:cubicBezTo>
                  <a:pt x="248401" y="819198"/>
                  <a:pt x="185959" y="1074785"/>
                  <a:pt x="162147" y="1166331"/>
                </a:cubicBezTo>
                <a:cubicBezTo>
                  <a:pt x="138334" y="1257877"/>
                  <a:pt x="179609" y="1114473"/>
                  <a:pt x="152622" y="1175856"/>
                </a:cubicBezTo>
                <a:cubicBezTo>
                  <a:pt x="125635" y="1237239"/>
                  <a:pt x="-6128" y="1512935"/>
                  <a:pt x="222" y="1534631"/>
                </a:cubicBezTo>
                <a:cubicBezTo>
                  <a:pt x="6572" y="1556327"/>
                  <a:pt x="-1895" y="1465310"/>
                  <a:pt x="190722" y="1306031"/>
                </a:cubicBezTo>
                <a:cubicBezTo>
                  <a:pt x="383339" y="1146752"/>
                  <a:pt x="977593" y="739293"/>
                  <a:pt x="1155922" y="578956"/>
                </a:cubicBezTo>
                <a:cubicBezTo>
                  <a:pt x="1334251" y="418619"/>
                  <a:pt x="1296680" y="400098"/>
                  <a:pt x="1260697" y="344006"/>
                </a:cubicBezTo>
                <a:cubicBezTo>
                  <a:pt x="1224714" y="287914"/>
                  <a:pt x="1080251" y="294264"/>
                  <a:pt x="940022" y="242406"/>
                </a:cubicBezTo>
                <a:cubicBezTo>
                  <a:pt x="799793" y="190548"/>
                  <a:pt x="552143" y="-53398"/>
                  <a:pt x="444722" y="10631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4" name="フリーフォーム 1513">
            <a:extLst>
              <a:ext uri="{FF2B5EF4-FFF2-40B4-BE49-F238E27FC236}">
                <a16:creationId xmlns:a16="http://schemas.microsoft.com/office/drawing/2014/main" id="{3D40C8B6-3CE9-768F-BC58-4FCBD5E25696}"/>
              </a:ext>
            </a:extLst>
          </p:cNvPr>
          <p:cNvSpPr/>
          <p:nvPr/>
        </p:nvSpPr>
        <p:spPr>
          <a:xfrm>
            <a:off x="2179667" y="5742696"/>
            <a:ext cx="1272128" cy="1516644"/>
          </a:xfrm>
          <a:custGeom>
            <a:avLst/>
            <a:gdLst>
              <a:gd name="connsiteX0" fmla="*/ 80933 w 1272128"/>
              <a:gd name="connsiteY0" fmla="*/ 566029 h 1516644"/>
              <a:gd name="connsiteX1" fmla="*/ 7908 w 1272128"/>
              <a:gd name="connsiteY1" fmla="*/ 823204 h 1516644"/>
              <a:gd name="connsiteX2" fmla="*/ 39658 w 1272128"/>
              <a:gd name="connsiteY2" fmla="*/ 1197854 h 1516644"/>
              <a:gd name="connsiteX3" fmla="*/ 42833 w 1272128"/>
              <a:gd name="connsiteY3" fmla="*/ 1372479 h 1516644"/>
              <a:gd name="connsiteX4" fmla="*/ 58708 w 1272128"/>
              <a:gd name="connsiteY4" fmla="*/ 1512179 h 1516644"/>
              <a:gd name="connsiteX5" fmla="*/ 639733 w 1272128"/>
              <a:gd name="connsiteY5" fmla="*/ 1201029 h 1516644"/>
              <a:gd name="connsiteX6" fmla="*/ 1220758 w 1272128"/>
              <a:gd name="connsiteY6" fmla="*/ 947029 h 1516644"/>
              <a:gd name="connsiteX7" fmla="*/ 1230283 w 1272128"/>
              <a:gd name="connsiteY7" fmla="*/ 658104 h 1516644"/>
              <a:gd name="connsiteX8" fmla="*/ 1106458 w 1272128"/>
              <a:gd name="connsiteY8" fmla="*/ 13579 h 1516644"/>
              <a:gd name="connsiteX9" fmla="*/ 757208 w 1272128"/>
              <a:gd name="connsiteY9" fmla="*/ 248529 h 1516644"/>
              <a:gd name="connsiteX10" fmla="*/ 80933 w 1272128"/>
              <a:gd name="connsiteY10" fmla="*/ 566029 h 151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72128" h="1516644">
                <a:moveTo>
                  <a:pt x="80933" y="566029"/>
                </a:moveTo>
                <a:cubicBezTo>
                  <a:pt x="-43950" y="661808"/>
                  <a:pt x="14787" y="717900"/>
                  <a:pt x="7908" y="823204"/>
                </a:cubicBezTo>
                <a:cubicBezTo>
                  <a:pt x="1029" y="928508"/>
                  <a:pt x="33837" y="1106308"/>
                  <a:pt x="39658" y="1197854"/>
                </a:cubicBezTo>
                <a:cubicBezTo>
                  <a:pt x="45479" y="1289400"/>
                  <a:pt x="39658" y="1320092"/>
                  <a:pt x="42833" y="1372479"/>
                </a:cubicBezTo>
                <a:cubicBezTo>
                  <a:pt x="46008" y="1424866"/>
                  <a:pt x="-40775" y="1540754"/>
                  <a:pt x="58708" y="1512179"/>
                </a:cubicBezTo>
                <a:cubicBezTo>
                  <a:pt x="158191" y="1483604"/>
                  <a:pt x="446058" y="1295221"/>
                  <a:pt x="639733" y="1201029"/>
                </a:cubicBezTo>
                <a:cubicBezTo>
                  <a:pt x="833408" y="1106837"/>
                  <a:pt x="1122333" y="1037517"/>
                  <a:pt x="1220758" y="947029"/>
                </a:cubicBezTo>
                <a:cubicBezTo>
                  <a:pt x="1319183" y="856541"/>
                  <a:pt x="1249333" y="813679"/>
                  <a:pt x="1230283" y="658104"/>
                </a:cubicBezTo>
                <a:cubicBezTo>
                  <a:pt x="1211233" y="502529"/>
                  <a:pt x="1185304" y="81841"/>
                  <a:pt x="1106458" y="13579"/>
                </a:cubicBezTo>
                <a:cubicBezTo>
                  <a:pt x="1027612" y="-54683"/>
                  <a:pt x="924425" y="151691"/>
                  <a:pt x="757208" y="248529"/>
                </a:cubicBezTo>
                <a:cubicBezTo>
                  <a:pt x="589991" y="345366"/>
                  <a:pt x="205816" y="470250"/>
                  <a:pt x="80933" y="566029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5" name="フリーフォーム 1514">
            <a:extLst>
              <a:ext uri="{FF2B5EF4-FFF2-40B4-BE49-F238E27FC236}">
                <a16:creationId xmlns:a16="http://schemas.microsoft.com/office/drawing/2014/main" id="{51BA90FD-1B9F-E293-6ACE-5C1E5E222463}"/>
              </a:ext>
            </a:extLst>
          </p:cNvPr>
          <p:cNvSpPr/>
          <p:nvPr/>
        </p:nvSpPr>
        <p:spPr>
          <a:xfrm>
            <a:off x="2128075" y="6589846"/>
            <a:ext cx="1782942" cy="1512831"/>
          </a:xfrm>
          <a:custGeom>
            <a:avLst/>
            <a:gdLst>
              <a:gd name="connsiteX0" fmla="*/ 148400 w 1782942"/>
              <a:gd name="connsiteY0" fmla="*/ 366579 h 1512831"/>
              <a:gd name="connsiteX1" fmla="*/ 5525 w 1782942"/>
              <a:gd name="connsiteY1" fmla="*/ 896804 h 1512831"/>
              <a:gd name="connsiteX2" fmla="*/ 272225 w 1782942"/>
              <a:gd name="connsiteY2" fmla="*/ 1503229 h 1512831"/>
              <a:gd name="connsiteX3" fmla="*/ 951675 w 1782942"/>
              <a:gd name="connsiteY3" fmla="*/ 1223829 h 1512831"/>
              <a:gd name="connsiteX4" fmla="*/ 1770825 w 1782942"/>
              <a:gd name="connsiteY4" fmla="*/ 633279 h 1512831"/>
              <a:gd name="connsiteX5" fmla="*/ 1396175 w 1782942"/>
              <a:gd name="connsiteY5" fmla="*/ 17329 h 1512831"/>
              <a:gd name="connsiteX6" fmla="*/ 777050 w 1782942"/>
              <a:gd name="connsiteY6" fmla="*/ 188779 h 1512831"/>
              <a:gd name="connsiteX7" fmla="*/ 148400 w 1782942"/>
              <a:gd name="connsiteY7" fmla="*/ 366579 h 1512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2942" h="1512831">
                <a:moveTo>
                  <a:pt x="148400" y="366579"/>
                </a:moveTo>
                <a:cubicBezTo>
                  <a:pt x="19812" y="484583"/>
                  <a:pt x="-15113" y="707362"/>
                  <a:pt x="5525" y="896804"/>
                </a:cubicBezTo>
                <a:cubicBezTo>
                  <a:pt x="26163" y="1086246"/>
                  <a:pt x="114533" y="1448725"/>
                  <a:pt x="272225" y="1503229"/>
                </a:cubicBezTo>
                <a:cubicBezTo>
                  <a:pt x="429917" y="1557733"/>
                  <a:pt x="701908" y="1368821"/>
                  <a:pt x="951675" y="1223829"/>
                </a:cubicBezTo>
                <a:cubicBezTo>
                  <a:pt x="1201442" y="1078837"/>
                  <a:pt x="1696742" y="834362"/>
                  <a:pt x="1770825" y="633279"/>
                </a:cubicBezTo>
                <a:cubicBezTo>
                  <a:pt x="1844908" y="432196"/>
                  <a:pt x="1561804" y="91412"/>
                  <a:pt x="1396175" y="17329"/>
                </a:cubicBezTo>
                <a:cubicBezTo>
                  <a:pt x="1230546" y="-56754"/>
                  <a:pt x="981308" y="126866"/>
                  <a:pt x="777050" y="188779"/>
                </a:cubicBezTo>
                <a:cubicBezTo>
                  <a:pt x="572792" y="250691"/>
                  <a:pt x="276988" y="248575"/>
                  <a:pt x="148400" y="366579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6" name="フリーフォーム 1515">
            <a:extLst>
              <a:ext uri="{FF2B5EF4-FFF2-40B4-BE49-F238E27FC236}">
                <a16:creationId xmlns:a16="http://schemas.microsoft.com/office/drawing/2014/main" id="{5B7B48D1-8257-96B1-8B6D-C2E37C2714AF}"/>
              </a:ext>
            </a:extLst>
          </p:cNvPr>
          <p:cNvSpPr/>
          <p:nvPr/>
        </p:nvSpPr>
        <p:spPr>
          <a:xfrm>
            <a:off x="2334792" y="7637917"/>
            <a:ext cx="1705063" cy="1599030"/>
          </a:xfrm>
          <a:custGeom>
            <a:avLst/>
            <a:gdLst>
              <a:gd name="connsiteX0" fmla="*/ 78208 w 1705063"/>
              <a:gd name="connsiteY0" fmla="*/ 309108 h 1599030"/>
              <a:gd name="connsiteX1" fmla="*/ 65508 w 1705063"/>
              <a:gd name="connsiteY1" fmla="*/ 982208 h 1599030"/>
              <a:gd name="connsiteX2" fmla="*/ 173458 w 1705063"/>
              <a:gd name="connsiteY2" fmla="*/ 1328283 h 1599030"/>
              <a:gd name="connsiteX3" fmla="*/ 227433 w 1705063"/>
              <a:gd name="connsiteY3" fmla="*/ 1531483 h 1599030"/>
              <a:gd name="connsiteX4" fmla="*/ 1256133 w 1705063"/>
              <a:gd name="connsiteY4" fmla="*/ 1588633 h 1599030"/>
              <a:gd name="connsiteX5" fmla="*/ 1125958 w 1705063"/>
              <a:gd name="connsiteY5" fmla="*/ 1344158 h 1599030"/>
              <a:gd name="connsiteX6" fmla="*/ 1602208 w 1705063"/>
              <a:gd name="connsiteY6" fmla="*/ 359908 h 1599030"/>
              <a:gd name="connsiteX7" fmla="*/ 1656183 w 1705063"/>
              <a:gd name="connsiteY7" fmla="*/ 1133 h 1599030"/>
              <a:gd name="connsiteX8" fmla="*/ 1021183 w 1705063"/>
              <a:gd name="connsiteY8" fmla="*/ 248783 h 1599030"/>
              <a:gd name="connsiteX9" fmla="*/ 78208 w 1705063"/>
              <a:gd name="connsiteY9" fmla="*/ 309108 h 1599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05063" h="1599030">
                <a:moveTo>
                  <a:pt x="78208" y="309108"/>
                </a:moveTo>
                <a:cubicBezTo>
                  <a:pt x="-81071" y="431346"/>
                  <a:pt x="49633" y="812346"/>
                  <a:pt x="65508" y="982208"/>
                </a:cubicBezTo>
                <a:cubicBezTo>
                  <a:pt x="81383" y="1152070"/>
                  <a:pt x="146471" y="1236737"/>
                  <a:pt x="173458" y="1328283"/>
                </a:cubicBezTo>
                <a:cubicBezTo>
                  <a:pt x="200445" y="1419829"/>
                  <a:pt x="46987" y="1488091"/>
                  <a:pt x="227433" y="1531483"/>
                </a:cubicBezTo>
                <a:cubicBezTo>
                  <a:pt x="407879" y="1574875"/>
                  <a:pt x="1106379" y="1619854"/>
                  <a:pt x="1256133" y="1588633"/>
                </a:cubicBezTo>
                <a:cubicBezTo>
                  <a:pt x="1405887" y="1557412"/>
                  <a:pt x="1068279" y="1548945"/>
                  <a:pt x="1125958" y="1344158"/>
                </a:cubicBezTo>
                <a:cubicBezTo>
                  <a:pt x="1183637" y="1139371"/>
                  <a:pt x="1513837" y="583745"/>
                  <a:pt x="1602208" y="359908"/>
                </a:cubicBezTo>
                <a:cubicBezTo>
                  <a:pt x="1690579" y="136071"/>
                  <a:pt x="1753021" y="19654"/>
                  <a:pt x="1656183" y="1133"/>
                </a:cubicBezTo>
                <a:cubicBezTo>
                  <a:pt x="1559345" y="-17388"/>
                  <a:pt x="1277829" y="196395"/>
                  <a:pt x="1021183" y="248783"/>
                </a:cubicBezTo>
                <a:cubicBezTo>
                  <a:pt x="764537" y="301170"/>
                  <a:pt x="237487" y="186870"/>
                  <a:pt x="78208" y="309108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7" name="フリーフォーム 1516">
            <a:extLst>
              <a:ext uri="{FF2B5EF4-FFF2-40B4-BE49-F238E27FC236}">
                <a16:creationId xmlns:a16="http://schemas.microsoft.com/office/drawing/2014/main" id="{50177BDA-E934-9ED6-3DC3-FE89C8D2676B}"/>
              </a:ext>
            </a:extLst>
          </p:cNvPr>
          <p:cNvSpPr/>
          <p:nvPr/>
        </p:nvSpPr>
        <p:spPr>
          <a:xfrm>
            <a:off x="2597196" y="7816160"/>
            <a:ext cx="2670453" cy="1681398"/>
          </a:xfrm>
          <a:custGeom>
            <a:avLst/>
            <a:gdLst>
              <a:gd name="connsiteX0" fmla="*/ 1219154 w 2670453"/>
              <a:gd name="connsiteY0" fmla="*/ 64190 h 1681398"/>
              <a:gd name="connsiteX1" fmla="*/ 1298529 w 2670453"/>
              <a:gd name="connsiteY1" fmla="*/ 102290 h 1681398"/>
              <a:gd name="connsiteX2" fmla="*/ 2365329 w 2670453"/>
              <a:gd name="connsiteY2" fmla="*/ 537265 h 1681398"/>
              <a:gd name="connsiteX3" fmla="*/ 2412954 w 2670453"/>
              <a:gd name="connsiteY3" fmla="*/ 667440 h 1681398"/>
              <a:gd name="connsiteX4" fmla="*/ 2670129 w 2670453"/>
              <a:gd name="connsiteY4" fmla="*/ 902390 h 1681398"/>
              <a:gd name="connsiteX5" fmla="*/ 2470104 w 2670453"/>
              <a:gd name="connsiteY5" fmla="*/ 1204015 h 1681398"/>
              <a:gd name="connsiteX6" fmla="*/ 2632029 w 2670453"/>
              <a:gd name="connsiteY6" fmla="*/ 1645340 h 1681398"/>
              <a:gd name="connsiteX7" fmla="*/ 1965279 w 2670453"/>
              <a:gd name="connsiteY7" fmla="*/ 1654865 h 1681398"/>
              <a:gd name="connsiteX8" fmla="*/ 904829 w 2670453"/>
              <a:gd name="connsiteY8" fmla="*/ 1654865 h 1681398"/>
              <a:gd name="connsiteX9" fmla="*/ 12654 w 2670453"/>
              <a:gd name="connsiteY9" fmla="*/ 1610415 h 1681398"/>
              <a:gd name="connsiteX10" fmla="*/ 368254 w 2670453"/>
              <a:gd name="connsiteY10" fmla="*/ 1134165 h 1681398"/>
              <a:gd name="connsiteX11" fmla="*/ 206329 w 2670453"/>
              <a:gd name="connsiteY11" fmla="*/ 1086540 h 1681398"/>
              <a:gd name="connsiteX12" fmla="*/ 1219154 w 2670453"/>
              <a:gd name="connsiteY12" fmla="*/ 64190 h 1681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70453" h="1681398">
                <a:moveTo>
                  <a:pt x="1219154" y="64190"/>
                </a:moveTo>
                <a:cubicBezTo>
                  <a:pt x="1401187" y="-99852"/>
                  <a:pt x="1298529" y="102290"/>
                  <a:pt x="1298529" y="102290"/>
                </a:cubicBezTo>
                <a:cubicBezTo>
                  <a:pt x="1489558" y="181136"/>
                  <a:pt x="2179592" y="443073"/>
                  <a:pt x="2365329" y="537265"/>
                </a:cubicBezTo>
                <a:cubicBezTo>
                  <a:pt x="2551066" y="631457"/>
                  <a:pt x="2362154" y="606586"/>
                  <a:pt x="2412954" y="667440"/>
                </a:cubicBezTo>
                <a:cubicBezTo>
                  <a:pt x="2463754" y="728294"/>
                  <a:pt x="2660604" y="812961"/>
                  <a:pt x="2670129" y="902390"/>
                </a:cubicBezTo>
                <a:cubicBezTo>
                  <a:pt x="2679654" y="991819"/>
                  <a:pt x="2476454" y="1080190"/>
                  <a:pt x="2470104" y="1204015"/>
                </a:cubicBezTo>
                <a:cubicBezTo>
                  <a:pt x="2463754" y="1327840"/>
                  <a:pt x="2716167" y="1570198"/>
                  <a:pt x="2632029" y="1645340"/>
                </a:cubicBezTo>
                <a:cubicBezTo>
                  <a:pt x="2547892" y="1720482"/>
                  <a:pt x="1965279" y="1654865"/>
                  <a:pt x="1965279" y="1654865"/>
                </a:cubicBezTo>
                <a:cubicBezTo>
                  <a:pt x="1677412" y="1656453"/>
                  <a:pt x="1230266" y="1662273"/>
                  <a:pt x="904829" y="1654865"/>
                </a:cubicBezTo>
                <a:cubicBezTo>
                  <a:pt x="579392" y="1647457"/>
                  <a:pt x="102083" y="1697198"/>
                  <a:pt x="12654" y="1610415"/>
                </a:cubicBezTo>
                <a:cubicBezTo>
                  <a:pt x="-76775" y="1523632"/>
                  <a:pt x="335975" y="1221478"/>
                  <a:pt x="368254" y="1134165"/>
                </a:cubicBezTo>
                <a:cubicBezTo>
                  <a:pt x="400533" y="1046853"/>
                  <a:pt x="64512" y="1268573"/>
                  <a:pt x="206329" y="1086540"/>
                </a:cubicBezTo>
                <a:cubicBezTo>
                  <a:pt x="348146" y="904507"/>
                  <a:pt x="1037121" y="228232"/>
                  <a:pt x="1219154" y="64190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8" name="フリーフォーム 1517">
            <a:extLst>
              <a:ext uri="{FF2B5EF4-FFF2-40B4-BE49-F238E27FC236}">
                <a16:creationId xmlns:a16="http://schemas.microsoft.com/office/drawing/2014/main" id="{39B847B7-4BA7-2AD1-5CC5-C4A4BC1240D4}"/>
              </a:ext>
            </a:extLst>
          </p:cNvPr>
          <p:cNvSpPr/>
          <p:nvPr/>
        </p:nvSpPr>
        <p:spPr>
          <a:xfrm>
            <a:off x="2326963" y="8174914"/>
            <a:ext cx="1568481" cy="1402374"/>
          </a:xfrm>
          <a:custGeom>
            <a:avLst/>
            <a:gdLst>
              <a:gd name="connsiteX0" fmla="*/ 193987 w 1568481"/>
              <a:gd name="connsiteY0" fmla="*/ 242011 h 1402374"/>
              <a:gd name="connsiteX1" fmla="*/ 235262 w 1568481"/>
              <a:gd name="connsiteY1" fmla="*/ 321386 h 1402374"/>
              <a:gd name="connsiteX2" fmla="*/ 200337 w 1568481"/>
              <a:gd name="connsiteY2" fmla="*/ 1184986 h 1402374"/>
              <a:gd name="connsiteX3" fmla="*/ 390837 w 1568481"/>
              <a:gd name="connsiteY3" fmla="*/ 1270711 h 1402374"/>
              <a:gd name="connsiteX4" fmla="*/ 41587 w 1568481"/>
              <a:gd name="connsiteY4" fmla="*/ 1331036 h 1402374"/>
              <a:gd name="connsiteX5" fmla="*/ 1521137 w 1568481"/>
              <a:gd name="connsiteY5" fmla="*/ 1400886 h 1402374"/>
              <a:gd name="connsiteX6" fmla="*/ 1149662 w 1568481"/>
              <a:gd name="connsiteY6" fmla="*/ 1261186 h 1402374"/>
              <a:gd name="connsiteX7" fmla="*/ 613087 w 1568481"/>
              <a:gd name="connsiteY7" fmla="*/ 813511 h 1402374"/>
              <a:gd name="connsiteX8" fmla="*/ 463862 w 1568481"/>
              <a:gd name="connsiteY8" fmla="*/ 3886 h 1402374"/>
              <a:gd name="connsiteX9" fmla="*/ 416237 w 1568481"/>
              <a:gd name="connsiteY9" fmla="*/ 496011 h 1402374"/>
              <a:gd name="connsiteX10" fmla="*/ 193987 w 1568481"/>
              <a:gd name="connsiteY10" fmla="*/ 242011 h 1402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68481" h="1402374">
                <a:moveTo>
                  <a:pt x="193987" y="242011"/>
                </a:moveTo>
                <a:cubicBezTo>
                  <a:pt x="163825" y="212907"/>
                  <a:pt x="234204" y="164224"/>
                  <a:pt x="235262" y="321386"/>
                </a:cubicBezTo>
                <a:cubicBezTo>
                  <a:pt x="236320" y="478548"/>
                  <a:pt x="174408" y="1026765"/>
                  <a:pt x="200337" y="1184986"/>
                </a:cubicBezTo>
                <a:cubicBezTo>
                  <a:pt x="226266" y="1343207"/>
                  <a:pt x="417295" y="1246369"/>
                  <a:pt x="390837" y="1270711"/>
                </a:cubicBezTo>
                <a:cubicBezTo>
                  <a:pt x="364379" y="1295053"/>
                  <a:pt x="-146796" y="1309340"/>
                  <a:pt x="41587" y="1331036"/>
                </a:cubicBezTo>
                <a:cubicBezTo>
                  <a:pt x="229970" y="1352732"/>
                  <a:pt x="1336458" y="1412528"/>
                  <a:pt x="1521137" y="1400886"/>
                </a:cubicBezTo>
                <a:cubicBezTo>
                  <a:pt x="1705816" y="1389244"/>
                  <a:pt x="1301004" y="1359082"/>
                  <a:pt x="1149662" y="1261186"/>
                </a:cubicBezTo>
                <a:cubicBezTo>
                  <a:pt x="998320" y="1163290"/>
                  <a:pt x="727387" y="1023061"/>
                  <a:pt x="613087" y="813511"/>
                </a:cubicBezTo>
                <a:cubicBezTo>
                  <a:pt x="498787" y="603961"/>
                  <a:pt x="496670" y="56803"/>
                  <a:pt x="463862" y="3886"/>
                </a:cubicBezTo>
                <a:cubicBezTo>
                  <a:pt x="431054" y="-49031"/>
                  <a:pt x="456983" y="455265"/>
                  <a:pt x="416237" y="496011"/>
                </a:cubicBezTo>
                <a:cubicBezTo>
                  <a:pt x="375491" y="536757"/>
                  <a:pt x="224149" y="271115"/>
                  <a:pt x="193987" y="242011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9" name="フリーフォーム 1518">
            <a:extLst>
              <a:ext uri="{FF2B5EF4-FFF2-40B4-BE49-F238E27FC236}">
                <a16:creationId xmlns:a16="http://schemas.microsoft.com/office/drawing/2014/main" id="{6B1C4D24-914D-755E-05D8-2A72D130B110}"/>
              </a:ext>
            </a:extLst>
          </p:cNvPr>
          <p:cNvSpPr/>
          <p:nvPr/>
        </p:nvSpPr>
        <p:spPr>
          <a:xfrm>
            <a:off x="372334" y="4077513"/>
            <a:ext cx="1905547" cy="612422"/>
          </a:xfrm>
          <a:custGeom>
            <a:avLst/>
            <a:gdLst>
              <a:gd name="connsiteX0" fmla="*/ 122966 w 1905547"/>
              <a:gd name="connsiteY0" fmla="*/ 11887 h 612422"/>
              <a:gd name="connsiteX1" fmla="*/ 249966 w 1905547"/>
              <a:gd name="connsiteY1" fmla="*/ 75387 h 612422"/>
              <a:gd name="connsiteX2" fmla="*/ 1862866 w 1905547"/>
              <a:gd name="connsiteY2" fmla="*/ 151587 h 612422"/>
              <a:gd name="connsiteX3" fmla="*/ 1392966 w 1905547"/>
              <a:gd name="connsiteY3" fmla="*/ 138887 h 612422"/>
              <a:gd name="connsiteX4" fmla="*/ 897666 w 1905547"/>
              <a:gd name="connsiteY4" fmla="*/ 519887 h 612422"/>
              <a:gd name="connsiteX5" fmla="*/ 681766 w 1905547"/>
              <a:gd name="connsiteY5" fmla="*/ 583387 h 612422"/>
              <a:gd name="connsiteX6" fmla="*/ 199166 w 1905547"/>
              <a:gd name="connsiteY6" fmla="*/ 494487 h 612422"/>
              <a:gd name="connsiteX7" fmla="*/ 8666 w 1905547"/>
              <a:gd name="connsiteY7" fmla="*/ 608787 h 612422"/>
              <a:gd name="connsiteX8" fmla="*/ 453166 w 1905547"/>
              <a:gd name="connsiteY8" fmla="*/ 329387 h 612422"/>
              <a:gd name="connsiteX9" fmla="*/ 122966 w 1905547"/>
              <a:gd name="connsiteY9" fmla="*/ 11887 h 612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05547" h="612422">
                <a:moveTo>
                  <a:pt x="122966" y="11887"/>
                </a:moveTo>
                <a:cubicBezTo>
                  <a:pt x="89099" y="-30446"/>
                  <a:pt x="-40017" y="52104"/>
                  <a:pt x="249966" y="75387"/>
                </a:cubicBezTo>
                <a:cubicBezTo>
                  <a:pt x="539949" y="98670"/>
                  <a:pt x="1672366" y="141004"/>
                  <a:pt x="1862866" y="151587"/>
                </a:cubicBezTo>
                <a:cubicBezTo>
                  <a:pt x="2053366" y="162170"/>
                  <a:pt x="1553833" y="77504"/>
                  <a:pt x="1392966" y="138887"/>
                </a:cubicBezTo>
                <a:cubicBezTo>
                  <a:pt x="1232099" y="200270"/>
                  <a:pt x="1016199" y="445804"/>
                  <a:pt x="897666" y="519887"/>
                </a:cubicBezTo>
                <a:cubicBezTo>
                  <a:pt x="779133" y="593970"/>
                  <a:pt x="798183" y="587620"/>
                  <a:pt x="681766" y="583387"/>
                </a:cubicBezTo>
                <a:cubicBezTo>
                  <a:pt x="565349" y="579154"/>
                  <a:pt x="311349" y="490254"/>
                  <a:pt x="199166" y="494487"/>
                </a:cubicBezTo>
                <a:cubicBezTo>
                  <a:pt x="86983" y="498720"/>
                  <a:pt x="-33667" y="636304"/>
                  <a:pt x="8666" y="608787"/>
                </a:cubicBezTo>
                <a:cubicBezTo>
                  <a:pt x="50999" y="581270"/>
                  <a:pt x="436233" y="422520"/>
                  <a:pt x="453166" y="329387"/>
                </a:cubicBezTo>
                <a:cubicBezTo>
                  <a:pt x="470099" y="236254"/>
                  <a:pt x="156833" y="54220"/>
                  <a:pt x="122966" y="11887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0" name="フリーフォーム 1519">
            <a:extLst>
              <a:ext uri="{FF2B5EF4-FFF2-40B4-BE49-F238E27FC236}">
                <a16:creationId xmlns:a16="http://schemas.microsoft.com/office/drawing/2014/main" id="{939A4592-E8BA-7869-636B-C5F0A5BC440A}"/>
              </a:ext>
            </a:extLst>
          </p:cNvPr>
          <p:cNvSpPr/>
          <p:nvPr/>
        </p:nvSpPr>
        <p:spPr>
          <a:xfrm>
            <a:off x="197966" y="3991215"/>
            <a:ext cx="1205217" cy="749754"/>
          </a:xfrm>
          <a:custGeom>
            <a:avLst/>
            <a:gdLst>
              <a:gd name="connsiteX0" fmla="*/ 17934 w 1205217"/>
              <a:gd name="connsiteY0" fmla="*/ 21985 h 749754"/>
              <a:gd name="connsiteX1" fmla="*/ 297334 w 1205217"/>
              <a:gd name="connsiteY1" fmla="*/ 72785 h 749754"/>
              <a:gd name="connsiteX2" fmla="*/ 1008534 w 1205217"/>
              <a:gd name="connsiteY2" fmla="*/ 263285 h 749754"/>
              <a:gd name="connsiteX3" fmla="*/ 983134 w 1205217"/>
              <a:gd name="connsiteY3" fmla="*/ 326785 h 749754"/>
              <a:gd name="connsiteX4" fmla="*/ 1199034 w 1205217"/>
              <a:gd name="connsiteY4" fmla="*/ 364885 h 749754"/>
              <a:gd name="connsiteX5" fmla="*/ 703734 w 1205217"/>
              <a:gd name="connsiteY5" fmla="*/ 618885 h 749754"/>
              <a:gd name="connsiteX6" fmla="*/ 5234 w 1205217"/>
              <a:gd name="connsiteY6" fmla="*/ 745885 h 749754"/>
              <a:gd name="connsiteX7" fmla="*/ 386234 w 1205217"/>
              <a:gd name="connsiteY7" fmla="*/ 479185 h 749754"/>
              <a:gd name="connsiteX8" fmla="*/ 424334 w 1205217"/>
              <a:gd name="connsiteY8" fmla="*/ 415685 h 749754"/>
              <a:gd name="connsiteX9" fmla="*/ 17934 w 1205217"/>
              <a:gd name="connsiteY9" fmla="*/ 21985 h 749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05217" h="749754">
                <a:moveTo>
                  <a:pt x="17934" y="21985"/>
                </a:moveTo>
                <a:cubicBezTo>
                  <a:pt x="-3233" y="-35165"/>
                  <a:pt x="132234" y="32568"/>
                  <a:pt x="297334" y="72785"/>
                </a:cubicBezTo>
                <a:cubicBezTo>
                  <a:pt x="462434" y="113002"/>
                  <a:pt x="894234" y="220952"/>
                  <a:pt x="1008534" y="263285"/>
                </a:cubicBezTo>
                <a:cubicBezTo>
                  <a:pt x="1122834" y="305618"/>
                  <a:pt x="951384" y="309852"/>
                  <a:pt x="983134" y="326785"/>
                </a:cubicBezTo>
                <a:cubicBezTo>
                  <a:pt x="1014884" y="343718"/>
                  <a:pt x="1245601" y="316202"/>
                  <a:pt x="1199034" y="364885"/>
                </a:cubicBezTo>
                <a:cubicBezTo>
                  <a:pt x="1152467" y="413568"/>
                  <a:pt x="902701" y="555385"/>
                  <a:pt x="703734" y="618885"/>
                </a:cubicBezTo>
                <a:cubicBezTo>
                  <a:pt x="504767" y="682385"/>
                  <a:pt x="58151" y="769168"/>
                  <a:pt x="5234" y="745885"/>
                </a:cubicBezTo>
                <a:cubicBezTo>
                  <a:pt x="-47683" y="722602"/>
                  <a:pt x="316384" y="534218"/>
                  <a:pt x="386234" y="479185"/>
                </a:cubicBezTo>
                <a:cubicBezTo>
                  <a:pt x="456084" y="424152"/>
                  <a:pt x="481484" y="494002"/>
                  <a:pt x="424334" y="415685"/>
                </a:cubicBezTo>
                <a:cubicBezTo>
                  <a:pt x="367184" y="337368"/>
                  <a:pt x="39101" y="79135"/>
                  <a:pt x="17934" y="21985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1" name="フリーフォーム 1520">
            <a:extLst>
              <a:ext uri="{FF2B5EF4-FFF2-40B4-BE49-F238E27FC236}">
                <a16:creationId xmlns:a16="http://schemas.microsoft.com/office/drawing/2014/main" id="{C9D3567B-D12F-33F7-BDD7-A73448433CE7}"/>
              </a:ext>
            </a:extLst>
          </p:cNvPr>
          <p:cNvSpPr/>
          <p:nvPr/>
        </p:nvSpPr>
        <p:spPr>
          <a:xfrm>
            <a:off x="62188" y="3200279"/>
            <a:ext cx="969763" cy="631961"/>
          </a:xfrm>
          <a:custGeom>
            <a:avLst/>
            <a:gdLst>
              <a:gd name="connsiteX0" fmla="*/ 966512 w 969763"/>
              <a:gd name="connsiteY0" fmla="*/ 343021 h 631961"/>
              <a:gd name="connsiteX1" fmla="*/ 268012 w 969763"/>
              <a:gd name="connsiteY1" fmla="*/ 597021 h 631961"/>
              <a:gd name="connsiteX2" fmla="*/ 115612 w 969763"/>
              <a:gd name="connsiteY2" fmla="*/ 584321 h 631961"/>
              <a:gd name="connsiteX3" fmla="*/ 1312 w 969763"/>
              <a:gd name="connsiteY3" fmla="*/ 177921 h 631961"/>
              <a:gd name="connsiteX4" fmla="*/ 191812 w 969763"/>
              <a:gd name="connsiteY4" fmla="*/ 330321 h 631961"/>
              <a:gd name="connsiteX5" fmla="*/ 306112 w 969763"/>
              <a:gd name="connsiteY5" fmla="*/ 121 h 631961"/>
              <a:gd name="connsiteX6" fmla="*/ 522012 w 969763"/>
              <a:gd name="connsiteY6" fmla="*/ 292221 h 631961"/>
              <a:gd name="connsiteX7" fmla="*/ 966512 w 969763"/>
              <a:gd name="connsiteY7" fmla="*/ 343021 h 631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9763" h="631961">
                <a:moveTo>
                  <a:pt x="966512" y="343021"/>
                </a:moveTo>
                <a:cubicBezTo>
                  <a:pt x="924179" y="393821"/>
                  <a:pt x="409829" y="556804"/>
                  <a:pt x="268012" y="597021"/>
                </a:cubicBezTo>
                <a:cubicBezTo>
                  <a:pt x="126195" y="637238"/>
                  <a:pt x="160062" y="654171"/>
                  <a:pt x="115612" y="584321"/>
                </a:cubicBezTo>
                <a:cubicBezTo>
                  <a:pt x="71162" y="514471"/>
                  <a:pt x="-11388" y="220254"/>
                  <a:pt x="1312" y="177921"/>
                </a:cubicBezTo>
                <a:cubicBezTo>
                  <a:pt x="14012" y="135588"/>
                  <a:pt x="141012" y="359954"/>
                  <a:pt x="191812" y="330321"/>
                </a:cubicBezTo>
                <a:cubicBezTo>
                  <a:pt x="242612" y="300688"/>
                  <a:pt x="251079" y="6471"/>
                  <a:pt x="306112" y="121"/>
                </a:cubicBezTo>
                <a:cubicBezTo>
                  <a:pt x="361145" y="-6229"/>
                  <a:pt x="418295" y="237188"/>
                  <a:pt x="522012" y="292221"/>
                </a:cubicBezTo>
                <a:cubicBezTo>
                  <a:pt x="625729" y="347254"/>
                  <a:pt x="1008845" y="292221"/>
                  <a:pt x="966512" y="343021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2" name="フリーフォーム 1521">
            <a:extLst>
              <a:ext uri="{FF2B5EF4-FFF2-40B4-BE49-F238E27FC236}">
                <a16:creationId xmlns:a16="http://schemas.microsoft.com/office/drawing/2014/main" id="{D4FECEC9-CC6F-51C7-6953-98A02B83906D}"/>
              </a:ext>
            </a:extLst>
          </p:cNvPr>
          <p:cNvSpPr/>
          <p:nvPr/>
        </p:nvSpPr>
        <p:spPr>
          <a:xfrm>
            <a:off x="9136749" y="2062367"/>
            <a:ext cx="1688827" cy="1637207"/>
          </a:xfrm>
          <a:custGeom>
            <a:avLst/>
            <a:gdLst>
              <a:gd name="connsiteX0" fmla="*/ 70751 w 1688827"/>
              <a:gd name="connsiteY0" fmla="*/ 160133 h 1637207"/>
              <a:gd name="connsiteX1" fmla="*/ 96151 w 1688827"/>
              <a:gd name="connsiteY1" fmla="*/ 960233 h 1637207"/>
              <a:gd name="connsiteX2" fmla="*/ 527951 w 1688827"/>
              <a:gd name="connsiteY2" fmla="*/ 1557133 h 1637207"/>
              <a:gd name="connsiteX3" fmla="*/ 32651 w 1688827"/>
              <a:gd name="connsiteY3" fmla="*/ 1455533 h 1637207"/>
              <a:gd name="connsiteX4" fmla="*/ 1645551 w 1688827"/>
              <a:gd name="connsiteY4" fmla="*/ 1633333 h 1637207"/>
              <a:gd name="connsiteX5" fmla="*/ 1201051 w 1688827"/>
              <a:gd name="connsiteY5" fmla="*/ 1252333 h 1637207"/>
              <a:gd name="connsiteX6" fmla="*/ 921651 w 1688827"/>
              <a:gd name="connsiteY6" fmla="*/ 998333 h 1637207"/>
              <a:gd name="connsiteX7" fmla="*/ 947051 w 1688827"/>
              <a:gd name="connsiteY7" fmla="*/ 33133 h 1637207"/>
              <a:gd name="connsiteX8" fmla="*/ 832751 w 1688827"/>
              <a:gd name="connsiteY8" fmla="*/ 236333 h 1637207"/>
              <a:gd name="connsiteX9" fmla="*/ 337451 w 1688827"/>
              <a:gd name="connsiteY9" fmla="*/ 363333 h 1637207"/>
              <a:gd name="connsiteX10" fmla="*/ 19951 w 1688827"/>
              <a:gd name="connsiteY10" fmla="*/ 172833 h 1637207"/>
              <a:gd name="connsiteX11" fmla="*/ 70751 w 1688827"/>
              <a:gd name="connsiteY11" fmla="*/ 160133 h 1637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88827" h="1637207">
                <a:moveTo>
                  <a:pt x="70751" y="160133"/>
                </a:moveTo>
                <a:cubicBezTo>
                  <a:pt x="83451" y="291366"/>
                  <a:pt x="19951" y="727400"/>
                  <a:pt x="96151" y="960233"/>
                </a:cubicBezTo>
                <a:cubicBezTo>
                  <a:pt x="172351" y="1193066"/>
                  <a:pt x="538534" y="1474583"/>
                  <a:pt x="527951" y="1557133"/>
                </a:cubicBezTo>
                <a:cubicBezTo>
                  <a:pt x="517368" y="1639683"/>
                  <a:pt x="-153616" y="1442833"/>
                  <a:pt x="32651" y="1455533"/>
                </a:cubicBezTo>
                <a:cubicBezTo>
                  <a:pt x="218918" y="1468233"/>
                  <a:pt x="1450818" y="1667200"/>
                  <a:pt x="1645551" y="1633333"/>
                </a:cubicBezTo>
                <a:cubicBezTo>
                  <a:pt x="1840284" y="1599466"/>
                  <a:pt x="1321701" y="1358166"/>
                  <a:pt x="1201051" y="1252333"/>
                </a:cubicBezTo>
                <a:cubicBezTo>
                  <a:pt x="1080401" y="1146500"/>
                  <a:pt x="963984" y="1201533"/>
                  <a:pt x="921651" y="998333"/>
                </a:cubicBezTo>
                <a:cubicBezTo>
                  <a:pt x="879318" y="795133"/>
                  <a:pt x="961868" y="160133"/>
                  <a:pt x="947051" y="33133"/>
                </a:cubicBezTo>
                <a:cubicBezTo>
                  <a:pt x="932234" y="-93867"/>
                  <a:pt x="934351" y="181300"/>
                  <a:pt x="832751" y="236333"/>
                </a:cubicBezTo>
                <a:cubicBezTo>
                  <a:pt x="731151" y="291366"/>
                  <a:pt x="472918" y="373916"/>
                  <a:pt x="337451" y="363333"/>
                </a:cubicBezTo>
                <a:cubicBezTo>
                  <a:pt x="201984" y="352750"/>
                  <a:pt x="66518" y="200350"/>
                  <a:pt x="19951" y="172833"/>
                </a:cubicBezTo>
                <a:cubicBezTo>
                  <a:pt x="-26616" y="145316"/>
                  <a:pt x="58051" y="28900"/>
                  <a:pt x="70751" y="160133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3" name="フリーフォーム 1522">
            <a:extLst>
              <a:ext uri="{FF2B5EF4-FFF2-40B4-BE49-F238E27FC236}">
                <a16:creationId xmlns:a16="http://schemas.microsoft.com/office/drawing/2014/main" id="{1FB087AB-271C-3F03-9EBC-48BA1C48DE68}"/>
              </a:ext>
            </a:extLst>
          </p:cNvPr>
          <p:cNvSpPr/>
          <p:nvPr/>
        </p:nvSpPr>
        <p:spPr>
          <a:xfrm>
            <a:off x="-266701" y="4432300"/>
            <a:ext cx="1955801" cy="1994399"/>
          </a:xfrm>
          <a:custGeom>
            <a:avLst/>
            <a:gdLst>
              <a:gd name="connsiteX0" fmla="*/ 1955801 w 1955801"/>
              <a:gd name="connsiteY0" fmla="*/ 0 h 1994399"/>
              <a:gd name="connsiteX1" fmla="*/ 774701 w 1955801"/>
              <a:gd name="connsiteY1" fmla="*/ 965200 h 1994399"/>
              <a:gd name="connsiteX2" fmla="*/ 1206501 w 1955801"/>
              <a:gd name="connsiteY2" fmla="*/ 711200 h 1994399"/>
              <a:gd name="connsiteX3" fmla="*/ 1651001 w 1955801"/>
              <a:gd name="connsiteY3" fmla="*/ 457200 h 1994399"/>
              <a:gd name="connsiteX4" fmla="*/ 1612901 w 1955801"/>
              <a:gd name="connsiteY4" fmla="*/ 1130300 h 1994399"/>
              <a:gd name="connsiteX5" fmla="*/ 1358901 w 1955801"/>
              <a:gd name="connsiteY5" fmla="*/ 1993900 h 1994399"/>
              <a:gd name="connsiteX6" fmla="*/ 1206501 w 1955801"/>
              <a:gd name="connsiteY6" fmla="*/ 1257300 h 1994399"/>
              <a:gd name="connsiteX7" fmla="*/ 76201 w 1955801"/>
              <a:gd name="connsiteY7" fmla="*/ 1397000 h 1994399"/>
              <a:gd name="connsiteX8" fmla="*/ 266701 w 1955801"/>
              <a:gd name="connsiteY8" fmla="*/ 558800 h 1994399"/>
              <a:gd name="connsiteX9" fmla="*/ 1587501 w 1955801"/>
              <a:gd name="connsiteY9" fmla="*/ 88900 h 1994399"/>
              <a:gd name="connsiteX10" fmla="*/ 914401 w 1955801"/>
              <a:gd name="connsiteY10" fmla="*/ 254000 h 1994399"/>
              <a:gd name="connsiteX11" fmla="*/ 1955801 w 1955801"/>
              <a:gd name="connsiteY11" fmla="*/ 0 h 199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55801" h="1994399">
                <a:moveTo>
                  <a:pt x="1955801" y="0"/>
                </a:moveTo>
                <a:cubicBezTo>
                  <a:pt x="1427692" y="423333"/>
                  <a:pt x="899584" y="846667"/>
                  <a:pt x="774701" y="965200"/>
                </a:cubicBezTo>
                <a:cubicBezTo>
                  <a:pt x="649818" y="1083733"/>
                  <a:pt x="1206501" y="711200"/>
                  <a:pt x="1206501" y="711200"/>
                </a:cubicBezTo>
                <a:cubicBezTo>
                  <a:pt x="1352551" y="626533"/>
                  <a:pt x="1583268" y="387350"/>
                  <a:pt x="1651001" y="457200"/>
                </a:cubicBezTo>
                <a:cubicBezTo>
                  <a:pt x="1718734" y="527050"/>
                  <a:pt x="1661584" y="874183"/>
                  <a:pt x="1612901" y="1130300"/>
                </a:cubicBezTo>
                <a:cubicBezTo>
                  <a:pt x="1564218" y="1386417"/>
                  <a:pt x="1426634" y="1972733"/>
                  <a:pt x="1358901" y="1993900"/>
                </a:cubicBezTo>
                <a:cubicBezTo>
                  <a:pt x="1291168" y="2015067"/>
                  <a:pt x="1420284" y="1356783"/>
                  <a:pt x="1206501" y="1257300"/>
                </a:cubicBezTo>
                <a:cubicBezTo>
                  <a:pt x="992718" y="1157817"/>
                  <a:pt x="232834" y="1513417"/>
                  <a:pt x="76201" y="1397000"/>
                </a:cubicBezTo>
                <a:cubicBezTo>
                  <a:pt x="-80432" y="1280583"/>
                  <a:pt x="14818" y="776817"/>
                  <a:pt x="266701" y="558800"/>
                </a:cubicBezTo>
                <a:cubicBezTo>
                  <a:pt x="518584" y="340783"/>
                  <a:pt x="1479551" y="139700"/>
                  <a:pt x="1587501" y="88900"/>
                </a:cubicBezTo>
                <a:cubicBezTo>
                  <a:pt x="1695451" y="38100"/>
                  <a:pt x="914401" y="254000"/>
                  <a:pt x="914401" y="254000"/>
                </a:cubicBezTo>
                <a:lnTo>
                  <a:pt x="1955801" y="0"/>
                </a:ln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4" name="フリーフォーム 1523">
            <a:extLst>
              <a:ext uri="{FF2B5EF4-FFF2-40B4-BE49-F238E27FC236}">
                <a16:creationId xmlns:a16="http://schemas.microsoft.com/office/drawing/2014/main" id="{09431B28-AB26-A232-2C07-4A1996AC2B85}"/>
              </a:ext>
            </a:extLst>
          </p:cNvPr>
          <p:cNvSpPr/>
          <p:nvPr/>
        </p:nvSpPr>
        <p:spPr>
          <a:xfrm>
            <a:off x="693085" y="3946016"/>
            <a:ext cx="1952023" cy="5580131"/>
          </a:xfrm>
          <a:custGeom>
            <a:avLst/>
            <a:gdLst>
              <a:gd name="connsiteX0" fmla="*/ 1554815 w 1952023"/>
              <a:gd name="connsiteY0" fmla="*/ 79884 h 5580131"/>
              <a:gd name="connsiteX1" fmla="*/ 1605615 w 1952023"/>
              <a:gd name="connsiteY1" fmla="*/ 105284 h 5580131"/>
              <a:gd name="connsiteX2" fmla="*/ 1948515 w 1952023"/>
              <a:gd name="connsiteY2" fmla="*/ 1248284 h 5580131"/>
              <a:gd name="connsiteX3" fmla="*/ 1364315 w 1952023"/>
              <a:gd name="connsiteY3" fmla="*/ 2772284 h 5580131"/>
              <a:gd name="connsiteX4" fmla="*/ 1745315 w 1952023"/>
              <a:gd name="connsiteY4" fmla="*/ 5236084 h 5580131"/>
              <a:gd name="connsiteX5" fmla="*/ 1580215 w 1952023"/>
              <a:gd name="connsiteY5" fmla="*/ 5464684 h 5580131"/>
              <a:gd name="connsiteX6" fmla="*/ 1148415 w 1952023"/>
              <a:gd name="connsiteY6" fmla="*/ 5350384 h 5580131"/>
              <a:gd name="connsiteX7" fmla="*/ 754715 w 1952023"/>
              <a:gd name="connsiteY7" fmla="*/ 2911984 h 5580131"/>
              <a:gd name="connsiteX8" fmla="*/ 805515 w 1952023"/>
              <a:gd name="connsiteY8" fmla="*/ 918084 h 5580131"/>
              <a:gd name="connsiteX9" fmla="*/ 208615 w 1952023"/>
              <a:gd name="connsiteY9" fmla="*/ 321184 h 5580131"/>
              <a:gd name="connsiteX10" fmla="*/ 1034115 w 1952023"/>
              <a:gd name="connsiteY10" fmla="*/ 257684 h 5580131"/>
              <a:gd name="connsiteX11" fmla="*/ 5415 w 1952023"/>
              <a:gd name="connsiteY11" fmla="*/ 359284 h 5580131"/>
              <a:gd name="connsiteX12" fmla="*/ 1554815 w 1952023"/>
              <a:gd name="connsiteY12" fmla="*/ 79884 h 5580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52023" h="5580131">
                <a:moveTo>
                  <a:pt x="1554815" y="79884"/>
                </a:moveTo>
                <a:cubicBezTo>
                  <a:pt x="1821515" y="37551"/>
                  <a:pt x="1539998" y="-89449"/>
                  <a:pt x="1605615" y="105284"/>
                </a:cubicBezTo>
                <a:cubicBezTo>
                  <a:pt x="1671232" y="300017"/>
                  <a:pt x="1988732" y="803784"/>
                  <a:pt x="1948515" y="1248284"/>
                </a:cubicBezTo>
                <a:cubicBezTo>
                  <a:pt x="1908298" y="1692784"/>
                  <a:pt x="1398182" y="2107651"/>
                  <a:pt x="1364315" y="2772284"/>
                </a:cubicBezTo>
                <a:cubicBezTo>
                  <a:pt x="1330448" y="3436917"/>
                  <a:pt x="1709332" y="4787351"/>
                  <a:pt x="1745315" y="5236084"/>
                </a:cubicBezTo>
                <a:cubicBezTo>
                  <a:pt x="1781298" y="5684817"/>
                  <a:pt x="1679698" y="5445634"/>
                  <a:pt x="1580215" y="5464684"/>
                </a:cubicBezTo>
                <a:cubicBezTo>
                  <a:pt x="1480732" y="5483734"/>
                  <a:pt x="1285998" y="5775834"/>
                  <a:pt x="1148415" y="5350384"/>
                </a:cubicBezTo>
                <a:cubicBezTo>
                  <a:pt x="1010832" y="4924934"/>
                  <a:pt x="811865" y="3650701"/>
                  <a:pt x="754715" y="2911984"/>
                </a:cubicBezTo>
                <a:cubicBezTo>
                  <a:pt x="697565" y="2173267"/>
                  <a:pt x="896532" y="1349884"/>
                  <a:pt x="805515" y="918084"/>
                </a:cubicBezTo>
                <a:cubicBezTo>
                  <a:pt x="714498" y="486284"/>
                  <a:pt x="170515" y="431251"/>
                  <a:pt x="208615" y="321184"/>
                </a:cubicBezTo>
                <a:cubicBezTo>
                  <a:pt x="246715" y="211117"/>
                  <a:pt x="1067982" y="251334"/>
                  <a:pt x="1034115" y="257684"/>
                </a:cubicBezTo>
                <a:cubicBezTo>
                  <a:pt x="1000248" y="264034"/>
                  <a:pt x="-85602" y="391034"/>
                  <a:pt x="5415" y="359284"/>
                </a:cubicBezTo>
                <a:cubicBezTo>
                  <a:pt x="96432" y="327534"/>
                  <a:pt x="1288115" y="122217"/>
                  <a:pt x="1554815" y="79884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6" name="フリーフォーム 1525">
            <a:extLst>
              <a:ext uri="{FF2B5EF4-FFF2-40B4-BE49-F238E27FC236}">
                <a16:creationId xmlns:a16="http://schemas.microsoft.com/office/drawing/2014/main" id="{827DAF19-E774-25E3-7A66-E2F7F3296667}"/>
              </a:ext>
            </a:extLst>
          </p:cNvPr>
          <p:cNvSpPr/>
          <p:nvPr/>
        </p:nvSpPr>
        <p:spPr>
          <a:xfrm>
            <a:off x="3185010" y="3202731"/>
            <a:ext cx="3093999" cy="4475153"/>
          </a:xfrm>
          <a:custGeom>
            <a:avLst/>
            <a:gdLst>
              <a:gd name="connsiteX0" fmla="*/ 1069490 w 3093999"/>
              <a:gd name="connsiteY0" fmla="*/ 86569 h 4475153"/>
              <a:gd name="connsiteX1" fmla="*/ 28090 w 3093999"/>
              <a:gd name="connsiteY1" fmla="*/ 2093169 h 4475153"/>
              <a:gd name="connsiteX2" fmla="*/ 294790 w 3093999"/>
              <a:gd name="connsiteY2" fmla="*/ 2969469 h 4475153"/>
              <a:gd name="connsiteX3" fmla="*/ 269390 w 3093999"/>
              <a:gd name="connsiteY3" fmla="*/ 2931369 h 4475153"/>
              <a:gd name="connsiteX4" fmla="*/ 701190 w 3093999"/>
              <a:gd name="connsiteY4" fmla="*/ 4366469 h 4475153"/>
              <a:gd name="connsiteX5" fmla="*/ 637690 w 3093999"/>
              <a:gd name="connsiteY5" fmla="*/ 4175969 h 4475153"/>
              <a:gd name="connsiteX6" fmla="*/ 2593490 w 3093999"/>
              <a:gd name="connsiteY6" fmla="*/ 2601169 h 4475153"/>
              <a:gd name="connsiteX7" fmla="*/ 3050690 w 3093999"/>
              <a:gd name="connsiteY7" fmla="*/ 1432769 h 4475153"/>
              <a:gd name="connsiteX8" fmla="*/ 1780690 w 3093999"/>
              <a:gd name="connsiteY8" fmla="*/ 467569 h 4475153"/>
              <a:gd name="connsiteX9" fmla="*/ 1069490 w 3093999"/>
              <a:gd name="connsiteY9" fmla="*/ 86569 h 4475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3999" h="4475153">
                <a:moveTo>
                  <a:pt x="1069490" y="86569"/>
                </a:moveTo>
                <a:cubicBezTo>
                  <a:pt x="777390" y="357502"/>
                  <a:pt x="157207" y="1612686"/>
                  <a:pt x="28090" y="2093169"/>
                </a:cubicBezTo>
                <a:cubicBezTo>
                  <a:pt x="-101027" y="2573652"/>
                  <a:pt x="254573" y="2829769"/>
                  <a:pt x="294790" y="2969469"/>
                </a:cubicBezTo>
                <a:cubicBezTo>
                  <a:pt x="335007" y="3109169"/>
                  <a:pt x="201657" y="2698536"/>
                  <a:pt x="269390" y="2931369"/>
                </a:cubicBezTo>
                <a:cubicBezTo>
                  <a:pt x="337123" y="3164202"/>
                  <a:pt x="639807" y="4159036"/>
                  <a:pt x="701190" y="4366469"/>
                </a:cubicBezTo>
                <a:cubicBezTo>
                  <a:pt x="762573" y="4573902"/>
                  <a:pt x="322307" y="4470186"/>
                  <a:pt x="637690" y="4175969"/>
                </a:cubicBezTo>
                <a:cubicBezTo>
                  <a:pt x="953073" y="3881752"/>
                  <a:pt x="2191323" y="3058369"/>
                  <a:pt x="2593490" y="2601169"/>
                </a:cubicBezTo>
                <a:cubicBezTo>
                  <a:pt x="2995657" y="2143969"/>
                  <a:pt x="3186157" y="1788369"/>
                  <a:pt x="3050690" y="1432769"/>
                </a:cubicBezTo>
                <a:cubicBezTo>
                  <a:pt x="2915223" y="1077169"/>
                  <a:pt x="2115123" y="687702"/>
                  <a:pt x="1780690" y="467569"/>
                </a:cubicBezTo>
                <a:cubicBezTo>
                  <a:pt x="1446257" y="247436"/>
                  <a:pt x="1361590" y="-184364"/>
                  <a:pt x="1069490" y="86569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7" name="フリーフォーム 1526">
            <a:extLst>
              <a:ext uri="{FF2B5EF4-FFF2-40B4-BE49-F238E27FC236}">
                <a16:creationId xmlns:a16="http://schemas.microsoft.com/office/drawing/2014/main" id="{33F83D95-8090-D2C7-06FA-C48D137E5C5A}"/>
              </a:ext>
            </a:extLst>
          </p:cNvPr>
          <p:cNvSpPr/>
          <p:nvPr/>
        </p:nvSpPr>
        <p:spPr>
          <a:xfrm>
            <a:off x="2714042" y="6680878"/>
            <a:ext cx="5744183" cy="2872517"/>
          </a:xfrm>
          <a:custGeom>
            <a:avLst/>
            <a:gdLst>
              <a:gd name="connsiteX0" fmla="*/ 219658 w 5744183"/>
              <a:gd name="connsiteY0" fmla="*/ 37422 h 2872517"/>
              <a:gd name="connsiteX1" fmla="*/ 473658 w 5744183"/>
              <a:gd name="connsiteY1" fmla="*/ 139022 h 2872517"/>
              <a:gd name="connsiteX2" fmla="*/ 1756358 w 5744183"/>
              <a:gd name="connsiteY2" fmla="*/ 1231222 h 2872517"/>
              <a:gd name="connsiteX3" fmla="*/ 880058 w 5744183"/>
              <a:gd name="connsiteY3" fmla="*/ 1243922 h 2872517"/>
              <a:gd name="connsiteX4" fmla="*/ 3013658 w 5744183"/>
              <a:gd name="connsiteY4" fmla="*/ 2005922 h 2872517"/>
              <a:gd name="connsiteX5" fmla="*/ 1972258 w 5744183"/>
              <a:gd name="connsiteY5" fmla="*/ 2348822 h 2872517"/>
              <a:gd name="connsiteX6" fmla="*/ 4182058 w 5744183"/>
              <a:gd name="connsiteY6" fmla="*/ 2844122 h 2872517"/>
              <a:gd name="connsiteX7" fmla="*/ 5744158 w 5744183"/>
              <a:gd name="connsiteY7" fmla="*/ 2704422 h 2872517"/>
              <a:gd name="connsiteX8" fmla="*/ 4220158 w 5744183"/>
              <a:gd name="connsiteY8" fmla="*/ 1815422 h 2872517"/>
              <a:gd name="connsiteX9" fmla="*/ 3547058 w 5744183"/>
              <a:gd name="connsiteY9" fmla="*/ 177122 h 2872517"/>
              <a:gd name="connsiteX10" fmla="*/ 219658 w 5744183"/>
              <a:gd name="connsiteY10" fmla="*/ 37422 h 2872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4183" h="2872517">
                <a:moveTo>
                  <a:pt x="219658" y="37422"/>
                </a:moveTo>
                <a:cubicBezTo>
                  <a:pt x="-292575" y="31072"/>
                  <a:pt x="217541" y="-59945"/>
                  <a:pt x="473658" y="139022"/>
                </a:cubicBezTo>
                <a:cubicBezTo>
                  <a:pt x="729775" y="337989"/>
                  <a:pt x="1688625" y="1047072"/>
                  <a:pt x="1756358" y="1231222"/>
                </a:cubicBezTo>
                <a:cubicBezTo>
                  <a:pt x="1824091" y="1415372"/>
                  <a:pt x="670508" y="1114805"/>
                  <a:pt x="880058" y="1243922"/>
                </a:cubicBezTo>
                <a:cubicBezTo>
                  <a:pt x="1089608" y="1373039"/>
                  <a:pt x="2831625" y="1821772"/>
                  <a:pt x="3013658" y="2005922"/>
                </a:cubicBezTo>
                <a:cubicBezTo>
                  <a:pt x="3195691" y="2190072"/>
                  <a:pt x="1777525" y="2209122"/>
                  <a:pt x="1972258" y="2348822"/>
                </a:cubicBezTo>
                <a:cubicBezTo>
                  <a:pt x="2166991" y="2488522"/>
                  <a:pt x="3553408" y="2784855"/>
                  <a:pt x="4182058" y="2844122"/>
                </a:cubicBezTo>
                <a:cubicBezTo>
                  <a:pt x="4810708" y="2903389"/>
                  <a:pt x="5737808" y="2875872"/>
                  <a:pt x="5744158" y="2704422"/>
                </a:cubicBezTo>
                <a:cubicBezTo>
                  <a:pt x="5750508" y="2532972"/>
                  <a:pt x="4586341" y="2236639"/>
                  <a:pt x="4220158" y="1815422"/>
                </a:cubicBezTo>
                <a:cubicBezTo>
                  <a:pt x="3853975" y="1394205"/>
                  <a:pt x="4211691" y="469222"/>
                  <a:pt x="3547058" y="177122"/>
                </a:cubicBezTo>
                <a:cubicBezTo>
                  <a:pt x="2882425" y="-114978"/>
                  <a:pt x="731891" y="43772"/>
                  <a:pt x="219658" y="37422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8" name="フリーフォーム 1527">
            <a:extLst>
              <a:ext uri="{FF2B5EF4-FFF2-40B4-BE49-F238E27FC236}">
                <a16:creationId xmlns:a16="http://schemas.microsoft.com/office/drawing/2014/main" id="{0EBB5918-F6C0-E7D0-910C-04A17B4784E0}"/>
              </a:ext>
            </a:extLst>
          </p:cNvPr>
          <p:cNvSpPr/>
          <p:nvPr/>
        </p:nvSpPr>
        <p:spPr>
          <a:xfrm>
            <a:off x="4333695" y="2594934"/>
            <a:ext cx="5841535" cy="3275104"/>
          </a:xfrm>
          <a:custGeom>
            <a:avLst/>
            <a:gdLst>
              <a:gd name="connsiteX0" fmla="*/ 60505 w 5841535"/>
              <a:gd name="connsiteY0" fmla="*/ 1557966 h 3275104"/>
              <a:gd name="connsiteX1" fmla="*/ 3591105 w 5841535"/>
              <a:gd name="connsiteY1" fmla="*/ 541966 h 3275104"/>
              <a:gd name="connsiteX2" fmla="*/ 3235505 w 5841535"/>
              <a:gd name="connsiteY2" fmla="*/ 656266 h 3275104"/>
              <a:gd name="connsiteX3" fmla="*/ 5026205 w 5841535"/>
              <a:gd name="connsiteY3" fmla="*/ 8566 h 3275104"/>
              <a:gd name="connsiteX4" fmla="*/ 4721405 w 5841535"/>
              <a:gd name="connsiteY4" fmla="*/ 300666 h 3275104"/>
              <a:gd name="connsiteX5" fmla="*/ 5775505 w 5841535"/>
              <a:gd name="connsiteY5" fmla="*/ 529266 h 3275104"/>
              <a:gd name="connsiteX6" fmla="*/ 5724705 w 5841535"/>
              <a:gd name="connsiteY6" fmla="*/ 872166 h 3275104"/>
              <a:gd name="connsiteX7" fmla="*/ 5673905 w 5841535"/>
              <a:gd name="connsiteY7" fmla="*/ 935666 h 3275104"/>
              <a:gd name="connsiteX8" fmla="*/ 4365805 w 5841535"/>
              <a:gd name="connsiteY8" fmla="*/ 1469066 h 3275104"/>
              <a:gd name="connsiteX9" fmla="*/ 4924605 w 5841535"/>
              <a:gd name="connsiteY9" fmla="*/ 1507166 h 3275104"/>
              <a:gd name="connsiteX10" fmla="*/ 1038405 w 5841535"/>
              <a:gd name="connsiteY10" fmla="*/ 3196266 h 3275104"/>
              <a:gd name="connsiteX11" fmla="*/ 1978205 w 5841535"/>
              <a:gd name="connsiteY11" fmla="*/ 2916866 h 3275104"/>
              <a:gd name="connsiteX12" fmla="*/ 1406705 w 5841535"/>
              <a:gd name="connsiteY12" fmla="*/ 2205666 h 3275104"/>
              <a:gd name="connsiteX13" fmla="*/ 60505 w 5841535"/>
              <a:gd name="connsiteY13" fmla="*/ 1557966 h 3275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41535" h="3275104">
                <a:moveTo>
                  <a:pt x="60505" y="1557966"/>
                </a:moveTo>
                <a:cubicBezTo>
                  <a:pt x="424572" y="1280683"/>
                  <a:pt x="3061938" y="692249"/>
                  <a:pt x="3591105" y="541966"/>
                </a:cubicBezTo>
                <a:cubicBezTo>
                  <a:pt x="4120272" y="391683"/>
                  <a:pt x="3235505" y="656266"/>
                  <a:pt x="3235505" y="656266"/>
                </a:cubicBezTo>
                <a:cubicBezTo>
                  <a:pt x="3474688" y="567366"/>
                  <a:pt x="4778555" y="67833"/>
                  <a:pt x="5026205" y="8566"/>
                </a:cubicBezTo>
                <a:cubicBezTo>
                  <a:pt x="5273855" y="-50701"/>
                  <a:pt x="4596522" y="213883"/>
                  <a:pt x="4721405" y="300666"/>
                </a:cubicBezTo>
                <a:cubicBezTo>
                  <a:pt x="4846288" y="387449"/>
                  <a:pt x="5608288" y="434016"/>
                  <a:pt x="5775505" y="529266"/>
                </a:cubicBezTo>
                <a:cubicBezTo>
                  <a:pt x="5942722" y="624516"/>
                  <a:pt x="5741638" y="804433"/>
                  <a:pt x="5724705" y="872166"/>
                </a:cubicBezTo>
                <a:cubicBezTo>
                  <a:pt x="5707772" y="939899"/>
                  <a:pt x="5900388" y="836183"/>
                  <a:pt x="5673905" y="935666"/>
                </a:cubicBezTo>
                <a:cubicBezTo>
                  <a:pt x="5447422" y="1035149"/>
                  <a:pt x="4490688" y="1373816"/>
                  <a:pt x="4365805" y="1469066"/>
                </a:cubicBezTo>
                <a:cubicBezTo>
                  <a:pt x="4240922" y="1564316"/>
                  <a:pt x="5479172" y="1219299"/>
                  <a:pt x="4924605" y="1507166"/>
                </a:cubicBezTo>
                <a:cubicBezTo>
                  <a:pt x="4370038" y="1795033"/>
                  <a:pt x="1529472" y="2961316"/>
                  <a:pt x="1038405" y="3196266"/>
                </a:cubicBezTo>
                <a:cubicBezTo>
                  <a:pt x="547338" y="3431216"/>
                  <a:pt x="1916822" y="3081966"/>
                  <a:pt x="1978205" y="2916866"/>
                </a:cubicBezTo>
                <a:cubicBezTo>
                  <a:pt x="2039588" y="2751766"/>
                  <a:pt x="1732672" y="2432149"/>
                  <a:pt x="1406705" y="2205666"/>
                </a:cubicBezTo>
                <a:cubicBezTo>
                  <a:pt x="1080738" y="1979183"/>
                  <a:pt x="-303562" y="1835249"/>
                  <a:pt x="60505" y="1557966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9" name="フリーフォーム 1528">
            <a:extLst>
              <a:ext uri="{FF2B5EF4-FFF2-40B4-BE49-F238E27FC236}">
                <a16:creationId xmlns:a16="http://schemas.microsoft.com/office/drawing/2014/main" id="{FDBF843C-AF5A-CFCE-900C-721B4DBA2927}"/>
              </a:ext>
            </a:extLst>
          </p:cNvPr>
          <p:cNvSpPr/>
          <p:nvPr/>
        </p:nvSpPr>
        <p:spPr>
          <a:xfrm>
            <a:off x="2297009" y="3441035"/>
            <a:ext cx="904089" cy="2032526"/>
          </a:xfrm>
          <a:custGeom>
            <a:avLst/>
            <a:gdLst>
              <a:gd name="connsiteX0" fmla="*/ 1691 w 904089"/>
              <a:gd name="connsiteY0" fmla="*/ 13365 h 2032526"/>
              <a:gd name="connsiteX1" fmla="*/ 90591 w 904089"/>
              <a:gd name="connsiteY1" fmla="*/ 254665 h 2032526"/>
              <a:gd name="connsiteX2" fmla="*/ 357291 w 904089"/>
              <a:gd name="connsiteY2" fmla="*/ 927765 h 2032526"/>
              <a:gd name="connsiteX3" fmla="*/ 547791 w 904089"/>
              <a:gd name="connsiteY3" fmla="*/ 1003965 h 2032526"/>
              <a:gd name="connsiteX4" fmla="*/ 903391 w 904089"/>
              <a:gd name="connsiteY4" fmla="*/ 1511965 h 2032526"/>
              <a:gd name="connsiteX5" fmla="*/ 623991 w 904089"/>
              <a:gd name="connsiteY5" fmla="*/ 2007265 h 2032526"/>
              <a:gd name="connsiteX6" fmla="*/ 128691 w 904089"/>
              <a:gd name="connsiteY6" fmla="*/ 1816765 h 2032526"/>
              <a:gd name="connsiteX7" fmla="*/ 154091 w 904089"/>
              <a:gd name="connsiteY7" fmla="*/ 610265 h 2032526"/>
              <a:gd name="connsiteX8" fmla="*/ 1691 w 904089"/>
              <a:gd name="connsiteY8" fmla="*/ 13365 h 2032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4089" h="2032526">
                <a:moveTo>
                  <a:pt x="1691" y="13365"/>
                </a:moveTo>
                <a:cubicBezTo>
                  <a:pt x="-8892" y="-45902"/>
                  <a:pt x="31324" y="102265"/>
                  <a:pt x="90591" y="254665"/>
                </a:cubicBezTo>
                <a:cubicBezTo>
                  <a:pt x="149858" y="407065"/>
                  <a:pt x="281091" y="802882"/>
                  <a:pt x="357291" y="927765"/>
                </a:cubicBezTo>
                <a:cubicBezTo>
                  <a:pt x="433491" y="1052648"/>
                  <a:pt x="456774" y="906598"/>
                  <a:pt x="547791" y="1003965"/>
                </a:cubicBezTo>
                <a:cubicBezTo>
                  <a:pt x="638808" y="1101332"/>
                  <a:pt x="890691" y="1344748"/>
                  <a:pt x="903391" y="1511965"/>
                </a:cubicBezTo>
                <a:cubicBezTo>
                  <a:pt x="916091" y="1679182"/>
                  <a:pt x="753108" y="1956465"/>
                  <a:pt x="623991" y="2007265"/>
                </a:cubicBezTo>
                <a:cubicBezTo>
                  <a:pt x="494874" y="2058065"/>
                  <a:pt x="207008" y="2049598"/>
                  <a:pt x="128691" y="1816765"/>
                </a:cubicBezTo>
                <a:cubicBezTo>
                  <a:pt x="50374" y="1583932"/>
                  <a:pt x="181608" y="910832"/>
                  <a:pt x="154091" y="610265"/>
                </a:cubicBezTo>
                <a:cubicBezTo>
                  <a:pt x="126574" y="309698"/>
                  <a:pt x="12274" y="72632"/>
                  <a:pt x="1691" y="13365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0" name="フリーフォーム 1529">
            <a:extLst>
              <a:ext uri="{FF2B5EF4-FFF2-40B4-BE49-F238E27FC236}">
                <a16:creationId xmlns:a16="http://schemas.microsoft.com/office/drawing/2014/main" id="{AD2E4F86-8218-B8B6-A1C8-22E04E7E22A8}"/>
              </a:ext>
            </a:extLst>
          </p:cNvPr>
          <p:cNvSpPr/>
          <p:nvPr/>
        </p:nvSpPr>
        <p:spPr>
          <a:xfrm>
            <a:off x="2006537" y="5250187"/>
            <a:ext cx="548414" cy="3692787"/>
          </a:xfrm>
          <a:custGeom>
            <a:avLst/>
            <a:gdLst>
              <a:gd name="connsiteX0" fmla="*/ 482663 w 548414"/>
              <a:gd name="connsiteY0" fmla="*/ 33013 h 3692787"/>
              <a:gd name="connsiteX1" fmla="*/ 127063 w 548414"/>
              <a:gd name="connsiteY1" fmla="*/ 1696713 h 3692787"/>
              <a:gd name="connsiteX2" fmla="*/ 546163 w 548414"/>
              <a:gd name="connsiteY2" fmla="*/ 3055613 h 3692787"/>
              <a:gd name="connsiteX3" fmla="*/ 292163 w 548414"/>
              <a:gd name="connsiteY3" fmla="*/ 2903213 h 3692787"/>
              <a:gd name="connsiteX4" fmla="*/ 254063 w 548414"/>
              <a:gd name="connsiteY4" fmla="*/ 3677913 h 3692787"/>
              <a:gd name="connsiteX5" fmla="*/ 63 w 548414"/>
              <a:gd name="connsiteY5" fmla="*/ 2103113 h 3692787"/>
              <a:gd name="connsiteX6" fmla="*/ 279463 w 548414"/>
              <a:gd name="connsiteY6" fmla="*/ 312413 h 3692787"/>
              <a:gd name="connsiteX7" fmla="*/ 88963 w 548414"/>
              <a:gd name="connsiteY7" fmla="*/ 566413 h 3692787"/>
              <a:gd name="connsiteX8" fmla="*/ 482663 w 548414"/>
              <a:gd name="connsiteY8" fmla="*/ 33013 h 3692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414" h="3692787">
                <a:moveTo>
                  <a:pt x="482663" y="33013"/>
                </a:moveTo>
                <a:cubicBezTo>
                  <a:pt x="489013" y="221396"/>
                  <a:pt x="116480" y="1192946"/>
                  <a:pt x="127063" y="1696713"/>
                </a:cubicBezTo>
                <a:cubicBezTo>
                  <a:pt x="137646" y="2200480"/>
                  <a:pt x="518646" y="2854530"/>
                  <a:pt x="546163" y="3055613"/>
                </a:cubicBezTo>
                <a:cubicBezTo>
                  <a:pt x="573680" y="3256696"/>
                  <a:pt x="340846" y="2799496"/>
                  <a:pt x="292163" y="2903213"/>
                </a:cubicBezTo>
                <a:cubicBezTo>
                  <a:pt x="243480" y="3006930"/>
                  <a:pt x="302746" y="3811263"/>
                  <a:pt x="254063" y="3677913"/>
                </a:cubicBezTo>
                <a:cubicBezTo>
                  <a:pt x="205380" y="3544563"/>
                  <a:pt x="-4170" y="2664030"/>
                  <a:pt x="63" y="2103113"/>
                </a:cubicBezTo>
                <a:cubicBezTo>
                  <a:pt x="4296" y="1542196"/>
                  <a:pt x="264646" y="568530"/>
                  <a:pt x="279463" y="312413"/>
                </a:cubicBezTo>
                <a:cubicBezTo>
                  <a:pt x="294280" y="56296"/>
                  <a:pt x="55096" y="610863"/>
                  <a:pt x="88963" y="566413"/>
                </a:cubicBezTo>
                <a:cubicBezTo>
                  <a:pt x="122830" y="521963"/>
                  <a:pt x="476313" y="-155370"/>
                  <a:pt x="482663" y="33013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2" name="フリーフォーム 1531">
            <a:extLst>
              <a:ext uri="{FF2B5EF4-FFF2-40B4-BE49-F238E27FC236}">
                <a16:creationId xmlns:a16="http://schemas.microsoft.com/office/drawing/2014/main" id="{F9CF6AE1-37BB-279F-00F7-BCD886A6B127}"/>
              </a:ext>
            </a:extLst>
          </p:cNvPr>
          <p:cNvSpPr/>
          <p:nvPr/>
        </p:nvSpPr>
        <p:spPr>
          <a:xfrm>
            <a:off x="3975286" y="2705038"/>
            <a:ext cx="5540597" cy="1755791"/>
          </a:xfrm>
          <a:custGeom>
            <a:avLst/>
            <a:gdLst>
              <a:gd name="connsiteX0" fmla="*/ 114114 w 5540597"/>
              <a:gd name="connsiteY0" fmla="*/ 1714562 h 1755791"/>
              <a:gd name="connsiteX1" fmla="*/ 164914 w 5540597"/>
              <a:gd name="connsiteY1" fmla="*/ 1727262 h 1755791"/>
              <a:gd name="connsiteX2" fmla="*/ 3822514 w 5540597"/>
              <a:gd name="connsiteY2" fmla="*/ 774762 h 1755791"/>
              <a:gd name="connsiteX3" fmla="*/ 3822514 w 5540597"/>
              <a:gd name="connsiteY3" fmla="*/ 762062 h 1755791"/>
              <a:gd name="connsiteX4" fmla="*/ 5537014 w 5540597"/>
              <a:gd name="connsiteY4" fmla="*/ 62 h 1755791"/>
              <a:gd name="connsiteX5" fmla="*/ 3301814 w 5540597"/>
              <a:gd name="connsiteY5" fmla="*/ 723962 h 1755791"/>
              <a:gd name="connsiteX6" fmla="*/ 88714 w 5540597"/>
              <a:gd name="connsiteY6" fmla="*/ 1498662 h 1755791"/>
              <a:gd name="connsiteX7" fmla="*/ 1346014 w 5540597"/>
              <a:gd name="connsiteY7" fmla="*/ 1219262 h 1755791"/>
              <a:gd name="connsiteX8" fmla="*/ 114114 w 5540597"/>
              <a:gd name="connsiteY8" fmla="*/ 1714562 h 1755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40597" h="1755791">
                <a:moveTo>
                  <a:pt x="114114" y="1714562"/>
                </a:moveTo>
                <a:cubicBezTo>
                  <a:pt x="-169520" y="1799228"/>
                  <a:pt x="164914" y="1727262"/>
                  <a:pt x="164914" y="1727262"/>
                </a:cubicBezTo>
                <a:lnTo>
                  <a:pt x="3822514" y="774762"/>
                </a:lnTo>
                <a:cubicBezTo>
                  <a:pt x="4432114" y="613895"/>
                  <a:pt x="3822514" y="762062"/>
                  <a:pt x="3822514" y="762062"/>
                </a:cubicBezTo>
                <a:cubicBezTo>
                  <a:pt x="4108264" y="632945"/>
                  <a:pt x="5623797" y="6412"/>
                  <a:pt x="5537014" y="62"/>
                </a:cubicBezTo>
                <a:cubicBezTo>
                  <a:pt x="5450231" y="-6288"/>
                  <a:pt x="4209864" y="474195"/>
                  <a:pt x="3301814" y="723962"/>
                </a:cubicBezTo>
                <a:cubicBezTo>
                  <a:pt x="2393764" y="973729"/>
                  <a:pt x="414681" y="1416112"/>
                  <a:pt x="88714" y="1498662"/>
                </a:cubicBezTo>
                <a:cubicBezTo>
                  <a:pt x="-237253" y="1581212"/>
                  <a:pt x="1343897" y="1176929"/>
                  <a:pt x="1346014" y="1219262"/>
                </a:cubicBezTo>
                <a:cubicBezTo>
                  <a:pt x="1348131" y="1261595"/>
                  <a:pt x="724772" y="1507128"/>
                  <a:pt x="114114" y="1714562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3" name="フリーフォーム 1532">
            <a:extLst>
              <a:ext uri="{FF2B5EF4-FFF2-40B4-BE49-F238E27FC236}">
                <a16:creationId xmlns:a16="http://schemas.microsoft.com/office/drawing/2014/main" id="{B5E8346B-E5DA-C27A-C29A-B76639F6F9A5}"/>
              </a:ext>
            </a:extLst>
          </p:cNvPr>
          <p:cNvSpPr/>
          <p:nvPr/>
        </p:nvSpPr>
        <p:spPr>
          <a:xfrm>
            <a:off x="4717681" y="3402853"/>
            <a:ext cx="5328140" cy="1688209"/>
          </a:xfrm>
          <a:custGeom>
            <a:avLst/>
            <a:gdLst>
              <a:gd name="connsiteX0" fmla="*/ 5302619 w 5328140"/>
              <a:gd name="connsiteY0" fmla="*/ 747 h 1688209"/>
              <a:gd name="connsiteX1" fmla="*/ 1022719 w 5328140"/>
              <a:gd name="connsiteY1" fmla="*/ 1600947 h 1688209"/>
              <a:gd name="connsiteX2" fmla="*/ 1772019 w 5328140"/>
              <a:gd name="connsiteY2" fmla="*/ 1486647 h 1688209"/>
              <a:gd name="connsiteX3" fmla="*/ 1822819 w 5328140"/>
              <a:gd name="connsiteY3" fmla="*/ 1575547 h 1688209"/>
              <a:gd name="connsiteX4" fmla="*/ 6719 w 5328140"/>
              <a:gd name="connsiteY4" fmla="*/ 775447 h 1688209"/>
              <a:gd name="connsiteX5" fmla="*/ 1289419 w 5328140"/>
              <a:gd name="connsiteY5" fmla="*/ 1486647 h 1688209"/>
              <a:gd name="connsiteX6" fmla="*/ 3359519 w 5328140"/>
              <a:gd name="connsiteY6" fmla="*/ 902447 h 1688209"/>
              <a:gd name="connsiteX7" fmla="*/ 2826119 w 5328140"/>
              <a:gd name="connsiteY7" fmla="*/ 1385047 h 1688209"/>
              <a:gd name="connsiteX8" fmla="*/ 5302619 w 5328140"/>
              <a:gd name="connsiteY8" fmla="*/ 747 h 168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28140" h="1688209">
                <a:moveTo>
                  <a:pt x="5302619" y="747"/>
                </a:moveTo>
                <a:cubicBezTo>
                  <a:pt x="5002052" y="36730"/>
                  <a:pt x="1611152" y="1353297"/>
                  <a:pt x="1022719" y="1600947"/>
                </a:cubicBezTo>
                <a:cubicBezTo>
                  <a:pt x="434286" y="1848597"/>
                  <a:pt x="1638669" y="1490880"/>
                  <a:pt x="1772019" y="1486647"/>
                </a:cubicBezTo>
                <a:cubicBezTo>
                  <a:pt x="1905369" y="1482414"/>
                  <a:pt x="2117035" y="1694080"/>
                  <a:pt x="1822819" y="1575547"/>
                </a:cubicBezTo>
                <a:cubicBezTo>
                  <a:pt x="1528603" y="1457014"/>
                  <a:pt x="95619" y="790264"/>
                  <a:pt x="6719" y="775447"/>
                </a:cubicBezTo>
                <a:cubicBezTo>
                  <a:pt x="-82181" y="760630"/>
                  <a:pt x="730619" y="1465480"/>
                  <a:pt x="1289419" y="1486647"/>
                </a:cubicBezTo>
                <a:cubicBezTo>
                  <a:pt x="1848219" y="1507814"/>
                  <a:pt x="3103402" y="919380"/>
                  <a:pt x="3359519" y="902447"/>
                </a:cubicBezTo>
                <a:cubicBezTo>
                  <a:pt x="3615636" y="885514"/>
                  <a:pt x="2495919" y="1531097"/>
                  <a:pt x="2826119" y="1385047"/>
                </a:cubicBezTo>
                <a:cubicBezTo>
                  <a:pt x="3156319" y="1238997"/>
                  <a:pt x="5603186" y="-35236"/>
                  <a:pt x="5302619" y="747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4" name="フリーフォーム 1533">
            <a:extLst>
              <a:ext uri="{FF2B5EF4-FFF2-40B4-BE49-F238E27FC236}">
                <a16:creationId xmlns:a16="http://schemas.microsoft.com/office/drawing/2014/main" id="{F5223B21-E2BA-EC14-CCB7-A9B74FFCE44E}"/>
              </a:ext>
            </a:extLst>
          </p:cNvPr>
          <p:cNvSpPr/>
          <p:nvPr/>
        </p:nvSpPr>
        <p:spPr>
          <a:xfrm>
            <a:off x="1371594" y="4218928"/>
            <a:ext cx="1067299" cy="4526456"/>
          </a:xfrm>
          <a:custGeom>
            <a:avLst/>
            <a:gdLst>
              <a:gd name="connsiteX0" fmla="*/ 1066806 w 1067299"/>
              <a:gd name="connsiteY0" fmla="*/ 10172 h 4526456"/>
              <a:gd name="connsiteX1" fmla="*/ 342906 w 1067299"/>
              <a:gd name="connsiteY1" fmla="*/ 276872 h 4526456"/>
              <a:gd name="connsiteX2" fmla="*/ 596906 w 1067299"/>
              <a:gd name="connsiteY2" fmla="*/ 378472 h 4526456"/>
              <a:gd name="connsiteX3" fmla="*/ 6 w 1067299"/>
              <a:gd name="connsiteY3" fmla="*/ 670572 h 4526456"/>
              <a:gd name="connsiteX4" fmla="*/ 609606 w 1067299"/>
              <a:gd name="connsiteY4" fmla="*/ 657872 h 4526456"/>
              <a:gd name="connsiteX5" fmla="*/ 139706 w 1067299"/>
              <a:gd name="connsiteY5" fmla="*/ 1000772 h 4526456"/>
              <a:gd name="connsiteX6" fmla="*/ 38106 w 1067299"/>
              <a:gd name="connsiteY6" fmla="*/ 2232672 h 4526456"/>
              <a:gd name="connsiteX7" fmla="*/ 279406 w 1067299"/>
              <a:gd name="connsiteY7" fmla="*/ 2169172 h 4526456"/>
              <a:gd name="connsiteX8" fmla="*/ 50806 w 1067299"/>
              <a:gd name="connsiteY8" fmla="*/ 4480572 h 4526456"/>
              <a:gd name="connsiteX9" fmla="*/ 292106 w 1067299"/>
              <a:gd name="connsiteY9" fmla="*/ 3439172 h 4526456"/>
              <a:gd name="connsiteX10" fmla="*/ 596906 w 1067299"/>
              <a:gd name="connsiteY10" fmla="*/ 264172 h 4526456"/>
              <a:gd name="connsiteX11" fmla="*/ 215906 w 1067299"/>
              <a:gd name="connsiteY11" fmla="*/ 670572 h 4526456"/>
              <a:gd name="connsiteX12" fmla="*/ 1066806 w 1067299"/>
              <a:gd name="connsiteY12" fmla="*/ 10172 h 452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67299" h="4526456">
                <a:moveTo>
                  <a:pt x="1066806" y="10172"/>
                </a:moveTo>
                <a:cubicBezTo>
                  <a:pt x="1087973" y="-55445"/>
                  <a:pt x="421223" y="215489"/>
                  <a:pt x="342906" y="276872"/>
                </a:cubicBezTo>
                <a:cubicBezTo>
                  <a:pt x="264589" y="338255"/>
                  <a:pt x="654056" y="312855"/>
                  <a:pt x="596906" y="378472"/>
                </a:cubicBezTo>
                <a:cubicBezTo>
                  <a:pt x="539756" y="444089"/>
                  <a:pt x="-2111" y="624005"/>
                  <a:pt x="6" y="670572"/>
                </a:cubicBezTo>
                <a:cubicBezTo>
                  <a:pt x="2123" y="717139"/>
                  <a:pt x="586323" y="602839"/>
                  <a:pt x="609606" y="657872"/>
                </a:cubicBezTo>
                <a:cubicBezTo>
                  <a:pt x="632889" y="712905"/>
                  <a:pt x="234956" y="738305"/>
                  <a:pt x="139706" y="1000772"/>
                </a:cubicBezTo>
                <a:cubicBezTo>
                  <a:pt x="44456" y="1263239"/>
                  <a:pt x="14823" y="2037939"/>
                  <a:pt x="38106" y="2232672"/>
                </a:cubicBezTo>
                <a:cubicBezTo>
                  <a:pt x="61389" y="2427405"/>
                  <a:pt x="277289" y="1794522"/>
                  <a:pt x="279406" y="2169172"/>
                </a:cubicBezTo>
                <a:cubicBezTo>
                  <a:pt x="281523" y="2543822"/>
                  <a:pt x="48689" y="4268905"/>
                  <a:pt x="50806" y="4480572"/>
                </a:cubicBezTo>
                <a:cubicBezTo>
                  <a:pt x="52923" y="4692239"/>
                  <a:pt x="201089" y="4141905"/>
                  <a:pt x="292106" y="3439172"/>
                </a:cubicBezTo>
                <a:cubicBezTo>
                  <a:pt x="383123" y="2736439"/>
                  <a:pt x="609606" y="725605"/>
                  <a:pt x="596906" y="264172"/>
                </a:cubicBezTo>
                <a:cubicBezTo>
                  <a:pt x="584206" y="-197261"/>
                  <a:pt x="133356" y="715022"/>
                  <a:pt x="215906" y="670572"/>
                </a:cubicBezTo>
                <a:cubicBezTo>
                  <a:pt x="298456" y="626122"/>
                  <a:pt x="1045639" y="75789"/>
                  <a:pt x="1066806" y="10172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5" name="フリーフォーム 1534">
            <a:extLst>
              <a:ext uri="{FF2B5EF4-FFF2-40B4-BE49-F238E27FC236}">
                <a16:creationId xmlns:a16="http://schemas.microsoft.com/office/drawing/2014/main" id="{DADF22CF-E9EA-3236-BAC9-A532B57A74EF}"/>
              </a:ext>
            </a:extLst>
          </p:cNvPr>
          <p:cNvSpPr/>
          <p:nvPr/>
        </p:nvSpPr>
        <p:spPr>
          <a:xfrm>
            <a:off x="2823705" y="3632078"/>
            <a:ext cx="1841130" cy="5008883"/>
          </a:xfrm>
          <a:custGeom>
            <a:avLst/>
            <a:gdLst>
              <a:gd name="connsiteX0" fmla="*/ 1519695 w 1841130"/>
              <a:gd name="connsiteY0" fmla="*/ 122 h 5008883"/>
              <a:gd name="connsiteX1" fmla="*/ 376695 w 1841130"/>
              <a:gd name="connsiteY1" fmla="*/ 1613022 h 5008883"/>
              <a:gd name="connsiteX2" fmla="*/ 643395 w 1841130"/>
              <a:gd name="connsiteY2" fmla="*/ 2260722 h 5008883"/>
              <a:gd name="connsiteX3" fmla="*/ 579895 w 1841130"/>
              <a:gd name="connsiteY3" fmla="*/ 2184522 h 5008883"/>
              <a:gd name="connsiteX4" fmla="*/ 1824495 w 1841130"/>
              <a:gd name="connsiteY4" fmla="*/ 4940422 h 5008883"/>
              <a:gd name="connsiteX5" fmla="*/ 1240295 w 1841130"/>
              <a:gd name="connsiteY5" fmla="*/ 4026022 h 5008883"/>
              <a:gd name="connsiteX6" fmla="*/ 440195 w 1841130"/>
              <a:gd name="connsiteY6" fmla="*/ 2413122 h 5008883"/>
              <a:gd name="connsiteX7" fmla="*/ 452895 w 1841130"/>
              <a:gd name="connsiteY7" fmla="*/ 1346322 h 5008883"/>
              <a:gd name="connsiteX8" fmla="*/ 490995 w 1841130"/>
              <a:gd name="connsiteY8" fmla="*/ 1257422 h 5008883"/>
              <a:gd name="connsiteX9" fmla="*/ 33795 w 1841130"/>
              <a:gd name="connsiteY9" fmla="*/ 1524122 h 5008883"/>
              <a:gd name="connsiteX10" fmla="*/ 1519695 w 1841130"/>
              <a:gd name="connsiteY10" fmla="*/ 122 h 5008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1130" h="5008883">
                <a:moveTo>
                  <a:pt x="1519695" y="122"/>
                </a:moveTo>
                <a:cubicBezTo>
                  <a:pt x="1576845" y="14939"/>
                  <a:pt x="522745" y="1236255"/>
                  <a:pt x="376695" y="1613022"/>
                </a:cubicBezTo>
                <a:cubicBezTo>
                  <a:pt x="230645" y="1989789"/>
                  <a:pt x="609528" y="2165472"/>
                  <a:pt x="643395" y="2260722"/>
                </a:cubicBezTo>
                <a:cubicBezTo>
                  <a:pt x="677262" y="2355972"/>
                  <a:pt x="383045" y="1737905"/>
                  <a:pt x="579895" y="2184522"/>
                </a:cubicBezTo>
                <a:cubicBezTo>
                  <a:pt x="776745" y="2631139"/>
                  <a:pt x="1714428" y="4633505"/>
                  <a:pt x="1824495" y="4940422"/>
                </a:cubicBezTo>
                <a:cubicBezTo>
                  <a:pt x="1934562" y="5247339"/>
                  <a:pt x="1471012" y="4447239"/>
                  <a:pt x="1240295" y="4026022"/>
                </a:cubicBezTo>
                <a:cubicBezTo>
                  <a:pt x="1009578" y="3604805"/>
                  <a:pt x="571428" y="2859739"/>
                  <a:pt x="440195" y="2413122"/>
                </a:cubicBezTo>
                <a:cubicBezTo>
                  <a:pt x="308962" y="1966505"/>
                  <a:pt x="444428" y="1538939"/>
                  <a:pt x="452895" y="1346322"/>
                </a:cubicBezTo>
                <a:cubicBezTo>
                  <a:pt x="461362" y="1153705"/>
                  <a:pt x="560845" y="1227789"/>
                  <a:pt x="490995" y="1257422"/>
                </a:cubicBezTo>
                <a:cubicBezTo>
                  <a:pt x="421145" y="1287055"/>
                  <a:pt x="-141888" y="1731555"/>
                  <a:pt x="33795" y="1524122"/>
                </a:cubicBezTo>
                <a:cubicBezTo>
                  <a:pt x="209478" y="1316689"/>
                  <a:pt x="1462545" y="-14695"/>
                  <a:pt x="1519695" y="122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F1EFC421-75C9-3272-C57A-78DB261E1BBD}"/>
              </a:ext>
            </a:extLst>
          </p:cNvPr>
          <p:cNvSpPr/>
          <p:nvPr/>
        </p:nvSpPr>
        <p:spPr>
          <a:xfrm>
            <a:off x="-89683" y="5575062"/>
            <a:ext cx="1664362" cy="2100026"/>
          </a:xfrm>
          <a:custGeom>
            <a:avLst/>
            <a:gdLst>
              <a:gd name="connsiteX0" fmla="*/ 783 w 1664362"/>
              <a:gd name="connsiteY0" fmla="*/ 38338 h 2100026"/>
              <a:gd name="connsiteX1" fmla="*/ 394483 w 1664362"/>
              <a:gd name="connsiteY1" fmla="*/ 51038 h 2100026"/>
              <a:gd name="connsiteX2" fmla="*/ 1512083 w 1664362"/>
              <a:gd name="connsiteY2" fmla="*/ 114538 h 2100026"/>
              <a:gd name="connsiteX3" fmla="*/ 1613683 w 1664362"/>
              <a:gd name="connsiteY3" fmla="*/ 1181338 h 2100026"/>
              <a:gd name="connsiteX4" fmla="*/ 1131083 w 1664362"/>
              <a:gd name="connsiteY4" fmla="*/ 940038 h 2100026"/>
              <a:gd name="connsiteX5" fmla="*/ 1042183 w 1664362"/>
              <a:gd name="connsiteY5" fmla="*/ 2095738 h 2100026"/>
              <a:gd name="connsiteX6" fmla="*/ 673883 w 1664362"/>
              <a:gd name="connsiteY6" fmla="*/ 1359138 h 2100026"/>
              <a:gd name="connsiteX7" fmla="*/ 470683 w 1664362"/>
              <a:gd name="connsiteY7" fmla="*/ 952738 h 2100026"/>
              <a:gd name="connsiteX8" fmla="*/ 521483 w 1664362"/>
              <a:gd name="connsiteY8" fmla="*/ 609838 h 2100026"/>
              <a:gd name="connsiteX9" fmla="*/ 783 w 1664362"/>
              <a:gd name="connsiteY9" fmla="*/ 38338 h 2100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64362" h="2100026">
                <a:moveTo>
                  <a:pt x="783" y="38338"/>
                </a:moveTo>
                <a:cubicBezTo>
                  <a:pt x="-20384" y="-54795"/>
                  <a:pt x="394483" y="51038"/>
                  <a:pt x="394483" y="51038"/>
                </a:cubicBezTo>
                <a:cubicBezTo>
                  <a:pt x="646366" y="63738"/>
                  <a:pt x="1308883" y="-73845"/>
                  <a:pt x="1512083" y="114538"/>
                </a:cubicBezTo>
                <a:cubicBezTo>
                  <a:pt x="1715283" y="302921"/>
                  <a:pt x="1677183" y="1043755"/>
                  <a:pt x="1613683" y="1181338"/>
                </a:cubicBezTo>
                <a:cubicBezTo>
                  <a:pt x="1550183" y="1318921"/>
                  <a:pt x="1226333" y="787638"/>
                  <a:pt x="1131083" y="940038"/>
                </a:cubicBezTo>
                <a:cubicBezTo>
                  <a:pt x="1035833" y="1092438"/>
                  <a:pt x="1118383" y="2025888"/>
                  <a:pt x="1042183" y="2095738"/>
                </a:cubicBezTo>
                <a:cubicBezTo>
                  <a:pt x="965983" y="2165588"/>
                  <a:pt x="673883" y="1359138"/>
                  <a:pt x="673883" y="1359138"/>
                </a:cubicBezTo>
                <a:cubicBezTo>
                  <a:pt x="578633" y="1168638"/>
                  <a:pt x="496083" y="1077621"/>
                  <a:pt x="470683" y="952738"/>
                </a:cubicBezTo>
                <a:cubicBezTo>
                  <a:pt x="445283" y="827855"/>
                  <a:pt x="601916" y="762238"/>
                  <a:pt x="521483" y="609838"/>
                </a:cubicBezTo>
                <a:cubicBezTo>
                  <a:pt x="441050" y="457438"/>
                  <a:pt x="21950" y="131471"/>
                  <a:pt x="783" y="38338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EFE2AE48-076C-4B29-016A-9D184A28747F}"/>
              </a:ext>
            </a:extLst>
          </p:cNvPr>
          <p:cNvSpPr/>
          <p:nvPr/>
        </p:nvSpPr>
        <p:spPr>
          <a:xfrm>
            <a:off x="2340922" y="2285159"/>
            <a:ext cx="680655" cy="140477"/>
          </a:xfrm>
          <a:custGeom>
            <a:avLst/>
            <a:gdLst>
              <a:gd name="connsiteX0" fmla="*/ 2228 w 680655"/>
              <a:gd name="connsiteY0" fmla="*/ 83391 h 140477"/>
              <a:gd name="connsiteX1" fmla="*/ 256228 w 680655"/>
              <a:gd name="connsiteY1" fmla="*/ 841 h 140477"/>
              <a:gd name="connsiteX2" fmla="*/ 332428 w 680655"/>
              <a:gd name="connsiteY2" fmla="*/ 38941 h 140477"/>
              <a:gd name="connsiteX3" fmla="*/ 395928 w 680655"/>
              <a:gd name="connsiteY3" fmla="*/ 10366 h 140477"/>
              <a:gd name="connsiteX4" fmla="*/ 675328 w 680655"/>
              <a:gd name="connsiteY4" fmla="*/ 137366 h 140477"/>
              <a:gd name="connsiteX5" fmla="*/ 567378 w 680655"/>
              <a:gd name="connsiteY5" fmla="*/ 99266 h 140477"/>
              <a:gd name="connsiteX6" fmla="*/ 418153 w 680655"/>
              <a:gd name="connsiteY6" fmla="*/ 73866 h 140477"/>
              <a:gd name="connsiteX7" fmla="*/ 2228 w 680655"/>
              <a:gd name="connsiteY7" fmla="*/ 83391 h 140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0655" h="140477">
                <a:moveTo>
                  <a:pt x="2228" y="83391"/>
                </a:moveTo>
                <a:cubicBezTo>
                  <a:pt x="-24760" y="71220"/>
                  <a:pt x="201195" y="8249"/>
                  <a:pt x="256228" y="841"/>
                </a:cubicBezTo>
                <a:cubicBezTo>
                  <a:pt x="311261" y="-6567"/>
                  <a:pt x="309145" y="37353"/>
                  <a:pt x="332428" y="38941"/>
                </a:cubicBezTo>
                <a:cubicBezTo>
                  <a:pt x="355711" y="40528"/>
                  <a:pt x="338778" y="-6038"/>
                  <a:pt x="395928" y="10366"/>
                </a:cubicBezTo>
                <a:cubicBezTo>
                  <a:pt x="453078" y="26770"/>
                  <a:pt x="646753" y="122549"/>
                  <a:pt x="675328" y="137366"/>
                </a:cubicBezTo>
                <a:cubicBezTo>
                  <a:pt x="703903" y="152183"/>
                  <a:pt x="610240" y="109849"/>
                  <a:pt x="567378" y="99266"/>
                </a:cubicBezTo>
                <a:cubicBezTo>
                  <a:pt x="524516" y="88683"/>
                  <a:pt x="508111" y="79158"/>
                  <a:pt x="418153" y="73866"/>
                </a:cubicBezTo>
                <a:cubicBezTo>
                  <a:pt x="328195" y="68574"/>
                  <a:pt x="29216" y="95562"/>
                  <a:pt x="2228" y="83391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B31BC410-0D34-F246-6712-43343EBD0A3B}"/>
              </a:ext>
            </a:extLst>
          </p:cNvPr>
          <p:cNvSpPr/>
          <p:nvPr/>
        </p:nvSpPr>
        <p:spPr>
          <a:xfrm>
            <a:off x="2437171" y="2245030"/>
            <a:ext cx="559013" cy="358900"/>
          </a:xfrm>
          <a:custGeom>
            <a:avLst/>
            <a:gdLst>
              <a:gd name="connsiteX0" fmla="*/ 1229 w 559013"/>
              <a:gd name="connsiteY0" fmla="*/ 358470 h 358900"/>
              <a:gd name="connsiteX1" fmla="*/ 150454 w 559013"/>
              <a:gd name="connsiteY1" fmla="*/ 187020 h 358900"/>
              <a:gd name="connsiteX2" fmla="*/ 442554 w 559013"/>
              <a:gd name="connsiteY2" fmla="*/ 269570 h 358900"/>
              <a:gd name="connsiteX3" fmla="*/ 534629 w 559013"/>
              <a:gd name="connsiteY3" fmla="*/ 234645 h 358900"/>
              <a:gd name="connsiteX4" fmla="*/ 531454 w 559013"/>
              <a:gd name="connsiteY4" fmla="*/ 177495 h 358900"/>
              <a:gd name="connsiteX5" fmla="*/ 226654 w 559013"/>
              <a:gd name="connsiteY5" fmla="*/ 2870 h 358900"/>
              <a:gd name="connsiteX6" fmla="*/ 166329 w 559013"/>
              <a:gd name="connsiteY6" fmla="*/ 69545 h 358900"/>
              <a:gd name="connsiteX7" fmla="*/ 58379 w 559013"/>
              <a:gd name="connsiteY7" fmla="*/ 79070 h 358900"/>
              <a:gd name="connsiteX8" fmla="*/ 77429 w 559013"/>
              <a:gd name="connsiteY8" fmla="*/ 231470 h 358900"/>
              <a:gd name="connsiteX9" fmla="*/ 1229 w 559013"/>
              <a:gd name="connsiteY9" fmla="*/ 358470 h 35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9013" h="358900">
                <a:moveTo>
                  <a:pt x="1229" y="358470"/>
                </a:moveTo>
                <a:cubicBezTo>
                  <a:pt x="13400" y="351062"/>
                  <a:pt x="76900" y="201837"/>
                  <a:pt x="150454" y="187020"/>
                </a:cubicBezTo>
                <a:cubicBezTo>
                  <a:pt x="224008" y="172203"/>
                  <a:pt x="378525" y="261633"/>
                  <a:pt x="442554" y="269570"/>
                </a:cubicBezTo>
                <a:cubicBezTo>
                  <a:pt x="506583" y="277507"/>
                  <a:pt x="519812" y="249991"/>
                  <a:pt x="534629" y="234645"/>
                </a:cubicBezTo>
                <a:cubicBezTo>
                  <a:pt x="549446" y="219299"/>
                  <a:pt x="582783" y="216124"/>
                  <a:pt x="531454" y="177495"/>
                </a:cubicBezTo>
                <a:cubicBezTo>
                  <a:pt x="480125" y="138866"/>
                  <a:pt x="287508" y="20862"/>
                  <a:pt x="226654" y="2870"/>
                </a:cubicBezTo>
                <a:cubicBezTo>
                  <a:pt x="165800" y="-15122"/>
                  <a:pt x="194375" y="56845"/>
                  <a:pt x="166329" y="69545"/>
                </a:cubicBezTo>
                <a:cubicBezTo>
                  <a:pt x="138283" y="82245"/>
                  <a:pt x="73196" y="52082"/>
                  <a:pt x="58379" y="79070"/>
                </a:cubicBezTo>
                <a:cubicBezTo>
                  <a:pt x="43562" y="106058"/>
                  <a:pt x="83779" y="187020"/>
                  <a:pt x="77429" y="231470"/>
                </a:cubicBezTo>
                <a:cubicBezTo>
                  <a:pt x="71079" y="275920"/>
                  <a:pt x="-10942" y="365878"/>
                  <a:pt x="1229" y="358470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6" name="フリーフォーム 1535">
            <a:extLst>
              <a:ext uri="{FF2B5EF4-FFF2-40B4-BE49-F238E27FC236}">
                <a16:creationId xmlns:a16="http://schemas.microsoft.com/office/drawing/2014/main" id="{2E7D4E9A-B924-AA7A-8523-C17C9FC8ED74}"/>
              </a:ext>
            </a:extLst>
          </p:cNvPr>
          <p:cNvSpPr/>
          <p:nvPr/>
        </p:nvSpPr>
        <p:spPr>
          <a:xfrm>
            <a:off x="3082771" y="2352672"/>
            <a:ext cx="1058561" cy="360142"/>
          </a:xfrm>
          <a:custGeom>
            <a:avLst/>
            <a:gdLst>
              <a:gd name="connsiteX0" fmla="*/ 154 w 1058561"/>
              <a:gd name="connsiteY0" fmla="*/ 123828 h 360142"/>
              <a:gd name="connsiteX1" fmla="*/ 352579 w 1058561"/>
              <a:gd name="connsiteY1" fmla="*/ 44453 h 360142"/>
              <a:gd name="connsiteX2" fmla="*/ 358929 w 1058561"/>
              <a:gd name="connsiteY2" fmla="*/ 12703 h 360142"/>
              <a:gd name="connsiteX3" fmla="*/ 558954 w 1058561"/>
              <a:gd name="connsiteY3" fmla="*/ 41278 h 360142"/>
              <a:gd name="connsiteX4" fmla="*/ 587529 w 1058561"/>
              <a:gd name="connsiteY4" fmla="*/ 50803 h 360142"/>
              <a:gd name="connsiteX5" fmla="*/ 1047904 w 1058561"/>
              <a:gd name="connsiteY5" fmla="*/ 352428 h 360142"/>
              <a:gd name="connsiteX6" fmla="*/ 892329 w 1058561"/>
              <a:gd name="connsiteY6" fmla="*/ 257178 h 360142"/>
              <a:gd name="connsiteX7" fmla="*/ 673254 w 1058561"/>
              <a:gd name="connsiteY7" fmla="*/ 111128 h 360142"/>
              <a:gd name="connsiteX8" fmla="*/ 416079 w 1058561"/>
              <a:gd name="connsiteY8" fmla="*/ 3 h 360142"/>
              <a:gd name="connsiteX9" fmla="*/ 400204 w 1058561"/>
              <a:gd name="connsiteY9" fmla="*/ 114303 h 360142"/>
              <a:gd name="connsiteX10" fmla="*/ 154 w 1058561"/>
              <a:gd name="connsiteY10" fmla="*/ 123828 h 360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58561" h="360142">
                <a:moveTo>
                  <a:pt x="154" y="123828"/>
                </a:moveTo>
                <a:cubicBezTo>
                  <a:pt x="-7784" y="112186"/>
                  <a:pt x="292783" y="62974"/>
                  <a:pt x="352579" y="44453"/>
                </a:cubicBezTo>
                <a:cubicBezTo>
                  <a:pt x="412375" y="25932"/>
                  <a:pt x="324533" y="13232"/>
                  <a:pt x="358929" y="12703"/>
                </a:cubicBezTo>
                <a:cubicBezTo>
                  <a:pt x="393325" y="12174"/>
                  <a:pt x="520854" y="34928"/>
                  <a:pt x="558954" y="41278"/>
                </a:cubicBezTo>
                <a:cubicBezTo>
                  <a:pt x="597054" y="47628"/>
                  <a:pt x="506037" y="-1055"/>
                  <a:pt x="587529" y="50803"/>
                </a:cubicBezTo>
                <a:cubicBezTo>
                  <a:pt x="669021" y="102661"/>
                  <a:pt x="997104" y="318032"/>
                  <a:pt x="1047904" y="352428"/>
                </a:cubicBezTo>
                <a:cubicBezTo>
                  <a:pt x="1098704" y="386824"/>
                  <a:pt x="954771" y="297395"/>
                  <a:pt x="892329" y="257178"/>
                </a:cubicBezTo>
                <a:cubicBezTo>
                  <a:pt x="829887" y="216961"/>
                  <a:pt x="752629" y="153990"/>
                  <a:pt x="673254" y="111128"/>
                </a:cubicBezTo>
                <a:cubicBezTo>
                  <a:pt x="593879" y="68266"/>
                  <a:pt x="461587" y="-526"/>
                  <a:pt x="416079" y="3"/>
                </a:cubicBezTo>
                <a:cubicBezTo>
                  <a:pt x="370571" y="532"/>
                  <a:pt x="464762" y="94195"/>
                  <a:pt x="400204" y="114303"/>
                </a:cubicBezTo>
                <a:cubicBezTo>
                  <a:pt x="335646" y="134411"/>
                  <a:pt x="8092" y="135470"/>
                  <a:pt x="154" y="123828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7" name="フリーフォーム 1536">
            <a:extLst>
              <a:ext uri="{FF2B5EF4-FFF2-40B4-BE49-F238E27FC236}">
                <a16:creationId xmlns:a16="http://schemas.microsoft.com/office/drawing/2014/main" id="{D14089E7-2D08-BB6D-0B14-E0FFD35D8788}"/>
              </a:ext>
            </a:extLst>
          </p:cNvPr>
          <p:cNvSpPr/>
          <p:nvPr/>
        </p:nvSpPr>
        <p:spPr>
          <a:xfrm>
            <a:off x="3136083" y="2371647"/>
            <a:ext cx="969308" cy="366721"/>
          </a:xfrm>
          <a:custGeom>
            <a:avLst/>
            <a:gdLst>
              <a:gd name="connsiteX0" fmla="*/ 3992 w 969308"/>
              <a:gd name="connsiteY0" fmla="*/ 3253 h 366721"/>
              <a:gd name="connsiteX1" fmla="*/ 70667 w 969308"/>
              <a:gd name="connsiteY1" fmla="*/ 19128 h 366721"/>
              <a:gd name="connsiteX2" fmla="*/ 362767 w 969308"/>
              <a:gd name="connsiteY2" fmla="*/ 12778 h 366721"/>
              <a:gd name="connsiteX3" fmla="*/ 715192 w 969308"/>
              <a:gd name="connsiteY3" fmla="*/ 149303 h 366721"/>
              <a:gd name="connsiteX4" fmla="*/ 594542 w 969308"/>
              <a:gd name="connsiteY4" fmla="*/ 101678 h 366721"/>
              <a:gd name="connsiteX5" fmla="*/ 969192 w 969308"/>
              <a:gd name="connsiteY5" fmla="*/ 365203 h 366721"/>
              <a:gd name="connsiteX6" fmla="*/ 632642 w 969308"/>
              <a:gd name="connsiteY6" fmla="*/ 206453 h 366721"/>
              <a:gd name="connsiteX7" fmla="*/ 442142 w 969308"/>
              <a:gd name="connsiteY7" fmla="*/ 136603 h 366721"/>
              <a:gd name="connsiteX8" fmla="*/ 172267 w 969308"/>
              <a:gd name="connsiteY8" fmla="*/ 117553 h 366721"/>
              <a:gd name="connsiteX9" fmla="*/ 213542 w 969308"/>
              <a:gd name="connsiteY9" fmla="*/ 95328 h 366721"/>
              <a:gd name="connsiteX10" fmla="*/ 3992 w 969308"/>
              <a:gd name="connsiteY10" fmla="*/ 3253 h 366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9308" h="366721">
                <a:moveTo>
                  <a:pt x="3992" y="3253"/>
                </a:moveTo>
                <a:cubicBezTo>
                  <a:pt x="-19821" y="-9447"/>
                  <a:pt x="70667" y="19128"/>
                  <a:pt x="70667" y="19128"/>
                </a:cubicBezTo>
                <a:cubicBezTo>
                  <a:pt x="130463" y="20715"/>
                  <a:pt x="255346" y="-8918"/>
                  <a:pt x="362767" y="12778"/>
                </a:cubicBezTo>
                <a:cubicBezTo>
                  <a:pt x="470188" y="34474"/>
                  <a:pt x="676563" y="134486"/>
                  <a:pt x="715192" y="149303"/>
                </a:cubicBezTo>
                <a:cubicBezTo>
                  <a:pt x="753821" y="164120"/>
                  <a:pt x="552209" y="65695"/>
                  <a:pt x="594542" y="101678"/>
                </a:cubicBezTo>
                <a:cubicBezTo>
                  <a:pt x="636875" y="137661"/>
                  <a:pt x="962842" y="347741"/>
                  <a:pt x="969192" y="365203"/>
                </a:cubicBezTo>
                <a:cubicBezTo>
                  <a:pt x="975542" y="382665"/>
                  <a:pt x="720484" y="244553"/>
                  <a:pt x="632642" y="206453"/>
                </a:cubicBezTo>
                <a:cubicBezTo>
                  <a:pt x="544800" y="168353"/>
                  <a:pt x="518871" y="151420"/>
                  <a:pt x="442142" y="136603"/>
                </a:cubicBezTo>
                <a:cubicBezTo>
                  <a:pt x="365413" y="121786"/>
                  <a:pt x="210367" y="124432"/>
                  <a:pt x="172267" y="117553"/>
                </a:cubicBezTo>
                <a:cubicBezTo>
                  <a:pt x="134167" y="110674"/>
                  <a:pt x="236825" y="112261"/>
                  <a:pt x="213542" y="95328"/>
                </a:cubicBezTo>
                <a:cubicBezTo>
                  <a:pt x="190259" y="78395"/>
                  <a:pt x="27805" y="15953"/>
                  <a:pt x="3992" y="3253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8" name="フリーフォーム 1537">
            <a:extLst>
              <a:ext uri="{FF2B5EF4-FFF2-40B4-BE49-F238E27FC236}">
                <a16:creationId xmlns:a16="http://schemas.microsoft.com/office/drawing/2014/main" id="{8352309D-2C09-AAB3-A286-EC556A86A825}"/>
              </a:ext>
            </a:extLst>
          </p:cNvPr>
          <p:cNvSpPr/>
          <p:nvPr/>
        </p:nvSpPr>
        <p:spPr>
          <a:xfrm>
            <a:off x="2615300" y="3105302"/>
            <a:ext cx="813844" cy="872994"/>
          </a:xfrm>
          <a:custGeom>
            <a:avLst/>
            <a:gdLst>
              <a:gd name="connsiteX0" fmla="*/ 4075 w 813844"/>
              <a:gd name="connsiteY0" fmla="*/ 225273 h 872994"/>
              <a:gd name="connsiteX1" fmla="*/ 391425 w 813844"/>
              <a:gd name="connsiteY1" fmla="*/ 155423 h 872994"/>
              <a:gd name="connsiteX2" fmla="*/ 547000 w 813844"/>
              <a:gd name="connsiteY2" fmla="*/ 266548 h 872994"/>
              <a:gd name="connsiteX3" fmla="*/ 569225 w 813844"/>
              <a:gd name="connsiteY3" fmla="*/ 279248 h 872994"/>
              <a:gd name="connsiteX4" fmla="*/ 686700 w 813844"/>
              <a:gd name="connsiteY4" fmla="*/ 434823 h 872994"/>
              <a:gd name="connsiteX5" fmla="*/ 642250 w 813844"/>
              <a:gd name="connsiteY5" fmla="*/ 377673 h 872994"/>
              <a:gd name="connsiteX6" fmla="*/ 747025 w 813844"/>
              <a:gd name="connsiteY6" fmla="*/ 514198 h 872994"/>
              <a:gd name="connsiteX7" fmla="*/ 737500 w 813844"/>
              <a:gd name="connsiteY7" fmla="*/ 872973 h 872994"/>
              <a:gd name="connsiteX8" fmla="*/ 813700 w 813844"/>
              <a:gd name="connsiteY8" fmla="*/ 530073 h 872994"/>
              <a:gd name="connsiteX9" fmla="*/ 715275 w 813844"/>
              <a:gd name="connsiteY9" fmla="*/ 222098 h 872994"/>
              <a:gd name="connsiteX10" fmla="*/ 200925 w 813844"/>
              <a:gd name="connsiteY10" fmla="*/ 3023 h 872994"/>
              <a:gd name="connsiteX11" fmla="*/ 346975 w 813844"/>
              <a:gd name="connsiteY11" fmla="*/ 95098 h 872994"/>
              <a:gd name="connsiteX12" fmla="*/ 166000 w 813844"/>
              <a:gd name="connsiteY12" fmla="*/ 104623 h 872994"/>
              <a:gd name="connsiteX13" fmla="*/ 16775 w 813844"/>
              <a:gd name="connsiteY13" fmla="*/ 95098 h 872994"/>
              <a:gd name="connsiteX14" fmla="*/ 178700 w 813844"/>
              <a:gd name="connsiteY14" fmla="*/ 130023 h 872994"/>
              <a:gd name="connsiteX15" fmla="*/ 4075 w 813844"/>
              <a:gd name="connsiteY15" fmla="*/ 225273 h 87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13844" h="872994">
                <a:moveTo>
                  <a:pt x="4075" y="225273"/>
                </a:moveTo>
                <a:cubicBezTo>
                  <a:pt x="39529" y="229506"/>
                  <a:pt x="300938" y="148544"/>
                  <a:pt x="391425" y="155423"/>
                </a:cubicBezTo>
                <a:cubicBezTo>
                  <a:pt x="481912" y="162302"/>
                  <a:pt x="517367" y="245911"/>
                  <a:pt x="547000" y="266548"/>
                </a:cubicBezTo>
                <a:cubicBezTo>
                  <a:pt x="576633" y="287185"/>
                  <a:pt x="545942" y="251202"/>
                  <a:pt x="569225" y="279248"/>
                </a:cubicBezTo>
                <a:cubicBezTo>
                  <a:pt x="592508" y="307294"/>
                  <a:pt x="674529" y="418419"/>
                  <a:pt x="686700" y="434823"/>
                </a:cubicBezTo>
                <a:cubicBezTo>
                  <a:pt x="698871" y="451227"/>
                  <a:pt x="632196" y="364444"/>
                  <a:pt x="642250" y="377673"/>
                </a:cubicBezTo>
                <a:cubicBezTo>
                  <a:pt x="652304" y="390902"/>
                  <a:pt x="731150" y="431648"/>
                  <a:pt x="747025" y="514198"/>
                </a:cubicBezTo>
                <a:cubicBezTo>
                  <a:pt x="762900" y="596748"/>
                  <a:pt x="726387" y="870327"/>
                  <a:pt x="737500" y="872973"/>
                </a:cubicBezTo>
                <a:cubicBezTo>
                  <a:pt x="748613" y="875619"/>
                  <a:pt x="817404" y="638552"/>
                  <a:pt x="813700" y="530073"/>
                </a:cubicBezTo>
                <a:cubicBezTo>
                  <a:pt x="809996" y="421594"/>
                  <a:pt x="817404" y="309940"/>
                  <a:pt x="715275" y="222098"/>
                </a:cubicBezTo>
                <a:cubicBezTo>
                  <a:pt x="613146" y="134256"/>
                  <a:pt x="262308" y="24190"/>
                  <a:pt x="200925" y="3023"/>
                </a:cubicBezTo>
                <a:cubicBezTo>
                  <a:pt x="139542" y="-18144"/>
                  <a:pt x="352796" y="78165"/>
                  <a:pt x="346975" y="95098"/>
                </a:cubicBezTo>
                <a:cubicBezTo>
                  <a:pt x="341154" y="112031"/>
                  <a:pt x="221033" y="104623"/>
                  <a:pt x="166000" y="104623"/>
                </a:cubicBezTo>
                <a:cubicBezTo>
                  <a:pt x="110967" y="104623"/>
                  <a:pt x="14658" y="90865"/>
                  <a:pt x="16775" y="95098"/>
                </a:cubicBezTo>
                <a:cubicBezTo>
                  <a:pt x="18892" y="99331"/>
                  <a:pt x="181346" y="110444"/>
                  <a:pt x="178700" y="130023"/>
                </a:cubicBezTo>
                <a:cubicBezTo>
                  <a:pt x="176054" y="149602"/>
                  <a:pt x="-31379" y="221040"/>
                  <a:pt x="4075" y="225273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9" name="フリーフォーム 1538">
            <a:extLst>
              <a:ext uri="{FF2B5EF4-FFF2-40B4-BE49-F238E27FC236}">
                <a16:creationId xmlns:a16="http://schemas.microsoft.com/office/drawing/2014/main" id="{8DD2B74E-2803-B2B0-41BE-B3FCBD58CDC7}"/>
              </a:ext>
            </a:extLst>
          </p:cNvPr>
          <p:cNvSpPr/>
          <p:nvPr/>
        </p:nvSpPr>
        <p:spPr>
          <a:xfrm>
            <a:off x="2670910" y="3122771"/>
            <a:ext cx="728257" cy="468187"/>
          </a:xfrm>
          <a:custGeom>
            <a:avLst/>
            <a:gdLst>
              <a:gd name="connsiteX0" fmla="*/ 2440 w 728257"/>
              <a:gd name="connsiteY0" fmla="*/ 188754 h 468187"/>
              <a:gd name="connsiteX1" fmla="*/ 488215 w 728257"/>
              <a:gd name="connsiteY1" fmla="*/ 169704 h 468187"/>
              <a:gd name="connsiteX2" fmla="*/ 634265 w 728257"/>
              <a:gd name="connsiteY2" fmla="*/ 277654 h 468187"/>
              <a:gd name="connsiteX3" fmla="*/ 589815 w 728257"/>
              <a:gd name="connsiteY3" fmla="*/ 284004 h 468187"/>
              <a:gd name="connsiteX4" fmla="*/ 726340 w 728257"/>
              <a:gd name="connsiteY4" fmla="*/ 468154 h 468187"/>
              <a:gd name="connsiteX5" fmla="*/ 640615 w 728257"/>
              <a:gd name="connsiteY5" fmla="*/ 296704 h 468187"/>
              <a:gd name="connsiteX6" fmla="*/ 269140 w 728257"/>
              <a:gd name="connsiteY6" fmla="*/ 10954 h 468187"/>
              <a:gd name="connsiteX7" fmla="*/ 297715 w 728257"/>
              <a:gd name="connsiteY7" fmla="*/ 71279 h 468187"/>
              <a:gd name="connsiteX8" fmla="*/ 2440 w 728257"/>
              <a:gd name="connsiteY8" fmla="*/ 188754 h 46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257" h="468187">
                <a:moveTo>
                  <a:pt x="2440" y="188754"/>
                </a:moveTo>
                <a:cubicBezTo>
                  <a:pt x="34190" y="205158"/>
                  <a:pt x="382911" y="154887"/>
                  <a:pt x="488215" y="169704"/>
                </a:cubicBezTo>
                <a:cubicBezTo>
                  <a:pt x="593519" y="184521"/>
                  <a:pt x="617332" y="258604"/>
                  <a:pt x="634265" y="277654"/>
                </a:cubicBezTo>
                <a:cubicBezTo>
                  <a:pt x="651198" y="296704"/>
                  <a:pt x="574469" y="252254"/>
                  <a:pt x="589815" y="284004"/>
                </a:cubicBezTo>
                <a:cubicBezTo>
                  <a:pt x="605161" y="315754"/>
                  <a:pt x="717873" y="466037"/>
                  <a:pt x="726340" y="468154"/>
                </a:cubicBezTo>
                <a:cubicBezTo>
                  <a:pt x="734807" y="470271"/>
                  <a:pt x="716815" y="372904"/>
                  <a:pt x="640615" y="296704"/>
                </a:cubicBezTo>
                <a:cubicBezTo>
                  <a:pt x="564415" y="220504"/>
                  <a:pt x="326290" y="48525"/>
                  <a:pt x="269140" y="10954"/>
                </a:cubicBezTo>
                <a:cubicBezTo>
                  <a:pt x="211990" y="-26617"/>
                  <a:pt x="336873" y="42175"/>
                  <a:pt x="297715" y="71279"/>
                </a:cubicBezTo>
                <a:cubicBezTo>
                  <a:pt x="258557" y="100383"/>
                  <a:pt x="-29310" y="172350"/>
                  <a:pt x="2440" y="188754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0" name="フリーフォーム 1539">
            <a:extLst>
              <a:ext uri="{FF2B5EF4-FFF2-40B4-BE49-F238E27FC236}">
                <a16:creationId xmlns:a16="http://schemas.microsoft.com/office/drawing/2014/main" id="{17EF1E59-5C2A-6855-3A88-2D15AC9E5B6C}"/>
              </a:ext>
            </a:extLst>
          </p:cNvPr>
          <p:cNvSpPr/>
          <p:nvPr/>
        </p:nvSpPr>
        <p:spPr>
          <a:xfrm>
            <a:off x="2621159" y="3633456"/>
            <a:ext cx="376259" cy="542355"/>
          </a:xfrm>
          <a:custGeom>
            <a:avLst/>
            <a:gdLst>
              <a:gd name="connsiteX0" fmla="*/ 7741 w 376259"/>
              <a:gd name="connsiteY0" fmla="*/ 1919 h 542355"/>
              <a:gd name="connsiteX1" fmla="*/ 39491 w 376259"/>
              <a:gd name="connsiteY1" fmla="*/ 214644 h 542355"/>
              <a:gd name="connsiteX2" fmla="*/ 328416 w 376259"/>
              <a:gd name="connsiteY2" fmla="*/ 449594 h 542355"/>
              <a:gd name="connsiteX3" fmla="*/ 191891 w 376259"/>
              <a:gd name="connsiteY3" fmla="*/ 417844 h 542355"/>
              <a:gd name="connsiteX4" fmla="*/ 376041 w 376259"/>
              <a:gd name="connsiteY4" fmla="*/ 541669 h 542355"/>
              <a:gd name="connsiteX5" fmla="*/ 147441 w 376259"/>
              <a:gd name="connsiteY5" fmla="*/ 459119 h 542355"/>
              <a:gd name="connsiteX6" fmla="*/ 1391 w 376259"/>
              <a:gd name="connsiteY6" fmla="*/ 281319 h 542355"/>
              <a:gd name="connsiteX7" fmla="*/ 71241 w 376259"/>
              <a:gd name="connsiteY7" fmla="*/ 341644 h 542355"/>
              <a:gd name="connsiteX8" fmla="*/ 7741 w 376259"/>
              <a:gd name="connsiteY8" fmla="*/ 1919 h 542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6259" h="542355">
                <a:moveTo>
                  <a:pt x="7741" y="1919"/>
                </a:moveTo>
                <a:cubicBezTo>
                  <a:pt x="2449" y="-19247"/>
                  <a:pt x="-13955" y="140032"/>
                  <a:pt x="39491" y="214644"/>
                </a:cubicBezTo>
                <a:cubicBezTo>
                  <a:pt x="92937" y="289256"/>
                  <a:pt x="303016" y="415727"/>
                  <a:pt x="328416" y="449594"/>
                </a:cubicBezTo>
                <a:cubicBezTo>
                  <a:pt x="353816" y="483461"/>
                  <a:pt x="183954" y="402498"/>
                  <a:pt x="191891" y="417844"/>
                </a:cubicBezTo>
                <a:cubicBezTo>
                  <a:pt x="199828" y="433190"/>
                  <a:pt x="383449" y="534790"/>
                  <a:pt x="376041" y="541669"/>
                </a:cubicBezTo>
                <a:cubicBezTo>
                  <a:pt x="368633" y="548548"/>
                  <a:pt x="209883" y="502511"/>
                  <a:pt x="147441" y="459119"/>
                </a:cubicBezTo>
                <a:cubicBezTo>
                  <a:pt x="84999" y="415727"/>
                  <a:pt x="14091" y="300898"/>
                  <a:pt x="1391" y="281319"/>
                </a:cubicBezTo>
                <a:cubicBezTo>
                  <a:pt x="-11309" y="261740"/>
                  <a:pt x="67008" y="386094"/>
                  <a:pt x="71241" y="341644"/>
                </a:cubicBezTo>
                <a:cubicBezTo>
                  <a:pt x="75474" y="297194"/>
                  <a:pt x="13033" y="23085"/>
                  <a:pt x="7741" y="1919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1" name="フリーフォーム 1540">
            <a:extLst>
              <a:ext uri="{FF2B5EF4-FFF2-40B4-BE49-F238E27FC236}">
                <a16:creationId xmlns:a16="http://schemas.microsoft.com/office/drawing/2014/main" id="{67C17962-413C-B4F2-981C-AC9939057584}"/>
              </a:ext>
            </a:extLst>
          </p:cNvPr>
          <p:cNvSpPr/>
          <p:nvPr/>
        </p:nvSpPr>
        <p:spPr>
          <a:xfrm>
            <a:off x="2613957" y="3540113"/>
            <a:ext cx="342159" cy="629685"/>
          </a:xfrm>
          <a:custGeom>
            <a:avLst/>
            <a:gdLst>
              <a:gd name="connsiteX0" fmla="*/ 2243 w 342159"/>
              <a:gd name="connsiteY0" fmla="*/ 12 h 629685"/>
              <a:gd name="connsiteX1" fmla="*/ 33993 w 342159"/>
              <a:gd name="connsiteY1" fmla="*/ 361962 h 629685"/>
              <a:gd name="connsiteX2" fmla="*/ 129243 w 342159"/>
              <a:gd name="connsiteY2" fmla="*/ 517537 h 629685"/>
              <a:gd name="connsiteX3" fmla="*/ 116543 w 342159"/>
              <a:gd name="connsiteY3" fmla="*/ 501662 h 629685"/>
              <a:gd name="connsiteX4" fmla="*/ 338793 w 342159"/>
              <a:gd name="connsiteY4" fmla="*/ 628662 h 629685"/>
              <a:gd name="connsiteX5" fmla="*/ 240368 w 342159"/>
              <a:gd name="connsiteY5" fmla="*/ 546112 h 629685"/>
              <a:gd name="connsiteX6" fmla="*/ 100668 w 342159"/>
              <a:gd name="connsiteY6" fmla="*/ 288937 h 629685"/>
              <a:gd name="connsiteX7" fmla="*/ 87968 w 342159"/>
              <a:gd name="connsiteY7" fmla="*/ 374662 h 629685"/>
              <a:gd name="connsiteX8" fmla="*/ 2243 w 342159"/>
              <a:gd name="connsiteY8" fmla="*/ 12 h 629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2159" h="629685">
                <a:moveTo>
                  <a:pt x="2243" y="12"/>
                </a:moveTo>
                <a:cubicBezTo>
                  <a:pt x="-6753" y="-2105"/>
                  <a:pt x="12826" y="275708"/>
                  <a:pt x="33993" y="361962"/>
                </a:cubicBezTo>
                <a:cubicBezTo>
                  <a:pt x="55160" y="448216"/>
                  <a:pt x="115485" y="494254"/>
                  <a:pt x="129243" y="517537"/>
                </a:cubicBezTo>
                <a:cubicBezTo>
                  <a:pt x="143001" y="540820"/>
                  <a:pt x="81618" y="483141"/>
                  <a:pt x="116543" y="501662"/>
                </a:cubicBezTo>
                <a:cubicBezTo>
                  <a:pt x="151468" y="520183"/>
                  <a:pt x="318156" y="621254"/>
                  <a:pt x="338793" y="628662"/>
                </a:cubicBezTo>
                <a:cubicBezTo>
                  <a:pt x="359430" y="636070"/>
                  <a:pt x="280055" y="602733"/>
                  <a:pt x="240368" y="546112"/>
                </a:cubicBezTo>
                <a:cubicBezTo>
                  <a:pt x="200681" y="489491"/>
                  <a:pt x="126068" y="317512"/>
                  <a:pt x="100668" y="288937"/>
                </a:cubicBezTo>
                <a:cubicBezTo>
                  <a:pt x="75268" y="260362"/>
                  <a:pt x="102255" y="416995"/>
                  <a:pt x="87968" y="374662"/>
                </a:cubicBezTo>
                <a:cubicBezTo>
                  <a:pt x="73681" y="332329"/>
                  <a:pt x="11239" y="2129"/>
                  <a:pt x="2243" y="12"/>
                </a:cubicBezTo>
                <a:close/>
              </a:path>
            </a:pathLst>
          </a:custGeom>
          <a:solidFill>
            <a:srgbClr val="FF8AD8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2" name="フリーフォーム 1541">
            <a:extLst>
              <a:ext uri="{FF2B5EF4-FFF2-40B4-BE49-F238E27FC236}">
                <a16:creationId xmlns:a16="http://schemas.microsoft.com/office/drawing/2014/main" id="{981F9734-24C3-8888-80D4-7870FB95889D}"/>
              </a:ext>
            </a:extLst>
          </p:cNvPr>
          <p:cNvSpPr/>
          <p:nvPr/>
        </p:nvSpPr>
        <p:spPr>
          <a:xfrm>
            <a:off x="2694130" y="3645672"/>
            <a:ext cx="809762" cy="627193"/>
          </a:xfrm>
          <a:custGeom>
            <a:avLst/>
            <a:gdLst>
              <a:gd name="connsiteX0" fmla="*/ 785670 w 809762"/>
              <a:gd name="connsiteY0" fmla="*/ 5578 h 627193"/>
              <a:gd name="connsiteX1" fmla="*/ 531670 w 809762"/>
              <a:gd name="connsiteY1" fmla="*/ 231003 h 627193"/>
              <a:gd name="connsiteX2" fmla="*/ 99870 w 809762"/>
              <a:gd name="connsiteY2" fmla="*/ 405628 h 627193"/>
              <a:gd name="connsiteX3" fmla="*/ 255445 w 809762"/>
              <a:gd name="connsiteY3" fmla="*/ 402453 h 627193"/>
              <a:gd name="connsiteX4" fmla="*/ 17320 w 809762"/>
              <a:gd name="connsiteY4" fmla="*/ 504053 h 627193"/>
              <a:gd name="connsiteX5" fmla="*/ 191945 w 809762"/>
              <a:gd name="connsiteY5" fmla="*/ 478653 h 627193"/>
              <a:gd name="connsiteX6" fmla="*/ 17320 w 809762"/>
              <a:gd name="connsiteY6" fmla="*/ 621528 h 627193"/>
              <a:gd name="connsiteX7" fmla="*/ 706295 w 809762"/>
              <a:gd name="connsiteY7" fmla="*/ 253228 h 627193"/>
              <a:gd name="connsiteX8" fmla="*/ 528495 w 809762"/>
              <a:gd name="connsiteY8" fmla="*/ 405628 h 627193"/>
              <a:gd name="connsiteX9" fmla="*/ 769795 w 809762"/>
              <a:gd name="connsiteY9" fmla="*/ 94478 h 627193"/>
              <a:gd name="connsiteX10" fmla="*/ 785670 w 809762"/>
              <a:gd name="connsiteY10" fmla="*/ 5578 h 627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9762" h="627193">
                <a:moveTo>
                  <a:pt x="785670" y="5578"/>
                </a:moveTo>
                <a:cubicBezTo>
                  <a:pt x="745983" y="28332"/>
                  <a:pt x="645970" y="164328"/>
                  <a:pt x="531670" y="231003"/>
                </a:cubicBezTo>
                <a:cubicBezTo>
                  <a:pt x="417370" y="297678"/>
                  <a:pt x="145908" y="377053"/>
                  <a:pt x="99870" y="405628"/>
                </a:cubicBezTo>
                <a:cubicBezTo>
                  <a:pt x="53832" y="434203"/>
                  <a:pt x="269203" y="386049"/>
                  <a:pt x="255445" y="402453"/>
                </a:cubicBezTo>
                <a:cubicBezTo>
                  <a:pt x="241687" y="418857"/>
                  <a:pt x="27903" y="491353"/>
                  <a:pt x="17320" y="504053"/>
                </a:cubicBezTo>
                <a:cubicBezTo>
                  <a:pt x="6737" y="516753"/>
                  <a:pt x="191945" y="459074"/>
                  <a:pt x="191945" y="478653"/>
                </a:cubicBezTo>
                <a:cubicBezTo>
                  <a:pt x="191945" y="498232"/>
                  <a:pt x="-68405" y="659099"/>
                  <a:pt x="17320" y="621528"/>
                </a:cubicBezTo>
                <a:cubicBezTo>
                  <a:pt x="103045" y="583957"/>
                  <a:pt x="621099" y="289211"/>
                  <a:pt x="706295" y="253228"/>
                </a:cubicBezTo>
                <a:cubicBezTo>
                  <a:pt x="791491" y="217245"/>
                  <a:pt x="517912" y="432086"/>
                  <a:pt x="528495" y="405628"/>
                </a:cubicBezTo>
                <a:cubicBezTo>
                  <a:pt x="539078" y="379170"/>
                  <a:pt x="726403" y="155861"/>
                  <a:pt x="769795" y="94478"/>
                </a:cubicBezTo>
                <a:cubicBezTo>
                  <a:pt x="813187" y="33095"/>
                  <a:pt x="825357" y="-17176"/>
                  <a:pt x="785670" y="5578"/>
                </a:cubicBezTo>
                <a:close/>
              </a:path>
            </a:pathLst>
          </a:custGeom>
          <a:solidFill>
            <a:srgbClr val="FF8AD8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3" name="フリーフォーム 1542">
            <a:extLst>
              <a:ext uri="{FF2B5EF4-FFF2-40B4-BE49-F238E27FC236}">
                <a16:creationId xmlns:a16="http://schemas.microsoft.com/office/drawing/2014/main" id="{72522ECA-D699-7168-FE9B-03A4267BCCD2}"/>
              </a:ext>
            </a:extLst>
          </p:cNvPr>
          <p:cNvSpPr/>
          <p:nvPr/>
        </p:nvSpPr>
        <p:spPr>
          <a:xfrm>
            <a:off x="2446620" y="3549055"/>
            <a:ext cx="975833" cy="552769"/>
          </a:xfrm>
          <a:custGeom>
            <a:avLst/>
            <a:gdLst>
              <a:gd name="connsiteX0" fmla="*/ 745 w 975833"/>
              <a:gd name="connsiteY0" fmla="*/ 7692 h 552769"/>
              <a:gd name="connsiteX1" fmla="*/ 141939 w 975833"/>
              <a:gd name="connsiteY1" fmla="*/ 48033 h 552769"/>
              <a:gd name="connsiteX2" fmla="*/ 659651 w 975833"/>
              <a:gd name="connsiteY2" fmla="*/ 155610 h 552769"/>
              <a:gd name="connsiteX3" fmla="*/ 673098 w 975833"/>
              <a:gd name="connsiteY3" fmla="*/ 209398 h 552769"/>
              <a:gd name="connsiteX4" fmla="*/ 968933 w 975833"/>
              <a:gd name="connsiteY4" fmla="*/ 195951 h 552769"/>
              <a:gd name="connsiteX5" fmla="*/ 874804 w 975833"/>
              <a:gd name="connsiteY5" fmla="*/ 330421 h 552769"/>
              <a:gd name="connsiteX6" fmla="*/ 794121 w 975833"/>
              <a:gd name="connsiteY6" fmla="*/ 491786 h 552769"/>
              <a:gd name="connsiteX7" fmla="*/ 377262 w 975833"/>
              <a:gd name="connsiteY7" fmla="*/ 552298 h 552769"/>
              <a:gd name="connsiteX8" fmla="*/ 390709 w 975833"/>
              <a:gd name="connsiteY8" fmla="*/ 464892 h 552769"/>
              <a:gd name="connsiteX9" fmla="*/ 155386 w 975833"/>
              <a:gd name="connsiteY9" fmla="*/ 384210 h 552769"/>
              <a:gd name="connsiteX10" fmla="*/ 182280 w 975833"/>
              <a:gd name="connsiteY10" fmla="*/ 195951 h 552769"/>
              <a:gd name="connsiteX11" fmla="*/ 745 w 975833"/>
              <a:gd name="connsiteY11" fmla="*/ 7692 h 552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75833" h="552769">
                <a:moveTo>
                  <a:pt x="745" y="7692"/>
                </a:moveTo>
                <a:cubicBezTo>
                  <a:pt x="-5979" y="-16961"/>
                  <a:pt x="32121" y="23380"/>
                  <a:pt x="141939" y="48033"/>
                </a:cubicBezTo>
                <a:cubicBezTo>
                  <a:pt x="251757" y="72686"/>
                  <a:pt x="571125" y="128716"/>
                  <a:pt x="659651" y="155610"/>
                </a:cubicBezTo>
                <a:cubicBezTo>
                  <a:pt x="748177" y="182504"/>
                  <a:pt x="621551" y="202675"/>
                  <a:pt x="673098" y="209398"/>
                </a:cubicBezTo>
                <a:cubicBezTo>
                  <a:pt x="724645" y="216121"/>
                  <a:pt x="935315" y="175781"/>
                  <a:pt x="968933" y="195951"/>
                </a:cubicBezTo>
                <a:cubicBezTo>
                  <a:pt x="1002551" y="216122"/>
                  <a:pt x="903939" y="281115"/>
                  <a:pt x="874804" y="330421"/>
                </a:cubicBezTo>
                <a:cubicBezTo>
                  <a:pt x="845669" y="379727"/>
                  <a:pt x="877045" y="454807"/>
                  <a:pt x="794121" y="491786"/>
                </a:cubicBezTo>
                <a:cubicBezTo>
                  <a:pt x="711197" y="528766"/>
                  <a:pt x="444497" y="556780"/>
                  <a:pt x="377262" y="552298"/>
                </a:cubicBezTo>
                <a:cubicBezTo>
                  <a:pt x="310027" y="547816"/>
                  <a:pt x="427688" y="492907"/>
                  <a:pt x="390709" y="464892"/>
                </a:cubicBezTo>
                <a:cubicBezTo>
                  <a:pt x="353730" y="436877"/>
                  <a:pt x="190124" y="429033"/>
                  <a:pt x="155386" y="384210"/>
                </a:cubicBezTo>
                <a:cubicBezTo>
                  <a:pt x="120648" y="339387"/>
                  <a:pt x="205812" y="254222"/>
                  <a:pt x="182280" y="195951"/>
                </a:cubicBezTo>
                <a:cubicBezTo>
                  <a:pt x="158748" y="137680"/>
                  <a:pt x="7469" y="32345"/>
                  <a:pt x="745" y="7692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4" name="フリーフォーム 1543">
            <a:extLst>
              <a:ext uri="{FF2B5EF4-FFF2-40B4-BE49-F238E27FC236}">
                <a16:creationId xmlns:a16="http://schemas.microsoft.com/office/drawing/2014/main" id="{811BA8E4-9BD3-A83A-8CAE-AC82E46A8842}"/>
              </a:ext>
            </a:extLst>
          </p:cNvPr>
          <p:cNvSpPr/>
          <p:nvPr/>
        </p:nvSpPr>
        <p:spPr>
          <a:xfrm>
            <a:off x="10573569" y="1797536"/>
            <a:ext cx="1925779" cy="211590"/>
          </a:xfrm>
          <a:custGeom>
            <a:avLst/>
            <a:gdLst>
              <a:gd name="connsiteX0" fmla="*/ 84599 w 1925779"/>
              <a:gd name="connsiteY0" fmla="*/ 178748 h 211590"/>
              <a:gd name="connsiteX1" fmla="*/ 138676 w 1925779"/>
              <a:gd name="connsiteY1" fmla="*/ 203329 h 211590"/>
              <a:gd name="connsiteX2" fmla="*/ 1441450 w 1925779"/>
              <a:gd name="connsiteY2" fmla="*/ 41096 h 211590"/>
              <a:gd name="connsiteX3" fmla="*/ 1677425 w 1925779"/>
              <a:gd name="connsiteY3" fmla="*/ 21432 h 211590"/>
              <a:gd name="connsiteX4" fmla="*/ 1913399 w 1925779"/>
              <a:gd name="connsiteY4" fmla="*/ 6683 h 211590"/>
              <a:gd name="connsiteX5" fmla="*/ 1274302 w 1925779"/>
              <a:gd name="connsiteY5" fmla="*/ 1767 h 211590"/>
              <a:gd name="connsiteX6" fmla="*/ 453308 w 1925779"/>
              <a:gd name="connsiteY6" fmla="*/ 36180 h 211590"/>
              <a:gd name="connsiteX7" fmla="*/ 556547 w 1925779"/>
              <a:gd name="connsiteY7" fmla="*/ 100090 h 211590"/>
              <a:gd name="connsiteX8" fmla="*/ 84599 w 1925779"/>
              <a:gd name="connsiteY8" fmla="*/ 178748 h 211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5779" h="211590">
                <a:moveTo>
                  <a:pt x="84599" y="178748"/>
                </a:moveTo>
                <a:cubicBezTo>
                  <a:pt x="14954" y="195954"/>
                  <a:pt x="-87466" y="226271"/>
                  <a:pt x="138676" y="203329"/>
                </a:cubicBezTo>
                <a:cubicBezTo>
                  <a:pt x="364818" y="180387"/>
                  <a:pt x="1184992" y="71412"/>
                  <a:pt x="1441450" y="41096"/>
                </a:cubicBezTo>
                <a:cubicBezTo>
                  <a:pt x="1697908" y="10780"/>
                  <a:pt x="1598767" y="27167"/>
                  <a:pt x="1677425" y="21432"/>
                </a:cubicBezTo>
                <a:cubicBezTo>
                  <a:pt x="1756083" y="15697"/>
                  <a:pt x="1980586" y="9960"/>
                  <a:pt x="1913399" y="6683"/>
                </a:cubicBezTo>
                <a:cubicBezTo>
                  <a:pt x="1846212" y="3405"/>
                  <a:pt x="1517650" y="-3149"/>
                  <a:pt x="1274302" y="1767"/>
                </a:cubicBezTo>
                <a:cubicBezTo>
                  <a:pt x="1030954" y="6683"/>
                  <a:pt x="572934" y="19793"/>
                  <a:pt x="453308" y="36180"/>
                </a:cubicBezTo>
                <a:cubicBezTo>
                  <a:pt x="333682" y="52567"/>
                  <a:pt x="616360" y="75509"/>
                  <a:pt x="556547" y="100090"/>
                </a:cubicBezTo>
                <a:cubicBezTo>
                  <a:pt x="496734" y="124671"/>
                  <a:pt x="154244" y="161542"/>
                  <a:pt x="84599" y="178748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5" name="フリーフォーム 1544">
            <a:extLst>
              <a:ext uri="{FF2B5EF4-FFF2-40B4-BE49-F238E27FC236}">
                <a16:creationId xmlns:a16="http://schemas.microsoft.com/office/drawing/2014/main" id="{27133A0E-88EB-32C9-57EE-9C9EC5A2D998}"/>
              </a:ext>
            </a:extLst>
          </p:cNvPr>
          <p:cNvSpPr/>
          <p:nvPr/>
        </p:nvSpPr>
        <p:spPr>
          <a:xfrm>
            <a:off x="10608683" y="2266245"/>
            <a:ext cx="777118" cy="513264"/>
          </a:xfrm>
          <a:custGeom>
            <a:avLst/>
            <a:gdLst>
              <a:gd name="connsiteX0" fmla="*/ 310040 w 777118"/>
              <a:gd name="connsiteY0" fmla="*/ 90 h 513264"/>
              <a:gd name="connsiteX1" fmla="*/ 757407 w 777118"/>
              <a:gd name="connsiteY1" fmla="*/ 181987 h 513264"/>
              <a:gd name="connsiteX2" fmla="*/ 668917 w 777118"/>
              <a:gd name="connsiteY2" fmla="*/ 295058 h 513264"/>
              <a:gd name="connsiteX3" fmla="*/ 772156 w 777118"/>
              <a:gd name="connsiteY3" fmla="*/ 467123 h 513264"/>
              <a:gd name="connsiteX4" fmla="*/ 477188 w 777118"/>
              <a:gd name="connsiteY4" fmla="*/ 299974 h 513264"/>
              <a:gd name="connsiteX5" fmla="*/ 167472 w 777118"/>
              <a:gd name="connsiteY5" fmla="*/ 378632 h 513264"/>
              <a:gd name="connsiteX6" fmla="*/ 323 w 777118"/>
              <a:gd name="connsiteY6" fmla="*/ 511368 h 513264"/>
              <a:gd name="connsiteX7" fmla="*/ 206801 w 777118"/>
              <a:gd name="connsiteY7" fmla="*/ 270478 h 513264"/>
              <a:gd name="connsiteX8" fmla="*/ 654169 w 777118"/>
              <a:gd name="connsiteY8" fmla="*/ 275394 h 513264"/>
              <a:gd name="connsiteX9" fmla="*/ 605007 w 777118"/>
              <a:gd name="connsiteY9" fmla="*/ 206568 h 513264"/>
              <a:gd name="connsiteX10" fmla="*/ 310040 w 777118"/>
              <a:gd name="connsiteY10" fmla="*/ 90 h 51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7118" h="513264">
                <a:moveTo>
                  <a:pt x="310040" y="90"/>
                </a:moveTo>
                <a:cubicBezTo>
                  <a:pt x="335440" y="-4007"/>
                  <a:pt x="697594" y="132826"/>
                  <a:pt x="757407" y="181987"/>
                </a:cubicBezTo>
                <a:cubicBezTo>
                  <a:pt x="817220" y="231148"/>
                  <a:pt x="666459" y="247535"/>
                  <a:pt x="668917" y="295058"/>
                </a:cubicBezTo>
                <a:cubicBezTo>
                  <a:pt x="671375" y="342581"/>
                  <a:pt x="804111" y="466304"/>
                  <a:pt x="772156" y="467123"/>
                </a:cubicBezTo>
                <a:cubicBezTo>
                  <a:pt x="740201" y="467942"/>
                  <a:pt x="577969" y="314722"/>
                  <a:pt x="477188" y="299974"/>
                </a:cubicBezTo>
                <a:cubicBezTo>
                  <a:pt x="376407" y="285226"/>
                  <a:pt x="246949" y="343400"/>
                  <a:pt x="167472" y="378632"/>
                </a:cubicBezTo>
                <a:cubicBezTo>
                  <a:pt x="87995" y="413864"/>
                  <a:pt x="-6232" y="529394"/>
                  <a:pt x="323" y="511368"/>
                </a:cubicBezTo>
                <a:cubicBezTo>
                  <a:pt x="6878" y="493342"/>
                  <a:pt x="97827" y="309807"/>
                  <a:pt x="206801" y="270478"/>
                </a:cubicBezTo>
                <a:cubicBezTo>
                  <a:pt x="315775" y="231149"/>
                  <a:pt x="587801" y="286046"/>
                  <a:pt x="654169" y="275394"/>
                </a:cubicBezTo>
                <a:cubicBezTo>
                  <a:pt x="720537" y="264742"/>
                  <a:pt x="657446" y="249994"/>
                  <a:pt x="605007" y="206568"/>
                </a:cubicBezTo>
                <a:cubicBezTo>
                  <a:pt x="552568" y="163142"/>
                  <a:pt x="284640" y="4187"/>
                  <a:pt x="310040" y="90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6" name="フリーフォーム 1545">
            <a:extLst>
              <a:ext uri="{FF2B5EF4-FFF2-40B4-BE49-F238E27FC236}">
                <a16:creationId xmlns:a16="http://schemas.microsoft.com/office/drawing/2014/main" id="{5D577C3E-0AC1-134F-41FD-845DB7B9D0C3}"/>
              </a:ext>
            </a:extLst>
          </p:cNvPr>
          <p:cNvSpPr/>
          <p:nvPr/>
        </p:nvSpPr>
        <p:spPr>
          <a:xfrm>
            <a:off x="10190230" y="2840771"/>
            <a:ext cx="1287111" cy="217715"/>
          </a:xfrm>
          <a:custGeom>
            <a:avLst/>
            <a:gdLst>
              <a:gd name="connsiteX0" fmla="*/ 20570 w 1287111"/>
              <a:gd name="connsiteY0" fmla="*/ 113823 h 217715"/>
              <a:gd name="connsiteX1" fmla="*/ 664583 w 1287111"/>
              <a:gd name="connsiteY1" fmla="*/ 752 h 217715"/>
              <a:gd name="connsiteX2" fmla="*/ 1185693 w 1287111"/>
              <a:gd name="connsiteY2" fmla="*/ 177732 h 217715"/>
              <a:gd name="connsiteX3" fmla="*/ 1259435 w 1287111"/>
              <a:gd name="connsiteY3" fmla="*/ 217061 h 217715"/>
              <a:gd name="connsiteX4" fmla="*/ 851396 w 1287111"/>
              <a:gd name="connsiteY4" fmla="*/ 202313 h 217715"/>
              <a:gd name="connsiteX5" fmla="*/ 408944 w 1287111"/>
              <a:gd name="connsiteY5" fmla="*/ 202313 h 217715"/>
              <a:gd name="connsiteX6" fmla="*/ 177886 w 1287111"/>
              <a:gd name="connsiteY6" fmla="*/ 108906 h 217715"/>
              <a:gd name="connsiteX7" fmla="*/ 20570 w 1287111"/>
              <a:gd name="connsiteY7" fmla="*/ 113823 h 2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7111" h="217715">
                <a:moveTo>
                  <a:pt x="20570" y="113823"/>
                </a:moveTo>
                <a:cubicBezTo>
                  <a:pt x="101686" y="95797"/>
                  <a:pt x="470396" y="-9900"/>
                  <a:pt x="664583" y="752"/>
                </a:cubicBezTo>
                <a:cubicBezTo>
                  <a:pt x="858770" y="11403"/>
                  <a:pt x="1086551" y="141680"/>
                  <a:pt x="1185693" y="177732"/>
                </a:cubicBezTo>
                <a:cubicBezTo>
                  <a:pt x="1284835" y="213784"/>
                  <a:pt x="1315151" y="212964"/>
                  <a:pt x="1259435" y="217061"/>
                </a:cubicBezTo>
                <a:cubicBezTo>
                  <a:pt x="1203719" y="221158"/>
                  <a:pt x="993145" y="204771"/>
                  <a:pt x="851396" y="202313"/>
                </a:cubicBezTo>
                <a:cubicBezTo>
                  <a:pt x="709648" y="199855"/>
                  <a:pt x="521196" y="217881"/>
                  <a:pt x="408944" y="202313"/>
                </a:cubicBezTo>
                <a:cubicBezTo>
                  <a:pt x="296692" y="186745"/>
                  <a:pt x="235241" y="122835"/>
                  <a:pt x="177886" y="108906"/>
                </a:cubicBezTo>
                <a:cubicBezTo>
                  <a:pt x="120531" y="94977"/>
                  <a:pt x="-60546" y="131849"/>
                  <a:pt x="20570" y="113823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7" name="フリーフォーム 1546">
            <a:extLst>
              <a:ext uri="{FF2B5EF4-FFF2-40B4-BE49-F238E27FC236}">
                <a16:creationId xmlns:a16="http://schemas.microsoft.com/office/drawing/2014/main" id="{BD6674F3-1D94-BC71-F842-E54609EC3D5A}"/>
              </a:ext>
            </a:extLst>
          </p:cNvPr>
          <p:cNvSpPr/>
          <p:nvPr/>
        </p:nvSpPr>
        <p:spPr>
          <a:xfrm>
            <a:off x="9906000" y="1927348"/>
            <a:ext cx="1308958" cy="589710"/>
          </a:xfrm>
          <a:custGeom>
            <a:avLst/>
            <a:gdLst>
              <a:gd name="connsiteX0" fmla="*/ 0 w 1308958"/>
              <a:gd name="connsiteY0" fmla="*/ 589710 h 589710"/>
              <a:gd name="connsiteX1" fmla="*/ 668594 w 1308958"/>
              <a:gd name="connsiteY1" fmla="*/ 383233 h 589710"/>
              <a:gd name="connsiteX2" fmla="*/ 1302774 w 1308958"/>
              <a:gd name="connsiteY2" fmla="*/ 427478 h 589710"/>
              <a:gd name="connsiteX3" fmla="*/ 997974 w 1308958"/>
              <a:gd name="connsiteY3" fmla="*/ 324239 h 589710"/>
              <a:gd name="connsiteX4" fmla="*/ 1111045 w 1308958"/>
              <a:gd name="connsiteY4" fmla="*/ 14523 h 589710"/>
              <a:gd name="connsiteX5" fmla="*/ 1027471 w 1308958"/>
              <a:gd name="connsiteY5" fmla="*/ 73517 h 589710"/>
              <a:gd name="connsiteX6" fmla="*/ 619432 w 1308958"/>
              <a:gd name="connsiteY6" fmla="*/ 275078 h 589710"/>
              <a:gd name="connsiteX7" fmla="*/ 221226 w 1308958"/>
              <a:gd name="connsiteY7" fmla="*/ 412729 h 589710"/>
              <a:gd name="connsiteX8" fmla="*/ 378542 w 1308958"/>
              <a:gd name="connsiteY8" fmla="*/ 299658 h 589710"/>
              <a:gd name="connsiteX9" fmla="*/ 0 w 1308958"/>
              <a:gd name="connsiteY9" fmla="*/ 589710 h 589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08958" h="589710">
                <a:moveTo>
                  <a:pt x="0" y="589710"/>
                </a:moveTo>
                <a:cubicBezTo>
                  <a:pt x="225732" y="499991"/>
                  <a:pt x="451465" y="410272"/>
                  <a:pt x="668594" y="383233"/>
                </a:cubicBezTo>
                <a:cubicBezTo>
                  <a:pt x="885723" y="356194"/>
                  <a:pt x="1247877" y="437310"/>
                  <a:pt x="1302774" y="427478"/>
                </a:cubicBezTo>
                <a:cubicBezTo>
                  <a:pt x="1357671" y="417646"/>
                  <a:pt x="1029929" y="393065"/>
                  <a:pt x="997974" y="324239"/>
                </a:cubicBezTo>
                <a:cubicBezTo>
                  <a:pt x="966019" y="255413"/>
                  <a:pt x="1106129" y="56310"/>
                  <a:pt x="1111045" y="14523"/>
                </a:cubicBezTo>
                <a:cubicBezTo>
                  <a:pt x="1115961" y="-27264"/>
                  <a:pt x="1109407" y="30091"/>
                  <a:pt x="1027471" y="73517"/>
                </a:cubicBezTo>
                <a:cubicBezTo>
                  <a:pt x="945536" y="116943"/>
                  <a:pt x="753806" y="218543"/>
                  <a:pt x="619432" y="275078"/>
                </a:cubicBezTo>
                <a:cubicBezTo>
                  <a:pt x="485058" y="331613"/>
                  <a:pt x="261374" y="408632"/>
                  <a:pt x="221226" y="412729"/>
                </a:cubicBezTo>
                <a:cubicBezTo>
                  <a:pt x="181078" y="416826"/>
                  <a:pt x="378542" y="299658"/>
                  <a:pt x="378542" y="299658"/>
                </a:cubicBezTo>
                <a:lnTo>
                  <a:pt x="0" y="589710"/>
                </a:ln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8" name="フリーフォーム 1547">
            <a:extLst>
              <a:ext uri="{FF2B5EF4-FFF2-40B4-BE49-F238E27FC236}">
                <a16:creationId xmlns:a16="http://schemas.microsoft.com/office/drawing/2014/main" id="{D9AF6BA6-0302-985D-8238-E8E07DB11DAE}"/>
              </a:ext>
            </a:extLst>
          </p:cNvPr>
          <p:cNvSpPr/>
          <p:nvPr/>
        </p:nvSpPr>
        <p:spPr>
          <a:xfrm>
            <a:off x="10964683" y="1823865"/>
            <a:ext cx="1582875" cy="441398"/>
          </a:xfrm>
          <a:custGeom>
            <a:avLst/>
            <a:gdLst>
              <a:gd name="connsiteX0" fmla="*/ 3201 w 1582875"/>
              <a:gd name="connsiteY0" fmla="*/ 432638 h 441398"/>
              <a:gd name="connsiteX1" fmla="*/ 725872 w 1582875"/>
              <a:gd name="connsiteY1" fmla="*/ 103258 h 441398"/>
              <a:gd name="connsiteX2" fmla="*/ 676711 w 1582875"/>
              <a:gd name="connsiteY2" fmla="*/ 152419 h 441398"/>
              <a:gd name="connsiteX3" fmla="*/ 1089665 w 1582875"/>
              <a:gd name="connsiteY3" fmla="*/ 103258 h 441398"/>
              <a:gd name="connsiteX4" fmla="*/ 1246982 w 1582875"/>
              <a:gd name="connsiteY4" fmla="*/ 14767 h 441398"/>
              <a:gd name="connsiteX5" fmla="*/ 1522285 w 1582875"/>
              <a:gd name="connsiteY5" fmla="*/ 9851 h 441398"/>
              <a:gd name="connsiteX6" fmla="*/ 1546865 w 1582875"/>
              <a:gd name="connsiteY6" fmla="*/ 113090 h 441398"/>
              <a:gd name="connsiteX7" fmla="*/ 1104414 w 1582875"/>
              <a:gd name="connsiteY7" fmla="*/ 186832 h 441398"/>
              <a:gd name="connsiteX8" fmla="*/ 745536 w 1582875"/>
              <a:gd name="connsiteY8" fmla="*/ 201580 h 441398"/>
              <a:gd name="connsiteX9" fmla="*/ 484982 w 1582875"/>
              <a:gd name="connsiteY9" fmla="*/ 329400 h 441398"/>
              <a:gd name="connsiteX10" fmla="*/ 460401 w 1582875"/>
              <a:gd name="connsiteY10" fmla="*/ 344148 h 441398"/>
              <a:gd name="connsiteX11" fmla="*/ 3201 w 1582875"/>
              <a:gd name="connsiteY11" fmla="*/ 432638 h 441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82875" h="441398">
                <a:moveTo>
                  <a:pt x="3201" y="432638"/>
                </a:moveTo>
                <a:cubicBezTo>
                  <a:pt x="47446" y="392490"/>
                  <a:pt x="613620" y="149961"/>
                  <a:pt x="725872" y="103258"/>
                </a:cubicBezTo>
                <a:cubicBezTo>
                  <a:pt x="838124" y="56555"/>
                  <a:pt x="616079" y="152419"/>
                  <a:pt x="676711" y="152419"/>
                </a:cubicBezTo>
                <a:cubicBezTo>
                  <a:pt x="737343" y="152419"/>
                  <a:pt x="994620" y="126200"/>
                  <a:pt x="1089665" y="103258"/>
                </a:cubicBezTo>
                <a:cubicBezTo>
                  <a:pt x="1184710" y="80316"/>
                  <a:pt x="1174879" y="30335"/>
                  <a:pt x="1246982" y="14767"/>
                </a:cubicBezTo>
                <a:cubicBezTo>
                  <a:pt x="1319085" y="-801"/>
                  <a:pt x="1472305" y="-6536"/>
                  <a:pt x="1522285" y="9851"/>
                </a:cubicBezTo>
                <a:cubicBezTo>
                  <a:pt x="1572266" y="26238"/>
                  <a:pt x="1616510" y="83593"/>
                  <a:pt x="1546865" y="113090"/>
                </a:cubicBezTo>
                <a:cubicBezTo>
                  <a:pt x="1477220" y="142587"/>
                  <a:pt x="1237969" y="172084"/>
                  <a:pt x="1104414" y="186832"/>
                </a:cubicBezTo>
                <a:cubicBezTo>
                  <a:pt x="970859" y="201580"/>
                  <a:pt x="848775" y="177819"/>
                  <a:pt x="745536" y="201580"/>
                </a:cubicBezTo>
                <a:cubicBezTo>
                  <a:pt x="642297" y="225341"/>
                  <a:pt x="532505" y="305639"/>
                  <a:pt x="484982" y="329400"/>
                </a:cubicBezTo>
                <a:cubicBezTo>
                  <a:pt x="437460" y="353161"/>
                  <a:pt x="534143" y="325303"/>
                  <a:pt x="460401" y="344148"/>
                </a:cubicBezTo>
                <a:cubicBezTo>
                  <a:pt x="386659" y="362993"/>
                  <a:pt x="-41044" y="472786"/>
                  <a:pt x="3201" y="432638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9" name="フリーフォーム 1548">
            <a:extLst>
              <a:ext uri="{FF2B5EF4-FFF2-40B4-BE49-F238E27FC236}">
                <a16:creationId xmlns:a16="http://schemas.microsoft.com/office/drawing/2014/main" id="{153BFAB8-559A-7DE6-52B0-7D205E65BF24}"/>
              </a:ext>
            </a:extLst>
          </p:cNvPr>
          <p:cNvSpPr/>
          <p:nvPr/>
        </p:nvSpPr>
        <p:spPr>
          <a:xfrm>
            <a:off x="11289945" y="1936130"/>
            <a:ext cx="475429" cy="915232"/>
          </a:xfrm>
          <a:custGeom>
            <a:avLst/>
            <a:gdLst>
              <a:gd name="connsiteX0" fmla="*/ 115474 w 475429"/>
              <a:gd name="connsiteY0" fmla="*/ 5741 h 915232"/>
              <a:gd name="connsiteX1" fmla="*/ 179384 w 475429"/>
              <a:gd name="connsiteY1" fmla="*/ 133560 h 915232"/>
              <a:gd name="connsiteX2" fmla="*/ 469436 w 475429"/>
              <a:gd name="connsiteY2" fmla="*/ 580928 h 915232"/>
              <a:gd name="connsiteX3" fmla="*/ 356365 w 475429"/>
              <a:gd name="connsiteY3" fmla="*/ 679251 h 915232"/>
              <a:gd name="connsiteX4" fmla="*/ 130223 w 475429"/>
              <a:gd name="connsiteY4" fmla="*/ 566180 h 915232"/>
              <a:gd name="connsiteX5" fmla="*/ 76145 w 475429"/>
              <a:gd name="connsiteY5" fmla="*/ 915225 h 915232"/>
              <a:gd name="connsiteX6" fmla="*/ 12236 w 475429"/>
              <a:gd name="connsiteY6" fmla="*/ 576012 h 915232"/>
              <a:gd name="connsiteX7" fmla="*/ 341616 w 475429"/>
              <a:gd name="connsiteY7" fmla="*/ 512102 h 915232"/>
              <a:gd name="connsiteX8" fmla="*/ 223629 w 475429"/>
              <a:gd name="connsiteY8" fmla="*/ 281044 h 915232"/>
              <a:gd name="connsiteX9" fmla="*/ 115474 w 475429"/>
              <a:gd name="connsiteY9" fmla="*/ 5741 h 915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5429" h="915232">
                <a:moveTo>
                  <a:pt x="115474" y="5741"/>
                </a:moveTo>
                <a:cubicBezTo>
                  <a:pt x="108100" y="-18840"/>
                  <a:pt x="120390" y="37696"/>
                  <a:pt x="179384" y="133560"/>
                </a:cubicBezTo>
                <a:cubicBezTo>
                  <a:pt x="238378" y="229424"/>
                  <a:pt x="439939" y="489980"/>
                  <a:pt x="469436" y="580928"/>
                </a:cubicBezTo>
                <a:cubicBezTo>
                  <a:pt x="498933" y="671876"/>
                  <a:pt x="412900" y="681709"/>
                  <a:pt x="356365" y="679251"/>
                </a:cubicBezTo>
                <a:cubicBezTo>
                  <a:pt x="299830" y="676793"/>
                  <a:pt x="176926" y="526851"/>
                  <a:pt x="130223" y="566180"/>
                </a:cubicBezTo>
                <a:cubicBezTo>
                  <a:pt x="83520" y="605509"/>
                  <a:pt x="95809" y="913586"/>
                  <a:pt x="76145" y="915225"/>
                </a:cubicBezTo>
                <a:cubicBezTo>
                  <a:pt x="56481" y="916864"/>
                  <a:pt x="-32009" y="643199"/>
                  <a:pt x="12236" y="576012"/>
                </a:cubicBezTo>
                <a:cubicBezTo>
                  <a:pt x="56481" y="508825"/>
                  <a:pt x="306384" y="561263"/>
                  <a:pt x="341616" y="512102"/>
                </a:cubicBezTo>
                <a:cubicBezTo>
                  <a:pt x="376848" y="462941"/>
                  <a:pt x="257222" y="359702"/>
                  <a:pt x="223629" y="281044"/>
                </a:cubicBezTo>
                <a:cubicBezTo>
                  <a:pt x="190036" y="202386"/>
                  <a:pt x="122848" y="30322"/>
                  <a:pt x="115474" y="5741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0" name="フリーフォーム 1549">
            <a:extLst>
              <a:ext uri="{FF2B5EF4-FFF2-40B4-BE49-F238E27FC236}">
                <a16:creationId xmlns:a16="http://schemas.microsoft.com/office/drawing/2014/main" id="{2EEB8703-0CC0-1F74-EECD-2619F056BB08}"/>
              </a:ext>
            </a:extLst>
          </p:cNvPr>
          <p:cNvSpPr/>
          <p:nvPr/>
        </p:nvSpPr>
        <p:spPr>
          <a:xfrm>
            <a:off x="10048706" y="2521618"/>
            <a:ext cx="826172" cy="325006"/>
          </a:xfrm>
          <a:custGeom>
            <a:avLst/>
            <a:gdLst>
              <a:gd name="connsiteX0" fmla="*/ 19526 w 826172"/>
              <a:gd name="connsiteY0" fmla="*/ 319905 h 325006"/>
              <a:gd name="connsiteX1" fmla="*/ 393152 w 826172"/>
              <a:gd name="connsiteY1" fmla="*/ 241247 h 325006"/>
              <a:gd name="connsiteX2" fmla="*/ 825771 w 826172"/>
              <a:gd name="connsiteY2" fmla="*/ 167505 h 325006"/>
              <a:gd name="connsiteX3" fmla="*/ 314494 w 826172"/>
              <a:gd name="connsiteY3" fmla="*/ 356 h 325006"/>
              <a:gd name="connsiteX4" fmla="*/ 402984 w 826172"/>
              <a:gd name="connsiteY4" fmla="*/ 216666 h 325006"/>
              <a:gd name="connsiteX5" fmla="*/ 88352 w 826172"/>
              <a:gd name="connsiteY5" fmla="*/ 305156 h 325006"/>
              <a:gd name="connsiteX6" fmla="*/ 19526 w 826172"/>
              <a:gd name="connsiteY6" fmla="*/ 319905 h 325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6172" h="325006">
                <a:moveTo>
                  <a:pt x="19526" y="319905"/>
                </a:moveTo>
                <a:cubicBezTo>
                  <a:pt x="70326" y="309253"/>
                  <a:pt x="258778" y="266647"/>
                  <a:pt x="393152" y="241247"/>
                </a:cubicBezTo>
                <a:cubicBezTo>
                  <a:pt x="527526" y="215847"/>
                  <a:pt x="838881" y="207653"/>
                  <a:pt x="825771" y="167505"/>
                </a:cubicBezTo>
                <a:cubicBezTo>
                  <a:pt x="812661" y="127356"/>
                  <a:pt x="384958" y="-7837"/>
                  <a:pt x="314494" y="356"/>
                </a:cubicBezTo>
                <a:cubicBezTo>
                  <a:pt x="244030" y="8549"/>
                  <a:pt x="440674" y="165866"/>
                  <a:pt x="402984" y="216666"/>
                </a:cubicBezTo>
                <a:cubicBezTo>
                  <a:pt x="365294" y="267466"/>
                  <a:pt x="150623" y="286311"/>
                  <a:pt x="88352" y="305156"/>
                </a:cubicBezTo>
                <a:cubicBezTo>
                  <a:pt x="26081" y="324001"/>
                  <a:pt x="-31274" y="330557"/>
                  <a:pt x="19526" y="319905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1" name="フリーフォーム 1550">
            <a:extLst>
              <a:ext uri="{FF2B5EF4-FFF2-40B4-BE49-F238E27FC236}">
                <a16:creationId xmlns:a16="http://schemas.microsoft.com/office/drawing/2014/main" id="{B2A661C3-C413-BB9F-BA9F-511A82F1A5B1}"/>
              </a:ext>
            </a:extLst>
          </p:cNvPr>
          <p:cNvSpPr/>
          <p:nvPr/>
        </p:nvSpPr>
        <p:spPr>
          <a:xfrm>
            <a:off x="9731635" y="2802014"/>
            <a:ext cx="1688521" cy="565875"/>
          </a:xfrm>
          <a:custGeom>
            <a:avLst/>
            <a:gdLst>
              <a:gd name="connsiteX0" fmla="*/ 2300 w 1688521"/>
              <a:gd name="connsiteY0" fmla="*/ 180 h 565875"/>
              <a:gd name="connsiteX1" fmla="*/ 803630 w 1688521"/>
              <a:gd name="connsiteY1" fmla="*/ 250902 h 565875"/>
              <a:gd name="connsiteX2" fmla="*/ 1673784 w 1688521"/>
              <a:gd name="connsiteY2" fmla="*/ 221405 h 565875"/>
              <a:gd name="connsiteX3" fmla="*/ 1329655 w 1688521"/>
              <a:gd name="connsiteY3" fmla="*/ 211573 h 565875"/>
              <a:gd name="connsiteX4" fmla="*/ 1049436 w 1688521"/>
              <a:gd name="connsiteY4" fmla="*/ 363973 h 565875"/>
              <a:gd name="connsiteX5" fmla="*/ 754468 w 1688521"/>
              <a:gd name="connsiteY5" fmla="*/ 363973 h 565875"/>
              <a:gd name="connsiteX6" fmla="*/ 1019939 w 1688521"/>
              <a:gd name="connsiteY6" fmla="*/ 368889 h 565875"/>
              <a:gd name="connsiteX7" fmla="*/ 661062 w 1688521"/>
              <a:gd name="connsiteY7" fmla="*/ 565534 h 565875"/>
              <a:gd name="connsiteX8" fmla="*/ 415255 w 1688521"/>
              <a:gd name="connsiteY8" fmla="*/ 314812 h 565875"/>
              <a:gd name="connsiteX9" fmla="*/ 326765 w 1688521"/>
              <a:gd name="connsiteY9" fmla="*/ 245986 h 565875"/>
              <a:gd name="connsiteX10" fmla="*/ 552907 w 1688521"/>
              <a:gd name="connsiteY10" fmla="*/ 295147 h 565875"/>
              <a:gd name="connsiteX11" fmla="*/ 2300 w 1688521"/>
              <a:gd name="connsiteY11" fmla="*/ 180 h 56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88521" h="565875">
                <a:moveTo>
                  <a:pt x="2300" y="180"/>
                </a:moveTo>
                <a:cubicBezTo>
                  <a:pt x="44087" y="-7194"/>
                  <a:pt x="525049" y="214031"/>
                  <a:pt x="803630" y="250902"/>
                </a:cubicBezTo>
                <a:cubicBezTo>
                  <a:pt x="1082211" y="287773"/>
                  <a:pt x="1586113" y="227960"/>
                  <a:pt x="1673784" y="221405"/>
                </a:cubicBezTo>
                <a:cubicBezTo>
                  <a:pt x="1761455" y="214850"/>
                  <a:pt x="1433713" y="187812"/>
                  <a:pt x="1329655" y="211573"/>
                </a:cubicBezTo>
                <a:cubicBezTo>
                  <a:pt x="1225597" y="235334"/>
                  <a:pt x="1145301" y="338573"/>
                  <a:pt x="1049436" y="363973"/>
                </a:cubicBezTo>
                <a:cubicBezTo>
                  <a:pt x="953572" y="389373"/>
                  <a:pt x="759384" y="363154"/>
                  <a:pt x="754468" y="363973"/>
                </a:cubicBezTo>
                <a:cubicBezTo>
                  <a:pt x="749552" y="364792"/>
                  <a:pt x="1035507" y="335296"/>
                  <a:pt x="1019939" y="368889"/>
                </a:cubicBezTo>
                <a:cubicBezTo>
                  <a:pt x="1004371" y="402482"/>
                  <a:pt x="761843" y="574547"/>
                  <a:pt x="661062" y="565534"/>
                </a:cubicBezTo>
                <a:cubicBezTo>
                  <a:pt x="560281" y="556521"/>
                  <a:pt x="470971" y="368070"/>
                  <a:pt x="415255" y="314812"/>
                </a:cubicBezTo>
                <a:cubicBezTo>
                  <a:pt x="359539" y="261554"/>
                  <a:pt x="303823" y="249264"/>
                  <a:pt x="326765" y="245986"/>
                </a:cubicBezTo>
                <a:cubicBezTo>
                  <a:pt x="349707" y="242709"/>
                  <a:pt x="604526" y="338573"/>
                  <a:pt x="552907" y="295147"/>
                </a:cubicBezTo>
                <a:cubicBezTo>
                  <a:pt x="501288" y="251721"/>
                  <a:pt x="-39487" y="7554"/>
                  <a:pt x="2300" y="180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2" name="フリーフォーム 1551">
            <a:extLst>
              <a:ext uri="{FF2B5EF4-FFF2-40B4-BE49-F238E27FC236}">
                <a16:creationId xmlns:a16="http://schemas.microsoft.com/office/drawing/2014/main" id="{9E2E94C9-1355-4634-7AE3-9F384D8E4D18}"/>
              </a:ext>
            </a:extLst>
          </p:cNvPr>
          <p:cNvSpPr/>
          <p:nvPr/>
        </p:nvSpPr>
        <p:spPr>
          <a:xfrm>
            <a:off x="9861059" y="2493206"/>
            <a:ext cx="1749081" cy="540936"/>
          </a:xfrm>
          <a:custGeom>
            <a:avLst/>
            <a:gdLst>
              <a:gd name="connsiteX0" fmla="*/ 20360 w 1749081"/>
              <a:gd name="connsiteY0" fmla="*/ 18936 h 540936"/>
              <a:gd name="connsiteX1" fmla="*/ 148180 w 1749081"/>
              <a:gd name="connsiteY1" fmla="*/ 28768 h 540936"/>
              <a:gd name="connsiteX2" fmla="*/ 595547 w 1749081"/>
              <a:gd name="connsiteY2" fmla="*/ 97594 h 540936"/>
              <a:gd name="connsiteX3" fmla="*/ 1008502 w 1749081"/>
              <a:gd name="connsiteY3" fmla="*/ 353233 h 540936"/>
              <a:gd name="connsiteX4" fmla="*/ 1185483 w 1749081"/>
              <a:gd name="connsiteY4" fmla="*/ 87762 h 540936"/>
              <a:gd name="connsiteX5" fmla="*/ 1465702 w 1749081"/>
              <a:gd name="connsiteY5" fmla="*/ 205749 h 540936"/>
              <a:gd name="connsiteX6" fmla="*/ 1745922 w 1749081"/>
              <a:gd name="connsiteY6" fmla="*/ 338484 h 540936"/>
              <a:gd name="connsiteX7" fmla="*/ 1273973 w 1749081"/>
              <a:gd name="connsiteY7" fmla="*/ 540046 h 540936"/>
              <a:gd name="connsiteX8" fmla="*/ 585715 w 1749081"/>
              <a:gd name="connsiteY8" fmla="*/ 417142 h 540936"/>
              <a:gd name="connsiteX9" fmla="*/ 128515 w 1749081"/>
              <a:gd name="connsiteY9" fmla="*/ 338484 h 540936"/>
              <a:gd name="connsiteX10" fmla="*/ 526722 w 1749081"/>
              <a:gd name="connsiteY10" fmla="*/ 279491 h 540936"/>
              <a:gd name="connsiteX11" fmla="*/ 20360 w 1749081"/>
              <a:gd name="connsiteY11" fmla="*/ 18936 h 54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49081" h="540936">
                <a:moveTo>
                  <a:pt x="20360" y="18936"/>
                </a:moveTo>
                <a:cubicBezTo>
                  <a:pt x="-42730" y="-22851"/>
                  <a:pt x="52316" y="15658"/>
                  <a:pt x="148180" y="28768"/>
                </a:cubicBezTo>
                <a:cubicBezTo>
                  <a:pt x="244044" y="41878"/>
                  <a:pt x="452160" y="43517"/>
                  <a:pt x="595547" y="97594"/>
                </a:cubicBezTo>
                <a:cubicBezTo>
                  <a:pt x="738934" y="151671"/>
                  <a:pt x="910179" y="354872"/>
                  <a:pt x="1008502" y="353233"/>
                </a:cubicBezTo>
                <a:cubicBezTo>
                  <a:pt x="1106825" y="351594"/>
                  <a:pt x="1109283" y="112343"/>
                  <a:pt x="1185483" y="87762"/>
                </a:cubicBezTo>
                <a:cubicBezTo>
                  <a:pt x="1261683" y="63181"/>
                  <a:pt x="1372296" y="163962"/>
                  <a:pt x="1465702" y="205749"/>
                </a:cubicBezTo>
                <a:cubicBezTo>
                  <a:pt x="1559109" y="247536"/>
                  <a:pt x="1777877" y="282768"/>
                  <a:pt x="1745922" y="338484"/>
                </a:cubicBezTo>
                <a:cubicBezTo>
                  <a:pt x="1713967" y="394200"/>
                  <a:pt x="1467341" y="526936"/>
                  <a:pt x="1273973" y="540046"/>
                </a:cubicBezTo>
                <a:cubicBezTo>
                  <a:pt x="1080605" y="553156"/>
                  <a:pt x="585715" y="417142"/>
                  <a:pt x="585715" y="417142"/>
                </a:cubicBezTo>
                <a:cubicBezTo>
                  <a:pt x="394805" y="383548"/>
                  <a:pt x="138347" y="361426"/>
                  <a:pt x="128515" y="338484"/>
                </a:cubicBezTo>
                <a:cubicBezTo>
                  <a:pt x="118683" y="315542"/>
                  <a:pt x="540651" y="331110"/>
                  <a:pt x="526722" y="279491"/>
                </a:cubicBezTo>
                <a:cubicBezTo>
                  <a:pt x="512793" y="227872"/>
                  <a:pt x="83450" y="60723"/>
                  <a:pt x="20360" y="18936"/>
                </a:cubicBezTo>
                <a:close/>
              </a:path>
            </a:pathLst>
          </a:cu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3" name="フリーフォーム 1552">
            <a:extLst>
              <a:ext uri="{FF2B5EF4-FFF2-40B4-BE49-F238E27FC236}">
                <a16:creationId xmlns:a16="http://schemas.microsoft.com/office/drawing/2014/main" id="{6FE28EA7-31DE-1D12-8A3C-4C5C2A3E82D8}"/>
              </a:ext>
            </a:extLst>
          </p:cNvPr>
          <p:cNvSpPr/>
          <p:nvPr/>
        </p:nvSpPr>
        <p:spPr>
          <a:xfrm>
            <a:off x="4517929" y="3822393"/>
            <a:ext cx="1145273" cy="1191485"/>
          </a:xfrm>
          <a:custGeom>
            <a:avLst/>
            <a:gdLst>
              <a:gd name="connsiteX0" fmla="*/ 43054 w 1145273"/>
              <a:gd name="connsiteY0" fmla="*/ 460 h 1191485"/>
              <a:gd name="connsiteX1" fmla="*/ 219324 w 1145273"/>
              <a:gd name="connsiteY1" fmla="*/ 121646 h 1191485"/>
              <a:gd name="connsiteX2" fmla="*/ 1001522 w 1145273"/>
              <a:gd name="connsiteY2" fmla="*/ 496219 h 1191485"/>
              <a:gd name="connsiteX3" fmla="*/ 968471 w 1145273"/>
              <a:gd name="connsiteY3" fmla="*/ 1190282 h 1191485"/>
              <a:gd name="connsiteX4" fmla="*/ 1144741 w 1145273"/>
              <a:gd name="connsiteY4" fmla="*/ 650455 h 1191485"/>
              <a:gd name="connsiteX5" fmla="*/ 902370 w 1145273"/>
              <a:gd name="connsiteY5" fmla="*/ 154696 h 1191485"/>
              <a:gd name="connsiteX6" fmla="*/ 43054 w 1145273"/>
              <a:gd name="connsiteY6" fmla="*/ 460 h 1191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5273" h="1191485">
                <a:moveTo>
                  <a:pt x="43054" y="460"/>
                </a:moveTo>
                <a:cubicBezTo>
                  <a:pt x="-70787" y="-5048"/>
                  <a:pt x="59579" y="39020"/>
                  <a:pt x="219324" y="121646"/>
                </a:cubicBezTo>
                <a:cubicBezTo>
                  <a:pt x="379069" y="204272"/>
                  <a:pt x="876664" y="318113"/>
                  <a:pt x="1001522" y="496219"/>
                </a:cubicBezTo>
                <a:cubicBezTo>
                  <a:pt x="1126380" y="674325"/>
                  <a:pt x="944601" y="1164576"/>
                  <a:pt x="968471" y="1190282"/>
                </a:cubicBezTo>
                <a:cubicBezTo>
                  <a:pt x="992341" y="1215988"/>
                  <a:pt x="1155758" y="823053"/>
                  <a:pt x="1144741" y="650455"/>
                </a:cubicBezTo>
                <a:cubicBezTo>
                  <a:pt x="1133724" y="477857"/>
                  <a:pt x="1087821" y="261192"/>
                  <a:pt x="902370" y="154696"/>
                </a:cubicBezTo>
                <a:cubicBezTo>
                  <a:pt x="716919" y="48200"/>
                  <a:pt x="156895" y="5968"/>
                  <a:pt x="43054" y="46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4" name="フリーフォーム 1553">
            <a:extLst>
              <a:ext uri="{FF2B5EF4-FFF2-40B4-BE49-F238E27FC236}">
                <a16:creationId xmlns:a16="http://schemas.microsoft.com/office/drawing/2014/main" id="{FACDD609-2684-6547-2867-B58A262916AE}"/>
              </a:ext>
            </a:extLst>
          </p:cNvPr>
          <p:cNvSpPr/>
          <p:nvPr/>
        </p:nvSpPr>
        <p:spPr>
          <a:xfrm>
            <a:off x="1489289" y="4603306"/>
            <a:ext cx="313411" cy="2399023"/>
          </a:xfrm>
          <a:custGeom>
            <a:avLst/>
            <a:gdLst>
              <a:gd name="connsiteX0" fmla="*/ 284427 w 313411"/>
              <a:gd name="connsiteY0" fmla="*/ 144964 h 2399023"/>
              <a:gd name="connsiteX1" fmla="*/ 284427 w 313411"/>
              <a:gd name="connsiteY1" fmla="*/ 277166 h 2399023"/>
              <a:gd name="connsiteX2" fmla="*/ 31039 w 313411"/>
              <a:gd name="connsiteY2" fmla="*/ 2381388 h 2399023"/>
              <a:gd name="connsiteX3" fmla="*/ 9005 w 313411"/>
              <a:gd name="connsiteY3" fmla="*/ 1290718 h 2399023"/>
              <a:gd name="connsiteX4" fmla="*/ 75106 w 313411"/>
              <a:gd name="connsiteY4" fmla="*/ 1400887 h 2399023"/>
              <a:gd name="connsiteX5" fmla="*/ 284427 w 313411"/>
              <a:gd name="connsiteY5" fmla="*/ 144964 h 2399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3411" h="2399023">
                <a:moveTo>
                  <a:pt x="284427" y="144964"/>
                </a:moveTo>
                <a:cubicBezTo>
                  <a:pt x="319314" y="-42323"/>
                  <a:pt x="326658" y="-95571"/>
                  <a:pt x="284427" y="277166"/>
                </a:cubicBezTo>
                <a:cubicBezTo>
                  <a:pt x="242196" y="649903"/>
                  <a:pt x="76943" y="2212463"/>
                  <a:pt x="31039" y="2381388"/>
                </a:cubicBezTo>
                <a:cubicBezTo>
                  <a:pt x="-14865" y="2550313"/>
                  <a:pt x="1661" y="1454135"/>
                  <a:pt x="9005" y="1290718"/>
                </a:cubicBezTo>
                <a:cubicBezTo>
                  <a:pt x="16349" y="1127301"/>
                  <a:pt x="29202" y="1599191"/>
                  <a:pt x="75106" y="1400887"/>
                </a:cubicBezTo>
                <a:cubicBezTo>
                  <a:pt x="121010" y="1202583"/>
                  <a:pt x="249540" y="332251"/>
                  <a:pt x="284427" y="14496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5" name="フリーフォーム 1554">
            <a:extLst>
              <a:ext uri="{FF2B5EF4-FFF2-40B4-BE49-F238E27FC236}">
                <a16:creationId xmlns:a16="http://schemas.microsoft.com/office/drawing/2014/main" id="{4ED50FF3-496D-FD02-0226-D88F6322268D}"/>
              </a:ext>
            </a:extLst>
          </p:cNvPr>
          <p:cNvSpPr/>
          <p:nvPr/>
        </p:nvSpPr>
        <p:spPr>
          <a:xfrm>
            <a:off x="401588" y="4699917"/>
            <a:ext cx="634236" cy="1050241"/>
          </a:xfrm>
          <a:custGeom>
            <a:avLst/>
            <a:gdLst>
              <a:gd name="connsiteX0" fmla="*/ 633998 w 634236"/>
              <a:gd name="connsiteY0" fmla="*/ 4285 h 1050241"/>
              <a:gd name="connsiteX1" fmla="*/ 6036 w 634236"/>
              <a:gd name="connsiteY1" fmla="*/ 1039871 h 1050241"/>
              <a:gd name="connsiteX2" fmla="*/ 303492 w 634236"/>
              <a:gd name="connsiteY2" fmla="*/ 544112 h 1050241"/>
              <a:gd name="connsiteX3" fmla="*/ 83154 w 634236"/>
              <a:gd name="connsiteY3" fmla="*/ 665297 h 1050241"/>
              <a:gd name="connsiteX4" fmla="*/ 633998 w 634236"/>
              <a:gd name="connsiteY4" fmla="*/ 4285 h 1050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4236" h="1050241">
                <a:moveTo>
                  <a:pt x="633998" y="4285"/>
                </a:moveTo>
                <a:cubicBezTo>
                  <a:pt x="621145" y="66714"/>
                  <a:pt x="61120" y="949900"/>
                  <a:pt x="6036" y="1039871"/>
                </a:cubicBezTo>
                <a:cubicBezTo>
                  <a:pt x="-49048" y="1129842"/>
                  <a:pt x="290639" y="606541"/>
                  <a:pt x="303492" y="544112"/>
                </a:cubicBezTo>
                <a:cubicBezTo>
                  <a:pt x="316345" y="481683"/>
                  <a:pt x="29906" y="749760"/>
                  <a:pt x="83154" y="665297"/>
                </a:cubicBezTo>
                <a:cubicBezTo>
                  <a:pt x="136402" y="580834"/>
                  <a:pt x="646851" y="-58144"/>
                  <a:pt x="633998" y="428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6" name="フリーフォーム 1555">
            <a:extLst>
              <a:ext uri="{FF2B5EF4-FFF2-40B4-BE49-F238E27FC236}">
                <a16:creationId xmlns:a16="http://schemas.microsoft.com/office/drawing/2014/main" id="{112C696A-898C-37E8-C733-309E6EBD017A}"/>
              </a:ext>
            </a:extLst>
          </p:cNvPr>
          <p:cNvSpPr/>
          <p:nvPr/>
        </p:nvSpPr>
        <p:spPr>
          <a:xfrm>
            <a:off x="5569921" y="4769927"/>
            <a:ext cx="456374" cy="3018054"/>
          </a:xfrm>
          <a:custGeom>
            <a:avLst/>
            <a:gdLst>
              <a:gd name="connsiteX0" fmla="*/ 456306 w 456374"/>
              <a:gd name="connsiteY0" fmla="*/ 377 h 3018054"/>
              <a:gd name="connsiteX1" fmla="*/ 26648 w 456374"/>
              <a:gd name="connsiteY1" fmla="*/ 980878 h 3018054"/>
              <a:gd name="connsiteX2" fmla="*/ 169867 w 456374"/>
              <a:gd name="connsiteY2" fmla="*/ 2369003 h 3018054"/>
              <a:gd name="connsiteX3" fmla="*/ 191901 w 456374"/>
              <a:gd name="connsiteY3" fmla="*/ 2457138 h 3018054"/>
              <a:gd name="connsiteX4" fmla="*/ 390204 w 456374"/>
              <a:gd name="connsiteY4" fmla="*/ 2985948 h 3018054"/>
              <a:gd name="connsiteX5" fmla="*/ 37665 w 456374"/>
              <a:gd name="connsiteY5" fmla="*/ 1399519 h 3018054"/>
              <a:gd name="connsiteX6" fmla="*/ 59698 w 456374"/>
              <a:gd name="connsiteY6" fmla="*/ 870709 h 3018054"/>
              <a:gd name="connsiteX7" fmla="*/ 456306 w 456374"/>
              <a:gd name="connsiteY7" fmla="*/ 377 h 3018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6374" h="3018054">
                <a:moveTo>
                  <a:pt x="456306" y="377"/>
                </a:moveTo>
                <a:cubicBezTo>
                  <a:pt x="450798" y="18738"/>
                  <a:pt x="74388" y="586107"/>
                  <a:pt x="26648" y="980878"/>
                </a:cubicBezTo>
                <a:cubicBezTo>
                  <a:pt x="-21092" y="1375649"/>
                  <a:pt x="142325" y="2122960"/>
                  <a:pt x="169867" y="2369003"/>
                </a:cubicBezTo>
                <a:cubicBezTo>
                  <a:pt x="197409" y="2615046"/>
                  <a:pt x="155178" y="2354314"/>
                  <a:pt x="191901" y="2457138"/>
                </a:cubicBezTo>
                <a:cubicBezTo>
                  <a:pt x="228624" y="2559962"/>
                  <a:pt x="415910" y="3162218"/>
                  <a:pt x="390204" y="2985948"/>
                </a:cubicBezTo>
                <a:cubicBezTo>
                  <a:pt x="364498" y="2809678"/>
                  <a:pt x="92749" y="1752059"/>
                  <a:pt x="37665" y="1399519"/>
                </a:cubicBezTo>
                <a:cubicBezTo>
                  <a:pt x="-17419" y="1046979"/>
                  <a:pt x="-13748" y="1102063"/>
                  <a:pt x="59698" y="870709"/>
                </a:cubicBezTo>
                <a:cubicBezTo>
                  <a:pt x="133144" y="639355"/>
                  <a:pt x="461814" y="-17984"/>
                  <a:pt x="456306" y="37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8" name="フリーフォーム 1557">
            <a:extLst>
              <a:ext uri="{FF2B5EF4-FFF2-40B4-BE49-F238E27FC236}">
                <a16:creationId xmlns:a16="http://schemas.microsoft.com/office/drawing/2014/main" id="{7911FF20-9601-F08D-5311-280AA79B30E9}"/>
              </a:ext>
            </a:extLst>
          </p:cNvPr>
          <p:cNvSpPr/>
          <p:nvPr/>
        </p:nvSpPr>
        <p:spPr>
          <a:xfrm>
            <a:off x="4897597" y="3129212"/>
            <a:ext cx="3491598" cy="1135251"/>
          </a:xfrm>
          <a:custGeom>
            <a:avLst/>
            <a:gdLst>
              <a:gd name="connsiteX0" fmla="*/ 159145 w 3491598"/>
              <a:gd name="connsiteY0" fmla="*/ 1068215 h 1135251"/>
              <a:gd name="connsiteX1" fmla="*/ 3398104 w 3491598"/>
              <a:gd name="connsiteY1" fmla="*/ 21612 h 1135251"/>
              <a:gd name="connsiteX2" fmla="*/ 2417603 w 3491598"/>
              <a:gd name="connsiteY2" fmla="*/ 418219 h 1135251"/>
              <a:gd name="connsiteX3" fmla="*/ 346432 w 3491598"/>
              <a:gd name="connsiteY3" fmla="*/ 1101265 h 1135251"/>
              <a:gd name="connsiteX4" fmla="*/ 478634 w 3491598"/>
              <a:gd name="connsiteY4" fmla="*/ 1035164 h 1135251"/>
              <a:gd name="connsiteX5" fmla="*/ 159145 w 3491598"/>
              <a:gd name="connsiteY5" fmla="*/ 1068215 h 1135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91598" h="1135251">
                <a:moveTo>
                  <a:pt x="159145" y="1068215"/>
                </a:moveTo>
                <a:cubicBezTo>
                  <a:pt x="645723" y="899290"/>
                  <a:pt x="3021694" y="129945"/>
                  <a:pt x="3398104" y="21612"/>
                </a:cubicBezTo>
                <a:cubicBezTo>
                  <a:pt x="3774514" y="-86721"/>
                  <a:pt x="2926215" y="238277"/>
                  <a:pt x="2417603" y="418219"/>
                </a:cubicBezTo>
                <a:cubicBezTo>
                  <a:pt x="1908991" y="598161"/>
                  <a:pt x="669593" y="998441"/>
                  <a:pt x="346432" y="1101265"/>
                </a:cubicBezTo>
                <a:cubicBezTo>
                  <a:pt x="23271" y="1204089"/>
                  <a:pt x="502504" y="1037000"/>
                  <a:pt x="478634" y="1035164"/>
                </a:cubicBezTo>
                <a:cubicBezTo>
                  <a:pt x="454764" y="1033328"/>
                  <a:pt x="-327433" y="1237140"/>
                  <a:pt x="159145" y="106821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9" name="フリーフォーム 1558">
            <a:extLst>
              <a:ext uri="{FF2B5EF4-FFF2-40B4-BE49-F238E27FC236}">
                <a16:creationId xmlns:a16="http://schemas.microsoft.com/office/drawing/2014/main" id="{0311BCDE-E3D7-E463-BFB5-0905998CAC71}"/>
              </a:ext>
            </a:extLst>
          </p:cNvPr>
          <p:cNvSpPr/>
          <p:nvPr/>
        </p:nvSpPr>
        <p:spPr>
          <a:xfrm>
            <a:off x="5290082" y="4248268"/>
            <a:ext cx="3393006" cy="1493366"/>
          </a:xfrm>
          <a:custGeom>
            <a:avLst/>
            <a:gdLst>
              <a:gd name="connsiteX0" fmla="*/ 86149 w 3393006"/>
              <a:gd name="connsiteY0" fmla="*/ 1414402 h 1493366"/>
              <a:gd name="connsiteX1" fmla="*/ 229369 w 3393006"/>
              <a:gd name="connsiteY1" fmla="*/ 1381351 h 1493366"/>
              <a:gd name="connsiteX2" fmla="*/ 1771730 w 3393006"/>
              <a:gd name="connsiteY2" fmla="*/ 290681 h 1493366"/>
              <a:gd name="connsiteX3" fmla="*/ 1518342 w 3393006"/>
              <a:gd name="connsiteY3" fmla="*/ 665255 h 1493366"/>
              <a:gd name="connsiteX4" fmla="*/ 3358159 w 3393006"/>
              <a:gd name="connsiteY4" fmla="*/ 4243 h 1493366"/>
              <a:gd name="connsiteX5" fmla="*/ 2642063 w 3393006"/>
              <a:gd name="connsiteY5" fmla="*/ 389833 h 1493366"/>
              <a:gd name="connsiteX6" fmla="*/ 1628511 w 3393006"/>
              <a:gd name="connsiteY6" fmla="*/ 555086 h 1493366"/>
              <a:gd name="connsiteX7" fmla="*/ 1000549 w 3393006"/>
              <a:gd name="connsiteY7" fmla="*/ 995761 h 1493366"/>
              <a:gd name="connsiteX8" fmla="*/ 86149 w 3393006"/>
              <a:gd name="connsiteY8" fmla="*/ 1414402 h 149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93006" h="1493366">
                <a:moveTo>
                  <a:pt x="86149" y="1414402"/>
                </a:moveTo>
                <a:cubicBezTo>
                  <a:pt x="-42381" y="1478667"/>
                  <a:pt x="-51561" y="1568638"/>
                  <a:pt x="229369" y="1381351"/>
                </a:cubicBezTo>
                <a:cubicBezTo>
                  <a:pt x="510299" y="1194064"/>
                  <a:pt x="1556901" y="410030"/>
                  <a:pt x="1771730" y="290681"/>
                </a:cubicBezTo>
                <a:cubicBezTo>
                  <a:pt x="1986559" y="171332"/>
                  <a:pt x="1253937" y="712995"/>
                  <a:pt x="1518342" y="665255"/>
                </a:cubicBezTo>
                <a:cubicBezTo>
                  <a:pt x="1782747" y="617515"/>
                  <a:pt x="3170872" y="50147"/>
                  <a:pt x="3358159" y="4243"/>
                </a:cubicBezTo>
                <a:cubicBezTo>
                  <a:pt x="3545446" y="-41661"/>
                  <a:pt x="2930338" y="298026"/>
                  <a:pt x="2642063" y="389833"/>
                </a:cubicBezTo>
                <a:cubicBezTo>
                  <a:pt x="2353788" y="481640"/>
                  <a:pt x="1902097" y="454098"/>
                  <a:pt x="1628511" y="555086"/>
                </a:cubicBezTo>
                <a:cubicBezTo>
                  <a:pt x="1354925" y="656074"/>
                  <a:pt x="1257609" y="847033"/>
                  <a:pt x="1000549" y="995761"/>
                </a:cubicBezTo>
                <a:cubicBezTo>
                  <a:pt x="743489" y="1144489"/>
                  <a:pt x="214679" y="1350137"/>
                  <a:pt x="86149" y="141440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0" name="フリーフォーム 1559">
            <a:extLst>
              <a:ext uri="{FF2B5EF4-FFF2-40B4-BE49-F238E27FC236}">
                <a16:creationId xmlns:a16="http://schemas.microsoft.com/office/drawing/2014/main" id="{E910D148-BDCE-7323-7853-C49007F55B12}"/>
              </a:ext>
            </a:extLst>
          </p:cNvPr>
          <p:cNvSpPr/>
          <p:nvPr/>
        </p:nvSpPr>
        <p:spPr>
          <a:xfrm>
            <a:off x="3194747" y="5518180"/>
            <a:ext cx="1071268" cy="2651704"/>
          </a:xfrm>
          <a:custGeom>
            <a:avLst/>
            <a:gdLst>
              <a:gd name="connsiteX0" fmla="*/ 145 w 1071268"/>
              <a:gd name="connsiteY0" fmla="*/ 1271 h 2651704"/>
              <a:gd name="connsiteX1" fmla="*/ 716241 w 1071268"/>
              <a:gd name="connsiteY1" fmla="*/ 1631767 h 2651704"/>
              <a:gd name="connsiteX2" fmla="*/ 650140 w 1071268"/>
              <a:gd name="connsiteY2" fmla="*/ 1587700 h 2651704"/>
              <a:gd name="connsiteX3" fmla="*/ 1068781 w 1071268"/>
              <a:gd name="connsiteY3" fmla="*/ 2645319 h 2651704"/>
              <a:gd name="connsiteX4" fmla="*/ 782342 w 1071268"/>
              <a:gd name="connsiteY4" fmla="*/ 1929222 h 2651704"/>
              <a:gd name="connsiteX5" fmla="*/ 145 w 1071268"/>
              <a:gd name="connsiteY5" fmla="*/ 1271 h 265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1268" h="2651704">
                <a:moveTo>
                  <a:pt x="145" y="1271"/>
                </a:moveTo>
                <a:cubicBezTo>
                  <a:pt x="-10872" y="-48305"/>
                  <a:pt x="607909" y="1367362"/>
                  <a:pt x="716241" y="1631767"/>
                </a:cubicBezTo>
                <a:cubicBezTo>
                  <a:pt x="824573" y="1896172"/>
                  <a:pt x="591383" y="1418775"/>
                  <a:pt x="650140" y="1587700"/>
                </a:cubicBezTo>
                <a:cubicBezTo>
                  <a:pt x="708897" y="1756625"/>
                  <a:pt x="1046747" y="2588399"/>
                  <a:pt x="1068781" y="2645319"/>
                </a:cubicBezTo>
                <a:cubicBezTo>
                  <a:pt x="1090815" y="2702239"/>
                  <a:pt x="964120" y="2371733"/>
                  <a:pt x="782342" y="1929222"/>
                </a:cubicBezTo>
                <a:cubicBezTo>
                  <a:pt x="600564" y="1486711"/>
                  <a:pt x="11162" y="50847"/>
                  <a:pt x="145" y="127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1" name="フリーフォーム 1560">
            <a:extLst>
              <a:ext uri="{FF2B5EF4-FFF2-40B4-BE49-F238E27FC236}">
                <a16:creationId xmlns:a16="http://schemas.microsoft.com/office/drawing/2014/main" id="{E932CC93-A941-9BC8-B4F4-4716BEAF5394}"/>
              </a:ext>
            </a:extLst>
          </p:cNvPr>
          <p:cNvSpPr/>
          <p:nvPr/>
        </p:nvSpPr>
        <p:spPr>
          <a:xfrm>
            <a:off x="5255046" y="6033494"/>
            <a:ext cx="452424" cy="2097212"/>
          </a:xfrm>
          <a:custGeom>
            <a:avLst/>
            <a:gdLst>
              <a:gd name="connsiteX0" fmla="*/ 77118 w 452424"/>
              <a:gd name="connsiteY0" fmla="*/ 14766 h 2097212"/>
              <a:gd name="connsiteX1" fmla="*/ 33050 w 452424"/>
              <a:gd name="connsiteY1" fmla="*/ 896116 h 2097212"/>
              <a:gd name="connsiteX2" fmla="*/ 440674 w 452424"/>
              <a:gd name="connsiteY2" fmla="*/ 1535094 h 2097212"/>
              <a:gd name="connsiteX3" fmla="*/ 198303 w 452424"/>
              <a:gd name="connsiteY3" fmla="*/ 1237639 h 2097212"/>
              <a:gd name="connsiteX4" fmla="*/ 451691 w 452424"/>
              <a:gd name="connsiteY4" fmla="*/ 2096954 h 2097212"/>
              <a:gd name="connsiteX5" fmla="*/ 99152 w 452424"/>
              <a:gd name="connsiteY5" fmla="*/ 1138487 h 2097212"/>
              <a:gd name="connsiteX6" fmla="*/ 0 w 452424"/>
              <a:gd name="connsiteY6" fmla="*/ 400357 h 2097212"/>
              <a:gd name="connsiteX7" fmla="*/ 77118 w 452424"/>
              <a:gd name="connsiteY7" fmla="*/ 14766 h 209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2424" h="2097212">
                <a:moveTo>
                  <a:pt x="77118" y="14766"/>
                </a:moveTo>
                <a:cubicBezTo>
                  <a:pt x="82626" y="97392"/>
                  <a:pt x="-27543" y="642728"/>
                  <a:pt x="33050" y="896116"/>
                </a:cubicBezTo>
                <a:cubicBezTo>
                  <a:pt x="93643" y="1149504"/>
                  <a:pt x="413132" y="1478173"/>
                  <a:pt x="440674" y="1535094"/>
                </a:cubicBezTo>
                <a:cubicBezTo>
                  <a:pt x="468216" y="1592015"/>
                  <a:pt x="196467" y="1143996"/>
                  <a:pt x="198303" y="1237639"/>
                </a:cubicBezTo>
                <a:cubicBezTo>
                  <a:pt x="200139" y="1331282"/>
                  <a:pt x="468216" y="2113479"/>
                  <a:pt x="451691" y="2096954"/>
                </a:cubicBezTo>
                <a:cubicBezTo>
                  <a:pt x="435166" y="2080429"/>
                  <a:pt x="174434" y="1421253"/>
                  <a:pt x="99152" y="1138487"/>
                </a:cubicBezTo>
                <a:cubicBezTo>
                  <a:pt x="23870" y="855721"/>
                  <a:pt x="0" y="585808"/>
                  <a:pt x="0" y="400357"/>
                </a:cubicBezTo>
                <a:cubicBezTo>
                  <a:pt x="0" y="214906"/>
                  <a:pt x="71610" y="-67860"/>
                  <a:pt x="77118" y="1476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2" name="フリーフォーム 1561">
            <a:extLst>
              <a:ext uri="{FF2B5EF4-FFF2-40B4-BE49-F238E27FC236}">
                <a16:creationId xmlns:a16="http://schemas.microsoft.com/office/drawing/2014/main" id="{FAC3DC9A-648B-ABF4-75C6-CEE1D287A7F0}"/>
              </a:ext>
            </a:extLst>
          </p:cNvPr>
          <p:cNvSpPr/>
          <p:nvPr/>
        </p:nvSpPr>
        <p:spPr>
          <a:xfrm>
            <a:off x="9064989" y="1970590"/>
            <a:ext cx="2031190" cy="1797486"/>
          </a:xfrm>
          <a:custGeom>
            <a:avLst/>
            <a:gdLst>
              <a:gd name="connsiteX0" fmla="*/ 387483 w 2031190"/>
              <a:gd name="connsiteY0" fmla="*/ 89564 h 1797486"/>
              <a:gd name="connsiteX1" fmla="*/ 387483 w 2031190"/>
              <a:gd name="connsiteY1" fmla="*/ 144649 h 1797486"/>
              <a:gd name="connsiteX2" fmla="*/ 123078 w 2031190"/>
              <a:gd name="connsiteY2" fmla="*/ 970914 h 1797486"/>
              <a:gd name="connsiteX3" fmla="*/ 530703 w 2031190"/>
              <a:gd name="connsiteY3" fmla="*/ 1753111 h 1797486"/>
              <a:gd name="connsiteX4" fmla="*/ 497652 w 2031190"/>
              <a:gd name="connsiteY4" fmla="*/ 1698027 h 1797486"/>
              <a:gd name="connsiteX5" fmla="*/ 2028997 w 2031190"/>
              <a:gd name="connsiteY5" fmla="*/ 1797179 h 1797486"/>
              <a:gd name="connsiteX6" fmla="*/ 817141 w 2031190"/>
              <a:gd name="connsiteY6" fmla="*/ 1720061 h 1797486"/>
              <a:gd name="connsiteX7" fmla="*/ 23927 w 2031190"/>
              <a:gd name="connsiteY7" fmla="*/ 1488706 h 1797486"/>
              <a:gd name="connsiteX8" fmla="*/ 200197 w 2031190"/>
              <a:gd name="connsiteY8" fmla="*/ 1048032 h 1797486"/>
              <a:gd name="connsiteX9" fmla="*/ 134095 w 2031190"/>
              <a:gd name="connsiteY9" fmla="*/ 1070065 h 1797486"/>
              <a:gd name="connsiteX10" fmla="*/ 387483 w 2031190"/>
              <a:gd name="connsiteY10" fmla="*/ 89564 h 1797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31190" h="1797486">
                <a:moveTo>
                  <a:pt x="387483" y="89564"/>
                </a:moveTo>
                <a:cubicBezTo>
                  <a:pt x="429714" y="-64672"/>
                  <a:pt x="431550" y="-2243"/>
                  <a:pt x="387483" y="144649"/>
                </a:cubicBezTo>
                <a:cubicBezTo>
                  <a:pt x="343416" y="291541"/>
                  <a:pt x="99208" y="702837"/>
                  <a:pt x="123078" y="970914"/>
                </a:cubicBezTo>
                <a:cubicBezTo>
                  <a:pt x="146948" y="1238991"/>
                  <a:pt x="468274" y="1631926"/>
                  <a:pt x="530703" y="1753111"/>
                </a:cubicBezTo>
                <a:cubicBezTo>
                  <a:pt x="593132" y="1874296"/>
                  <a:pt x="247936" y="1690682"/>
                  <a:pt x="497652" y="1698027"/>
                </a:cubicBezTo>
                <a:cubicBezTo>
                  <a:pt x="747368" y="1705372"/>
                  <a:pt x="2028997" y="1797179"/>
                  <a:pt x="2028997" y="1797179"/>
                </a:cubicBezTo>
                <a:cubicBezTo>
                  <a:pt x="2082245" y="1800851"/>
                  <a:pt x="1151319" y="1771473"/>
                  <a:pt x="817141" y="1720061"/>
                </a:cubicBezTo>
                <a:cubicBezTo>
                  <a:pt x="482963" y="1668649"/>
                  <a:pt x="126751" y="1600711"/>
                  <a:pt x="23927" y="1488706"/>
                </a:cubicBezTo>
                <a:cubicBezTo>
                  <a:pt x="-78897" y="1376701"/>
                  <a:pt x="181836" y="1117805"/>
                  <a:pt x="200197" y="1048032"/>
                </a:cubicBezTo>
                <a:cubicBezTo>
                  <a:pt x="218558" y="978259"/>
                  <a:pt x="97372" y="1227974"/>
                  <a:pt x="134095" y="1070065"/>
                </a:cubicBezTo>
                <a:cubicBezTo>
                  <a:pt x="170818" y="912157"/>
                  <a:pt x="345252" y="243800"/>
                  <a:pt x="387483" y="8956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3" name="フリーフォーム 1562">
            <a:extLst>
              <a:ext uri="{FF2B5EF4-FFF2-40B4-BE49-F238E27FC236}">
                <a16:creationId xmlns:a16="http://schemas.microsoft.com/office/drawing/2014/main" id="{D7F08692-E854-590A-968B-1455F2D13CC6}"/>
              </a:ext>
            </a:extLst>
          </p:cNvPr>
          <p:cNvSpPr/>
          <p:nvPr/>
        </p:nvSpPr>
        <p:spPr>
          <a:xfrm>
            <a:off x="9800602" y="1938713"/>
            <a:ext cx="1505621" cy="1901375"/>
          </a:xfrm>
          <a:custGeom>
            <a:avLst/>
            <a:gdLst>
              <a:gd name="connsiteX0" fmla="*/ 323899 w 1505621"/>
              <a:gd name="connsiteY0" fmla="*/ 256 h 1901375"/>
              <a:gd name="connsiteX1" fmla="*/ 103562 w 1505621"/>
              <a:gd name="connsiteY1" fmla="*/ 639234 h 1901375"/>
              <a:gd name="connsiteX2" fmla="*/ 456102 w 1505621"/>
              <a:gd name="connsiteY2" fmla="*/ 1068892 h 1901375"/>
              <a:gd name="connsiteX3" fmla="*/ 323899 w 1505621"/>
              <a:gd name="connsiteY3" fmla="*/ 1002791 h 1901375"/>
              <a:gd name="connsiteX4" fmla="*/ 1447620 w 1505621"/>
              <a:gd name="connsiteY4" fmla="*/ 1862106 h 1901375"/>
              <a:gd name="connsiteX5" fmla="*/ 1249316 w 1505621"/>
              <a:gd name="connsiteY5" fmla="*/ 1707870 h 1901375"/>
              <a:gd name="connsiteX6" fmla="*/ 434068 w 1505621"/>
              <a:gd name="connsiteY6" fmla="*/ 1278212 h 1901375"/>
              <a:gd name="connsiteX7" fmla="*/ 15427 w 1505621"/>
              <a:gd name="connsiteY7" fmla="*/ 727369 h 1901375"/>
              <a:gd name="connsiteX8" fmla="*/ 114579 w 1505621"/>
              <a:gd name="connsiteY8" fmla="*/ 716352 h 1901375"/>
              <a:gd name="connsiteX9" fmla="*/ 323899 w 1505621"/>
              <a:gd name="connsiteY9" fmla="*/ 256 h 190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5621" h="1901375">
                <a:moveTo>
                  <a:pt x="323899" y="256"/>
                </a:moveTo>
                <a:cubicBezTo>
                  <a:pt x="322063" y="-12597"/>
                  <a:pt x="81528" y="461128"/>
                  <a:pt x="103562" y="639234"/>
                </a:cubicBezTo>
                <a:cubicBezTo>
                  <a:pt x="125596" y="817340"/>
                  <a:pt x="419379" y="1008299"/>
                  <a:pt x="456102" y="1068892"/>
                </a:cubicBezTo>
                <a:cubicBezTo>
                  <a:pt x="492825" y="1129485"/>
                  <a:pt x="158646" y="870589"/>
                  <a:pt x="323899" y="1002791"/>
                </a:cubicBezTo>
                <a:cubicBezTo>
                  <a:pt x="489152" y="1134993"/>
                  <a:pt x="1293384" y="1744593"/>
                  <a:pt x="1447620" y="1862106"/>
                </a:cubicBezTo>
                <a:cubicBezTo>
                  <a:pt x="1601856" y="1979619"/>
                  <a:pt x="1418241" y="1805186"/>
                  <a:pt x="1249316" y="1707870"/>
                </a:cubicBezTo>
                <a:cubicBezTo>
                  <a:pt x="1080391" y="1610554"/>
                  <a:pt x="639716" y="1441629"/>
                  <a:pt x="434068" y="1278212"/>
                </a:cubicBezTo>
                <a:cubicBezTo>
                  <a:pt x="228420" y="1114795"/>
                  <a:pt x="68675" y="821012"/>
                  <a:pt x="15427" y="727369"/>
                </a:cubicBezTo>
                <a:cubicBezTo>
                  <a:pt x="-37821" y="633726"/>
                  <a:pt x="59495" y="839374"/>
                  <a:pt x="114579" y="716352"/>
                </a:cubicBezTo>
                <a:cubicBezTo>
                  <a:pt x="169663" y="593330"/>
                  <a:pt x="325735" y="13109"/>
                  <a:pt x="323899" y="256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4" name="フリーフォーム 1563">
            <a:extLst>
              <a:ext uri="{FF2B5EF4-FFF2-40B4-BE49-F238E27FC236}">
                <a16:creationId xmlns:a16="http://schemas.microsoft.com/office/drawing/2014/main" id="{CCA889EE-CB2F-B7CC-4A04-79EAE9364D78}"/>
              </a:ext>
            </a:extLst>
          </p:cNvPr>
          <p:cNvSpPr/>
          <p:nvPr/>
        </p:nvSpPr>
        <p:spPr>
          <a:xfrm>
            <a:off x="2121851" y="2632503"/>
            <a:ext cx="948141" cy="1312786"/>
          </a:xfrm>
          <a:custGeom>
            <a:avLst/>
            <a:gdLst>
              <a:gd name="connsiteX0" fmla="*/ 268809 w 948141"/>
              <a:gd name="connsiteY0" fmla="*/ 11545 h 1312786"/>
              <a:gd name="connsiteX1" fmla="*/ 4404 w 948141"/>
              <a:gd name="connsiteY1" fmla="*/ 749675 h 1312786"/>
              <a:gd name="connsiteX2" fmla="*/ 158641 w 948141"/>
              <a:gd name="connsiteY2" fmla="*/ 1267468 h 1312786"/>
              <a:gd name="connsiteX3" fmla="*/ 819653 w 948141"/>
              <a:gd name="connsiteY3" fmla="*/ 1256451 h 1312786"/>
              <a:gd name="connsiteX4" fmla="*/ 929821 w 948141"/>
              <a:gd name="connsiteY4" fmla="*/ 1003063 h 1312786"/>
              <a:gd name="connsiteX5" fmla="*/ 577282 w 948141"/>
              <a:gd name="connsiteY5" fmla="*/ 639507 h 1312786"/>
              <a:gd name="connsiteX6" fmla="*/ 301860 w 948141"/>
              <a:gd name="connsiteY6" fmla="*/ 320017 h 1312786"/>
              <a:gd name="connsiteX7" fmla="*/ 268809 w 948141"/>
              <a:gd name="connsiteY7" fmla="*/ 11545 h 1312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8141" h="1312786">
                <a:moveTo>
                  <a:pt x="268809" y="11545"/>
                </a:moveTo>
                <a:cubicBezTo>
                  <a:pt x="219233" y="83155"/>
                  <a:pt x="22765" y="540355"/>
                  <a:pt x="4404" y="749675"/>
                </a:cubicBezTo>
                <a:cubicBezTo>
                  <a:pt x="-13957" y="958995"/>
                  <a:pt x="22766" y="1183005"/>
                  <a:pt x="158641" y="1267468"/>
                </a:cubicBezTo>
                <a:cubicBezTo>
                  <a:pt x="294516" y="1351931"/>
                  <a:pt x="691123" y="1300519"/>
                  <a:pt x="819653" y="1256451"/>
                </a:cubicBezTo>
                <a:cubicBezTo>
                  <a:pt x="948183" y="1212384"/>
                  <a:pt x="970216" y="1105887"/>
                  <a:pt x="929821" y="1003063"/>
                </a:cubicBezTo>
                <a:cubicBezTo>
                  <a:pt x="889426" y="900239"/>
                  <a:pt x="681942" y="753348"/>
                  <a:pt x="577282" y="639507"/>
                </a:cubicBezTo>
                <a:cubicBezTo>
                  <a:pt x="472622" y="525666"/>
                  <a:pt x="353272" y="419169"/>
                  <a:pt x="301860" y="320017"/>
                </a:cubicBezTo>
                <a:cubicBezTo>
                  <a:pt x="250448" y="220865"/>
                  <a:pt x="318385" y="-60065"/>
                  <a:pt x="268809" y="11545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5" name="フリーフォーム 1564">
            <a:extLst>
              <a:ext uri="{FF2B5EF4-FFF2-40B4-BE49-F238E27FC236}">
                <a16:creationId xmlns:a16="http://schemas.microsoft.com/office/drawing/2014/main" id="{1D0A6885-439B-B84F-0DAC-01D7F3A1E1F7}"/>
              </a:ext>
            </a:extLst>
          </p:cNvPr>
          <p:cNvSpPr/>
          <p:nvPr/>
        </p:nvSpPr>
        <p:spPr>
          <a:xfrm>
            <a:off x="-191426" y="3426179"/>
            <a:ext cx="1544058" cy="1056600"/>
          </a:xfrm>
          <a:custGeom>
            <a:avLst/>
            <a:gdLst>
              <a:gd name="connsiteX0" fmla="*/ 1469383 w 1544058"/>
              <a:gd name="connsiteY0" fmla="*/ 67 h 1056600"/>
              <a:gd name="connsiteX1" fmla="*/ 103291 w 1544058"/>
              <a:gd name="connsiteY1" fmla="*/ 451758 h 1056600"/>
              <a:gd name="connsiteX2" fmla="*/ 125325 w 1544058"/>
              <a:gd name="connsiteY2" fmla="*/ 1013619 h 1056600"/>
              <a:gd name="connsiteX3" fmla="*/ 356679 w 1544058"/>
              <a:gd name="connsiteY3" fmla="*/ 969551 h 1056600"/>
              <a:gd name="connsiteX4" fmla="*/ 1447349 w 1544058"/>
              <a:gd name="connsiteY4" fmla="*/ 583961 h 1056600"/>
              <a:gd name="connsiteX5" fmla="*/ 1370231 w 1544058"/>
              <a:gd name="connsiteY5" fmla="*/ 418708 h 1056600"/>
              <a:gd name="connsiteX6" fmla="*/ 1469383 w 1544058"/>
              <a:gd name="connsiteY6" fmla="*/ 67 h 105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4058" h="1056600">
                <a:moveTo>
                  <a:pt x="1469383" y="67"/>
                </a:moveTo>
                <a:cubicBezTo>
                  <a:pt x="1258226" y="5575"/>
                  <a:pt x="327300" y="282833"/>
                  <a:pt x="103291" y="451758"/>
                </a:cubicBezTo>
                <a:cubicBezTo>
                  <a:pt x="-120718" y="620683"/>
                  <a:pt x="83094" y="927320"/>
                  <a:pt x="125325" y="1013619"/>
                </a:cubicBezTo>
                <a:cubicBezTo>
                  <a:pt x="167556" y="1099918"/>
                  <a:pt x="136342" y="1041161"/>
                  <a:pt x="356679" y="969551"/>
                </a:cubicBezTo>
                <a:cubicBezTo>
                  <a:pt x="577016" y="897941"/>
                  <a:pt x="1278424" y="675768"/>
                  <a:pt x="1447349" y="583961"/>
                </a:cubicBezTo>
                <a:cubicBezTo>
                  <a:pt x="1616274" y="492154"/>
                  <a:pt x="1362886" y="508679"/>
                  <a:pt x="1370231" y="418708"/>
                </a:cubicBezTo>
                <a:cubicBezTo>
                  <a:pt x="1377575" y="328737"/>
                  <a:pt x="1680540" y="-5441"/>
                  <a:pt x="1469383" y="67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6" name="フリーフォーム 1565">
            <a:extLst>
              <a:ext uri="{FF2B5EF4-FFF2-40B4-BE49-F238E27FC236}">
                <a16:creationId xmlns:a16="http://schemas.microsoft.com/office/drawing/2014/main" id="{E24A0389-8428-6543-C441-4D064C0C3C9B}"/>
              </a:ext>
            </a:extLst>
          </p:cNvPr>
          <p:cNvSpPr/>
          <p:nvPr/>
        </p:nvSpPr>
        <p:spPr>
          <a:xfrm>
            <a:off x="1861241" y="2882835"/>
            <a:ext cx="436089" cy="315485"/>
          </a:xfrm>
          <a:custGeom>
            <a:avLst/>
            <a:gdLst>
              <a:gd name="connsiteX0" fmla="*/ 2484 w 436089"/>
              <a:gd name="connsiteY0" fmla="*/ 65 h 315485"/>
              <a:gd name="connsiteX1" fmla="*/ 415234 w 436089"/>
              <a:gd name="connsiteY1" fmla="*/ 149290 h 315485"/>
              <a:gd name="connsiteX2" fmla="*/ 377134 w 436089"/>
              <a:gd name="connsiteY2" fmla="*/ 241365 h 315485"/>
              <a:gd name="connsiteX3" fmla="*/ 396184 w 436089"/>
              <a:gd name="connsiteY3" fmla="*/ 257240 h 315485"/>
              <a:gd name="connsiteX4" fmla="*/ 167584 w 436089"/>
              <a:gd name="connsiteY4" fmla="*/ 165165 h 315485"/>
              <a:gd name="connsiteX5" fmla="*/ 59634 w 436089"/>
              <a:gd name="connsiteY5" fmla="*/ 250890 h 315485"/>
              <a:gd name="connsiteX6" fmla="*/ 59634 w 436089"/>
              <a:gd name="connsiteY6" fmla="*/ 311215 h 315485"/>
              <a:gd name="connsiteX7" fmla="*/ 139009 w 436089"/>
              <a:gd name="connsiteY7" fmla="*/ 130240 h 315485"/>
              <a:gd name="connsiteX8" fmla="*/ 266009 w 436089"/>
              <a:gd name="connsiteY8" fmla="*/ 130240 h 315485"/>
              <a:gd name="connsiteX9" fmla="*/ 243784 w 436089"/>
              <a:gd name="connsiteY9" fmla="*/ 130240 h 315485"/>
              <a:gd name="connsiteX10" fmla="*/ 2484 w 436089"/>
              <a:gd name="connsiteY10" fmla="*/ 65 h 315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6089" h="315485">
                <a:moveTo>
                  <a:pt x="2484" y="65"/>
                </a:moveTo>
                <a:cubicBezTo>
                  <a:pt x="31059" y="3240"/>
                  <a:pt x="352792" y="109073"/>
                  <a:pt x="415234" y="149290"/>
                </a:cubicBezTo>
                <a:cubicBezTo>
                  <a:pt x="477676" y="189507"/>
                  <a:pt x="380309" y="223373"/>
                  <a:pt x="377134" y="241365"/>
                </a:cubicBezTo>
                <a:cubicBezTo>
                  <a:pt x="373959" y="259357"/>
                  <a:pt x="431109" y="269940"/>
                  <a:pt x="396184" y="257240"/>
                </a:cubicBezTo>
                <a:cubicBezTo>
                  <a:pt x="361259" y="244540"/>
                  <a:pt x="223676" y="166223"/>
                  <a:pt x="167584" y="165165"/>
                </a:cubicBezTo>
                <a:cubicBezTo>
                  <a:pt x="111492" y="164107"/>
                  <a:pt x="77626" y="226548"/>
                  <a:pt x="59634" y="250890"/>
                </a:cubicBezTo>
                <a:cubicBezTo>
                  <a:pt x="41642" y="275232"/>
                  <a:pt x="46405" y="331323"/>
                  <a:pt x="59634" y="311215"/>
                </a:cubicBezTo>
                <a:cubicBezTo>
                  <a:pt x="72863" y="291107"/>
                  <a:pt x="104613" y="160403"/>
                  <a:pt x="139009" y="130240"/>
                </a:cubicBezTo>
                <a:cubicBezTo>
                  <a:pt x="173405" y="100077"/>
                  <a:pt x="266009" y="130240"/>
                  <a:pt x="266009" y="130240"/>
                </a:cubicBezTo>
                <a:cubicBezTo>
                  <a:pt x="283471" y="130240"/>
                  <a:pt x="287176" y="150878"/>
                  <a:pt x="243784" y="130240"/>
                </a:cubicBezTo>
                <a:cubicBezTo>
                  <a:pt x="200392" y="109603"/>
                  <a:pt x="-26091" y="-3110"/>
                  <a:pt x="2484" y="65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7" name="フリーフォーム 1566">
            <a:extLst>
              <a:ext uri="{FF2B5EF4-FFF2-40B4-BE49-F238E27FC236}">
                <a16:creationId xmlns:a16="http://schemas.microsoft.com/office/drawing/2014/main" id="{BA298512-3425-48FC-F6CC-3A1E8C65F016}"/>
              </a:ext>
            </a:extLst>
          </p:cNvPr>
          <p:cNvSpPr/>
          <p:nvPr/>
        </p:nvSpPr>
        <p:spPr>
          <a:xfrm>
            <a:off x="1657314" y="2774357"/>
            <a:ext cx="294343" cy="1296046"/>
          </a:xfrm>
          <a:custGeom>
            <a:avLst/>
            <a:gdLst>
              <a:gd name="connsiteX0" fmla="*/ 36 w 294343"/>
              <a:gd name="connsiteY0" fmla="*/ 13293 h 1296046"/>
              <a:gd name="connsiteX1" fmla="*/ 63536 w 294343"/>
              <a:gd name="connsiteY1" fmla="*/ 64093 h 1296046"/>
              <a:gd name="connsiteX2" fmla="*/ 269911 w 294343"/>
              <a:gd name="connsiteY2" fmla="*/ 429218 h 1296046"/>
              <a:gd name="connsiteX3" fmla="*/ 285786 w 294343"/>
              <a:gd name="connsiteY3" fmla="*/ 695918 h 1296046"/>
              <a:gd name="connsiteX4" fmla="*/ 292136 w 294343"/>
              <a:gd name="connsiteY4" fmla="*/ 784818 h 1296046"/>
              <a:gd name="connsiteX5" fmla="*/ 247686 w 294343"/>
              <a:gd name="connsiteY5" fmla="*/ 1026118 h 1296046"/>
              <a:gd name="connsiteX6" fmla="*/ 177836 w 294343"/>
              <a:gd name="connsiteY6" fmla="*/ 1295993 h 1296046"/>
              <a:gd name="connsiteX7" fmla="*/ 231811 w 294343"/>
              <a:gd name="connsiteY7" fmla="*/ 1003893 h 1296046"/>
              <a:gd name="connsiteX8" fmla="*/ 269911 w 294343"/>
              <a:gd name="connsiteY8" fmla="*/ 680043 h 1296046"/>
              <a:gd name="connsiteX9" fmla="*/ 193711 w 294343"/>
              <a:gd name="connsiteY9" fmla="*/ 476843 h 1296046"/>
              <a:gd name="connsiteX10" fmla="*/ 34961 w 294343"/>
              <a:gd name="connsiteY10" fmla="*/ 499068 h 1296046"/>
              <a:gd name="connsiteX11" fmla="*/ 200061 w 294343"/>
              <a:gd name="connsiteY11" fmla="*/ 464143 h 1296046"/>
              <a:gd name="connsiteX12" fmla="*/ 57186 w 294343"/>
              <a:gd name="connsiteY12" fmla="*/ 213318 h 1296046"/>
              <a:gd name="connsiteX13" fmla="*/ 36 w 294343"/>
              <a:gd name="connsiteY13" fmla="*/ 13293 h 129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4343" h="1296046">
                <a:moveTo>
                  <a:pt x="36" y="13293"/>
                </a:moveTo>
                <a:cubicBezTo>
                  <a:pt x="1094" y="-11578"/>
                  <a:pt x="18557" y="-5228"/>
                  <a:pt x="63536" y="64093"/>
                </a:cubicBezTo>
                <a:cubicBezTo>
                  <a:pt x="108515" y="133414"/>
                  <a:pt x="232869" y="323914"/>
                  <a:pt x="269911" y="429218"/>
                </a:cubicBezTo>
                <a:cubicBezTo>
                  <a:pt x="306953" y="534522"/>
                  <a:pt x="282082" y="636651"/>
                  <a:pt x="285786" y="695918"/>
                </a:cubicBezTo>
                <a:cubicBezTo>
                  <a:pt x="289490" y="755185"/>
                  <a:pt x="298486" y="729785"/>
                  <a:pt x="292136" y="784818"/>
                </a:cubicBezTo>
                <a:cubicBezTo>
                  <a:pt x="285786" y="839851"/>
                  <a:pt x="266736" y="940922"/>
                  <a:pt x="247686" y="1026118"/>
                </a:cubicBezTo>
                <a:cubicBezTo>
                  <a:pt x="228636" y="1111314"/>
                  <a:pt x="180482" y="1299697"/>
                  <a:pt x="177836" y="1295993"/>
                </a:cubicBezTo>
                <a:cubicBezTo>
                  <a:pt x="175190" y="1292289"/>
                  <a:pt x="216465" y="1106551"/>
                  <a:pt x="231811" y="1003893"/>
                </a:cubicBezTo>
                <a:cubicBezTo>
                  <a:pt x="247157" y="901235"/>
                  <a:pt x="276261" y="767885"/>
                  <a:pt x="269911" y="680043"/>
                </a:cubicBezTo>
                <a:cubicBezTo>
                  <a:pt x="263561" y="592201"/>
                  <a:pt x="232869" y="507005"/>
                  <a:pt x="193711" y="476843"/>
                </a:cubicBezTo>
                <a:cubicBezTo>
                  <a:pt x="154553" y="446681"/>
                  <a:pt x="33903" y="501185"/>
                  <a:pt x="34961" y="499068"/>
                </a:cubicBezTo>
                <a:cubicBezTo>
                  <a:pt x="36019" y="496951"/>
                  <a:pt x="196357" y="511768"/>
                  <a:pt x="200061" y="464143"/>
                </a:cubicBezTo>
                <a:cubicBezTo>
                  <a:pt x="203765" y="416518"/>
                  <a:pt x="93699" y="291635"/>
                  <a:pt x="57186" y="213318"/>
                </a:cubicBezTo>
                <a:cubicBezTo>
                  <a:pt x="20674" y="135001"/>
                  <a:pt x="-1022" y="38164"/>
                  <a:pt x="36" y="13293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8" name="フリーフォーム 1567">
            <a:extLst>
              <a:ext uri="{FF2B5EF4-FFF2-40B4-BE49-F238E27FC236}">
                <a16:creationId xmlns:a16="http://schemas.microsoft.com/office/drawing/2014/main" id="{9D2DCDD3-34B5-1491-92E1-0EDC2562A47D}"/>
              </a:ext>
            </a:extLst>
          </p:cNvPr>
          <p:cNvSpPr/>
          <p:nvPr/>
        </p:nvSpPr>
        <p:spPr>
          <a:xfrm>
            <a:off x="1346057" y="3117849"/>
            <a:ext cx="367706" cy="533406"/>
          </a:xfrm>
          <a:custGeom>
            <a:avLst/>
            <a:gdLst>
              <a:gd name="connsiteX0" fmla="*/ 152543 w 367706"/>
              <a:gd name="connsiteY0" fmla="*/ 1 h 533406"/>
              <a:gd name="connsiteX1" fmla="*/ 143 w 367706"/>
              <a:gd name="connsiteY1" fmla="*/ 238126 h 533406"/>
              <a:gd name="connsiteX2" fmla="*/ 184293 w 367706"/>
              <a:gd name="connsiteY2" fmla="*/ 317501 h 533406"/>
              <a:gd name="connsiteX3" fmla="*/ 73168 w 367706"/>
              <a:gd name="connsiteY3" fmla="*/ 533401 h 533406"/>
              <a:gd name="connsiteX4" fmla="*/ 314468 w 367706"/>
              <a:gd name="connsiteY4" fmla="*/ 323851 h 533406"/>
              <a:gd name="connsiteX5" fmla="*/ 365268 w 367706"/>
              <a:gd name="connsiteY5" fmla="*/ 263526 h 533406"/>
              <a:gd name="connsiteX6" fmla="*/ 266843 w 367706"/>
              <a:gd name="connsiteY6" fmla="*/ 171451 h 533406"/>
              <a:gd name="connsiteX7" fmla="*/ 247793 w 367706"/>
              <a:gd name="connsiteY7" fmla="*/ 168276 h 533406"/>
              <a:gd name="connsiteX8" fmla="*/ 108093 w 367706"/>
              <a:gd name="connsiteY8" fmla="*/ 203201 h 533406"/>
              <a:gd name="connsiteX9" fmla="*/ 92218 w 367706"/>
              <a:gd name="connsiteY9" fmla="*/ 241301 h 533406"/>
              <a:gd name="connsiteX10" fmla="*/ 152543 w 367706"/>
              <a:gd name="connsiteY10" fmla="*/ 1 h 533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7706" h="533406">
                <a:moveTo>
                  <a:pt x="152543" y="1"/>
                </a:moveTo>
                <a:cubicBezTo>
                  <a:pt x="137197" y="-528"/>
                  <a:pt x="-5149" y="185209"/>
                  <a:pt x="143" y="238126"/>
                </a:cubicBezTo>
                <a:cubicBezTo>
                  <a:pt x="5435" y="291043"/>
                  <a:pt x="172122" y="268289"/>
                  <a:pt x="184293" y="317501"/>
                </a:cubicBezTo>
                <a:cubicBezTo>
                  <a:pt x="196464" y="366714"/>
                  <a:pt x="51472" y="532343"/>
                  <a:pt x="73168" y="533401"/>
                </a:cubicBezTo>
                <a:cubicBezTo>
                  <a:pt x="94864" y="534459"/>
                  <a:pt x="265785" y="368830"/>
                  <a:pt x="314468" y="323851"/>
                </a:cubicBezTo>
                <a:cubicBezTo>
                  <a:pt x="363151" y="278872"/>
                  <a:pt x="373205" y="288926"/>
                  <a:pt x="365268" y="263526"/>
                </a:cubicBezTo>
                <a:cubicBezTo>
                  <a:pt x="357331" y="238126"/>
                  <a:pt x="286422" y="187326"/>
                  <a:pt x="266843" y="171451"/>
                </a:cubicBezTo>
                <a:cubicBezTo>
                  <a:pt x="247264" y="155576"/>
                  <a:pt x="274251" y="162984"/>
                  <a:pt x="247793" y="168276"/>
                </a:cubicBezTo>
                <a:cubicBezTo>
                  <a:pt x="221335" y="173568"/>
                  <a:pt x="134022" y="191030"/>
                  <a:pt x="108093" y="203201"/>
                </a:cubicBezTo>
                <a:cubicBezTo>
                  <a:pt x="82164" y="215372"/>
                  <a:pt x="84810" y="271993"/>
                  <a:pt x="92218" y="241301"/>
                </a:cubicBezTo>
                <a:cubicBezTo>
                  <a:pt x="99626" y="210609"/>
                  <a:pt x="167889" y="530"/>
                  <a:pt x="152543" y="1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9" name="フリーフォーム 1568">
            <a:extLst>
              <a:ext uri="{FF2B5EF4-FFF2-40B4-BE49-F238E27FC236}">
                <a16:creationId xmlns:a16="http://schemas.microsoft.com/office/drawing/2014/main" id="{5D4B8BA9-370F-180E-2D60-80935A3A8C44}"/>
              </a:ext>
            </a:extLst>
          </p:cNvPr>
          <p:cNvSpPr/>
          <p:nvPr/>
        </p:nvSpPr>
        <p:spPr>
          <a:xfrm>
            <a:off x="1259163" y="3787495"/>
            <a:ext cx="1046284" cy="371110"/>
          </a:xfrm>
          <a:custGeom>
            <a:avLst/>
            <a:gdLst>
              <a:gd name="connsiteX0" fmla="*/ 4487 w 1046284"/>
              <a:gd name="connsiteY0" fmla="*/ 213005 h 371110"/>
              <a:gd name="connsiteX1" fmla="*/ 407712 w 1046284"/>
              <a:gd name="connsiteY1" fmla="*/ 305080 h 371110"/>
              <a:gd name="connsiteX2" fmla="*/ 363262 w 1046284"/>
              <a:gd name="connsiteY2" fmla="*/ 276505 h 371110"/>
              <a:gd name="connsiteX3" fmla="*/ 715687 w 1046284"/>
              <a:gd name="connsiteY3" fmla="*/ 171730 h 371110"/>
              <a:gd name="connsiteX4" fmla="*/ 598212 w 1046284"/>
              <a:gd name="connsiteY4" fmla="*/ 168555 h 371110"/>
              <a:gd name="connsiteX5" fmla="*/ 687112 w 1046284"/>
              <a:gd name="connsiteY5" fmla="*/ 117755 h 371110"/>
              <a:gd name="connsiteX6" fmla="*/ 807762 w 1046284"/>
              <a:gd name="connsiteY6" fmla="*/ 280 h 371110"/>
              <a:gd name="connsiteX7" fmla="*/ 706162 w 1046284"/>
              <a:gd name="connsiteY7" fmla="*/ 82830 h 371110"/>
              <a:gd name="connsiteX8" fmla="*/ 906187 w 1046284"/>
              <a:gd name="connsiteY8" fmla="*/ 9805 h 371110"/>
              <a:gd name="connsiteX9" fmla="*/ 1045887 w 1046284"/>
              <a:gd name="connsiteY9" fmla="*/ 89180 h 371110"/>
              <a:gd name="connsiteX10" fmla="*/ 934762 w 1046284"/>
              <a:gd name="connsiteY10" fmla="*/ 130455 h 371110"/>
              <a:gd name="connsiteX11" fmla="*/ 579162 w 1046284"/>
              <a:gd name="connsiteY11" fmla="*/ 359055 h 371110"/>
              <a:gd name="connsiteX12" fmla="*/ 229912 w 1046284"/>
              <a:gd name="connsiteY12" fmla="*/ 340005 h 371110"/>
              <a:gd name="connsiteX13" fmla="*/ 518837 w 1046284"/>
              <a:gd name="connsiteY13" fmla="*/ 346355 h 371110"/>
              <a:gd name="connsiteX14" fmla="*/ 210862 w 1046284"/>
              <a:gd name="connsiteY14" fmla="*/ 266980 h 371110"/>
              <a:gd name="connsiteX15" fmla="*/ 4487 w 1046284"/>
              <a:gd name="connsiteY15" fmla="*/ 213005 h 371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46284" h="371110">
                <a:moveTo>
                  <a:pt x="4487" y="213005"/>
                </a:moveTo>
                <a:cubicBezTo>
                  <a:pt x="37295" y="219355"/>
                  <a:pt x="347916" y="294497"/>
                  <a:pt x="407712" y="305080"/>
                </a:cubicBezTo>
                <a:cubicBezTo>
                  <a:pt x="467508" y="315663"/>
                  <a:pt x="311933" y="298730"/>
                  <a:pt x="363262" y="276505"/>
                </a:cubicBezTo>
                <a:cubicBezTo>
                  <a:pt x="414591" y="254280"/>
                  <a:pt x="676529" y="189722"/>
                  <a:pt x="715687" y="171730"/>
                </a:cubicBezTo>
                <a:cubicBezTo>
                  <a:pt x="754845" y="153738"/>
                  <a:pt x="602974" y="177551"/>
                  <a:pt x="598212" y="168555"/>
                </a:cubicBezTo>
                <a:cubicBezTo>
                  <a:pt x="593450" y="159559"/>
                  <a:pt x="652187" y="145801"/>
                  <a:pt x="687112" y="117755"/>
                </a:cubicBezTo>
                <a:cubicBezTo>
                  <a:pt x="722037" y="89709"/>
                  <a:pt x="804587" y="6101"/>
                  <a:pt x="807762" y="280"/>
                </a:cubicBezTo>
                <a:cubicBezTo>
                  <a:pt x="810937" y="-5541"/>
                  <a:pt x="689758" y="81243"/>
                  <a:pt x="706162" y="82830"/>
                </a:cubicBezTo>
                <a:cubicBezTo>
                  <a:pt x="722566" y="84417"/>
                  <a:pt x="849566" y="8747"/>
                  <a:pt x="906187" y="9805"/>
                </a:cubicBezTo>
                <a:cubicBezTo>
                  <a:pt x="962808" y="10863"/>
                  <a:pt x="1041125" y="69072"/>
                  <a:pt x="1045887" y="89180"/>
                </a:cubicBezTo>
                <a:cubicBezTo>
                  <a:pt x="1050649" y="109288"/>
                  <a:pt x="1012549" y="85476"/>
                  <a:pt x="934762" y="130455"/>
                </a:cubicBezTo>
                <a:cubicBezTo>
                  <a:pt x="856975" y="175434"/>
                  <a:pt x="696637" y="324130"/>
                  <a:pt x="579162" y="359055"/>
                </a:cubicBezTo>
                <a:cubicBezTo>
                  <a:pt x="461687" y="393980"/>
                  <a:pt x="239966" y="342122"/>
                  <a:pt x="229912" y="340005"/>
                </a:cubicBezTo>
                <a:cubicBezTo>
                  <a:pt x="219858" y="337888"/>
                  <a:pt x="522012" y="358526"/>
                  <a:pt x="518837" y="346355"/>
                </a:cubicBezTo>
                <a:cubicBezTo>
                  <a:pt x="515662" y="334184"/>
                  <a:pt x="294999" y="287088"/>
                  <a:pt x="210862" y="266980"/>
                </a:cubicBezTo>
                <a:cubicBezTo>
                  <a:pt x="126725" y="246872"/>
                  <a:pt x="-28321" y="206655"/>
                  <a:pt x="4487" y="213005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0" name="フリーフォーム 1569">
            <a:extLst>
              <a:ext uri="{FF2B5EF4-FFF2-40B4-BE49-F238E27FC236}">
                <a16:creationId xmlns:a16="http://schemas.microsoft.com/office/drawing/2014/main" id="{B80F9A73-F9C5-2969-890D-8CA36158202A}"/>
              </a:ext>
            </a:extLst>
          </p:cNvPr>
          <p:cNvSpPr/>
          <p:nvPr/>
        </p:nvSpPr>
        <p:spPr>
          <a:xfrm>
            <a:off x="882411" y="2729872"/>
            <a:ext cx="451926" cy="1004328"/>
          </a:xfrm>
          <a:custGeom>
            <a:avLst/>
            <a:gdLst>
              <a:gd name="connsiteX0" fmla="*/ 26546 w 451926"/>
              <a:gd name="connsiteY0" fmla="*/ 24214 h 1004328"/>
              <a:gd name="connsiteX1" fmla="*/ 42875 w 451926"/>
              <a:gd name="connsiteY1" fmla="*/ 89528 h 1004328"/>
              <a:gd name="connsiteX2" fmla="*/ 412989 w 451926"/>
              <a:gd name="connsiteY2" fmla="*/ 720899 h 1004328"/>
              <a:gd name="connsiteX3" fmla="*/ 440203 w 451926"/>
              <a:gd name="connsiteY3" fmla="*/ 987599 h 1004328"/>
              <a:gd name="connsiteX4" fmla="*/ 407546 w 451926"/>
              <a:gd name="connsiteY4" fmla="*/ 965828 h 1004328"/>
              <a:gd name="connsiteX5" fmla="*/ 206160 w 451926"/>
              <a:gd name="connsiteY5" fmla="*/ 878742 h 1004328"/>
              <a:gd name="connsiteX6" fmla="*/ 108189 w 451926"/>
              <a:gd name="connsiteY6" fmla="*/ 840642 h 1004328"/>
              <a:gd name="connsiteX7" fmla="*/ 309575 w 451926"/>
              <a:gd name="connsiteY7" fmla="*/ 786214 h 1004328"/>
              <a:gd name="connsiteX8" fmla="*/ 255146 w 451926"/>
              <a:gd name="connsiteY8" fmla="*/ 530399 h 1004328"/>
              <a:gd name="connsiteX9" fmla="*/ 113632 w 451926"/>
              <a:gd name="connsiteY9" fmla="*/ 236485 h 1004328"/>
              <a:gd name="connsiteX10" fmla="*/ 211603 w 451926"/>
              <a:gd name="connsiteY10" fmla="*/ 280028 h 1004328"/>
              <a:gd name="connsiteX11" fmla="*/ 26546 w 451926"/>
              <a:gd name="connsiteY11" fmla="*/ 24214 h 1004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1926" h="1004328">
                <a:moveTo>
                  <a:pt x="26546" y="24214"/>
                </a:moveTo>
                <a:cubicBezTo>
                  <a:pt x="-1575" y="-7536"/>
                  <a:pt x="-21532" y="-26586"/>
                  <a:pt x="42875" y="89528"/>
                </a:cubicBezTo>
                <a:cubicBezTo>
                  <a:pt x="107282" y="205642"/>
                  <a:pt x="346768" y="571221"/>
                  <a:pt x="412989" y="720899"/>
                </a:cubicBezTo>
                <a:cubicBezTo>
                  <a:pt x="479210" y="870577"/>
                  <a:pt x="441110" y="946778"/>
                  <a:pt x="440203" y="987599"/>
                </a:cubicBezTo>
                <a:cubicBezTo>
                  <a:pt x="439296" y="1028420"/>
                  <a:pt x="446553" y="983971"/>
                  <a:pt x="407546" y="965828"/>
                </a:cubicBezTo>
                <a:cubicBezTo>
                  <a:pt x="368539" y="947685"/>
                  <a:pt x="256053" y="899606"/>
                  <a:pt x="206160" y="878742"/>
                </a:cubicBezTo>
                <a:cubicBezTo>
                  <a:pt x="156267" y="857878"/>
                  <a:pt x="90953" y="856063"/>
                  <a:pt x="108189" y="840642"/>
                </a:cubicBezTo>
                <a:cubicBezTo>
                  <a:pt x="125425" y="825221"/>
                  <a:pt x="285082" y="837921"/>
                  <a:pt x="309575" y="786214"/>
                </a:cubicBezTo>
                <a:cubicBezTo>
                  <a:pt x="334068" y="734507"/>
                  <a:pt x="287803" y="622021"/>
                  <a:pt x="255146" y="530399"/>
                </a:cubicBezTo>
                <a:cubicBezTo>
                  <a:pt x="222489" y="438777"/>
                  <a:pt x="120889" y="278214"/>
                  <a:pt x="113632" y="236485"/>
                </a:cubicBezTo>
                <a:cubicBezTo>
                  <a:pt x="106375" y="194757"/>
                  <a:pt x="224303" y="311778"/>
                  <a:pt x="211603" y="280028"/>
                </a:cubicBezTo>
                <a:cubicBezTo>
                  <a:pt x="198903" y="248278"/>
                  <a:pt x="54667" y="55964"/>
                  <a:pt x="26546" y="24214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2" name="フリーフォーム 1571">
            <a:extLst>
              <a:ext uri="{FF2B5EF4-FFF2-40B4-BE49-F238E27FC236}">
                <a16:creationId xmlns:a16="http://schemas.microsoft.com/office/drawing/2014/main" id="{2F575FFA-B618-9615-0466-3FEDBAF28D07}"/>
              </a:ext>
            </a:extLst>
          </p:cNvPr>
          <p:cNvSpPr/>
          <p:nvPr/>
        </p:nvSpPr>
        <p:spPr>
          <a:xfrm>
            <a:off x="1375058" y="2917226"/>
            <a:ext cx="883735" cy="1169072"/>
          </a:xfrm>
          <a:custGeom>
            <a:avLst/>
            <a:gdLst>
              <a:gd name="connsiteX0" fmla="*/ 1985 w 883735"/>
              <a:gd name="connsiteY0" fmla="*/ 696831 h 1169072"/>
              <a:gd name="connsiteX1" fmla="*/ 116285 w 883735"/>
              <a:gd name="connsiteY1" fmla="*/ 348488 h 1169072"/>
              <a:gd name="connsiteX2" fmla="*/ 192485 w 883735"/>
              <a:gd name="connsiteY2" fmla="*/ 343045 h 1169072"/>
              <a:gd name="connsiteX3" fmla="*/ 344885 w 883735"/>
              <a:gd name="connsiteY3" fmla="*/ 397474 h 1169072"/>
              <a:gd name="connsiteX4" fmla="*/ 426528 w 883735"/>
              <a:gd name="connsiteY4" fmla="*/ 566203 h 1169072"/>
              <a:gd name="connsiteX5" fmla="*/ 578928 w 883735"/>
              <a:gd name="connsiteY5" fmla="*/ 277731 h 1169072"/>
              <a:gd name="connsiteX6" fmla="*/ 731328 w 883735"/>
              <a:gd name="connsiteY6" fmla="*/ 304945 h 1169072"/>
              <a:gd name="connsiteX7" fmla="*/ 709556 w 883735"/>
              <a:gd name="connsiteY7" fmla="*/ 145 h 1169072"/>
              <a:gd name="connsiteX8" fmla="*/ 834742 w 883735"/>
              <a:gd name="connsiteY8" fmla="*/ 348488 h 1169072"/>
              <a:gd name="connsiteX9" fmla="*/ 562599 w 883735"/>
              <a:gd name="connsiteY9" fmla="*/ 724045 h 1169072"/>
              <a:gd name="connsiteX10" fmla="*/ 883728 w 883735"/>
              <a:gd name="connsiteY10" fmla="*/ 1154031 h 1169072"/>
              <a:gd name="connsiteX11" fmla="*/ 551713 w 883735"/>
              <a:gd name="connsiteY11" fmla="*/ 1072388 h 1169072"/>
              <a:gd name="connsiteX12" fmla="*/ 219699 w 883735"/>
              <a:gd name="connsiteY12" fmla="*/ 1083274 h 1169072"/>
              <a:gd name="connsiteX13" fmla="*/ 1985 w 883735"/>
              <a:gd name="connsiteY13" fmla="*/ 696831 h 116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3735" h="1169072">
                <a:moveTo>
                  <a:pt x="1985" y="696831"/>
                </a:moveTo>
                <a:cubicBezTo>
                  <a:pt x="-15251" y="574367"/>
                  <a:pt x="84535" y="407452"/>
                  <a:pt x="116285" y="348488"/>
                </a:cubicBezTo>
                <a:cubicBezTo>
                  <a:pt x="148035" y="289524"/>
                  <a:pt x="154385" y="334881"/>
                  <a:pt x="192485" y="343045"/>
                </a:cubicBezTo>
                <a:cubicBezTo>
                  <a:pt x="230585" y="351209"/>
                  <a:pt x="305878" y="360281"/>
                  <a:pt x="344885" y="397474"/>
                </a:cubicBezTo>
                <a:cubicBezTo>
                  <a:pt x="383892" y="434667"/>
                  <a:pt x="387521" y="586160"/>
                  <a:pt x="426528" y="566203"/>
                </a:cubicBezTo>
                <a:cubicBezTo>
                  <a:pt x="465535" y="546246"/>
                  <a:pt x="528128" y="321274"/>
                  <a:pt x="578928" y="277731"/>
                </a:cubicBezTo>
                <a:cubicBezTo>
                  <a:pt x="629728" y="234188"/>
                  <a:pt x="709557" y="351209"/>
                  <a:pt x="731328" y="304945"/>
                </a:cubicBezTo>
                <a:cubicBezTo>
                  <a:pt x="753099" y="258681"/>
                  <a:pt x="692321" y="-7112"/>
                  <a:pt x="709556" y="145"/>
                </a:cubicBezTo>
                <a:cubicBezTo>
                  <a:pt x="726791" y="7402"/>
                  <a:pt x="859235" y="227838"/>
                  <a:pt x="834742" y="348488"/>
                </a:cubicBezTo>
                <a:cubicBezTo>
                  <a:pt x="810249" y="469138"/>
                  <a:pt x="554435" y="589788"/>
                  <a:pt x="562599" y="724045"/>
                </a:cubicBezTo>
                <a:cubicBezTo>
                  <a:pt x="570763" y="858302"/>
                  <a:pt x="885542" y="1095974"/>
                  <a:pt x="883728" y="1154031"/>
                </a:cubicBezTo>
                <a:cubicBezTo>
                  <a:pt x="881914" y="1212088"/>
                  <a:pt x="662384" y="1084181"/>
                  <a:pt x="551713" y="1072388"/>
                </a:cubicBezTo>
                <a:cubicBezTo>
                  <a:pt x="441042" y="1060595"/>
                  <a:pt x="308599" y="1143145"/>
                  <a:pt x="219699" y="1083274"/>
                </a:cubicBezTo>
                <a:cubicBezTo>
                  <a:pt x="130799" y="1023403"/>
                  <a:pt x="19221" y="819295"/>
                  <a:pt x="1985" y="696831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3" name="フリーフォーム 1572">
            <a:extLst>
              <a:ext uri="{FF2B5EF4-FFF2-40B4-BE49-F238E27FC236}">
                <a16:creationId xmlns:a16="http://schemas.microsoft.com/office/drawing/2014/main" id="{D2F132A8-7290-8C49-FC88-959D0A2BD46A}"/>
              </a:ext>
            </a:extLst>
          </p:cNvPr>
          <p:cNvSpPr/>
          <p:nvPr/>
        </p:nvSpPr>
        <p:spPr>
          <a:xfrm>
            <a:off x="3908521" y="2443990"/>
            <a:ext cx="5446909" cy="6892416"/>
          </a:xfrm>
          <a:custGeom>
            <a:avLst/>
            <a:gdLst>
              <a:gd name="connsiteX0" fmla="*/ 1784356 w 5446909"/>
              <a:gd name="connsiteY0" fmla="*/ 4242 h 6892416"/>
              <a:gd name="connsiteX1" fmla="*/ 29298 w 5446909"/>
              <a:gd name="connsiteY1" fmla="*/ 2762191 h 6892416"/>
              <a:gd name="connsiteX2" fmla="*/ 678227 w 5446909"/>
              <a:gd name="connsiteY2" fmla="*/ 3042410 h 6892416"/>
              <a:gd name="connsiteX3" fmla="*/ 574989 w 5446909"/>
              <a:gd name="connsiteY3" fmla="*/ 3617597 h 6892416"/>
              <a:gd name="connsiteX4" fmla="*/ 1253414 w 5446909"/>
              <a:gd name="connsiteY4" fmla="*/ 4163287 h 6892416"/>
              <a:gd name="connsiteX5" fmla="*/ 604485 w 5446909"/>
              <a:gd name="connsiteY5" fmla="*/ 4428758 h 6892416"/>
              <a:gd name="connsiteX6" fmla="*/ 2212060 w 5446909"/>
              <a:gd name="connsiteY6" fmla="*/ 5579133 h 6892416"/>
              <a:gd name="connsiteX7" fmla="*/ 1253414 w 5446909"/>
              <a:gd name="connsiteY7" fmla="*/ 5534887 h 6892416"/>
              <a:gd name="connsiteX8" fmla="*/ 5427208 w 5446909"/>
              <a:gd name="connsiteY8" fmla="*/ 6876991 h 6892416"/>
              <a:gd name="connsiteX9" fmla="*/ 2713505 w 5446909"/>
              <a:gd name="connsiteY9" fmla="*/ 6080578 h 6892416"/>
              <a:gd name="connsiteX10" fmla="*/ 132537 w 5446909"/>
              <a:gd name="connsiteY10" fmla="*/ 3455365 h 6892416"/>
              <a:gd name="connsiteX11" fmla="*/ 545492 w 5446909"/>
              <a:gd name="connsiteY11" fmla="*/ 1361094 h 6892416"/>
              <a:gd name="connsiteX12" fmla="*/ 117789 w 5446909"/>
              <a:gd name="connsiteY12" fmla="*/ 2113262 h 6892416"/>
              <a:gd name="connsiteX13" fmla="*/ 1784356 w 5446909"/>
              <a:gd name="connsiteY13" fmla="*/ 4242 h 6892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46909" h="6892416">
                <a:moveTo>
                  <a:pt x="1784356" y="4242"/>
                </a:moveTo>
                <a:cubicBezTo>
                  <a:pt x="1769608" y="112397"/>
                  <a:pt x="213653" y="2255830"/>
                  <a:pt x="29298" y="2762191"/>
                </a:cubicBezTo>
                <a:cubicBezTo>
                  <a:pt x="-155057" y="3268552"/>
                  <a:pt x="587279" y="2899842"/>
                  <a:pt x="678227" y="3042410"/>
                </a:cubicBezTo>
                <a:cubicBezTo>
                  <a:pt x="769175" y="3184978"/>
                  <a:pt x="479125" y="3430784"/>
                  <a:pt x="574989" y="3617597"/>
                </a:cubicBezTo>
                <a:cubicBezTo>
                  <a:pt x="670853" y="3804410"/>
                  <a:pt x="1248498" y="4028094"/>
                  <a:pt x="1253414" y="4163287"/>
                </a:cubicBezTo>
                <a:cubicBezTo>
                  <a:pt x="1258330" y="4298480"/>
                  <a:pt x="444711" y="4192784"/>
                  <a:pt x="604485" y="4428758"/>
                </a:cubicBezTo>
                <a:cubicBezTo>
                  <a:pt x="764259" y="4664732"/>
                  <a:pt x="2103905" y="5394778"/>
                  <a:pt x="2212060" y="5579133"/>
                </a:cubicBezTo>
                <a:cubicBezTo>
                  <a:pt x="2320215" y="5763488"/>
                  <a:pt x="717556" y="5318577"/>
                  <a:pt x="1253414" y="5534887"/>
                </a:cubicBezTo>
                <a:cubicBezTo>
                  <a:pt x="1789272" y="5751197"/>
                  <a:pt x="5183859" y="6786042"/>
                  <a:pt x="5427208" y="6876991"/>
                </a:cubicBezTo>
                <a:cubicBezTo>
                  <a:pt x="5670557" y="6967940"/>
                  <a:pt x="3595950" y="6650849"/>
                  <a:pt x="2713505" y="6080578"/>
                </a:cubicBezTo>
                <a:cubicBezTo>
                  <a:pt x="1831060" y="5510307"/>
                  <a:pt x="493872" y="4241946"/>
                  <a:pt x="132537" y="3455365"/>
                </a:cubicBezTo>
                <a:cubicBezTo>
                  <a:pt x="-228798" y="2668784"/>
                  <a:pt x="547950" y="1584778"/>
                  <a:pt x="545492" y="1361094"/>
                </a:cubicBezTo>
                <a:cubicBezTo>
                  <a:pt x="543034" y="1137410"/>
                  <a:pt x="-93604" y="2336946"/>
                  <a:pt x="117789" y="2113262"/>
                </a:cubicBezTo>
                <a:cubicBezTo>
                  <a:pt x="329182" y="1889578"/>
                  <a:pt x="1799104" y="-103913"/>
                  <a:pt x="1784356" y="424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4" name="フリーフォーム 1573">
            <a:extLst>
              <a:ext uri="{FF2B5EF4-FFF2-40B4-BE49-F238E27FC236}">
                <a16:creationId xmlns:a16="http://schemas.microsoft.com/office/drawing/2014/main" id="{F9026301-C2A1-6F58-A706-ABA727894E5C}"/>
              </a:ext>
            </a:extLst>
          </p:cNvPr>
          <p:cNvSpPr/>
          <p:nvPr/>
        </p:nvSpPr>
        <p:spPr>
          <a:xfrm>
            <a:off x="4963" y="1395136"/>
            <a:ext cx="2163211" cy="1699066"/>
          </a:xfrm>
          <a:custGeom>
            <a:avLst/>
            <a:gdLst>
              <a:gd name="connsiteX0" fmla="*/ 2163050 w 2163211"/>
              <a:gd name="connsiteY0" fmla="*/ 5961 h 1699066"/>
              <a:gd name="connsiteX1" fmla="*/ 1307643 w 2163211"/>
              <a:gd name="connsiteY1" fmla="*/ 1156335 h 1699066"/>
              <a:gd name="connsiteX2" fmla="*/ 2059811 w 2163211"/>
              <a:gd name="connsiteY2" fmla="*/ 964606 h 1699066"/>
              <a:gd name="connsiteX3" fmla="*/ 953682 w 2163211"/>
              <a:gd name="connsiteY3" fmla="*/ 1525045 h 1699066"/>
              <a:gd name="connsiteX4" fmla="*/ 9785 w 2163211"/>
              <a:gd name="connsiteY4" fmla="*/ 1687277 h 1699066"/>
              <a:gd name="connsiteX5" fmla="*/ 1558366 w 2163211"/>
              <a:gd name="connsiteY5" fmla="*/ 1259574 h 1699066"/>
              <a:gd name="connsiteX6" fmla="*/ 1381385 w 2163211"/>
              <a:gd name="connsiteY6" fmla="*/ 728632 h 1699066"/>
              <a:gd name="connsiteX7" fmla="*/ 2163050 w 2163211"/>
              <a:gd name="connsiteY7" fmla="*/ 5961 h 169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3211" h="1699066">
                <a:moveTo>
                  <a:pt x="2163050" y="5961"/>
                </a:moveTo>
                <a:cubicBezTo>
                  <a:pt x="2150760" y="77245"/>
                  <a:pt x="1324849" y="996561"/>
                  <a:pt x="1307643" y="1156335"/>
                </a:cubicBezTo>
                <a:cubicBezTo>
                  <a:pt x="1290437" y="1316109"/>
                  <a:pt x="2118804" y="903154"/>
                  <a:pt x="2059811" y="964606"/>
                </a:cubicBezTo>
                <a:cubicBezTo>
                  <a:pt x="2000818" y="1026058"/>
                  <a:pt x="1295353" y="1404600"/>
                  <a:pt x="953682" y="1525045"/>
                </a:cubicBezTo>
                <a:cubicBezTo>
                  <a:pt x="612011" y="1645490"/>
                  <a:pt x="-90996" y="1731522"/>
                  <a:pt x="9785" y="1687277"/>
                </a:cubicBezTo>
                <a:cubicBezTo>
                  <a:pt x="110566" y="1643032"/>
                  <a:pt x="1329766" y="1419348"/>
                  <a:pt x="1558366" y="1259574"/>
                </a:cubicBezTo>
                <a:cubicBezTo>
                  <a:pt x="1786966" y="1099800"/>
                  <a:pt x="1280604" y="935109"/>
                  <a:pt x="1381385" y="728632"/>
                </a:cubicBezTo>
                <a:cubicBezTo>
                  <a:pt x="1482166" y="522155"/>
                  <a:pt x="2175340" y="-65323"/>
                  <a:pt x="2163050" y="596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5" name="フリーフォーム 1574">
            <a:extLst>
              <a:ext uri="{FF2B5EF4-FFF2-40B4-BE49-F238E27FC236}">
                <a16:creationId xmlns:a16="http://schemas.microsoft.com/office/drawing/2014/main" id="{237B1CF5-E6AC-AA88-6498-4489E363D68E}"/>
              </a:ext>
            </a:extLst>
          </p:cNvPr>
          <p:cNvSpPr/>
          <p:nvPr/>
        </p:nvSpPr>
        <p:spPr>
          <a:xfrm>
            <a:off x="5811506" y="3361530"/>
            <a:ext cx="6269481" cy="4493920"/>
          </a:xfrm>
          <a:custGeom>
            <a:avLst/>
            <a:gdLst>
              <a:gd name="connsiteX0" fmla="*/ 5412017 w 6269481"/>
              <a:gd name="connsiteY0" fmla="*/ 15851 h 4493920"/>
              <a:gd name="connsiteX1" fmla="*/ 5530004 w 6269481"/>
              <a:gd name="connsiteY1" fmla="*/ 74844 h 4493920"/>
              <a:gd name="connsiteX2" fmla="*/ 6075694 w 6269481"/>
              <a:gd name="connsiteY2" fmla="*/ 502547 h 4493920"/>
              <a:gd name="connsiteX3" fmla="*/ 4556610 w 6269481"/>
              <a:gd name="connsiteY3" fmla="*/ 1033489 h 4493920"/>
              <a:gd name="connsiteX4" fmla="*/ 5603746 w 6269481"/>
              <a:gd name="connsiteY4" fmla="*/ 944999 h 4493920"/>
              <a:gd name="connsiteX5" fmla="*/ 2654068 w 6269481"/>
              <a:gd name="connsiteY5" fmla="*/ 1446444 h 4493920"/>
              <a:gd name="connsiteX6" fmla="*/ 2919539 w 6269481"/>
              <a:gd name="connsiteY6" fmla="*/ 1534935 h 4493920"/>
              <a:gd name="connsiteX7" fmla="*/ 102597 w 6269481"/>
              <a:gd name="connsiteY7" fmla="*/ 2670560 h 4493920"/>
              <a:gd name="connsiteX8" fmla="*/ 559797 w 6269481"/>
              <a:gd name="connsiteY8" fmla="*/ 2773799 h 4493920"/>
              <a:gd name="connsiteX9" fmla="*/ 14107 w 6269481"/>
              <a:gd name="connsiteY9" fmla="*/ 3172005 h 4493920"/>
              <a:gd name="connsiteX10" fmla="*/ 648288 w 6269481"/>
              <a:gd name="connsiteY10" fmla="*/ 4351876 h 4493920"/>
              <a:gd name="connsiteX11" fmla="*/ 633539 w 6269481"/>
              <a:gd name="connsiteY11" fmla="*/ 4337128 h 4493920"/>
              <a:gd name="connsiteX12" fmla="*/ 368068 w 6269481"/>
              <a:gd name="connsiteY12" fmla="*/ 3127760 h 4493920"/>
              <a:gd name="connsiteX13" fmla="*/ 2993281 w 6269481"/>
              <a:gd name="connsiteY13" fmla="*/ 1520186 h 4493920"/>
              <a:gd name="connsiteX14" fmla="*/ 3391488 w 6269481"/>
              <a:gd name="connsiteY14" fmla="*/ 1328457 h 4493920"/>
              <a:gd name="connsiteX15" fmla="*/ 3730700 w 6269481"/>
              <a:gd name="connsiteY15" fmla="*/ 1298960 h 4493920"/>
              <a:gd name="connsiteX16" fmla="*/ 6193681 w 6269481"/>
              <a:gd name="connsiteY16" fmla="*/ 694276 h 4493920"/>
              <a:gd name="connsiteX17" fmla="*/ 5677488 w 6269481"/>
              <a:gd name="connsiteY17" fmla="*/ 60096 h 4493920"/>
              <a:gd name="connsiteX18" fmla="*/ 6075694 w 6269481"/>
              <a:gd name="connsiteY18" fmla="*/ 251825 h 4493920"/>
              <a:gd name="connsiteX19" fmla="*/ 5412017 w 6269481"/>
              <a:gd name="connsiteY19" fmla="*/ 15851 h 449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269481" h="4493920">
                <a:moveTo>
                  <a:pt x="5412017" y="15851"/>
                </a:moveTo>
                <a:cubicBezTo>
                  <a:pt x="5321069" y="-13646"/>
                  <a:pt x="5419391" y="-6272"/>
                  <a:pt x="5530004" y="74844"/>
                </a:cubicBezTo>
                <a:cubicBezTo>
                  <a:pt x="5640617" y="155960"/>
                  <a:pt x="6237926" y="342773"/>
                  <a:pt x="6075694" y="502547"/>
                </a:cubicBezTo>
                <a:cubicBezTo>
                  <a:pt x="5913462" y="662321"/>
                  <a:pt x="4635268" y="959747"/>
                  <a:pt x="4556610" y="1033489"/>
                </a:cubicBezTo>
                <a:cubicBezTo>
                  <a:pt x="4477952" y="1107231"/>
                  <a:pt x="5920836" y="876173"/>
                  <a:pt x="5603746" y="944999"/>
                </a:cubicBezTo>
                <a:cubicBezTo>
                  <a:pt x="5286656" y="1013825"/>
                  <a:pt x="3101436" y="1348121"/>
                  <a:pt x="2654068" y="1446444"/>
                </a:cubicBezTo>
                <a:cubicBezTo>
                  <a:pt x="2206700" y="1544767"/>
                  <a:pt x="3344784" y="1330916"/>
                  <a:pt x="2919539" y="1534935"/>
                </a:cubicBezTo>
                <a:cubicBezTo>
                  <a:pt x="2494294" y="1738954"/>
                  <a:pt x="495887" y="2464083"/>
                  <a:pt x="102597" y="2670560"/>
                </a:cubicBezTo>
                <a:cubicBezTo>
                  <a:pt x="-290693" y="2877037"/>
                  <a:pt x="574545" y="2690225"/>
                  <a:pt x="559797" y="2773799"/>
                </a:cubicBezTo>
                <a:cubicBezTo>
                  <a:pt x="545049" y="2857373"/>
                  <a:pt x="-641" y="2908992"/>
                  <a:pt x="14107" y="3172005"/>
                </a:cubicBezTo>
                <a:cubicBezTo>
                  <a:pt x="28855" y="3435018"/>
                  <a:pt x="545049" y="4157689"/>
                  <a:pt x="648288" y="4351876"/>
                </a:cubicBezTo>
                <a:cubicBezTo>
                  <a:pt x="751527" y="4546063"/>
                  <a:pt x="680242" y="4541147"/>
                  <a:pt x="633539" y="4337128"/>
                </a:cubicBezTo>
                <a:cubicBezTo>
                  <a:pt x="586836" y="4133109"/>
                  <a:pt x="-25222" y="3597250"/>
                  <a:pt x="368068" y="3127760"/>
                </a:cubicBezTo>
                <a:cubicBezTo>
                  <a:pt x="761358" y="2658270"/>
                  <a:pt x="2489378" y="1820070"/>
                  <a:pt x="2993281" y="1520186"/>
                </a:cubicBezTo>
                <a:cubicBezTo>
                  <a:pt x="3497184" y="1220302"/>
                  <a:pt x="3268585" y="1365328"/>
                  <a:pt x="3391488" y="1328457"/>
                </a:cubicBezTo>
                <a:cubicBezTo>
                  <a:pt x="3514391" y="1291586"/>
                  <a:pt x="3263668" y="1404657"/>
                  <a:pt x="3730700" y="1298960"/>
                </a:cubicBezTo>
                <a:cubicBezTo>
                  <a:pt x="4197732" y="1193263"/>
                  <a:pt x="5869216" y="900753"/>
                  <a:pt x="6193681" y="694276"/>
                </a:cubicBezTo>
                <a:cubicBezTo>
                  <a:pt x="6518146" y="487799"/>
                  <a:pt x="5697152" y="133838"/>
                  <a:pt x="5677488" y="60096"/>
                </a:cubicBezTo>
                <a:cubicBezTo>
                  <a:pt x="5657824" y="-13646"/>
                  <a:pt x="6124855" y="256741"/>
                  <a:pt x="6075694" y="251825"/>
                </a:cubicBezTo>
                <a:cubicBezTo>
                  <a:pt x="6026533" y="246909"/>
                  <a:pt x="5502965" y="45348"/>
                  <a:pt x="5412017" y="1585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6" name="フリーフォーム 1575">
            <a:extLst>
              <a:ext uri="{FF2B5EF4-FFF2-40B4-BE49-F238E27FC236}">
                <a16:creationId xmlns:a16="http://schemas.microsoft.com/office/drawing/2014/main" id="{64073F8B-67B0-FF9E-E10E-D77268D222D8}"/>
              </a:ext>
            </a:extLst>
          </p:cNvPr>
          <p:cNvSpPr/>
          <p:nvPr/>
        </p:nvSpPr>
        <p:spPr>
          <a:xfrm>
            <a:off x="677399" y="6894521"/>
            <a:ext cx="1212385" cy="2721478"/>
          </a:xfrm>
          <a:custGeom>
            <a:avLst/>
            <a:gdLst>
              <a:gd name="connsiteX0" fmla="*/ 885930 w 1212385"/>
              <a:gd name="connsiteY0" fmla="*/ 66718 h 2721478"/>
              <a:gd name="connsiteX1" fmla="*/ 531969 w 1212385"/>
              <a:gd name="connsiteY1" fmla="*/ 1010614 h 2721478"/>
              <a:gd name="connsiteX2" fmla="*/ 812188 w 1212385"/>
              <a:gd name="connsiteY2" fmla="*/ 1762782 h 2721478"/>
              <a:gd name="connsiteX3" fmla="*/ 546717 w 1212385"/>
              <a:gd name="connsiteY3" fmla="*/ 1777531 h 2721478"/>
              <a:gd name="connsiteX4" fmla="*/ 1210395 w 1212385"/>
              <a:gd name="connsiteY4" fmla="*/ 2721427 h 2721478"/>
              <a:gd name="connsiteX5" fmla="*/ 738446 w 1212385"/>
              <a:gd name="connsiteY5" fmla="*/ 1733285 h 2721478"/>
              <a:gd name="connsiteX6" fmla="*/ 354988 w 1212385"/>
              <a:gd name="connsiteY6" fmla="*/ 228950 h 2721478"/>
              <a:gd name="connsiteX7" fmla="*/ 15775 w 1212385"/>
              <a:gd name="connsiteY7" fmla="*/ 1630047 h 2721478"/>
              <a:gd name="connsiteX8" fmla="*/ 885930 w 1212385"/>
              <a:gd name="connsiteY8" fmla="*/ 125711 h 2721478"/>
              <a:gd name="connsiteX9" fmla="*/ 826936 w 1212385"/>
              <a:gd name="connsiteY9" fmla="*/ 81466 h 2721478"/>
              <a:gd name="connsiteX10" fmla="*/ 885930 w 1212385"/>
              <a:gd name="connsiteY10" fmla="*/ 66718 h 2721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2385" h="2721478">
                <a:moveTo>
                  <a:pt x="885930" y="66718"/>
                </a:moveTo>
                <a:cubicBezTo>
                  <a:pt x="836769" y="221576"/>
                  <a:pt x="544259" y="727937"/>
                  <a:pt x="531969" y="1010614"/>
                </a:cubicBezTo>
                <a:cubicBezTo>
                  <a:pt x="519679" y="1293291"/>
                  <a:pt x="809730" y="1634963"/>
                  <a:pt x="812188" y="1762782"/>
                </a:cubicBezTo>
                <a:cubicBezTo>
                  <a:pt x="814646" y="1890602"/>
                  <a:pt x="480349" y="1617757"/>
                  <a:pt x="546717" y="1777531"/>
                </a:cubicBezTo>
                <a:cubicBezTo>
                  <a:pt x="613085" y="1937305"/>
                  <a:pt x="1178440" y="2728801"/>
                  <a:pt x="1210395" y="2721427"/>
                </a:cubicBezTo>
                <a:cubicBezTo>
                  <a:pt x="1242350" y="2714053"/>
                  <a:pt x="881014" y="2148698"/>
                  <a:pt x="738446" y="1733285"/>
                </a:cubicBezTo>
                <a:cubicBezTo>
                  <a:pt x="595878" y="1317872"/>
                  <a:pt x="475433" y="246156"/>
                  <a:pt x="354988" y="228950"/>
                </a:cubicBezTo>
                <a:cubicBezTo>
                  <a:pt x="234543" y="211744"/>
                  <a:pt x="-72715" y="1647253"/>
                  <a:pt x="15775" y="1630047"/>
                </a:cubicBezTo>
                <a:cubicBezTo>
                  <a:pt x="104265" y="1612841"/>
                  <a:pt x="750737" y="383808"/>
                  <a:pt x="885930" y="125711"/>
                </a:cubicBezTo>
                <a:cubicBezTo>
                  <a:pt x="1021123" y="-132386"/>
                  <a:pt x="824478" y="88840"/>
                  <a:pt x="826936" y="81466"/>
                </a:cubicBezTo>
                <a:cubicBezTo>
                  <a:pt x="829394" y="74092"/>
                  <a:pt x="935091" y="-88140"/>
                  <a:pt x="885930" y="6671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7" name="フリーフォーム 1576">
            <a:extLst>
              <a:ext uri="{FF2B5EF4-FFF2-40B4-BE49-F238E27FC236}">
                <a16:creationId xmlns:a16="http://schemas.microsoft.com/office/drawing/2014/main" id="{008FF940-C040-009B-00DB-26D27732C99F}"/>
              </a:ext>
            </a:extLst>
          </p:cNvPr>
          <p:cNvSpPr/>
          <p:nvPr/>
        </p:nvSpPr>
        <p:spPr>
          <a:xfrm>
            <a:off x="1503401" y="587072"/>
            <a:ext cx="9477817" cy="2913878"/>
          </a:xfrm>
          <a:custGeom>
            <a:avLst/>
            <a:gdLst>
              <a:gd name="connsiteX0" fmla="*/ 89425 w 9477817"/>
              <a:gd name="connsiteY0" fmla="*/ 2863 h 2913878"/>
              <a:gd name="connsiteX1" fmla="*/ 3068599 w 9477817"/>
              <a:gd name="connsiteY1" fmla="*/ 622296 h 2913878"/>
              <a:gd name="connsiteX2" fmla="*/ 2980109 w 9477817"/>
              <a:gd name="connsiteY2" fmla="*/ 769780 h 2913878"/>
              <a:gd name="connsiteX3" fmla="*/ 3776522 w 9477817"/>
              <a:gd name="connsiteY3" fmla="*/ 1049999 h 2913878"/>
              <a:gd name="connsiteX4" fmla="*/ 3570044 w 9477817"/>
              <a:gd name="connsiteY4" fmla="*/ 1772670 h 2913878"/>
              <a:gd name="connsiteX5" fmla="*/ 3997747 w 9477817"/>
              <a:gd name="connsiteY5" fmla="*/ 1595689 h 2913878"/>
              <a:gd name="connsiteX6" fmla="*/ 4558186 w 9477817"/>
              <a:gd name="connsiteY6" fmla="*/ 1787418 h 2913878"/>
              <a:gd name="connsiteX7" fmla="*/ 3216083 w 9477817"/>
              <a:gd name="connsiteY7" fmla="*/ 2613328 h 2913878"/>
              <a:gd name="connsiteX8" fmla="*/ 4985889 w 9477817"/>
              <a:gd name="connsiteY8" fmla="*/ 2436347 h 2913878"/>
              <a:gd name="connsiteX9" fmla="*/ 4985889 w 9477817"/>
              <a:gd name="connsiteY9" fmla="*/ 2436347 h 2913878"/>
              <a:gd name="connsiteX10" fmla="*/ 4513941 w 9477817"/>
              <a:gd name="connsiteY10" fmla="*/ 2672322 h 2913878"/>
              <a:gd name="connsiteX11" fmla="*/ 9425154 w 9477817"/>
              <a:gd name="connsiteY11" fmla="*/ 681289 h 2913878"/>
              <a:gd name="connsiteX12" fmla="*/ 6932676 w 9477817"/>
              <a:gd name="connsiteY12" fmla="*/ 1890657 h 2913878"/>
              <a:gd name="connsiteX13" fmla="*/ 4145231 w 9477817"/>
              <a:gd name="connsiteY13" fmla="*/ 2908296 h 2913878"/>
              <a:gd name="connsiteX14" fmla="*/ 4027244 w 9477817"/>
              <a:gd name="connsiteY14" fmla="*/ 1433457 h 2913878"/>
              <a:gd name="connsiteX15" fmla="*/ 1844483 w 9477817"/>
              <a:gd name="connsiteY15" fmla="*/ 460063 h 2913878"/>
              <a:gd name="connsiteX16" fmla="*/ 934 w 9477817"/>
              <a:gd name="connsiteY16" fmla="*/ 120851 h 2913878"/>
              <a:gd name="connsiteX17" fmla="*/ 2080457 w 9477817"/>
              <a:gd name="connsiteY17" fmla="*/ 902515 h 2913878"/>
              <a:gd name="connsiteX18" fmla="*/ 89425 w 9477817"/>
              <a:gd name="connsiteY18" fmla="*/ 2863 h 2913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477817" h="2913878">
                <a:moveTo>
                  <a:pt x="89425" y="2863"/>
                </a:moveTo>
                <a:cubicBezTo>
                  <a:pt x="254115" y="-43840"/>
                  <a:pt x="2586818" y="494477"/>
                  <a:pt x="3068599" y="622296"/>
                </a:cubicBezTo>
                <a:cubicBezTo>
                  <a:pt x="3550380" y="750116"/>
                  <a:pt x="2862122" y="698496"/>
                  <a:pt x="2980109" y="769780"/>
                </a:cubicBezTo>
                <a:cubicBezTo>
                  <a:pt x="3098096" y="841064"/>
                  <a:pt x="3678200" y="882851"/>
                  <a:pt x="3776522" y="1049999"/>
                </a:cubicBezTo>
                <a:cubicBezTo>
                  <a:pt x="3874845" y="1217147"/>
                  <a:pt x="3533173" y="1681722"/>
                  <a:pt x="3570044" y="1772670"/>
                </a:cubicBezTo>
                <a:cubicBezTo>
                  <a:pt x="3606915" y="1863618"/>
                  <a:pt x="3833057" y="1593231"/>
                  <a:pt x="3997747" y="1595689"/>
                </a:cubicBezTo>
                <a:cubicBezTo>
                  <a:pt x="4162437" y="1598147"/>
                  <a:pt x="4688463" y="1617811"/>
                  <a:pt x="4558186" y="1787418"/>
                </a:cubicBezTo>
                <a:cubicBezTo>
                  <a:pt x="4427909" y="1957025"/>
                  <a:pt x="3144799" y="2505173"/>
                  <a:pt x="3216083" y="2613328"/>
                </a:cubicBezTo>
                <a:cubicBezTo>
                  <a:pt x="3287367" y="2721483"/>
                  <a:pt x="4985889" y="2436347"/>
                  <a:pt x="4985889" y="2436347"/>
                </a:cubicBezTo>
                <a:lnTo>
                  <a:pt x="4985889" y="2436347"/>
                </a:lnTo>
                <a:cubicBezTo>
                  <a:pt x="4907231" y="2475676"/>
                  <a:pt x="3774064" y="2964832"/>
                  <a:pt x="4513941" y="2672322"/>
                </a:cubicBezTo>
                <a:cubicBezTo>
                  <a:pt x="5253818" y="2379812"/>
                  <a:pt x="9022032" y="811566"/>
                  <a:pt x="9425154" y="681289"/>
                </a:cubicBezTo>
                <a:cubicBezTo>
                  <a:pt x="9828276" y="551012"/>
                  <a:pt x="7812663" y="1519489"/>
                  <a:pt x="6932676" y="1890657"/>
                </a:cubicBezTo>
                <a:cubicBezTo>
                  <a:pt x="6052689" y="2261825"/>
                  <a:pt x="4629470" y="2984496"/>
                  <a:pt x="4145231" y="2908296"/>
                </a:cubicBezTo>
                <a:cubicBezTo>
                  <a:pt x="3660992" y="2832096"/>
                  <a:pt x="4410702" y="1841496"/>
                  <a:pt x="4027244" y="1433457"/>
                </a:cubicBezTo>
                <a:cubicBezTo>
                  <a:pt x="3643786" y="1025418"/>
                  <a:pt x="2515535" y="678831"/>
                  <a:pt x="1844483" y="460063"/>
                </a:cubicBezTo>
                <a:cubicBezTo>
                  <a:pt x="1173431" y="241295"/>
                  <a:pt x="-38395" y="47109"/>
                  <a:pt x="934" y="120851"/>
                </a:cubicBezTo>
                <a:cubicBezTo>
                  <a:pt x="40263" y="194593"/>
                  <a:pt x="2068167" y="927096"/>
                  <a:pt x="2080457" y="902515"/>
                </a:cubicBezTo>
                <a:cubicBezTo>
                  <a:pt x="2092747" y="877934"/>
                  <a:pt x="-75265" y="49566"/>
                  <a:pt x="89425" y="2863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8" name="フリーフォーム 1577">
            <a:extLst>
              <a:ext uri="{FF2B5EF4-FFF2-40B4-BE49-F238E27FC236}">
                <a16:creationId xmlns:a16="http://schemas.microsoft.com/office/drawing/2014/main" id="{D0C3CE56-070C-3A67-8F63-59EE40F6FF3A}"/>
              </a:ext>
            </a:extLst>
          </p:cNvPr>
          <p:cNvSpPr/>
          <p:nvPr/>
        </p:nvSpPr>
        <p:spPr>
          <a:xfrm>
            <a:off x="5162174" y="3431922"/>
            <a:ext cx="6805998" cy="2792503"/>
          </a:xfrm>
          <a:custGeom>
            <a:avLst/>
            <a:gdLst>
              <a:gd name="connsiteX0" fmla="*/ 147245 w 6805998"/>
              <a:gd name="connsiteY0" fmla="*/ 2718155 h 2792503"/>
              <a:gd name="connsiteX1" fmla="*/ 383220 w 6805998"/>
              <a:gd name="connsiteY1" fmla="*/ 2659162 h 2792503"/>
              <a:gd name="connsiteX2" fmla="*/ 6798768 w 6805998"/>
              <a:gd name="connsiteY2" fmla="*/ 4452 h 2792503"/>
              <a:gd name="connsiteX3" fmla="*/ 1710574 w 6805998"/>
              <a:gd name="connsiteY3" fmla="*/ 1995484 h 2792503"/>
              <a:gd name="connsiteX4" fmla="*/ 4498020 w 6805998"/>
              <a:gd name="connsiteY4" fmla="*/ 697626 h 2792503"/>
              <a:gd name="connsiteX5" fmla="*/ 147245 w 6805998"/>
              <a:gd name="connsiteY5" fmla="*/ 2718155 h 279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05998" h="2792503">
                <a:moveTo>
                  <a:pt x="147245" y="2718155"/>
                </a:moveTo>
                <a:cubicBezTo>
                  <a:pt x="-289061" y="2914800"/>
                  <a:pt x="383220" y="2659162"/>
                  <a:pt x="383220" y="2659162"/>
                </a:cubicBezTo>
                <a:lnTo>
                  <a:pt x="6798768" y="4452"/>
                </a:lnTo>
                <a:cubicBezTo>
                  <a:pt x="7019994" y="-106161"/>
                  <a:pt x="2094032" y="1879955"/>
                  <a:pt x="1710574" y="1995484"/>
                </a:cubicBezTo>
                <a:cubicBezTo>
                  <a:pt x="1327116" y="2111013"/>
                  <a:pt x="4761033" y="569806"/>
                  <a:pt x="4498020" y="697626"/>
                </a:cubicBezTo>
                <a:cubicBezTo>
                  <a:pt x="4235007" y="825446"/>
                  <a:pt x="2183752" y="1793923"/>
                  <a:pt x="147245" y="271815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9" name="フリーフォーム 1578">
            <a:extLst>
              <a:ext uri="{FF2B5EF4-FFF2-40B4-BE49-F238E27FC236}">
                <a16:creationId xmlns:a16="http://schemas.microsoft.com/office/drawing/2014/main" id="{DD928768-935F-4749-901B-9427507DA6BD}"/>
              </a:ext>
            </a:extLst>
          </p:cNvPr>
          <p:cNvSpPr/>
          <p:nvPr/>
        </p:nvSpPr>
        <p:spPr>
          <a:xfrm>
            <a:off x="908643" y="4258527"/>
            <a:ext cx="880470" cy="4081663"/>
          </a:xfrm>
          <a:custGeom>
            <a:avLst/>
            <a:gdLst>
              <a:gd name="connsiteX0" fmla="*/ 787422 w 880470"/>
              <a:gd name="connsiteY0" fmla="*/ 387215 h 4081663"/>
              <a:gd name="connsiteX1" fmla="*/ 802170 w 880470"/>
              <a:gd name="connsiteY1" fmla="*/ 490454 h 4081663"/>
              <a:gd name="connsiteX2" fmla="*/ 5757 w 880470"/>
              <a:gd name="connsiteY2" fmla="*/ 3838338 h 4081663"/>
              <a:gd name="connsiteX3" fmla="*/ 433460 w 880470"/>
              <a:gd name="connsiteY3" fmla="*/ 2968183 h 4081663"/>
              <a:gd name="connsiteX4" fmla="*/ 241731 w 880470"/>
              <a:gd name="connsiteY4" fmla="*/ 4000570 h 4081663"/>
              <a:gd name="connsiteX5" fmla="*/ 787422 w 880470"/>
              <a:gd name="connsiteY5" fmla="*/ 387215 h 4081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0470" h="4081663">
                <a:moveTo>
                  <a:pt x="787422" y="387215"/>
                </a:moveTo>
                <a:cubicBezTo>
                  <a:pt x="880829" y="-197804"/>
                  <a:pt x="932448" y="-84733"/>
                  <a:pt x="802170" y="490454"/>
                </a:cubicBezTo>
                <a:cubicBezTo>
                  <a:pt x="671892" y="1065641"/>
                  <a:pt x="67209" y="3425383"/>
                  <a:pt x="5757" y="3838338"/>
                </a:cubicBezTo>
                <a:cubicBezTo>
                  <a:pt x="-55695" y="4251293"/>
                  <a:pt x="394131" y="2941144"/>
                  <a:pt x="433460" y="2968183"/>
                </a:cubicBezTo>
                <a:cubicBezTo>
                  <a:pt x="472789" y="2995222"/>
                  <a:pt x="180279" y="4433189"/>
                  <a:pt x="241731" y="4000570"/>
                </a:cubicBezTo>
                <a:cubicBezTo>
                  <a:pt x="303183" y="3567951"/>
                  <a:pt x="694015" y="972234"/>
                  <a:pt x="787422" y="387215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0" name="フリーフォーム 1579">
            <a:extLst>
              <a:ext uri="{FF2B5EF4-FFF2-40B4-BE49-F238E27FC236}">
                <a16:creationId xmlns:a16="http://schemas.microsoft.com/office/drawing/2014/main" id="{B9FBA5BE-0CA6-177A-2818-443354E3AED4}"/>
              </a:ext>
            </a:extLst>
          </p:cNvPr>
          <p:cNvSpPr/>
          <p:nvPr/>
        </p:nvSpPr>
        <p:spPr>
          <a:xfrm>
            <a:off x="3611765" y="3020332"/>
            <a:ext cx="8596855" cy="3278720"/>
          </a:xfrm>
          <a:custGeom>
            <a:avLst/>
            <a:gdLst>
              <a:gd name="connsiteX0" fmla="*/ 8585151 w 8596855"/>
              <a:gd name="connsiteY0" fmla="*/ 3087 h 3278720"/>
              <a:gd name="connsiteX1" fmla="*/ 3408467 w 8596855"/>
              <a:gd name="connsiteY1" fmla="*/ 2259591 h 3278720"/>
              <a:gd name="connsiteX2" fmla="*/ 4367112 w 8596855"/>
              <a:gd name="connsiteY2" fmla="*/ 1772894 h 3278720"/>
              <a:gd name="connsiteX3" fmla="*/ 1590 w 8596855"/>
              <a:gd name="connsiteY3" fmla="*/ 3277229 h 3278720"/>
              <a:gd name="connsiteX4" fmla="*/ 3836170 w 8596855"/>
              <a:gd name="connsiteY4" fmla="*/ 2067862 h 3278720"/>
              <a:gd name="connsiteX5" fmla="*/ 1741900 w 8596855"/>
              <a:gd name="connsiteY5" fmla="*/ 2820029 h 3278720"/>
              <a:gd name="connsiteX6" fmla="*/ 8585151 w 8596855"/>
              <a:gd name="connsiteY6" fmla="*/ 3087 h 327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96855" h="3278720">
                <a:moveTo>
                  <a:pt x="8585151" y="3087"/>
                </a:moveTo>
                <a:cubicBezTo>
                  <a:pt x="8862912" y="-90319"/>
                  <a:pt x="4111473" y="1964623"/>
                  <a:pt x="3408467" y="2259591"/>
                </a:cubicBezTo>
                <a:cubicBezTo>
                  <a:pt x="2705460" y="2554559"/>
                  <a:pt x="4934925" y="1603288"/>
                  <a:pt x="4367112" y="1772894"/>
                </a:cubicBezTo>
                <a:cubicBezTo>
                  <a:pt x="3799299" y="1942500"/>
                  <a:pt x="90080" y="3228068"/>
                  <a:pt x="1590" y="3277229"/>
                </a:cubicBezTo>
                <a:cubicBezTo>
                  <a:pt x="-86900" y="3326390"/>
                  <a:pt x="3546118" y="2144062"/>
                  <a:pt x="3836170" y="2067862"/>
                </a:cubicBezTo>
                <a:cubicBezTo>
                  <a:pt x="4126222" y="1991662"/>
                  <a:pt x="955319" y="3161700"/>
                  <a:pt x="1741900" y="2820029"/>
                </a:cubicBezTo>
                <a:cubicBezTo>
                  <a:pt x="2528481" y="2478358"/>
                  <a:pt x="8307390" y="96493"/>
                  <a:pt x="8585151" y="3087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2" name="フリーフォーム 1581">
            <a:extLst>
              <a:ext uri="{FF2B5EF4-FFF2-40B4-BE49-F238E27FC236}">
                <a16:creationId xmlns:a16="http://schemas.microsoft.com/office/drawing/2014/main" id="{9C41F9B7-023A-D2F8-11B3-755939B34347}"/>
              </a:ext>
            </a:extLst>
          </p:cNvPr>
          <p:cNvSpPr/>
          <p:nvPr/>
        </p:nvSpPr>
        <p:spPr>
          <a:xfrm>
            <a:off x="1957030" y="4704174"/>
            <a:ext cx="964085" cy="4445047"/>
          </a:xfrm>
          <a:custGeom>
            <a:avLst/>
            <a:gdLst>
              <a:gd name="connsiteX0" fmla="*/ 963151 w 964085"/>
              <a:gd name="connsiteY0" fmla="*/ 561 h 4445047"/>
              <a:gd name="connsiteX1" fmla="*/ 299473 w 964085"/>
              <a:gd name="connsiteY1" fmla="*/ 959207 h 4445047"/>
              <a:gd name="connsiteX2" fmla="*/ 225731 w 964085"/>
              <a:gd name="connsiteY2" fmla="*/ 2065336 h 4445047"/>
              <a:gd name="connsiteX3" fmla="*/ 63499 w 964085"/>
              <a:gd name="connsiteY3" fmla="*/ 1681878 h 4445047"/>
              <a:gd name="connsiteX4" fmla="*/ 402712 w 964085"/>
              <a:gd name="connsiteY4" fmla="*/ 4410329 h 4445047"/>
              <a:gd name="connsiteX5" fmla="*/ 181486 w 964085"/>
              <a:gd name="connsiteY5" fmla="*/ 3082974 h 4445047"/>
              <a:gd name="connsiteX6" fmla="*/ 4505 w 964085"/>
              <a:gd name="connsiteY6" fmla="*/ 1047697 h 4445047"/>
              <a:gd name="connsiteX7" fmla="*/ 137241 w 964085"/>
              <a:gd name="connsiteY7" fmla="*/ 1091942 h 4445047"/>
              <a:gd name="connsiteX8" fmla="*/ 963151 w 964085"/>
              <a:gd name="connsiteY8" fmla="*/ 561 h 4445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085" h="4445047">
                <a:moveTo>
                  <a:pt x="963151" y="561"/>
                </a:moveTo>
                <a:cubicBezTo>
                  <a:pt x="990190" y="-21561"/>
                  <a:pt x="422376" y="615078"/>
                  <a:pt x="299473" y="959207"/>
                </a:cubicBezTo>
                <a:cubicBezTo>
                  <a:pt x="176570" y="1303336"/>
                  <a:pt x="265060" y="1944891"/>
                  <a:pt x="225731" y="2065336"/>
                </a:cubicBezTo>
                <a:cubicBezTo>
                  <a:pt x="186402" y="2185781"/>
                  <a:pt x="34002" y="1291046"/>
                  <a:pt x="63499" y="1681878"/>
                </a:cubicBezTo>
                <a:cubicBezTo>
                  <a:pt x="92996" y="2072710"/>
                  <a:pt x="383047" y="4176813"/>
                  <a:pt x="402712" y="4410329"/>
                </a:cubicBezTo>
                <a:cubicBezTo>
                  <a:pt x="422377" y="4643845"/>
                  <a:pt x="247854" y="3643413"/>
                  <a:pt x="181486" y="3082974"/>
                </a:cubicBezTo>
                <a:cubicBezTo>
                  <a:pt x="115118" y="2522535"/>
                  <a:pt x="11879" y="1379536"/>
                  <a:pt x="4505" y="1047697"/>
                </a:cubicBezTo>
                <a:cubicBezTo>
                  <a:pt x="-2869" y="715858"/>
                  <a:pt x="-20075" y="1264007"/>
                  <a:pt x="137241" y="1091942"/>
                </a:cubicBezTo>
                <a:cubicBezTo>
                  <a:pt x="294557" y="919877"/>
                  <a:pt x="936112" y="22683"/>
                  <a:pt x="963151" y="56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3" name="フリーフォーム 1582">
            <a:extLst>
              <a:ext uri="{FF2B5EF4-FFF2-40B4-BE49-F238E27FC236}">
                <a16:creationId xmlns:a16="http://schemas.microsoft.com/office/drawing/2014/main" id="{5C8A864E-765E-F599-0877-66ACAE4B5AAB}"/>
              </a:ext>
            </a:extLst>
          </p:cNvPr>
          <p:cNvSpPr/>
          <p:nvPr/>
        </p:nvSpPr>
        <p:spPr>
          <a:xfrm>
            <a:off x="4049721" y="3819717"/>
            <a:ext cx="1275861" cy="2351846"/>
          </a:xfrm>
          <a:custGeom>
            <a:avLst/>
            <a:gdLst>
              <a:gd name="connsiteX0" fmla="*/ 1274447 w 1275861"/>
              <a:gd name="connsiteY0" fmla="*/ 115 h 2351846"/>
              <a:gd name="connsiteX1" fmla="*/ 286305 w 1275861"/>
              <a:gd name="connsiteY1" fmla="*/ 1179986 h 2351846"/>
              <a:gd name="connsiteX2" fmla="*/ 478034 w 1275861"/>
              <a:gd name="connsiteY2" fmla="*/ 2345109 h 2351846"/>
              <a:gd name="connsiteX3" fmla="*/ 271556 w 1275861"/>
              <a:gd name="connsiteY3" fmla="*/ 1622438 h 2351846"/>
              <a:gd name="connsiteX4" fmla="*/ 330550 w 1275861"/>
              <a:gd name="connsiteY4" fmla="*/ 870270 h 2351846"/>
              <a:gd name="connsiteX5" fmla="*/ 35582 w 1275861"/>
              <a:gd name="connsiteY5" fmla="*/ 1106244 h 2351846"/>
              <a:gd name="connsiteX6" fmla="*/ 1274447 w 1275861"/>
              <a:gd name="connsiteY6" fmla="*/ 115 h 2351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5861" h="2351846">
                <a:moveTo>
                  <a:pt x="1274447" y="115"/>
                </a:moveTo>
                <a:cubicBezTo>
                  <a:pt x="1316234" y="12405"/>
                  <a:pt x="419040" y="789154"/>
                  <a:pt x="286305" y="1179986"/>
                </a:cubicBezTo>
                <a:cubicBezTo>
                  <a:pt x="153570" y="1570818"/>
                  <a:pt x="480492" y="2271367"/>
                  <a:pt x="478034" y="2345109"/>
                </a:cubicBezTo>
                <a:cubicBezTo>
                  <a:pt x="475576" y="2418851"/>
                  <a:pt x="296137" y="1868244"/>
                  <a:pt x="271556" y="1622438"/>
                </a:cubicBezTo>
                <a:cubicBezTo>
                  <a:pt x="246975" y="1376632"/>
                  <a:pt x="369879" y="956302"/>
                  <a:pt x="330550" y="870270"/>
                </a:cubicBezTo>
                <a:cubicBezTo>
                  <a:pt x="291221" y="784238"/>
                  <a:pt x="-121734" y="1248812"/>
                  <a:pt x="35582" y="1106244"/>
                </a:cubicBezTo>
                <a:cubicBezTo>
                  <a:pt x="192898" y="963676"/>
                  <a:pt x="1232660" y="-12175"/>
                  <a:pt x="1274447" y="11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4" name="フリーフォーム 1583">
            <a:extLst>
              <a:ext uri="{FF2B5EF4-FFF2-40B4-BE49-F238E27FC236}">
                <a16:creationId xmlns:a16="http://schemas.microsoft.com/office/drawing/2014/main" id="{3D02FD28-003D-80D8-9431-2F9825894BF5}"/>
              </a:ext>
            </a:extLst>
          </p:cNvPr>
          <p:cNvSpPr/>
          <p:nvPr/>
        </p:nvSpPr>
        <p:spPr>
          <a:xfrm>
            <a:off x="4424516" y="2860317"/>
            <a:ext cx="4754240" cy="1298728"/>
          </a:xfrm>
          <a:custGeom>
            <a:avLst/>
            <a:gdLst>
              <a:gd name="connsiteX0" fmla="*/ 0 w 4754240"/>
              <a:gd name="connsiteY0" fmla="*/ 1298728 h 1298728"/>
              <a:gd name="connsiteX1" fmla="*/ 4586749 w 4754240"/>
              <a:gd name="connsiteY1" fmla="*/ 236844 h 1298728"/>
              <a:gd name="connsiteX2" fmla="*/ 3834581 w 4754240"/>
              <a:gd name="connsiteY2" fmla="*/ 340083 h 1298728"/>
              <a:gd name="connsiteX3" fmla="*/ 4616245 w 4754240"/>
              <a:gd name="connsiteY3" fmla="*/ 870 h 1298728"/>
              <a:gd name="connsiteX4" fmla="*/ 2993923 w 4754240"/>
              <a:gd name="connsiteY4" fmla="*/ 458070 h 1298728"/>
              <a:gd name="connsiteX5" fmla="*/ 0 w 4754240"/>
              <a:gd name="connsiteY5" fmla="*/ 1298728 h 1298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54240" h="1298728">
                <a:moveTo>
                  <a:pt x="0" y="1298728"/>
                </a:moveTo>
                <a:lnTo>
                  <a:pt x="4586749" y="236844"/>
                </a:lnTo>
                <a:cubicBezTo>
                  <a:pt x="5225846" y="77070"/>
                  <a:pt x="3829665" y="379412"/>
                  <a:pt x="3834581" y="340083"/>
                </a:cubicBezTo>
                <a:cubicBezTo>
                  <a:pt x="3839497" y="300754"/>
                  <a:pt x="4756355" y="-18795"/>
                  <a:pt x="4616245" y="870"/>
                </a:cubicBezTo>
                <a:cubicBezTo>
                  <a:pt x="4476135" y="20534"/>
                  <a:pt x="2993923" y="458070"/>
                  <a:pt x="2993923" y="458070"/>
                </a:cubicBezTo>
                <a:lnTo>
                  <a:pt x="0" y="1298728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5" name="フリーフォーム 1584">
            <a:extLst>
              <a:ext uri="{FF2B5EF4-FFF2-40B4-BE49-F238E27FC236}">
                <a16:creationId xmlns:a16="http://schemas.microsoft.com/office/drawing/2014/main" id="{2E3A91DB-AB8E-B252-5590-2AE79F0B2BC3}"/>
              </a:ext>
            </a:extLst>
          </p:cNvPr>
          <p:cNvSpPr/>
          <p:nvPr/>
        </p:nvSpPr>
        <p:spPr>
          <a:xfrm>
            <a:off x="3810927" y="6719092"/>
            <a:ext cx="5097149" cy="2439656"/>
          </a:xfrm>
          <a:custGeom>
            <a:avLst/>
            <a:gdLst>
              <a:gd name="connsiteX0" fmla="*/ 8905 w 5097149"/>
              <a:gd name="connsiteY0" fmla="*/ 6173 h 2439656"/>
              <a:gd name="connsiteX1" fmla="*/ 569344 w 5097149"/>
              <a:gd name="connsiteY1" fmla="*/ 374882 h 2439656"/>
              <a:gd name="connsiteX2" fmla="*/ 2766854 w 5097149"/>
              <a:gd name="connsiteY2" fmla="*/ 817334 h 2439656"/>
              <a:gd name="connsiteX3" fmla="*/ 2486634 w 5097149"/>
              <a:gd name="connsiteY3" fmla="*/ 684598 h 2439656"/>
              <a:gd name="connsiteX4" fmla="*/ 3209305 w 5097149"/>
              <a:gd name="connsiteY4" fmla="*/ 1422018 h 2439656"/>
              <a:gd name="connsiteX5" fmla="*/ 2943834 w 5097149"/>
              <a:gd name="connsiteY5" fmla="*/ 1289282 h 2439656"/>
              <a:gd name="connsiteX6" fmla="*/ 5097099 w 5097149"/>
              <a:gd name="connsiteY6" fmla="*/ 2439656 h 2439656"/>
              <a:gd name="connsiteX7" fmla="*/ 3002828 w 5097149"/>
              <a:gd name="connsiteY7" fmla="*/ 1289282 h 2439656"/>
              <a:gd name="connsiteX8" fmla="*/ 1070789 w 5097149"/>
              <a:gd name="connsiteY8" fmla="*/ 684598 h 2439656"/>
              <a:gd name="connsiteX9" fmla="*/ 938054 w 5097149"/>
              <a:gd name="connsiteY9" fmla="*/ 950069 h 2439656"/>
              <a:gd name="connsiteX10" fmla="*/ 864312 w 5097149"/>
              <a:gd name="connsiteY10" fmla="*/ 684598 h 2439656"/>
              <a:gd name="connsiteX11" fmla="*/ 8905 w 5097149"/>
              <a:gd name="connsiteY11" fmla="*/ 6173 h 243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97149" h="2439656">
                <a:moveTo>
                  <a:pt x="8905" y="6173"/>
                </a:moveTo>
                <a:cubicBezTo>
                  <a:pt x="-40256" y="-45446"/>
                  <a:pt x="109686" y="239688"/>
                  <a:pt x="569344" y="374882"/>
                </a:cubicBezTo>
                <a:cubicBezTo>
                  <a:pt x="1029002" y="510076"/>
                  <a:pt x="2447306" y="765715"/>
                  <a:pt x="2766854" y="817334"/>
                </a:cubicBezTo>
                <a:cubicBezTo>
                  <a:pt x="3086402" y="868953"/>
                  <a:pt x="2412892" y="583817"/>
                  <a:pt x="2486634" y="684598"/>
                </a:cubicBezTo>
                <a:cubicBezTo>
                  <a:pt x="2560376" y="785379"/>
                  <a:pt x="3133105" y="1321237"/>
                  <a:pt x="3209305" y="1422018"/>
                </a:cubicBezTo>
                <a:cubicBezTo>
                  <a:pt x="3285505" y="1522799"/>
                  <a:pt x="2943834" y="1289282"/>
                  <a:pt x="2943834" y="1289282"/>
                </a:cubicBezTo>
                <a:lnTo>
                  <a:pt x="5097099" y="2439656"/>
                </a:lnTo>
                <a:cubicBezTo>
                  <a:pt x="5106931" y="2439656"/>
                  <a:pt x="3673880" y="1581792"/>
                  <a:pt x="3002828" y="1289282"/>
                </a:cubicBezTo>
                <a:cubicBezTo>
                  <a:pt x="2331776" y="996772"/>
                  <a:pt x="1414918" y="741133"/>
                  <a:pt x="1070789" y="684598"/>
                </a:cubicBezTo>
                <a:cubicBezTo>
                  <a:pt x="726660" y="628063"/>
                  <a:pt x="972467" y="950069"/>
                  <a:pt x="938054" y="950069"/>
                </a:cubicBezTo>
                <a:cubicBezTo>
                  <a:pt x="903641" y="950069"/>
                  <a:pt x="1026544" y="844372"/>
                  <a:pt x="864312" y="684598"/>
                </a:cubicBezTo>
                <a:cubicBezTo>
                  <a:pt x="702080" y="524824"/>
                  <a:pt x="58066" y="57792"/>
                  <a:pt x="8905" y="6173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7" name="フリーフォーム 1586">
            <a:extLst>
              <a:ext uri="{FF2B5EF4-FFF2-40B4-BE49-F238E27FC236}">
                <a16:creationId xmlns:a16="http://schemas.microsoft.com/office/drawing/2014/main" id="{DA12354D-F246-7C19-7906-2BE817B3615C}"/>
              </a:ext>
            </a:extLst>
          </p:cNvPr>
          <p:cNvSpPr/>
          <p:nvPr/>
        </p:nvSpPr>
        <p:spPr>
          <a:xfrm>
            <a:off x="2367100" y="4955451"/>
            <a:ext cx="421181" cy="3236195"/>
          </a:xfrm>
          <a:custGeom>
            <a:avLst/>
            <a:gdLst>
              <a:gd name="connsiteX0" fmla="*/ 420345 w 421181"/>
              <a:gd name="connsiteY0" fmla="*/ 7 h 3236195"/>
              <a:gd name="connsiteX1" fmla="*/ 125377 w 421181"/>
              <a:gd name="connsiteY1" fmla="*/ 914407 h 3236195"/>
              <a:gd name="connsiteX2" fmla="*/ 66384 w 421181"/>
              <a:gd name="connsiteY2" fmla="*/ 1681323 h 3236195"/>
              <a:gd name="connsiteX3" fmla="*/ 22139 w 421181"/>
              <a:gd name="connsiteY3" fmla="*/ 1563336 h 3236195"/>
              <a:gd name="connsiteX4" fmla="*/ 213868 w 421181"/>
              <a:gd name="connsiteY4" fmla="*/ 3215155 h 3236195"/>
              <a:gd name="connsiteX5" fmla="*/ 95881 w 421181"/>
              <a:gd name="connsiteY5" fmla="*/ 2418743 h 3236195"/>
              <a:gd name="connsiteX6" fmla="*/ 51635 w 421181"/>
              <a:gd name="connsiteY6" fmla="*/ 1283117 h 3236195"/>
              <a:gd name="connsiteX7" fmla="*/ 22139 w 421181"/>
              <a:gd name="connsiteY7" fmla="*/ 929155 h 3236195"/>
              <a:gd name="connsiteX8" fmla="*/ 420345 w 421181"/>
              <a:gd name="connsiteY8" fmla="*/ 7 h 3236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181" h="3236195">
                <a:moveTo>
                  <a:pt x="420345" y="7"/>
                </a:moveTo>
                <a:cubicBezTo>
                  <a:pt x="437551" y="-2451"/>
                  <a:pt x="184370" y="634188"/>
                  <a:pt x="125377" y="914407"/>
                </a:cubicBezTo>
                <a:cubicBezTo>
                  <a:pt x="66384" y="1194626"/>
                  <a:pt x="83590" y="1573168"/>
                  <a:pt x="66384" y="1681323"/>
                </a:cubicBezTo>
                <a:cubicBezTo>
                  <a:pt x="49178" y="1789478"/>
                  <a:pt x="-2442" y="1307697"/>
                  <a:pt x="22139" y="1563336"/>
                </a:cubicBezTo>
                <a:cubicBezTo>
                  <a:pt x="46720" y="1818975"/>
                  <a:pt x="201578" y="3072587"/>
                  <a:pt x="213868" y="3215155"/>
                </a:cubicBezTo>
                <a:cubicBezTo>
                  <a:pt x="226158" y="3357723"/>
                  <a:pt x="122920" y="2740749"/>
                  <a:pt x="95881" y="2418743"/>
                </a:cubicBezTo>
                <a:cubicBezTo>
                  <a:pt x="68842" y="2096737"/>
                  <a:pt x="63925" y="1531382"/>
                  <a:pt x="51635" y="1283117"/>
                </a:cubicBezTo>
                <a:cubicBezTo>
                  <a:pt x="39345" y="1034852"/>
                  <a:pt x="-36855" y="1140549"/>
                  <a:pt x="22139" y="929155"/>
                </a:cubicBezTo>
                <a:cubicBezTo>
                  <a:pt x="81133" y="717761"/>
                  <a:pt x="403139" y="2465"/>
                  <a:pt x="420345" y="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8" name="フリーフォーム 1587">
            <a:extLst>
              <a:ext uri="{FF2B5EF4-FFF2-40B4-BE49-F238E27FC236}">
                <a16:creationId xmlns:a16="http://schemas.microsoft.com/office/drawing/2014/main" id="{3CD21404-51A1-367A-FA14-92D8D4082A33}"/>
              </a:ext>
            </a:extLst>
          </p:cNvPr>
          <p:cNvSpPr/>
          <p:nvPr/>
        </p:nvSpPr>
        <p:spPr>
          <a:xfrm>
            <a:off x="4122264" y="1304195"/>
            <a:ext cx="763924" cy="1409602"/>
          </a:xfrm>
          <a:custGeom>
            <a:avLst/>
            <a:gdLst>
              <a:gd name="connsiteX0" fmla="*/ 7284 w 763924"/>
              <a:gd name="connsiteY0" fmla="*/ 8411 h 1409602"/>
              <a:gd name="connsiteX1" fmla="*/ 508730 w 763924"/>
              <a:gd name="connsiteY1" fmla="*/ 775328 h 1409602"/>
              <a:gd name="connsiteX2" fmla="*/ 552975 w 763924"/>
              <a:gd name="connsiteY2" fmla="*/ 775328 h 1409602"/>
              <a:gd name="connsiteX3" fmla="*/ 744704 w 763924"/>
              <a:gd name="connsiteY3" fmla="*/ 1409508 h 1409602"/>
              <a:gd name="connsiteX4" fmla="*/ 700459 w 763924"/>
              <a:gd name="connsiteY4" fmla="*/ 819573 h 1409602"/>
              <a:gd name="connsiteX5" fmla="*/ 243259 w 763924"/>
              <a:gd name="connsiteY5" fmla="*/ 391870 h 1409602"/>
              <a:gd name="connsiteX6" fmla="*/ 7284 w 763924"/>
              <a:gd name="connsiteY6" fmla="*/ 8411 h 1409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3924" h="1409602">
                <a:moveTo>
                  <a:pt x="7284" y="8411"/>
                </a:moveTo>
                <a:cubicBezTo>
                  <a:pt x="51529" y="72321"/>
                  <a:pt x="417782" y="647509"/>
                  <a:pt x="508730" y="775328"/>
                </a:cubicBezTo>
                <a:cubicBezTo>
                  <a:pt x="599678" y="903147"/>
                  <a:pt x="513646" y="669631"/>
                  <a:pt x="552975" y="775328"/>
                </a:cubicBezTo>
                <a:cubicBezTo>
                  <a:pt x="592304" y="881025"/>
                  <a:pt x="720123" y="1402134"/>
                  <a:pt x="744704" y="1409508"/>
                </a:cubicBezTo>
                <a:cubicBezTo>
                  <a:pt x="769285" y="1416882"/>
                  <a:pt x="784033" y="989179"/>
                  <a:pt x="700459" y="819573"/>
                </a:cubicBezTo>
                <a:cubicBezTo>
                  <a:pt x="616885" y="649967"/>
                  <a:pt x="356330" y="522147"/>
                  <a:pt x="243259" y="391870"/>
                </a:cubicBezTo>
                <a:cubicBezTo>
                  <a:pt x="130188" y="261593"/>
                  <a:pt x="-36961" y="-55499"/>
                  <a:pt x="7284" y="841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9392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祝80歳】子だくさんロックンローラー、ミック・ジャガーが愛した5人の女性たち">
            <a:extLst>
              <a:ext uri="{FF2B5EF4-FFF2-40B4-BE49-F238E27FC236}">
                <a16:creationId xmlns:a16="http://schemas.microsoft.com/office/drawing/2014/main" id="{FD0306F4-4177-CD46-AD8F-B1D84CF107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01"/>
          <a:stretch/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458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祝80歳】子だくさんロックンローラー、ミック・ジャガーが愛した5人の女性たち" hidden="1">
            <a:extLst>
              <a:ext uri="{FF2B5EF4-FFF2-40B4-BE49-F238E27FC236}">
                <a16:creationId xmlns:a16="http://schemas.microsoft.com/office/drawing/2014/main" id="{FD0306F4-4177-CD46-AD8F-B1D84CF107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01"/>
          <a:stretch/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48579018-4541-CC12-7C63-5A2EF033AE24}"/>
              </a:ext>
            </a:extLst>
          </p:cNvPr>
          <p:cNvSpPr/>
          <p:nvPr/>
        </p:nvSpPr>
        <p:spPr>
          <a:xfrm>
            <a:off x="3279743" y="2555323"/>
            <a:ext cx="429184" cy="141583"/>
          </a:xfrm>
          <a:custGeom>
            <a:avLst/>
            <a:gdLst>
              <a:gd name="connsiteX0" fmla="*/ 32 w 429184"/>
              <a:gd name="connsiteY0" fmla="*/ 45002 h 141583"/>
              <a:gd name="connsiteX1" fmla="*/ 142907 w 429184"/>
              <a:gd name="connsiteY1" fmla="*/ 552 h 141583"/>
              <a:gd name="connsiteX2" fmla="*/ 250857 w 429184"/>
              <a:gd name="connsiteY2" fmla="*/ 45002 h 141583"/>
              <a:gd name="connsiteX3" fmla="*/ 219107 w 429184"/>
              <a:gd name="connsiteY3" fmla="*/ 32302 h 141583"/>
              <a:gd name="connsiteX4" fmla="*/ 346107 w 429184"/>
              <a:gd name="connsiteY4" fmla="*/ 102152 h 141583"/>
              <a:gd name="connsiteX5" fmla="*/ 336582 w 429184"/>
              <a:gd name="connsiteY5" fmla="*/ 86277 h 141583"/>
              <a:gd name="connsiteX6" fmla="*/ 425482 w 429184"/>
              <a:gd name="connsiteY6" fmla="*/ 140252 h 141583"/>
              <a:gd name="connsiteX7" fmla="*/ 400082 w 429184"/>
              <a:gd name="connsiteY7" fmla="*/ 118027 h 141583"/>
              <a:gd name="connsiteX8" fmla="*/ 288957 w 429184"/>
              <a:gd name="connsiteY8" fmla="*/ 41827 h 141583"/>
              <a:gd name="connsiteX9" fmla="*/ 215932 w 429184"/>
              <a:gd name="connsiteY9" fmla="*/ 19602 h 141583"/>
              <a:gd name="connsiteX10" fmla="*/ 155607 w 429184"/>
              <a:gd name="connsiteY10" fmla="*/ 552 h 141583"/>
              <a:gd name="connsiteX11" fmla="*/ 32 w 429184"/>
              <a:gd name="connsiteY11" fmla="*/ 45002 h 14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9184" h="141583">
                <a:moveTo>
                  <a:pt x="32" y="45002"/>
                </a:moveTo>
                <a:cubicBezTo>
                  <a:pt x="-2085" y="45002"/>
                  <a:pt x="101103" y="552"/>
                  <a:pt x="142907" y="552"/>
                </a:cubicBezTo>
                <a:cubicBezTo>
                  <a:pt x="184711" y="552"/>
                  <a:pt x="238157" y="39710"/>
                  <a:pt x="250857" y="45002"/>
                </a:cubicBezTo>
                <a:cubicBezTo>
                  <a:pt x="263557" y="50294"/>
                  <a:pt x="203232" y="22777"/>
                  <a:pt x="219107" y="32302"/>
                </a:cubicBezTo>
                <a:cubicBezTo>
                  <a:pt x="234982" y="41827"/>
                  <a:pt x="346107" y="102152"/>
                  <a:pt x="346107" y="102152"/>
                </a:cubicBezTo>
                <a:cubicBezTo>
                  <a:pt x="365686" y="111148"/>
                  <a:pt x="323353" y="79927"/>
                  <a:pt x="336582" y="86277"/>
                </a:cubicBezTo>
                <a:cubicBezTo>
                  <a:pt x="349811" y="92627"/>
                  <a:pt x="414899" y="134960"/>
                  <a:pt x="425482" y="140252"/>
                </a:cubicBezTo>
                <a:cubicBezTo>
                  <a:pt x="436065" y="145544"/>
                  <a:pt x="422836" y="134431"/>
                  <a:pt x="400082" y="118027"/>
                </a:cubicBezTo>
                <a:cubicBezTo>
                  <a:pt x="377328" y="101623"/>
                  <a:pt x="319649" y="58231"/>
                  <a:pt x="288957" y="41827"/>
                </a:cubicBezTo>
                <a:cubicBezTo>
                  <a:pt x="258265" y="25423"/>
                  <a:pt x="215932" y="19602"/>
                  <a:pt x="215932" y="19602"/>
                </a:cubicBezTo>
                <a:cubicBezTo>
                  <a:pt x="193707" y="12723"/>
                  <a:pt x="186299" y="-3152"/>
                  <a:pt x="155607" y="552"/>
                </a:cubicBezTo>
                <a:cubicBezTo>
                  <a:pt x="124915" y="4256"/>
                  <a:pt x="2149" y="45002"/>
                  <a:pt x="32" y="450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09DBE785-437D-2CD4-5EDD-ED1FF84A69C7}"/>
              </a:ext>
            </a:extLst>
          </p:cNvPr>
          <p:cNvSpPr/>
          <p:nvPr/>
        </p:nvSpPr>
        <p:spPr>
          <a:xfrm>
            <a:off x="3301998" y="2564741"/>
            <a:ext cx="160123" cy="74629"/>
          </a:xfrm>
          <a:custGeom>
            <a:avLst/>
            <a:gdLst>
              <a:gd name="connsiteX0" fmla="*/ 2 w 160123"/>
              <a:gd name="connsiteY0" fmla="*/ 73684 h 74629"/>
              <a:gd name="connsiteX1" fmla="*/ 92077 w 160123"/>
              <a:gd name="connsiteY1" fmla="*/ 64159 h 74629"/>
              <a:gd name="connsiteX2" fmla="*/ 158752 w 160123"/>
              <a:gd name="connsiteY2" fmla="*/ 659 h 74629"/>
              <a:gd name="connsiteX3" fmla="*/ 133352 w 160123"/>
              <a:gd name="connsiteY3" fmla="*/ 32409 h 74629"/>
              <a:gd name="connsiteX4" fmla="*/ 88902 w 160123"/>
              <a:gd name="connsiteY4" fmla="*/ 54634 h 74629"/>
              <a:gd name="connsiteX5" fmla="*/ 2 w 160123"/>
              <a:gd name="connsiteY5" fmla="*/ 73684 h 7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123" h="74629">
                <a:moveTo>
                  <a:pt x="2" y="73684"/>
                </a:moveTo>
                <a:cubicBezTo>
                  <a:pt x="531" y="75271"/>
                  <a:pt x="65619" y="76330"/>
                  <a:pt x="92077" y="64159"/>
                </a:cubicBezTo>
                <a:cubicBezTo>
                  <a:pt x="118535" y="51988"/>
                  <a:pt x="151873" y="5951"/>
                  <a:pt x="158752" y="659"/>
                </a:cubicBezTo>
                <a:cubicBezTo>
                  <a:pt x="165631" y="-4633"/>
                  <a:pt x="144994" y="23413"/>
                  <a:pt x="133352" y="32409"/>
                </a:cubicBezTo>
                <a:cubicBezTo>
                  <a:pt x="121710" y="41405"/>
                  <a:pt x="108481" y="46167"/>
                  <a:pt x="88902" y="54634"/>
                </a:cubicBezTo>
                <a:cubicBezTo>
                  <a:pt x="69323" y="63101"/>
                  <a:pt x="-527" y="72097"/>
                  <a:pt x="2" y="736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73CB441B-BE52-8A17-B9D3-1C6962ECA4D9}"/>
              </a:ext>
            </a:extLst>
          </p:cNvPr>
          <p:cNvSpPr/>
          <p:nvPr/>
        </p:nvSpPr>
        <p:spPr>
          <a:xfrm>
            <a:off x="3321050" y="2555770"/>
            <a:ext cx="57150" cy="79689"/>
          </a:xfrm>
          <a:custGeom>
            <a:avLst/>
            <a:gdLst>
              <a:gd name="connsiteX0" fmla="*/ 57150 w 57150"/>
              <a:gd name="connsiteY0" fmla="*/ 105 h 79689"/>
              <a:gd name="connsiteX1" fmla="*/ 9525 w 57150"/>
              <a:gd name="connsiteY1" fmla="*/ 54080 h 79689"/>
              <a:gd name="connsiteX2" fmla="*/ 0 w 57150"/>
              <a:gd name="connsiteY2" fmla="*/ 79480 h 79689"/>
              <a:gd name="connsiteX3" fmla="*/ 9525 w 57150"/>
              <a:gd name="connsiteY3" fmla="*/ 41380 h 79689"/>
              <a:gd name="connsiteX4" fmla="*/ 57150 w 57150"/>
              <a:gd name="connsiteY4" fmla="*/ 105 h 79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50" h="79689">
                <a:moveTo>
                  <a:pt x="57150" y="105"/>
                </a:moveTo>
                <a:cubicBezTo>
                  <a:pt x="57150" y="2222"/>
                  <a:pt x="19050" y="40851"/>
                  <a:pt x="9525" y="54080"/>
                </a:cubicBezTo>
                <a:cubicBezTo>
                  <a:pt x="0" y="67309"/>
                  <a:pt x="0" y="81597"/>
                  <a:pt x="0" y="79480"/>
                </a:cubicBezTo>
                <a:cubicBezTo>
                  <a:pt x="0" y="77363"/>
                  <a:pt x="2117" y="54609"/>
                  <a:pt x="9525" y="41380"/>
                </a:cubicBezTo>
                <a:cubicBezTo>
                  <a:pt x="16933" y="28151"/>
                  <a:pt x="57150" y="-2012"/>
                  <a:pt x="57150" y="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B3AA9377-CB6F-3E51-CE62-EDB229AA2FD8}"/>
              </a:ext>
            </a:extLst>
          </p:cNvPr>
          <p:cNvSpPr/>
          <p:nvPr/>
        </p:nvSpPr>
        <p:spPr>
          <a:xfrm>
            <a:off x="3307872" y="2593903"/>
            <a:ext cx="100110" cy="80108"/>
          </a:xfrm>
          <a:custGeom>
            <a:avLst/>
            <a:gdLst>
              <a:gd name="connsiteX0" fmla="*/ 89378 w 100110"/>
              <a:gd name="connsiteY0" fmla="*/ 72 h 80108"/>
              <a:gd name="connsiteX1" fmla="*/ 92553 w 100110"/>
              <a:gd name="connsiteY1" fmla="*/ 63572 h 80108"/>
              <a:gd name="connsiteX2" fmla="*/ 73503 w 100110"/>
              <a:gd name="connsiteY2" fmla="*/ 79447 h 80108"/>
              <a:gd name="connsiteX3" fmla="*/ 13178 w 100110"/>
              <a:gd name="connsiteY3" fmla="*/ 47697 h 80108"/>
              <a:gd name="connsiteX4" fmla="*/ 3653 w 100110"/>
              <a:gd name="connsiteY4" fmla="*/ 47697 h 80108"/>
              <a:gd name="connsiteX5" fmla="*/ 60803 w 100110"/>
              <a:gd name="connsiteY5" fmla="*/ 69922 h 80108"/>
              <a:gd name="connsiteX6" fmla="*/ 98903 w 100110"/>
              <a:gd name="connsiteY6" fmla="*/ 50872 h 80108"/>
              <a:gd name="connsiteX7" fmla="*/ 89378 w 100110"/>
              <a:gd name="connsiteY7" fmla="*/ 72 h 80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110" h="80108">
                <a:moveTo>
                  <a:pt x="89378" y="72"/>
                </a:moveTo>
                <a:cubicBezTo>
                  <a:pt x="88320" y="2189"/>
                  <a:pt x="92553" y="63572"/>
                  <a:pt x="92553" y="63572"/>
                </a:cubicBezTo>
                <a:cubicBezTo>
                  <a:pt x="89907" y="76801"/>
                  <a:pt x="86732" y="82093"/>
                  <a:pt x="73503" y="79447"/>
                </a:cubicBezTo>
                <a:cubicBezTo>
                  <a:pt x="60274" y="76801"/>
                  <a:pt x="13178" y="47697"/>
                  <a:pt x="13178" y="47697"/>
                </a:cubicBezTo>
                <a:cubicBezTo>
                  <a:pt x="1536" y="42405"/>
                  <a:pt x="-4284" y="43993"/>
                  <a:pt x="3653" y="47697"/>
                </a:cubicBezTo>
                <a:cubicBezTo>
                  <a:pt x="11590" y="51401"/>
                  <a:pt x="44928" y="69393"/>
                  <a:pt x="60803" y="69922"/>
                </a:cubicBezTo>
                <a:cubicBezTo>
                  <a:pt x="76678" y="70451"/>
                  <a:pt x="93611" y="58809"/>
                  <a:pt x="98903" y="50872"/>
                </a:cubicBezTo>
                <a:cubicBezTo>
                  <a:pt x="104195" y="42935"/>
                  <a:pt x="90436" y="-2045"/>
                  <a:pt x="89378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5BFDB3EF-5485-B86E-D567-41F528B890AE}"/>
              </a:ext>
            </a:extLst>
          </p:cNvPr>
          <p:cNvSpPr/>
          <p:nvPr/>
        </p:nvSpPr>
        <p:spPr>
          <a:xfrm>
            <a:off x="3311497" y="2641521"/>
            <a:ext cx="308299" cy="47361"/>
          </a:xfrm>
          <a:custGeom>
            <a:avLst/>
            <a:gdLst>
              <a:gd name="connsiteX0" fmla="*/ 28 w 308299"/>
              <a:gd name="connsiteY0" fmla="*/ 79 h 47361"/>
              <a:gd name="connsiteX1" fmla="*/ 101628 w 308299"/>
              <a:gd name="connsiteY1" fmla="*/ 28654 h 47361"/>
              <a:gd name="connsiteX2" fmla="*/ 234978 w 308299"/>
              <a:gd name="connsiteY2" fmla="*/ 44529 h 47361"/>
              <a:gd name="connsiteX3" fmla="*/ 276253 w 308299"/>
              <a:gd name="connsiteY3" fmla="*/ 44529 h 47361"/>
              <a:gd name="connsiteX4" fmla="*/ 308003 w 308299"/>
              <a:gd name="connsiteY4" fmla="*/ 15954 h 47361"/>
              <a:gd name="connsiteX5" fmla="*/ 288953 w 308299"/>
              <a:gd name="connsiteY5" fmla="*/ 35004 h 47361"/>
              <a:gd name="connsiteX6" fmla="*/ 238153 w 308299"/>
              <a:gd name="connsiteY6" fmla="*/ 38179 h 47361"/>
              <a:gd name="connsiteX7" fmla="*/ 177828 w 308299"/>
              <a:gd name="connsiteY7" fmla="*/ 44529 h 47361"/>
              <a:gd name="connsiteX8" fmla="*/ 92103 w 308299"/>
              <a:gd name="connsiteY8" fmla="*/ 38179 h 47361"/>
              <a:gd name="connsiteX9" fmla="*/ 28 w 308299"/>
              <a:gd name="connsiteY9" fmla="*/ 79 h 47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8299" h="47361">
                <a:moveTo>
                  <a:pt x="28" y="79"/>
                </a:moveTo>
                <a:cubicBezTo>
                  <a:pt x="1615" y="-1508"/>
                  <a:pt x="62470" y="21246"/>
                  <a:pt x="101628" y="28654"/>
                </a:cubicBezTo>
                <a:cubicBezTo>
                  <a:pt x="140786" y="36062"/>
                  <a:pt x="205874" y="41883"/>
                  <a:pt x="234978" y="44529"/>
                </a:cubicBezTo>
                <a:cubicBezTo>
                  <a:pt x="264082" y="47175"/>
                  <a:pt x="264082" y="49291"/>
                  <a:pt x="276253" y="44529"/>
                </a:cubicBezTo>
                <a:cubicBezTo>
                  <a:pt x="288424" y="39767"/>
                  <a:pt x="308003" y="15954"/>
                  <a:pt x="308003" y="15954"/>
                </a:cubicBezTo>
                <a:cubicBezTo>
                  <a:pt x="310120" y="14366"/>
                  <a:pt x="300595" y="31300"/>
                  <a:pt x="288953" y="35004"/>
                </a:cubicBezTo>
                <a:cubicBezTo>
                  <a:pt x="277311" y="38708"/>
                  <a:pt x="256674" y="36592"/>
                  <a:pt x="238153" y="38179"/>
                </a:cubicBezTo>
                <a:cubicBezTo>
                  <a:pt x="219632" y="39766"/>
                  <a:pt x="202170" y="44529"/>
                  <a:pt x="177828" y="44529"/>
                </a:cubicBezTo>
                <a:cubicBezTo>
                  <a:pt x="153486" y="44529"/>
                  <a:pt x="121736" y="42941"/>
                  <a:pt x="92103" y="38179"/>
                </a:cubicBezTo>
                <a:cubicBezTo>
                  <a:pt x="62470" y="33417"/>
                  <a:pt x="-1559" y="1666"/>
                  <a:pt x="28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FA66FF0C-F5A2-7F8D-E3E3-38019DA0C21B}"/>
              </a:ext>
            </a:extLst>
          </p:cNvPr>
          <p:cNvSpPr/>
          <p:nvPr/>
        </p:nvSpPr>
        <p:spPr>
          <a:xfrm>
            <a:off x="3387642" y="2638425"/>
            <a:ext cx="219293" cy="38722"/>
          </a:xfrm>
          <a:custGeom>
            <a:avLst/>
            <a:gdLst>
              <a:gd name="connsiteX0" fmla="*/ 83 w 219293"/>
              <a:gd name="connsiteY0" fmla="*/ 3175 h 38722"/>
              <a:gd name="connsiteX1" fmla="*/ 79458 w 219293"/>
              <a:gd name="connsiteY1" fmla="*/ 25400 h 38722"/>
              <a:gd name="connsiteX2" fmla="*/ 127083 w 219293"/>
              <a:gd name="connsiteY2" fmla="*/ 31750 h 38722"/>
              <a:gd name="connsiteX3" fmla="*/ 174708 w 219293"/>
              <a:gd name="connsiteY3" fmla="*/ 25400 h 38722"/>
              <a:gd name="connsiteX4" fmla="*/ 219158 w 219293"/>
              <a:gd name="connsiteY4" fmla="*/ 0 h 38722"/>
              <a:gd name="connsiteX5" fmla="*/ 187408 w 219293"/>
              <a:gd name="connsiteY5" fmla="*/ 25400 h 38722"/>
              <a:gd name="connsiteX6" fmla="*/ 155658 w 219293"/>
              <a:gd name="connsiteY6" fmla="*/ 38100 h 38722"/>
              <a:gd name="connsiteX7" fmla="*/ 95333 w 219293"/>
              <a:gd name="connsiteY7" fmla="*/ 34925 h 38722"/>
              <a:gd name="connsiteX8" fmla="*/ 83 w 219293"/>
              <a:gd name="connsiteY8" fmla="*/ 3175 h 3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293" h="38722">
                <a:moveTo>
                  <a:pt x="83" y="3175"/>
                </a:moveTo>
                <a:cubicBezTo>
                  <a:pt x="-2563" y="1587"/>
                  <a:pt x="58291" y="20638"/>
                  <a:pt x="79458" y="25400"/>
                </a:cubicBezTo>
                <a:cubicBezTo>
                  <a:pt x="100625" y="30162"/>
                  <a:pt x="111208" y="31750"/>
                  <a:pt x="127083" y="31750"/>
                </a:cubicBezTo>
                <a:cubicBezTo>
                  <a:pt x="142958" y="31750"/>
                  <a:pt x="159362" y="30692"/>
                  <a:pt x="174708" y="25400"/>
                </a:cubicBezTo>
                <a:cubicBezTo>
                  <a:pt x="190054" y="20108"/>
                  <a:pt x="217041" y="0"/>
                  <a:pt x="219158" y="0"/>
                </a:cubicBezTo>
                <a:cubicBezTo>
                  <a:pt x="221275" y="0"/>
                  <a:pt x="197991" y="19050"/>
                  <a:pt x="187408" y="25400"/>
                </a:cubicBezTo>
                <a:cubicBezTo>
                  <a:pt x="176825" y="31750"/>
                  <a:pt x="171004" y="36513"/>
                  <a:pt x="155658" y="38100"/>
                </a:cubicBezTo>
                <a:cubicBezTo>
                  <a:pt x="140312" y="39688"/>
                  <a:pt x="116500" y="38100"/>
                  <a:pt x="95333" y="34925"/>
                </a:cubicBezTo>
                <a:cubicBezTo>
                  <a:pt x="74166" y="31750"/>
                  <a:pt x="2729" y="4763"/>
                  <a:pt x="83" y="3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4ECE77B7-A5F0-D89D-ECDC-109E453B88F2}"/>
              </a:ext>
            </a:extLst>
          </p:cNvPr>
          <p:cNvSpPr/>
          <p:nvPr/>
        </p:nvSpPr>
        <p:spPr>
          <a:xfrm>
            <a:off x="3427347" y="2563565"/>
            <a:ext cx="138788" cy="106949"/>
          </a:xfrm>
          <a:custGeom>
            <a:avLst/>
            <a:gdLst>
              <a:gd name="connsiteX0" fmla="*/ 4828 w 138788"/>
              <a:gd name="connsiteY0" fmla="*/ 1835 h 106949"/>
              <a:gd name="connsiteX1" fmla="*/ 8003 w 138788"/>
              <a:gd name="connsiteY1" fmla="*/ 55810 h 106949"/>
              <a:gd name="connsiteX2" fmla="*/ 23878 w 138788"/>
              <a:gd name="connsiteY2" fmla="*/ 87560 h 106949"/>
              <a:gd name="connsiteX3" fmla="*/ 96903 w 138788"/>
              <a:gd name="connsiteY3" fmla="*/ 106610 h 106949"/>
              <a:gd name="connsiteX4" fmla="*/ 125478 w 138788"/>
              <a:gd name="connsiteY4" fmla="*/ 100260 h 106949"/>
              <a:gd name="connsiteX5" fmla="*/ 125478 w 138788"/>
              <a:gd name="connsiteY5" fmla="*/ 87560 h 106949"/>
              <a:gd name="connsiteX6" fmla="*/ 138178 w 138788"/>
              <a:gd name="connsiteY6" fmla="*/ 62160 h 106949"/>
              <a:gd name="connsiteX7" fmla="*/ 103253 w 138788"/>
              <a:gd name="connsiteY7" fmla="*/ 39935 h 106949"/>
              <a:gd name="connsiteX8" fmla="*/ 74678 w 138788"/>
              <a:gd name="connsiteY8" fmla="*/ 14535 h 106949"/>
              <a:gd name="connsiteX9" fmla="*/ 4828 w 138788"/>
              <a:gd name="connsiteY9" fmla="*/ 1835 h 106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8788" h="106949">
                <a:moveTo>
                  <a:pt x="4828" y="1835"/>
                </a:moveTo>
                <a:cubicBezTo>
                  <a:pt x="-6284" y="8714"/>
                  <a:pt x="4828" y="41523"/>
                  <a:pt x="8003" y="55810"/>
                </a:cubicBezTo>
                <a:cubicBezTo>
                  <a:pt x="11178" y="70097"/>
                  <a:pt x="9061" y="79093"/>
                  <a:pt x="23878" y="87560"/>
                </a:cubicBezTo>
                <a:cubicBezTo>
                  <a:pt x="38695" y="96027"/>
                  <a:pt x="79970" y="104493"/>
                  <a:pt x="96903" y="106610"/>
                </a:cubicBezTo>
                <a:cubicBezTo>
                  <a:pt x="113836" y="108727"/>
                  <a:pt x="125478" y="100260"/>
                  <a:pt x="125478" y="100260"/>
                </a:cubicBezTo>
                <a:cubicBezTo>
                  <a:pt x="130240" y="97085"/>
                  <a:pt x="123361" y="93910"/>
                  <a:pt x="125478" y="87560"/>
                </a:cubicBezTo>
                <a:cubicBezTo>
                  <a:pt x="127595" y="81210"/>
                  <a:pt x="141882" y="70097"/>
                  <a:pt x="138178" y="62160"/>
                </a:cubicBezTo>
                <a:cubicBezTo>
                  <a:pt x="134474" y="54223"/>
                  <a:pt x="113836" y="47872"/>
                  <a:pt x="103253" y="39935"/>
                </a:cubicBezTo>
                <a:cubicBezTo>
                  <a:pt x="92670" y="31998"/>
                  <a:pt x="86320" y="19827"/>
                  <a:pt x="74678" y="14535"/>
                </a:cubicBezTo>
                <a:cubicBezTo>
                  <a:pt x="63036" y="9243"/>
                  <a:pt x="15940" y="-5044"/>
                  <a:pt x="4828" y="183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>
            <a:extLst>
              <a:ext uri="{FF2B5EF4-FFF2-40B4-BE49-F238E27FC236}">
                <a16:creationId xmlns:a16="http://schemas.microsoft.com/office/drawing/2014/main" id="{BD3CCDB9-812A-F54D-22A1-6E6B3127713C}"/>
              </a:ext>
            </a:extLst>
          </p:cNvPr>
          <p:cNvSpPr/>
          <p:nvPr/>
        </p:nvSpPr>
        <p:spPr>
          <a:xfrm>
            <a:off x="3444600" y="2592596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>
            <a:extLst>
              <a:ext uri="{FF2B5EF4-FFF2-40B4-BE49-F238E27FC236}">
                <a16:creationId xmlns:a16="http://schemas.microsoft.com/office/drawing/2014/main" id="{6B3BB963-5B46-E0B5-831C-5940F79C6602}"/>
              </a:ext>
            </a:extLst>
          </p:cNvPr>
          <p:cNvSpPr/>
          <p:nvPr/>
        </p:nvSpPr>
        <p:spPr>
          <a:xfrm>
            <a:off x="3485875" y="2595771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5DF7FF54-777F-3FA9-FB57-FCBD7B78D647}"/>
              </a:ext>
            </a:extLst>
          </p:cNvPr>
          <p:cNvSpPr/>
          <p:nvPr/>
        </p:nvSpPr>
        <p:spPr>
          <a:xfrm>
            <a:off x="3320684" y="2568501"/>
            <a:ext cx="152145" cy="60399"/>
          </a:xfrm>
          <a:custGeom>
            <a:avLst/>
            <a:gdLst>
              <a:gd name="connsiteX0" fmla="*/ 366 w 152145"/>
              <a:gd name="connsiteY0" fmla="*/ 60399 h 60399"/>
              <a:gd name="connsiteX1" fmla="*/ 54341 w 152145"/>
              <a:gd name="connsiteY1" fmla="*/ 19124 h 60399"/>
              <a:gd name="connsiteX2" fmla="*/ 149591 w 152145"/>
              <a:gd name="connsiteY2" fmla="*/ 74 h 60399"/>
              <a:gd name="connsiteX3" fmla="*/ 121016 w 152145"/>
              <a:gd name="connsiteY3" fmla="*/ 12774 h 60399"/>
              <a:gd name="connsiteX4" fmla="*/ 79741 w 152145"/>
              <a:gd name="connsiteY4" fmla="*/ 19124 h 60399"/>
              <a:gd name="connsiteX5" fmla="*/ 366 w 152145"/>
              <a:gd name="connsiteY5" fmla="*/ 60399 h 6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145" h="60399">
                <a:moveTo>
                  <a:pt x="366" y="60399"/>
                </a:moveTo>
                <a:cubicBezTo>
                  <a:pt x="-3867" y="60399"/>
                  <a:pt x="29470" y="29178"/>
                  <a:pt x="54341" y="19124"/>
                </a:cubicBezTo>
                <a:cubicBezTo>
                  <a:pt x="79212" y="9070"/>
                  <a:pt x="138479" y="1132"/>
                  <a:pt x="149591" y="74"/>
                </a:cubicBezTo>
                <a:cubicBezTo>
                  <a:pt x="160703" y="-984"/>
                  <a:pt x="132658" y="9599"/>
                  <a:pt x="121016" y="12774"/>
                </a:cubicBezTo>
                <a:cubicBezTo>
                  <a:pt x="109374" y="15949"/>
                  <a:pt x="95616" y="13832"/>
                  <a:pt x="79741" y="19124"/>
                </a:cubicBezTo>
                <a:cubicBezTo>
                  <a:pt x="63866" y="24416"/>
                  <a:pt x="4599" y="60399"/>
                  <a:pt x="366" y="603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53E30AEC-E3DB-908E-7CCA-3C5B9C1A5F04}"/>
              </a:ext>
            </a:extLst>
          </p:cNvPr>
          <p:cNvSpPr/>
          <p:nvPr/>
        </p:nvSpPr>
        <p:spPr>
          <a:xfrm>
            <a:off x="3396836" y="2555583"/>
            <a:ext cx="61402" cy="98733"/>
          </a:xfrm>
          <a:custGeom>
            <a:avLst/>
            <a:gdLst>
              <a:gd name="connsiteX0" fmla="*/ 414 w 61402"/>
              <a:gd name="connsiteY0" fmla="*/ 292 h 98733"/>
              <a:gd name="connsiteX1" fmla="*/ 22639 w 61402"/>
              <a:gd name="connsiteY1" fmla="*/ 51092 h 98733"/>
              <a:gd name="connsiteX2" fmla="*/ 22639 w 61402"/>
              <a:gd name="connsiteY2" fmla="*/ 73317 h 98733"/>
              <a:gd name="connsiteX3" fmla="*/ 60739 w 61402"/>
              <a:gd name="connsiteY3" fmla="*/ 98717 h 98733"/>
              <a:gd name="connsiteX4" fmla="*/ 44864 w 61402"/>
              <a:gd name="connsiteY4" fmla="*/ 76492 h 98733"/>
              <a:gd name="connsiteX5" fmla="*/ 414 w 61402"/>
              <a:gd name="connsiteY5" fmla="*/ 292 h 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02" h="98733">
                <a:moveTo>
                  <a:pt x="414" y="292"/>
                </a:moveTo>
                <a:cubicBezTo>
                  <a:pt x="-3290" y="-3941"/>
                  <a:pt x="18935" y="38921"/>
                  <a:pt x="22639" y="51092"/>
                </a:cubicBezTo>
                <a:cubicBezTo>
                  <a:pt x="26343" y="63263"/>
                  <a:pt x="16289" y="65380"/>
                  <a:pt x="22639" y="73317"/>
                </a:cubicBezTo>
                <a:cubicBezTo>
                  <a:pt x="28989" y="81254"/>
                  <a:pt x="57035" y="98188"/>
                  <a:pt x="60739" y="98717"/>
                </a:cubicBezTo>
                <a:cubicBezTo>
                  <a:pt x="64443" y="99246"/>
                  <a:pt x="51743" y="87075"/>
                  <a:pt x="44864" y="76492"/>
                </a:cubicBezTo>
                <a:cubicBezTo>
                  <a:pt x="37985" y="65909"/>
                  <a:pt x="4118" y="4525"/>
                  <a:pt x="414" y="2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660D2C6D-02B0-FDF5-975E-3F8A86B647E4}"/>
              </a:ext>
            </a:extLst>
          </p:cNvPr>
          <p:cNvSpPr/>
          <p:nvPr/>
        </p:nvSpPr>
        <p:spPr>
          <a:xfrm>
            <a:off x="3301300" y="2534870"/>
            <a:ext cx="404020" cy="129066"/>
          </a:xfrm>
          <a:custGeom>
            <a:avLst/>
            <a:gdLst>
              <a:gd name="connsiteX0" fmla="*/ 700 w 404020"/>
              <a:gd name="connsiteY0" fmla="*/ 52755 h 129066"/>
              <a:gd name="connsiteX1" fmla="*/ 92775 w 404020"/>
              <a:gd name="connsiteY1" fmla="*/ 1955 h 129066"/>
              <a:gd name="connsiteX2" fmla="*/ 232475 w 404020"/>
              <a:gd name="connsiteY2" fmla="*/ 11480 h 129066"/>
              <a:gd name="connsiteX3" fmla="*/ 213425 w 404020"/>
              <a:gd name="connsiteY3" fmla="*/ 21005 h 129066"/>
              <a:gd name="connsiteX4" fmla="*/ 334075 w 404020"/>
              <a:gd name="connsiteY4" fmla="*/ 68630 h 129066"/>
              <a:gd name="connsiteX5" fmla="*/ 403925 w 404020"/>
              <a:gd name="connsiteY5" fmla="*/ 119430 h 129066"/>
              <a:gd name="connsiteX6" fmla="*/ 349950 w 404020"/>
              <a:gd name="connsiteY6" fmla="*/ 84505 h 129066"/>
              <a:gd name="connsiteX7" fmla="*/ 384875 w 404020"/>
              <a:gd name="connsiteY7" fmla="*/ 128955 h 129066"/>
              <a:gd name="connsiteX8" fmla="*/ 324550 w 404020"/>
              <a:gd name="connsiteY8" fmla="*/ 68630 h 129066"/>
              <a:gd name="connsiteX9" fmla="*/ 242000 w 404020"/>
              <a:gd name="connsiteY9" fmla="*/ 43230 h 129066"/>
              <a:gd name="connsiteX10" fmla="*/ 175325 w 404020"/>
              <a:gd name="connsiteY10" fmla="*/ 8305 h 129066"/>
              <a:gd name="connsiteX11" fmla="*/ 140400 w 404020"/>
              <a:gd name="connsiteY11" fmla="*/ 11480 h 129066"/>
              <a:gd name="connsiteX12" fmla="*/ 700 w 404020"/>
              <a:gd name="connsiteY12" fmla="*/ 52755 h 12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4020" h="129066">
                <a:moveTo>
                  <a:pt x="700" y="52755"/>
                </a:moveTo>
                <a:cubicBezTo>
                  <a:pt x="-7238" y="51167"/>
                  <a:pt x="54146" y="8834"/>
                  <a:pt x="92775" y="1955"/>
                </a:cubicBezTo>
                <a:cubicBezTo>
                  <a:pt x="131404" y="-4924"/>
                  <a:pt x="212367" y="8305"/>
                  <a:pt x="232475" y="11480"/>
                </a:cubicBezTo>
                <a:cubicBezTo>
                  <a:pt x="252583" y="14655"/>
                  <a:pt x="196492" y="11480"/>
                  <a:pt x="213425" y="21005"/>
                </a:cubicBezTo>
                <a:cubicBezTo>
                  <a:pt x="230358" y="30530"/>
                  <a:pt x="302325" y="52226"/>
                  <a:pt x="334075" y="68630"/>
                </a:cubicBezTo>
                <a:cubicBezTo>
                  <a:pt x="365825" y="85034"/>
                  <a:pt x="401279" y="116784"/>
                  <a:pt x="403925" y="119430"/>
                </a:cubicBezTo>
                <a:cubicBezTo>
                  <a:pt x="406571" y="122076"/>
                  <a:pt x="353125" y="82918"/>
                  <a:pt x="349950" y="84505"/>
                </a:cubicBezTo>
                <a:cubicBezTo>
                  <a:pt x="346775" y="86092"/>
                  <a:pt x="389108" y="131601"/>
                  <a:pt x="384875" y="128955"/>
                </a:cubicBezTo>
                <a:cubicBezTo>
                  <a:pt x="380642" y="126309"/>
                  <a:pt x="348362" y="82917"/>
                  <a:pt x="324550" y="68630"/>
                </a:cubicBezTo>
                <a:cubicBezTo>
                  <a:pt x="300738" y="54343"/>
                  <a:pt x="266871" y="53284"/>
                  <a:pt x="242000" y="43230"/>
                </a:cubicBezTo>
                <a:cubicBezTo>
                  <a:pt x="217129" y="33176"/>
                  <a:pt x="192258" y="13597"/>
                  <a:pt x="175325" y="8305"/>
                </a:cubicBezTo>
                <a:cubicBezTo>
                  <a:pt x="158392" y="3013"/>
                  <a:pt x="167388" y="7247"/>
                  <a:pt x="140400" y="11480"/>
                </a:cubicBezTo>
                <a:cubicBezTo>
                  <a:pt x="113413" y="15713"/>
                  <a:pt x="8638" y="54343"/>
                  <a:pt x="700" y="527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F0E5CA5D-190C-C218-4CFF-F3393ED19D00}"/>
              </a:ext>
            </a:extLst>
          </p:cNvPr>
          <p:cNvSpPr/>
          <p:nvPr/>
        </p:nvSpPr>
        <p:spPr>
          <a:xfrm>
            <a:off x="3663875" y="2663787"/>
            <a:ext cx="156051" cy="154584"/>
          </a:xfrm>
          <a:custGeom>
            <a:avLst/>
            <a:gdLst>
              <a:gd name="connsiteX0" fmla="*/ 75 w 156051"/>
              <a:gd name="connsiteY0" fmla="*/ 38 h 154584"/>
              <a:gd name="connsiteX1" fmla="*/ 98500 w 156051"/>
              <a:gd name="connsiteY1" fmla="*/ 69888 h 154584"/>
              <a:gd name="connsiteX2" fmla="*/ 155650 w 156051"/>
              <a:gd name="connsiteY2" fmla="*/ 152438 h 154584"/>
              <a:gd name="connsiteX3" fmla="*/ 120725 w 156051"/>
              <a:gd name="connsiteY3" fmla="*/ 123863 h 154584"/>
              <a:gd name="connsiteX4" fmla="*/ 60400 w 156051"/>
              <a:gd name="connsiteY4" fmla="*/ 54013 h 154584"/>
              <a:gd name="connsiteX5" fmla="*/ 133425 w 156051"/>
              <a:gd name="connsiteY5" fmla="*/ 114338 h 154584"/>
              <a:gd name="connsiteX6" fmla="*/ 82625 w 156051"/>
              <a:gd name="connsiteY6" fmla="*/ 60363 h 154584"/>
              <a:gd name="connsiteX7" fmla="*/ 75 w 156051"/>
              <a:gd name="connsiteY7" fmla="*/ 38 h 154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051" h="154584">
                <a:moveTo>
                  <a:pt x="75" y="38"/>
                </a:moveTo>
                <a:cubicBezTo>
                  <a:pt x="2721" y="1626"/>
                  <a:pt x="72571" y="44488"/>
                  <a:pt x="98500" y="69888"/>
                </a:cubicBezTo>
                <a:cubicBezTo>
                  <a:pt x="124429" y="95288"/>
                  <a:pt x="151946" y="143442"/>
                  <a:pt x="155650" y="152438"/>
                </a:cubicBezTo>
                <a:cubicBezTo>
                  <a:pt x="159354" y="161434"/>
                  <a:pt x="136600" y="140267"/>
                  <a:pt x="120725" y="123863"/>
                </a:cubicBezTo>
                <a:cubicBezTo>
                  <a:pt x="104850" y="107459"/>
                  <a:pt x="58283" y="55601"/>
                  <a:pt x="60400" y="54013"/>
                </a:cubicBezTo>
                <a:cubicBezTo>
                  <a:pt x="62517" y="52425"/>
                  <a:pt x="129721" y="113280"/>
                  <a:pt x="133425" y="114338"/>
                </a:cubicBezTo>
                <a:cubicBezTo>
                  <a:pt x="137129" y="115396"/>
                  <a:pt x="100087" y="74650"/>
                  <a:pt x="82625" y="60363"/>
                </a:cubicBezTo>
                <a:cubicBezTo>
                  <a:pt x="65163" y="46076"/>
                  <a:pt x="-2571" y="-1550"/>
                  <a:pt x="75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A4804BC5-62DB-D501-AD10-39328956EADD}"/>
              </a:ext>
            </a:extLst>
          </p:cNvPr>
          <p:cNvSpPr/>
          <p:nvPr/>
        </p:nvSpPr>
        <p:spPr>
          <a:xfrm>
            <a:off x="3400390" y="2628755"/>
            <a:ext cx="119604" cy="39038"/>
          </a:xfrm>
          <a:custGeom>
            <a:avLst/>
            <a:gdLst>
              <a:gd name="connsiteX0" fmla="*/ 35 w 119604"/>
              <a:gd name="connsiteY0" fmla="*/ 145 h 39038"/>
              <a:gd name="connsiteX1" fmla="*/ 69885 w 119604"/>
              <a:gd name="connsiteY1" fmla="*/ 35070 h 39038"/>
              <a:gd name="connsiteX2" fmla="*/ 117510 w 119604"/>
              <a:gd name="connsiteY2" fmla="*/ 38245 h 39038"/>
              <a:gd name="connsiteX3" fmla="*/ 107985 w 119604"/>
              <a:gd name="connsiteY3" fmla="*/ 28720 h 39038"/>
              <a:gd name="connsiteX4" fmla="*/ 79410 w 119604"/>
              <a:gd name="connsiteY4" fmla="*/ 22370 h 39038"/>
              <a:gd name="connsiteX5" fmla="*/ 35 w 119604"/>
              <a:gd name="connsiteY5" fmla="*/ 145 h 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604" h="39038">
                <a:moveTo>
                  <a:pt x="35" y="145"/>
                </a:moveTo>
                <a:cubicBezTo>
                  <a:pt x="-1553" y="2262"/>
                  <a:pt x="50306" y="28720"/>
                  <a:pt x="69885" y="35070"/>
                </a:cubicBezTo>
                <a:cubicBezTo>
                  <a:pt x="89464" y="41420"/>
                  <a:pt x="117510" y="38245"/>
                  <a:pt x="117510" y="38245"/>
                </a:cubicBezTo>
                <a:cubicBezTo>
                  <a:pt x="123860" y="37187"/>
                  <a:pt x="114335" y="31366"/>
                  <a:pt x="107985" y="28720"/>
                </a:cubicBezTo>
                <a:cubicBezTo>
                  <a:pt x="101635" y="26074"/>
                  <a:pt x="89993" y="25016"/>
                  <a:pt x="79410" y="22370"/>
                </a:cubicBezTo>
                <a:cubicBezTo>
                  <a:pt x="68827" y="19724"/>
                  <a:pt x="1623" y="-1972"/>
                  <a:pt x="35" y="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C70007A4-BF58-B0AD-349B-A51C27BFBAD8}"/>
              </a:ext>
            </a:extLst>
          </p:cNvPr>
          <p:cNvSpPr/>
          <p:nvPr/>
        </p:nvSpPr>
        <p:spPr>
          <a:xfrm>
            <a:off x="3563439" y="2663796"/>
            <a:ext cx="113221" cy="71849"/>
          </a:xfrm>
          <a:custGeom>
            <a:avLst/>
            <a:gdLst>
              <a:gd name="connsiteX0" fmla="*/ 113211 w 113221"/>
              <a:gd name="connsiteY0" fmla="*/ 31779 h 71849"/>
              <a:gd name="connsiteX1" fmla="*/ 14786 w 113221"/>
              <a:gd name="connsiteY1" fmla="*/ 50829 h 71849"/>
              <a:gd name="connsiteX2" fmla="*/ 5261 w 113221"/>
              <a:gd name="connsiteY2" fmla="*/ 69879 h 71849"/>
              <a:gd name="connsiteX3" fmla="*/ 62411 w 113221"/>
              <a:gd name="connsiteY3" fmla="*/ 29 h 71849"/>
              <a:gd name="connsiteX4" fmla="*/ 5261 w 113221"/>
              <a:gd name="connsiteY4" fmla="*/ 60354 h 71849"/>
              <a:gd name="connsiteX5" fmla="*/ 21136 w 113221"/>
              <a:gd name="connsiteY5" fmla="*/ 41304 h 71849"/>
              <a:gd name="connsiteX6" fmla="*/ 113211 w 113221"/>
              <a:gd name="connsiteY6" fmla="*/ 31779 h 71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221" h="71849">
                <a:moveTo>
                  <a:pt x="113211" y="31779"/>
                </a:moveTo>
                <a:cubicBezTo>
                  <a:pt x="112153" y="33367"/>
                  <a:pt x="32778" y="44479"/>
                  <a:pt x="14786" y="50829"/>
                </a:cubicBezTo>
                <a:cubicBezTo>
                  <a:pt x="-3206" y="57179"/>
                  <a:pt x="-2677" y="78346"/>
                  <a:pt x="5261" y="69879"/>
                </a:cubicBezTo>
                <a:cubicBezTo>
                  <a:pt x="13198" y="61412"/>
                  <a:pt x="62411" y="1616"/>
                  <a:pt x="62411" y="29"/>
                </a:cubicBezTo>
                <a:cubicBezTo>
                  <a:pt x="62411" y="-1558"/>
                  <a:pt x="5261" y="60354"/>
                  <a:pt x="5261" y="60354"/>
                </a:cubicBezTo>
                <a:cubicBezTo>
                  <a:pt x="-1618" y="67233"/>
                  <a:pt x="3674" y="45008"/>
                  <a:pt x="21136" y="41304"/>
                </a:cubicBezTo>
                <a:cubicBezTo>
                  <a:pt x="38598" y="37600"/>
                  <a:pt x="114269" y="30191"/>
                  <a:pt x="113211" y="317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8C2D238A-86DD-DD83-4FC3-27351E2A466A}"/>
              </a:ext>
            </a:extLst>
          </p:cNvPr>
          <p:cNvSpPr/>
          <p:nvPr/>
        </p:nvSpPr>
        <p:spPr>
          <a:xfrm>
            <a:off x="3247311" y="2387568"/>
            <a:ext cx="264348" cy="212759"/>
          </a:xfrm>
          <a:custGeom>
            <a:avLst/>
            <a:gdLst>
              <a:gd name="connsiteX0" fmla="*/ 714 w 264348"/>
              <a:gd name="connsiteY0" fmla="*/ 212757 h 212759"/>
              <a:gd name="connsiteX1" fmla="*/ 3889 w 264348"/>
              <a:gd name="connsiteY1" fmla="*/ 117507 h 212759"/>
              <a:gd name="connsiteX2" fmla="*/ 22939 w 264348"/>
              <a:gd name="connsiteY2" fmla="*/ 66707 h 212759"/>
              <a:gd name="connsiteX3" fmla="*/ 48339 w 264348"/>
              <a:gd name="connsiteY3" fmla="*/ 98457 h 212759"/>
              <a:gd name="connsiteX4" fmla="*/ 57864 w 264348"/>
              <a:gd name="connsiteY4" fmla="*/ 34957 h 212759"/>
              <a:gd name="connsiteX5" fmla="*/ 95964 w 264348"/>
              <a:gd name="connsiteY5" fmla="*/ 69882 h 212759"/>
              <a:gd name="connsiteX6" fmla="*/ 108664 w 264348"/>
              <a:gd name="connsiteY6" fmla="*/ 28607 h 212759"/>
              <a:gd name="connsiteX7" fmla="*/ 156289 w 264348"/>
              <a:gd name="connsiteY7" fmla="*/ 50832 h 212759"/>
              <a:gd name="connsiteX8" fmla="*/ 162639 w 264348"/>
              <a:gd name="connsiteY8" fmla="*/ 6382 h 212759"/>
              <a:gd name="connsiteX9" fmla="*/ 203914 w 264348"/>
              <a:gd name="connsiteY9" fmla="*/ 41307 h 212759"/>
              <a:gd name="connsiteX10" fmla="*/ 264239 w 264348"/>
              <a:gd name="connsiteY10" fmla="*/ 32 h 212759"/>
              <a:gd name="connsiteX11" fmla="*/ 188039 w 264348"/>
              <a:gd name="connsiteY11" fmla="*/ 34957 h 212759"/>
              <a:gd name="connsiteX12" fmla="*/ 86439 w 264348"/>
              <a:gd name="connsiteY12" fmla="*/ 66707 h 212759"/>
              <a:gd name="connsiteX13" fmla="*/ 61039 w 264348"/>
              <a:gd name="connsiteY13" fmla="*/ 88932 h 212759"/>
              <a:gd name="connsiteX14" fmla="*/ 41989 w 264348"/>
              <a:gd name="connsiteY14" fmla="*/ 104807 h 212759"/>
              <a:gd name="connsiteX15" fmla="*/ 64214 w 264348"/>
              <a:gd name="connsiteY15" fmla="*/ 47657 h 212759"/>
              <a:gd name="connsiteX16" fmla="*/ 22939 w 264348"/>
              <a:gd name="connsiteY16" fmla="*/ 104807 h 212759"/>
              <a:gd name="connsiteX17" fmla="*/ 13414 w 264348"/>
              <a:gd name="connsiteY17" fmla="*/ 120682 h 212759"/>
              <a:gd name="connsiteX18" fmla="*/ 714 w 264348"/>
              <a:gd name="connsiteY18" fmla="*/ 212757 h 212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4348" h="212759">
                <a:moveTo>
                  <a:pt x="714" y="212757"/>
                </a:moveTo>
                <a:cubicBezTo>
                  <a:pt x="-873" y="212228"/>
                  <a:pt x="185" y="141849"/>
                  <a:pt x="3889" y="117507"/>
                </a:cubicBezTo>
                <a:cubicBezTo>
                  <a:pt x="7593" y="93165"/>
                  <a:pt x="15531" y="69882"/>
                  <a:pt x="22939" y="66707"/>
                </a:cubicBezTo>
                <a:cubicBezTo>
                  <a:pt x="30347" y="63532"/>
                  <a:pt x="42518" y="103749"/>
                  <a:pt x="48339" y="98457"/>
                </a:cubicBezTo>
                <a:cubicBezTo>
                  <a:pt x="54160" y="93165"/>
                  <a:pt x="49927" y="39719"/>
                  <a:pt x="57864" y="34957"/>
                </a:cubicBezTo>
                <a:cubicBezTo>
                  <a:pt x="65802" y="30194"/>
                  <a:pt x="87497" y="70940"/>
                  <a:pt x="95964" y="69882"/>
                </a:cubicBezTo>
                <a:cubicBezTo>
                  <a:pt x="104431" y="68824"/>
                  <a:pt x="98610" y="31782"/>
                  <a:pt x="108664" y="28607"/>
                </a:cubicBezTo>
                <a:cubicBezTo>
                  <a:pt x="118718" y="25432"/>
                  <a:pt x="147293" y="54536"/>
                  <a:pt x="156289" y="50832"/>
                </a:cubicBezTo>
                <a:cubicBezTo>
                  <a:pt x="165285" y="47128"/>
                  <a:pt x="154701" y="7970"/>
                  <a:pt x="162639" y="6382"/>
                </a:cubicBezTo>
                <a:cubicBezTo>
                  <a:pt x="170577" y="4794"/>
                  <a:pt x="186981" y="42365"/>
                  <a:pt x="203914" y="41307"/>
                </a:cubicBezTo>
                <a:cubicBezTo>
                  <a:pt x="220847" y="40249"/>
                  <a:pt x="266885" y="1090"/>
                  <a:pt x="264239" y="32"/>
                </a:cubicBezTo>
                <a:cubicBezTo>
                  <a:pt x="261593" y="-1026"/>
                  <a:pt x="217672" y="23845"/>
                  <a:pt x="188039" y="34957"/>
                </a:cubicBezTo>
                <a:cubicBezTo>
                  <a:pt x="158406" y="46069"/>
                  <a:pt x="107606" y="57711"/>
                  <a:pt x="86439" y="66707"/>
                </a:cubicBezTo>
                <a:cubicBezTo>
                  <a:pt x="65272" y="75703"/>
                  <a:pt x="61039" y="88932"/>
                  <a:pt x="61039" y="88932"/>
                </a:cubicBezTo>
                <a:cubicBezTo>
                  <a:pt x="53631" y="95282"/>
                  <a:pt x="41460" y="111686"/>
                  <a:pt x="41989" y="104807"/>
                </a:cubicBezTo>
                <a:cubicBezTo>
                  <a:pt x="42518" y="97928"/>
                  <a:pt x="67389" y="47657"/>
                  <a:pt x="64214" y="47657"/>
                </a:cubicBezTo>
                <a:cubicBezTo>
                  <a:pt x="61039" y="47657"/>
                  <a:pt x="22939" y="104807"/>
                  <a:pt x="22939" y="104807"/>
                </a:cubicBezTo>
                <a:cubicBezTo>
                  <a:pt x="14472" y="116978"/>
                  <a:pt x="13414" y="106924"/>
                  <a:pt x="13414" y="120682"/>
                </a:cubicBezTo>
                <a:cubicBezTo>
                  <a:pt x="13414" y="134440"/>
                  <a:pt x="2301" y="213286"/>
                  <a:pt x="714" y="2127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C1444F32-00AB-5C4A-F471-B83D5B3D8060}"/>
              </a:ext>
            </a:extLst>
          </p:cNvPr>
          <p:cNvSpPr/>
          <p:nvPr/>
        </p:nvSpPr>
        <p:spPr>
          <a:xfrm>
            <a:off x="3301968" y="2432050"/>
            <a:ext cx="403593" cy="82828"/>
          </a:xfrm>
          <a:custGeom>
            <a:avLst/>
            <a:gdLst>
              <a:gd name="connsiteX0" fmla="*/ 32 w 403593"/>
              <a:gd name="connsiteY0" fmla="*/ 82550 h 82828"/>
              <a:gd name="connsiteX1" fmla="*/ 133382 w 403593"/>
              <a:gd name="connsiteY1" fmla="*/ 34925 h 82828"/>
              <a:gd name="connsiteX2" fmla="*/ 111157 w 403593"/>
              <a:gd name="connsiteY2" fmla="*/ 63500 h 82828"/>
              <a:gd name="connsiteX3" fmla="*/ 282607 w 403593"/>
              <a:gd name="connsiteY3" fmla="*/ 0 h 82828"/>
              <a:gd name="connsiteX4" fmla="*/ 184182 w 403593"/>
              <a:gd name="connsiteY4" fmla="*/ 63500 h 82828"/>
              <a:gd name="connsiteX5" fmla="*/ 241332 w 403593"/>
              <a:gd name="connsiteY5" fmla="*/ 57150 h 82828"/>
              <a:gd name="connsiteX6" fmla="*/ 330232 w 403593"/>
              <a:gd name="connsiteY6" fmla="*/ 69850 h 82828"/>
              <a:gd name="connsiteX7" fmla="*/ 403257 w 403593"/>
              <a:gd name="connsiteY7" fmla="*/ 76200 h 82828"/>
              <a:gd name="connsiteX8" fmla="*/ 352457 w 403593"/>
              <a:gd name="connsiteY8" fmla="*/ 66675 h 82828"/>
              <a:gd name="connsiteX9" fmla="*/ 241332 w 403593"/>
              <a:gd name="connsiteY9" fmla="*/ 60325 h 82828"/>
              <a:gd name="connsiteX10" fmla="*/ 177832 w 403593"/>
              <a:gd name="connsiteY10" fmla="*/ 66675 h 82828"/>
              <a:gd name="connsiteX11" fmla="*/ 187357 w 403593"/>
              <a:gd name="connsiteY11" fmla="*/ 34925 h 82828"/>
              <a:gd name="connsiteX12" fmla="*/ 174657 w 403593"/>
              <a:gd name="connsiteY12" fmla="*/ 9525 h 82828"/>
              <a:gd name="connsiteX13" fmla="*/ 142907 w 403593"/>
              <a:gd name="connsiteY13" fmla="*/ 41275 h 82828"/>
              <a:gd name="connsiteX14" fmla="*/ 120682 w 403593"/>
              <a:gd name="connsiteY14" fmla="*/ 53975 h 82828"/>
              <a:gd name="connsiteX15" fmla="*/ 32 w 403593"/>
              <a:gd name="connsiteY15" fmla="*/ 82550 h 8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3593" h="82828">
                <a:moveTo>
                  <a:pt x="32" y="82550"/>
                </a:moveTo>
                <a:cubicBezTo>
                  <a:pt x="2149" y="79375"/>
                  <a:pt x="114861" y="38100"/>
                  <a:pt x="133382" y="34925"/>
                </a:cubicBezTo>
                <a:cubicBezTo>
                  <a:pt x="151903" y="31750"/>
                  <a:pt x="86286" y="69321"/>
                  <a:pt x="111157" y="63500"/>
                </a:cubicBezTo>
                <a:cubicBezTo>
                  <a:pt x="136028" y="57679"/>
                  <a:pt x="270436" y="0"/>
                  <a:pt x="282607" y="0"/>
                </a:cubicBezTo>
                <a:cubicBezTo>
                  <a:pt x="294778" y="0"/>
                  <a:pt x="191061" y="53975"/>
                  <a:pt x="184182" y="63500"/>
                </a:cubicBezTo>
                <a:cubicBezTo>
                  <a:pt x="177303" y="73025"/>
                  <a:pt x="216990" y="56092"/>
                  <a:pt x="241332" y="57150"/>
                </a:cubicBezTo>
                <a:cubicBezTo>
                  <a:pt x="265674" y="58208"/>
                  <a:pt x="303244" y="66675"/>
                  <a:pt x="330232" y="69850"/>
                </a:cubicBezTo>
                <a:cubicBezTo>
                  <a:pt x="357220" y="73025"/>
                  <a:pt x="399553" y="76729"/>
                  <a:pt x="403257" y="76200"/>
                </a:cubicBezTo>
                <a:cubicBezTo>
                  <a:pt x="406961" y="75671"/>
                  <a:pt x="379445" y="69321"/>
                  <a:pt x="352457" y="66675"/>
                </a:cubicBezTo>
                <a:cubicBezTo>
                  <a:pt x="325470" y="64029"/>
                  <a:pt x="270436" y="60325"/>
                  <a:pt x="241332" y="60325"/>
                </a:cubicBezTo>
                <a:cubicBezTo>
                  <a:pt x="212228" y="60325"/>
                  <a:pt x="186828" y="70908"/>
                  <a:pt x="177832" y="66675"/>
                </a:cubicBezTo>
                <a:cubicBezTo>
                  <a:pt x="168836" y="62442"/>
                  <a:pt x="187886" y="44450"/>
                  <a:pt x="187357" y="34925"/>
                </a:cubicBezTo>
                <a:cubicBezTo>
                  <a:pt x="186828" y="25400"/>
                  <a:pt x="182065" y="8467"/>
                  <a:pt x="174657" y="9525"/>
                </a:cubicBezTo>
                <a:cubicBezTo>
                  <a:pt x="167249" y="10583"/>
                  <a:pt x="142907" y="41275"/>
                  <a:pt x="142907" y="41275"/>
                </a:cubicBezTo>
                <a:cubicBezTo>
                  <a:pt x="133911" y="48683"/>
                  <a:pt x="140790" y="47096"/>
                  <a:pt x="120682" y="53975"/>
                </a:cubicBezTo>
                <a:cubicBezTo>
                  <a:pt x="100574" y="60854"/>
                  <a:pt x="-2085" y="85725"/>
                  <a:pt x="32" y="825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9B008115-A131-0E8F-F9D2-2F604B59777E}"/>
              </a:ext>
            </a:extLst>
          </p:cNvPr>
          <p:cNvSpPr/>
          <p:nvPr/>
        </p:nvSpPr>
        <p:spPr>
          <a:xfrm>
            <a:off x="3247946" y="2453562"/>
            <a:ext cx="257878" cy="134243"/>
          </a:xfrm>
          <a:custGeom>
            <a:avLst/>
            <a:gdLst>
              <a:gd name="connsiteX0" fmla="*/ 79 w 257878"/>
              <a:gd name="connsiteY0" fmla="*/ 134063 h 134243"/>
              <a:gd name="connsiteX1" fmla="*/ 79454 w 257878"/>
              <a:gd name="connsiteY1" fmla="*/ 48338 h 134243"/>
              <a:gd name="connsiteX2" fmla="*/ 108029 w 257878"/>
              <a:gd name="connsiteY2" fmla="*/ 22938 h 134243"/>
              <a:gd name="connsiteX3" fmla="*/ 257254 w 257878"/>
              <a:gd name="connsiteY3" fmla="*/ 713 h 134243"/>
              <a:gd name="connsiteX4" fmla="*/ 158829 w 257878"/>
              <a:gd name="connsiteY4" fmla="*/ 7063 h 134243"/>
              <a:gd name="connsiteX5" fmla="*/ 95329 w 257878"/>
              <a:gd name="connsiteY5" fmla="*/ 22938 h 134243"/>
              <a:gd name="connsiteX6" fmla="*/ 79 w 257878"/>
              <a:gd name="connsiteY6" fmla="*/ 134063 h 134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878" h="134243">
                <a:moveTo>
                  <a:pt x="79" y="134063"/>
                </a:moveTo>
                <a:cubicBezTo>
                  <a:pt x="-2567" y="138296"/>
                  <a:pt x="61462" y="66859"/>
                  <a:pt x="79454" y="48338"/>
                </a:cubicBezTo>
                <a:cubicBezTo>
                  <a:pt x="97446" y="29817"/>
                  <a:pt x="78396" y="30875"/>
                  <a:pt x="108029" y="22938"/>
                </a:cubicBezTo>
                <a:cubicBezTo>
                  <a:pt x="137662" y="15001"/>
                  <a:pt x="248787" y="3359"/>
                  <a:pt x="257254" y="713"/>
                </a:cubicBezTo>
                <a:cubicBezTo>
                  <a:pt x="265721" y="-1933"/>
                  <a:pt x="185816" y="3359"/>
                  <a:pt x="158829" y="7063"/>
                </a:cubicBezTo>
                <a:cubicBezTo>
                  <a:pt x="131842" y="10767"/>
                  <a:pt x="118612" y="2830"/>
                  <a:pt x="95329" y="22938"/>
                </a:cubicBezTo>
                <a:cubicBezTo>
                  <a:pt x="72046" y="43046"/>
                  <a:pt x="2725" y="129830"/>
                  <a:pt x="79" y="1340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9E12A8D7-7BEF-18CB-1F4D-2B2BD5D786E3}"/>
              </a:ext>
            </a:extLst>
          </p:cNvPr>
          <p:cNvSpPr/>
          <p:nvPr/>
        </p:nvSpPr>
        <p:spPr>
          <a:xfrm>
            <a:off x="3467091" y="2406067"/>
            <a:ext cx="377529" cy="156002"/>
          </a:xfrm>
          <a:custGeom>
            <a:avLst/>
            <a:gdLst>
              <a:gd name="connsiteX0" fmla="*/ 9 w 377529"/>
              <a:gd name="connsiteY0" fmla="*/ 22808 h 156002"/>
              <a:gd name="connsiteX1" fmla="*/ 130184 w 377529"/>
              <a:gd name="connsiteY1" fmla="*/ 583 h 156002"/>
              <a:gd name="connsiteX2" fmla="*/ 241309 w 377529"/>
              <a:gd name="connsiteY2" fmla="*/ 51383 h 156002"/>
              <a:gd name="connsiteX3" fmla="*/ 228609 w 377529"/>
              <a:gd name="connsiteY3" fmla="*/ 25983 h 156002"/>
              <a:gd name="connsiteX4" fmla="*/ 374659 w 377529"/>
              <a:gd name="connsiteY4" fmla="*/ 152983 h 156002"/>
              <a:gd name="connsiteX5" fmla="*/ 320684 w 377529"/>
              <a:gd name="connsiteY5" fmla="*/ 111708 h 156002"/>
              <a:gd name="connsiteX6" fmla="*/ 260359 w 377529"/>
              <a:gd name="connsiteY6" fmla="*/ 60908 h 156002"/>
              <a:gd name="connsiteX7" fmla="*/ 203209 w 377529"/>
              <a:gd name="connsiteY7" fmla="*/ 29158 h 156002"/>
              <a:gd name="connsiteX8" fmla="*/ 149234 w 377529"/>
              <a:gd name="connsiteY8" fmla="*/ 19633 h 156002"/>
              <a:gd name="connsiteX9" fmla="*/ 136534 w 377529"/>
              <a:gd name="connsiteY9" fmla="*/ 6933 h 156002"/>
              <a:gd name="connsiteX10" fmla="*/ 9 w 377529"/>
              <a:gd name="connsiteY10" fmla="*/ 22808 h 15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7529" h="156002">
                <a:moveTo>
                  <a:pt x="9" y="22808"/>
                </a:moveTo>
                <a:cubicBezTo>
                  <a:pt x="-1049" y="21750"/>
                  <a:pt x="89967" y="-4180"/>
                  <a:pt x="130184" y="583"/>
                </a:cubicBezTo>
                <a:cubicBezTo>
                  <a:pt x="170401" y="5345"/>
                  <a:pt x="224905" y="47150"/>
                  <a:pt x="241309" y="51383"/>
                </a:cubicBezTo>
                <a:cubicBezTo>
                  <a:pt x="257713" y="55616"/>
                  <a:pt x="206384" y="9050"/>
                  <a:pt x="228609" y="25983"/>
                </a:cubicBezTo>
                <a:cubicBezTo>
                  <a:pt x="250834" y="42916"/>
                  <a:pt x="359313" y="138696"/>
                  <a:pt x="374659" y="152983"/>
                </a:cubicBezTo>
                <a:cubicBezTo>
                  <a:pt x="390005" y="167271"/>
                  <a:pt x="339734" y="127054"/>
                  <a:pt x="320684" y="111708"/>
                </a:cubicBezTo>
                <a:cubicBezTo>
                  <a:pt x="301634" y="96362"/>
                  <a:pt x="279938" y="74666"/>
                  <a:pt x="260359" y="60908"/>
                </a:cubicBezTo>
                <a:cubicBezTo>
                  <a:pt x="240780" y="47150"/>
                  <a:pt x="221730" y="36037"/>
                  <a:pt x="203209" y="29158"/>
                </a:cubicBezTo>
                <a:cubicBezTo>
                  <a:pt x="184688" y="22279"/>
                  <a:pt x="149234" y="19633"/>
                  <a:pt x="149234" y="19633"/>
                </a:cubicBezTo>
                <a:cubicBezTo>
                  <a:pt x="138122" y="15929"/>
                  <a:pt x="158230" y="5346"/>
                  <a:pt x="136534" y="6933"/>
                </a:cubicBezTo>
                <a:cubicBezTo>
                  <a:pt x="114838" y="8520"/>
                  <a:pt x="1067" y="23866"/>
                  <a:pt x="9" y="228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CB67322B-195A-C55E-0B4D-2146CA8D537F}"/>
              </a:ext>
            </a:extLst>
          </p:cNvPr>
          <p:cNvSpPr/>
          <p:nvPr/>
        </p:nvSpPr>
        <p:spPr>
          <a:xfrm>
            <a:off x="3559046" y="2530271"/>
            <a:ext cx="267475" cy="89104"/>
          </a:xfrm>
          <a:custGeom>
            <a:avLst/>
            <a:gdLst>
              <a:gd name="connsiteX0" fmla="*/ 129 w 267475"/>
              <a:gd name="connsiteY0" fmla="*/ 204 h 89104"/>
              <a:gd name="connsiteX1" fmla="*/ 130304 w 267475"/>
              <a:gd name="connsiteY1" fmla="*/ 9729 h 89104"/>
              <a:gd name="connsiteX2" fmla="*/ 203329 w 267475"/>
              <a:gd name="connsiteY2" fmla="*/ 70054 h 89104"/>
              <a:gd name="connsiteX3" fmla="*/ 184279 w 267475"/>
              <a:gd name="connsiteY3" fmla="*/ 41479 h 89104"/>
              <a:gd name="connsiteX4" fmla="*/ 266829 w 267475"/>
              <a:gd name="connsiteY4" fmla="*/ 89104 h 89104"/>
              <a:gd name="connsiteX5" fmla="*/ 219204 w 267475"/>
              <a:gd name="connsiteY5" fmla="*/ 41479 h 89104"/>
              <a:gd name="connsiteX6" fmla="*/ 155704 w 267475"/>
              <a:gd name="connsiteY6" fmla="*/ 6554 h 89104"/>
              <a:gd name="connsiteX7" fmla="*/ 129 w 267475"/>
              <a:gd name="connsiteY7" fmla="*/ 204 h 89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7475" h="89104">
                <a:moveTo>
                  <a:pt x="129" y="204"/>
                </a:moveTo>
                <a:cubicBezTo>
                  <a:pt x="-4104" y="733"/>
                  <a:pt x="96437" y="-1913"/>
                  <a:pt x="130304" y="9729"/>
                </a:cubicBezTo>
                <a:cubicBezTo>
                  <a:pt x="164171" y="21371"/>
                  <a:pt x="194333" y="64762"/>
                  <a:pt x="203329" y="70054"/>
                </a:cubicBezTo>
                <a:cubicBezTo>
                  <a:pt x="212325" y="75346"/>
                  <a:pt x="173696" y="38304"/>
                  <a:pt x="184279" y="41479"/>
                </a:cubicBezTo>
                <a:cubicBezTo>
                  <a:pt x="194862" y="44654"/>
                  <a:pt x="261008" y="89104"/>
                  <a:pt x="266829" y="89104"/>
                </a:cubicBezTo>
                <a:cubicBezTo>
                  <a:pt x="272650" y="89104"/>
                  <a:pt x="237725" y="55237"/>
                  <a:pt x="219204" y="41479"/>
                </a:cubicBezTo>
                <a:cubicBezTo>
                  <a:pt x="200683" y="27721"/>
                  <a:pt x="186925" y="13433"/>
                  <a:pt x="155704" y="6554"/>
                </a:cubicBezTo>
                <a:cubicBezTo>
                  <a:pt x="124483" y="-325"/>
                  <a:pt x="4362" y="-325"/>
                  <a:pt x="129" y="2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EE426D26-8D39-1C30-6FF9-F809461730C1}"/>
              </a:ext>
            </a:extLst>
          </p:cNvPr>
          <p:cNvSpPr/>
          <p:nvPr/>
        </p:nvSpPr>
        <p:spPr>
          <a:xfrm>
            <a:off x="3363301" y="2562071"/>
            <a:ext cx="52999" cy="98988"/>
          </a:xfrm>
          <a:custGeom>
            <a:avLst/>
            <a:gdLst>
              <a:gd name="connsiteX0" fmla="*/ 52999 w 52999"/>
              <a:gd name="connsiteY0" fmla="*/ 154 h 98988"/>
              <a:gd name="connsiteX1" fmla="*/ 5374 w 52999"/>
              <a:gd name="connsiteY1" fmla="*/ 95404 h 98988"/>
              <a:gd name="connsiteX2" fmla="*/ 5374 w 52999"/>
              <a:gd name="connsiteY2" fmla="*/ 73179 h 98988"/>
              <a:gd name="connsiteX3" fmla="*/ 52999 w 52999"/>
              <a:gd name="connsiteY3" fmla="*/ 154 h 98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99" h="98988">
                <a:moveTo>
                  <a:pt x="52999" y="154"/>
                </a:moveTo>
                <a:cubicBezTo>
                  <a:pt x="52999" y="3858"/>
                  <a:pt x="13311" y="83233"/>
                  <a:pt x="5374" y="95404"/>
                </a:cubicBezTo>
                <a:cubicBezTo>
                  <a:pt x="-2563" y="107575"/>
                  <a:pt x="-976" y="85879"/>
                  <a:pt x="5374" y="73179"/>
                </a:cubicBezTo>
                <a:cubicBezTo>
                  <a:pt x="11724" y="60479"/>
                  <a:pt x="52999" y="-3550"/>
                  <a:pt x="52999" y="1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F314DF60-CCCD-488E-2BF7-819020458C3A}"/>
              </a:ext>
            </a:extLst>
          </p:cNvPr>
          <p:cNvSpPr/>
          <p:nvPr/>
        </p:nvSpPr>
        <p:spPr>
          <a:xfrm>
            <a:off x="2453606" y="2510424"/>
            <a:ext cx="311880" cy="159914"/>
          </a:xfrm>
          <a:custGeom>
            <a:avLst/>
            <a:gdLst>
              <a:gd name="connsiteX0" fmla="*/ 669 w 311880"/>
              <a:gd name="connsiteY0" fmla="*/ 159751 h 159914"/>
              <a:gd name="connsiteX1" fmla="*/ 92744 w 311880"/>
              <a:gd name="connsiteY1" fmla="*/ 39101 h 159914"/>
              <a:gd name="connsiteX2" fmla="*/ 83219 w 311880"/>
              <a:gd name="connsiteY2" fmla="*/ 45451 h 159914"/>
              <a:gd name="connsiteX3" fmla="*/ 95919 w 311880"/>
              <a:gd name="connsiteY3" fmla="*/ 29576 h 159914"/>
              <a:gd name="connsiteX4" fmla="*/ 172119 w 311880"/>
              <a:gd name="connsiteY4" fmla="*/ 20051 h 159914"/>
              <a:gd name="connsiteX5" fmla="*/ 162594 w 311880"/>
              <a:gd name="connsiteY5" fmla="*/ 16876 h 159914"/>
              <a:gd name="connsiteX6" fmla="*/ 238794 w 311880"/>
              <a:gd name="connsiteY6" fmla="*/ 13701 h 159914"/>
              <a:gd name="connsiteX7" fmla="*/ 295944 w 311880"/>
              <a:gd name="connsiteY7" fmla="*/ 10526 h 159914"/>
              <a:gd name="connsiteX8" fmla="*/ 308644 w 311880"/>
              <a:gd name="connsiteY8" fmla="*/ 1001 h 159914"/>
              <a:gd name="connsiteX9" fmla="*/ 245144 w 311880"/>
              <a:gd name="connsiteY9" fmla="*/ 1001 h 159914"/>
              <a:gd name="connsiteX10" fmla="*/ 159419 w 311880"/>
              <a:gd name="connsiteY10" fmla="*/ 7351 h 159914"/>
              <a:gd name="connsiteX11" fmla="*/ 99094 w 311880"/>
              <a:gd name="connsiteY11" fmla="*/ 23226 h 159914"/>
              <a:gd name="connsiteX12" fmla="*/ 73694 w 311880"/>
              <a:gd name="connsiteY12" fmla="*/ 48626 h 159914"/>
              <a:gd name="connsiteX13" fmla="*/ 60994 w 311880"/>
              <a:gd name="connsiteY13" fmla="*/ 61326 h 159914"/>
              <a:gd name="connsiteX14" fmla="*/ 67344 w 311880"/>
              <a:gd name="connsiteY14" fmla="*/ 26401 h 159914"/>
              <a:gd name="connsiteX15" fmla="*/ 51469 w 311880"/>
              <a:gd name="connsiteY15" fmla="*/ 64501 h 159914"/>
              <a:gd name="connsiteX16" fmla="*/ 669 w 311880"/>
              <a:gd name="connsiteY16" fmla="*/ 159751 h 159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1880" h="159914">
                <a:moveTo>
                  <a:pt x="669" y="159751"/>
                </a:moveTo>
                <a:cubicBezTo>
                  <a:pt x="7548" y="155518"/>
                  <a:pt x="78986" y="58151"/>
                  <a:pt x="92744" y="39101"/>
                </a:cubicBezTo>
                <a:cubicBezTo>
                  <a:pt x="106502" y="20051"/>
                  <a:pt x="82690" y="47038"/>
                  <a:pt x="83219" y="45451"/>
                </a:cubicBezTo>
                <a:cubicBezTo>
                  <a:pt x="83748" y="43864"/>
                  <a:pt x="81102" y="33809"/>
                  <a:pt x="95919" y="29576"/>
                </a:cubicBezTo>
                <a:cubicBezTo>
                  <a:pt x="110736" y="25343"/>
                  <a:pt x="172119" y="20051"/>
                  <a:pt x="172119" y="20051"/>
                </a:cubicBezTo>
                <a:cubicBezTo>
                  <a:pt x="183231" y="17934"/>
                  <a:pt x="151482" y="17934"/>
                  <a:pt x="162594" y="16876"/>
                </a:cubicBezTo>
                <a:cubicBezTo>
                  <a:pt x="173706" y="15818"/>
                  <a:pt x="238794" y="13701"/>
                  <a:pt x="238794" y="13701"/>
                </a:cubicBezTo>
                <a:lnTo>
                  <a:pt x="295944" y="10526"/>
                </a:lnTo>
                <a:cubicBezTo>
                  <a:pt x="307586" y="8409"/>
                  <a:pt x="317111" y="2588"/>
                  <a:pt x="308644" y="1001"/>
                </a:cubicBezTo>
                <a:cubicBezTo>
                  <a:pt x="300177" y="-586"/>
                  <a:pt x="270015" y="-57"/>
                  <a:pt x="245144" y="1001"/>
                </a:cubicBezTo>
                <a:cubicBezTo>
                  <a:pt x="220273" y="2059"/>
                  <a:pt x="183761" y="3647"/>
                  <a:pt x="159419" y="7351"/>
                </a:cubicBezTo>
                <a:cubicBezTo>
                  <a:pt x="135077" y="11055"/>
                  <a:pt x="113382" y="16347"/>
                  <a:pt x="99094" y="23226"/>
                </a:cubicBezTo>
                <a:cubicBezTo>
                  <a:pt x="84807" y="30105"/>
                  <a:pt x="73694" y="48626"/>
                  <a:pt x="73694" y="48626"/>
                </a:cubicBezTo>
                <a:cubicBezTo>
                  <a:pt x="67344" y="54976"/>
                  <a:pt x="62052" y="65030"/>
                  <a:pt x="60994" y="61326"/>
                </a:cubicBezTo>
                <a:cubicBezTo>
                  <a:pt x="59936" y="57622"/>
                  <a:pt x="68931" y="25872"/>
                  <a:pt x="67344" y="26401"/>
                </a:cubicBezTo>
                <a:cubicBezTo>
                  <a:pt x="65757" y="26930"/>
                  <a:pt x="60994" y="44393"/>
                  <a:pt x="51469" y="64501"/>
                </a:cubicBezTo>
                <a:cubicBezTo>
                  <a:pt x="41944" y="84609"/>
                  <a:pt x="-6210" y="163984"/>
                  <a:pt x="669" y="1597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A284CA34-7C1C-B15E-5B2F-45968B4E5065}"/>
              </a:ext>
            </a:extLst>
          </p:cNvPr>
          <p:cNvSpPr/>
          <p:nvPr/>
        </p:nvSpPr>
        <p:spPr>
          <a:xfrm>
            <a:off x="2714623" y="2511054"/>
            <a:ext cx="206437" cy="75451"/>
          </a:xfrm>
          <a:custGeom>
            <a:avLst/>
            <a:gdLst>
              <a:gd name="connsiteX0" fmla="*/ 2 w 206437"/>
              <a:gd name="connsiteY0" fmla="*/ 371 h 75451"/>
              <a:gd name="connsiteX1" fmla="*/ 95252 w 206437"/>
              <a:gd name="connsiteY1" fmla="*/ 54346 h 75451"/>
              <a:gd name="connsiteX2" fmla="*/ 95252 w 206437"/>
              <a:gd name="connsiteY2" fmla="*/ 38471 h 75451"/>
              <a:gd name="connsiteX3" fmla="*/ 168277 w 206437"/>
              <a:gd name="connsiteY3" fmla="*/ 73396 h 75451"/>
              <a:gd name="connsiteX4" fmla="*/ 206377 w 206437"/>
              <a:gd name="connsiteY4" fmla="*/ 70221 h 75451"/>
              <a:gd name="connsiteX5" fmla="*/ 177802 w 206437"/>
              <a:gd name="connsiteY5" fmla="*/ 60696 h 75451"/>
              <a:gd name="connsiteX6" fmla="*/ 133352 w 206437"/>
              <a:gd name="connsiteY6" fmla="*/ 44821 h 75451"/>
              <a:gd name="connsiteX7" fmla="*/ 85727 w 206437"/>
              <a:gd name="connsiteY7" fmla="*/ 3546 h 75451"/>
              <a:gd name="connsiteX8" fmla="*/ 98427 w 206437"/>
              <a:gd name="connsiteY8" fmla="*/ 28946 h 75451"/>
              <a:gd name="connsiteX9" fmla="*/ 2 w 206437"/>
              <a:gd name="connsiteY9" fmla="*/ 371 h 75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6437" h="75451">
                <a:moveTo>
                  <a:pt x="2" y="371"/>
                </a:moveTo>
                <a:cubicBezTo>
                  <a:pt x="-527" y="4604"/>
                  <a:pt x="95252" y="54346"/>
                  <a:pt x="95252" y="54346"/>
                </a:cubicBezTo>
                <a:cubicBezTo>
                  <a:pt x="111127" y="60696"/>
                  <a:pt x="83081" y="35296"/>
                  <a:pt x="95252" y="38471"/>
                </a:cubicBezTo>
                <a:cubicBezTo>
                  <a:pt x="107423" y="41646"/>
                  <a:pt x="149756" y="68104"/>
                  <a:pt x="168277" y="73396"/>
                </a:cubicBezTo>
                <a:cubicBezTo>
                  <a:pt x="186798" y="78688"/>
                  <a:pt x="204789" y="72338"/>
                  <a:pt x="206377" y="70221"/>
                </a:cubicBezTo>
                <a:cubicBezTo>
                  <a:pt x="207965" y="68104"/>
                  <a:pt x="177802" y="60696"/>
                  <a:pt x="177802" y="60696"/>
                </a:cubicBezTo>
                <a:cubicBezTo>
                  <a:pt x="165631" y="56463"/>
                  <a:pt x="148698" y="54346"/>
                  <a:pt x="133352" y="44821"/>
                </a:cubicBezTo>
                <a:cubicBezTo>
                  <a:pt x="118006" y="35296"/>
                  <a:pt x="91548" y="6192"/>
                  <a:pt x="85727" y="3546"/>
                </a:cubicBezTo>
                <a:cubicBezTo>
                  <a:pt x="79906" y="900"/>
                  <a:pt x="106365" y="28417"/>
                  <a:pt x="98427" y="28946"/>
                </a:cubicBezTo>
                <a:cubicBezTo>
                  <a:pt x="90490" y="29475"/>
                  <a:pt x="531" y="-3862"/>
                  <a:pt x="2" y="3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ED8BAD23-E3C0-BB75-D979-01B74B3AE3F6}"/>
              </a:ext>
            </a:extLst>
          </p:cNvPr>
          <p:cNvSpPr/>
          <p:nvPr/>
        </p:nvSpPr>
        <p:spPr>
          <a:xfrm>
            <a:off x="2707704" y="2514526"/>
            <a:ext cx="167557" cy="98511"/>
          </a:xfrm>
          <a:custGeom>
            <a:avLst/>
            <a:gdLst>
              <a:gd name="connsiteX0" fmla="*/ 571 w 167557"/>
              <a:gd name="connsiteY0" fmla="*/ 74 h 98511"/>
              <a:gd name="connsiteX1" fmla="*/ 67246 w 167557"/>
              <a:gd name="connsiteY1" fmla="*/ 54049 h 98511"/>
              <a:gd name="connsiteX2" fmla="*/ 98996 w 167557"/>
              <a:gd name="connsiteY2" fmla="*/ 76274 h 98511"/>
              <a:gd name="connsiteX3" fmla="*/ 165671 w 167557"/>
              <a:gd name="connsiteY3" fmla="*/ 79449 h 98511"/>
              <a:gd name="connsiteX4" fmla="*/ 143446 w 167557"/>
              <a:gd name="connsiteY4" fmla="*/ 79449 h 98511"/>
              <a:gd name="connsiteX5" fmla="*/ 83121 w 167557"/>
              <a:gd name="connsiteY5" fmla="*/ 98499 h 98511"/>
              <a:gd name="connsiteX6" fmla="*/ 105346 w 167557"/>
              <a:gd name="connsiteY6" fmla="*/ 76274 h 98511"/>
              <a:gd name="connsiteX7" fmla="*/ 108521 w 167557"/>
              <a:gd name="connsiteY7" fmla="*/ 66749 h 98511"/>
              <a:gd name="connsiteX8" fmla="*/ 571 w 167557"/>
              <a:gd name="connsiteY8" fmla="*/ 74 h 98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557" h="98511">
                <a:moveTo>
                  <a:pt x="571" y="74"/>
                </a:moveTo>
                <a:cubicBezTo>
                  <a:pt x="-6308" y="-2043"/>
                  <a:pt x="50842" y="41349"/>
                  <a:pt x="67246" y="54049"/>
                </a:cubicBezTo>
                <a:cubicBezTo>
                  <a:pt x="83650" y="66749"/>
                  <a:pt x="82592" y="72041"/>
                  <a:pt x="98996" y="76274"/>
                </a:cubicBezTo>
                <a:cubicBezTo>
                  <a:pt x="115400" y="80507"/>
                  <a:pt x="158263" y="78920"/>
                  <a:pt x="165671" y="79449"/>
                </a:cubicBezTo>
                <a:cubicBezTo>
                  <a:pt x="173079" y="79978"/>
                  <a:pt x="157204" y="76274"/>
                  <a:pt x="143446" y="79449"/>
                </a:cubicBezTo>
                <a:cubicBezTo>
                  <a:pt x="129688" y="82624"/>
                  <a:pt x="89471" y="99028"/>
                  <a:pt x="83121" y="98499"/>
                </a:cubicBezTo>
                <a:cubicBezTo>
                  <a:pt x="76771" y="97970"/>
                  <a:pt x="105346" y="76274"/>
                  <a:pt x="105346" y="76274"/>
                </a:cubicBezTo>
                <a:cubicBezTo>
                  <a:pt x="109579" y="70982"/>
                  <a:pt x="120163" y="76803"/>
                  <a:pt x="108521" y="66749"/>
                </a:cubicBezTo>
                <a:cubicBezTo>
                  <a:pt x="96879" y="56695"/>
                  <a:pt x="7450" y="2191"/>
                  <a:pt x="571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19D88CD4-2ADB-9AE0-8544-9C6218C57970}"/>
              </a:ext>
            </a:extLst>
          </p:cNvPr>
          <p:cNvSpPr/>
          <p:nvPr/>
        </p:nvSpPr>
        <p:spPr>
          <a:xfrm>
            <a:off x="2504843" y="2516769"/>
            <a:ext cx="168969" cy="102645"/>
          </a:xfrm>
          <a:custGeom>
            <a:avLst/>
            <a:gdLst>
              <a:gd name="connsiteX0" fmla="*/ 232 w 168969"/>
              <a:gd name="connsiteY0" fmla="*/ 102606 h 102645"/>
              <a:gd name="connsiteX1" fmla="*/ 105007 w 168969"/>
              <a:gd name="connsiteY1" fmla="*/ 35931 h 102645"/>
              <a:gd name="connsiteX2" fmla="*/ 60557 w 168969"/>
              <a:gd name="connsiteY2" fmla="*/ 51806 h 102645"/>
              <a:gd name="connsiteX3" fmla="*/ 168507 w 168969"/>
              <a:gd name="connsiteY3" fmla="*/ 1006 h 102645"/>
              <a:gd name="connsiteX4" fmla="*/ 98657 w 168969"/>
              <a:gd name="connsiteY4" fmla="*/ 20056 h 102645"/>
              <a:gd name="connsiteX5" fmla="*/ 76432 w 168969"/>
              <a:gd name="connsiteY5" fmla="*/ 45456 h 102645"/>
              <a:gd name="connsiteX6" fmla="*/ 232 w 168969"/>
              <a:gd name="connsiteY6" fmla="*/ 102606 h 10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969" h="102645">
                <a:moveTo>
                  <a:pt x="232" y="102606"/>
                </a:moveTo>
                <a:cubicBezTo>
                  <a:pt x="4994" y="101019"/>
                  <a:pt x="94953" y="44398"/>
                  <a:pt x="105007" y="35931"/>
                </a:cubicBezTo>
                <a:cubicBezTo>
                  <a:pt x="115061" y="27464"/>
                  <a:pt x="49974" y="57627"/>
                  <a:pt x="60557" y="51806"/>
                </a:cubicBezTo>
                <a:cubicBezTo>
                  <a:pt x="71140" y="45985"/>
                  <a:pt x="162157" y="6298"/>
                  <a:pt x="168507" y="1006"/>
                </a:cubicBezTo>
                <a:cubicBezTo>
                  <a:pt x="174857" y="-4286"/>
                  <a:pt x="114003" y="12648"/>
                  <a:pt x="98657" y="20056"/>
                </a:cubicBezTo>
                <a:cubicBezTo>
                  <a:pt x="83311" y="27464"/>
                  <a:pt x="87545" y="33285"/>
                  <a:pt x="76432" y="45456"/>
                </a:cubicBezTo>
                <a:cubicBezTo>
                  <a:pt x="65319" y="57627"/>
                  <a:pt x="-4530" y="104193"/>
                  <a:pt x="232" y="1026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F4D8EC12-8A64-CBB9-0FBE-A88DDD51595B}"/>
              </a:ext>
            </a:extLst>
          </p:cNvPr>
          <p:cNvSpPr/>
          <p:nvPr/>
        </p:nvSpPr>
        <p:spPr>
          <a:xfrm>
            <a:off x="2529876" y="2593742"/>
            <a:ext cx="337874" cy="38888"/>
          </a:xfrm>
          <a:custGeom>
            <a:avLst/>
            <a:gdLst>
              <a:gd name="connsiteX0" fmla="*/ 599 w 337874"/>
              <a:gd name="connsiteY0" fmla="*/ 233 h 38888"/>
              <a:gd name="connsiteX1" fmla="*/ 92674 w 337874"/>
              <a:gd name="connsiteY1" fmla="*/ 22458 h 38888"/>
              <a:gd name="connsiteX2" fmla="*/ 219674 w 337874"/>
              <a:gd name="connsiteY2" fmla="*/ 25633 h 38888"/>
              <a:gd name="connsiteX3" fmla="*/ 172049 w 337874"/>
              <a:gd name="connsiteY3" fmla="*/ 31983 h 38888"/>
              <a:gd name="connsiteX4" fmla="*/ 270474 w 337874"/>
              <a:gd name="connsiteY4" fmla="*/ 6583 h 38888"/>
              <a:gd name="connsiteX5" fmla="*/ 337149 w 337874"/>
              <a:gd name="connsiteY5" fmla="*/ 9758 h 38888"/>
              <a:gd name="connsiteX6" fmla="*/ 302224 w 337874"/>
              <a:gd name="connsiteY6" fmla="*/ 9758 h 38888"/>
              <a:gd name="connsiteX7" fmla="*/ 245074 w 337874"/>
              <a:gd name="connsiteY7" fmla="*/ 28808 h 38888"/>
              <a:gd name="connsiteX8" fmla="*/ 137124 w 337874"/>
              <a:gd name="connsiteY8" fmla="*/ 38333 h 38888"/>
              <a:gd name="connsiteX9" fmla="*/ 599 w 337874"/>
              <a:gd name="connsiteY9" fmla="*/ 233 h 38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7874" h="38888">
                <a:moveTo>
                  <a:pt x="599" y="233"/>
                </a:moveTo>
                <a:cubicBezTo>
                  <a:pt x="-6809" y="-2413"/>
                  <a:pt x="56162" y="18225"/>
                  <a:pt x="92674" y="22458"/>
                </a:cubicBezTo>
                <a:cubicBezTo>
                  <a:pt x="129187" y="26691"/>
                  <a:pt x="206445" y="24046"/>
                  <a:pt x="219674" y="25633"/>
                </a:cubicBezTo>
                <a:cubicBezTo>
                  <a:pt x="232903" y="27220"/>
                  <a:pt x="163582" y="35158"/>
                  <a:pt x="172049" y="31983"/>
                </a:cubicBezTo>
                <a:cubicBezTo>
                  <a:pt x="180516" y="28808"/>
                  <a:pt x="242957" y="10287"/>
                  <a:pt x="270474" y="6583"/>
                </a:cubicBezTo>
                <a:cubicBezTo>
                  <a:pt x="297991" y="2879"/>
                  <a:pt x="331857" y="9229"/>
                  <a:pt x="337149" y="9758"/>
                </a:cubicBezTo>
                <a:cubicBezTo>
                  <a:pt x="342441" y="10287"/>
                  <a:pt x="317570" y="6583"/>
                  <a:pt x="302224" y="9758"/>
                </a:cubicBezTo>
                <a:cubicBezTo>
                  <a:pt x="286878" y="12933"/>
                  <a:pt x="272591" y="24046"/>
                  <a:pt x="245074" y="28808"/>
                </a:cubicBezTo>
                <a:cubicBezTo>
                  <a:pt x="217557" y="33570"/>
                  <a:pt x="174695" y="40979"/>
                  <a:pt x="137124" y="38333"/>
                </a:cubicBezTo>
                <a:cubicBezTo>
                  <a:pt x="99553" y="35687"/>
                  <a:pt x="8007" y="2879"/>
                  <a:pt x="599" y="2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0667F640-1F38-D17C-432D-1D9FD8F9AE5F}"/>
              </a:ext>
            </a:extLst>
          </p:cNvPr>
          <p:cNvSpPr/>
          <p:nvPr/>
        </p:nvSpPr>
        <p:spPr>
          <a:xfrm>
            <a:off x="2511371" y="2616116"/>
            <a:ext cx="296837" cy="32557"/>
          </a:xfrm>
          <a:custGeom>
            <a:avLst/>
            <a:gdLst>
              <a:gd name="connsiteX0" fmla="*/ 54 w 296837"/>
              <a:gd name="connsiteY0" fmla="*/ 84 h 32557"/>
              <a:gd name="connsiteX1" fmla="*/ 92129 w 296837"/>
              <a:gd name="connsiteY1" fmla="*/ 31834 h 32557"/>
              <a:gd name="connsiteX2" fmla="*/ 85779 w 296837"/>
              <a:gd name="connsiteY2" fmla="*/ 22309 h 32557"/>
              <a:gd name="connsiteX3" fmla="*/ 174679 w 296837"/>
              <a:gd name="connsiteY3" fmla="*/ 22309 h 32557"/>
              <a:gd name="connsiteX4" fmla="*/ 181029 w 296837"/>
              <a:gd name="connsiteY4" fmla="*/ 31834 h 32557"/>
              <a:gd name="connsiteX5" fmla="*/ 295329 w 296837"/>
              <a:gd name="connsiteY5" fmla="*/ 3259 h 32557"/>
              <a:gd name="connsiteX6" fmla="*/ 238179 w 296837"/>
              <a:gd name="connsiteY6" fmla="*/ 12784 h 32557"/>
              <a:gd name="connsiteX7" fmla="*/ 120704 w 296837"/>
              <a:gd name="connsiteY7" fmla="*/ 25484 h 32557"/>
              <a:gd name="connsiteX8" fmla="*/ 108004 w 296837"/>
              <a:gd name="connsiteY8" fmla="*/ 22309 h 32557"/>
              <a:gd name="connsiteX9" fmla="*/ 54 w 296837"/>
              <a:gd name="connsiteY9" fmla="*/ 84 h 32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6837" h="32557">
                <a:moveTo>
                  <a:pt x="54" y="84"/>
                </a:moveTo>
                <a:cubicBezTo>
                  <a:pt x="-2592" y="1672"/>
                  <a:pt x="92129" y="31834"/>
                  <a:pt x="92129" y="31834"/>
                </a:cubicBezTo>
                <a:cubicBezTo>
                  <a:pt x="106416" y="35538"/>
                  <a:pt x="72021" y="23896"/>
                  <a:pt x="85779" y="22309"/>
                </a:cubicBezTo>
                <a:cubicBezTo>
                  <a:pt x="99537" y="20722"/>
                  <a:pt x="158804" y="20722"/>
                  <a:pt x="174679" y="22309"/>
                </a:cubicBezTo>
                <a:cubicBezTo>
                  <a:pt x="190554" y="23897"/>
                  <a:pt x="160921" y="35009"/>
                  <a:pt x="181029" y="31834"/>
                </a:cubicBezTo>
                <a:cubicBezTo>
                  <a:pt x="201137" y="28659"/>
                  <a:pt x="285804" y="6434"/>
                  <a:pt x="295329" y="3259"/>
                </a:cubicBezTo>
                <a:cubicBezTo>
                  <a:pt x="304854" y="84"/>
                  <a:pt x="267283" y="9080"/>
                  <a:pt x="238179" y="12784"/>
                </a:cubicBezTo>
                <a:cubicBezTo>
                  <a:pt x="209075" y="16488"/>
                  <a:pt x="120704" y="25484"/>
                  <a:pt x="120704" y="25484"/>
                </a:cubicBezTo>
                <a:cubicBezTo>
                  <a:pt x="99008" y="27071"/>
                  <a:pt x="127583" y="24955"/>
                  <a:pt x="108004" y="22309"/>
                </a:cubicBezTo>
                <a:cubicBezTo>
                  <a:pt x="88425" y="19663"/>
                  <a:pt x="2700" y="-1504"/>
                  <a:pt x="54" y="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2F5163FD-485C-95B4-6311-757E8376BCAC}"/>
              </a:ext>
            </a:extLst>
          </p:cNvPr>
          <p:cNvSpPr/>
          <p:nvPr/>
        </p:nvSpPr>
        <p:spPr>
          <a:xfrm>
            <a:off x="2558861" y="2521196"/>
            <a:ext cx="165289" cy="95100"/>
          </a:xfrm>
          <a:custGeom>
            <a:avLst/>
            <a:gdLst>
              <a:gd name="connsiteX0" fmla="*/ 146239 w 165289"/>
              <a:gd name="connsiteY0" fmla="*/ 2929 h 95100"/>
              <a:gd name="connsiteX1" fmla="*/ 165289 w 165289"/>
              <a:gd name="connsiteY1" fmla="*/ 63254 h 95100"/>
              <a:gd name="connsiteX2" fmla="*/ 146239 w 165289"/>
              <a:gd name="connsiteY2" fmla="*/ 88654 h 95100"/>
              <a:gd name="connsiteX3" fmla="*/ 92264 w 165289"/>
              <a:gd name="connsiteY3" fmla="*/ 95004 h 95100"/>
              <a:gd name="connsiteX4" fmla="*/ 22414 w 165289"/>
              <a:gd name="connsiteY4" fmla="*/ 85479 h 95100"/>
              <a:gd name="connsiteX5" fmla="*/ 3364 w 165289"/>
              <a:gd name="connsiteY5" fmla="*/ 72779 h 95100"/>
              <a:gd name="connsiteX6" fmla="*/ 82739 w 165289"/>
              <a:gd name="connsiteY6" fmla="*/ 15629 h 95100"/>
              <a:gd name="connsiteX7" fmla="*/ 146239 w 165289"/>
              <a:gd name="connsiteY7" fmla="*/ 2929 h 9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289" h="95100">
                <a:moveTo>
                  <a:pt x="146239" y="2929"/>
                </a:moveTo>
                <a:cubicBezTo>
                  <a:pt x="159997" y="10867"/>
                  <a:pt x="165289" y="48967"/>
                  <a:pt x="165289" y="63254"/>
                </a:cubicBezTo>
                <a:cubicBezTo>
                  <a:pt x="165289" y="77541"/>
                  <a:pt x="158410" y="83362"/>
                  <a:pt x="146239" y="88654"/>
                </a:cubicBezTo>
                <a:cubicBezTo>
                  <a:pt x="134068" y="93946"/>
                  <a:pt x="112901" y="95533"/>
                  <a:pt x="92264" y="95004"/>
                </a:cubicBezTo>
                <a:cubicBezTo>
                  <a:pt x="71627" y="94475"/>
                  <a:pt x="22414" y="85479"/>
                  <a:pt x="22414" y="85479"/>
                </a:cubicBezTo>
                <a:cubicBezTo>
                  <a:pt x="7597" y="81775"/>
                  <a:pt x="-6690" y="84421"/>
                  <a:pt x="3364" y="72779"/>
                </a:cubicBezTo>
                <a:cubicBezTo>
                  <a:pt x="13418" y="61137"/>
                  <a:pt x="64218" y="26742"/>
                  <a:pt x="82739" y="15629"/>
                </a:cubicBezTo>
                <a:cubicBezTo>
                  <a:pt x="101260" y="4517"/>
                  <a:pt x="132481" y="-5009"/>
                  <a:pt x="146239" y="29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>
            <a:extLst>
              <a:ext uri="{FF2B5EF4-FFF2-40B4-BE49-F238E27FC236}">
                <a16:creationId xmlns:a16="http://schemas.microsoft.com/office/drawing/2014/main" id="{4E26F245-95B5-C145-4F48-D8BAF6D2AC5F}"/>
              </a:ext>
            </a:extLst>
          </p:cNvPr>
          <p:cNvSpPr/>
          <p:nvPr/>
        </p:nvSpPr>
        <p:spPr>
          <a:xfrm>
            <a:off x="2634975" y="2541796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4758500C-D06C-487F-5736-96E5B59B2772}"/>
              </a:ext>
            </a:extLst>
          </p:cNvPr>
          <p:cNvSpPr/>
          <p:nvPr/>
        </p:nvSpPr>
        <p:spPr>
          <a:xfrm>
            <a:off x="2470116" y="2358324"/>
            <a:ext cx="214455" cy="197552"/>
          </a:xfrm>
          <a:custGeom>
            <a:avLst/>
            <a:gdLst>
              <a:gd name="connsiteX0" fmla="*/ 34 w 214455"/>
              <a:gd name="connsiteY0" fmla="*/ 197551 h 197552"/>
              <a:gd name="connsiteX1" fmla="*/ 60359 w 214455"/>
              <a:gd name="connsiteY1" fmla="*/ 41976 h 197552"/>
              <a:gd name="connsiteX2" fmla="*/ 50834 w 214455"/>
              <a:gd name="connsiteY2" fmla="*/ 95951 h 197552"/>
              <a:gd name="connsiteX3" fmla="*/ 104809 w 214455"/>
              <a:gd name="connsiteY3" fmla="*/ 38801 h 197552"/>
              <a:gd name="connsiteX4" fmla="*/ 212759 w 214455"/>
              <a:gd name="connsiteY4" fmla="*/ 70551 h 197552"/>
              <a:gd name="connsiteX5" fmla="*/ 165134 w 214455"/>
              <a:gd name="connsiteY5" fmla="*/ 41976 h 197552"/>
              <a:gd name="connsiteX6" fmla="*/ 88934 w 214455"/>
              <a:gd name="connsiteY6" fmla="*/ 701 h 197552"/>
              <a:gd name="connsiteX7" fmla="*/ 92109 w 214455"/>
              <a:gd name="connsiteY7" fmla="*/ 19751 h 197552"/>
              <a:gd name="connsiteX8" fmla="*/ 28609 w 214455"/>
              <a:gd name="connsiteY8" fmla="*/ 67376 h 197552"/>
              <a:gd name="connsiteX9" fmla="*/ 69884 w 214455"/>
              <a:gd name="connsiteY9" fmla="*/ 38801 h 197552"/>
              <a:gd name="connsiteX10" fmla="*/ 34 w 214455"/>
              <a:gd name="connsiteY10" fmla="*/ 197551 h 197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4455" h="197552">
                <a:moveTo>
                  <a:pt x="34" y="197551"/>
                </a:moveTo>
                <a:cubicBezTo>
                  <a:pt x="-1553" y="198080"/>
                  <a:pt x="51892" y="58909"/>
                  <a:pt x="60359" y="41976"/>
                </a:cubicBezTo>
                <a:cubicBezTo>
                  <a:pt x="68826" y="25043"/>
                  <a:pt x="43426" y="96480"/>
                  <a:pt x="50834" y="95951"/>
                </a:cubicBezTo>
                <a:cubicBezTo>
                  <a:pt x="58242" y="95422"/>
                  <a:pt x="77822" y="43034"/>
                  <a:pt x="104809" y="38801"/>
                </a:cubicBezTo>
                <a:cubicBezTo>
                  <a:pt x="131797" y="34568"/>
                  <a:pt x="202705" y="70022"/>
                  <a:pt x="212759" y="70551"/>
                </a:cubicBezTo>
                <a:cubicBezTo>
                  <a:pt x="222813" y="71080"/>
                  <a:pt x="185771" y="53618"/>
                  <a:pt x="165134" y="41976"/>
                </a:cubicBezTo>
                <a:cubicBezTo>
                  <a:pt x="144497" y="30334"/>
                  <a:pt x="88934" y="701"/>
                  <a:pt x="88934" y="701"/>
                </a:cubicBezTo>
                <a:cubicBezTo>
                  <a:pt x="76763" y="-3003"/>
                  <a:pt x="102163" y="8639"/>
                  <a:pt x="92109" y="19751"/>
                </a:cubicBezTo>
                <a:cubicBezTo>
                  <a:pt x="82055" y="30863"/>
                  <a:pt x="32313" y="64201"/>
                  <a:pt x="28609" y="67376"/>
                </a:cubicBezTo>
                <a:cubicBezTo>
                  <a:pt x="24905" y="70551"/>
                  <a:pt x="74647" y="15518"/>
                  <a:pt x="69884" y="38801"/>
                </a:cubicBezTo>
                <a:cubicBezTo>
                  <a:pt x="65122" y="62084"/>
                  <a:pt x="1621" y="197022"/>
                  <a:pt x="34" y="1975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E0022CA8-6950-55CA-15ED-1BC36FAA5B68}"/>
              </a:ext>
            </a:extLst>
          </p:cNvPr>
          <p:cNvSpPr/>
          <p:nvPr/>
        </p:nvSpPr>
        <p:spPr>
          <a:xfrm>
            <a:off x="2437985" y="2311269"/>
            <a:ext cx="134056" cy="279796"/>
          </a:xfrm>
          <a:custGeom>
            <a:avLst/>
            <a:gdLst>
              <a:gd name="connsiteX0" fmla="*/ 415 w 134056"/>
              <a:gd name="connsiteY0" fmla="*/ 279531 h 279796"/>
              <a:gd name="connsiteX1" fmla="*/ 38515 w 134056"/>
              <a:gd name="connsiteY1" fmla="*/ 114431 h 279796"/>
              <a:gd name="connsiteX2" fmla="*/ 13115 w 134056"/>
              <a:gd name="connsiteY2" fmla="*/ 143006 h 279796"/>
              <a:gd name="connsiteX3" fmla="*/ 79790 w 134056"/>
              <a:gd name="connsiteY3" fmla="*/ 47756 h 279796"/>
              <a:gd name="connsiteX4" fmla="*/ 41690 w 134056"/>
              <a:gd name="connsiteY4" fmla="*/ 89031 h 279796"/>
              <a:gd name="connsiteX5" fmla="*/ 133765 w 134056"/>
              <a:gd name="connsiteY5" fmla="*/ 131 h 279796"/>
              <a:gd name="connsiteX6" fmla="*/ 70265 w 134056"/>
              <a:gd name="connsiteY6" fmla="*/ 69981 h 279796"/>
              <a:gd name="connsiteX7" fmla="*/ 54390 w 134056"/>
              <a:gd name="connsiteY7" fmla="*/ 108081 h 279796"/>
              <a:gd name="connsiteX8" fmla="*/ 19465 w 134056"/>
              <a:gd name="connsiteY8" fmla="*/ 152531 h 279796"/>
              <a:gd name="connsiteX9" fmla="*/ 415 w 134056"/>
              <a:gd name="connsiteY9" fmla="*/ 279531 h 27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056" h="279796">
                <a:moveTo>
                  <a:pt x="415" y="279531"/>
                </a:moveTo>
                <a:cubicBezTo>
                  <a:pt x="3590" y="273181"/>
                  <a:pt x="36398" y="137185"/>
                  <a:pt x="38515" y="114431"/>
                </a:cubicBezTo>
                <a:cubicBezTo>
                  <a:pt x="40632" y="91677"/>
                  <a:pt x="6236" y="154118"/>
                  <a:pt x="13115" y="143006"/>
                </a:cubicBezTo>
                <a:cubicBezTo>
                  <a:pt x="19994" y="131894"/>
                  <a:pt x="75028" y="56752"/>
                  <a:pt x="79790" y="47756"/>
                </a:cubicBezTo>
                <a:cubicBezTo>
                  <a:pt x="84552" y="38760"/>
                  <a:pt x="32694" y="96968"/>
                  <a:pt x="41690" y="89031"/>
                </a:cubicBezTo>
                <a:cubicBezTo>
                  <a:pt x="50686" y="81093"/>
                  <a:pt x="129003" y="3306"/>
                  <a:pt x="133765" y="131"/>
                </a:cubicBezTo>
                <a:cubicBezTo>
                  <a:pt x="138527" y="-3044"/>
                  <a:pt x="83494" y="51989"/>
                  <a:pt x="70265" y="69981"/>
                </a:cubicBezTo>
                <a:cubicBezTo>
                  <a:pt x="57036" y="87973"/>
                  <a:pt x="62857" y="94323"/>
                  <a:pt x="54390" y="108081"/>
                </a:cubicBezTo>
                <a:cubicBezTo>
                  <a:pt x="45923" y="121839"/>
                  <a:pt x="25815" y="128719"/>
                  <a:pt x="19465" y="152531"/>
                </a:cubicBezTo>
                <a:cubicBezTo>
                  <a:pt x="13115" y="176343"/>
                  <a:pt x="-2760" y="285881"/>
                  <a:pt x="415" y="2795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414A7DC2-5B44-8952-3804-5281D80DD52E}"/>
              </a:ext>
            </a:extLst>
          </p:cNvPr>
          <p:cNvSpPr/>
          <p:nvPr/>
        </p:nvSpPr>
        <p:spPr>
          <a:xfrm>
            <a:off x="2603313" y="2311064"/>
            <a:ext cx="270109" cy="95646"/>
          </a:xfrm>
          <a:custGeom>
            <a:avLst/>
            <a:gdLst>
              <a:gd name="connsiteX0" fmla="*/ 187 w 270109"/>
              <a:gd name="connsiteY0" fmla="*/ 336 h 95646"/>
              <a:gd name="connsiteX1" fmla="*/ 104962 w 270109"/>
              <a:gd name="connsiteY1" fmla="*/ 47961 h 95646"/>
              <a:gd name="connsiteX2" fmla="*/ 60512 w 270109"/>
              <a:gd name="connsiteY2" fmla="*/ 47961 h 95646"/>
              <a:gd name="connsiteX3" fmla="*/ 200212 w 270109"/>
              <a:gd name="connsiteY3" fmla="*/ 47961 h 95646"/>
              <a:gd name="connsiteX4" fmla="*/ 158937 w 270109"/>
              <a:gd name="connsiteY4" fmla="*/ 38436 h 95646"/>
              <a:gd name="connsiteX5" fmla="*/ 212912 w 270109"/>
              <a:gd name="connsiteY5" fmla="*/ 47961 h 95646"/>
              <a:gd name="connsiteX6" fmla="*/ 251012 w 270109"/>
              <a:gd name="connsiteY6" fmla="*/ 76536 h 95646"/>
              <a:gd name="connsiteX7" fmla="*/ 235137 w 270109"/>
              <a:gd name="connsiteY7" fmla="*/ 51136 h 95646"/>
              <a:gd name="connsiteX8" fmla="*/ 270062 w 270109"/>
              <a:gd name="connsiteY8" fmla="*/ 95586 h 95646"/>
              <a:gd name="connsiteX9" fmla="*/ 241487 w 270109"/>
              <a:gd name="connsiteY9" fmla="*/ 60661 h 95646"/>
              <a:gd name="connsiteX10" fmla="*/ 193862 w 270109"/>
              <a:gd name="connsiteY10" fmla="*/ 57486 h 95646"/>
              <a:gd name="connsiteX11" fmla="*/ 73212 w 270109"/>
              <a:gd name="connsiteY11" fmla="*/ 38436 h 95646"/>
              <a:gd name="connsiteX12" fmla="*/ 114487 w 270109"/>
              <a:gd name="connsiteY12" fmla="*/ 25736 h 95646"/>
              <a:gd name="connsiteX13" fmla="*/ 79562 w 270109"/>
              <a:gd name="connsiteY13" fmla="*/ 25736 h 95646"/>
              <a:gd name="connsiteX14" fmla="*/ 187 w 270109"/>
              <a:gd name="connsiteY14" fmla="*/ 336 h 95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0109" h="95646">
                <a:moveTo>
                  <a:pt x="187" y="336"/>
                </a:moveTo>
                <a:cubicBezTo>
                  <a:pt x="4420" y="4040"/>
                  <a:pt x="94908" y="40024"/>
                  <a:pt x="104962" y="47961"/>
                </a:cubicBezTo>
                <a:cubicBezTo>
                  <a:pt x="115016" y="55898"/>
                  <a:pt x="60512" y="47961"/>
                  <a:pt x="60512" y="47961"/>
                </a:cubicBezTo>
                <a:cubicBezTo>
                  <a:pt x="76387" y="47961"/>
                  <a:pt x="183808" y="49548"/>
                  <a:pt x="200212" y="47961"/>
                </a:cubicBezTo>
                <a:cubicBezTo>
                  <a:pt x="216616" y="46374"/>
                  <a:pt x="156820" y="38436"/>
                  <a:pt x="158937" y="38436"/>
                </a:cubicBezTo>
                <a:cubicBezTo>
                  <a:pt x="161054" y="38436"/>
                  <a:pt x="197566" y="41611"/>
                  <a:pt x="212912" y="47961"/>
                </a:cubicBezTo>
                <a:cubicBezTo>
                  <a:pt x="228258" y="54311"/>
                  <a:pt x="247308" y="76007"/>
                  <a:pt x="251012" y="76536"/>
                </a:cubicBezTo>
                <a:cubicBezTo>
                  <a:pt x="254716" y="77065"/>
                  <a:pt x="231962" y="47961"/>
                  <a:pt x="235137" y="51136"/>
                </a:cubicBezTo>
                <a:cubicBezTo>
                  <a:pt x="238312" y="54311"/>
                  <a:pt x="269004" y="93998"/>
                  <a:pt x="270062" y="95586"/>
                </a:cubicBezTo>
                <a:cubicBezTo>
                  <a:pt x="271120" y="97174"/>
                  <a:pt x="254187" y="67011"/>
                  <a:pt x="241487" y="60661"/>
                </a:cubicBezTo>
                <a:cubicBezTo>
                  <a:pt x="228787" y="54311"/>
                  <a:pt x="221908" y="61190"/>
                  <a:pt x="193862" y="57486"/>
                </a:cubicBezTo>
                <a:cubicBezTo>
                  <a:pt x="165816" y="53782"/>
                  <a:pt x="86441" y="43728"/>
                  <a:pt x="73212" y="38436"/>
                </a:cubicBezTo>
                <a:cubicBezTo>
                  <a:pt x="59983" y="33144"/>
                  <a:pt x="113429" y="27853"/>
                  <a:pt x="114487" y="25736"/>
                </a:cubicBezTo>
                <a:cubicBezTo>
                  <a:pt x="115545" y="23619"/>
                  <a:pt x="94379" y="26794"/>
                  <a:pt x="79562" y="25736"/>
                </a:cubicBezTo>
                <a:cubicBezTo>
                  <a:pt x="64745" y="24678"/>
                  <a:pt x="-4046" y="-3368"/>
                  <a:pt x="187" y="3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E49462DA-899F-D637-6108-6D3E3FBB7E73}"/>
              </a:ext>
            </a:extLst>
          </p:cNvPr>
          <p:cNvSpPr/>
          <p:nvPr/>
        </p:nvSpPr>
        <p:spPr>
          <a:xfrm>
            <a:off x="2679698" y="2400174"/>
            <a:ext cx="222617" cy="92315"/>
          </a:xfrm>
          <a:custGeom>
            <a:avLst/>
            <a:gdLst>
              <a:gd name="connsiteX0" fmla="*/ 2 w 222617"/>
              <a:gd name="connsiteY0" fmla="*/ 126 h 92315"/>
              <a:gd name="connsiteX1" fmla="*/ 107952 w 222617"/>
              <a:gd name="connsiteY1" fmla="*/ 82676 h 92315"/>
              <a:gd name="connsiteX2" fmla="*/ 104777 w 222617"/>
              <a:gd name="connsiteY2" fmla="*/ 66801 h 92315"/>
              <a:gd name="connsiteX3" fmla="*/ 196852 w 222617"/>
              <a:gd name="connsiteY3" fmla="*/ 92201 h 92315"/>
              <a:gd name="connsiteX4" fmla="*/ 184152 w 222617"/>
              <a:gd name="connsiteY4" fmla="*/ 76326 h 92315"/>
              <a:gd name="connsiteX5" fmla="*/ 222252 w 222617"/>
              <a:gd name="connsiteY5" fmla="*/ 79501 h 92315"/>
              <a:gd name="connsiteX6" fmla="*/ 200027 w 222617"/>
              <a:gd name="connsiteY6" fmla="*/ 73151 h 92315"/>
              <a:gd name="connsiteX7" fmla="*/ 146052 w 222617"/>
              <a:gd name="connsiteY7" fmla="*/ 63626 h 92315"/>
              <a:gd name="connsiteX8" fmla="*/ 92077 w 222617"/>
              <a:gd name="connsiteY8" fmla="*/ 22351 h 92315"/>
              <a:gd name="connsiteX9" fmla="*/ 149227 w 222617"/>
              <a:gd name="connsiteY9" fmla="*/ 73151 h 92315"/>
              <a:gd name="connsiteX10" fmla="*/ 104777 w 222617"/>
              <a:gd name="connsiteY10" fmla="*/ 63626 h 92315"/>
              <a:gd name="connsiteX11" fmla="*/ 2 w 222617"/>
              <a:gd name="connsiteY11" fmla="*/ 126 h 92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2617" h="92315">
                <a:moveTo>
                  <a:pt x="2" y="126"/>
                </a:moveTo>
                <a:cubicBezTo>
                  <a:pt x="531" y="3301"/>
                  <a:pt x="107952" y="82676"/>
                  <a:pt x="107952" y="82676"/>
                </a:cubicBezTo>
                <a:cubicBezTo>
                  <a:pt x="125414" y="93788"/>
                  <a:pt x="89960" y="65214"/>
                  <a:pt x="104777" y="66801"/>
                </a:cubicBezTo>
                <a:cubicBezTo>
                  <a:pt x="119594" y="68388"/>
                  <a:pt x="196852" y="92201"/>
                  <a:pt x="196852" y="92201"/>
                </a:cubicBezTo>
                <a:cubicBezTo>
                  <a:pt x="210081" y="93788"/>
                  <a:pt x="179919" y="78443"/>
                  <a:pt x="184152" y="76326"/>
                </a:cubicBezTo>
                <a:cubicBezTo>
                  <a:pt x="188385" y="74209"/>
                  <a:pt x="219606" y="80030"/>
                  <a:pt x="222252" y="79501"/>
                </a:cubicBezTo>
                <a:cubicBezTo>
                  <a:pt x="224898" y="78972"/>
                  <a:pt x="212727" y="75797"/>
                  <a:pt x="200027" y="73151"/>
                </a:cubicBezTo>
                <a:cubicBezTo>
                  <a:pt x="187327" y="70505"/>
                  <a:pt x="164044" y="72093"/>
                  <a:pt x="146052" y="63626"/>
                </a:cubicBezTo>
                <a:cubicBezTo>
                  <a:pt x="128060" y="55159"/>
                  <a:pt x="91548" y="20764"/>
                  <a:pt x="92077" y="22351"/>
                </a:cubicBezTo>
                <a:cubicBezTo>
                  <a:pt x="92606" y="23938"/>
                  <a:pt x="147110" y="66272"/>
                  <a:pt x="149227" y="73151"/>
                </a:cubicBezTo>
                <a:cubicBezTo>
                  <a:pt x="151344" y="80030"/>
                  <a:pt x="123298" y="72622"/>
                  <a:pt x="104777" y="63626"/>
                </a:cubicBezTo>
                <a:cubicBezTo>
                  <a:pt x="86256" y="54630"/>
                  <a:pt x="-527" y="-3049"/>
                  <a:pt x="2" y="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FA5E35A3-1618-DFDF-1E70-648DF5D64BD7}"/>
              </a:ext>
            </a:extLst>
          </p:cNvPr>
          <p:cNvSpPr/>
          <p:nvPr/>
        </p:nvSpPr>
        <p:spPr>
          <a:xfrm>
            <a:off x="2723893" y="2390365"/>
            <a:ext cx="202746" cy="78314"/>
          </a:xfrm>
          <a:custGeom>
            <a:avLst/>
            <a:gdLst>
              <a:gd name="connsiteX0" fmla="*/ 257 w 202746"/>
              <a:gd name="connsiteY0" fmla="*/ 32160 h 78314"/>
              <a:gd name="connsiteX1" fmla="*/ 60582 w 202746"/>
              <a:gd name="connsiteY1" fmla="*/ 9935 h 78314"/>
              <a:gd name="connsiteX2" fmla="*/ 92332 w 202746"/>
              <a:gd name="connsiteY2" fmla="*/ 41685 h 78314"/>
              <a:gd name="connsiteX3" fmla="*/ 95507 w 202746"/>
              <a:gd name="connsiteY3" fmla="*/ 13110 h 78314"/>
              <a:gd name="connsiteX4" fmla="*/ 152657 w 202746"/>
              <a:gd name="connsiteY4" fmla="*/ 44860 h 78314"/>
              <a:gd name="connsiteX5" fmla="*/ 133607 w 202746"/>
              <a:gd name="connsiteY5" fmla="*/ 410 h 78314"/>
              <a:gd name="connsiteX6" fmla="*/ 200282 w 202746"/>
              <a:gd name="connsiteY6" fmla="*/ 76610 h 78314"/>
              <a:gd name="connsiteX7" fmla="*/ 184407 w 202746"/>
              <a:gd name="connsiteY7" fmla="*/ 51210 h 78314"/>
              <a:gd name="connsiteX8" fmla="*/ 146307 w 202746"/>
              <a:gd name="connsiteY8" fmla="*/ 25810 h 78314"/>
              <a:gd name="connsiteX9" fmla="*/ 114557 w 202746"/>
              <a:gd name="connsiteY9" fmla="*/ 13110 h 78314"/>
              <a:gd name="connsiteX10" fmla="*/ 85982 w 202746"/>
              <a:gd name="connsiteY10" fmla="*/ 6760 h 78314"/>
              <a:gd name="connsiteX11" fmla="*/ 257 w 202746"/>
              <a:gd name="connsiteY11" fmla="*/ 32160 h 7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2746" h="78314">
                <a:moveTo>
                  <a:pt x="257" y="32160"/>
                </a:moveTo>
                <a:cubicBezTo>
                  <a:pt x="-3976" y="32689"/>
                  <a:pt x="45236" y="8347"/>
                  <a:pt x="60582" y="9935"/>
                </a:cubicBezTo>
                <a:cubicBezTo>
                  <a:pt x="75928" y="11522"/>
                  <a:pt x="86511" y="41156"/>
                  <a:pt x="92332" y="41685"/>
                </a:cubicBezTo>
                <a:cubicBezTo>
                  <a:pt x="98153" y="42214"/>
                  <a:pt x="85453" y="12581"/>
                  <a:pt x="95507" y="13110"/>
                </a:cubicBezTo>
                <a:cubicBezTo>
                  <a:pt x="105561" y="13639"/>
                  <a:pt x="146307" y="46977"/>
                  <a:pt x="152657" y="44860"/>
                </a:cubicBezTo>
                <a:cubicBezTo>
                  <a:pt x="159007" y="42743"/>
                  <a:pt x="125670" y="-4882"/>
                  <a:pt x="133607" y="410"/>
                </a:cubicBezTo>
                <a:cubicBezTo>
                  <a:pt x="141544" y="5702"/>
                  <a:pt x="200282" y="76610"/>
                  <a:pt x="200282" y="76610"/>
                </a:cubicBezTo>
                <a:cubicBezTo>
                  <a:pt x="208749" y="85077"/>
                  <a:pt x="193403" y="59677"/>
                  <a:pt x="184407" y="51210"/>
                </a:cubicBezTo>
                <a:cubicBezTo>
                  <a:pt x="175411" y="42743"/>
                  <a:pt x="157949" y="32160"/>
                  <a:pt x="146307" y="25810"/>
                </a:cubicBezTo>
                <a:cubicBezTo>
                  <a:pt x="134665" y="19460"/>
                  <a:pt x="124611" y="16285"/>
                  <a:pt x="114557" y="13110"/>
                </a:cubicBezTo>
                <a:cubicBezTo>
                  <a:pt x="104503" y="9935"/>
                  <a:pt x="102915" y="4114"/>
                  <a:pt x="85982" y="6760"/>
                </a:cubicBezTo>
                <a:cubicBezTo>
                  <a:pt x="69049" y="9406"/>
                  <a:pt x="4490" y="31631"/>
                  <a:pt x="257" y="321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44A8BFA3-4FE5-1DD4-AF94-90D33016C551}"/>
              </a:ext>
            </a:extLst>
          </p:cNvPr>
          <p:cNvSpPr/>
          <p:nvPr/>
        </p:nvSpPr>
        <p:spPr>
          <a:xfrm>
            <a:off x="2469634" y="2444646"/>
            <a:ext cx="239900" cy="181441"/>
          </a:xfrm>
          <a:custGeom>
            <a:avLst/>
            <a:gdLst>
              <a:gd name="connsiteX0" fmla="*/ 516 w 239900"/>
              <a:gd name="connsiteY0" fmla="*/ 181079 h 181441"/>
              <a:gd name="connsiteX1" fmla="*/ 76716 w 239900"/>
              <a:gd name="connsiteY1" fmla="*/ 50904 h 181441"/>
              <a:gd name="connsiteX2" fmla="*/ 60841 w 239900"/>
              <a:gd name="connsiteY2" fmla="*/ 85829 h 181441"/>
              <a:gd name="connsiteX3" fmla="*/ 105291 w 239900"/>
              <a:gd name="connsiteY3" fmla="*/ 54079 h 181441"/>
              <a:gd name="connsiteX4" fmla="*/ 143391 w 239900"/>
              <a:gd name="connsiteY4" fmla="*/ 41379 h 181441"/>
              <a:gd name="connsiteX5" fmla="*/ 238641 w 239900"/>
              <a:gd name="connsiteY5" fmla="*/ 104 h 181441"/>
              <a:gd name="connsiteX6" fmla="*/ 200541 w 239900"/>
              <a:gd name="connsiteY6" fmla="*/ 28679 h 181441"/>
              <a:gd name="connsiteX7" fmla="*/ 216416 w 239900"/>
              <a:gd name="connsiteY7" fmla="*/ 25504 h 181441"/>
              <a:gd name="connsiteX8" fmla="*/ 156091 w 239900"/>
              <a:gd name="connsiteY8" fmla="*/ 47729 h 181441"/>
              <a:gd name="connsiteX9" fmla="*/ 48141 w 239900"/>
              <a:gd name="connsiteY9" fmla="*/ 89004 h 181441"/>
              <a:gd name="connsiteX10" fmla="*/ 516 w 239900"/>
              <a:gd name="connsiteY10" fmla="*/ 181079 h 181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9900" h="181441">
                <a:moveTo>
                  <a:pt x="516" y="181079"/>
                </a:moveTo>
                <a:cubicBezTo>
                  <a:pt x="5278" y="174729"/>
                  <a:pt x="66662" y="66779"/>
                  <a:pt x="76716" y="50904"/>
                </a:cubicBezTo>
                <a:cubicBezTo>
                  <a:pt x="86770" y="35029"/>
                  <a:pt x="56079" y="85300"/>
                  <a:pt x="60841" y="85829"/>
                </a:cubicBezTo>
                <a:cubicBezTo>
                  <a:pt x="65604" y="86358"/>
                  <a:pt x="91533" y="61487"/>
                  <a:pt x="105291" y="54079"/>
                </a:cubicBezTo>
                <a:cubicBezTo>
                  <a:pt x="119049" y="46671"/>
                  <a:pt x="121166" y="50375"/>
                  <a:pt x="143391" y="41379"/>
                </a:cubicBezTo>
                <a:cubicBezTo>
                  <a:pt x="165616" y="32383"/>
                  <a:pt x="229116" y="2221"/>
                  <a:pt x="238641" y="104"/>
                </a:cubicBezTo>
                <a:cubicBezTo>
                  <a:pt x="248166" y="-2013"/>
                  <a:pt x="200541" y="28679"/>
                  <a:pt x="200541" y="28679"/>
                </a:cubicBezTo>
                <a:cubicBezTo>
                  <a:pt x="196837" y="32912"/>
                  <a:pt x="223824" y="22329"/>
                  <a:pt x="216416" y="25504"/>
                </a:cubicBezTo>
                <a:cubicBezTo>
                  <a:pt x="209008" y="28679"/>
                  <a:pt x="156091" y="47729"/>
                  <a:pt x="156091" y="47729"/>
                </a:cubicBezTo>
                <a:cubicBezTo>
                  <a:pt x="128045" y="58312"/>
                  <a:pt x="71424" y="69425"/>
                  <a:pt x="48141" y="89004"/>
                </a:cubicBezTo>
                <a:cubicBezTo>
                  <a:pt x="24858" y="108583"/>
                  <a:pt x="-4246" y="187429"/>
                  <a:pt x="516" y="1810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D1A778AC-6274-486A-F635-9980269D09A4}"/>
              </a:ext>
            </a:extLst>
          </p:cNvPr>
          <p:cNvSpPr/>
          <p:nvPr/>
        </p:nvSpPr>
        <p:spPr>
          <a:xfrm>
            <a:off x="2733132" y="2507722"/>
            <a:ext cx="147898" cy="26748"/>
          </a:xfrm>
          <a:custGeom>
            <a:avLst/>
            <a:gdLst>
              <a:gd name="connsiteX0" fmla="*/ 543 w 147898"/>
              <a:gd name="connsiteY0" fmla="*/ 19578 h 26748"/>
              <a:gd name="connsiteX1" fmla="*/ 146593 w 147898"/>
              <a:gd name="connsiteY1" fmla="*/ 25928 h 26748"/>
              <a:gd name="connsiteX2" fmla="*/ 73568 w 147898"/>
              <a:gd name="connsiteY2" fmla="*/ 528 h 26748"/>
              <a:gd name="connsiteX3" fmla="*/ 95793 w 147898"/>
              <a:gd name="connsiteY3" fmla="*/ 10053 h 26748"/>
              <a:gd name="connsiteX4" fmla="*/ 543 w 147898"/>
              <a:gd name="connsiteY4" fmla="*/ 19578 h 26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898" h="26748">
                <a:moveTo>
                  <a:pt x="543" y="19578"/>
                </a:moveTo>
                <a:cubicBezTo>
                  <a:pt x="9010" y="22224"/>
                  <a:pt x="134422" y="29103"/>
                  <a:pt x="146593" y="25928"/>
                </a:cubicBezTo>
                <a:cubicBezTo>
                  <a:pt x="158764" y="22753"/>
                  <a:pt x="82035" y="3174"/>
                  <a:pt x="73568" y="528"/>
                </a:cubicBezTo>
                <a:cubicBezTo>
                  <a:pt x="65101" y="-2118"/>
                  <a:pt x="106376" y="5820"/>
                  <a:pt x="95793" y="10053"/>
                </a:cubicBezTo>
                <a:cubicBezTo>
                  <a:pt x="85210" y="14286"/>
                  <a:pt x="-7924" y="16932"/>
                  <a:pt x="543" y="195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EE992C5F-C424-40E8-48C4-AF73547AD995}"/>
              </a:ext>
            </a:extLst>
          </p:cNvPr>
          <p:cNvSpPr/>
          <p:nvPr/>
        </p:nvSpPr>
        <p:spPr>
          <a:xfrm>
            <a:off x="2908128" y="2484957"/>
            <a:ext cx="127654" cy="287105"/>
          </a:xfrm>
          <a:custGeom>
            <a:avLst/>
            <a:gdLst>
              <a:gd name="connsiteX0" fmla="*/ 127172 w 127654"/>
              <a:gd name="connsiteY0" fmla="*/ 1068 h 287105"/>
              <a:gd name="connsiteX1" fmla="*/ 25572 w 127654"/>
              <a:gd name="connsiteY1" fmla="*/ 153468 h 287105"/>
              <a:gd name="connsiteX2" fmla="*/ 63672 w 127654"/>
              <a:gd name="connsiteY2" fmla="*/ 115368 h 287105"/>
              <a:gd name="connsiteX3" fmla="*/ 35097 w 127654"/>
              <a:gd name="connsiteY3" fmla="*/ 175693 h 287105"/>
              <a:gd name="connsiteX4" fmla="*/ 38272 w 127654"/>
              <a:gd name="connsiteY4" fmla="*/ 223318 h 287105"/>
              <a:gd name="connsiteX5" fmla="*/ 50972 w 127654"/>
              <a:gd name="connsiteY5" fmla="*/ 185218 h 287105"/>
              <a:gd name="connsiteX6" fmla="*/ 172 w 127654"/>
              <a:gd name="connsiteY6" fmla="*/ 286818 h 287105"/>
              <a:gd name="connsiteX7" fmla="*/ 35097 w 127654"/>
              <a:gd name="connsiteY7" fmla="*/ 213793 h 287105"/>
              <a:gd name="connsiteX8" fmla="*/ 54147 w 127654"/>
              <a:gd name="connsiteY8" fmla="*/ 153468 h 287105"/>
              <a:gd name="connsiteX9" fmla="*/ 25572 w 127654"/>
              <a:gd name="connsiteY9" fmla="*/ 194743 h 287105"/>
              <a:gd name="connsiteX10" fmla="*/ 54147 w 127654"/>
              <a:gd name="connsiteY10" fmla="*/ 115368 h 287105"/>
              <a:gd name="connsiteX11" fmla="*/ 35097 w 127654"/>
              <a:gd name="connsiteY11" fmla="*/ 143943 h 287105"/>
              <a:gd name="connsiteX12" fmla="*/ 31922 w 127654"/>
              <a:gd name="connsiteY12" fmla="*/ 134418 h 287105"/>
              <a:gd name="connsiteX13" fmla="*/ 63672 w 127654"/>
              <a:gd name="connsiteY13" fmla="*/ 86793 h 287105"/>
              <a:gd name="connsiteX14" fmla="*/ 127172 w 127654"/>
              <a:gd name="connsiteY14" fmla="*/ 1068 h 28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7654" h="287105">
                <a:moveTo>
                  <a:pt x="127172" y="1068"/>
                </a:moveTo>
                <a:cubicBezTo>
                  <a:pt x="120822" y="12180"/>
                  <a:pt x="36155" y="134418"/>
                  <a:pt x="25572" y="153468"/>
                </a:cubicBezTo>
                <a:cubicBezTo>
                  <a:pt x="14989" y="172518"/>
                  <a:pt x="62085" y="111664"/>
                  <a:pt x="63672" y="115368"/>
                </a:cubicBezTo>
                <a:cubicBezTo>
                  <a:pt x="65259" y="119072"/>
                  <a:pt x="39330" y="157701"/>
                  <a:pt x="35097" y="175693"/>
                </a:cubicBezTo>
                <a:cubicBezTo>
                  <a:pt x="30864" y="193685"/>
                  <a:pt x="35626" y="221731"/>
                  <a:pt x="38272" y="223318"/>
                </a:cubicBezTo>
                <a:cubicBezTo>
                  <a:pt x="40918" y="224906"/>
                  <a:pt x="57322" y="174635"/>
                  <a:pt x="50972" y="185218"/>
                </a:cubicBezTo>
                <a:cubicBezTo>
                  <a:pt x="44622" y="195801"/>
                  <a:pt x="2818" y="282056"/>
                  <a:pt x="172" y="286818"/>
                </a:cubicBezTo>
                <a:cubicBezTo>
                  <a:pt x="-2474" y="291580"/>
                  <a:pt x="26101" y="236018"/>
                  <a:pt x="35097" y="213793"/>
                </a:cubicBezTo>
                <a:cubicBezTo>
                  <a:pt x="44093" y="191568"/>
                  <a:pt x="55734" y="156643"/>
                  <a:pt x="54147" y="153468"/>
                </a:cubicBezTo>
                <a:cubicBezTo>
                  <a:pt x="52560" y="150293"/>
                  <a:pt x="25572" y="201093"/>
                  <a:pt x="25572" y="194743"/>
                </a:cubicBezTo>
                <a:cubicBezTo>
                  <a:pt x="25572" y="188393"/>
                  <a:pt x="52560" y="123835"/>
                  <a:pt x="54147" y="115368"/>
                </a:cubicBezTo>
                <a:cubicBezTo>
                  <a:pt x="55734" y="106901"/>
                  <a:pt x="38801" y="140768"/>
                  <a:pt x="35097" y="143943"/>
                </a:cubicBezTo>
                <a:cubicBezTo>
                  <a:pt x="31393" y="147118"/>
                  <a:pt x="27159" y="143943"/>
                  <a:pt x="31922" y="134418"/>
                </a:cubicBezTo>
                <a:cubicBezTo>
                  <a:pt x="36685" y="124893"/>
                  <a:pt x="52030" y="104785"/>
                  <a:pt x="63672" y="86793"/>
                </a:cubicBezTo>
                <a:cubicBezTo>
                  <a:pt x="75314" y="68801"/>
                  <a:pt x="133522" y="-10044"/>
                  <a:pt x="127172" y="10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91AA6A9F-4B0C-8EE7-8D35-124A64EE89A1}"/>
              </a:ext>
            </a:extLst>
          </p:cNvPr>
          <p:cNvSpPr/>
          <p:nvPr/>
        </p:nvSpPr>
        <p:spPr>
          <a:xfrm>
            <a:off x="2879134" y="2482716"/>
            <a:ext cx="127593" cy="257762"/>
          </a:xfrm>
          <a:custGeom>
            <a:avLst/>
            <a:gdLst>
              <a:gd name="connsiteX0" fmla="*/ 127591 w 127593"/>
              <a:gd name="connsiteY0" fmla="*/ 134 h 257762"/>
              <a:gd name="connsiteX1" fmla="*/ 29166 w 127593"/>
              <a:gd name="connsiteY1" fmla="*/ 162059 h 257762"/>
              <a:gd name="connsiteX2" fmla="*/ 45041 w 127593"/>
              <a:gd name="connsiteY2" fmla="*/ 123959 h 257762"/>
              <a:gd name="connsiteX3" fmla="*/ 22816 w 127593"/>
              <a:gd name="connsiteY3" fmla="*/ 196984 h 257762"/>
              <a:gd name="connsiteX4" fmla="*/ 57741 w 127593"/>
              <a:gd name="connsiteY4" fmla="*/ 257309 h 257762"/>
              <a:gd name="connsiteX5" fmla="*/ 51391 w 127593"/>
              <a:gd name="connsiteY5" fmla="*/ 222384 h 257762"/>
              <a:gd name="connsiteX6" fmla="*/ 35516 w 127593"/>
              <a:gd name="connsiteY6" fmla="*/ 181109 h 257762"/>
              <a:gd name="connsiteX7" fmla="*/ 591 w 127593"/>
              <a:gd name="connsiteY7" fmla="*/ 212859 h 257762"/>
              <a:gd name="connsiteX8" fmla="*/ 67266 w 127593"/>
              <a:gd name="connsiteY8" fmla="*/ 98559 h 257762"/>
              <a:gd name="connsiteX9" fmla="*/ 25991 w 127593"/>
              <a:gd name="connsiteY9" fmla="*/ 133484 h 257762"/>
              <a:gd name="connsiteX10" fmla="*/ 127591 w 127593"/>
              <a:gd name="connsiteY10" fmla="*/ 134 h 257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7593" h="257762">
                <a:moveTo>
                  <a:pt x="127591" y="134"/>
                </a:moveTo>
                <a:cubicBezTo>
                  <a:pt x="128120" y="4897"/>
                  <a:pt x="42924" y="141421"/>
                  <a:pt x="29166" y="162059"/>
                </a:cubicBezTo>
                <a:cubicBezTo>
                  <a:pt x="15408" y="182697"/>
                  <a:pt x="46099" y="118138"/>
                  <a:pt x="45041" y="123959"/>
                </a:cubicBezTo>
                <a:cubicBezTo>
                  <a:pt x="43983" y="129780"/>
                  <a:pt x="20699" y="174759"/>
                  <a:pt x="22816" y="196984"/>
                </a:cubicBezTo>
                <a:cubicBezTo>
                  <a:pt x="24933" y="219209"/>
                  <a:pt x="52979" y="253076"/>
                  <a:pt x="57741" y="257309"/>
                </a:cubicBezTo>
                <a:cubicBezTo>
                  <a:pt x="62503" y="261542"/>
                  <a:pt x="55095" y="235084"/>
                  <a:pt x="51391" y="222384"/>
                </a:cubicBezTo>
                <a:cubicBezTo>
                  <a:pt x="47687" y="209684"/>
                  <a:pt x="43983" y="182696"/>
                  <a:pt x="35516" y="181109"/>
                </a:cubicBezTo>
                <a:cubicBezTo>
                  <a:pt x="27049" y="179522"/>
                  <a:pt x="-4701" y="226617"/>
                  <a:pt x="591" y="212859"/>
                </a:cubicBezTo>
                <a:cubicBezTo>
                  <a:pt x="5883" y="199101"/>
                  <a:pt x="63033" y="111788"/>
                  <a:pt x="67266" y="98559"/>
                </a:cubicBezTo>
                <a:cubicBezTo>
                  <a:pt x="71499" y="85330"/>
                  <a:pt x="13291" y="148301"/>
                  <a:pt x="25991" y="133484"/>
                </a:cubicBezTo>
                <a:cubicBezTo>
                  <a:pt x="38691" y="118667"/>
                  <a:pt x="127062" y="-4629"/>
                  <a:pt x="127591" y="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22810C54-8740-9D11-D8A9-69B8612C77F1}"/>
              </a:ext>
            </a:extLst>
          </p:cNvPr>
          <p:cNvSpPr/>
          <p:nvPr/>
        </p:nvSpPr>
        <p:spPr>
          <a:xfrm>
            <a:off x="3044547" y="2488162"/>
            <a:ext cx="29101" cy="259786"/>
          </a:xfrm>
          <a:custGeom>
            <a:avLst/>
            <a:gdLst>
              <a:gd name="connsiteX0" fmla="*/ 28853 w 29101"/>
              <a:gd name="connsiteY0" fmla="*/ 1038 h 259786"/>
              <a:gd name="connsiteX1" fmla="*/ 3453 w 29101"/>
              <a:gd name="connsiteY1" fmla="*/ 172488 h 259786"/>
              <a:gd name="connsiteX2" fmla="*/ 9803 w 29101"/>
              <a:gd name="connsiteY2" fmla="*/ 137563 h 259786"/>
              <a:gd name="connsiteX3" fmla="*/ 9803 w 29101"/>
              <a:gd name="connsiteY3" fmla="*/ 213763 h 259786"/>
              <a:gd name="connsiteX4" fmla="*/ 9803 w 29101"/>
              <a:gd name="connsiteY4" fmla="*/ 182013 h 259786"/>
              <a:gd name="connsiteX5" fmla="*/ 28853 w 29101"/>
              <a:gd name="connsiteY5" fmla="*/ 258213 h 259786"/>
              <a:gd name="connsiteX6" fmla="*/ 19328 w 29101"/>
              <a:gd name="connsiteY6" fmla="*/ 223288 h 259786"/>
              <a:gd name="connsiteX7" fmla="*/ 278 w 29101"/>
              <a:gd name="connsiteY7" fmla="*/ 105813 h 259786"/>
              <a:gd name="connsiteX8" fmla="*/ 28853 w 29101"/>
              <a:gd name="connsiteY8" fmla="*/ 1038 h 259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01" h="259786">
                <a:moveTo>
                  <a:pt x="28853" y="1038"/>
                </a:moveTo>
                <a:cubicBezTo>
                  <a:pt x="29382" y="12150"/>
                  <a:pt x="6628" y="149734"/>
                  <a:pt x="3453" y="172488"/>
                </a:cubicBezTo>
                <a:cubicBezTo>
                  <a:pt x="278" y="195242"/>
                  <a:pt x="8745" y="130684"/>
                  <a:pt x="9803" y="137563"/>
                </a:cubicBezTo>
                <a:cubicBezTo>
                  <a:pt x="10861" y="144442"/>
                  <a:pt x="9803" y="213763"/>
                  <a:pt x="9803" y="213763"/>
                </a:cubicBezTo>
                <a:cubicBezTo>
                  <a:pt x="9803" y="221171"/>
                  <a:pt x="6628" y="174605"/>
                  <a:pt x="9803" y="182013"/>
                </a:cubicBezTo>
                <a:cubicBezTo>
                  <a:pt x="12978" y="189421"/>
                  <a:pt x="27266" y="251334"/>
                  <a:pt x="28853" y="258213"/>
                </a:cubicBezTo>
                <a:cubicBezTo>
                  <a:pt x="30440" y="265092"/>
                  <a:pt x="24090" y="248688"/>
                  <a:pt x="19328" y="223288"/>
                </a:cubicBezTo>
                <a:cubicBezTo>
                  <a:pt x="14566" y="197888"/>
                  <a:pt x="-2368" y="140738"/>
                  <a:pt x="278" y="105813"/>
                </a:cubicBezTo>
                <a:cubicBezTo>
                  <a:pt x="2924" y="70888"/>
                  <a:pt x="28324" y="-10074"/>
                  <a:pt x="28853" y="10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15CF55C8-CFAB-A78C-CD0F-261BBB677379}"/>
              </a:ext>
            </a:extLst>
          </p:cNvPr>
          <p:cNvSpPr/>
          <p:nvPr/>
        </p:nvSpPr>
        <p:spPr>
          <a:xfrm>
            <a:off x="2894864" y="2730434"/>
            <a:ext cx="57906" cy="165502"/>
          </a:xfrm>
          <a:custGeom>
            <a:avLst/>
            <a:gdLst>
              <a:gd name="connsiteX0" fmla="*/ 57886 w 57906"/>
              <a:gd name="connsiteY0" fmla="*/ 66 h 165502"/>
              <a:gd name="connsiteX1" fmla="*/ 3911 w 57906"/>
              <a:gd name="connsiteY1" fmla="*/ 63566 h 165502"/>
              <a:gd name="connsiteX2" fmla="*/ 3911 w 57906"/>
              <a:gd name="connsiteY2" fmla="*/ 101666 h 165502"/>
              <a:gd name="connsiteX3" fmla="*/ 736 w 57906"/>
              <a:gd name="connsiteY3" fmla="*/ 79441 h 165502"/>
              <a:gd name="connsiteX4" fmla="*/ 19786 w 57906"/>
              <a:gd name="connsiteY4" fmla="*/ 165166 h 165502"/>
              <a:gd name="connsiteX5" fmla="*/ 16611 w 57906"/>
              <a:gd name="connsiteY5" fmla="*/ 108016 h 165502"/>
              <a:gd name="connsiteX6" fmla="*/ 10261 w 57906"/>
              <a:gd name="connsiteY6" fmla="*/ 76266 h 165502"/>
              <a:gd name="connsiteX7" fmla="*/ 57886 w 57906"/>
              <a:gd name="connsiteY7" fmla="*/ 66 h 165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906" h="165502">
                <a:moveTo>
                  <a:pt x="57886" y="66"/>
                </a:moveTo>
                <a:cubicBezTo>
                  <a:pt x="56828" y="-2051"/>
                  <a:pt x="12907" y="46633"/>
                  <a:pt x="3911" y="63566"/>
                </a:cubicBezTo>
                <a:cubicBezTo>
                  <a:pt x="-5085" y="80499"/>
                  <a:pt x="4440" y="99020"/>
                  <a:pt x="3911" y="101666"/>
                </a:cubicBezTo>
                <a:cubicBezTo>
                  <a:pt x="3382" y="104312"/>
                  <a:pt x="-1910" y="68858"/>
                  <a:pt x="736" y="79441"/>
                </a:cubicBezTo>
                <a:cubicBezTo>
                  <a:pt x="3382" y="90024"/>
                  <a:pt x="17140" y="160404"/>
                  <a:pt x="19786" y="165166"/>
                </a:cubicBezTo>
                <a:cubicBezTo>
                  <a:pt x="22432" y="169928"/>
                  <a:pt x="18198" y="122833"/>
                  <a:pt x="16611" y="108016"/>
                </a:cubicBezTo>
                <a:cubicBezTo>
                  <a:pt x="15024" y="93199"/>
                  <a:pt x="2323" y="90024"/>
                  <a:pt x="10261" y="76266"/>
                </a:cubicBezTo>
                <a:cubicBezTo>
                  <a:pt x="18198" y="62508"/>
                  <a:pt x="58944" y="2183"/>
                  <a:pt x="57886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7C8FCB66-BA7E-D864-C015-A4AB5FA3FC3D}"/>
              </a:ext>
            </a:extLst>
          </p:cNvPr>
          <p:cNvSpPr/>
          <p:nvPr/>
        </p:nvSpPr>
        <p:spPr>
          <a:xfrm>
            <a:off x="2977985" y="2657155"/>
            <a:ext cx="43725" cy="245562"/>
          </a:xfrm>
          <a:custGeom>
            <a:avLst/>
            <a:gdLst>
              <a:gd name="connsiteX0" fmla="*/ 19215 w 43725"/>
              <a:gd name="connsiteY0" fmla="*/ 320 h 245562"/>
              <a:gd name="connsiteX1" fmla="*/ 6515 w 43725"/>
              <a:gd name="connsiteY1" fmla="*/ 105095 h 245562"/>
              <a:gd name="connsiteX2" fmla="*/ 165 w 43725"/>
              <a:gd name="connsiteY2" fmla="*/ 127320 h 245562"/>
              <a:gd name="connsiteX3" fmla="*/ 12865 w 43725"/>
              <a:gd name="connsiteY3" fmla="*/ 165420 h 245562"/>
              <a:gd name="connsiteX4" fmla="*/ 28740 w 43725"/>
              <a:gd name="connsiteY4" fmla="*/ 197170 h 245562"/>
              <a:gd name="connsiteX5" fmla="*/ 31915 w 43725"/>
              <a:gd name="connsiteY5" fmla="*/ 244795 h 245562"/>
              <a:gd name="connsiteX6" fmla="*/ 41440 w 43725"/>
              <a:gd name="connsiteY6" fmla="*/ 155895 h 245562"/>
              <a:gd name="connsiteX7" fmla="*/ 41440 w 43725"/>
              <a:gd name="connsiteY7" fmla="*/ 174945 h 245562"/>
              <a:gd name="connsiteX8" fmla="*/ 16040 w 43725"/>
              <a:gd name="connsiteY8" fmla="*/ 143195 h 245562"/>
              <a:gd name="connsiteX9" fmla="*/ 19215 w 43725"/>
              <a:gd name="connsiteY9" fmla="*/ 320 h 24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725" h="245562">
                <a:moveTo>
                  <a:pt x="19215" y="320"/>
                </a:moveTo>
                <a:cubicBezTo>
                  <a:pt x="17627" y="-6030"/>
                  <a:pt x="9690" y="83928"/>
                  <a:pt x="6515" y="105095"/>
                </a:cubicBezTo>
                <a:cubicBezTo>
                  <a:pt x="3340" y="126262"/>
                  <a:pt x="-893" y="117266"/>
                  <a:pt x="165" y="127320"/>
                </a:cubicBezTo>
                <a:cubicBezTo>
                  <a:pt x="1223" y="137374"/>
                  <a:pt x="8103" y="153778"/>
                  <a:pt x="12865" y="165420"/>
                </a:cubicBezTo>
                <a:cubicBezTo>
                  <a:pt x="17627" y="177062"/>
                  <a:pt x="25565" y="183941"/>
                  <a:pt x="28740" y="197170"/>
                </a:cubicBezTo>
                <a:cubicBezTo>
                  <a:pt x="31915" y="210399"/>
                  <a:pt x="29798" y="251674"/>
                  <a:pt x="31915" y="244795"/>
                </a:cubicBezTo>
                <a:cubicBezTo>
                  <a:pt x="34032" y="237916"/>
                  <a:pt x="41440" y="155895"/>
                  <a:pt x="41440" y="155895"/>
                </a:cubicBezTo>
                <a:cubicBezTo>
                  <a:pt x="43027" y="144253"/>
                  <a:pt x="45673" y="177062"/>
                  <a:pt x="41440" y="174945"/>
                </a:cubicBezTo>
                <a:cubicBezTo>
                  <a:pt x="37207" y="172828"/>
                  <a:pt x="17627" y="169653"/>
                  <a:pt x="16040" y="143195"/>
                </a:cubicBezTo>
                <a:cubicBezTo>
                  <a:pt x="14452" y="116737"/>
                  <a:pt x="20803" y="6670"/>
                  <a:pt x="19215" y="3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D1B46B1A-436C-3D79-D42E-D2708EAACE53}"/>
              </a:ext>
            </a:extLst>
          </p:cNvPr>
          <p:cNvSpPr/>
          <p:nvPr/>
        </p:nvSpPr>
        <p:spPr>
          <a:xfrm>
            <a:off x="2940042" y="2736817"/>
            <a:ext cx="58086" cy="178999"/>
          </a:xfrm>
          <a:custGeom>
            <a:avLst/>
            <a:gdLst>
              <a:gd name="connsiteX0" fmla="*/ 25408 w 58086"/>
              <a:gd name="connsiteY0" fmla="*/ 33 h 178999"/>
              <a:gd name="connsiteX1" fmla="*/ 9533 w 58086"/>
              <a:gd name="connsiteY1" fmla="*/ 69883 h 178999"/>
              <a:gd name="connsiteX2" fmla="*/ 15883 w 58086"/>
              <a:gd name="connsiteY2" fmla="*/ 101633 h 178999"/>
              <a:gd name="connsiteX3" fmla="*/ 57158 w 58086"/>
              <a:gd name="connsiteY3" fmla="*/ 174658 h 178999"/>
              <a:gd name="connsiteX4" fmla="*/ 41283 w 58086"/>
              <a:gd name="connsiteY4" fmla="*/ 168308 h 178999"/>
              <a:gd name="connsiteX5" fmla="*/ 3183 w 58086"/>
              <a:gd name="connsiteY5" fmla="*/ 149258 h 178999"/>
              <a:gd name="connsiteX6" fmla="*/ 31758 w 58086"/>
              <a:gd name="connsiteY6" fmla="*/ 152433 h 178999"/>
              <a:gd name="connsiteX7" fmla="*/ 8 w 58086"/>
              <a:gd name="connsiteY7" fmla="*/ 79408 h 178999"/>
              <a:gd name="connsiteX8" fmla="*/ 25408 w 58086"/>
              <a:gd name="connsiteY8" fmla="*/ 33 h 17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086" h="178999">
                <a:moveTo>
                  <a:pt x="25408" y="33"/>
                </a:moveTo>
                <a:cubicBezTo>
                  <a:pt x="26995" y="-1554"/>
                  <a:pt x="11120" y="52950"/>
                  <a:pt x="9533" y="69883"/>
                </a:cubicBezTo>
                <a:cubicBezTo>
                  <a:pt x="7945" y="86816"/>
                  <a:pt x="7946" y="84171"/>
                  <a:pt x="15883" y="101633"/>
                </a:cubicBezTo>
                <a:cubicBezTo>
                  <a:pt x="23820" y="119095"/>
                  <a:pt x="57158" y="174658"/>
                  <a:pt x="57158" y="174658"/>
                </a:cubicBezTo>
                <a:cubicBezTo>
                  <a:pt x="61391" y="185771"/>
                  <a:pt x="50279" y="172541"/>
                  <a:pt x="41283" y="168308"/>
                </a:cubicBezTo>
                <a:cubicBezTo>
                  <a:pt x="32287" y="164075"/>
                  <a:pt x="4770" y="151904"/>
                  <a:pt x="3183" y="149258"/>
                </a:cubicBezTo>
                <a:cubicBezTo>
                  <a:pt x="1595" y="146612"/>
                  <a:pt x="32287" y="164075"/>
                  <a:pt x="31758" y="152433"/>
                </a:cubicBezTo>
                <a:cubicBezTo>
                  <a:pt x="31229" y="140791"/>
                  <a:pt x="537" y="101104"/>
                  <a:pt x="8" y="79408"/>
                </a:cubicBezTo>
                <a:cubicBezTo>
                  <a:pt x="-521" y="57712"/>
                  <a:pt x="23821" y="1620"/>
                  <a:pt x="25408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34A87CDE-31FD-EB5D-5E64-49F13080E011}"/>
              </a:ext>
            </a:extLst>
          </p:cNvPr>
          <p:cNvSpPr/>
          <p:nvPr/>
        </p:nvSpPr>
        <p:spPr>
          <a:xfrm>
            <a:off x="3018981" y="2698720"/>
            <a:ext cx="112333" cy="137959"/>
          </a:xfrm>
          <a:custGeom>
            <a:avLst/>
            <a:gdLst>
              <a:gd name="connsiteX0" fmla="*/ 25844 w 112333"/>
              <a:gd name="connsiteY0" fmla="*/ 30 h 137959"/>
              <a:gd name="connsiteX1" fmla="*/ 57594 w 112333"/>
              <a:gd name="connsiteY1" fmla="*/ 82580 h 137959"/>
              <a:gd name="connsiteX2" fmla="*/ 444 w 112333"/>
              <a:gd name="connsiteY2" fmla="*/ 136555 h 137959"/>
              <a:gd name="connsiteX3" fmla="*/ 35369 w 112333"/>
              <a:gd name="connsiteY3" fmla="*/ 120680 h 137959"/>
              <a:gd name="connsiteX4" fmla="*/ 111569 w 112333"/>
              <a:gd name="connsiteY4" fmla="*/ 104805 h 137959"/>
              <a:gd name="connsiteX5" fmla="*/ 76644 w 112333"/>
              <a:gd name="connsiteY5" fmla="*/ 101630 h 137959"/>
              <a:gd name="connsiteX6" fmla="*/ 57594 w 112333"/>
              <a:gd name="connsiteY6" fmla="*/ 104805 h 137959"/>
              <a:gd name="connsiteX7" fmla="*/ 79819 w 112333"/>
              <a:gd name="connsiteY7" fmla="*/ 92105 h 137959"/>
              <a:gd name="connsiteX8" fmla="*/ 25844 w 112333"/>
              <a:gd name="connsiteY8" fmla="*/ 30 h 137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333" h="137959">
                <a:moveTo>
                  <a:pt x="25844" y="30"/>
                </a:moveTo>
                <a:cubicBezTo>
                  <a:pt x="22140" y="-1557"/>
                  <a:pt x="61827" y="59826"/>
                  <a:pt x="57594" y="82580"/>
                </a:cubicBezTo>
                <a:cubicBezTo>
                  <a:pt x="53361" y="105334"/>
                  <a:pt x="444" y="136555"/>
                  <a:pt x="444" y="136555"/>
                </a:cubicBezTo>
                <a:cubicBezTo>
                  <a:pt x="-3260" y="142905"/>
                  <a:pt x="16848" y="125972"/>
                  <a:pt x="35369" y="120680"/>
                </a:cubicBezTo>
                <a:cubicBezTo>
                  <a:pt x="53890" y="115388"/>
                  <a:pt x="104690" y="107980"/>
                  <a:pt x="111569" y="104805"/>
                </a:cubicBezTo>
                <a:cubicBezTo>
                  <a:pt x="118448" y="101630"/>
                  <a:pt x="76644" y="101630"/>
                  <a:pt x="76644" y="101630"/>
                </a:cubicBezTo>
                <a:cubicBezTo>
                  <a:pt x="67648" y="101630"/>
                  <a:pt x="57065" y="106392"/>
                  <a:pt x="57594" y="104805"/>
                </a:cubicBezTo>
                <a:cubicBezTo>
                  <a:pt x="58123" y="103218"/>
                  <a:pt x="82465" y="103747"/>
                  <a:pt x="79819" y="92105"/>
                </a:cubicBezTo>
                <a:cubicBezTo>
                  <a:pt x="77173" y="80463"/>
                  <a:pt x="29548" y="1617"/>
                  <a:pt x="25844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3D9E3259-3364-4E89-F2C5-C51134C6578C}"/>
              </a:ext>
            </a:extLst>
          </p:cNvPr>
          <p:cNvSpPr/>
          <p:nvPr/>
        </p:nvSpPr>
        <p:spPr>
          <a:xfrm>
            <a:off x="2732926" y="2771702"/>
            <a:ext cx="169252" cy="177937"/>
          </a:xfrm>
          <a:custGeom>
            <a:avLst/>
            <a:gdLst>
              <a:gd name="connsiteX0" fmla="*/ 169024 w 169252"/>
              <a:gd name="connsiteY0" fmla="*/ 73 h 177937"/>
              <a:gd name="connsiteX1" fmla="*/ 42024 w 169252"/>
              <a:gd name="connsiteY1" fmla="*/ 85798 h 177937"/>
              <a:gd name="connsiteX2" fmla="*/ 13449 w 169252"/>
              <a:gd name="connsiteY2" fmla="*/ 114373 h 177937"/>
              <a:gd name="connsiteX3" fmla="*/ 19799 w 169252"/>
              <a:gd name="connsiteY3" fmla="*/ 177873 h 177937"/>
              <a:gd name="connsiteX4" fmla="*/ 7099 w 169252"/>
              <a:gd name="connsiteY4" fmla="*/ 101673 h 177937"/>
              <a:gd name="connsiteX5" fmla="*/ 169024 w 169252"/>
              <a:gd name="connsiteY5" fmla="*/ 73 h 17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9252" h="177937">
                <a:moveTo>
                  <a:pt x="169024" y="73"/>
                </a:moveTo>
                <a:cubicBezTo>
                  <a:pt x="174845" y="-2573"/>
                  <a:pt x="67953" y="66748"/>
                  <a:pt x="42024" y="85798"/>
                </a:cubicBezTo>
                <a:cubicBezTo>
                  <a:pt x="16095" y="104848"/>
                  <a:pt x="17153" y="99027"/>
                  <a:pt x="13449" y="114373"/>
                </a:cubicBezTo>
                <a:cubicBezTo>
                  <a:pt x="9745" y="129719"/>
                  <a:pt x="20857" y="179990"/>
                  <a:pt x="19799" y="177873"/>
                </a:cubicBezTo>
                <a:cubicBezTo>
                  <a:pt x="18741" y="175756"/>
                  <a:pt x="-14068" y="129719"/>
                  <a:pt x="7099" y="101673"/>
                </a:cubicBezTo>
                <a:cubicBezTo>
                  <a:pt x="28266" y="73627"/>
                  <a:pt x="163203" y="2719"/>
                  <a:pt x="169024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7F692C32-F381-72E0-9B39-889F42E16E38}"/>
              </a:ext>
            </a:extLst>
          </p:cNvPr>
          <p:cNvSpPr/>
          <p:nvPr/>
        </p:nvSpPr>
        <p:spPr>
          <a:xfrm>
            <a:off x="2720256" y="2739969"/>
            <a:ext cx="162645" cy="139863"/>
          </a:xfrm>
          <a:custGeom>
            <a:avLst/>
            <a:gdLst>
              <a:gd name="connsiteX0" fmla="*/ 162644 w 162645"/>
              <a:gd name="connsiteY0" fmla="*/ 56 h 139863"/>
              <a:gd name="connsiteX1" fmla="*/ 22944 w 162645"/>
              <a:gd name="connsiteY1" fmla="*/ 79431 h 139863"/>
              <a:gd name="connsiteX2" fmla="*/ 719 w 162645"/>
              <a:gd name="connsiteY2" fmla="*/ 139756 h 139863"/>
              <a:gd name="connsiteX3" fmla="*/ 19769 w 162645"/>
              <a:gd name="connsiteY3" fmla="*/ 92131 h 139863"/>
              <a:gd name="connsiteX4" fmla="*/ 162644 w 162645"/>
              <a:gd name="connsiteY4" fmla="*/ 56 h 13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45" h="139863">
                <a:moveTo>
                  <a:pt x="162644" y="56"/>
                </a:moveTo>
                <a:cubicBezTo>
                  <a:pt x="163173" y="-2061"/>
                  <a:pt x="49931" y="56148"/>
                  <a:pt x="22944" y="79431"/>
                </a:cubicBezTo>
                <a:cubicBezTo>
                  <a:pt x="-4044" y="102714"/>
                  <a:pt x="1248" y="137639"/>
                  <a:pt x="719" y="139756"/>
                </a:cubicBezTo>
                <a:cubicBezTo>
                  <a:pt x="190" y="141873"/>
                  <a:pt x="-4573" y="112239"/>
                  <a:pt x="19769" y="92131"/>
                </a:cubicBezTo>
                <a:cubicBezTo>
                  <a:pt x="44111" y="72023"/>
                  <a:pt x="162115" y="2173"/>
                  <a:pt x="162644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AFA5E7ED-84B5-34E0-A3FE-E34DD5F619CF}"/>
              </a:ext>
            </a:extLst>
          </p:cNvPr>
          <p:cNvSpPr/>
          <p:nvPr/>
        </p:nvSpPr>
        <p:spPr>
          <a:xfrm>
            <a:off x="3028928" y="2749548"/>
            <a:ext cx="63722" cy="175193"/>
          </a:xfrm>
          <a:custGeom>
            <a:avLst/>
            <a:gdLst>
              <a:gd name="connsiteX0" fmla="*/ 3197 w 63722"/>
              <a:gd name="connsiteY0" fmla="*/ 2 h 175193"/>
              <a:gd name="connsiteX1" fmla="*/ 22247 w 63722"/>
              <a:gd name="connsiteY1" fmla="*/ 111127 h 175193"/>
              <a:gd name="connsiteX2" fmla="*/ 22 w 63722"/>
              <a:gd name="connsiteY2" fmla="*/ 174627 h 175193"/>
              <a:gd name="connsiteX3" fmla="*/ 19072 w 63722"/>
              <a:gd name="connsiteY3" fmla="*/ 139702 h 175193"/>
              <a:gd name="connsiteX4" fmla="*/ 63522 w 63722"/>
              <a:gd name="connsiteY4" fmla="*/ 95252 h 175193"/>
              <a:gd name="connsiteX5" fmla="*/ 34947 w 63722"/>
              <a:gd name="connsiteY5" fmla="*/ 114302 h 175193"/>
              <a:gd name="connsiteX6" fmla="*/ 3197 w 63722"/>
              <a:gd name="connsiteY6" fmla="*/ 2 h 175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722" h="175193">
                <a:moveTo>
                  <a:pt x="3197" y="2"/>
                </a:moveTo>
                <a:cubicBezTo>
                  <a:pt x="1080" y="-527"/>
                  <a:pt x="22776" y="82023"/>
                  <a:pt x="22247" y="111127"/>
                </a:cubicBezTo>
                <a:cubicBezTo>
                  <a:pt x="21718" y="140231"/>
                  <a:pt x="551" y="169865"/>
                  <a:pt x="22" y="174627"/>
                </a:cubicBezTo>
                <a:cubicBezTo>
                  <a:pt x="-507" y="179390"/>
                  <a:pt x="8489" y="152931"/>
                  <a:pt x="19072" y="139702"/>
                </a:cubicBezTo>
                <a:cubicBezTo>
                  <a:pt x="29655" y="126473"/>
                  <a:pt x="60876" y="99485"/>
                  <a:pt x="63522" y="95252"/>
                </a:cubicBezTo>
                <a:cubicBezTo>
                  <a:pt x="66168" y="91019"/>
                  <a:pt x="41826" y="124885"/>
                  <a:pt x="34947" y="114302"/>
                </a:cubicBezTo>
                <a:cubicBezTo>
                  <a:pt x="28068" y="103719"/>
                  <a:pt x="5314" y="531"/>
                  <a:pt x="3197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5CF5F116-51A9-5C4D-CCD8-471A52B9FEFB}"/>
              </a:ext>
            </a:extLst>
          </p:cNvPr>
          <p:cNvSpPr/>
          <p:nvPr/>
        </p:nvSpPr>
        <p:spPr>
          <a:xfrm>
            <a:off x="3001951" y="2482848"/>
            <a:ext cx="58753" cy="161933"/>
          </a:xfrm>
          <a:custGeom>
            <a:avLst/>
            <a:gdLst>
              <a:gd name="connsiteX0" fmla="*/ 58749 w 58753"/>
              <a:gd name="connsiteY0" fmla="*/ 2 h 161933"/>
              <a:gd name="connsiteX1" fmla="*/ 7949 w 58753"/>
              <a:gd name="connsiteY1" fmla="*/ 104777 h 161933"/>
              <a:gd name="connsiteX2" fmla="*/ 1599 w 58753"/>
              <a:gd name="connsiteY2" fmla="*/ 161927 h 161933"/>
              <a:gd name="connsiteX3" fmla="*/ 4774 w 58753"/>
              <a:gd name="connsiteY3" fmla="*/ 101602 h 161933"/>
              <a:gd name="connsiteX4" fmla="*/ 58749 w 58753"/>
              <a:gd name="connsiteY4" fmla="*/ 2 h 161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753" h="161933">
                <a:moveTo>
                  <a:pt x="58749" y="2"/>
                </a:moveTo>
                <a:cubicBezTo>
                  <a:pt x="59278" y="531"/>
                  <a:pt x="17474" y="77790"/>
                  <a:pt x="7949" y="104777"/>
                </a:cubicBezTo>
                <a:cubicBezTo>
                  <a:pt x="-1576" y="131764"/>
                  <a:pt x="2128" y="162456"/>
                  <a:pt x="1599" y="161927"/>
                </a:cubicBezTo>
                <a:cubicBezTo>
                  <a:pt x="1070" y="161398"/>
                  <a:pt x="-3163" y="123298"/>
                  <a:pt x="4774" y="101602"/>
                </a:cubicBezTo>
                <a:cubicBezTo>
                  <a:pt x="12711" y="79906"/>
                  <a:pt x="58220" y="-527"/>
                  <a:pt x="58749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369EB405-C54A-5593-37D7-DC8CCD10787F}"/>
              </a:ext>
            </a:extLst>
          </p:cNvPr>
          <p:cNvSpPr/>
          <p:nvPr/>
        </p:nvSpPr>
        <p:spPr>
          <a:xfrm>
            <a:off x="2793841" y="2811654"/>
            <a:ext cx="140004" cy="169671"/>
          </a:xfrm>
          <a:custGeom>
            <a:avLst/>
            <a:gdLst>
              <a:gd name="connsiteX0" fmla="*/ 159 w 140004"/>
              <a:gd name="connsiteY0" fmla="*/ 77596 h 169671"/>
              <a:gd name="connsiteX1" fmla="*/ 57309 w 140004"/>
              <a:gd name="connsiteY1" fmla="*/ 42671 h 169671"/>
              <a:gd name="connsiteX2" fmla="*/ 92234 w 140004"/>
              <a:gd name="connsiteY2" fmla="*/ 87121 h 169671"/>
              <a:gd name="connsiteX3" fmla="*/ 92234 w 140004"/>
              <a:gd name="connsiteY3" fmla="*/ 55371 h 169671"/>
              <a:gd name="connsiteX4" fmla="*/ 120809 w 140004"/>
              <a:gd name="connsiteY4" fmla="*/ 125221 h 169671"/>
              <a:gd name="connsiteX5" fmla="*/ 139859 w 140004"/>
              <a:gd name="connsiteY5" fmla="*/ 169671 h 169671"/>
              <a:gd name="connsiteX6" fmla="*/ 127159 w 140004"/>
              <a:gd name="connsiteY6" fmla="*/ 125221 h 169671"/>
              <a:gd name="connsiteX7" fmla="*/ 85884 w 140004"/>
              <a:gd name="connsiteY7" fmla="*/ 45846 h 169671"/>
              <a:gd name="connsiteX8" fmla="*/ 98584 w 140004"/>
              <a:gd name="connsiteY8" fmla="*/ 1396 h 169671"/>
              <a:gd name="connsiteX9" fmla="*/ 76359 w 140004"/>
              <a:gd name="connsiteY9" fmla="*/ 17271 h 169671"/>
              <a:gd name="connsiteX10" fmla="*/ 159 w 140004"/>
              <a:gd name="connsiteY10" fmla="*/ 77596 h 16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0004" h="169671">
                <a:moveTo>
                  <a:pt x="159" y="77596"/>
                </a:moveTo>
                <a:cubicBezTo>
                  <a:pt x="-3016" y="81829"/>
                  <a:pt x="41963" y="41083"/>
                  <a:pt x="57309" y="42671"/>
                </a:cubicBezTo>
                <a:cubicBezTo>
                  <a:pt x="72655" y="44258"/>
                  <a:pt x="86413" y="85004"/>
                  <a:pt x="92234" y="87121"/>
                </a:cubicBezTo>
                <a:cubicBezTo>
                  <a:pt x="98055" y="89238"/>
                  <a:pt x="87472" y="49021"/>
                  <a:pt x="92234" y="55371"/>
                </a:cubicBezTo>
                <a:cubicBezTo>
                  <a:pt x="96996" y="61721"/>
                  <a:pt x="112872" y="106171"/>
                  <a:pt x="120809" y="125221"/>
                </a:cubicBezTo>
                <a:cubicBezTo>
                  <a:pt x="128746" y="144271"/>
                  <a:pt x="138801" y="169671"/>
                  <a:pt x="139859" y="169671"/>
                </a:cubicBezTo>
                <a:cubicBezTo>
                  <a:pt x="140917" y="169671"/>
                  <a:pt x="136155" y="145859"/>
                  <a:pt x="127159" y="125221"/>
                </a:cubicBezTo>
                <a:cubicBezTo>
                  <a:pt x="118163" y="104584"/>
                  <a:pt x="90646" y="66483"/>
                  <a:pt x="85884" y="45846"/>
                </a:cubicBezTo>
                <a:cubicBezTo>
                  <a:pt x="81122" y="25209"/>
                  <a:pt x="100171" y="6158"/>
                  <a:pt x="98584" y="1396"/>
                </a:cubicBezTo>
                <a:cubicBezTo>
                  <a:pt x="96997" y="-3366"/>
                  <a:pt x="91705" y="4571"/>
                  <a:pt x="76359" y="17271"/>
                </a:cubicBezTo>
                <a:cubicBezTo>
                  <a:pt x="61013" y="29971"/>
                  <a:pt x="3334" y="73363"/>
                  <a:pt x="159" y="775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28C9877C-6299-8309-42CA-2042EC478111}"/>
              </a:ext>
            </a:extLst>
          </p:cNvPr>
          <p:cNvSpPr/>
          <p:nvPr/>
        </p:nvSpPr>
        <p:spPr>
          <a:xfrm>
            <a:off x="3066914" y="2834936"/>
            <a:ext cx="225782" cy="89846"/>
          </a:xfrm>
          <a:custGeom>
            <a:avLst/>
            <a:gdLst>
              <a:gd name="connsiteX0" fmla="*/ 136 w 225782"/>
              <a:gd name="connsiteY0" fmla="*/ 25739 h 89846"/>
              <a:gd name="connsiteX1" fmla="*/ 104911 w 225782"/>
              <a:gd name="connsiteY1" fmla="*/ 6689 h 89846"/>
              <a:gd name="connsiteX2" fmla="*/ 177936 w 225782"/>
              <a:gd name="connsiteY2" fmla="*/ 51139 h 89846"/>
              <a:gd name="connsiteX3" fmla="*/ 177936 w 225782"/>
              <a:gd name="connsiteY3" fmla="*/ 19389 h 89846"/>
              <a:gd name="connsiteX4" fmla="*/ 225561 w 225782"/>
              <a:gd name="connsiteY4" fmla="*/ 89239 h 89846"/>
              <a:gd name="connsiteX5" fmla="*/ 193811 w 225782"/>
              <a:gd name="connsiteY5" fmla="*/ 51139 h 89846"/>
              <a:gd name="connsiteX6" fmla="*/ 149361 w 225782"/>
              <a:gd name="connsiteY6" fmla="*/ 13039 h 89846"/>
              <a:gd name="connsiteX7" fmla="*/ 111261 w 225782"/>
              <a:gd name="connsiteY7" fmla="*/ 13039 h 89846"/>
              <a:gd name="connsiteX8" fmla="*/ 85861 w 225782"/>
              <a:gd name="connsiteY8" fmla="*/ 19389 h 89846"/>
              <a:gd name="connsiteX9" fmla="*/ 82686 w 225782"/>
              <a:gd name="connsiteY9" fmla="*/ 339 h 89846"/>
              <a:gd name="connsiteX10" fmla="*/ 136 w 225782"/>
              <a:gd name="connsiteY10" fmla="*/ 25739 h 8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5782" h="89846">
                <a:moveTo>
                  <a:pt x="136" y="25739"/>
                </a:moveTo>
                <a:cubicBezTo>
                  <a:pt x="3840" y="26797"/>
                  <a:pt x="75278" y="2456"/>
                  <a:pt x="104911" y="6689"/>
                </a:cubicBezTo>
                <a:cubicBezTo>
                  <a:pt x="134544" y="10922"/>
                  <a:pt x="165765" y="49022"/>
                  <a:pt x="177936" y="51139"/>
                </a:cubicBezTo>
                <a:cubicBezTo>
                  <a:pt x="190107" y="53256"/>
                  <a:pt x="169999" y="13039"/>
                  <a:pt x="177936" y="19389"/>
                </a:cubicBezTo>
                <a:cubicBezTo>
                  <a:pt x="185873" y="25739"/>
                  <a:pt x="222915" y="83947"/>
                  <a:pt x="225561" y="89239"/>
                </a:cubicBezTo>
                <a:cubicBezTo>
                  <a:pt x="228207" y="94531"/>
                  <a:pt x="206511" y="63839"/>
                  <a:pt x="193811" y="51139"/>
                </a:cubicBezTo>
                <a:cubicBezTo>
                  <a:pt x="181111" y="38439"/>
                  <a:pt x="163119" y="19389"/>
                  <a:pt x="149361" y="13039"/>
                </a:cubicBezTo>
                <a:cubicBezTo>
                  <a:pt x="135603" y="6689"/>
                  <a:pt x="121844" y="11981"/>
                  <a:pt x="111261" y="13039"/>
                </a:cubicBezTo>
                <a:cubicBezTo>
                  <a:pt x="100678" y="14097"/>
                  <a:pt x="90623" y="21506"/>
                  <a:pt x="85861" y="19389"/>
                </a:cubicBezTo>
                <a:cubicBezTo>
                  <a:pt x="81099" y="17272"/>
                  <a:pt x="95915" y="-2836"/>
                  <a:pt x="82686" y="339"/>
                </a:cubicBezTo>
                <a:cubicBezTo>
                  <a:pt x="69457" y="3514"/>
                  <a:pt x="-3568" y="24681"/>
                  <a:pt x="136" y="257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08B04C74-4EF4-AB92-4407-C1285EE39A39}"/>
              </a:ext>
            </a:extLst>
          </p:cNvPr>
          <p:cNvSpPr/>
          <p:nvPr/>
        </p:nvSpPr>
        <p:spPr>
          <a:xfrm>
            <a:off x="3076524" y="2428868"/>
            <a:ext cx="79659" cy="392296"/>
          </a:xfrm>
          <a:custGeom>
            <a:avLst/>
            <a:gdLst>
              <a:gd name="connsiteX0" fmla="*/ 57201 w 79659"/>
              <a:gd name="connsiteY0" fmla="*/ 7 h 392296"/>
              <a:gd name="connsiteX1" fmla="*/ 22276 w 79659"/>
              <a:gd name="connsiteY1" fmla="*/ 149232 h 392296"/>
              <a:gd name="connsiteX2" fmla="*/ 41326 w 79659"/>
              <a:gd name="connsiteY2" fmla="*/ 222257 h 392296"/>
              <a:gd name="connsiteX3" fmla="*/ 22276 w 79659"/>
              <a:gd name="connsiteY3" fmla="*/ 209557 h 392296"/>
              <a:gd name="connsiteX4" fmla="*/ 38151 w 79659"/>
              <a:gd name="connsiteY4" fmla="*/ 260357 h 392296"/>
              <a:gd name="connsiteX5" fmla="*/ 51 w 79659"/>
              <a:gd name="connsiteY5" fmla="*/ 282582 h 392296"/>
              <a:gd name="connsiteX6" fmla="*/ 47676 w 79659"/>
              <a:gd name="connsiteY6" fmla="*/ 273057 h 392296"/>
              <a:gd name="connsiteX7" fmla="*/ 69901 w 79659"/>
              <a:gd name="connsiteY7" fmla="*/ 323857 h 392296"/>
              <a:gd name="connsiteX8" fmla="*/ 60376 w 79659"/>
              <a:gd name="connsiteY8" fmla="*/ 292107 h 392296"/>
              <a:gd name="connsiteX9" fmla="*/ 79426 w 79659"/>
              <a:gd name="connsiteY9" fmla="*/ 390532 h 392296"/>
              <a:gd name="connsiteX10" fmla="*/ 69901 w 79659"/>
              <a:gd name="connsiteY10" fmla="*/ 349257 h 392296"/>
              <a:gd name="connsiteX11" fmla="*/ 54026 w 79659"/>
              <a:gd name="connsiteY11" fmla="*/ 273057 h 392296"/>
              <a:gd name="connsiteX12" fmla="*/ 34976 w 79659"/>
              <a:gd name="connsiteY12" fmla="*/ 215907 h 392296"/>
              <a:gd name="connsiteX13" fmla="*/ 15926 w 79659"/>
              <a:gd name="connsiteY13" fmla="*/ 155582 h 392296"/>
              <a:gd name="connsiteX14" fmla="*/ 57201 w 79659"/>
              <a:gd name="connsiteY14" fmla="*/ 7 h 39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659" h="392296">
                <a:moveTo>
                  <a:pt x="57201" y="7"/>
                </a:moveTo>
                <a:cubicBezTo>
                  <a:pt x="58259" y="-1051"/>
                  <a:pt x="24922" y="112190"/>
                  <a:pt x="22276" y="149232"/>
                </a:cubicBezTo>
                <a:cubicBezTo>
                  <a:pt x="19630" y="186274"/>
                  <a:pt x="41326" y="212203"/>
                  <a:pt x="41326" y="222257"/>
                </a:cubicBezTo>
                <a:cubicBezTo>
                  <a:pt x="41326" y="232311"/>
                  <a:pt x="22805" y="203207"/>
                  <a:pt x="22276" y="209557"/>
                </a:cubicBezTo>
                <a:cubicBezTo>
                  <a:pt x="21747" y="215907"/>
                  <a:pt x="41855" y="248186"/>
                  <a:pt x="38151" y="260357"/>
                </a:cubicBezTo>
                <a:cubicBezTo>
                  <a:pt x="34447" y="272528"/>
                  <a:pt x="-1537" y="280465"/>
                  <a:pt x="51" y="282582"/>
                </a:cubicBezTo>
                <a:cubicBezTo>
                  <a:pt x="1639" y="284699"/>
                  <a:pt x="36034" y="266178"/>
                  <a:pt x="47676" y="273057"/>
                </a:cubicBezTo>
                <a:cubicBezTo>
                  <a:pt x="59318" y="279936"/>
                  <a:pt x="67784" y="320682"/>
                  <a:pt x="69901" y="323857"/>
                </a:cubicBezTo>
                <a:cubicBezTo>
                  <a:pt x="72018" y="327032"/>
                  <a:pt x="58789" y="280995"/>
                  <a:pt x="60376" y="292107"/>
                </a:cubicBezTo>
                <a:cubicBezTo>
                  <a:pt x="61963" y="303219"/>
                  <a:pt x="77839" y="381007"/>
                  <a:pt x="79426" y="390532"/>
                </a:cubicBezTo>
                <a:cubicBezTo>
                  <a:pt x="81014" y="400057"/>
                  <a:pt x="74134" y="368836"/>
                  <a:pt x="69901" y="349257"/>
                </a:cubicBezTo>
                <a:cubicBezTo>
                  <a:pt x="65668" y="329678"/>
                  <a:pt x="59847" y="295282"/>
                  <a:pt x="54026" y="273057"/>
                </a:cubicBezTo>
                <a:cubicBezTo>
                  <a:pt x="48205" y="250832"/>
                  <a:pt x="41326" y="235486"/>
                  <a:pt x="34976" y="215907"/>
                </a:cubicBezTo>
                <a:cubicBezTo>
                  <a:pt x="28626" y="196328"/>
                  <a:pt x="9047" y="190507"/>
                  <a:pt x="15926" y="155582"/>
                </a:cubicBezTo>
                <a:cubicBezTo>
                  <a:pt x="22805" y="120657"/>
                  <a:pt x="56143" y="1065"/>
                  <a:pt x="57201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088FAB68-51D7-0508-DD96-85934D6C0B23}"/>
              </a:ext>
            </a:extLst>
          </p:cNvPr>
          <p:cNvSpPr/>
          <p:nvPr/>
        </p:nvSpPr>
        <p:spPr>
          <a:xfrm>
            <a:off x="3123376" y="2752675"/>
            <a:ext cx="178821" cy="139800"/>
          </a:xfrm>
          <a:custGeom>
            <a:avLst/>
            <a:gdLst>
              <a:gd name="connsiteX0" fmla="*/ 824 w 178821"/>
              <a:gd name="connsiteY0" fmla="*/ 63550 h 139800"/>
              <a:gd name="connsiteX1" fmla="*/ 64324 w 178821"/>
              <a:gd name="connsiteY1" fmla="*/ 57200 h 139800"/>
              <a:gd name="connsiteX2" fmla="*/ 77024 w 178821"/>
              <a:gd name="connsiteY2" fmla="*/ 44500 h 139800"/>
              <a:gd name="connsiteX3" fmla="*/ 64324 w 178821"/>
              <a:gd name="connsiteY3" fmla="*/ 50 h 139800"/>
              <a:gd name="connsiteX4" fmla="*/ 102424 w 178821"/>
              <a:gd name="connsiteY4" fmla="*/ 54025 h 139800"/>
              <a:gd name="connsiteX5" fmla="*/ 102424 w 178821"/>
              <a:gd name="connsiteY5" fmla="*/ 25450 h 139800"/>
              <a:gd name="connsiteX6" fmla="*/ 140524 w 178821"/>
              <a:gd name="connsiteY6" fmla="*/ 95300 h 139800"/>
              <a:gd name="connsiteX7" fmla="*/ 178624 w 178821"/>
              <a:gd name="connsiteY7" fmla="*/ 139750 h 139800"/>
              <a:gd name="connsiteX8" fmla="*/ 156399 w 178821"/>
              <a:gd name="connsiteY8" fmla="*/ 104825 h 139800"/>
              <a:gd name="connsiteX9" fmla="*/ 108774 w 178821"/>
              <a:gd name="connsiteY9" fmla="*/ 28625 h 139800"/>
              <a:gd name="connsiteX10" fmla="*/ 115124 w 178821"/>
              <a:gd name="connsiteY10" fmla="*/ 47675 h 139800"/>
              <a:gd name="connsiteX11" fmla="*/ 824 w 178821"/>
              <a:gd name="connsiteY11" fmla="*/ 63550 h 13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8821" h="139800">
                <a:moveTo>
                  <a:pt x="824" y="63550"/>
                </a:moveTo>
                <a:cubicBezTo>
                  <a:pt x="-7643" y="65137"/>
                  <a:pt x="51624" y="60375"/>
                  <a:pt x="64324" y="57200"/>
                </a:cubicBezTo>
                <a:cubicBezTo>
                  <a:pt x="77024" y="54025"/>
                  <a:pt x="77024" y="54025"/>
                  <a:pt x="77024" y="44500"/>
                </a:cubicBezTo>
                <a:cubicBezTo>
                  <a:pt x="77024" y="34975"/>
                  <a:pt x="60091" y="-1537"/>
                  <a:pt x="64324" y="50"/>
                </a:cubicBezTo>
                <a:cubicBezTo>
                  <a:pt x="68557" y="1637"/>
                  <a:pt x="96074" y="49792"/>
                  <a:pt x="102424" y="54025"/>
                </a:cubicBezTo>
                <a:cubicBezTo>
                  <a:pt x="108774" y="58258"/>
                  <a:pt x="96074" y="18571"/>
                  <a:pt x="102424" y="25450"/>
                </a:cubicBezTo>
                <a:cubicBezTo>
                  <a:pt x="108774" y="32329"/>
                  <a:pt x="127824" y="76250"/>
                  <a:pt x="140524" y="95300"/>
                </a:cubicBezTo>
                <a:cubicBezTo>
                  <a:pt x="153224" y="114350"/>
                  <a:pt x="175978" y="138163"/>
                  <a:pt x="178624" y="139750"/>
                </a:cubicBezTo>
                <a:cubicBezTo>
                  <a:pt x="181270" y="141338"/>
                  <a:pt x="156399" y="104825"/>
                  <a:pt x="156399" y="104825"/>
                </a:cubicBezTo>
                <a:lnTo>
                  <a:pt x="108774" y="28625"/>
                </a:lnTo>
                <a:cubicBezTo>
                  <a:pt x="101895" y="19100"/>
                  <a:pt x="127295" y="41854"/>
                  <a:pt x="115124" y="47675"/>
                </a:cubicBezTo>
                <a:cubicBezTo>
                  <a:pt x="102953" y="53496"/>
                  <a:pt x="9291" y="61963"/>
                  <a:pt x="824" y="635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A97911D3-D921-CDF6-389E-454F298E27AA}"/>
              </a:ext>
            </a:extLst>
          </p:cNvPr>
          <p:cNvSpPr/>
          <p:nvPr/>
        </p:nvSpPr>
        <p:spPr>
          <a:xfrm>
            <a:off x="3028704" y="2893597"/>
            <a:ext cx="137238" cy="59237"/>
          </a:xfrm>
          <a:custGeom>
            <a:avLst/>
            <a:gdLst>
              <a:gd name="connsiteX0" fmla="*/ 246 w 137238"/>
              <a:gd name="connsiteY0" fmla="*/ 59153 h 59237"/>
              <a:gd name="connsiteX1" fmla="*/ 70096 w 137238"/>
              <a:gd name="connsiteY1" fmla="*/ 14703 h 59237"/>
              <a:gd name="connsiteX2" fmla="*/ 136771 w 137238"/>
              <a:gd name="connsiteY2" fmla="*/ 8353 h 59237"/>
              <a:gd name="connsiteX3" fmla="*/ 95496 w 137238"/>
              <a:gd name="connsiteY3" fmla="*/ 2003 h 59237"/>
              <a:gd name="connsiteX4" fmla="*/ 246 w 137238"/>
              <a:gd name="connsiteY4" fmla="*/ 59153 h 5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238" h="59237">
                <a:moveTo>
                  <a:pt x="246" y="59153"/>
                </a:moveTo>
                <a:cubicBezTo>
                  <a:pt x="-3987" y="61270"/>
                  <a:pt x="47342" y="23170"/>
                  <a:pt x="70096" y="14703"/>
                </a:cubicBezTo>
                <a:cubicBezTo>
                  <a:pt x="92850" y="6236"/>
                  <a:pt x="132538" y="10470"/>
                  <a:pt x="136771" y="8353"/>
                </a:cubicBezTo>
                <a:cubicBezTo>
                  <a:pt x="141004" y="6236"/>
                  <a:pt x="115604" y="-4347"/>
                  <a:pt x="95496" y="2003"/>
                </a:cubicBezTo>
                <a:cubicBezTo>
                  <a:pt x="75388" y="8353"/>
                  <a:pt x="4479" y="57036"/>
                  <a:pt x="246" y="59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688F25DD-D463-D7B7-C714-8FF033BC6733}"/>
              </a:ext>
            </a:extLst>
          </p:cNvPr>
          <p:cNvSpPr/>
          <p:nvPr/>
        </p:nvSpPr>
        <p:spPr>
          <a:xfrm>
            <a:off x="2816221" y="2886066"/>
            <a:ext cx="82569" cy="63520"/>
          </a:xfrm>
          <a:custGeom>
            <a:avLst/>
            <a:gdLst>
              <a:gd name="connsiteX0" fmla="*/ 4 w 82569"/>
              <a:gd name="connsiteY0" fmla="*/ 9 h 63520"/>
              <a:gd name="connsiteX1" fmla="*/ 57154 w 82569"/>
              <a:gd name="connsiteY1" fmla="*/ 34934 h 63520"/>
              <a:gd name="connsiteX2" fmla="*/ 82554 w 82569"/>
              <a:gd name="connsiteY2" fmla="*/ 63509 h 63520"/>
              <a:gd name="connsiteX3" fmla="*/ 60329 w 82569"/>
              <a:gd name="connsiteY3" fmla="*/ 31759 h 63520"/>
              <a:gd name="connsiteX4" fmla="*/ 4 w 82569"/>
              <a:gd name="connsiteY4" fmla="*/ 9 h 6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69" h="63520">
                <a:moveTo>
                  <a:pt x="4" y="9"/>
                </a:moveTo>
                <a:cubicBezTo>
                  <a:pt x="-525" y="538"/>
                  <a:pt x="43396" y="24351"/>
                  <a:pt x="57154" y="34934"/>
                </a:cubicBezTo>
                <a:cubicBezTo>
                  <a:pt x="70912" y="45517"/>
                  <a:pt x="82025" y="64038"/>
                  <a:pt x="82554" y="63509"/>
                </a:cubicBezTo>
                <a:cubicBezTo>
                  <a:pt x="83083" y="62980"/>
                  <a:pt x="70383" y="42342"/>
                  <a:pt x="60329" y="31759"/>
                </a:cubicBezTo>
                <a:cubicBezTo>
                  <a:pt x="50275" y="21176"/>
                  <a:pt x="533" y="-520"/>
                  <a:pt x="4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A541BCCB-DACC-084F-24AA-860C6423BCFD}"/>
              </a:ext>
            </a:extLst>
          </p:cNvPr>
          <p:cNvSpPr/>
          <p:nvPr/>
        </p:nvSpPr>
        <p:spPr>
          <a:xfrm>
            <a:off x="2955848" y="2933151"/>
            <a:ext cx="152590" cy="108594"/>
          </a:xfrm>
          <a:custGeom>
            <a:avLst/>
            <a:gdLst>
              <a:gd name="connsiteX0" fmla="*/ 25477 w 152590"/>
              <a:gd name="connsiteY0" fmla="*/ 549 h 108594"/>
              <a:gd name="connsiteX1" fmla="*/ 85802 w 152590"/>
              <a:gd name="connsiteY1" fmla="*/ 41824 h 108594"/>
              <a:gd name="connsiteX2" fmla="*/ 101677 w 152590"/>
              <a:gd name="connsiteY2" fmla="*/ 73574 h 108594"/>
              <a:gd name="connsiteX3" fmla="*/ 152477 w 152590"/>
              <a:gd name="connsiteY3" fmla="*/ 57699 h 108594"/>
              <a:gd name="connsiteX4" fmla="*/ 114377 w 152590"/>
              <a:gd name="connsiteY4" fmla="*/ 83099 h 108594"/>
              <a:gd name="connsiteX5" fmla="*/ 79452 w 152590"/>
              <a:gd name="connsiteY5" fmla="*/ 108499 h 108594"/>
              <a:gd name="connsiteX6" fmla="*/ 77 w 152590"/>
              <a:gd name="connsiteY6" fmla="*/ 73574 h 108594"/>
              <a:gd name="connsiteX7" fmla="*/ 63577 w 152590"/>
              <a:gd name="connsiteY7" fmla="*/ 79924 h 108594"/>
              <a:gd name="connsiteX8" fmla="*/ 82627 w 152590"/>
              <a:gd name="connsiteY8" fmla="*/ 73574 h 108594"/>
              <a:gd name="connsiteX9" fmla="*/ 25477 w 152590"/>
              <a:gd name="connsiteY9" fmla="*/ 549 h 108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590" h="108594">
                <a:moveTo>
                  <a:pt x="25477" y="549"/>
                </a:moveTo>
                <a:cubicBezTo>
                  <a:pt x="26006" y="-4743"/>
                  <a:pt x="73102" y="29653"/>
                  <a:pt x="85802" y="41824"/>
                </a:cubicBezTo>
                <a:cubicBezTo>
                  <a:pt x="98502" y="53995"/>
                  <a:pt x="90564" y="70928"/>
                  <a:pt x="101677" y="73574"/>
                </a:cubicBezTo>
                <a:cubicBezTo>
                  <a:pt x="112790" y="76220"/>
                  <a:pt x="150360" y="56111"/>
                  <a:pt x="152477" y="57699"/>
                </a:cubicBezTo>
                <a:cubicBezTo>
                  <a:pt x="154594" y="59287"/>
                  <a:pt x="126548" y="74632"/>
                  <a:pt x="114377" y="83099"/>
                </a:cubicBezTo>
                <a:cubicBezTo>
                  <a:pt x="102206" y="91566"/>
                  <a:pt x="98502" y="110086"/>
                  <a:pt x="79452" y="108499"/>
                </a:cubicBezTo>
                <a:cubicBezTo>
                  <a:pt x="60402" y="106912"/>
                  <a:pt x="2723" y="78336"/>
                  <a:pt x="77" y="73574"/>
                </a:cubicBezTo>
                <a:cubicBezTo>
                  <a:pt x="-2569" y="68812"/>
                  <a:pt x="63577" y="79924"/>
                  <a:pt x="63577" y="79924"/>
                </a:cubicBezTo>
                <a:cubicBezTo>
                  <a:pt x="77335" y="79924"/>
                  <a:pt x="82627" y="82041"/>
                  <a:pt x="82627" y="73574"/>
                </a:cubicBezTo>
                <a:cubicBezTo>
                  <a:pt x="82627" y="65107"/>
                  <a:pt x="24948" y="5841"/>
                  <a:pt x="25477" y="5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7AD3E59E-F357-A599-8092-FA8694CB532B}"/>
              </a:ext>
            </a:extLst>
          </p:cNvPr>
          <p:cNvSpPr/>
          <p:nvPr/>
        </p:nvSpPr>
        <p:spPr>
          <a:xfrm>
            <a:off x="2896807" y="3044780"/>
            <a:ext cx="37144" cy="149283"/>
          </a:xfrm>
          <a:custGeom>
            <a:avLst/>
            <a:gdLst>
              <a:gd name="connsiteX0" fmla="*/ 36893 w 37144"/>
              <a:gd name="connsiteY0" fmla="*/ 45 h 149283"/>
              <a:gd name="connsiteX1" fmla="*/ 17843 w 37144"/>
              <a:gd name="connsiteY1" fmla="*/ 57195 h 149283"/>
              <a:gd name="connsiteX2" fmla="*/ 21018 w 37144"/>
              <a:gd name="connsiteY2" fmla="*/ 111170 h 149283"/>
              <a:gd name="connsiteX3" fmla="*/ 11493 w 37144"/>
              <a:gd name="connsiteY3" fmla="*/ 60370 h 149283"/>
              <a:gd name="connsiteX4" fmla="*/ 5143 w 37144"/>
              <a:gd name="connsiteY4" fmla="*/ 149270 h 149283"/>
              <a:gd name="connsiteX5" fmla="*/ 1968 w 37144"/>
              <a:gd name="connsiteY5" fmla="*/ 66720 h 149283"/>
              <a:gd name="connsiteX6" fmla="*/ 36893 w 37144"/>
              <a:gd name="connsiteY6" fmla="*/ 45 h 149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44" h="149283">
                <a:moveTo>
                  <a:pt x="36893" y="45"/>
                </a:moveTo>
                <a:cubicBezTo>
                  <a:pt x="39539" y="-1543"/>
                  <a:pt x="20489" y="38674"/>
                  <a:pt x="17843" y="57195"/>
                </a:cubicBezTo>
                <a:cubicBezTo>
                  <a:pt x="15197" y="75716"/>
                  <a:pt x="22076" y="110641"/>
                  <a:pt x="21018" y="111170"/>
                </a:cubicBezTo>
                <a:cubicBezTo>
                  <a:pt x="19960" y="111699"/>
                  <a:pt x="14139" y="54020"/>
                  <a:pt x="11493" y="60370"/>
                </a:cubicBezTo>
                <a:cubicBezTo>
                  <a:pt x="8847" y="66720"/>
                  <a:pt x="6731" y="148212"/>
                  <a:pt x="5143" y="149270"/>
                </a:cubicBezTo>
                <a:cubicBezTo>
                  <a:pt x="3555" y="150328"/>
                  <a:pt x="-3324" y="87357"/>
                  <a:pt x="1968" y="66720"/>
                </a:cubicBezTo>
                <a:cubicBezTo>
                  <a:pt x="7260" y="46083"/>
                  <a:pt x="34247" y="1633"/>
                  <a:pt x="36893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BFDE5986-10F3-D7DE-C5DD-E1579C3CF283}"/>
              </a:ext>
            </a:extLst>
          </p:cNvPr>
          <p:cNvSpPr/>
          <p:nvPr/>
        </p:nvSpPr>
        <p:spPr>
          <a:xfrm>
            <a:off x="2952750" y="3048000"/>
            <a:ext cx="70305" cy="149469"/>
          </a:xfrm>
          <a:custGeom>
            <a:avLst/>
            <a:gdLst>
              <a:gd name="connsiteX0" fmla="*/ 0 w 70305"/>
              <a:gd name="connsiteY0" fmla="*/ 0 h 149469"/>
              <a:gd name="connsiteX1" fmla="*/ 9525 w 70305"/>
              <a:gd name="connsiteY1" fmla="*/ 63500 h 149469"/>
              <a:gd name="connsiteX2" fmla="*/ 31750 w 70305"/>
              <a:gd name="connsiteY2" fmla="*/ 107950 h 149469"/>
              <a:gd name="connsiteX3" fmla="*/ 34925 w 70305"/>
              <a:gd name="connsiteY3" fmla="*/ 95250 h 149469"/>
              <a:gd name="connsiteX4" fmla="*/ 69850 w 70305"/>
              <a:gd name="connsiteY4" fmla="*/ 149225 h 149469"/>
              <a:gd name="connsiteX5" fmla="*/ 53975 w 70305"/>
              <a:gd name="connsiteY5" fmla="*/ 114300 h 149469"/>
              <a:gd name="connsiteX6" fmla="*/ 41275 w 70305"/>
              <a:gd name="connsiteY6" fmla="*/ 92075 h 149469"/>
              <a:gd name="connsiteX7" fmla="*/ 0 w 70305"/>
              <a:gd name="connsiteY7" fmla="*/ 0 h 149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305" h="149469">
                <a:moveTo>
                  <a:pt x="0" y="0"/>
                </a:moveTo>
                <a:cubicBezTo>
                  <a:pt x="2116" y="22754"/>
                  <a:pt x="4233" y="45508"/>
                  <a:pt x="9525" y="63500"/>
                </a:cubicBezTo>
                <a:cubicBezTo>
                  <a:pt x="14817" y="81492"/>
                  <a:pt x="31750" y="107950"/>
                  <a:pt x="31750" y="107950"/>
                </a:cubicBezTo>
                <a:cubicBezTo>
                  <a:pt x="35983" y="113242"/>
                  <a:pt x="28575" y="88371"/>
                  <a:pt x="34925" y="95250"/>
                </a:cubicBezTo>
                <a:cubicBezTo>
                  <a:pt x="41275" y="102129"/>
                  <a:pt x="66675" y="146050"/>
                  <a:pt x="69850" y="149225"/>
                </a:cubicBezTo>
                <a:cubicBezTo>
                  <a:pt x="73025" y="152400"/>
                  <a:pt x="58738" y="123825"/>
                  <a:pt x="53975" y="114300"/>
                </a:cubicBezTo>
                <a:cubicBezTo>
                  <a:pt x="49212" y="104775"/>
                  <a:pt x="41275" y="92075"/>
                  <a:pt x="41275" y="920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FEDD1BDA-0F1C-EC38-CBF7-B0AF9338C1A4}"/>
              </a:ext>
            </a:extLst>
          </p:cNvPr>
          <p:cNvSpPr/>
          <p:nvPr/>
        </p:nvSpPr>
        <p:spPr>
          <a:xfrm>
            <a:off x="2847733" y="3016112"/>
            <a:ext cx="66917" cy="130434"/>
          </a:xfrm>
          <a:custGeom>
            <a:avLst/>
            <a:gdLst>
              <a:gd name="connsiteX0" fmla="*/ 66917 w 66917"/>
              <a:gd name="connsiteY0" fmla="*/ 138 h 130434"/>
              <a:gd name="connsiteX1" fmla="*/ 9767 w 66917"/>
              <a:gd name="connsiteY1" fmla="*/ 69988 h 130434"/>
              <a:gd name="connsiteX2" fmla="*/ 242 w 66917"/>
              <a:gd name="connsiteY2" fmla="*/ 130313 h 130434"/>
              <a:gd name="connsiteX3" fmla="*/ 9767 w 66917"/>
              <a:gd name="connsiteY3" fmla="*/ 54113 h 130434"/>
              <a:gd name="connsiteX4" fmla="*/ 66917 w 66917"/>
              <a:gd name="connsiteY4" fmla="*/ 138 h 130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17" h="130434">
                <a:moveTo>
                  <a:pt x="66917" y="138"/>
                </a:moveTo>
                <a:cubicBezTo>
                  <a:pt x="66917" y="2784"/>
                  <a:pt x="20879" y="48292"/>
                  <a:pt x="9767" y="69988"/>
                </a:cubicBezTo>
                <a:cubicBezTo>
                  <a:pt x="-1345" y="91684"/>
                  <a:pt x="242" y="132959"/>
                  <a:pt x="242" y="130313"/>
                </a:cubicBezTo>
                <a:cubicBezTo>
                  <a:pt x="242" y="127667"/>
                  <a:pt x="-2404" y="74750"/>
                  <a:pt x="9767" y="54113"/>
                </a:cubicBezTo>
                <a:cubicBezTo>
                  <a:pt x="21938" y="33476"/>
                  <a:pt x="66917" y="-2508"/>
                  <a:pt x="66917" y="1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DCAA5BCC-8B80-062A-478A-82A5D22EAAAA}"/>
              </a:ext>
            </a:extLst>
          </p:cNvPr>
          <p:cNvSpPr/>
          <p:nvPr/>
        </p:nvSpPr>
        <p:spPr>
          <a:xfrm>
            <a:off x="3025769" y="3079746"/>
            <a:ext cx="38645" cy="107960"/>
          </a:xfrm>
          <a:custGeom>
            <a:avLst/>
            <a:gdLst>
              <a:gd name="connsiteX0" fmla="*/ 6 w 38645"/>
              <a:gd name="connsiteY0" fmla="*/ 4 h 107960"/>
              <a:gd name="connsiteX1" fmla="*/ 34931 w 38645"/>
              <a:gd name="connsiteY1" fmla="*/ 60329 h 107960"/>
              <a:gd name="connsiteX2" fmla="*/ 34931 w 38645"/>
              <a:gd name="connsiteY2" fmla="*/ 107954 h 107960"/>
              <a:gd name="connsiteX3" fmla="*/ 38106 w 38645"/>
              <a:gd name="connsiteY3" fmla="*/ 57154 h 107960"/>
              <a:gd name="connsiteX4" fmla="*/ 6 w 38645"/>
              <a:gd name="connsiteY4" fmla="*/ 4 h 107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45" h="107960">
                <a:moveTo>
                  <a:pt x="6" y="4"/>
                </a:moveTo>
                <a:cubicBezTo>
                  <a:pt x="-523" y="533"/>
                  <a:pt x="29110" y="42337"/>
                  <a:pt x="34931" y="60329"/>
                </a:cubicBezTo>
                <a:cubicBezTo>
                  <a:pt x="40752" y="78321"/>
                  <a:pt x="34402" y="108483"/>
                  <a:pt x="34931" y="107954"/>
                </a:cubicBezTo>
                <a:cubicBezTo>
                  <a:pt x="35460" y="107425"/>
                  <a:pt x="40223" y="73029"/>
                  <a:pt x="38106" y="57154"/>
                </a:cubicBezTo>
                <a:cubicBezTo>
                  <a:pt x="35989" y="41279"/>
                  <a:pt x="535" y="-525"/>
                  <a:pt x="6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B301CC70-384A-0F91-2B26-57AEA00A7B12}"/>
              </a:ext>
            </a:extLst>
          </p:cNvPr>
          <p:cNvSpPr/>
          <p:nvPr/>
        </p:nvSpPr>
        <p:spPr>
          <a:xfrm>
            <a:off x="2732286" y="3047732"/>
            <a:ext cx="52210" cy="82999"/>
          </a:xfrm>
          <a:custGeom>
            <a:avLst/>
            <a:gdLst>
              <a:gd name="connsiteX0" fmla="*/ 52189 w 52210"/>
              <a:gd name="connsiteY0" fmla="*/ 268 h 82999"/>
              <a:gd name="connsiteX1" fmla="*/ 7739 w 52210"/>
              <a:gd name="connsiteY1" fmla="*/ 44718 h 82999"/>
              <a:gd name="connsiteX2" fmla="*/ 10914 w 52210"/>
              <a:gd name="connsiteY2" fmla="*/ 82818 h 82999"/>
              <a:gd name="connsiteX3" fmla="*/ 1389 w 52210"/>
              <a:gd name="connsiteY3" fmla="*/ 28843 h 82999"/>
              <a:gd name="connsiteX4" fmla="*/ 52189 w 52210"/>
              <a:gd name="connsiteY4" fmla="*/ 268 h 82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0" h="82999">
                <a:moveTo>
                  <a:pt x="52189" y="268"/>
                </a:moveTo>
                <a:cubicBezTo>
                  <a:pt x="53247" y="2914"/>
                  <a:pt x="14618" y="30960"/>
                  <a:pt x="7739" y="44718"/>
                </a:cubicBezTo>
                <a:cubicBezTo>
                  <a:pt x="860" y="58476"/>
                  <a:pt x="11972" y="85464"/>
                  <a:pt x="10914" y="82818"/>
                </a:cubicBezTo>
                <a:cubicBezTo>
                  <a:pt x="9856" y="80172"/>
                  <a:pt x="-4432" y="42601"/>
                  <a:pt x="1389" y="28843"/>
                </a:cubicBezTo>
                <a:cubicBezTo>
                  <a:pt x="7210" y="15085"/>
                  <a:pt x="51131" y="-2378"/>
                  <a:pt x="52189" y="2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92DD59F2-2B77-912B-3BB4-919AE6B381FF}"/>
              </a:ext>
            </a:extLst>
          </p:cNvPr>
          <p:cNvSpPr/>
          <p:nvPr/>
        </p:nvSpPr>
        <p:spPr>
          <a:xfrm>
            <a:off x="3171715" y="3121025"/>
            <a:ext cx="137020" cy="149225"/>
          </a:xfrm>
          <a:custGeom>
            <a:avLst/>
            <a:gdLst>
              <a:gd name="connsiteX0" fmla="*/ 110 w 137020"/>
              <a:gd name="connsiteY0" fmla="*/ 0 h 149225"/>
              <a:gd name="connsiteX1" fmla="*/ 85835 w 137020"/>
              <a:gd name="connsiteY1" fmla="*/ 88900 h 149225"/>
              <a:gd name="connsiteX2" fmla="*/ 136635 w 137020"/>
              <a:gd name="connsiteY2" fmla="*/ 149225 h 149225"/>
              <a:gd name="connsiteX3" fmla="*/ 104885 w 137020"/>
              <a:gd name="connsiteY3" fmla="*/ 88900 h 149225"/>
              <a:gd name="connsiteX4" fmla="*/ 110 w 137020"/>
              <a:gd name="connsiteY4" fmla="*/ 0 h 14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020" h="149225">
                <a:moveTo>
                  <a:pt x="110" y="0"/>
                </a:moveTo>
                <a:cubicBezTo>
                  <a:pt x="-3065" y="0"/>
                  <a:pt x="63081" y="64029"/>
                  <a:pt x="85835" y="88900"/>
                </a:cubicBezTo>
                <a:cubicBezTo>
                  <a:pt x="108589" y="113771"/>
                  <a:pt x="133460" y="149225"/>
                  <a:pt x="136635" y="149225"/>
                </a:cubicBezTo>
                <a:cubicBezTo>
                  <a:pt x="139810" y="149225"/>
                  <a:pt x="122877" y="109008"/>
                  <a:pt x="104885" y="88900"/>
                </a:cubicBezTo>
                <a:cubicBezTo>
                  <a:pt x="86893" y="68792"/>
                  <a:pt x="3285" y="0"/>
                  <a:pt x="11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04529A40-B69F-4524-BF1A-0F135146AD10}"/>
              </a:ext>
            </a:extLst>
          </p:cNvPr>
          <p:cNvSpPr/>
          <p:nvPr/>
        </p:nvSpPr>
        <p:spPr>
          <a:xfrm>
            <a:off x="2701766" y="3201549"/>
            <a:ext cx="238621" cy="84576"/>
          </a:xfrm>
          <a:custGeom>
            <a:avLst/>
            <a:gdLst>
              <a:gd name="connsiteX0" fmla="*/ 159 w 238621"/>
              <a:gd name="connsiteY0" fmla="*/ 84576 h 84576"/>
              <a:gd name="connsiteX1" fmla="*/ 111284 w 238621"/>
              <a:gd name="connsiteY1" fmla="*/ 2026 h 84576"/>
              <a:gd name="connsiteX2" fmla="*/ 206534 w 238621"/>
              <a:gd name="connsiteY2" fmla="*/ 40126 h 84576"/>
              <a:gd name="connsiteX3" fmla="*/ 190659 w 238621"/>
              <a:gd name="connsiteY3" fmla="*/ 5201 h 84576"/>
              <a:gd name="connsiteX4" fmla="*/ 238284 w 238621"/>
              <a:gd name="connsiteY4" fmla="*/ 52826 h 84576"/>
              <a:gd name="connsiteX5" fmla="*/ 162084 w 238621"/>
              <a:gd name="connsiteY5" fmla="*/ 8376 h 84576"/>
              <a:gd name="connsiteX6" fmla="*/ 130334 w 238621"/>
              <a:gd name="connsiteY6" fmla="*/ 17901 h 84576"/>
              <a:gd name="connsiteX7" fmla="*/ 136684 w 238621"/>
              <a:gd name="connsiteY7" fmla="*/ 2026 h 84576"/>
              <a:gd name="connsiteX8" fmla="*/ 159 w 238621"/>
              <a:gd name="connsiteY8" fmla="*/ 84576 h 84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621" h="84576">
                <a:moveTo>
                  <a:pt x="159" y="84576"/>
                </a:moveTo>
                <a:cubicBezTo>
                  <a:pt x="-4074" y="84576"/>
                  <a:pt x="76888" y="9434"/>
                  <a:pt x="111284" y="2026"/>
                </a:cubicBezTo>
                <a:cubicBezTo>
                  <a:pt x="145680" y="-5382"/>
                  <a:pt x="193305" y="39597"/>
                  <a:pt x="206534" y="40126"/>
                </a:cubicBezTo>
                <a:cubicBezTo>
                  <a:pt x="219763" y="40655"/>
                  <a:pt x="185367" y="3084"/>
                  <a:pt x="190659" y="5201"/>
                </a:cubicBezTo>
                <a:cubicBezTo>
                  <a:pt x="195951" y="7318"/>
                  <a:pt x="243047" y="52297"/>
                  <a:pt x="238284" y="52826"/>
                </a:cubicBezTo>
                <a:cubicBezTo>
                  <a:pt x="233522" y="53355"/>
                  <a:pt x="180076" y="14197"/>
                  <a:pt x="162084" y="8376"/>
                </a:cubicBezTo>
                <a:cubicBezTo>
                  <a:pt x="144092" y="2555"/>
                  <a:pt x="130334" y="17901"/>
                  <a:pt x="130334" y="17901"/>
                </a:cubicBezTo>
                <a:cubicBezTo>
                  <a:pt x="126101" y="16843"/>
                  <a:pt x="155734" y="-6970"/>
                  <a:pt x="136684" y="2026"/>
                </a:cubicBezTo>
                <a:cubicBezTo>
                  <a:pt x="117634" y="11022"/>
                  <a:pt x="4392" y="84576"/>
                  <a:pt x="159" y="845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EFE57AE2-B739-E9F3-6055-A5613DA73B3E}"/>
              </a:ext>
            </a:extLst>
          </p:cNvPr>
          <p:cNvSpPr/>
          <p:nvPr/>
        </p:nvSpPr>
        <p:spPr>
          <a:xfrm>
            <a:off x="2708273" y="3233538"/>
            <a:ext cx="235310" cy="103397"/>
          </a:xfrm>
          <a:custGeom>
            <a:avLst/>
            <a:gdLst>
              <a:gd name="connsiteX0" fmla="*/ 2 w 235310"/>
              <a:gd name="connsiteY0" fmla="*/ 103387 h 103397"/>
              <a:gd name="connsiteX1" fmla="*/ 111127 w 235310"/>
              <a:gd name="connsiteY1" fmla="*/ 14487 h 103397"/>
              <a:gd name="connsiteX2" fmla="*/ 149227 w 235310"/>
              <a:gd name="connsiteY2" fmla="*/ 33537 h 103397"/>
              <a:gd name="connsiteX3" fmla="*/ 146052 w 235310"/>
              <a:gd name="connsiteY3" fmla="*/ 1787 h 103397"/>
              <a:gd name="connsiteX4" fmla="*/ 234952 w 235310"/>
              <a:gd name="connsiteY4" fmla="*/ 43062 h 103397"/>
              <a:gd name="connsiteX5" fmla="*/ 174627 w 235310"/>
              <a:gd name="connsiteY5" fmla="*/ 4962 h 103397"/>
              <a:gd name="connsiteX6" fmla="*/ 107952 w 235310"/>
              <a:gd name="connsiteY6" fmla="*/ 8137 h 103397"/>
              <a:gd name="connsiteX7" fmla="*/ 2 w 235310"/>
              <a:gd name="connsiteY7" fmla="*/ 103387 h 103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5310" h="103397">
                <a:moveTo>
                  <a:pt x="2" y="103387"/>
                </a:moveTo>
                <a:cubicBezTo>
                  <a:pt x="531" y="104445"/>
                  <a:pt x="86256" y="26129"/>
                  <a:pt x="111127" y="14487"/>
                </a:cubicBezTo>
                <a:cubicBezTo>
                  <a:pt x="135998" y="2845"/>
                  <a:pt x="143406" y="35654"/>
                  <a:pt x="149227" y="33537"/>
                </a:cubicBezTo>
                <a:cubicBezTo>
                  <a:pt x="155048" y="31420"/>
                  <a:pt x="131765" y="200"/>
                  <a:pt x="146052" y="1787"/>
                </a:cubicBezTo>
                <a:cubicBezTo>
                  <a:pt x="160339" y="3374"/>
                  <a:pt x="230190" y="42533"/>
                  <a:pt x="234952" y="43062"/>
                </a:cubicBezTo>
                <a:cubicBezTo>
                  <a:pt x="239715" y="43591"/>
                  <a:pt x="195794" y="10783"/>
                  <a:pt x="174627" y="4962"/>
                </a:cubicBezTo>
                <a:cubicBezTo>
                  <a:pt x="153460" y="-859"/>
                  <a:pt x="133352" y="-3505"/>
                  <a:pt x="107952" y="8137"/>
                </a:cubicBezTo>
                <a:cubicBezTo>
                  <a:pt x="82552" y="19779"/>
                  <a:pt x="-527" y="102329"/>
                  <a:pt x="2" y="1033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ABCDA923-F057-8D11-3830-1AC1DF5720D4}"/>
              </a:ext>
            </a:extLst>
          </p:cNvPr>
          <p:cNvSpPr/>
          <p:nvPr/>
        </p:nvSpPr>
        <p:spPr>
          <a:xfrm>
            <a:off x="2935256" y="3224558"/>
            <a:ext cx="400606" cy="188431"/>
          </a:xfrm>
          <a:custGeom>
            <a:avLst/>
            <a:gdLst>
              <a:gd name="connsiteX0" fmla="*/ 1619 w 400606"/>
              <a:gd name="connsiteY0" fmla="*/ 10767 h 188431"/>
              <a:gd name="connsiteX1" fmla="*/ 84169 w 400606"/>
              <a:gd name="connsiteY1" fmla="*/ 1242 h 188431"/>
              <a:gd name="connsiteX2" fmla="*/ 214344 w 400606"/>
              <a:gd name="connsiteY2" fmla="*/ 42517 h 188431"/>
              <a:gd name="connsiteX3" fmla="*/ 207994 w 400606"/>
              <a:gd name="connsiteY3" fmla="*/ 26642 h 188431"/>
              <a:gd name="connsiteX4" fmla="*/ 271494 w 400606"/>
              <a:gd name="connsiteY4" fmla="*/ 64742 h 188431"/>
              <a:gd name="connsiteX5" fmla="*/ 268319 w 400606"/>
              <a:gd name="connsiteY5" fmla="*/ 39342 h 188431"/>
              <a:gd name="connsiteX6" fmla="*/ 328644 w 400606"/>
              <a:gd name="connsiteY6" fmla="*/ 99667 h 188431"/>
              <a:gd name="connsiteX7" fmla="*/ 331819 w 400606"/>
              <a:gd name="connsiteY7" fmla="*/ 80617 h 188431"/>
              <a:gd name="connsiteX8" fmla="*/ 392144 w 400606"/>
              <a:gd name="connsiteY8" fmla="*/ 179042 h 188431"/>
              <a:gd name="connsiteX9" fmla="*/ 398494 w 400606"/>
              <a:gd name="connsiteY9" fmla="*/ 179042 h 188431"/>
              <a:gd name="connsiteX10" fmla="*/ 376269 w 400606"/>
              <a:gd name="connsiteY10" fmla="*/ 131417 h 188431"/>
              <a:gd name="connsiteX11" fmla="*/ 255619 w 400606"/>
              <a:gd name="connsiteY11" fmla="*/ 64742 h 188431"/>
              <a:gd name="connsiteX12" fmla="*/ 157194 w 400606"/>
              <a:gd name="connsiteY12" fmla="*/ 10767 h 188431"/>
              <a:gd name="connsiteX13" fmla="*/ 1619 w 400606"/>
              <a:gd name="connsiteY13" fmla="*/ 10767 h 188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0606" h="188431">
                <a:moveTo>
                  <a:pt x="1619" y="10767"/>
                </a:moveTo>
                <a:cubicBezTo>
                  <a:pt x="-10552" y="9180"/>
                  <a:pt x="48715" y="-4050"/>
                  <a:pt x="84169" y="1242"/>
                </a:cubicBezTo>
                <a:cubicBezTo>
                  <a:pt x="119623" y="6534"/>
                  <a:pt x="214344" y="42517"/>
                  <a:pt x="214344" y="42517"/>
                </a:cubicBezTo>
                <a:cubicBezTo>
                  <a:pt x="234981" y="46750"/>
                  <a:pt x="198469" y="22938"/>
                  <a:pt x="207994" y="26642"/>
                </a:cubicBezTo>
                <a:cubicBezTo>
                  <a:pt x="217519" y="30346"/>
                  <a:pt x="261440" y="62625"/>
                  <a:pt x="271494" y="64742"/>
                </a:cubicBezTo>
                <a:cubicBezTo>
                  <a:pt x="281548" y="66859"/>
                  <a:pt x="258794" y="33521"/>
                  <a:pt x="268319" y="39342"/>
                </a:cubicBezTo>
                <a:cubicBezTo>
                  <a:pt x="277844" y="45163"/>
                  <a:pt x="328644" y="99667"/>
                  <a:pt x="328644" y="99667"/>
                </a:cubicBezTo>
                <a:cubicBezTo>
                  <a:pt x="339227" y="106546"/>
                  <a:pt x="321236" y="67388"/>
                  <a:pt x="331819" y="80617"/>
                </a:cubicBezTo>
                <a:cubicBezTo>
                  <a:pt x="342402" y="93846"/>
                  <a:pt x="392144" y="179042"/>
                  <a:pt x="392144" y="179042"/>
                </a:cubicBezTo>
                <a:cubicBezTo>
                  <a:pt x="403256" y="195446"/>
                  <a:pt x="401140" y="186979"/>
                  <a:pt x="398494" y="179042"/>
                </a:cubicBezTo>
                <a:cubicBezTo>
                  <a:pt x="395848" y="171105"/>
                  <a:pt x="400081" y="150467"/>
                  <a:pt x="376269" y="131417"/>
                </a:cubicBezTo>
                <a:cubicBezTo>
                  <a:pt x="352457" y="112367"/>
                  <a:pt x="255619" y="64742"/>
                  <a:pt x="255619" y="64742"/>
                </a:cubicBezTo>
                <a:cubicBezTo>
                  <a:pt x="219106" y="44634"/>
                  <a:pt x="192119" y="20292"/>
                  <a:pt x="157194" y="10767"/>
                </a:cubicBezTo>
                <a:cubicBezTo>
                  <a:pt x="122269" y="1242"/>
                  <a:pt x="13790" y="12354"/>
                  <a:pt x="1619" y="107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D3F6F746-0AFE-0F18-AAA0-582BA194ECDC}"/>
              </a:ext>
            </a:extLst>
          </p:cNvPr>
          <p:cNvSpPr/>
          <p:nvPr/>
        </p:nvSpPr>
        <p:spPr>
          <a:xfrm>
            <a:off x="2924336" y="3260373"/>
            <a:ext cx="400126" cy="244894"/>
          </a:xfrm>
          <a:custGeom>
            <a:avLst/>
            <a:gdLst>
              <a:gd name="connsiteX0" fmla="*/ 3014 w 400126"/>
              <a:gd name="connsiteY0" fmla="*/ 3527 h 244894"/>
              <a:gd name="connsiteX1" fmla="*/ 79214 w 400126"/>
              <a:gd name="connsiteY1" fmla="*/ 3527 h 244894"/>
              <a:gd name="connsiteX2" fmla="*/ 139539 w 400126"/>
              <a:gd name="connsiteY2" fmla="*/ 13052 h 244894"/>
              <a:gd name="connsiteX3" fmla="*/ 180814 w 400126"/>
              <a:gd name="connsiteY3" fmla="*/ 13052 h 244894"/>
              <a:gd name="connsiteX4" fmla="*/ 244314 w 400126"/>
              <a:gd name="connsiteY4" fmla="*/ 41627 h 244894"/>
              <a:gd name="connsiteX5" fmla="*/ 301464 w 400126"/>
              <a:gd name="connsiteY5" fmla="*/ 76552 h 244894"/>
              <a:gd name="connsiteX6" fmla="*/ 358614 w 400126"/>
              <a:gd name="connsiteY6" fmla="*/ 136877 h 244894"/>
              <a:gd name="connsiteX7" fmla="*/ 349089 w 400126"/>
              <a:gd name="connsiteY7" fmla="*/ 121002 h 244894"/>
              <a:gd name="connsiteX8" fmla="*/ 396714 w 400126"/>
              <a:gd name="connsiteY8" fmla="*/ 241652 h 244894"/>
              <a:gd name="connsiteX9" fmla="*/ 390364 w 400126"/>
              <a:gd name="connsiteY9" fmla="*/ 203552 h 244894"/>
              <a:gd name="connsiteX10" fmla="*/ 342739 w 400126"/>
              <a:gd name="connsiteY10" fmla="*/ 130527 h 244894"/>
              <a:gd name="connsiteX11" fmla="*/ 307814 w 400126"/>
              <a:gd name="connsiteY11" fmla="*/ 82902 h 244894"/>
              <a:gd name="connsiteX12" fmla="*/ 269714 w 400126"/>
              <a:gd name="connsiteY12" fmla="*/ 47977 h 244894"/>
              <a:gd name="connsiteX13" fmla="*/ 190339 w 400126"/>
              <a:gd name="connsiteY13" fmla="*/ 3527 h 244894"/>
              <a:gd name="connsiteX14" fmla="*/ 3014 w 400126"/>
              <a:gd name="connsiteY14" fmla="*/ 3527 h 244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0126" h="244894">
                <a:moveTo>
                  <a:pt x="3014" y="3527"/>
                </a:moveTo>
                <a:cubicBezTo>
                  <a:pt x="-15507" y="3527"/>
                  <a:pt x="56460" y="1940"/>
                  <a:pt x="79214" y="3527"/>
                </a:cubicBezTo>
                <a:cubicBezTo>
                  <a:pt x="101968" y="5114"/>
                  <a:pt x="122606" y="11465"/>
                  <a:pt x="139539" y="13052"/>
                </a:cubicBezTo>
                <a:cubicBezTo>
                  <a:pt x="156472" y="14640"/>
                  <a:pt x="163351" y="8289"/>
                  <a:pt x="180814" y="13052"/>
                </a:cubicBezTo>
                <a:cubicBezTo>
                  <a:pt x="198277" y="17815"/>
                  <a:pt x="224206" y="31044"/>
                  <a:pt x="244314" y="41627"/>
                </a:cubicBezTo>
                <a:cubicBezTo>
                  <a:pt x="264422" y="52210"/>
                  <a:pt x="282414" y="60677"/>
                  <a:pt x="301464" y="76552"/>
                </a:cubicBezTo>
                <a:cubicBezTo>
                  <a:pt x="320514" y="92427"/>
                  <a:pt x="358614" y="136877"/>
                  <a:pt x="358614" y="136877"/>
                </a:cubicBezTo>
                <a:cubicBezTo>
                  <a:pt x="366552" y="144285"/>
                  <a:pt x="342739" y="103540"/>
                  <a:pt x="349089" y="121002"/>
                </a:cubicBezTo>
                <a:cubicBezTo>
                  <a:pt x="355439" y="138464"/>
                  <a:pt x="389835" y="227894"/>
                  <a:pt x="396714" y="241652"/>
                </a:cubicBezTo>
                <a:cubicBezTo>
                  <a:pt x="403593" y="255410"/>
                  <a:pt x="399360" y="222073"/>
                  <a:pt x="390364" y="203552"/>
                </a:cubicBezTo>
                <a:cubicBezTo>
                  <a:pt x="381368" y="185031"/>
                  <a:pt x="356497" y="150635"/>
                  <a:pt x="342739" y="130527"/>
                </a:cubicBezTo>
                <a:cubicBezTo>
                  <a:pt x="328981" y="110419"/>
                  <a:pt x="319985" y="96660"/>
                  <a:pt x="307814" y="82902"/>
                </a:cubicBezTo>
                <a:cubicBezTo>
                  <a:pt x="295643" y="69144"/>
                  <a:pt x="289293" y="61206"/>
                  <a:pt x="269714" y="47977"/>
                </a:cubicBezTo>
                <a:cubicBezTo>
                  <a:pt x="250135" y="34748"/>
                  <a:pt x="226851" y="11464"/>
                  <a:pt x="190339" y="3527"/>
                </a:cubicBezTo>
                <a:cubicBezTo>
                  <a:pt x="153827" y="-4410"/>
                  <a:pt x="21535" y="3527"/>
                  <a:pt x="3014" y="35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F8CEFE74-AE2B-DD33-9CA0-DD2C72212CFF}"/>
              </a:ext>
            </a:extLst>
          </p:cNvPr>
          <p:cNvSpPr/>
          <p:nvPr/>
        </p:nvSpPr>
        <p:spPr>
          <a:xfrm>
            <a:off x="2608424" y="3686287"/>
            <a:ext cx="252273" cy="400391"/>
          </a:xfrm>
          <a:custGeom>
            <a:avLst/>
            <a:gdLst>
              <a:gd name="connsiteX0" fmla="*/ 17301 w 252273"/>
              <a:gd name="connsiteY0" fmla="*/ 3063 h 400391"/>
              <a:gd name="connsiteX1" fmla="*/ 17301 w 252273"/>
              <a:gd name="connsiteY1" fmla="*/ 69738 h 400391"/>
              <a:gd name="connsiteX2" fmla="*/ 10951 w 252273"/>
              <a:gd name="connsiteY2" fmla="*/ 136413 h 400391"/>
              <a:gd name="connsiteX3" fmla="*/ 20476 w 252273"/>
              <a:gd name="connsiteY3" fmla="*/ 228488 h 400391"/>
              <a:gd name="connsiteX4" fmla="*/ 4601 w 252273"/>
              <a:gd name="connsiteY4" fmla="*/ 215788 h 400391"/>
              <a:gd name="connsiteX5" fmla="*/ 90326 w 252273"/>
              <a:gd name="connsiteY5" fmla="*/ 333263 h 400391"/>
              <a:gd name="connsiteX6" fmla="*/ 87151 w 252273"/>
              <a:gd name="connsiteY6" fmla="*/ 323738 h 400391"/>
              <a:gd name="connsiteX7" fmla="*/ 188751 w 252273"/>
              <a:gd name="connsiteY7" fmla="*/ 384063 h 400391"/>
              <a:gd name="connsiteX8" fmla="*/ 252251 w 252273"/>
              <a:gd name="connsiteY8" fmla="*/ 399938 h 400391"/>
              <a:gd name="connsiteX9" fmla="*/ 182401 w 252273"/>
              <a:gd name="connsiteY9" fmla="*/ 371363 h 400391"/>
              <a:gd name="connsiteX10" fmla="*/ 103026 w 252273"/>
              <a:gd name="connsiteY10" fmla="*/ 323738 h 400391"/>
              <a:gd name="connsiteX11" fmla="*/ 36351 w 252273"/>
              <a:gd name="connsiteY11" fmla="*/ 241188 h 400391"/>
              <a:gd name="connsiteX12" fmla="*/ 1426 w 252273"/>
              <a:gd name="connsiteY12" fmla="*/ 161813 h 400391"/>
              <a:gd name="connsiteX13" fmla="*/ 7776 w 252273"/>
              <a:gd name="connsiteY13" fmla="*/ 174513 h 400391"/>
              <a:gd name="connsiteX14" fmla="*/ 17301 w 252273"/>
              <a:gd name="connsiteY14" fmla="*/ 3063 h 400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2273" h="400391">
                <a:moveTo>
                  <a:pt x="17301" y="3063"/>
                </a:moveTo>
                <a:cubicBezTo>
                  <a:pt x="18888" y="-14399"/>
                  <a:pt x="18359" y="47513"/>
                  <a:pt x="17301" y="69738"/>
                </a:cubicBezTo>
                <a:cubicBezTo>
                  <a:pt x="16243" y="91963"/>
                  <a:pt x="10422" y="109955"/>
                  <a:pt x="10951" y="136413"/>
                </a:cubicBezTo>
                <a:cubicBezTo>
                  <a:pt x="11480" y="162871"/>
                  <a:pt x="20476" y="228488"/>
                  <a:pt x="20476" y="228488"/>
                </a:cubicBezTo>
                <a:cubicBezTo>
                  <a:pt x="19418" y="241717"/>
                  <a:pt x="-7041" y="198326"/>
                  <a:pt x="4601" y="215788"/>
                </a:cubicBezTo>
                <a:cubicBezTo>
                  <a:pt x="16243" y="233250"/>
                  <a:pt x="90326" y="333263"/>
                  <a:pt x="90326" y="333263"/>
                </a:cubicBezTo>
                <a:cubicBezTo>
                  <a:pt x="104084" y="351255"/>
                  <a:pt x="70747" y="315271"/>
                  <a:pt x="87151" y="323738"/>
                </a:cubicBezTo>
                <a:cubicBezTo>
                  <a:pt x="103555" y="332205"/>
                  <a:pt x="161234" y="371363"/>
                  <a:pt x="188751" y="384063"/>
                </a:cubicBezTo>
                <a:cubicBezTo>
                  <a:pt x="216268" y="396763"/>
                  <a:pt x="253309" y="402055"/>
                  <a:pt x="252251" y="399938"/>
                </a:cubicBezTo>
                <a:cubicBezTo>
                  <a:pt x="251193" y="397821"/>
                  <a:pt x="207272" y="384063"/>
                  <a:pt x="182401" y="371363"/>
                </a:cubicBezTo>
                <a:cubicBezTo>
                  <a:pt x="157530" y="358663"/>
                  <a:pt x="127367" y="345434"/>
                  <a:pt x="103026" y="323738"/>
                </a:cubicBezTo>
                <a:cubicBezTo>
                  <a:pt x="78685" y="302042"/>
                  <a:pt x="53284" y="268176"/>
                  <a:pt x="36351" y="241188"/>
                </a:cubicBezTo>
                <a:cubicBezTo>
                  <a:pt x="19418" y="214201"/>
                  <a:pt x="1426" y="161813"/>
                  <a:pt x="1426" y="161813"/>
                </a:cubicBezTo>
                <a:cubicBezTo>
                  <a:pt x="-3336" y="150701"/>
                  <a:pt x="5130" y="197267"/>
                  <a:pt x="7776" y="174513"/>
                </a:cubicBezTo>
                <a:cubicBezTo>
                  <a:pt x="10422" y="151759"/>
                  <a:pt x="15714" y="20525"/>
                  <a:pt x="17301" y="30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E12AD16A-8F94-EB18-27A3-695FF81D4A69}"/>
              </a:ext>
            </a:extLst>
          </p:cNvPr>
          <p:cNvSpPr/>
          <p:nvPr/>
        </p:nvSpPr>
        <p:spPr>
          <a:xfrm>
            <a:off x="2654300" y="3819495"/>
            <a:ext cx="267352" cy="197439"/>
          </a:xfrm>
          <a:custGeom>
            <a:avLst/>
            <a:gdLst>
              <a:gd name="connsiteX0" fmla="*/ 0 w 267352"/>
              <a:gd name="connsiteY0" fmla="*/ 30 h 197439"/>
              <a:gd name="connsiteX1" fmla="*/ 28575 w 267352"/>
              <a:gd name="connsiteY1" fmla="*/ 88930 h 197439"/>
              <a:gd name="connsiteX2" fmla="*/ 82550 w 267352"/>
              <a:gd name="connsiteY2" fmla="*/ 177830 h 197439"/>
              <a:gd name="connsiteX3" fmla="*/ 76200 w 267352"/>
              <a:gd name="connsiteY3" fmla="*/ 161955 h 197439"/>
              <a:gd name="connsiteX4" fmla="*/ 168275 w 267352"/>
              <a:gd name="connsiteY4" fmla="*/ 196880 h 197439"/>
              <a:gd name="connsiteX5" fmla="*/ 158750 w 267352"/>
              <a:gd name="connsiteY5" fmla="*/ 184180 h 197439"/>
              <a:gd name="connsiteX6" fmla="*/ 266700 w 267352"/>
              <a:gd name="connsiteY6" fmla="*/ 193705 h 197439"/>
              <a:gd name="connsiteX7" fmla="*/ 200025 w 267352"/>
              <a:gd name="connsiteY7" fmla="*/ 196880 h 197439"/>
              <a:gd name="connsiteX8" fmla="*/ 120650 w 267352"/>
              <a:gd name="connsiteY8" fmla="*/ 184180 h 197439"/>
              <a:gd name="connsiteX9" fmla="*/ 57150 w 267352"/>
              <a:gd name="connsiteY9" fmla="*/ 136555 h 197439"/>
              <a:gd name="connsiteX10" fmla="*/ 28575 w 267352"/>
              <a:gd name="connsiteY10" fmla="*/ 98455 h 197439"/>
              <a:gd name="connsiteX11" fmla="*/ 0 w 267352"/>
              <a:gd name="connsiteY11" fmla="*/ 30 h 197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7352" h="197439">
                <a:moveTo>
                  <a:pt x="0" y="30"/>
                </a:moveTo>
                <a:cubicBezTo>
                  <a:pt x="0" y="-1557"/>
                  <a:pt x="14817" y="59297"/>
                  <a:pt x="28575" y="88930"/>
                </a:cubicBezTo>
                <a:cubicBezTo>
                  <a:pt x="42333" y="118563"/>
                  <a:pt x="82550" y="177830"/>
                  <a:pt x="82550" y="177830"/>
                </a:cubicBezTo>
                <a:cubicBezTo>
                  <a:pt x="90487" y="190001"/>
                  <a:pt x="61913" y="158780"/>
                  <a:pt x="76200" y="161955"/>
                </a:cubicBezTo>
                <a:cubicBezTo>
                  <a:pt x="90487" y="165130"/>
                  <a:pt x="168275" y="196880"/>
                  <a:pt x="168275" y="196880"/>
                </a:cubicBezTo>
                <a:cubicBezTo>
                  <a:pt x="182033" y="200584"/>
                  <a:pt x="142346" y="184709"/>
                  <a:pt x="158750" y="184180"/>
                </a:cubicBezTo>
                <a:cubicBezTo>
                  <a:pt x="175154" y="183651"/>
                  <a:pt x="259821" y="191588"/>
                  <a:pt x="266700" y="193705"/>
                </a:cubicBezTo>
                <a:cubicBezTo>
                  <a:pt x="273579" y="195822"/>
                  <a:pt x="224367" y="198468"/>
                  <a:pt x="200025" y="196880"/>
                </a:cubicBezTo>
                <a:cubicBezTo>
                  <a:pt x="175683" y="195293"/>
                  <a:pt x="144462" y="194234"/>
                  <a:pt x="120650" y="184180"/>
                </a:cubicBezTo>
                <a:cubicBezTo>
                  <a:pt x="96838" y="174126"/>
                  <a:pt x="72496" y="150843"/>
                  <a:pt x="57150" y="136555"/>
                </a:cubicBezTo>
                <a:cubicBezTo>
                  <a:pt x="41804" y="122268"/>
                  <a:pt x="37042" y="116976"/>
                  <a:pt x="28575" y="98455"/>
                </a:cubicBezTo>
                <a:cubicBezTo>
                  <a:pt x="20108" y="79934"/>
                  <a:pt x="0" y="1617"/>
                  <a:pt x="0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946DA0D5-1F97-FD85-94A0-21E7338BAF30}"/>
              </a:ext>
            </a:extLst>
          </p:cNvPr>
          <p:cNvSpPr/>
          <p:nvPr/>
        </p:nvSpPr>
        <p:spPr>
          <a:xfrm>
            <a:off x="2923854" y="3719633"/>
            <a:ext cx="474180" cy="307741"/>
          </a:xfrm>
          <a:custGeom>
            <a:avLst/>
            <a:gdLst>
              <a:gd name="connsiteX0" fmla="*/ 321 w 474180"/>
              <a:gd name="connsiteY0" fmla="*/ 306267 h 307741"/>
              <a:gd name="connsiteX1" fmla="*/ 146371 w 474180"/>
              <a:gd name="connsiteY1" fmla="*/ 277692 h 307741"/>
              <a:gd name="connsiteX2" fmla="*/ 101921 w 474180"/>
              <a:gd name="connsiteY2" fmla="*/ 306267 h 307741"/>
              <a:gd name="connsiteX3" fmla="*/ 228921 w 474180"/>
              <a:gd name="connsiteY3" fmla="*/ 223717 h 307741"/>
              <a:gd name="connsiteX4" fmla="*/ 203521 w 474180"/>
              <a:gd name="connsiteY4" fmla="*/ 249117 h 307741"/>
              <a:gd name="connsiteX5" fmla="*/ 314646 w 474180"/>
              <a:gd name="connsiteY5" fmla="*/ 191967 h 307741"/>
              <a:gd name="connsiteX6" fmla="*/ 282896 w 474180"/>
              <a:gd name="connsiteY6" fmla="*/ 217367 h 307741"/>
              <a:gd name="connsiteX7" fmla="*/ 336871 w 474180"/>
              <a:gd name="connsiteY7" fmla="*/ 163392 h 307741"/>
              <a:gd name="connsiteX8" fmla="*/ 441646 w 474180"/>
              <a:gd name="connsiteY8" fmla="*/ 42742 h 307741"/>
              <a:gd name="connsiteX9" fmla="*/ 473396 w 474180"/>
              <a:gd name="connsiteY9" fmla="*/ 1467 h 307741"/>
              <a:gd name="connsiteX10" fmla="*/ 416246 w 474180"/>
              <a:gd name="connsiteY10" fmla="*/ 87192 h 307741"/>
              <a:gd name="connsiteX11" fmla="*/ 324171 w 474180"/>
              <a:gd name="connsiteY11" fmla="*/ 172917 h 307741"/>
              <a:gd name="connsiteX12" fmla="*/ 184471 w 474180"/>
              <a:gd name="connsiteY12" fmla="*/ 271342 h 307741"/>
              <a:gd name="connsiteX13" fmla="*/ 108271 w 474180"/>
              <a:gd name="connsiteY13" fmla="*/ 299917 h 307741"/>
              <a:gd name="connsiteX14" fmla="*/ 321 w 474180"/>
              <a:gd name="connsiteY14" fmla="*/ 306267 h 307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74180" h="307741">
                <a:moveTo>
                  <a:pt x="321" y="306267"/>
                </a:moveTo>
                <a:cubicBezTo>
                  <a:pt x="6671" y="302563"/>
                  <a:pt x="129438" y="277692"/>
                  <a:pt x="146371" y="277692"/>
                </a:cubicBezTo>
                <a:cubicBezTo>
                  <a:pt x="163304" y="277692"/>
                  <a:pt x="101921" y="306267"/>
                  <a:pt x="101921" y="306267"/>
                </a:cubicBezTo>
                <a:cubicBezTo>
                  <a:pt x="115679" y="297271"/>
                  <a:pt x="211988" y="233242"/>
                  <a:pt x="228921" y="223717"/>
                </a:cubicBezTo>
                <a:cubicBezTo>
                  <a:pt x="245854" y="214192"/>
                  <a:pt x="189234" y="254409"/>
                  <a:pt x="203521" y="249117"/>
                </a:cubicBezTo>
                <a:cubicBezTo>
                  <a:pt x="217808" y="243825"/>
                  <a:pt x="301417" y="197259"/>
                  <a:pt x="314646" y="191967"/>
                </a:cubicBezTo>
                <a:cubicBezTo>
                  <a:pt x="327875" y="186675"/>
                  <a:pt x="279192" y="222129"/>
                  <a:pt x="282896" y="217367"/>
                </a:cubicBezTo>
                <a:cubicBezTo>
                  <a:pt x="286600" y="212605"/>
                  <a:pt x="310413" y="192496"/>
                  <a:pt x="336871" y="163392"/>
                </a:cubicBezTo>
                <a:cubicBezTo>
                  <a:pt x="363329" y="134288"/>
                  <a:pt x="418892" y="69729"/>
                  <a:pt x="441646" y="42742"/>
                </a:cubicBezTo>
                <a:cubicBezTo>
                  <a:pt x="464400" y="15754"/>
                  <a:pt x="477629" y="-5941"/>
                  <a:pt x="473396" y="1467"/>
                </a:cubicBezTo>
                <a:cubicBezTo>
                  <a:pt x="469163" y="8875"/>
                  <a:pt x="441117" y="58617"/>
                  <a:pt x="416246" y="87192"/>
                </a:cubicBezTo>
                <a:cubicBezTo>
                  <a:pt x="391375" y="115767"/>
                  <a:pt x="362800" y="142225"/>
                  <a:pt x="324171" y="172917"/>
                </a:cubicBezTo>
                <a:cubicBezTo>
                  <a:pt x="285542" y="203609"/>
                  <a:pt x="220454" y="250175"/>
                  <a:pt x="184471" y="271342"/>
                </a:cubicBezTo>
                <a:cubicBezTo>
                  <a:pt x="148488" y="292509"/>
                  <a:pt x="133142" y="293567"/>
                  <a:pt x="108271" y="299917"/>
                </a:cubicBezTo>
                <a:cubicBezTo>
                  <a:pt x="83400" y="306267"/>
                  <a:pt x="-6029" y="309971"/>
                  <a:pt x="321" y="306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8388081B-16BD-A613-B88E-1A8B0B53487B}"/>
              </a:ext>
            </a:extLst>
          </p:cNvPr>
          <p:cNvSpPr/>
          <p:nvPr/>
        </p:nvSpPr>
        <p:spPr>
          <a:xfrm>
            <a:off x="2868804" y="3898828"/>
            <a:ext cx="414706" cy="163927"/>
          </a:xfrm>
          <a:custGeom>
            <a:avLst/>
            <a:gdLst>
              <a:gd name="connsiteX0" fmla="*/ 1396 w 414706"/>
              <a:gd name="connsiteY0" fmla="*/ 149297 h 163927"/>
              <a:gd name="connsiteX1" fmla="*/ 141096 w 414706"/>
              <a:gd name="connsiteY1" fmla="*/ 161997 h 163927"/>
              <a:gd name="connsiteX2" fmla="*/ 287146 w 414706"/>
              <a:gd name="connsiteY2" fmla="*/ 108022 h 163927"/>
              <a:gd name="connsiteX3" fmla="*/ 271271 w 414706"/>
              <a:gd name="connsiteY3" fmla="*/ 127072 h 163927"/>
              <a:gd name="connsiteX4" fmla="*/ 379221 w 414706"/>
              <a:gd name="connsiteY4" fmla="*/ 38172 h 163927"/>
              <a:gd name="connsiteX5" fmla="*/ 372871 w 414706"/>
              <a:gd name="connsiteY5" fmla="*/ 76272 h 163927"/>
              <a:gd name="connsiteX6" fmla="*/ 414146 w 414706"/>
              <a:gd name="connsiteY6" fmla="*/ 72 h 163927"/>
              <a:gd name="connsiteX7" fmla="*/ 337946 w 414706"/>
              <a:gd name="connsiteY7" fmla="*/ 63572 h 163927"/>
              <a:gd name="connsiteX8" fmla="*/ 229996 w 414706"/>
              <a:gd name="connsiteY8" fmla="*/ 123897 h 163927"/>
              <a:gd name="connsiteX9" fmla="*/ 1396 w 414706"/>
              <a:gd name="connsiteY9" fmla="*/ 149297 h 163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4706" h="163927">
                <a:moveTo>
                  <a:pt x="1396" y="149297"/>
                </a:moveTo>
                <a:cubicBezTo>
                  <a:pt x="-13421" y="155647"/>
                  <a:pt x="93471" y="168876"/>
                  <a:pt x="141096" y="161997"/>
                </a:cubicBezTo>
                <a:cubicBezTo>
                  <a:pt x="188721" y="155118"/>
                  <a:pt x="287146" y="108022"/>
                  <a:pt x="287146" y="108022"/>
                </a:cubicBezTo>
                <a:cubicBezTo>
                  <a:pt x="308842" y="102201"/>
                  <a:pt x="255925" y="138714"/>
                  <a:pt x="271271" y="127072"/>
                </a:cubicBezTo>
                <a:cubicBezTo>
                  <a:pt x="286617" y="115430"/>
                  <a:pt x="362288" y="46639"/>
                  <a:pt x="379221" y="38172"/>
                </a:cubicBezTo>
                <a:cubicBezTo>
                  <a:pt x="396154" y="29705"/>
                  <a:pt x="367050" y="82622"/>
                  <a:pt x="372871" y="76272"/>
                </a:cubicBezTo>
                <a:cubicBezTo>
                  <a:pt x="378692" y="69922"/>
                  <a:pt x="419967" y="2189"/>
                  <a:pt x="414146" y="72"/>
                </a:cubicBezTo>
                <a:cubicBezTo>
                  <a:pt x="408325" y="-2045"/>
                  <a:pt x="368638" y="42935"/>
                  <a:pt x="337946" y="63572"/>
                </a:cubicBezTo>
                <a:cubicBezTo>
                  <a:pt x="307254" y="84209"/>
                  <a:pt x="285558" y="108022"/>
                  <a:pt x="229996" y="123897"/>
                </a:cubicBezTo>
                <a:cubicBezTo>
                  <a:pt x="174434" y="139772"/>
                  <a:pt x="16213" y="142947"/>
                  <a:pt x="1396" y="1492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5A43E273-29C4-A0B3-214A-5DC13BE8327D}"/>
              </a:ext>
            </a:extLst>
          </p:cNvPr>
          <p:cNvSpPr/>
          <p:nvPr/>
        </p:nvSpPr>
        <p:spPr>
          <a:xfrm>
            <a:off x="2736656" y="3354273"/>
            <a:ext cx="543492" cy="132204"/>
          </a:xfrm>
          <a:custGeom>
            <a:avLst/>
            <a:gdLst>
              <a:gd name="connsiteX0" fmla="*/ 194 w 543492"/>
              <a:gd name="connsiteY0" fmla="*/ 36627 h 132204"/>
              <a:gd name="connsiteX1" fmla="*/ 168469 w 543492"/>
              <a:gd name="connsiteY1" fmla="*/ 11227 h 132204"/>
              <a:gd name="connsiteX2" fmla="*/ 139894 w 543492"/>
              <a:gd name="connsiteY2" fmla="*/ 23927 h 132204"/>
              <a:gd name="connsiteX3" fmla="*/ 270069 w 543492"/>
              <a:gd name="connsiteY3" fmla="*/ 11227 h 132204"/>
              <a:gd name="connsiteX4" fmla="*/ 320869 w 543492"/>
              <a:gd name="connsiteY4" fmla="*/ 27102 h 132204"/>
              <a:gd name="connsiteX5" fmla="*/ 333569 w 543492"/>
              <a:gd name="connsiteY5" fmla="*/ 27102 h 132204"/>
              <a:gd name="connsiteX6" fmla="*/ 409769 w 543492"/>
              <a:gd name="connsiteY6" fmla="*/ 46152 h 132204"/>
              <a:gd name="connsiteX7" fmla="*/ 390719 w 543492"/>
              <a:gd name="connsiteY7" fmla="*/ 46152 h 132204"/>
              <a:gd name="connsiteX8" fmla="*/ 485969 w 543492"/>
              <a:gd name="connsiteY8" fmla="*/ 81077 h 132204"/>
              <a:gd name="connsiteX9" fmla="*/ 543119 w 543492"/>
              <a:gd name="connsiteY9" fmla="*/ 131877 h 132204"/>
              <a:gd name="connsiteX10" fmla="*/ 505019 w 543492"/>
              <a:gd name="connsiteY10" fmla="*/ 100127 h 132204"/>
              <a:gd name="connsiteX11" fmla="*/ 400244 w 543492"/>
              <a:gd name="connsiteY11" fmla="*/ 46152 h 132204"/>
              <a:gd name="connsiteX12" fmla="*/ 273244 w 543492"/>
              <a:gd name="connsiteY12" fmla="*/ 36627 h 132204"/>
              <a:gd name="connsiteX13" fmla="*/ 219269 w 543492"/>
              <a:gd name="connsiteY13" fmla="*/ 4877 h 132204"/>
              <a:gd name="connsiteX14" fmla="*/ 136719 w 543492"/>
              <a:gd name="connsiteY14" fmla="*/ 1702 h 132204"/>
              <a:gd name="connsiteX15" fmla="*/ 194 w 543492"/>
              <a:gd name="connsiteY15" fmla="*/ 36627 h 132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492" h="132204">
                <a:moveTo>
                  <a:pt x="194" y="36627"/>
                </a:moveTo>
                <a:cubicBezTo>
                  <a:pt x="5486" y="38214"/>
                  <a:pt x="145186" y="13344"/>
                  <a:pt x="168469" y="11227"/>
                </a:cubicBezTo>
                <a:cubicBezTo>
                  <a:pt x="191752" y="9110"/>
                  <a:pt x="122961" y="23927"/>
                  <a:pt x="139894" y="23927"/>
                </a:cubicBezTo>
                <a:cubicBezTo>
                  <a:pt x="156827" y="23927"/>
                  <a:pt x="239907" y="10698"/>
                  <a:pt x="270069" y="11227"/>
                </a:cubicBezTo>
                <a:cubicBezTo>
                  <a:pt x="300232" y="11756"/>
                  <a:pt x="310286" y="24456"/>
                  <a:pt x="320869" y="27102"/>
                </a:cubicBezTo>
                <a:cubicBezTo>
                  <a:pt x="331452" y="29748"/>
                  <a:pt x="318752" y="23927"/>
                  <a:pt x="333569" y="27102"/>
                </a:cubicBezTo>
                <a:cubicBezTo>
                  <a:pt x="348386" y="30277"/>
                  <a:pt x="400244" y="42977"/>
                  <a:pt x="409769" y="46152"/>
                </a:cubicBezTo>
                <a:cubicBezTo>
                  <a:pt x="419294" y="49327"/>
                  <a:pt x="378019" y="40331"/>
                  <a:pt x="390719" y="46152"/>
                </a:cubicBezTo>
                <a:cubicBezTo>
                  <a:pt x="403419" y="51973"/>
                  <a:pt x="460569" y="66790"/>
                  <a:pt x="485969" y="81077"/>
                </a:cubicBezTo>
                <a:cubicBezTo>
                  <a:pt x="511369" y="95364"/>
                  <a:pt x="539944" y="128702"/>
                  <a:pt x="543119" y="131877"/>
                </a:cubicBezTo>
                <a:cubicBezTo>
                  <a:pt x="546294" y="135052"/>
                  <a:pt x="528831" y="114414"/>
                  <a:pt x="505019" y="100127"/>
                </a:cubicBezTo>
                <a:cubicBezTo>
                  <a:pt x="481207" y="85840"/>
                  <a:pt x="438873" y="56735"/>
                  <a:pt x="400244" y="46152"/>
                </a:cubicBezTo>
                <a:cubicBezTo>
                  <a:pt x="361615" y="35569"/>
                  <a:pt x="303406" y="43506"/>
                  <a:pt x="273244" y="36627"/>
                </a:cubicBezTo>
                <a:cubicBezTo>
                  <a:pt x="243082" y="29748"/>
                  <a:pt x="242023" y="10698"/>
                  <a:pt x="219269" y="4877"/>
                </a:cubicBezTo>
                <a:cubicBezTo>
                  <a:pt x="196515" y="-944"/>
                  <a:pt x="174290" y="-944"/>
                  <a:pt x="136719" y="1702"/>
                </a:cubicBezTo>
                <a:cubicBezTo>
                  <a:pt x="99148" y="4348"/>
                  <a:pt x="-5098" y="35040"/>
                  <a:pt x="194" y="366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1CCE33ED-AF81-133D-88C6-D84C5F6BF976}"/>
              </a:ext>
            </a:extLst>
          </p:cNvPr>
          <p:cNvSpPr/>
          <p:nvPr/>
        </p:nvSpPr>
        <p:spPr>
          <a:xfrm>
            <a:off x="2724117" y="3286085"/>
            <a:ext cx="25654" cy="117575"/>
          </a:xfrm>
          <a:custGeom>
            <a:avLst/>
            <a:gdLst>
              <a:gd name="connsiteX0" fmla="*/ 25433 w 25654"/>
              <a:gd name="connsiteY0" fmla="*/ 40 h 117575"/>
              <a:gd name="connsiteX1" fmla="*/ 12733 w 25654"/>
              <a:gd name="connsiteY1" fmla="*/ 63540 h 117575"/>
              <a:gd name="connsiteX2" fmla="*/ 19083 w 25654"/>
              <a:gd name="connsiteY2" fmla="*/ 117515 h 117575"/>
              <a:gd name="connsiteX3" fmla="*/ 33 w 25654"/>
              <a:gd name="connsiteY3" fmla="*/ 73065 h 117575"/>
              <a:gd name="connsiteX4" fmla="*/ 25433 w 25654"/>
              <a:gd name="connsiteY4" fmla="*/ 40 h 117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54" h="117575">
                <a:moveTo>
                  <a:pt x="25433" y="40"/>
                </a:moveTo>
                <a:cubicBezTo>
                  <a:pt x="27550" y="-1548"/>
                  <a:pt x="13791" y="43961"/>
                  <a:pt x="12733" y="63540"/>
                </a:cubicBezTo>
                <a:cubicBezTo>
                  <a:pt x="11675" y="83119"/>
                  <a:pt x="21200" y="115927"/>
                  <a:pt x="19083" y="117515"/>
                </a:cubicBezTo>
                <a:cubicBezTo>
                  <a:pt x="16966" y="119103"/>
                  <a:pt x="1091" y="88940"/>
                  <a:pt x="33" y="73065"/>
                </a:cubicBezTo>
                <a:cubicBezTo>
                  <a:pt x="-1025" y="57190"/>
                  <a:pt x="23316" y="1628"/>
                  <a:pt x="25433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01F854E1-07E5-C48B-151E-BE1A3C47D296}"/>
              </a:ext>
            </a:extLst>
          </p:cNvPr>
          <p:cNvSpPr/>
          <p:nvPr/>
        </p:nvSpPr>
        <p:spPr>
          <a:xfrm>
            <a:off x="2809838" y="3286120"/>
            <a:ext cx="22409" cy="98438"/>
          </a:xfrm>
          <a:custGeom>
            <a:avLst/>
            <a:gdLst>
              <a:gd name="connsiteX0" fmla="*/ 22262 w 22409"/>
              <a:gd name="connsiteY0" fmla="*/ 5 h 98438"/>
              <a:gd name="connsiteX1" fmla="*/ 9562 w 22409"/>
              <a:gd name="connsiteY1" fmla="*/ 57155 h 98438"/>
              <a:gd name="connsiteX2" fmla="*/ 6387 w 22409"/>
              <a:gd name="connsiteY2" fmla="*/ 98430 h 98438"/>
              <a:gd name="connsiteX3" fmla="*/ 37 w 22409"/>
              <a:gd name="connsiteY3" fmla="*/ 53980 h 98438"/>
              <a:gd name="connsiteX4" fmla="*/ 22262 w 22409"/>
              <a:gd name="connsiteY4" fmla="*/ 5 h 98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09" h="98438">
                <a:moveTo>
                  <a:pt x="22262" y="5"/>
                </a:moveTo>
                <a:cubicBezTo>
                  <a:pt x="23849" y="534"/>
                  <a:pt x="12208" y="40751"/>
                  <a:pt x="9562" y="57155"/>
                </a:cubicBezTo>
                <a:cubicBezTo>
                  <a:pt x="6916" y="73559"/>
                  <a:pt x="7974" y="98959"/>
                  <a:pt x="6387" y="98430"/>
                </a:cubicBezTo>
                <a:cubicBezTo>
                  <a:pt x="4800" y="97901"/>
                  <a:pt x="-492" y="68797"/>
                  <a:pt x="37" y="53980"/>
                </a:cubicBezTo>
                <a:cubicBezTo>
                  <a:pt x="566" y="39163"/>
                  <a:pt x="20675" y="-524"/>
                  <a:pt x="22262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A57F2C20-ECF9-B55A-5BC9-92B82314276C}"/>
              </a:ext>
            </a:extLst>
          </p:cNvPr>
          <p:cNvSpPr/>
          <p:nvPr/>
        </p:nvSpPr>
        <p:spPr>
          <a:xfrm>
            <a:off x="2904750" y="3285860"/>
            <a:ext cx="25825" cy="81630"/>
          </a:xfrm>
          <a:custGeom>
            <a:avLst/>
            <a:gdLst>
              <a:gd name="connsiteX0" fmla="*/ 25775 w 25825"/>
              <a:gd name="connsiteY0" fmla="*/ 265 h 81630"/>
              <a:gd name="connsiteX1" fmla="*/ 6725 w 25825"/>
              <a:gd name="connsiteY1" fmla="*/ 79640 h 81630"/>
              <a:gd name="connsiteX2" fmla="*/ 375 w 25825"/>
              <a:gd name="connsiteY2" fmla="*/ 54240 h 81630"/>
              <a:gd name="connsiteX3" fmla="*/ 25775 w 25825"/>
              <a:gd name="connsiteY3" fmla="*/ 265 h 81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25" h="81630">
                <a:moveTo>
                  <a:pt x="25775" y="265"/>
                </a:moveTo>
                <a:cubicBezTo>
                  <a:pt x="26833" y="4498"/>
                  <a:pt x="10958" y="70644"/>
                  <a:pt x="6725" y="79640"/>
                </a:cubicBezTo>
                <a:cubicBezTo>
                  <a:pt x="2492" y="88636"/>
                  <a:pt x="-1213" y="64823"/>
                  <a:pt x="375" y="54240"/>
                </a:cubicBezTo>
                <a:cubicBezTo>
                  <a:pt x="1962" y="43657"/>
                  <a:pt x="24717" y="-3968"/>
                  <a:pt x="25775" y="2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D4BC0354-F1D1-22BB-C1CC-CFDB8711D3E8}"/>
              </a:ext>
            </a:extLst>
          </p:cNvPr>
          <p:cNvSpPr/>
          <p:nvPr/>
        </p:nvSpPr>
        <p:spPr>
          <a:xfrm>
            <a:off x="3023746" y="3276437"/>
            <a:ext cx="28191" cy="99037"/>
          </a:xfrm>
          <a:custGeom>
            <a:avLst/>
            <a:gdLst>
              <a:gd name="connsiteX0" fmla="*/ 27429 w 28191"/>
              <a:gd name="connsiteY0" fmla="*/ 163 h 99037"/>
              <a:gd name="connsiteX1" fmla="*/ 21079 w 28191"/>
              <a:gd name="connsiteY1" fmla="*/ 57313 h 99037"/>
              <a:gd name="connsiteX2" fmla="*/ 2029 w 28191"/>
              <a:gd name="connsiteY2" fmla="*/ 98588 h 99037"/>
              <a:gd name="connsiteX3" fmla="*/ 5204 w 28191"/>
              <a:gd name="connsiteY3" fmla="*/ 76363 h 99037"/>
              <a:gd name="connsiteX4" fmla="*/ 27429 w 28191"/>
              <a:gd name="connsiteY4" fmla="*/ 163 h 99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91" h="99037">
                <a:moveTo>
                  <a:pt x="27429" y="163"/>
                </a:moveTo>
                <a:cubicBezTo>
                  <a:pt x="30075" y="-3012"/>
                  <a:pt x="25312" y="40909"/>
                  <a:pt x="21079" y="57313"/>
                </a:cubicBezTo>
                <a:cubicBezTo>
                  <a:pt x="16846" y="73717"/>
                  <a:pt x="2029" y="98588"/>
                  <a:pt x="2029" y="98588"/>
                </a:cubicBezTo>
                <a:cubicBezTo>
                  <a:pt x="-617" y="101763"/>
                  <a:pt x="-1675" y="87475"/>
                  <a:pt x="5204" y="76363"/>
                </a:cubicBezTo>
                <a:cubicBezTo>
                  <a:pt x="12083" y="65251"/>
                  <a:pt x="24783" y="3338"/>
                  <a:pt x="27429" y="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410C82C4-6F7A-15B7-6749-9C240A95FBC3}"/>
              </a:ext>
            </a:extLst>
          </p:cNvPr>
          <p:cNvSpPr/>
          <p:nvPr/>
        </p:nvSpPr>
        <p:spPr>
          <a:xfrm>
            <a:off x="3121408" y="3298751"/>
            <a:ext cx="38911" cy="95515"/>
          </a:xfrm>
          <a:custGeom>
            <a:avLst/>
            <a:gdLst>
              <a:gd name="connsiteX0" fmla="*/ 37717 w 38911"/>
              <a:gd name="connsiteY0" fmla="*/ 74 h 95515"/>
              <a:gd name="connsiteX1" fmla="*/ 28192 w 38911"/>
              <a:gd name="connsiteY1" fmla="*/ 57224 h 95515"/>
              <a:gd name="connsiteX2" fmla="*/ 2792 w 38911"/>
              <a:gd name="connsiteY2" fmla="*/ 95324 h 95515"/>
              <a:gd name="connsiteX3" fmla="*/ 2792 w 38911"/>
              <a:gd name="connsiteY3" fmla="*/ 69924 h 95515"/>
              <a:gd name="connsiteX4" fmla="*/ 37717 w 38911"/>
              <a:gd name="connsiteY4" fmla="*/ 74 h 95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11" h="95515">
                <a:moveTo>
                  <a:pt x="37717" y="74"/>
                </a:moveTo>
                <a:cubicBezTo>
                  <a:pt x="41950" y="-2043"/>
                  <a:pt x="34013" y="41349"/>
                  <a:pt x="28192" y="57224"/>
                </a:cubicBezTo>
                <a:cubicBezTo>
                  <a:pt x="22371" y="73099"/>
                  <a:pt x="7025" y="93207"/>
                  <a:pt x="2792" y="95324"/>
                </a:cubicBezTo>
                <a:cubicBezTo>
                  <a:pt x="-1441" y="97441"/>
                  <a:pt x="-383" y="81566"/>
                  <a:pt x="2792" y="69924"/>
                </a:cubicBezTo>
                <a:cubicBezTo>
                  <a:pt x="5967" y="58282"/>
                  <a:pt x="33484" y="2191"/>
                  <a:pt x="37717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9B3B6129-9654-1058-B782-42A43297F610}"/>
              </a:ext>
            </a:extLst>
          </p:cNvPr>
          <p:cNvSpPr/>
          <p:nvPr/>
        </p:nvSpPr>
        <p:spPr>
          <a:xfrm>
            <a:off x="3038237" y="3272816"/>
            <a:ext cx="51060" cy="99064"/>
          </a:xfrm>
          <a:custGeom>
            <a:avLst/>
            <a:gdLst>
              <a:gd name="connsiteX0" fmla="*/ 51038 w 51060"/>
              <a:gd name="connsiteY0" fmla="*/ 609 h 99064"/>
              <a:gd name="connsiteX1" fmla="*/ 3413 w 51060"/>
              <a:gd name="connsiteY1" fmla="*/ 76809 h 99064"/>
              <a:gd name="connsiteX2" fmla="*/ 3413 w 51060"/>
              <a:gd name="connsiteY2" fmla="*/ 99034 h 99064"/>
              <a:gd name="connsiteX3" fmla="*/ 238 w 51060"/>
              <a:gd name="connsiteY3" fmla="*/ 73634 h 99064"/>
              <a:gd name="connsiteX4" fmla="*/ 9763 w 51060"/>
              <a:gd name="connsiteY4" fmla="*/ 41884 h 99064"/>
              <a:gd name="connsiteX5" fmla="*/ 51038 w 51060"/>
              <a:gd name="connsiteY5" fmla="*/ 609 h 99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060" h="99064">
                <a:moveTo>
                  <a:pt x="51038" y="609"/>
                </a:moveTo>
                <a:cubicBezTo>
                  <a:pt x="49980" y="6430"/>
                  <a:pt x="11350" y="60405"/>
                  <a:pt x="3413" y="76809"/>
                </a:cubicBezTo>
                <a:cubicBezTo>
                  <a:pt x="-4525" y="93213"/>
                  <a:pt x="3942" y="99563"/>
                  <a:pt x="3413" y="99034"/>
                </a:cubicBezTo>
                <a:cubicBezTo>
                  <a:pt x="2884" y="98505"/>
                  <a:pt x="-820" y="83159"/>
                  <a:pt x="238" y="73634"/>
                </a:cubicBezTo>
                <a:cubicBezTo>
                  <a:pt x="1296" y="64109"/>
                  <a:pt x="4471" y="51409"/>
                  <a:pt x="9763" y="41884"/>
                </a:cubicBezTo>
                <a:cubicBezTo>
                  <a:pt x="15055" y="32359"/>
                  <a:pt x="52096" y="-5212"/>
                  <a:pt x="51038" y="6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8D1B08AA-F3F9-25B2-4939-839EBE86EB86}"/>
              </a:ext>
            </a:extLst>
          </p:cNvPr>
          <p:cNvSpPr/>
          <p:nvPr/>
        </p:nvSpPr>
        <p:spPr>
          <a:xfrm>
            <a:off x="3142685" y="3289300"/>
            <a:ext cx="19801" cy="136525"/>
          </a:xfrm>
          <a:custGeom>
            <a:avLst/>
            <a:gdLst>
              <a:gd name="connsiteX0" fmla="*/ 6915 w 19801"/>
              <a:gd name="connsiteY0" fmla="*/ 0 h 136525"/>
              <a:gd name="connsiteX1" fmla="*/ 10090 w 19801"/>
              <a:gd name="connsiteY1" fmla="*/ 95250 h 136525"/>
              <a:gd name="connsiteX2" fmla="*/ 19615 w 19801"/>
              <a:gd name="connsiteY2" fmla="*/ 136525 h 136525"/>
              <a:gd name="connsiteX3" fmla="*/ 565 w 19801"/>
              <a:gd name="connsiteY3" fmla="*/ 95250 h 136525"/>
              <a:gd name="connsiteX4" fmla="*/ 6915 w 19801"/>
              <a:gd name="connsiteY4" fmla="*/ 0 h 13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01" h="136525">
                <a:moveTo>
                  <a:pt x="6915" y="0"/>
                </a:moveTo>
                <a:cubicBezTo>
                  <a:pt x="8502" y="0"/>
                  <a:pt x="7973" y="72496"/>
                  <a:pt x="10090" y="95250"/>
                </a:cubicBezTo>
                <a:cubicBezTo>
                  <a:pt x="12207" y="118004"/>
                  <a:pt x="21202" y="136525"/>
                  <a:pt x="19615" y="136525"/>
                </a:cubicBezTo>
                <a:cubicBezTo>
                  <a:pt x="18028" y="136525"/>
                  <a:pt x="3211" y="113771"/>
                  <a:pt x="565" y="95250"/>
                </a:cubicBezTo>
                <a:cubicBezTo>
                  <a:pt x="-2081" y="76729"/>
                  <a:pt x="5328" y="0"/>
                  <a:pt x="691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C9908319-AC5D-6DC0-4ABD-991EA9553418}"/>
              </a:ext>
            </a:extLst>
          </p:cNvPr>
          <p:cNvSpPr/>
          <p:nvPr/>
        </p:nvSpPr>
        <p:spPr>
          <a:xfrm>
            <a:off x="3159085" y="3340097"/>
            <a:ext cx="82603" cy="96436"/>
          </a:xfrm>
          <a:custGeom>
            <a:avLst/>
            <a:gdLst>
              <a:gd name="connsiteX0" fmla="*/ 66715 w 82603"/>
              <a:gd name="connsiteY0" fmla="*/ 3 h 96436"/>
              <a:gd name="connsiteX1" fmla="*/ 76240 w 82603"/>
              <a:gd name="connsiteY1" fmla="*/ 63503 h 96436"/>
              <a:gd name="connsiteX2" fmla="*/ 57190 w 82603"/>
              <a:gd name="connsiteY2" fmla="*/ 79378 h 96436"/>
              <a:gd name="connsiteX3" fmla="*/ 40 w 82603"/>
              <a:gd name="connsiteY3" fmla="*/ 95253 h 96436"/>
              <a:gd name="connsiteX4" fmla="*/ 66715 w 82603"/>
              <a:gd name="connsiteY4" fmla="*/ 92078 h 96436"/>
              <a:gd name="connsiteX5" fmla="*/ 82590 w 82603"/>
              <a:gd name="connsiteY5" fmla="*/ 66678 h 96436"/>
              <a:gd name="connsiteX6" fmla="*/ 66715 w 82603"/>
              <a:gd name="connsiteY6" fmla="*/ 3 h 9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603" h="96436">
                <a:moveTo>
                  <a:pt x="66715" y="3"/>
                </a:moveTo>
                <a:cubicBezTo>
                  <a:pt x="65657" y="-526"/>
                  <a:pt x="76240" y="63503"/>
                  <a:pt x="76240" y="63503"/>
                </a:cubicBezTo>
                <a:cubicBezTo>
                  <a:pt x="74653" y="76732"/>
                  <a:pt x="69890" y="74086"/>
                  <a:pt x="57190" y="79378"/>
                </a:cubicBezTo>
                <a:cubicBezTo>
                  <a:pt x="44490" y="84670"/>
                  <a:pt x="-1548" y="93136"/>
                  <a:pt x="40" y="95253"/>
                </a:cubicBezTo>
                <a:cubicBezTo>
                  <a:pt x="1628" y="97370"/>
                  <a:pt x="52957" y="96840"/>
                  <a:pt x="66715" y="92078"/>
                </a:cubicBezTo>
                <a:cubicBezTo>
                  <a:pt x="80473" y="87316"/>
                  <a:pt x="82061" y="75674"/>
                  <a:pt x="82590" y="66678"/>
                </a:cubicBezTo>
                <a:cubicBezTo>
                  <a:pt x="83119" y="57682"/>
                  <a:pt x="67773" y="532"/>
                  <a:pt x="66715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9A4F164C-5234-7AA5-32E0-EC953FDA9167}"/>
              </a:ext>
            </a:extLst>
          </p:cNvPr>
          <p:cNvSpPr/>
          <p:nvPr/>
        </p:nvSpPr>
        <p:spPr>
          <a:xfrm>
            <a:off x="2635165" y="3682816"/>
            <a:ext cx="60474" cy="194571"/>
          </a:xfrm>
          <a:custGeom>
            <a:avLst/>
            <a:gdLst>
              <a:gd name="connsiteX0" fmla="*/ 60410 w 60474"/>
              <a:gd name="connsiteY0" fmla="*/ 16059 h 194571"/>
              <a:gd name="connsiteX1" fmla="*/ 28660 w 60474"/>
              <a:gd name="connsiteY1" fmla="*/ 149409 h 194571"/>
              <a:gd name="connsiteX2" fmla="*/ 28660 w 60474"/>
              <a:gd name="connsiteY2" fmla="*/ 193859 h 194571"/>
              <a:gd name="connsiteX3" fmla="*/ 12785 w 60474"/>
              <a:gd name="connsiteY3" fmla="*/ 120834 h 194571"/>
              <a:gd name="connsiteX4" fmla="*/ 85 w 60474"/>
              <a:gd name="connsiteY4" fmla="*/ 184 h 194571"/>
              <a:gd name="connsiteX5" fmla="*/ 19135 w 60474"/>
              <a:gd name="connsiteY5" fmla="*/ 92259 h 194571"/>
              <a:gd name="connsiteX6" fmla="*/ 60410 w 60474"/>
              <a:gd name="connsiteY6" fmla="*/ 16059 h 194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474" h="194571">
                <a:moveTo>
                  <a:pt x="60410" y="16059"/>
                </a:moveTo>
                <a:cubicBezTo>
                  <a:pt x="61998" y="25584"/>
                  <a:pt x="33952" y="119776"/>
                  <a:pt x="28660" y="149409"/>
                </a:cubicBezTo>
                <a:cubicBezTo>
                  <a:pt x="23368" y="179042"/>
                  <a:pt x="31306" y="198621"/>
                  <a:pt x="28660" y="193859"/>
                </a:cubicBezTo>
                <a:cubicBezTo>
                  <a:pt x="26014" y="189097"/>
                  <a:pt x="17547" y="153113"/>
                  <a:pt x="12785" y="120834"/>
                </a:cubicBezTo>
                <a:cubicBezTo>
                  <a:pt x="8022" y="88555"/>
                  <a:pt x="-973" y="4946"/>
                  <a:pt x="85" y="184"/>
                </a:cubicBezTo>
                <a:cubicBezTo>
                  <a:pt x="1143" y="-4578"/>
                  <a:pt x="11198" y="84322"/>
                  <a:pt x="19135" y="92259"/>
                </a:cubicBezTo>
                <a:cubicBezTo>
                  <a:pt x="27072" y="100196"/>
                  <a:pt x="58822" y="6534"/>
                  <a:pt x="60410" y="160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38F30390-E41D-1044-A4B4-A773F07C0877}"/>
              </a:ext>
            </a:extLst>
          </p:cNvPr>
          <p:cNvSpPr/>
          <p:nvPr/>
        </p:nvSpPr>
        <p:spPr>
          <a:xfrm>
            <a:off x="2713572" y="3660775"/>
            <a:ext cx="653935" cy="117542"/>
          </a:xfrm>
          <a:custGeom>
            <a:avLst/>
            <a:gdLst>
              <a:gd name="connsiteX0" fmla="*/ 1053 w 653935"/>
              <a:gd name="connsiteY0" fmla="*/ 38100 h 117542"/>
              <a:gd name="connsiteX1" fmla="*/ 162978 w 653935"/>
              <a:gd name="connsiteY1" fmla="*/ 25400 h 117542"/>
              <a:gd name="connsiteX2" fmla="*/ 242353 w 653935"/>
              <a:gd name="connsiteY2" fmla="*/ 95250 h 117542"/>
              <a:gd name="connsiteX3" fmla="*/ 343953 w 653935"/>
              <a:gd name="connsiteY3" fmla="*/ 98425 h 117542"/>
              <a:gd name="connsiteX4" fmla="*/ 470953 w 653935"/>
              <a:gd name="connsiteY4" fmla="*/ 88900 h 117542"/>
              <a:gd name="connsiteX5" fmla="*/ 382053 w 653935"/>
              <a:gd name="connsiteY5" fmla="*/ 117475 h 117542"/>
              <a:gd name="connsiteX6" fmla="*/ 493178 w 653935"/>
              <a:gd name="connsiteY6" fmla="*/ 79375 h 117542"/>
              <a:gd name="connsiteX7" fmla="*/ 651928 w 653935"/>
              <a:gd name="connsiteY7" fmla="*/ 101600 h 117542"/>
              <a:gd name="connsiteX8" fmla="*/ 566203 w 653935"/>
              <a:gd name="connsiteY8" fmla="*/ 79375 h 117542"/>
              <a:gd name="connsiteX9" fmla="*/ 334428 w 653935"/>
              <a:gd name="connsiteY9" fmla="*/ 107950 h 117542"/>
              <a:gd name="connsiteX10" fmla="*/ 172503 w 653935"/>
              <a:gd name="connsiteY10" fmla="*/ 41275 h 117542"/>
              <a:gd name="connsiteX11" fmla="*/ 96303 w 653935"/>
              <a:gd name="connsiteY11" fmla="*/ 0 h 117542"/>
              <a:gd name="connsiteX12" fmla="*/ 1053 w 653935"/>
              <a:gd name="connsiteY12" fmla="*/ 38100 h 11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3935" h="117542">
                <a:moveTo>
                  <a:pt x="1053" y="38100"/>
                </a:moveTo>
                <a:cubicBezTo>
                  <a:pt x="12166" y="42333"/>
                  <a:pt x="122761" y="15875"/>
                  <a:pt x="162978" y="25400"/>
                </a:cubicBezTo>
                <a:cubicBezTo>
                  <a:pt x="203195" y="34925"/>
                  <a:pt x="212191" y="83079"/>
                  <a:pt x="242353" y="95250"/>
                </a:cubicBezTo>
                <a:cubicBezTo>
                  <a:pt x="272515" y="107421"/>
                  <a:pt x="305853" y="99483"/>
                  <a:pt x="343953" y="98425"/>
                </a:cubicBezTo>
                <a:cubicBezTo>
                  <a:pt x="382053" y="97367"/>
                  <a:pt x="464603" y="85725"/>
                  <a:pt x="470953" y="88900"/>
                </a:cubicBezTo>
                <a:cubicBezTo>
                  <a:pt x="477303" y="92075"/>
                  <a:pt x="378349" y="119062"/>
                  <a:pt x="382053" y="117475"/>
                </a:cubicBezTo>
                <a:cubicBezTo>
                  <a:pt x="385757" y="115888"/>
                  <a:pt x="448199" y="82021"/>
                  <a:pt x="493178" y="79375"/>
                </a:cubicBezTo>
                <a:cubicBezTo>
                  <a:pt x="538157" y="76729"/>
                  <a:pt x="639757" y="101600"/>
                  <a:pt x="651928" y="101600"/>
                </a:cubicBezTo>
                <a:cubicBezTo>
                  <a:pt x="664099" y="101600"/>
                  <a:pt x="619120" y="78317"/>
                  <a:pt x="566203" y="79375"/>
                </a:cubicBezTo>
                <a:cubicBezTo>
                  <a:pt x="513286" y="80433"/>
                  <a:pt x="400045" y="114300"/>
                  <a:pt x="334428" y="107950"/>
                </a:cubicBezTo>
                <a:cubicBezTo>
                  <a:pt x="268811" y="101600"/>
                  <a:pt x="212191" y="59267"/>
                  <a:pt x="172503" y="41275"/>
                </a:cubicBezTo>
                <a:cubicBezTo>
                  <a:pt x="132815" y="23283"/>
                  <a:pt x="122761" y="0"/>
                  <a:pt x="96303" y="0"/>
                </a:cubicBezTo>
                <a:cubicBezTo>
                  <a:pt x="69845" y="0"/>
                  <a:pt x="-10060" y="33867"/>
                  <a:pt x="1053" y="38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EEA6FF91-0FF2-48F7-94FF-EDCC7576685F}"/>
              </a:ext>
            </a:extLst>
          </p:cNvPr>
          <p:cNvSpPr/>
          <p:nvPr/>
        </p:nvSpPr>
        <p:spPr>
          <a:xfrm>
            <a:off x="2400487" y="2054218"/>
            <a:ext cx="263402" cy="701109"/>
          </a:xfrm>
          <a:custGeom>
            <a:avLst/>
            <a:gdLst>
              <a:gd name="connsiteX0" fmla="*/ 263338 w 263402"/>
              <a:gd name="connsiteY0" fmla="*/ 7 h 701109"/>
              <a:gd name="connsiteX1" fmla="*/ 79188 w 263402"/>
              <a:gd name="connsiteY1" fmla="*/ 304807 h 701109"/>
              <a:gd name="connsiteX2" fmla="*/ 79188 w 263402"/>
              <a:gd name="connsiteY2" fmla="*/ 257182 h 701109"/>
              <a:gd name="connsiteX3" fmla="*/ 47438 w 263402"/>
              <a:gd name="connsiteY3" fmla="*/ 415932 h 701109"/>
              <a:gd name="connsiteX4" fmla="*/ 6163 w 263402"/>
              <a:gd name="connsiteY4" fmla="*/ 682632 h 701109"/>
              <a:gd name="connsiteX5" fmla="*/ 9338 w 263402"/>
              <a:gd name="connsiteY5" fmla="*/ 628657 h 701109"/>
              <a:gd name="connsiteX6" fmla="*/ 91888 w 263402"/>
              <a:gd name="connsiteY6" fmla="*/ 231782 h 701109"/>
              <a:gd name="connsiteX7" fmla="*/ 56963 w 263402"/>
              <a:gd name="connsiteY7" fmla="*/ 295282 h 701109"/>
              <a:gd name="connsiteX8" fmla="*/ 263338 w 263402"/>
              <a:gd name="connsiteY8" fmla="*/ 7 h 701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3402" h="701109">
                <a:moveTo>
                  <a:pt x="263338" y="7"/>
                </a:moveTo>
                <a:cubicBezTo>
                  <a:pt x="267042" y="1594"/>
                  <a:pt x="109880" y="261945"/>
                  <a:pt x="79188" y="304807"/>
                </a:cubicBezTo>
                <a:cubicBezTo>
                  <a:pt x="48496" y="347669"/>
                  <a:pt x="84480" y="238661"/>
                  <a:pt x="79188" y="257182"/>
                </a:cubicBezTo>
                <a:cubicBezTo>
                  <a:pt x="73896" y="275703"/>
                  <a:pt x="59609" y="345024"/>
                  <a:pt x="47438" y="415932"/>
                </a:cubicBezTo>
                <a:cubicBezTo>
                  <a:pt x="35267" y="486840"/>
                  <a:pt x="12513" y="647178"/>
                  <a:pt x="6163" y="682632"/>
                </a:cubicBezTo>
                <a:cubicBezTo>
                  <a:pt x="-187" y="718086"/>
                  <a:pt x="-4950" y="703799"/>
                  <a:pt x="9338" y="628657"/>
                </a:cubicBezTo>
                <a:cubicBezTo>
                  <a:pt x="23625" y="553515"/>
                  <a:pt x="83951" y="287344"/>
                  <a:pt x="91888" y="231782"/>
                </a:cubicBezTo>
                <a:cubicBezTo>
                  <a:pt x="99825" y="176220"/>
                  <a:pt x="33151" y="330207"/>
                  <a:pt x="56963" y="295282"/>
                </a:cubicBezTo>
                <a:cubicBezTo>
                  <a:pt x="80775" y="260357"/>
                  <a:pt x="259634" y="-1580"/>
                  <a:pt x="263338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1EAB9AD9-7AF4-0BEE-55FF-43AF29C6EF8A}"/>
              </a:ext>
            </a:extLst>
          </p:cNvPr>
          <p:cNvSpPr/>
          <p:nvPr/>
        </p:nvSpPr>
        <p:spPr>
          <a:xfrm>
            <a:off x="2305985" y="2758398"/>
            <a:ext cx="110409" cy="302203"/>
          </a:xfrm>
          <a:custGeom>
            <a:avLst/>
            <a:gdLst>
              <a:gd name="connsiteX0" fmla="*/ 110190 w 110409"/>
              <a:gd name="connsiteY0" fmla="*/ 677 h 302203"/>
              <a:gd name="connsiteX1" fmla="*/ 24465 w 110409"/>
              <a:gd name="connsiteY1" fmla="*/ 191177 h 302203"/>
              <a:gd name="connsiteX2" fmla="*/ 46690 w 110409"/>
              <a:gd name="connsiteY2" fmla="*/ 92752 h 302203"/>
              <a:gd name="connsiteX3" fmla="*/ 2240 w 110409"/>
              <a:gd name="connsiteY3" fmla="*/ 292777 h 302203"/>
              <a:gd name="connsiteX4" fmla="*/ 11765 w 110409"/>
              <a:gd name="connsiteY4" fmla="*/ 248327 h 302203"/>
              <a:gd name="connsiteX5" fmla="*/ 56215 w 110409"/>
              <a:gd name="connsiteY5" fmla="*/ 61002 h 302203"/>
              <a:gd name="connsiteX6" fmla="*/ 49865 w 110409"/>
              <a:gd name="connsiteY6" fmla="*/ 124502 h 302203"/>
              <a:gd name="connsiteX7" fmla="*/ 110190 w 110409"/>
              <a:gd name="connsiteY7" fmla="*/ 677 h 30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409" h="302203">
                <a:moveTo>
                  <a:pt x="110190" y="677"/>
                </a:moveTo>
                <a:cubicBezTo>
                  <a:pt x="105957" y="11790"/>
                  <a:pt x="35048" y="175831"/>
                  <a:pt x="24465" y="191177"/>
                </a:cubicBezTo>
                <a:cubicBezTo>
                  <a:pt x="13882" y="206523"/>
                  <a:pt x="50394" y="75819"/>
                  <a:pt x="46690" y="92752"/>
                </a:cubicBezTo>
                <a:cubicBezTo>
                  <a:pt x="42986" y="109685"/>
                  <a:pt x="8061" y="266848"/>
                  <a:pt x="2240" y="292777"/>
                </a:cubicBezTo>
                <a:cubicBezTo>
                  <a:pt x="-3581" y="318706"/>
                  <a:pt x="2769" y="286956"/>
                  <a:pt x="11765" y="248327"/>
                </a:cubicBezTo>
                <a:cubicBezTo>
                  <a:pt x="20761" y="209698"/>
                  <a:pt x="49865" y="81639"/>
                  <a:pt x="56215" y="61002"/>
                </a:cubicBezTo>
                <a:cubicBezTo>
                  <a:pt x="62565" y="40365"/>
                  <a:pt x="43515" y="130323"/>
                  <a:pt x="49865" y="124502"/>
                </a:cubicBezTo>
                <a:cubicBezTo>
                  <a:pt x="56215" y="118681"/>
                  <a:pt x="114423" y="-10436"/>
                  <a:pt x="110190" y="6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0811337F-19FC-CC17-D51C-21DDFB0D22A6}"/>
              </a:ext>
            </a:extLst>
          </p:cNvPr>
          <p:cNvSpPr/>
          <p:nvPr/>
        </p:nvSpPr>
        <p:spPr>
          <a:xfrm>
            <a:off x="3580851" y="2142639"/>
            <a:ext cx="382103" cy="494514"/>
          </a:xfrm>
          <a:custGeom>
            <a:avLst/>
            <a:gdLst>
              <a:gd name="connsiteX0" fmla="*/ 549 w 382103"/>
              <a:gd name="connsiteY0" fmla="*/ 486 h 494514"/>
              <a:gd name="connsiteX1" fmla="*/ 95799 w 382103"/>
              <a:gd name="connsiteY1" fmla="*/ 162411 h 494514"/>
              <a:gd name="connsiteX2" fmla="*/ 70399 w 382103"/>
              <a:gd name="connsiteY2" fmla="*/ 140186 h 494514"/>
              <a:gd name="connsiteX3" fmla="*/ 235499 w 382103"/>
              <a:gd name="connsiteY3" fmla="*/ 321161 h 494514"/>
              <a:gd name="connsiteX4" fmla="*/ 229149 w 382103"/>
              <a:gd name="connsiteY4" fmla="*/ 289411 h 494514"/>
              <a:gd name="connsiteX5" fmla="*/ 378374 w 382103"/>
              <a:gd name="connsiteY5" fmla="*/ 486261 h 494514"/>
              <a:gd name="connsiteX6" fmla="*/ 318049 w 382103"/>
              <a:gd name="connsiteY6" fmla="*/ 432286 h 494514"/>
              <a:gd name="connsiteX7" fmla="*/ 114849 w 382103"/>
              <a:gd name="connsiteY7" fmla="*/ 203686 h 494514"/>
              <a:gd name="connsiteX8" fmla="*/ 146599 w 382103"/>
              <a:gd name="connsiteY8" fmla="*/ 222736 h 494514"/>
              <a:gd name="connsiteX9" fmla="*/ 549 w 382103"/>
              <a:gd name="connsiteY9" fmla="*/ 486 h 49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2103" h="494514">
                <a:moveTo>
                  <a:pt x="549" y="486"/>
                </a:moveTo>
                <a:cubicBezTo>
                  <a:pt x="-7918" y="-9568"/>
                  <a:pt x="84157" y="139128"/>
                  <a:pt x="95799" y="162411"/>
                </a:cubicBezTo>
                <a:cubicBezTo>
                  <a:pt x="107441" y="185694"/>
                  <a:pt x="47116" y="113728"/>
                  <a:pt x="70399" y="140186"/>
                </a:cubicBezTo>
                <a:cubicBezTo>
                  <a:pt x="93682" y="166644"/>
                  <a:pt x="209041" y="296290"/>
                  <a:pt x="235499" y="321161"/>
                </a:cubicBezTo>
                <a:cubicBezTo>
                  <a:pt x="261957" y="346032"/>
                  <a:pt x="205337" y="261894"/>
                  <a:pt x="229149" y="289411"/>
                </a:cubicBezTo>
                <a:cubicBezTo>
                  <a:pt x="252961" y="316928"/>
                  <a:pt x="363557" y="462449"/>
                  <a:pt x="378374" y="486261"/>
                </a:cubicBezTo>
                <a:cubicBezTo>
                  <a:pt x="393191" y="510073"/>
                  <a:pt x="361970" y="479382"/>
                  <a:pt x="318049" y="432286"/>
                </a:cubicBezTo>
                <a:cubicBezTo>
                  <a:pt x="274128" y="385190"/>
                  <a:pt x="143424" y="238611"/>
                  <a:pt x="114849" y="203686"/>
                </a:cubicBezTo>
                <a:cubicBezTo>
                  <a:pt x="86274" y="168761"/>
                  <a:pt x="160887" y="253957"/>
                  <a:pt x="146599" y="222736"/>
                </a:cubicBezTo>
                <a:cubicBezTo>
                  <a:pt x="132312" y="191515"/>
                  <a:pt x="9016" y="10540"/>
                  <a:pt x="549" y="4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5100ECA6-93F9-C4FB-3202-78CC6AE0F9A7}"/>
              </a:ext>
            </a:extLst>
          </p:cNvPr>
          <p:cNvSpPr/>
          <p:nvPr/>
        </p:nvSpPr>
        <p:spPr>
          <a:xfrm>
            <a:off x="3939642" y="3162265"/>
            <a:ext cx="119276" cy="616296"/>
          </a:xfrm>
          <a:custGeom>
            <a:avLst/>
            <a:gdLst>
              <a:gd name="connsiteX0" fmla="*/ 38633 w 119276"/>
              <a:gd name="connsiteY0" fmla="*/ 35 h 616296"/>
              <a:gd name="connsiteX1" fmla="*/ 98958 w 119276"/>
              <a:gd name="connsiteY1" fmla="*/ 142910 h 616296"/>
              <a:gd name="connsiteX2" fmla="*/ 114833 w 119276"/>
              <a:gd name="connsiteY2" fmla="*/ 123860 h 616296"/>
              <a:gd name="connsiteX3" fmla="*/ 25933 w 119276"/>
              <a:gd name="connsiteY3" fmla="*/ 311185 h 616296"/>
              <a:gd name="connsiteX4" fmla="*/ 67208 w 119276"/>
              <a:gd name="connsiteY4" fmla="*/ 257210 h 616296"/>
              <a:gd name="connsiteX5" fmla="*/ 19583 w 119276"/>
              <a:gd name="connsiteY5" fmla="*/ 463585 h 616296"/>
              <a:gd name="connsiteX6" fmla="*/ 22758 w 119276"/>
              <a:gd name="connsiteY6" fmla="*/ 431835 h 616296"/>
              <a:gd name="connsiteX7" fmla="*/ 10058 w 119276"/>
              <a:gd name="connsiteY7" fmla="*/ 606460 h 616296"/>
              <a:gd name="connsiteX8" fmla="*/ 3708 w 119276"/>
              <a:gd name="connsiteY8" fmla="*/ 555660 h 616296"/>
              <a:gd name="connsiteX9" fmla="*/ 70383 w 119276"/>
              <a:gd name="connsiteY9" fmla="*/ 234985 h 616296"/>
              <a:gd name="connsiteX10" fmla="*/ 102133 w 119276"/>
              <a:gd name="connsiteY10" fmla="*/ 158785 h 616296"/>
              <a:gd name="connsiteX11" fmla="*/ 38633 w 119276"/>
              <a:gd name="connsiteY11" fmla="*/ 35 h 61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9276" h="616296">
                <a:moveTo>
                  <a:pt x="38633" y="35"/>
                </a:moveTo>
                <a:cubicBezTo>
                  <a:pt x="38104" y="-2611"/>
                  <a:pt x="98958" y="142910"/>
                  <a:pt x="98958" y="142910"/>
                </a:cubicBezTo>
                <a:cubicBezTo>
                  <a:pt x="111658" y="163547"/>
                  <a:pt x="127004" y="95814"/>
                  <a:pt x="114833" y="123860"/>
                </a:cubicBezTo>
                <a:cubicBezTo>
                  <a:pt x="102662" y="151906"/>
                  <a:pt x="33870" y="288960"/>
                  <a:pt x="25933" y="311185"/>
                </a:cubicBezTo>
                <a:cubicBezTo>
                  <a:pt x="17995" y="333410"/>
                  <a:pt x="68266" y="231810"/>
                  <a:pt x="67208" y="257210"/>
                </a:cubicBezTo>
                <a:cubicBezTo>
                  <a:pt x="66150" y="282610"/>
                  <a:pt x="26991" y="434481"/>
                  <a:pt x="19583" y="463585"/>
                </a:cubicBezTo>
                <a:cubicBezTo>
                  <a:pt x="12175" y="492689"/>
                  <a:pt x="24346" y="408022"/>
                  <a:pt x="22758" y="431835"/>
                </a:cubicBezTo>
                <a:cubicBezTo>
                  <a:pt x="21170" y="455648"/>
                  <a:pt x="13233" y="585823"/>
                  <a:pt x="10058" y="606460"/>
                </a:cubicBezTo>
                <a:cubicBezTo>
                  <a:pt x="6883" y="627098"/>
                  <a:pt x="-6346" y="617573"/>
                  <a:pt x="3708" y="555660"/>
                </a:cubicBezTo>
                <a:cubicBezTo>
                  <a:pt x="13762" y="493748"/>
                  <a:pt x="53979" y="301131"/>
                  <a:pt x="70383" y="234985"/>
                </a:cubicBezTo>
                <a:cubicBezTo>
                  <a:pt x="86787" y="168839"/>
                  <a:pt x="104250" y="193710"/>
                  <a:pt x="102133" y="158785"/>
                </a:cubicBezTo>
                <a:cubicBezTo>
                  <a:pt x="100016" y="123860"/>
                  <a:pt x="39162" y="2681"/>
                  <a:pt x="38633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E75D60BD-EE34-A4B8-43A7-15A635C1939D}"/>
              </a:ext>
            </a:extLst>
          </p:cNvPr>
          <p:cNvSpPr/>
          <p:nvPr/>
        </p:nvSpPr>
        <p:spPr>
          <a:xfrm>
            <a:off x="2519317" y="2797144"/>
            <a:ext cx="68384" cy="208869"/>
          </a:xfrm>
          <a:custGeom>
            <a:avLst/>
            <a:gdLst>
              <a:gd name="connsiteX0" fmla="*/ 68308 w 68384"/>
              <a:gd name="connsiteY0" fmla="*/ 31 h 208869"/>
              <a:gd name="connsiteX1" fmla="*/ 17508 w 68384"/>
              <a:gd name="connsiteY1" fmla="*/ 92106 h 208869"/>
              <a:gd name="connsiteX2" fmla="*/ 4808 w 68384"/>
              <a:gd name="connsiteY2" fmla="*/ 206406 h 208869"/>
              <a:gd name="connsiteX3" fmla="*/ 1633 w 68384"/>
              <a:gd name="connsiteY3" fmla="*/ 165131 h 208869"/>
              <a:gd name="connsiteX4" fmla="*/ 4808 w 68384"/>
              <a:gd name="connsiteY4" fmla="*/ 101631 h 208869"/>
              <a:gd name="connsiteX5" fmla="*/ 68308 w 68384"/>
              <a:gd name="connsiteY5" fmla="*/ 31 h 20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84" h="208869">
                <a:moveTo>
                  <a:pt x="68308" y="31"/>
                </a:moveTo>
                <a:cubicBezTo>
                  <a:pt x="70425" y="-1557"/>
                  <a:pt x="28091" y="57710"/>
                  <a:pt x="17508" y="92106"/>
                </a:cubicBezTo>
                <a:cubicBezTo>
                  <a:pt x="6925" y="126502"/>
                  <a:pt x="7454" y="194235"/>
                  <a:pt x="4808" y="206406"/>
                </a:cubicBezTo>
                <a:cubicBezTo>
                  <a:pt x="2162" y="218577"/>
                  <a:pt x="1633" y="182593"/>
                  <a:pt x="1633" y="165131"/>
                </a:cubicBezTo>
                <a:cubicBezTo>
                  <a:pt x="1633" y="147669"/>
                  <a:pt x="-3659" y="124385"/>
                  <a:pt x="4808" y="101631"/>
                </a:cubicBezTo>
                <a:cubicBezTo>
                  <a:pt x="13275" y="78877"/>
                  <a:pt x="66191" y="1619"/>
                  <a:pt x="68308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905DEA20-3EDA-3CF9-A195-0BB0716BB83B}"/>
              </a:ext>
            </a:extLst>
          </p:cNvPr>
          <p:cNvSpPr/>
          <p:nvPr/>
        </p:nvSpPr>
        <p:spPr>
          <a:xfrm>
            <a:off x="3597177" y="2911436"/>
            <a:ext cx="114752" cy="204023"/>
          </a:xfrm>
          <a:custGeom>
            <a:avLst/>
            <a:gdLst>
              <a:gd name="connsiteX0" fmla="*/ 98 w 114752"/>
              <a:gd name="connsiteY0" fmla="*/ 39 h 204023"/>
              <a:gd name="connsiteX1" fmla="*/ 88998 w 114752"/>
              <a:gd name="connsiteY1" fmla="*/ 79414 h 204023"/>
              <a:gd name="connsiteX2" fmla="*/ 104873 w 114752"/>
              <a:gd name="connsiteY2" fmla="*/ 203239 h 204023"/>
              <a:gd name="connsiteX3" fmla="*/ 108048 w 114752"/>
              <a:gd name="connsiteY3" fmla="*/ 130214 h 204023"/>
              <a:gd name="connsiteX4" fmla="*/ 108048 w 114752"/>
              <a:gd name="connsiteY4" fmla="*/ 88939 h 204023"/>
              <a:gd name="connsiteX5" fmla="*/ 98 w 114752"/>
              <a:gd name="connsiteY5" fmla="*/ 39 h 204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752" h="204023">
                <a:moveTo>
                  <a:pt x="98" y="39"/>
                </a:moveTo>
                <a:cubicBezTo>
                  <a:pt x="-3077" y="-1548"/>
                  <a:pt x="71536" y="45547"/>
                  <a:pt x="88998" y="79414"/>
                </a:cubicBezTo>
                <a:cubicBezTo>
                  <a:pt x="106461" y="113281"/>
                  <a:pt x="101698" y="194772"/>
                  <a:pt x="104873" y="203239"/>
                </a:cubicBezTo>
                <a:cubicBezTo>
                  <a:pt x="108048" y="211706"/>
                  <a:pt x="107519" y="149264"/>
                  <a:pt x="108048" y="130214"/>
                </a:cubicBezTo>
                <a:cubicBezTo>
                  <a:pt x="108577" y="111164"/>
                  <a:pt x="122865" y="107460"/>
                  <a:pt x="108048" y="88939"/>
                </a:cubicBezTo>
                <a:cubicBezTo>
                  <a:pt x="93231" y="70418"/>
                  <a:pt x="3273" y="1626"/>
                  <a:pt x="98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4D6ADB6D-ACAE-7DBD-AA4F-C7A544008C6C}"/>
              </a:ext>
            </a:extLst>
          </p:cNvPr>
          <p:cNvSpPr/>
          <p:nvPr/>
        </p:nvSpPr>
        <p:spPr>
          <a:xfrm>
            <a:off x="2364940" y="3808070"/>
            <a:ext cx="179299" cy="564097"/>
          </a:xfrm>
          <a:custGeom>
            <a:avLst/>
            <a:gdLst>
              <a:gd name="connsiteX0" fmla="*/ 435 w 179299"/>
              <a:gd name="connsiteY0" fmla="*/ 1930 h 564097"/>
              <a:gd name="connsiteX1" fmla="*/ 73460 w 179299"/>
              <a:gd name="connsiteY1" fmla="*/ 141630 h 564097"/>
              <a:gd name="connsiteX2" fmla="*/ 149660 w 179299"/>
              <a:gd name="connsiteY2" fmla="*/ 351180 h 564097"/>
              <a:gd name="connsiteX3" fmla="*/ 124260 w 179299"/>
              <a:gd name="connsiteY3" fmla="*/ 274980 h 564097"/>
              <a:gd name="connsiteX4" fmla="*/ 171885 w 179299"/>
              <a:gd name="connsiteY4" fmla="*/ 509930 h 564097"/>
              <a:gd name="connsiteX5" fmla="*/ 178235 w 179299"/>
              <a:gd name="connsiteY5" fmla="*/ 563905 h 564097"/>
              <a:gd name="connsiteX6" fmla="*/ 162360 w 179299"/>
              <a:gd name="connsiteY6" fmla="*/ 500405 h 564097"/>
              <a:gd name="connsiteX7" fmla="*/ 108385 w 179299"/>
              <a:gd name="connsiteY7" fmla="*/ 243230 h 564097"/>
              <a:gd name="connsiteX8" fmla="*/ 435 w 179299"/>
              <a:gd name="connsiteY8" fmla="*/ 1930 h 56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299" h="564097">
                <a:moveTo>
                  <a:pt x="435" y="1930"/>
                </a:moveTo>
                <a:cubicBezTo>
                  <a:pt x="-5386" y="-15003"/>
                  <a:pt x="48589" y="83422"/>
                  <a:pt x="73460" y="141630"/>
                </a:cubicBezTo>
                <a:cubicBezTo>
                  <a:pt x="98331" y="199838"/>
                  <a:pt x="141193" y="328955"/>
                  <a:pt x="149660" y="351180"/>
                </a:cubicBezTo>
                <a:cubicBezTo>
                  <a:pt x="158127" y="373405"/>
                  <a:pt x="120556" y="248522"/>
                  <a:pt x="124260" y="274980"/>
                </a:cubicBezTo>
                <a:cubicBezTo>
                  <a:pt x="127964" y="301438"/>
                  <a:pt x="162889" y="461776"/>
                  <a:pt x="171885" y="509930"/>
                </a:cubicBezTo>
                <a:cubicBezTo>
                  <a:pt x="180881" y="558084"/>
                  <a:pt x="179822" y="565492"/>
                  <a:pt x="178235" y="563905"/>
                </a:cubicBezTo>
                <a:cubicBezTo>
                  <a:pt x="176648" y="562318"/>
                  <a:pt x="174002" y="553851"/>
                  <a:pt x="162360" y="500405"/>
                </a:cubicBezTo>
                <a:cubicBezTo>
                  <a:pt x="150718" y="446959"/>
                  <a:pt x="130610" y="324722"/>
                  <a:pt x="108385" y="243230"/>
                </a:cubicBezTo>
                <a:cubicBezTo>
                  <a:pt x="86160" y="161738"/>
                  <a:pt x="6256" y="18863"/>
                  <a:pt x="435" y="19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EE737EB5-1085-3C11-6888-3CB9EED30A57}"/>
              </a:ext>
            </a:extLst>
          </p:cNvPr>
          <p:cNvSpPr/>
          <p:nvPr/>
        </p:nvSpPr>
        <p:spPr>
          <a:xfrm>
            <a:off x="2610456" y="4101974"/>
            <a:ext cx="846719" cy="387124"/>
          </a:xfrm>
          <a:custGeom>
            <a:avLst/>
            <a:gdLst>
              <a:gd name="connsiteX0" fmla="*/ 5744 w 846719"/>
              <a:gd name="connsiteY0" fmla="*/ 333501 h 387124"/>
              <a:gd name="connsiteX1" fmla="*/ 161319 w 846719"/>
              <a:gd name="connsiteY1" fmla="*/ 368426 h 387124"/>
              <a:gd name="connsiteX2" fmla="*/ 323244 w 846719"/>
              <a:gd name="connsiteY2" fmla="*/ 384301 h 387124"/>
              <a:gd name="connsiteX3" fmla="*/ 564544 w 846719"/>
              <a:gd name="connsiteY3" fmla="*/ 311276 h 387124"/>
              <a:gd name="connsiteX4" fmla="*/ 535969 w 846719"/>
              <a:gd name="connsiteY4" fmla="*/ 355726 h 387124"/>
              <a:gd name="connsiteX5" fmla="*/ 694719 w 846719"/>
              <a:gd name="connsiteY5" fmla="*/ 196976 h 387124"/>
              <a:gd name="connsiteX6" fmla="*/ 672494 w 846719"/>
              <a:gd name="connsiteY6" fmla="*/ 273176 h 387124"/>
              <a:gd name="connsiteX7" fmla="*/ 843944 w 846719"/>
              <a:gd name="connsiteY7" fmla="*/ 3301 h 387124"/>
              <a:gd name="connsiteX8" fmla="*/ 764569 w 846719"/>
              <a:gd name="connsiteY8" fmla="*/ 133476 h 387124"/>
              <a:gd name="connsiteX9" fmla="*/ 583594 w 846719"/>
              <a:gd name="connsiteY9" fmla="*/ 289051 h 387124"/>
              <a:gd name="connsiteX10" fmla="*/ 374044 w 846719"/>
              <a:gd name="connsiteY10" fmla="*/ 352551 h 387124"/>
              <a:gd name="connsiteX11" fmla="*/ 5744 w 846719"/>
              <a:gd name="connsiteY11" fmla="*/ 333501 h 38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6719" h="387124">
                <a:moveTo>
                  <a:pt x="5744" y="333501"/>
                </a:moveTo>
                <a:cubicBezTo>
                  <a:pt x="-29710" y="336147"/>
                  <a:pt x="108402" y="359959"/>
                  <a:pt x="161319" y="368426"/>
                </a:cubicBezTo>
                <a:cubicBezTo>
                  <a:pt x="214236" y="376893"/>
                  <a:pt x="256040" y="393826"/>
                  <a:pt x="323244" y="384301"/>
                </a:cubicBezTo>
                <a:cubicBezTo>
                  <a:pt x="390448" y="374776"/>
                  <a:pt x="529090" y="316038"/>
                  <a:pt x="564544" y="311276"/>
                </a:cubicBezTo>
                <a:cubicBezTo>
                  <a:pt x="599998" y="306514"/>
                  <a:pt x="514273" y="374776"/>
                  <a:pt x="535969" y="355726"/>
                </a:cubicBezTo>
                <a:cubicBezTo>
                  <a:pt x="557665" y="336676"/>
                  <a:pt x="671965" y="210734"/>
                  <a:pt x="694719" y="196976"/>
                </a:cubicBezTo>
                <a:cubicBezTo>
                  <a:pt x="717473" y="183218"/>
                  <a:pt x="647623" y="305455"/>
                  <a:pt x="672494" y="273176"/>
                </a:cubicBezTo>
                <a:cubicBezTo>
                  <a:pt x="697365" y="240897"/>
                  <a:pt x="828598" y="26584"/>
                  <a:pt x="843944" y="3301"/>
                </a:cubicBezTo>
                <a:cubicBezTo>
                  <a:pt x="859290" y="-19982"/>
                  <a:pt x="807961" y="85851"/>
                  <a:pt x="764569" y="133476"/>
                </a:cubicBezTo>
                <a:cubicBezTo>
                  <a:pt x="721177" y="181101"/>
                  <a:pt x="648682" y="252538"/>
                  <a:pt x="583594" y="289051"/>
                </a:cubicBezTo>
                <a:cubicBezTo>
                  <a:pt x="518506" y="325564"/>
                  <a:pt x="467177" y="340909"/>
                  <a:pt x="374044" y="352551"/>
                </a:cubicBezTo>
                <a:cubicBezTo>
                  <a:pt x="280911" y="364193"/>
                  <a:pt x="41198" y="330855"/>
                  <a:pt x="5744" y="3335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6E31D214-29D2-753A-6B07-C194BA06024A}"/>
              </a:ext>
            </a:extLst>
          </p:cNvPr>
          <p:cNvSpPr/>
          <p:nvPr/>
        </p:nvSpPr>
        <p:spPr>
          <a:xfrm>
            <a:off x="2743136" y="4200010"/>
            <a:ext cx="435168" cy="197460"/>
          </a:xfrm>
          <a:custGeom>
            <a:avLst/>
            <a:gdLst>
              <a:gd name="connsiteX0" fmla="*/ 64 w 435168"/>
              <a:gd name="connsiteY0" fmla="*/ 197365 h 197460"/>
              <a:gd name="connsiteX1" fmla="*/ 123889 w 435168"/>
              <a:gd name="connsiteY1" fmla="*/ 105290 h 197460"/>
              <a:gd name="connsiteX2" fmla="*/ 285814 w 435168"/>
              <a:gd name="connsiteY2" fmla="*/ 89415 h 197460"/>
              <a:gd name="connsiteX3" fmla="*/ 241364 w 435168"/>
              <a:gd name="connsiteY3" fmla="*/ 121165 h 197460"/>
              <a:gd name="connsiteX4" fmla="*/ 257239 w 435168"/>
              <a:gd name="connsiteY4" fmla="*/ 73540 h 197460"/>
              <a:gd name="connsiteX5" fmla="*/ 346139 w 435168"/>
              <a:gd name="connsiteY5" fmla="*/ 124340 h 197460"/>
              <a:gd name="connsiteX6" fmla="*/ 336614 w 435168"/>
              <a:gd name="connsiteY6" fmla="*/ 184665 h 197460"/>
              <a:gd name="connsiteX7" fmla="*/ 349314 w 435168"/>
              <a:gd name="connsiteY7" fmla="*/ 124340 h 197460"/>
              <a:gd name="connsiteX8" fmla="*/ 435039 w 435168"/>
              <a:gd name="connsiteY8" fmla="*/ 515 h 197460"/>
              <a:gd name="connsiteX9" fmla="*/ 362014 w 435168"/>
              <a:gd name="connsiteY9" fmla="*/ 79890 h 197460"/>
              <a:gd name="connsiteX10" fmla="*/ 127064 w 435168"/>
              <a:gd name="connsiteY10" fmla="*/ 73540 h 197460"/>
              <a:gd name="connsiteX11" fmla="*/ 98489 w 435168"/>
              <a:gd name="connsiteY11" fmla="*/ 64015 h 197460"/>
              <a:gd name="connsiteX12" fmla="*/ 139764 w 435168"/>
              <a:gd name="connsiteY12" fmla="*/ 86240 h 197460"/>
              <a:gd name="connsiteX13" fmla="*/ 64 w 435168"/>
              <a:gd name="connsiteY13" fmla="*/ 197365 h 197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5168" h="197460">
                <a:moveTo>
                  <a:pt x="64" y="197365"/>
                </a:moveTo>
                <a:cubicBezTo>
                  <a:pt x="-2582" y="200540"/>
                  <a:pt x="76264" y="123282"/>
                  <a:pt x="123889" y="105290"/>
                </a:cubicBezTo>
                <a:cubicBezTo>
                  <a:pt x="171514" y="87298"/>
                  <a:pt x="266235" y="86769"/>
                  <a:pt x="285814" y="89415"/>
                </a:cubicBezTo>
                <a:cubicBezTo>
                  <a:pt x="305393" y="92061"/>
                  <a:pt x="246126" y="123811"/>
                  <a:pt x="241364" y="121165"/>
                </a:cubicBezTo>
                <a:cubicBezTo>
                  <a:pt x="236602" y="118519"/>
                  <a:pt x="239777" y="73011"/>
                  <a:pt x="257239" y="73540"/>
                </a:cubicBezTo>
                <a:cubicBezTo>
                  <a:pt x="274701" y="74069"/>
                  <a:pt x="332910" y="105819"/>
                  <a:pt x="346139" y="124340"/>
                </a:cubicBezTo>
                <a:cubicBezTo>
                  <a:pt x="359368" y="142861"/>
                  <a:pt x="336085" y="184665"/>
                  <a:pt x="336614" y="184665"/>
                </a:cubicBezTo>
                <a:cubicBezTo>
                  <a:pt x="337143" y="184665"/>
                  <a:pt x="332910" y="155032"/>
                  <a:pt x="349314" y="124340"/>
                </a:cubicBezTo>
                <a:cubicBezTo>
                  <a:pt x="365718" y="93648"/>
                  <a:pt x="432922" y="7923"/>
                  <a:pt x="435039" y="515"/>
                </a:cubicBezTo>
                <a:cubicBezTo>
                  <a:pt x="437156" y="-6893"/>
                  <a:pt x="413343" y="67719"/>
                  <a:pt x="362014" y="79890"/>
                </a:cubicBezTo>
                <a:cubicBezTo>
                  <a:pt x="310685" y="92061"/>
                  <a:pt x="170985" y="76186"/>
                  <a:pt x="127064" y="73540"/>
                </a:cubicBezTo>
                <a:cubicBezTo>
                  <a:pt x="83143" y="70894"/>
                  <a:pt x="96372" y="61898"/>
                  <a:pt x="98489" y="64015"/>
                </a:cubicBezTo>
                <a:cubicBezTo>
                  <a:pt x="100606" y="66132"/>
                  <a:pt x="155639" y="64544"/>
                  <a:pt x="139764" y="86240"/>
                </a:cubicBezTo>
                <a:cubicBezTo>
                  <a:pt x="123889" y="107936"/>
                  <a:pt x="2710" y="194190"/>
                  <a:pt x="64" y="1973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AC49D1AB-A76A-39EB-3DD2-E24B16B04F04}"/>
              </a:ext>
            </a:extLst>
          </p:cNvPr>
          <p:cNvSpPr/>
          <p:nvPr/>
        </p:nvSpPr>
        <p:spPr>
          <a:xfrm>
            <a:off x="3646618" y="3381241"/>
            <a:ext cx="287419" cy="879046"/>
          </a:xfrm>
          <a:custGeom>
            <a:avLst/>
            <a:gdLst>
              <a:gd name="connsiteX0" fmla="*/ 277682 w 287419"/>
              <a:gd name="connsiteY0" fmla="*/ 134 h 879046"/>
              <a:gd name="connsiteX1" fmla="*/ 274507 w 287419"/>
              <a:gd name="connsiteY1" fmla="*/ 270009 h 879046"/>
              <a:gd name="connsiteX2" fmla="*/ 118932 w 287419"/>
              <a:gd name="connsiteY2" fmla="*/ 600209 h 879046"/>
              <a:gd name="connsiteX3" fmla="*/ 157032 w 287419"/>
              <a:gd name="connsiteY3" fmla="*/ 543059 h 879046"/>
              <a:gd name="connsiteX4" fmla="*/ 4632 w 287419"/>
              <a:gd name="connsiteY4" fmla="*/ 870084 h 879046"/>
              <a:gd name="connsiteX5" fmla="*/ 36382 w 287419"/>
              <a:gd name="connsiteY5" fmla="*/ 793884 h 879046"/>
              <a:gd name="connsiteX6" fmla="*/ 223707 w 287419"/>
              <a:gd name="connsiteY6" fmla="*/ 346209 h 879046"/>
              <a:gd name="connsiteX7" fmla="*/ 268157 w 287419"/>
              <a:gd name="connsiteY7" fmla="*/ 235084 h 879046"/>
              <a:gd name="connsiteX8" fmla="*/ 277682 w 287419"/>
              <a:gd name="connsiteY8" fmla="*/ 134 h 87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7419" h="879046">
                <a:moveTo>
                  <a:pt x="277682" y="134"/>
                </a:moveTo>
                <a:cubicBezTo>
                  <a:pt x="278740" y="5955"/>
                  <a:pt x="300965" y="169996"/>
                  <a:pt x="274507" y="270009"/>
                </a:cubicBezTo>
                <a:cubicBezTo>
                  <a:pt x="248049" y="370022"/>
                  <a:pt x="138511" y="554701"/>
                  <a:pt x="118932" y="600209"/>
                </a:cubicBezTo>
                <a:cubicBezTo>
                  <a:pt x="99353" y="645717"/>
                  <a:pt x="176082" y="498080"/>
                  <a:pt x="157032" y="543059"/>
                </a:cubicBezTo>
                <a:cubicBezTo>
                  <a:pt x="137982" y="588038"/>
                  <a:pt x="24740" y="828280"/>
                  <a:pt x="4632" y="870084"/>
                </a:cubicBezTo>
                <a:cubicBezTo>
                  <a:pt x="-15476" y="911888"/>
                  <a:pt x="36382" y="793884"/>
                  <a:pt x="36382" y="793884"/>
                </a:cubicBezTo>
                <a:lnTo>
                  <a:pt x="223707" y="346209"/>
                </a:lnTo>
                <a:cubicBezTo>
                  <a:pt x="262336" y="253076"/>
                  <a:pt x="257044" y="290647"/>
                  <a:pt x="268157" y="235084"/>
                </a:cubicBezTo>
                <a:cubicBezTo>
                  <a:pt x="279270" y="179521"/>
                  <a:pt x="276624" y="-5687"/>
                  <a:pt x="277682" y="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C1C7B81D-4171-835D-74DB-9A9CA23E21D1}"/>
              </a:ext>
            </a:extLst>
          </p:cNvPr>
          <p:cNvSpPr/>
          <p:nvPr/>
        </p:nvSpPr>
        <p:spPr>
          <a:xfrm>
            <a:off x="2631823" y="3362578"/>
            <a:ext cx="754513" cy="390643"/>
          </a:xfrm>
          <a:custGeom>
            <a:avLst/>
            <a:gdLst>
              <a:gd name="connsiteX0" fmla="*/ 95502 w 754513"/>
              <a:gd name="connsiteY0" fmla="*/ 123572 h 390643"/>
              <a:gd name="connsiteX1" fmla="*/ 252 w 754513"/>
              <a:gd name="connsiteY1" fmla="*/ 282322 h 390643"/>
              <a:gd name="connsiteX2" fmla="*/ 66927 w 754513"/>
              <a:gd name="connsiteY2" fmla="*/ 253747 h 390643"/>
              <a:gd name="connsiteX3" fmla="*/ 44702 w 754513"/>
              <a:gd name="connsiteY3" fmla="*/ 339472 h 390643"/>
              <a:gd name="connsiteX4" fmla="*/ 203452 w 754513"/>
              <a:gd name="connsiteY4" fmla="*/ 266447 h 390643"/>
              <a:gd name="connsiteX5" fmla="*/ 235202 w 754513"/>
              <a:gd name="connsiteY5" fmla="*/ 314072 h 390643"/>
              <a:gd name="connsiteX6" fmla="*/ 390777 w 754513"/>
              <a:gd name="connsiteY6" fmla="*/ 383922 h 390643"/>
              <a:gd name="connsiteX7" fmla="*/ 717802 w 754513"/>
              <a:gd name="connsiteY7" fmla="*/ 383922 h 390643"/>
              <a:gd name="connsiteX8" fmla="*/ 749552 w 754513"/>
              <a:gd name="connsiteY8" fmla="*/ 348997 h 390643"/>
              <a:gd name="connsiteX9" fmla="*/ 743202 w 754513"/>
              <a:gd name="connsiteY9" fmla="*/ 266447 h 390643"/>
              <a:gd name="connsiteX10" fmla="*/ 720977 w 754513"/>
              <a:gd name="connsiteY10" fmla="*/ 212472 h 390643"/>
              <a:gd name="connsiteX11" fmla="*/ 584452 w 754513"/>
              <a:gd name="connsiteY11" fmla="*/ 107697 h 390643"/>
              <a:gd name="connsiteX12" fmla="*/ 476502 w 754513"/>
              <a:gd name="connsiteY12" fmla="*/ 34672 h 390643"/>
              <a:gd name="connsiteX13" fmla="*/ 286002 w 754513"/>
              <a:gd name="connsiteY13" fmla="*/ 2922 h 390643"/>
              <a:gd name="connsiteX14" fmla="*/ 171702 w 754513"/>
              <a:gd name="connsiteY14" fmla="*/ 6097 h 390643"/>
              <a:gd name="connsiteX15" fmla="*/ 184402 w 754513"/>
              <a:gd name="connsiteY15" fmla="*/ 44197 h 390643"/>
              <a:gd name="connsiteX16" fmla="*/ 168527 w 754513"/>
              <a:gd name="connsiteY16" fmla="*/ 56897 h 390643"/>
              <a:gd name="connsiteX17" fmla="*/ 168527 w 754513"/>
              <a:gd name="connsiteY17" fmla="*/ 88647 h 390643"/>
              <a:gd name="connsiteX18" fmla="*/ 95502 w 754513"/>
              <a:gd name="connsiteY18" fmla="*/ 123572 h 39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54513" h="390643">
                <a:moveTo>
                  <a:pt x="95502" y="123572"/>
                </a:moveTo>
                <a:cubicBezTo>
                  <a:pt x="67456" y="155851"/>
                  <a:pt x="5014" y="260626"/>
                  <a:pt x="252" y="282322"/>
                </a:cubicBezTo>
                <a:cubicBezTo>
                  <a:pt x="-4510" y="304018"/>
                  <a:pt x="59519" y="244222"/>
                  <a:pt x="66927" y="253747"/>
                </a:cubicBezTo>
                <a:cubicBezTo>
                  <a:pt x="74335" y="263272"/>
                  <a:pt x="21948" y="337355"/>
                  <a:pt x="44702" y="339472"/>
                </a:cubicBezTo>
                <a:cubicBezTo>
                  <a:pt x="67456" y="341589"/>
                  <a:pt x="171702" y="270680"/>
                  <a:pt x="203452" y="266447"/>
                </a:cubicBezTo>
                <a:cubicBezTo>
                  <a:pt x="235202" y="262214"/>
                  <a:pt x="203981" y="294493"/>
                  <a:pt x="235202" y="314072"/>
                </a:cubicBezTo>
                <a:cubicBezTo>
                  <a:pt x="266423" y="333651"/>
                  <a:pt x="310344" y="372280"/>
                  <a:pt x="390777" y="383922"/>
                </a:cubicBezTo>
                <a:cubicBezTo>
                  <a:pt x="471210" y="395564"/>
                  <a:pt x="658006" y="389743"/>
                  <a:pt x="717802" y="383922"/>
                </a:cubicBezTo>
                <a:cubicBezTo>
                  <a:pt x="777598" y="378101"/>
                  <a:pt x="745319" y="368576"/>
                  <a:pt x="749552" y="348997"/>
                </a:cubicBezTo>
                <a:cubicBezTo>
                  <a:pt x="753785" y="329418"/>
                  <a:pt x="747965" y="289201"/>
                  <a:pt x="743202" y="266447"/>
                </a:cubicBezTo>
                <a:cubicBezTo>
                  <a:pt x="738439" y="243693"/>
                  <a:pt x="747435" y="238930"/>
                  <a:pt x="720977" y="212472"/>
                </a:cubicBezTo>
                <a:cubicBezTo>
                  <a:pt x="694519" y="186014"/>
                  <a:pt x="625198" y="137330"/>
                  <a:pt x="584452" y="107697"/>
                </a:cubicBezTo>
                <a:cubicBezTo>
                  <a:pt x="543706" y="78064"/>
                  <a:pt x="526244" y="52134"/>
                  <a:pt x="476502" y="34672"/>
                </a:cubicBezTo>
                <a:cubicBezTo>
                  <a:pt x="426760" y="17209"/>
                  <a:pt x="336802" y="7684"/>
                  <a:pt x="286002" y="2922"/>
                </a:cubicBezTo>
                <a:cubicBezTo>
                  <a:pt x="235202" y="-1840"/>
                  <a:pt x="188635" y="-782"/>
                  <a:pt x="171702" y="6097"/>
                </a:cubicBezTo>
                <a:cubicBezTo>
                  <a:pt x="154769" y="12976"/>
                  <a:pt x="184931" y="35730"/>
                  <a:pt x="184402" y="44197"/>
                </a:cubicBezTo>
                <a:cubicBezTo>
                  <a:pt x="183873" y="52664"/>
                  <a:pt x="171173" y="49489"/>
                  <a:pt x="168527" y="56897"/>
                </a:cubicBezTo>
                <a:cubicBezTo>
                  <a:pt x="165881" y="64305"/>
                  <a:pt x="173290" y="80180"/>
                  <a:pt x="168527" y="88647"/>
                </a:cubicBezTo>
                <a:cubicBezTo>
                  <a:pt x="163764" y="97114"/>
                  <a:pt x="123548" y="91293"/>
                  <a:pt x="95502" y="1235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7F1F1082-724F-0161-6E3F-C4D5BA3254C7}"/>
              </a:ext>
            </a:extLst>
          </p:cNvPr>
          <p:cNvSpPr/>
          <p:nvPr/>
        </p:nvSpPr>
        <p:spPr>
          <a:xfrm>
            <a:off x="2582736" y="2736569"/>
            <a:ext cx="233523" cy="338281"/>
          </a:xfrm>
          <a:custGeom>
            <a:avLst/>
            <a:gdLst>
              <a:gd name="connsiteX0" fmla="*/ 233489 w 233523"/>
              <a:gd name="connsiteY0" fmla="*/ 281 h 338281"/>
              <a:gd name="connsiteX1" fmla="*/ 33464 w 233523"/>
              <a:gd name="connsiteY1" fmla="*/ 193956 h 338281"/>
              <a:gd name="connsiteX2" fmla="*/ 65214 w 233523"/>
              <a:gd name="connsiteY2" fmla="*/ 149506 h 338281"/>
              <a:gd name="connsiteX3" fmla="*/ 1714 w 233523"/>
              <a:gd name="connsiteY3" fmla="*/ 336831 h 338281"/>
              <a:gd name="connsiteX4" fmla="*/ 20764 w 233523"/>
              <a:gd name="connsiteY4" fmla="*/ 232056 h 338281"/>
              <a:gd name="connsiteX5" fmla="*/ 49339 w 233523"/>
              <a:gd name="connsiteY5" fmla="*/ 152681 h 338281"/>
              <a:gd name="connsiteX6" fmla="*/ 233489 w 233523"/>
              <a:gd name="connsiteY6" fmla="*/ 281 h 338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3523" h="338281">
                <a:moveTo>
                  <a:pt x="233489" y="281"/>
                </a:moveTo>
                <a:cubicBezTo>
                  <a:pt x="230843" y="7160"/>
                  <a:pt x="61510" y="169085"/>
                  <a:pt x="33464" y="193956"/>
                </a:cubicBezTo>
                <a:cubicBezTo>
                  <a:pt x="5418" y="218827"/>
                  <a:pt x="70506" y="125693"/>
                  <a:pt x="65214" y="149506"/>
                </a:cubicBezTo>
                <a:cubicBezTo>
                  <a:pt x="59922" y="173319"/>
                  <a:pt x="9122" y="323073"/>
                  <a:pt x="1714" y="336831"/>
                </a:cubicBezTo>
                <a:cubicBezTo>
                  <a:pt x="-5694" y="350589"/>
                  <a:pt x="12827" y="262748"/>
                  <a:pt x="20764" y="232056"/>
                </a:cubicBezTo>
                <a:cubicBezTo>
                  <a:pt x="28701" y="201364"/>
                  <a:pt x="12827" y="190781"/>
                  <a:pt x="49339" y="152681"/>
                </a:cubicBezTo>
                <a:cubicBezTo>
                  <a:pt x="85851" y="114581"/>
                  <a:pt x="236135" y="-6598"/>
                  <a:pt x="233489" y="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D9EEDAD7-331E-F92D-6144-CB3706925F21}"/>
              </a:ext>
            </a:extLst>
          </p:cNvPr>
          <p:cNvSpPr/>
          <p:nvPr/>
        </p:nvSpPr>
        <p:spPr>
          <a:xfrm>
            <a:off x="3402471" y="2832765"/>
            <a:ext cx="240641" cy="467279"/>
          </a:xfrm>
          <a:custGeom>
            <a:avLst/>
            <a:gdLst>
              <a:gd name="connsiteX0" fmla="*/ 1129 w 240641"/>
              <a:gd name="connsiteY0" fmla="*/ 2510 h 467279"/>
              <a:gd name="connsiteX1" fmla="*/ 229729 w 240641"/>
              <a:gd name="connsiteY1" fmla="*/ 450185 h 467279"/>
              <a:gd name="connsiteX2" fmla="*/ 197979 w 240641"/>
              <a:gd name="connsiteY2" fmla="*/ 364460 h 467279"/>
              <a:gd name="connsiteX3" fmla="*/ 144004 w 240641"/>
              <a:gd name="connsiteY3" fmla="*/ 272385 h 467279"/>
              <a:gd name="connsiteX4" fmla="*/ 1129 w 240641"/>
              <a:gd name="connsiteY4" fmla="*/ 2510 h 467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641" h="467279">
                <a:moveTo>
                  <a:pt x="1129" y="2510"/>
                </a:moveTo>
                <a:cubicBezTo>
                  <a:pt x="15417" y="32143"/>
                  <a:pt x="196921" y="389860"/>
                  <a:pt x="229729" y="450185"/>
                </a:cubicBezTo>
                <a:cubicBezTo>
                  <a:pt x="262537" y="510510"/>
                  <a:pt x="212267" y="394093"/>
                  <a:pt x="197979" y="364460"/>
                </a:cubicBezTo>
                <a:cubicBezTo>
                  <a:pt x="183691" y="334827"/>
                  <a:pt x="175754" y="330593"/>
                  <a:pt x="144004" y="272385"/>
                </a:cubicBezTo>
                <a:cubicBezTo>
                  <a:pt x="112254" y="214177"/>
                  <a:pt x="-13159" y="-27123"/>
                  <a:pt x="1129" y="25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A6438953-893F-D71C-799C-3CCE5D755A2B}"/>
              </a:ext>
            </a:extLst>
          </p:cNvPr>
          <p:cNvSpPr/>
          <p:nvPr/>
        </p:nvSpPr>
        <p:spPr>
          <a:xfrm>
            <a:off x="3562970" y="3398752"/>
            <a:ext cx="253609" cy="917545"/>
          </a:xfrm>
          <a:custGeom>
            <a:avLst/>
            <a:gdLst>
              <a:gd name="connsiteX0" fmla="*/ 123205 w 253609"/>
              <a:gd name="connsiteY0" fmla="*/ 14373 h 917545"/>
              <a:gd name="connsiteX1" fmla="*/ 135905 w 253609"/>
              <a:gd name="connsiteY1" fmla="*/ 290598 h 917545"/>
              <a:gd name="connsiteX2" fmla="*/ 145430 w 253609"/>
              <a:gd name="connsiteY2" fmla="*/ 277898 h 917545"/>
              <a:gd name="connsiteX3" fmla="*/ 129555 w 253609"/>
              <a:gd name="connsiteY3" fmla="*/ 471573 h 917545"/>
              <a:gd name="connsiteX4" fmla="*/ 123205 w 253609"/>
              <a:gd name="connsiteY4" fmla="*/ 446173 h 917545"/>
              <a:gd name="connsiteX5" fmla="*/ 2555 w 253609"/>
              <a:gd name="connsiteY5" fmla="*/ 897023 h 917545"/>
              <a:gd name="connsiteX6" fmla="*/ 50180 w 253609"/>
              <a:gd name="connsiteY6" fmla="*/ 808123 h 917545"/>
              <a:gd name="connsiteX7" fmla="*/ 158130 w 253609"/>
              <a:gd name="connsiteY7" fmla="*/ 516023 h 917545"/>
              <a:gd name="connsiteX8" fmla="*/ 154955 w 253609"/>
              <a:gd name="connsiteY8" fmla="*/ 579523 h 917545"/>
              <a:gd name="connsiteX9" fmla="*/ 253380 w 253609"/>
              <a:gd name="connsiteY9" fmla="*/ 341398 h 917545"/>
              <a:gd name="connsiteX10" fmla="*/ 123205 w 253609"/>
              <a:gd name="connsiteY10" fmla="*/ 547773 h 917545"/>
              <a:gd name="connsiteX11" fmla="*/ 123205 w 253609"/>
              <a:gd name="connsiteY11" fmla="*/ 458873 h 917545"/>
              <a:gd name="connsiteX12" fmla="*/ 132730 w 253609"/>
              <a:gd name="connsiteY12" fmla="*/ 293773 h 917545"/>
              <a:gd name="connsiteX13" fmla="*/ 123205 w 253609"/>
              <a:gd name="connsiteY13" fmla="*/ 65173 h 917545"/>
              <a:gd name="connsiteX14" fmla="*/ 123205 w 253609"/>
              <a:gd name="connsiteY14" fmla="*/ 14373 h 91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3609" h="917545">
                <a:moveTo>
                  <a:pt x="123205" y="14373"/>
                </a:moveTo>
                <a:cubicBezTo>
                  <a:pt x="125322" y="51944"/>
                  <a:pt x="132201" y="246677"/>
                  <a:pt x="135905" y="290598"/>
                </a:cubicBezTo>
                <a:cubicBezTo>
                  <a:pt x="139609" y="334519"/>
                  <a:pt x="146488" y="247736"/>
                  <a:pt x="145430" y="277898"/>
                </a:cubicBezTo>
                <a:cubicBezTo>
                  <a:pt x="144372" y="308060"/>
                  <a:pt x="133259" y="443527"/>
                  <a:pt x="129555" y="471573"/>
                </a:cubicBezTo>
                <a:cubicBezTo>
                  <a:pt x="125851" y="499619"/>
                  <a:pt x="144372" y="375265"/>
                  <a:pt x="123205" y="446173"/>
                </a:cubicBezTo>
                <a:cubicBezTo>
                  <a:pt x="102038" y="517081"/>
                  <a:pt x="14726" y="836698"/>
                  <a:pt x="2555" y="897023"/>
                </a:cubicBezTo>
                <a:cubicBezTo>
                  <a:pt x="-9616" y="957348"/>
                  <a:pt x="24251" y="871623"/>
                  <a:pt x="50180" y="808123"/>
                </a:cubicBezTo>
                <a:cubicBezTo>
                  <a:pt x="76109" y="744623"/>
                  <a:pt x="140668" y="554123"/>
                  <a:pt x="158130" y="516023"/>
                </a:cubicBezTo>
                <a:cubicBezTo>
                  <a:pt x="175592" y="477923"/>
                  <a:pt x="139080" y="608627"/>
                  <a:pt x="154955" y="579523"/>
                </a:cubicBezTo>
                <a:cubicBezTo>
                  <a:pt x="170830" y="550419"/>
                  <a:pt x="258672" y="346690"/>
                  <a:pt x="253380" y="341398"/>
                </a:cubicBezTo>
                <a:cubicBezTo>
                  <a:pt x="248088" y="336106"/>
                  <a:pt x="144901" y="528194"/>
                  <a:pt x="123205" y="547773"/>
                </a:cubicBezTo>
                <a:cubicBezTo>
                  <a:pt x="101509" y="567352"/>
                  <a:pt x="121617" y="501206"/>
                  <a:pt x="123205" y="458873"/>
                </a:cubicBezTo>
                <a:cubicBezTo>
                  <a:pt x="124793" y="416540"/>
                  <a:pt x="132730" y="359390"/>
                  <a:pt x="132730" y="293773"/>
                </a:cubicBezTo>
                <a:cubicBezTo>
                  <a:pt x="132730" y="228156"/>
                  <a:pt x="122147" y="110681"/>
                  <a:pt x="123205" y="65173"/>
                </a:cubicBezTo>
                <a:cubicBezTo>
                  <a:pt x="124263" y="19665"/>
                  <a:pt x="121088" y="-23198"/>
                  <a:pt x="123205" y="143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2EC1E188-F12F-D828-8B9B-C8556F6AC9B0}"/>
              </a:ext>
            </a:extLst>
          </p:cNvPr>
          <p:cNvSpPr/>
          <p:nvPr/>
        </p:nvSpPr>
        <p:spPr>
          <a:xfrm>
            <a:off x="3345741" y="2817315"/>
            <a:ext cx="248386" cy="1132787"/>
          </a:xfrm>
          <a:custGeom>
            <a:avLst/>
            <a:gdLst>
              <a:gd name="connsiteX0" fmla="*/ 709 w 248386"/>
              <a:gd name="connsiteY0" fmla="*/ 2085 h 1132787"/>
              <a:gd name="connsiteX1" fmla="*/ 226134 w 248386"/>
              <a:gd name="connsiteY1" fmla="*/ 560885 h 1132787"/>
              <a:gd name="connsiteX2" fmla="*/ 219784 w 248386"/>
              <a:gd name="connsiteY2" fmla="*/ 522785 h 1132787"/>
              <a:gd name="connsiteX3" fmla="*/ 226134 w 248386"/>
              <a:gd name="connsiteY3" fmla="*/ 821235 h 1132787"/>
              <a:gd name="connsiteX4" fmla="*/ 226134 w 248386"/>
              <a:gd name="connsiteY4" fmla="*/ 783135 h 1132787"/>
              <a:gd name="connsiteX5" fmla="*/ 200734 w 248386"/>
              <a:gd name="connsiteY5" fmla="*/ 1119685 h 1132787"/>
              <a:gd name="connsiteX6" fmla="*/ 216609 w 248386"/>
              <a:gd name="connsiteY6" fmla="*/ 1018085 h 1132787"/>
              <a:gd name="connsiteX7" fmla="*/ 248359 w 248386"/>
              <a:gd name="connsiteY7" fmla="*/ 592635 h 1132787"/>
              <a:gd name="connsiteX8" fmla="*/ 219784 w 248386"/>
              <a:gd name="connsiteY8" fmla="*/ 494210 h 1132787"/>
              <a:gd name="connsiteX9" fmla="*/ 115009 w 248386"/>
              <a:gd name="connsiteY9" fmla="*/ 306885 h 1132787"/>
              <a:gd name="connsiteX10" fmla="*/ 153109 w 248386"/>
              <a:gd name="connsiteY10" fmla="*/ 367210 h 1132787"/>
              <a:gd name="connsiteX11" fmla="*/ 709 w 248386"/>
              <a:gd name="connsiteY11" fmla="*/ 2085 h 1132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8386" h="1132787">
                <a:moveTo>
                  <a:pt x="709" y="2085"/>
                </a:moveTo>
                <a:cubicBezTo>
                  <a:pt x="12880" y="34364"/>
                  <a:pt x="189622" y="474102"/>
                  <a:pt x="226134" y="560885"/>
                </a:cubicBezTo>
                <a:cubicBezTo>
                  <a:pt x="262646" y="647668"/>
                  <a:pt x="219784" y="479393"/>
                  <a:pt x="219784" y="522785"/>
                </a:cubicBezTo>
                <a:cubicBezTo>
                  <a:pt x="219784" y="566177"/>
                  <a:pt x="225076" y="777843"/>
                  <a:pt x="226134" y="821235"/>
                </a:cubicBezTo>
                <a:cubicBezTo>
                  <a:pt x="227192" y="864627"/>
                  <a:pt x="230367" y="733393"/>
                  <a:pt x="226134" y="783135"/>
                </a:cubicBezTo>
                <a:cubicBezTo>
                  <a:pt x="221901" y="832877"/>
                  <a:pt x="202321" y="1080527"/>
                  <a:pt x="200734" y="1119685"/>
                </a:cubicBezTo>
                <a:cubicBezTo>
                  <a:pt x="199147" y="1158843"/>
                  <a:pt x="208672" y="1105927"/>
                  <a:pt x="216609" y="1018085"/>
                </a:cubicBezTo>
                <a:cubicBezTo>
                  <a:pt x="224547" y="930243"/>
                  <a:pt x="247830" y="679947"/>
                  <a:pt x="248359" y="592635"/>
                </a:cubicBezTo>
                <a:cubicBezTo>
                  <a:pt x="248888" y="505323"/>
                  <a:pt x="242009" y="541835"/>
                  <a:pt x="219784" y="494210"/>
                </a:cubicBezTo>
                <a:cubicBezTo>
                  <a:pt x="197559" y="446585"/>
                  <a:pt x="126122" y="328052"/>
                  <a:pt x="115009" y="306885"/>
                </a:cubicBezTo>
                <a:cubicBezTo>
                  <a:pt x="103897" y="285718"/>
                  <a:pt x="169513" y="412189"/>
                  <a:pt x="153109" y="367210"/>
                </a:cubicBezTo>
                <a:cubicBezTo>
                  <a:pt x="136705" y="322231"/>
                  <a:pt x="-11462" y="-30194"/>
                  <a:pt x="709" y="20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2541F05E-346A-6E94-7089-9F356975437C}"/>
              </a:ext>
            </a:extLst>
          </p:cNvPr>
          <p:cNvSpPr/>
          <p:nvPr/>
        </p:nvSpPr>
        <p:spPr>
          <a:xfrm>
            <a:off x="3408669" y="3520100"/>
            <a:ext cx="201413" cy="904013"/>
          </a:xfrm>
          <a:custGeom>
            <a:avLst/>
            <a:gdLst>
              <a:gd name="connsiteX0" fmla="*/ 201306 w 201413"/>
              <a:gd name="connsiteY0" fmla="*/ 975 h 904013"/>
              <a:gd name="connsiteX1" fmla="*/ 128281 w 201413"/>
              <a:gd name="connsiteY1" fmla="*/ 591525 h 904013"/>
              <a:gd name="connsiteX2" fmla="*/ 153681 w 201413"/>
              <a:gd name="connsiteY2" fmla="*/ 524850 h 904013"/>
              <a:gd name="connsiteX3" fmla="*/ 7631 w 201413"/>
              <a:gd name="connsiteY3" fmla="*/ 883625 h 904013"/>
              <a:gd name="connsiteX4" fmla="*/ 29856 w 201413"/>
              <a:gd name="connsiteY4" fmla="*/ 816950 h 904013"/>
              <a:gd name="connsiteX5" fmla="*/ 109231 w 201413"/>
              <a:gd name="connsiteY5" fmla="*/ 461350 h 904013"/>
              <a:gd name="connsiteX6" fmla="*/ 201306 w 201413"/>
              <a:gd name="connsiteY6" fmla="*/ 975 h 90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413" h="904013">
                <a:moveTo>
                  <a:pt x="201306" y="975"/>
                </a:moveTo>
                <a:cubicBezTo>
                  <a:pt x="204481" y="22671"/>
                  <a:pt x="136219" y="504212"/>
                  <a:pt x="128281" y="591525"/>
                </a:cubicBezTo>
                <a:cubicBezTo>
                  <a:pt x="120343" y="678838"/>
                  <a:pt x="173789" y="476167"/>
                  <a:pt x="153681" y="524850"/>
                </a:cubicBezTo>
                <a:cubicBezTo>
                  <a:pt x="133573" y="573533"/>
                  <a:pt x="28268" y="834942"/>
                  <a:pt x="7631" y="883625"/>
                </a:cubicBezTo>
                <a:cubicBezTo>
                  <a:pt x="-13007" y="932308"/>
                  <a:pt x="12923" y="887329"/>
                  <a:pt x="29856" y="816950"/>
                </a:cubicBezTo>
                <a:cubicBezTo>
                  <a:pt x="46789" y="746571"/>
                  <a:pt x="79069" y="597346"/>
                  <a:pt x="109231" y="461350"/>
                </a:cubicBezTo>
                <a:cubicBezTo>
                  <a:pt x="139393" y="325354"/>
                  <a:pt x="198131" y="-20721"/>
                  <a:pt x="201306" y="9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FD9ACE9B-80C1-2344-15CB-5F0C7AAABB55}"/>
              </a:ext>
            </a:extLst>
          </p:cNvPr>
          <p:cNvSpPr/>
          <p:nvPr/>
        </p:nvSpPr>
        <p:spPr>
          <a:xfrm>
            <a:off x="2948831" y="3933620"/>
            <a:ext cx="375537" cy="222883"/>
          </a:xfrm>
          <a:custGeom>
            <a:avLst/>
            <a:gdLst>
              <a:gd name="connsiteX0" fmla="*/ 744 w 375537"/>
              <a:gd name="connsiteY0" fmla="*/ 222455 h 222883"/>
              <a:gd name="connsiteX1" fmla="*/ 289669 w 375537"/>
              <a:gd name="connsiteY1" fmla="*/ 57355 h 222883"/>
              <a:gd name="connsiteX2" fmla="*/ 235694 w 375537"/>
              <a:gd name="connsiteY2" fmla="*/ 120855 h 222883"/>
              <a:gd name="connsiteX3" fmla="*/ 375394 w 375537"/>
              <a:gd name="connsiteY3" fmla="*/ 205 h 222883"/>
              <a:gd name="connsiteX4" fmla="*/ 261094 w 375537"/>
              <a:gd name="connsiteY4" fmla="*/ 92280 h 222883"/>
              <a:gd name="connsiteX5" fmla="*/ 207119 w 375537"/>
              <a:gd name="connsiteY5" fmla="*/ 104980 h 222883"/>
              <a:gd name="connsiteX6" fmla="*/ 744 w 375537"/>
              <a:gd name="connsiteY6" fmla="*/ 222455 h 222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5537" h="222883">
                <a:moveTo>
                  <a:pt x="744" y="222455"/>
                </a:moveTo>
                <a:cubicBezTo>
                  <a:pt x="14502" y="214517"/>
                  <a:pt x="250511" y="74288"/>
                  <a:pt x="289669" y="57355"/>
                </a:cubicBezTo>
                <a:cubicBezTo>
                  <a:pt x="328827" y="40422"/>
                  <a:pt x="221407" y="130380"/>
                  <a:pt x="235694" y="120855"/>
                </a:cubicBezTo>
                <a:cubicBezTo>
                  <a:pt x="249981" y="111330"/>
                  <a:pt x="371161" y="4967"/>
                  <a:pt x="375394" y="205"/>
                </a:cubicBezTo>
                <a:cubicBezTo>
                  <a:pt x="379627" y="-4557"/>
                  <a:pt x="289140" y="74817"/>
                  <a:pt x="261094" y="92280"/>
                </a:cubicBezTo>
                <a:cubicBezTo>
                  <a:pt x="233048" y="109742"/>
                  <a:pt x="246277" y="84343"/>
                  <a:pt x="207119" y="104980"/>
                </a:cubicBezTo>
                <a:cubicBezTo>
                  <a:pt x="167961" y="125617"/>
                  <a:pt x="-13014" y="230393"/>
                  <a:pt x="744" y="2224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49B1F672-4E73-1A24-5DE8-95520DF12BF9}"/>
              </a:ext>
            </a:extLst>
          </p:cNvPr>
          <p:cNvSpPr/>
          <p:nvPr/>
        </p:nvSpPr>
        <p:spPr>
          <a:xfrm>
            <a:off x="2965439" y="4070316"/>
            <a:ext cx="325793" cy="152436"/>
          </a:xfrm>
          <a:custGeom>
            <a:avLst/>
            <a:gdLst>
              <a:gd name="connsiteX0" fmla="*/ 11 w 325793"/>
              <a:gd name="connsiteY0" fmla="*/ 88934 h 152436"/>
              <a:gd name="connsiteX1" fmla="*/ 203211 w 325793"/>
              <a:gd name="connsiteY1" fmla="*/ 12734 h 152436"/>
              <a:gd name="connsiteX2" fmla="*/ 206386 w 325793"/>
              <a:gd name="connsiteY2" fmla="*/ 54009 h 152436"/>
              <a:gd name="connsiteX3" fmla="*/ 323861 w 325793"/>
              <a:gd name="connsiteY3" fmla="*/ 34 h 152436"/>
              <a:gd name="connsiteX4" fmla="*/ 266711 w 325793"/>
              <a:gd name="connsiteY4" fmla="*/ 47659 h 152436"/>
              <a:gd name="connsiteX5" fmla="*/ 104786 w 325793"/>
              <a:gd name="connsiteY5" fmla="*/ 152434 h 152436"/>
              <a:gd name="connsiteX6" fmla="*/ 212736 w 325793"/>
              <a:gd name="connsiteY6" fmla="*/ 50834 h 152436"/>
              <a:gd name="connsiteX7" fmla="*/ 212736 w 325793"/>
              <a:gd name="connsiteY7" fmla="*/ 22259 h 152436"/>
              <a:gd name="connsiteX8" fmla="*/ 11 w 325793"/>
              <a:gd name="connsiteY8" fmla="*/ 88934 h 152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5793" h="152436">
                <a:moveTo>
                  <a:pt x="11" y="88934"/>
                </a:moveTo>
                <a:cubicBezTo>
                  <a:pt x="-1576" y="87347"/>
                  <a:pt x="168815" y="18555"/>
                  <a:pt x="203211" y="12734"/>
                </a:cubicBezTo>
                <a:cubicBezTo>
                  <a:pt x="237607" y="6913"/>
                  <a:pt x="186278" y="56126"/>
                  <a:pt x="206386" y="54009"/>
                </a:cubicBezTo>
                <a:cubicBezTo>
                  <a:pt x="226494" y="51892"/>
                  <a:pt x="313807" y="1092"/>
                  <a:pt x="323861" y="34"/>
                </a:cubicBezTo>
                <a:cubicBezTo>
                  <a:pt x="333915" y="-1024"/>
                  <a:pt x="303223" y="22259"/>
                  <a:pt x="266711" y="47659"/>
                </a:cubicBezTo>
                <a:cubicBezTo>
                  <a:pt x="230199" y="73059"/>
                  <a:pt x="113782" y="151905"/>
                  <a:pt x="104786" y="152434"/>
                </a:cubicBezTo>
                <a:cubicBezTo>
                  <a:pt x="95790" y="152963"/>
                  <a:pt x="194744" y="72530"/>
                  <a:pt x="212736" y="50834"/>
                </a:cubicBezTo>
                <a:cubicBezTo>
                  <a:pt x="230728" y="29138"/>
                  <a:pt x="240782" y="15909"/>
                  <a:pt x="212736" y="22259"/>
                </a:cubicBezTo>
                <a:cubicBezTo>
                  <a:pt x="184690" y="28609"/>
                  <a:pt x="1598" y="90521"/>
                  <a:pt x="11" y="889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934ECB4F-F8B0-1997-83C9-CB5B5D23787D}"/>
              </a:ext>
            </a:extLst>
          </p:cNvPr>
          <p:cNvSpPr/>
          <p:nvPr/>
        </p:nvSpPr>
        <p:spPr>
          <a:xfrm>
            <a:off x="3431773" y="3711413"/>
            <a:ext cx="95666" cy="416806"/>
          </a:xfrm>
          <a:custGeom>
            <a:avLst/>
            <a:gdLst>
              <a:gd name="connsiteX0" fmla="*/ 95652 w 95666"/>
              <a:gd name="connsiteY0" fmla="*/ 162 h 416806"/>
              <a:gd name="connsiteX1" fmla="*/ 25802 w 95666"/>
              <a:gd name="connsiteY1" fmla="*/ 200187 h 416806"/>
              <a:gd name="connsiteX2" fmla="*/ 13102 w 95666"/>
              <a:gd name="connsiteY2" fmla="*/ 320837 h 416806"/>
              <a:gd name="connsiteX3" fmla="*/ 402 w 95666"/>
              <a:gd name="connsiteY3" fmla="*/ 219237 h 416806"/>
              <a:gd name="connsiteX4" fmla="*/ 28977 w 95666"/>
              <a:gd name="connsiteY4" fmla="*/ 412912 h 416806"/>
              <a:gd name="connsiteX5" fmla="*/ 28977 w 95666"/>
              <a:gd name="connsiteY5" fmla="*/ 336712 h 416806"/>
              <a:gd name="connsiteX6" fmla="*/ 57552 w 95666"/>
              <a:gd name="connsiteY6" fmla="*/ 190662 h 416806"/>
              <a:gd name="connsiteX7" fmla="*/ 32152 w 95666"/>
              <a:gd name="connsiteY7" fmla="*/ 235112 h 416806"/>
              <a:gd name="connsiteX8" fmla="*/ 95652 w 95666"/>
              <a:gd name="connsiteY8" fmla="*/ 162 h 416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666" h="416806">
                <a:moveTo>
                  <a:pt x="95652" y="162"/>
                </a:moveTo>
                <a:cubicBezTo>
                  <a:pt x="94594" y="-5659"/>
                  <a:pt x="39560" y="146741"/>
                  <a:pt x="25802" y="200187"/>
                </a:cubicBezTo>
                <a:cubicBezTo>
                  <a:pt x="12044" y="253633"/>
                  <a:pt x="17335" y="317662"/>
                  <a:pt x="13102" y="320837"/>
                </a:cubicBezTo>
                <a:cubicBezTo>
                  <a:pt x="8869" y="324012"/>
                  <a:pt x="-2244" y="203891"/>
                  <a:pt x="402" y="219237"/>
                </a:cubicBezTo>
                <a:cubicBezTo>
                  <a:pt x="3048" y="234583"/>
                  <a:pt x="24215" y="393333"/>
                  <a:pt x="28977" y="412912"/>
                </a:cubicBezTo>
                <a:cubicBezTo>
                  <a:pt x="33739" y="432491"/>
                  <a:pt x="24215" y="373754"/>
                  <a:pt x="28977" y="336712"/>
                </a:cubicBezTo>
                <a:cubicBezTo>
                  <a:pt x="33739" y="299670"/>
                  <a:pt x="57023" y="207595"/>
                  <a:pt x="57552" y="190662"/>
                </a:cubicBezTo>
                <a:cubicBezTo>
                  <a:pt x="58081" y="173729"/>
                  <a:pt x="25273" y="261041"/>
                  <a:pt x="32152" y="235112"/>
                </a:cubicBezTo>
                <a:cubicBezTo>
                  <a:pt x="39031" y="209183"/>
                  <a:pt x="96710" y="5983"/>
                  <a:pt x="95652" y="1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7259902A-B871-CD4F-9101-C459E90654C7}"/>
              </a:ext>
            </a:extLst>
          </p:cNvPr>
          <p:cNvSpPr/>
          <p:nvPr/>
        </p:nvSpPr>
        <p:spPr>
          <a:xfrm>
            <a:off x="2424838" y="2819396"/>
            <a:ext cx="80266" cy="177766"/>
          </a:xfrm>
          <a:custGeom>
            <a:avLst/>
            <a:gdLst>
              <a:gd name="connsiteX0" fmla="*/ 80237 w 80266"/>
              <a:gd name="connsiteY0" fmla="*/ 4 h 177766"/>
              <a:gd name="connsiteX1" fmla="*/ 10387 w 80266"/>
              <a:gd name="connsiteY1" fmla="*/ 76204 h 177766"/>
              <a:gd name="connsiteX2" fmla="*/ 23087 w 80266"/>
              <a:gd name="connsiteY2" fmla="*/ 174629 h 177766"/>
              <a:gd name="connsiteX3" fmla="*/ 19912 w 80266"/>
              <a:gd name="connsiteY3" fmla="*/ 146054 h 177766"/>
              <a:gd name="connsiteX4" fmla="*/ 862 w 80266"/>
              <a:gd name="connsiteY4" fmla="*/ 73029 h 177766"/>
              <a:gd name="connsiteX5" fmla="*/ 80237 w 80266"/>
              <a:gd name="connsiteY5" fmla="*/ 4 h 177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266" h="177766">
                <a:moveTo>
                  <a:pt x="80237" y="4"/>
                </a:moveTo>
                <a:cubicBezTo>
                  <a:pt x="81824" y="533"/>
                  <a:pt x="19912" y="47100"/>
                  <a:pt x="10387" y="76204"/>
                </a:cubicBezTo>
                <a:cubicBezTo>
                  <a:pt x="862" y="105308"/>
                  <a:pt x="21500" y="162987"/>
                  <a:pt x="23087" y="174629"/>
                </a:cubicBezTo>
                <a:cubicBezTo>
                  <a:pt x="24674" y="186271"/>
                  <a:pt x="23616" y="162987"/>
                  <a:pt x="19912" y="146054"/>
                </a:cubicBezTo>
                <a:cubicBezTo>
                  <a:pt x="16208" y="129121"/>
                  <a:pt x="-4430" y="94725"/>
                  <a:pt x="862" y="73029"/>
                </a:cubicBezTo>
                <a:cubicBezTo>
                  <a:pt x="6154" y="51333"/>
                  <a:pt x="78650" y="-525"/>
                  <a:pt x="80237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5DE8050B-CE0B-0A2A-F601-768FB4DC8DCF}"/>
              </a:ext>
            </a:extLst>
          </p:cNvPr>
          <p:cNvSpPr/>
          <p:nvPr/>
        </p:nvSpPr>
        <p:spPr>
          <a:xfrm>
            <a:off x="3570951" y="2927347"/>
            <a:ext cx="78385" cy="180876"/>
          </a:xfrm>
          <a:custGeom>
            <a:avLst/>
            <a:gdLst>
              <a:gd name="connsiteX0" fmla="*/ 16799 w 78385"/>
              <a:gd name="connsiteY0" fmla="*/ 3 h 180876"/>
              <a:gd name="connsiteX1" fmla="*/ 13624 w 78385"/>
              <a:gd name="connsiteY1" fmla="*/ 92078 h 180876"/>
              <a:gd name="connsiteX2" fmla="*/ 77124 w 78385"/>
              <a:gd name="connsiteY2" fmla="*/ 177803 h 180876"/>
              <a:gd name="connsiteX3" fmla="*/ 51724 w 78385"/>
              <a:gd name="connsiteY3" fmla="*/ 155578 h 180876"/>
              <a:gd name="connsiteX4" fmla="*/ 924 w 78385"/>
              <a:gd name="connsiteY4" fmla="*/ 95253 h 180876"/>
              <a:gd name="connsiteX5" fmla="*/ 16799 w 78385"/>
              <a:gd name="connsiteY5" fmla="*/ 3 h 18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385" h="180876">
                <a:moveTo>
                  <a:pt x="16799" y="3"/>
                </a:moveTo>
                <a:cubicBezTo>
                  <a:pt x="18916" y="-526"/>
                  <a:pt x="3570" y="62445"/>
                  <a:pt x="13624" y="92078"/>
                </a:cubicBezTo>
                <a:cubicBezTo>
                  <a:pt x="23678" y="121711"/>
                  <a:pt x="70774" y="167220"/>
                  <a:pt x="77124" y="177803"/>
                </a:cubicBezTo>
                <a:cubicBezTo>
                  <a:pt x="83474" y="188386"/>
                  <a:pt x="64424" y="169336"/>
                  <a:pt x="51724" y="155578"/>
                </a:cubicBezTo>
                <a:cubicBezTo>
                  <a:pt x="39024" y="141820"/>
                  <a:pt x="6216" y="120124"/>
                  <a:pt x="924" y="95253"/>
                </a:cubicBezTo>
                <a:cubicBezTo>
                  <a:pt x="-4368" y="70382"/>
                  <a:pt x="14682" y="532"/>
                  <a:pt x="1679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8BE93B0E-A62C-4EBC-77DF-5341280F5ADE}"/>
              </a:ext>
            </a:extLst>
          </p:cNvPr>
          <p:cNvSpPr/>
          <p:nvPr/>
        </p:nvSpPr>
        <p:spPr>
          <a:xfrm>
            <a:off x="3803477" y="3139978"/>
            <a:ext cx="69436" cy="140601"/>
          </a:xfrm>
          <a:custGeom>
            <a:avLst/>
            <a:gdLst>
              <a:gd name="connsiteX0" fmla="*/ 173 w 69436"/>
              <a:gd name="connsiteY0" fmla="*/ 97 h 140601"/>
              <a:gd name="connsiteX1" fmla="*/ 47798 w 69436"/>
              <a:gd name="connsiteY1" fmla="*/ 54072 h 140601"/>
              <a:gd name="connsiteX2" fmla="*/ 57323 w 69436"/>
              <a:gd name="connsiteY2" fmla="*/ 139797 h 140601"/>
              <a:gd name="connsiteX3" fmla="*/ 60498 w 69436"/>
              <a:gd name="connsiteY3" fmla="*/ 95347 h 140601"/>
              <a:gd name="connsiteX4" fmla="*/ 66848 w 69436"/>
              <a:gd name="connsiteY4" fmla="*/ 66772 h 140601"/>
              <a:gd name="connsiteX5" fmla="*/ 173 w 69436"/>
              <a:gd name="connsiteY5" fmla="*/ 97 h 140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436" h="140601">
                <a:moveTo>
                  <a:pt x="173" y="97"/>
                </a:moveTo>
                <a:cubicBezTo>
                  <a:pt x="-3002" y="-2020"/>
                  <a:pt x="38273" y="30789"/>
                  <a:pt x="47798" y="54072"/>
                </a:cubicBezTo>
                <a:cubicBezTo>
                  <a:pt x="57323" y="77355"/>
                  <a:pt x="55206" y="132918"/>
                  <a:pt x="57323" y="139797"/>
                </a:cubicBezTo>
                <a:cubicBezTo>
                  <a:pt x="59440" y="146676"/>
                  <a:pt x="58911" y="107518"/>
                  <a:pt x="60498" y="95347"/>
                </a:cubicBezTo>
                <a:cubicBezTo>
                  <a:pt x="62085" y="83176"/>
                  <a:pt x="74785" y="80001"/>
                  <a:pt x="66848" y="66772"/>
                </a:cubicBezTo>
                <a:cubicBezTo>
                  <a:pt x="58911" y="53543"/>
                  <a:pt x="3348" y="2214"/>
                  <a:pt x="173" y="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585D2BBF-6AA6-6C36-C086-1CA1FAB869DA}"/>
              </a:ext>
            </a:extLst>
          </p:cNvPr>
          <p:cNvSpPr/>
          <p:nvPr/>
        </p:nvSpPr>
        <p:spPr>
          <a:xfrm>
            <a:off x="3016120" y="2227732"/>
            <a:ext cx="47559" cy="217276"/>
          </a:xfrm>
          <a:custGeom>
            <a:avLst/>
            <a:gdLst>
              <a:gd name="connsiteX0" fmla="*/ 44580 w 47559"/>
              <a:gd name="connsiteY0" fmla="*/ 1118 h 217276"/>
              <a:gd name="connsiteX1" fmla="*/ 44580 w 47559"/>
              <a:gd name="connsiteY1" fmla="*/ 77318 h 217276"/>
              <a:gd name="connsiteX2" fmla="*/ 22355 w 47559"/>
              <a:gd name="connsiteY2" fmla="*/ 156693 h 217276"/>
              <a:gd name="connsiteX3" fmla="*/ 28705 w 47559"/>
              <a:gd name="connsiteY3" fmla="*/ 112243 h 217276"/>
              <a:gd name="connsiteX4" fmla="*/ 130 w 47559"/>
              <a:gd name="connsiteY4" fmla="*/ 217018 h 217276"/>
              <a:gd name="connsiteX5" fmla="*/ 19180 w 47559"/>
              <a:gd name="connsiteY5" fmla="*/ 137643 h 217276"/>
              <a:gd name="connsiteX6" fmla="*/ 44580 w 47559"/>
              <a:gd name="connsiteY6" fmla="*/ 1118 h 21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559" h="217276">
                <a:moveTo>
                  <a:pt x="44580" y="1118"/>
                </a:moveTo>
                <a:cubicBezTo>
                  <a:pt x="48813" y="-8936"/>
                  <a:pt x="48284" y="51389"/>
                  <a:pt x="44580" y="77318"/>
                </a:cubicBezTo>
                <a:cubicBezTo>
                  <a:pt x="40876" y="103247"/>
                  <a:pt x="25001" y="150872"/>
                  <a:pt x="22355" y="156693"/>
                </a:cubicBezTo>
                <a:cubicBezTo>
                  <a:pt x="19709" y="162514"/>
                  <a:pt x="32409" y="102189"/>
                  <a:pt x="28705" y="112243"/>
                </a:cubicBezTo>
                <a:cubicBezTo>
                  <a:pt x="25001" y="122297"/>
                  <a:pt x="1717" y="212785"/>
                  <a:pt x="130" y="217018"/>
                </a:cubicBezTo>
                <a:cubicBezTo>
                  <a:pt x="-1457" y="221251"/>
                  <a:pt x="11772" y="172568"/>
                  <a:pt x="19180" y="137643"/>
                </a:cubicBezTo>
                <a:cubicBezTo>
                  <a:pt x="26588" y="102718"/>
                  <a:pt x="40347" y="11172"/>
                  <a:pt x="44580" y="1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4359F44E-5BBD-7505-7CA6-9A053B77462D}"/>
              </a:ext>
            </a:extLst>
          </p:cNvPr>
          <p:cNvSpPr/>
          <p:nvPr/>
        </p:nvSpPr>
        <p:spPr>
          <a:xfrm>
            <a:off x="3111197" y="2192694"/>
            <a:ext cx="61003" cy="271106"/>
          </a:xfrm>
          <a:custGeom>
            <a:avLst/>
            <a:gdLst>
              <a:gd name="connsiteX0" fmla="*/ 60628 w 61003"/>
              <a:gd name="connsiteY0" fmla="*/ 1231 h 271106"/>
              <a:gd name="connsiteX1" fmla="*/ 25703 w 61003"/>
              <a:gd name="connsiteY1" fmla="*/ 90131 h 271106"/>
              <a:gd name="connsiteX2" fmla="*/ 22528 w 61003"/>
              <a:gd name="connsiteY2" fmla="*/ 159981 h 271106"/>
              <a:gd name="connsiteX3" fmla="*/ 303 w 61003"/>
              <a:gd name="connsiteY3" fmla="*/ 140931 h 271106"/>
              <a:gd name="connsiteX4" fmla="*/ 22528 w 61003"/>
              <a:gd name="connsiteY4" fmla="*/ 229831 h 271106"/>
              <a:gd name="connsiteX5" fmla="*/ 38403 w 61003"/>
              <a:gd name="connsiteY5" fmla="*/ 271106 h 271106"/>
              <a:gd name="connsiteX6" fmla="*/ 19353 w 61003"/>
              <a:gd name="connsiteY6" fmla="*/ 229831 h 271106"/>
              <a:gd name="connsiteX7" fmla="*/ 303 w 61003"/>
              <a:gd name="connsiteY7" fmla="*/ 159981 h 271106"/>
              <a:gd name="connsiteX8" fmla="*/ 60628 w 61003"/>
              <a:gd name="connsiteY8" fmla="*/ 1231 h 27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03" h="271106">
                <a:moveTo>
                  <a:pt x="60628" y="1231"/>
                </a:moveTo>
                <a:cubicBezTo>
                  <a:pt x="64861" y="-10411"/>
                  <a:pt x="32053" y="63673"/>
                  <a:pt x="25703" y="90131"/>
                </a:cubicBezTo>
                <a:cubicBezTo>
                  <a:pt x="19353" y="116589"/>
                  <a:pt x="26761" y="151514"/>
                  <a:pt x="22528" y="159981"/>
                </a:cubicBezTo>
                <a:cubicBezTo>
                  <a:pt x="18295" y="168448"/>
                  <a:pt x="303" y="129289"/>
                  <a:pt x="303" y="140931"/>
                </a:cubicBezTo>
                <a:cubicBezTo>
                  <a:pt x="303" y="152573"/>
                  <a:pt x="16178" y="208135"/>
                  <a:pt x="22528" y="229831"/>
                </a:cubicBezTo>
                <a:cubicBezTo>
                  <a:pt x="28878" y="251527"/>
                  <a:pt x="38932" y="271106"/>
                  <a:pt x="38403" y="271106"/>
                </a:cubicBezTo>
                <a:cubicBezTo>
                  <a:pt x="37874" y="271106"/>
                  <a:pt x="25703" y="248352"/>
                  <a:pt x="19353" y="229831"/>
                </a:cubicBezTo>
                <a:cubicBezTo>
                  <a:pt x="13003" y="211310"/>
                  <a:pt x="-2343" y="193848"/>
                  <a:pt x="303" y="159981"/>
                </a:cubicBezTo>
                <a:cubicBezTo>
                  <a:pt x="2949" y="126114"/>
                  <a:pt x="56395" y="12873"/>
                  <a:pt x="60628" y="12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69DDAC91-BA10-DF58-77F8-F4230928EA6B}"/>
              </a:ext>
            </a:extLst>
          </p:cNvPr>
          <p:cNvSpPr/>
          <p:nvPr/>
        </p:nvSpPr>
        <p:spPr>
          <a:xfrm>
            <a:off x="2889250" y="2222244"/>
            <a:ext cx="150045" cy="283108"/>
          </a:xfrm>
          <a:custGeom>
            <a:avLst/>
            <a:gdLst>
              <a:gd name="connsiteX0" fmla="*/ 149225 w 150045"/>
              <a:gd name="connsiteY0" fmla="*/ 256 h 283108"/>
              <a:gd name="connsiteX1" fmla="*/ 123825 w 150045"/>
              <a:gd name="connsiteY1" fmla="*/ 124081 h 283108"/>
              <a:gd name="connsiteX2" fmla="*/ 95250 w 150045"/>
              <a:gd name="connsiteY2" fmla="*/ 209806 h 283108"/>
              <a:gd name="connsiteX3" fmla="*/ 127000 w 150045"/>
              <a:gd name="connsiteY3" fmla="*/ 184406 h 283108"/>
              <a:gd name="connsiteX4" fmla="*/ 98425 w 150045"/>
              <a:gd name="connsiteY4" fmla="*/ 235206 h 283108"/>
              <a:gd name="connsiteX5" fmla="*/ 69850 w 150045"/>
              <a:gd name="connsiteY5" fmla="*/ 260606 h 283108"/>
              <a:gd name="connsiteX6" fmla="*/ 12700 w 150045"/>
              <a:gd name="connsiteY6" fmla="*/ 282831 h 283108"/>
              <a:gd name="connsiteX7" fmla="*/ 47625 w 150045"/>
              <a:gd name="connsiteY7" fmla="*/ 244731 h 283108"/>
              <a:gd name="connsiteX8" fmla="*/ 0 w 150045"/>
              <a:gd name="connsiteY8" fmla="*/ 276481 h 283108"/>
              <a:gd name="connsiteX9" fmla="*/ 47625 w 150045"/>
              <a:gd name="connsiteY9" fmla="*/ 251081 h 283108"/>
              <a:gd name="connsiteX10" fmla="*/ 63500 w 150045"/>
              <a:gd name="connsiteY10" fmla="*/ 203456 h 283108"/>
              <a:gd name="connsiteX11" fmla="*/ 66675 w 150045"/>
              <a:gd name="connsiteY11" fmla="*/ 254256 h 283108"/>
              <a:gd name="connsiteX12" fmla="*/ 92075 w 150045"/>
              <a:gd name="connsiteY12" fmla="*/ 206631 h 283108"/>
              <a:gd name="connsiteX13" fmla="*/ 92075 w 150045"/>
              <a:gd name="connsiteY13" fmla="*/ 159006 h 283108"/>
              <a:gd name="connsiteX14" fmla="*/ 149225 w 150045"/>
              <a:gd name="connsiteY14" fmla="*/ 256 h 28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0045" h="283108">
                <a:moveTo>
                  <a:pt x="149225" y="256"/>
                </a:moveTo>
                <a:cubicBezTo>
                  <a:pt x="154517" y="-5565"/>
                  <a:pt x="132821" y="89156"/>
                  <a:pt x="123825" y="124081"/>
                </a:cubicBezTo>
                <a:cubicBezTo>
                  <a:pt x="114829" y="159006"/>
                  <a:pt x="94721" y="199752"/>
                  <a:pt x="95250" y="209806"/>
                </a:cubicBezTo>
                <a:cubicBezTo>
                  <a:pt x="95779" y="219860"/>
                  <a:pt x="126471" y="180173"/>
                  <a:pt x="127000" y="184406"/>
                </a:cubicBezTo>
                <a:cubicBezTo>
                  <a:pt x="127529" y="188639"/>
                  <a:pt x="107950" y="222506"/>
                  <a:pt x="98425" y="235206"/>
                </a:cubicBezTo>
                <a:cubicBezTo>
                  <a:pt x="88900" y="247906"/>
                  <a:pt x="84137" y="252669"/>
                  <a:pt x="69850" y="260606"/>
                </a:cubicBezTo>
                <a:cubicBezTo>
                  <a:pt x="55563" y="268543"/>
                  <a:pt x="16404" y="285477"/>
                  <a:pt x="12700" y="282831"/>
                </a:cubicBezTo>
                <a:cubicBezTo>
                  <a:pt x="8996" y="280185"/>
                  <a:pt x="49742" y="245789"/>
                  <a:pt x="47625" y="244731"/>
                </a:cubicBezTo>
                <a:cubicBezTo>
                  <a:pt x="45508" y="243673"/>
                  <a:pt x="0" y="275423"/>
                  <a:pt x="0" y="276481"/>
                </a:cubicBezTo>
                <a:cubicBezTo>
                  <a:pt x="0" y="277539"/>
                  <a:pt x="37042" y="263252"/>
                  <a:pt x="47625" y="251081"/>
                </a:cubicBezTo>
                <a:cubicBezTo>
                  <a:pt x="58208" y="238910"/>
                  <a:pt x="60325" y="202927"/>
                  <a:pt x="63500" y="203456"/>
                </a:cubicBezTo>
                <a:cubicBezTo>
                  <a:pt x="66675" y="203985"/>
                  <a:pt x="61912" y="253727"/>
                  <a:pt x="66675" y="254256"/>
                </a:cubicBezTo>
                <a:cubicBezTo>
                  <a:pt x="71437" y="254785"/>
                  <a:pt x="87842" y="222506"/>
                  <a:pt x="92075" y="206631"/>
                </a:cubicBezTo>
                <a:cubicBezTo>
                  <a:pt x="96308" y="190756"/>
                  <a:pt x="82550" y="188639"/>
                  <a:pt x="92075" y="159006"/>
                </a:cubicBezTo>
                <a:cubicBezTo>
                  <a:pt x="101600" y="129373"/>
                  <a:pt x="143933" y="6077"/>
                  <a:pt x="149225" y="2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197B622F-9F02-23E8-755D-25CB8CE9A967}"/>
              </a:ext>
            </a:extLst>
          </p:cNvPr>
          <p:cNvSpPr/>
          <p:nvPr/>
        </p:nvSpPr>
        <p:spPr>
          <a:xfrm>
            <a:off x="3136548" y="2228805"/>
            <a:ext cx="136891" cy="273882"/>
          </a:xfrm>
          <a:custGeom>
            <a:avLst/>
            <a:gdLst>
              <a:gd name="connsiteX0" fmla="*/ 60677 w 136891"/>
              <a:gd name="connsiteY0" fmla="*/ 45 h 273882"/>
              <a:gd name="connsiteX1" fmla="*/ 22577 w 136891"/>
              <a:gd name="connsiteY1" fmla="*/ 101645 h 273882"/>
              <a:gd name="connsiteX2" fmla="*/ 32102 w 136891"/>
              <a:gd name="connsiteY2" fmla="*/ 187370 h 273882"/>
              <a:gd name="connsiteX3" fmla="*/ 25752 w 136891"/>
              <a:gd name="connsiteY3" fmla="*/ 158795 h 273882"/>
              <a:gd name="connsiteX4" fmla="*/ 105127 w 136891"/>
              <a:gd name="connsiteY4" fmla="*/ 260395 h 273882"/>
              <a:gd name="connsiteX5" fmla="*/ 136877 w 136891"/>
              <a:gd name="connsiteY5" fmla="*/ 273095 h 273882"/>
              <a:gd name="connsiteX6" fmla="*/ 101952 w 136891"/>
              <a:gd name="connsiteY6" fmla="*/ 263570 h 273882"/>
              <a:gd name="connsiteX7" fmla="*/ 44802 w 136891"/>
              <a:gd name="connsiteY7" fmla="*/ 196895 h 273882"/>
              <a:gd name="connsiteX8" fmla="*/ 3527 w 136891"/>
              <a:gd name="connsiteY8" fmla="*/ 130220 h 273882"/>
              <a:gd name="connsiteX9" fmla="*/ 3527 w 136891"/>
              <a:gd name="connsiteY9" fmla="*/ 95295 h 273882"/>
              <a:gd name="connsiteX10" fmla="*/ 3527 w 136891"/>
              <a:gd name="connsiteY10" fmla="*/ 114345 h 273882"/>
              <a:gd name="connsiteX11" fmla="*/ 60677 w 136891"/>
              <a:gd name="connsiteY11" fmla="*/ 45 h 2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891" h="273882">
                <a:moveTo>
                  <a:pt x="60677" y="45"/>
                </a:moveTo>
                <a:cubicBezTo>
                  <a:pt x="63852" y="-2072"/>
                  <a:pt x="27339" y="70424"/>
                  <a:pt x="22577" y="101645"/>
                </a:cubicBezTo>
                <a:cubicBezTo>
                  <a:pt x="17815" y="132866"/>
                  <a:pt x="31573" y="177845"/>
                  <a:pt x="32102" y="187370"/>
                </a:cubicBezTo>
                <a:cubicBezTo>
                  <a:pt x="32631" y="196895"/>
                  <a:pt x="13581" y="146624"/>
                  <a:pt x="25752" y="158795"/>
                </a:cubicBezTo>
                <a:cubicBezTo>
                  <a:pt x="37923" y="170966"/>
                  <a:pt x="86606" y="241345"/>
                  <a:pt x="105127" y="260395"/>
                </a:cubicBezTo>
                <a:cubicBezTo>
                  <a:pt x="123648" y="279445"/>
                  <a:pt x="137406" y="272566"/>
                  <a:pt x="136877" y="273095"/>
                </a:cubicBezTo>
                <a:cubicBezTo>
                  <a:pt x="136348" y="273624"/>
                  <a:pt x="117298" y="276270"/>
                  <a:pt x="101952" y="263570"/>
                </a:cubicBezTo>
                <a:cubicBezTo>
                  <a:pt x="86606" y="250870"/>
                  <a:pt x="61206" y="219120"/>
                  <a:pt x="44802" y="196895"/>
                </a:cubicBezTo>
                <a:cubicBezTo>
                  <a:pt x="28398" y="174670"/>
                  <a:pt x="10406" y="147153"/>
                  <a:pt x="3527" y="130220"/>
                </a:cubicBezTo>
                <a:cubicBezTo>
                  <a:pt x="-3352" y="113287"/>
                  <a:pt x="3527" y="95295"/>
                  <a:pt x="3527" y="95295"/>
                </a:cubicBezTo>
                <a:cubicBezTo>
                  <a:pt x="3527" y="92649"/>
                  <a:pt x="-4410" y="124928"/>
                  <a:pt x="3527" y="114345"/>
                </a:cubicBezTo>
                <a:cubicBezTo>
                  <a:pt x="11464" y="103762"/>
                  <a:pt x="57502" y="2162"/>
                  <a:pt x="60677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60BBB1E6-D5CD-E631-BEAA-9EEE6BA234D4}"/>
              </a:ext>
            </a:extLst>
          </p:cNvPr>
          <p:cNvSpPr/>
          <p:nvPr/>
        </p:nvSpPr>
        <p:spPr>
          <a:xfrm>
            <a:off x="3139694" y="2454271"/>
            <a:ext cx="175066" cy="219079"/>
          </a:xfrm>
          <a:custGeom>
            <a:avLst/>
            <a:gdLst>
              <a:gd name="connsiteX0" fmla="*/ 28956 w 175066"/>
              <a:gd name="connsiteY0" fmla="*/ 4 h 219079"/>
              <a:gd name="connsiteX1" fmla="*/ 41656 w 175066"/>
              <a:gd name="connsiteY1" fmla="*/ 69854 h 219079"/>
              <a:gd name="connsiteX2" fmla="*/ 381 w 175066"/>
              <a:gd name="connsiteY2" fmla="*/ 161929 h 219079"/>
              <a:gd name="connsiteX3" fmla="*/ 70231 w 175066"/>
              <a:gd name="connsiteY3" fmla="*/ 187329 h 219079"/>
              <a:gd name="connsiteX4" fmla="*/ 32131 w 175066"/>
              <a:gd name="connsiteY4" fmla="*/ 190504 h 219079"/>
              <a:gd name="connsiteX5" fmla="*/ 114681 w 175066"/>
              <a:gd name="connsiteY5" fmla="*/ 203204 h 219079"/>
              <a:gd name="connsiteX6" fmla="*/ 175006 w 175066"/>
              <a:gd name="connsiteY6" fmla="*/ 219079 h 219079"/>
              <a:gd name="connsiteX7" fmla="*/ 124206 w 175066"/>
              <a:gd name="connsiteY7" fmla="*/ 203204 h 219079"/>
              <a:gd name="connsiteX8" fmla="*/ 41656 w 175066"/>
              <a:gd name="connsiteY8" fmla="*/ 161929 h 219079"/>
              <a:gd name="connsiteX9" fmla="*/ 48006 w 175066"/>
              <a:gd name="connsiteY9" fmla="*/ 104779 h 219079"/>
              <a:gd name="connsiteX10" fmla="*/ 60706 w 175066"/>
              <a:gd name="connsiteY10" fmla="*/ 104779 h 219079"/>
              <a:gd name="connsiteX11" fmla="*/ 22606 w 175066"/>
              <a:gd name="connsiteY11" fmla="*/ 57154 h 219079"/>
              <a:gd name="connsiteX12" fmla="*/ 95631 w 175066"/>
              <a:gd name="connsiteY12" fmla="*/ 101604 h 219079"/>
              <a:gd name="connsiteX13" fmla="*/ 63881 w 175066"/>
              <a:gd name="connsiteY13" fmla="*/ 73029 h 219079"/>
              <a:gd name="connsiteX14" fmla="*/ 28956 w 175066"/>
              <a:gd name="connsiteY14" fmla="*/ 4 h 219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5066" h="219079">
                <a:moveTo>
                  <a:pt x="28956" y="4"/>
                </a:moveTo>
                <a:cubicBezTo>
                  <a:pt x="25252" y="-525"/>
                  <a:pt x="46418" y="42867"/>
                  <a:pt x="41656" y="69854"/>
                </a:cubicBezTo>
                <a:cubicBezTo>
                  <a:pt x="36894" y="96841"/>
                  <a:pt x="-4381" y="142350"/>
                  <a:pt x="381" y="161929"/>
                </a:cubicBezTo>
                <a:cubicBezTo>
                  <a:pt x="5143" y="181508"/>
                  <a:pt x="64939" y="182567"/>
                  <a:pt x="70231" y="187329"/>
                </a:cubicBezTo>
                <a:cubicBezTo>
                  <a:pt x="75523" y="192092"/>
                  <a:pt x="24723" y="187858"/>
                  <a:pt x="32131" y="190504"/>
                </a:cubicBezTo>
                <a:cubicBezTo>
                  <a:pt x="39539" y="193150"/>
                  <a:pt x="90869" y="198442"/>
                  <a:pt x="114681" y="203204"/>
                </a:cubicBezTo>
                <a:cubicBezTo>
                  <a:pt x="138493" y="207966"/>
                  <a:pt x="173419" y="219079"/>
                  <a:pt x="175006" y="219079"/>
                </a:cubicBezTo>
                <a:cubicBezTo>
                  <a:pt x="176593" y="219079"/>
                  <a:pt x="146431" y="212729"/>
                  <a:pt x="124206" y="203204"/>
                </a:cubicBezTo>
                <a:cubicBezTo>
                  <a:pt x="101981" y="193679"/>
                  <a:pt x="54356" y="178333"/>
                  <a:pt x="41656" y="161929"/>
                </a:cubicBezTo>
                <a:cubicBezTo>
                  <a:pt x="28956" y="145525"/>
                  <a:pt x="48006" y="104779"/>
                  <a:pt x="48006" y="104779"/>
                </a:cubicBezTo>
                <a:cubicBezTo>
                  <a:pt x="51181" y="95254"/>
                  <a:pt x="64939" y="112716"/>
                  <a:pt x="60706" y="104779"/>
                </a:cubicBezTo>
                <a:cubicBezTo>
                  <a:pt x="56473" y="96842"/>
                  <a:pt x="16785" y="57683"/>
                  <a:pt x="22606" y="57154"/>
                </a:cubicBezTo>
                <a:cubicBezTo>
                  <a:pt x="28427" y="56625"/>
                  <a:pt x="88752" y="98958"/>
                  <a:pt x="95631" y="101604"/>
                </a:cubicBezTo>
                <a:cubicBezTo>
                  <a:pt x="102510" y="104250"/>
                  <a:pt x="74994" y="85200"/>
                  <a:pt x="63881" y="73029"/>
                </a:cubicBezTo>
                <a:cubicBezTo>
                  <a:pt x="52768" y="60858"/>
                  <a:pt x="32660" y="533"/>
                  <a:pt x="28956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0084AC90-A215-D1FD-E42B-5B97DA3E6637}"/>
              </a:ext>
            </a:extLst>
          </p:cNvPr>
          <p:cNvSpPr/>
          <p:nvPr/>
        </p:nvSpPr>
        <p:spPr>
          <a:xfrm>
            <a:off x="2635114" y="2628484"/>
            <a:ext cx="254170" cy="141213"/>
          </a:xfrm>
          <a:custGeom>
            <a:avLst/>
            <a:gdLst>
              <a:gd name="connsiteX0" fmla="*/ 254136 w 254170"/>
              <a:gd name="connsiteY0" fmla="*/ 416 h 141213"/>
              <a:gd name="connsiteX1" fmla="*/ 3311 w 254170"/>
              <a:gd name="connsiteY1" fmla="*/ 140116 h 141213"/>
              <a:gd name="connsiteX2" fmla="*/ 104911 w 254170"/>
              <a:gd name="connsiteY2" fmla="*/ 67091 h 141213"/>
              <a:gd name="connsiteX3" fmla="*/ 22361 w 254170"/>
              <a:gd name="connsiteY3" fmla="*/ 95666 h 141213"/>
              <a:gd name="connsiteX4" fmla="*/ 254136 w 254170"/>
              <a:gd name="connsiteY4" fmla="*/ 416 h 141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170" h="141213">
                <a:moveTo>
                  <a:pt x="254136" y="416"/>
                </a:moveTo>
                <a:cubicBezTo>
                  <a:pt x="250961" y="7824"/>
                  <a:pt x="28182" y="129004"/>
                  <a:pt x="3311" y="140116"/>
                </a:cubicBezTo>
                <a:cubicBezTo>
                  <a:pt x="-21560" y="151228"/>
                  <a:pt x="101736" y="74499"/>
                  <a:pt x="104911" y="67091"/>
                </a:cubicBezTo>
                <a:cubicBezTo>
                  <a:pt x="108086" y="59683"/>
                  <a:pt x="1723" y="104662"/>
                  <a:pt x="22361" y="95666"/>
                </a:cubicBezTo>
                <a:cubicBezTo>
                  <a:pt x="42998" y="86670"/>
                  <a:pt x="257311" y="-6992"/>
                  <a:pt x="254136" y="4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28E7C6EB-8185-B96C-317C-A8FBF40166A9}"/>
              </a:ext>
            </a:extLst>
          </p:cNvPr>
          <p:cNvSpPr/>
          <p:nvPr/>
        </p:nvSpPr>
        <p:spPr>
          <a:xfrm>
            <a:off x="2425645" y="2561976"/>
            <a:ext cx="142947" cy="152649"/>
          </a:xfrm>
          <a:custGeom>
            <a:avLst/>
            <a:gdLst>
              <a:gd name="connsiteX0" fmla="*/ 142930 w 142947"/>
              <a:gd name="connsiteY0" fmla="*/ 249 h 152649"/>
              <a:gd name="connsiteX1" fmla="*/ 73080 w 142947"/>
              <a:gd name="connsiteY1" fmla="*/ 89149 h 152649"/>
              <a:gd name="connsiteX2" fmla="*/ 55 w 142947"/>
              <a:gd name="connsiteY2" fmla="*/ 152649 h 152649"/>
              <a:gd name="connsiteX3" fmla="*/ 60380 w 142947"/>
              <a:gd name="connsiteY3" fmla="*/ 89149 h 152649"/>
              <a:gd name="connsiteX4" fmla="*/ 22280 w 142947"/>
              <a:gd name="connsiteY4" fmla="*/ 120899 h 152649"/>
              <a:gd name="connsiteX5" fmla="*/ 66730 w 142947"/>
              <a:gd name="connsiteY5" fmla="*/ 63749 h 152649"/>
              <a:gd name="connsiteX6" fmla="*/ 142930 w 142947"/>
              <a:gd name="connsiteY6" fmla="*/ 249 h 152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947" h="152649">
                <a:moveTo>
                  <a:pt x="142930" y="249"/>
                </a:moveTo>
                <a:cubicBezTo>
                  <a:pt x="143988" y="4482"/>
                  <a:pt x="96892" y="63749"/>
                  <a:pt x="73080" y="89149"/>
                </a:cubicBezTo>
                <a:cubicBezTo>
                  <a:pt x="49267" y="114549"/>
                  <a:pt x="2172" y="152649"/>
                  <a:pt x="55" y="152649"/>
                </a:cubicBezTo>
                <a:cubicBezTo>
                  <a:pt x="-2062" y="152649"/>
                  <a:pt x="56676" y="94441"/>
                  <a:pt x="60380" y="89149"/>
                </a:cubicBezTo>
                <a:cubicBezTo>
                  <a:pt x="64084" y="83857"/>
                  <a:pt x="21222" y="125132"/>
                  <a:pt x="22280" y="120899"/>
                </a:cubicBezTo>
                <a:cubicBezTo>
                  <a:pt x="23338" y="116666"/>
                  <a:pt x="48738" y="80682"/>
                  <a:pt x="66730" y="63749"/>
                </a:cubicBezTo>
                <a:cubicBezTo>
                  <a:pt x="84722" y="46816"/>
                  <a:pt x="141872" y="-3984"/>
                  <a:pt x="142930" y="2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5F4E0879-907D-C0ED-433E-D4BCE362722E}"/>
              </a:ext>
            </a:extLst>
          </p:cNvPr>
          <p:cNvSpPr/>
          <p:nvPr/>
        </p:nvSpPr>
        <p:spPr>
          <a:xfrm>
            <a:off x="2485726" y="2679677"/>
            <a:ext cx="230496" cy="80030"/>
          </a:xfrm>
          <a:custGeom>
            <a:avLst/>
            <a:gdLst>
              <a:gd name="connsiteX0" fmla="*/ 299 w 230496"/>
              <a:gd name="connsiteY0" fmla="*/ 53998 h 80030"/>
              <a:gd name="connsiteX1" fmla="*/ 225724 w 230496"/>
              <a:gd name="connsiteY1" fmla="*/ 23 h 80030"/>
              <a:gd name="connsiteX2" fmla="*/ 149524 w 230496"/>
              <a:gd name="connsiteY2" fmla="*/ 47648 h 80030"/>
              <a:gd name="connsiteX3" fmla="*/ 95549 w 230496"/>
              <a:gd name="connsiteY3" fmla="*/ 79398 h 80030"/>
              <a:gd name="connsiteX4" fmla="*/ 174924 w 230496"/>
              <a:gd name="connsiteY4" fmla="*/ 19073 h 80030"/>
              <a:gd name="connsiteX5" fmla="*/ 299 w 230496"/>
              <a:gd name="connsiteY5" fmla="*/ 53998 h 8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496" h="80030">
                <a:moveTo>
                  <a:pt x="299" y="53998"/>
                </a:moveTo>
                <a:cubicBezTo>
                  <a:pt x="8766" y="50823"/>
                  <a:pt x="200853" y="1081"/>
                  <a:pt x="225724" y="23"/>
                </a:cubicBezTo>
                <a:cubicBezTo>
                  <a:pt x="250595" y="-1035"/>
                  <a:pt x="171220" y="34419"/>
                  <a:pt x="149524" y="47648"/>
                </a:cubicBezTo>
                <a:cubicBezTo>
                  <a:pt x="127828" y="60877"/>
                  <a:pt x="91316" y="84160"/>
                  <a:pt x="95549" y="79398"/>
                </a:cubicBezTo>
                <a:cubicBezTo>
                  <a:pt x="99782" y="74636"/>
                  <a:pt x="184449" y="22777"/>
                  <a:pt x="174924" y="19073"/>
                </a:cubicBezTo>
                <a:cubicBezTo>
                  <a:pt x="165399" y="15369"/>
                  <a:pt x="-8168" y="57173"/>
                  <a:pt x="299" y="539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EA2E2049-99BB-F816-C6AF-8D1A677B8300}"/>
              </a:ext>
            </a:extLst>
          </p:cNvPr>
          <p:cNvSpPr/>
          <p:nvPr/>
        </p:nvSpPr>
        <p:spPr>
          <a:xfrm>
            <a:off x="3203519" y="2644151"/>
            <a:ext cx="108075" cy="165920"/>
          </a:xfrm>
          <a:custGeom>
            <a:avLst/>
            <a:gdLst>
              <a:gd name="connsiteX0" fmla="*/ 56 w 108075"/>
              <a:gd name="connsiteY0" fmla="*/ 29199 h 165920"/>
              <a:gd name="connsiteX1" fmla="*/ 57206 w 108075"/>
              <a:gd name="connsiteY1" fmla="*/ 86349 h 165920"/>
              <a:gd name="connsiteX2" fmla="*/ 9581 w 108075"/>
              <a:gd name="connsiteY2" fmla="*/ 165724 h 165920"/>
              <a:gd name="connsiteX3" fmla="*/ 60381 w 108075"/>
              <a:gd name="connsiteY3" fmla="*/ 105399 h 165920"/>
              <a:gd name="connsiteX4" fmla="*/ 108006 w 108075"/>
              <a:gd name="connsiteY4" fmla="*/ 624 h 165920"/>
              <a:gd name="connsiteX5" fmla="*/ 69906 w 108075"/>
              <a:gd name="connsiteY5" fmla="*/ 60949 h 165920"/>
              <a:gd name="connsiteX6" fmla="*/ 56 w 108075"/>
              <a:gd name="connsiteY6" fmla="*/ 29199 h 16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075" h="165920">
                <a:moveTo>
                  <a:pt x="56" y="29199"/>
                </a:moveTo>
                <a:cubicBezTo>
                  <a:pt x="-2061" y="33432"/>
                  <a:pt x="55619" y="63595"/>
                  <a:pt x="57206" y="86349"/>
                </a:cubicBezTo>
                <a:cubicBezTo>
                  <a:pt x="58793" y="109103"/>
                  <a:pt x="9052" y="162549"/>
                  <a:pt x="9581" y="165724"/>
                </a:cubicBezTo>
                <a:cubicBezTo>
                  <a:pt x="10110" y="168899"/>
                  <a:pt x="43977" y="132916"/>
                  <a:pt x="60381" y="105399"/>
                </a:cubicBezTo>
                <a:cubicBezTo>
                  <a:pt x="76785" y="77882"/>
                  <a:pt x="106419" y="8032"/>
                  <a:pt x="108006" y="624"/>
                </a:cubicBezTo>
                <a:cubicBezTo>
                  <a:pt x="109593" y="-6784"/>
                  <a:pt x="83664" y="54070"/>
                  <a:pt x="69906" y="60949"/>
                </a:cubicBezTo>
                <a:cubicBezTo>
                  <a:pt x="56148" y="67828"/>
                  <a:pt x="2173" y="24966"/>
                  <a:pt x="56" y="291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DD133D9A-AE42-A352-487D-45860380E941}"/>
              </a:ext>
            </a:extLst>
          </p:cNvPr>
          <p:cNvSpPr/>
          <p:nvPr/>
        </p:nvSpPr>
        <p:spPr>
          <a:xfrm>
            <a:off x="2580739" y="2853913"/>
            <a:ext cx="146734" cy="272320"/>
          </a:xfrm>
          <a:custGeom>
            <a:avLst/>
            <a:gdLst>
              <a:gd name="connsiteX0" fmla="*/ 146586 w 146734"/>
              <a:gd name="connsiteY0" fmla="*/ 3587 h 272320"/>
              <a:gd name="connsiteX1" fmla="*/ 29111 w 146734"/>
              <a:gd name="connsiteY1" fmla="*/ 267112 h 272320"/>
              <a:gd name="connsiteX2" fmla="*/ 35461 w 146734"/>
              <a:gd name="connsiteY2" fmla="*/ 184562 h 272320"/>
              <a:gd name="connsiteX3" fmla="*/ 536 w 146734"/>
              <a:gd name="connsiteY3" fmla="*/ 254412 h 272320"/>
              <a:gd name="connsiteX4" fmla="*/ 67211 w 146734"/>
              <a:gd name="connsiteY4" fmla="*/ 92487 h 272320"/>
              <a:gd name="connsiteX5" fmla="*/ 54511 w 146734"/>
              <a:gd name="connsiteY5" fmla="*/ 111537 h 272320"/>
              <a:gd name="connsiteX6" fmla="*/ 146586 w 146734"/>
              <a:gd name="connsiteY6" fmla="*/ 3587 h 27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734" h="272320">
                <a:moveTo>
                  <a:pt x="146586" y="3587"/>
                </a:moveTo>
                <a:cubicBezTo>
                  <a:pt x="142353" y="29516"/>
                  <a:pt x="47632" y="236950"/>
                  <a:pt x="29111" y="267112"/>
                </a:cubicBezTo>
                <a:cubicBezTo>
                  <a:pt x="10590" y="297275"/>
                  <a:pt x="40223" y="186679"/>
                  <a:pt x="35461" y="184562"/>
                </a:cubicBezTo>
                <a:cubicBezTo>
                  <a:pt x="30699" y="182445"/>
                  <a:pt x="-4756" y="269758"/>
                  <a:pt x="536" y="254412"/>
                </a:cubicBezTo>
                <a:cubicBezTo>
                  <a:pt x="5828" y="239066"/>
                  <a:pt x="58215" y="116299"/>
                  <a:pt x="67211" y="92487"/>
                </a:cubicBezTo>
                <a:cubicBezTo>
                  <a:pt x="76207" y="68675"/>
                  <a:pt x="45515" y="122649"/>
                  <a:pt x="54511" y="111537"/>
                </a:cubicBezTo>
                <a:cubicBezTo>
                  <a:pt x="63507" y="100425"/>
                  <a:pt x="150819" y="-22342"/>
                  <a:pt x="146586" y="35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C02CA398-0F49-EB02-8E4C-FC461A4FBC15}"/>
              </a:ext>
            </a:extLst>
          </p:cNvPr>
          <p:cNvSpPr/>
          <p:nvPr/>
        </p:nvSpPr>
        <p:spPr>
          <a:xfrm>
            <a:off x="3212843" y="3082844"/>
            <a:ext cx="138514" cy="240120"/>
          </a:xfrm>
          <a:custGeom>
            <a:avLst/>
            <a:gdLst>
              <a:gd name="connsiteX0" fmla="*/ 257 w 138514"/>
              <a:gd name="connsiteY0" fmla="*/ 81 h 240120"/>
              <a:gd name="connsiteX1" fmla="*/ 95507 w 138514"/>
              <a:gd name="connsiteY1" fmla="*/ 127081 h 240120"/>
              <a:gd name="connsiteX2" fmla="*/ 136782 w 138514"/>
              <a:gd name="connsiteY2" fmla="*/ 238206 h 240120"/>
              <a:gd name="connsiteX3" fmla="*/ 130432 w 138514"/>
              <a:gd name="connsiteY3" fmla="*/ 193756 h 240120"/>
              <a:gd name="connsiteX4" fmla="*/ 127257 w 138514"/>
              <a:gd name="connsiteY4" fmla="*/ 146131 h 240120"/>
              <a:gd name="connsiteX5" fmla="*/ 257 w 138514"/>
              <a:gd name="connsiteY5" fmla="*/ 81 h 24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514" h="240120">
                <a:moveTo>
                  <a:pt x="257" y="81"/>
                </a:moveTo>
                <a:cubicBezTo>
                  <a:pt x="-5035" y="-3094"/>
                  <a:pt x="72753" y="87394"/>
                  <a:pt x="95507" y="127081"/>
                </a:cubicBezTo>
                <a:cubicBezTo>
                  <a:pt x="118261" y="166768"/>
                  <a:pt x="130961" y="227094"/>
                  <a:pt x="136782" y="238206"/>
                </a:cubicBezTo>
                <a:cubicBezTo>
                  <a:pt x="142603" y="249318"/>
                  <a:pt x="132020" y="209102"/>
                  <a:pt x="130432" y="193756"/>
                </a:cubicBezTo>
                <a:cubicBezTo>
                  <a:pt x="128845" y="178410"/>
                  <a:pt x="151069" y="172060"/>
                  <a:pt x="127257" y="146131"/>
                </a:cubicBezTo>
                <a:cubicBezTo>
                  <a:pt x="103445" y="120202"/>
                  <a:pt x="5549" y="3256"/>
                  <a:pt x="257" y="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982B9A40-CF18-A2FB-EE6F-FF527304FB53}"/>
              </a:ext>
            </a:extLst>
          </p:cNvPr>
          <p:cNvSpPr/>
          <p:nvPr/>
        </p:nvSpPr>
        <p:spPr>
          <a:xfrm>
            <a:off x="3371842" y="3247770"/>
            <a:ext cx="67868" cy="616403"/>
          </a:xfrm>
          <a:custGeom>
            <a:avLst/>
            <a:gdLst>
              <a:gd name="connsiteX0" fmla="*/ 3183 w 67868"/>
              <a:gd name="connsiteY0" fmla="*/ 255 h 616403"/>
              <a:gd name="connsiteX1" fmla="*/ 6358 w 67868"/>
              <a:gd name="connsiteY1" fmla="*/ 247905 h 616403"/>
              <a:gd name="connsiteX2" fmla="*/ 63508 w 67868"/>
              <a:gd name="connsiteY2" fmla="*/ 600330 h 616403"/>
              <a:gd name="connsiteX3" fmla="*/ 60333 w 67868"/>
              <a:gd name="connsiteY3" fmla="*/ 514605 h 616403"/>
              <a:gd name="connsiteX4" fmla="*/ 31758 w 67868"/>
              <a:gd name="connsiteY4" fmla="*/ 143130 h 616403"/>
              <a:gd name="connsiteX5" fmla="*/ 22233 w 67868"/>
              <a:gd name="connsiteY5" fmla="*/ 292355 h 616403"/>
              <a:gd name="connsiteX6" fmla="*/ 3183 w 67868"/>
              <a:gd name="connsiteY6" fmla="*/ 255 h 61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868" h="616403">
                <a:moveTo>
                  <a:pt x="3183" y="255"/>
                </a:moveTo>
                <a:cubicBezTo>
                  <a:pt x="537" y="-7153"/>
                  <a:pt x="-3696" y="147893"/>
                  <a:pt x="6358" y="247905"/>
                </a:cubicBezTo>
                <a:cubicBezTo>
                  <a:pt x="16412" y="347917"/>
                  <a:pt x="54512" y="555880"/>
                  <a:pt x="63508" y="600330"/>
                </a:cubicBezTo>
                <a:cubicBezTo>
                  <a:pt x="72504" y="644780"/>
                  <a:pt x="65625" y="590805"/>
                  <a:pt x="60333" y="514605"/>
                </a:cubicBezTo>
                <a:cubicBezTo>
                  <a:pt x="55041" y="438405"/>
                  <a:pt x="38108" y="180172"/>
                  <a:pt x="31758" y="143130"/>
                </a:cubicBezTo>
                <a:cubicBezTo>
                  <a:pt x="25408" y="106088"/>
                  <a:pt x="23820" y="311405"/>
                  <a:pt x="22233" y="292355"/>
                </a:cubicBezTo>
                <a:cubicBezTo>
                  <a:pt x="20646" y="273305"/>
                  <a:pt x="5829" y="7663"/>
                  <a:pt x="3183" y="2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9F047FD3-999E-64B4-0018-D2DF95CE87B3}"/>
              </a:ext>
            </a:extLst>
          </p:cNvPr>
          <p:cNvSpPr/>
          <p:nvPr/>
        </p:nvSpPr>
        <p:spPr>
          <a:xfrm>
            <a:off x="3171815" y="2762193"/>
            <a:ext cx="159686" cy="261361"/>
          </a:xfrm>
          <a:custGeom>
            <a:avLst/>
            <a:gdLst>
              <a:gd name="connsiteX0" fmla="*/ 66685 w 159686"/>
              <a:gd name="connsiteY0" fmla="*/ 57 h 261361"/>
              <a:gd name="connsiteX1" fmla="*/ 152410 w 159686"/>
              <a:gd name="connsiteY1" fmla="*/ 177857 h 261361"/>
              <a:gd name="connsiteX2" fmla="*/ 149235 w 159686"/>
              <a:gd name="connsiteY2" fmla="*/ 254057 h 261361"/>
              <a:gd name="connsiteX3" fmla="*/ 101610 w 159686"/>
              <a:gd name="connsiteY3" fmla="*/ 257232 h 261361"/>
              <a:gd name="connsiteX4" fmla="*/ 10 w 159686"/>
              <a:gd name="connsiteY4" fmla="*/ 244532 h 261361"/>
              <a:gd name="connsiteX5" fmla="*/ 95260 w 159686"/>
              <a:gd name="connsiteY5" fmla="*/ 254057 h 261361"/>
              <a:gd name="connsiteX6" fmla="*/ 123835 w 159686"/>
              <a:gd name="connsiteY6" fmla="*/ 193732 h 261361"/>
              <a:gd name="connsiteX7" fmla="*/ 133360 w 159686"/>
              <a:gd name="connsiteY7" fmla="*/ 228657 h 261361"/>
              <a:gd name="connsiteX8" fmla="*/ 136535 w 159686"/>
              <a:gd name="connsiteY8" fmla="*/ 158807 h 261361"/>
              <a:gd name="connsiteX9" fmla="*/ 66685 w 159686"/>
              <a:gd name="connsiteY9" fmla="*/ 57 h 26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9686" h="261361">
                <a:moveTo>
                  <a:pt x="66685" y="57"/>
                </a:moveTo>
                <a:cubicBezTo>
                  <a:pt x="69331" y="3232"/>
                  <a:pt x="138652" y="135524"/>
                  <a:pt x="152410" y="177857"/>
                </a:cubicBezTo>
                <a:cubicBezTo>
                  <a:pt x="166168" y="220190"/>
                  <a:pt x="157702" y="240828"/>
                  <a:pt x="149235" y="254057"/>
                </a:cubicBezTo>
                <a:cubicBezTo>
                  <a:pt x="140768" y="267286"/>
                  <a:pt x="126481" y="258820"/>
                  <a:pt x="101610" y="257232"/>
                </a:cubicBezTo>
                <a:cubicBezTo>
                  <a:pt x="76739" y="255645"/>
                  <a:pt x="1068" y="245061"/>
                  <a:pt x="10" y="244532"/>
                </a:cubicBezTo>
                <a:cubicBezTo>
                  <a:pt x="-1048" y="244003"/>
                  <a:pt x="74622" y="262524"/>
                  <a:pt x="95260" y="254057"/>
                </a:cubicBezTo>
                <a:cubicBezTo>
                  <a:pt x="115898" y="245590"/>
                  <a:pt x="117485" y="197965"/>
                  <a:pt x="123835" y="193732"/>
                </a:cubicBezTo>
                <a:cubicBezTo>
                  <a:pt x="130185" y="189499"/>
                  <a:pt x="131243" y="234478"/>
                  <a:pt x="133360" y="228657"/>
                </a:cubicBezTo>
                <a:cubicBezTo>
                  <a:pt x="135477" y="222836"/>
                  <a:pt x="142885" y="192145"/>
                  <a:pt x="136535" y="158807"/>
                </a:cubicBezTo>
                <a:cubicBezTo>
                  <a:pt x="130185" y="125470"/>
                  <a:pt x="64039" y="-3118"/>
                  <a:pt x="66685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A929F0E4-C980-F5C9-555D-97C92A8649A7}"/>
              </a:ext>
            </a:extLst>
          </p:cNvPr>
          <p:cNvSpPr/>
          <p:nvPr/>
        </p:nvSpPr>
        <p:spPr>
          <a:xfrm>
            <a:off x="3098717" y="2910093"/>
            <a:ext cx="129446" cy="101077"/>
          </a:xfrm>
          <a:custGeom>
            <a:avLst/>
            <a:gdLst>
              <a:gd name="connsiteX0" fmla="*/ 31833 w 129446"/>
              <a:gd name="connsiteY0" fmla="*/ 1382 h 101077"/>
              <a:gd name="connsiteX1" fmla="*/ 98508 w 129446"/>
              <a:gd name="connsiteY1" fmla="*/ 20432 h 101077"/>
              <a:gd name="connsiteX2" fmla="*/ 120733 w 129446"/>
              <a:gd name="connsiteY2" fmla="*/ 68057 h 101077"/>
              <a:gd name="connsiteX3" fmla="*/ 127083 w 129446"/>
              <a:gd name="connsiteY3" fmla="*/ 99807 h 101077"/>
              <a:gd name="connsiteX4" fmla="*/ 82633 w 129446"/>
              <a:gd name="connsiteY4" fmla="*/ 90282 h 101077"/>
              <a:gd name="connsiteX5" fmla="*/ 83 w 129446"/>
              <a:gd name="connsiteY5" fmla="*/ 49007 h 101077"/>
              <a:gd name="connsiteX6" fmla="*/ 66758 w 129446"/>
              <a:gd name="connsiteY6" fmla="*/ 55357 h 101077"/>
              <a:gd name="connsiteX7" fmla="*/ 31833 w 129446"/>
              <a:gd name="connsiteY7" fmla="*/ 1382 h 10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446" h="101077">
                <a:moveTo>
                  <a:pt x="31833" y="1382"/>
                </a:moveTo>
                <a:cubicBezTo>
                  <a:pt x="37125" y="-4439"/>
                  <a:pt x="83692" y="9320"/>
                  <a:pt x="98508" y="20432"/>
                </a:cubicBezTo>
                <a:cubicBezTo>
                  <a:pt x="113324" y="31544"/>
                  <a:pt x="115971" y="54828"/>
                  <a:pt x="120733" y="68057"/>
                </a:cubicBezTo>
                <a:cubicBezTo>
                  <a:pt x="125495" y="81286"/>
                  <a:pt x="133433" y="96103"/>
                  <a:pt x="127083" y="99807"/>
                </a:cubicBezTo>
                <a:cubicBezTo>
                  <a:pt x="120733" y="103511"/>
                  <a:pt x="103800" y="98749"/>
                  <a:pt x="82633" y="90282"/>
                </a:cubicBezTo>
                <a:cubicBezTo>
                  <a:pt x="61466" y="81815"/>
                  <a:pt x="2729" y="54828"/>
                  <a:pt x="83" y="49007"/>
                </a:cubicBezTo>
                <a:cubicBezTo>
                  <a:pt x="-2563" y="43186"/>
                  <a:pt x="58821" y="60649"/>
                  <a:pt x="66758" y="55357"/>
                </a:cubicBezTo>
                <a:cubicBezTo>
                  <a:pt x="74695" y="50065"/>
                  <a:pt x="26541" y="7203"/>
                  <a:pt x="31833" y="13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81B7705B-EEF2-EE6F-B4E1-03DDCD888702}"/>
              </a:ext>
            </a:extLst>
          </p:cNvPr>
          <p:cNvSpPr/>
          <p:nvPr/>
        </p:nvSpPr>
        <p:spPr>
          <a:xfrm>
            <a:off x="2763053" y="2901946"/>
            <a:ext cx="133464" cy="105454"/>
          </a:xfrm>
          <a:custGeom>
            <a:avLst/>
            <a:gdLst>
              <a:gd name="connsiteX0" fmla="*/ 53172 w 133464"/>
              <a:gd name="connsiteY0" fmla="*/ 4 h 105454"/>
              <a:gd name="connsiteX1" fmla="*/ 129372 w 133464"/>
              <a:gd name="connsiteY1" fmla="*/ 50804 h 105454"/>
              <a:gd name="connsiteX2" fmla="*/ 110322 w 133464"/>
              <a:gd name="connsiteY2" fmla="*/ 50804 h 105454"/>
              <a:gd name="connsiteX3" fmla="*/ 2372 w 133464"/>
              <a:gd name="connsiteY3" fmla="*/ 104779 h 105454"/>
              <a:gd name="connsiteX4" fmla="*/ 34122 w 133464"/>
              <a:gd name="connsiteY4" fmla="*/ 79379 h 105454"/>
              <a:gd name="connsiteX5" fmla="*/ 15072 w 133464"/>
              <a:gd name="connsiteY5" fmla="*/ 53979 h 105454"/>
              <a:gd name="connsiteX6" fmla="*/ 53172 w 133464"/>
              <a:gd name="connsiteY6" fmla="*/ 4 h 10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464" h="105454">
                <a:moveTo>
                  <a:pt x="53172" y="4"/>
                </a:moveTo>
                <a:cubicBezTo>
                  <a:pt x="72222" y="-525"/>
                  <a:pt x="129372" y="50804"/>
                  <a:pt x="129372" y="50804"/>
                </a:cubicBezTo>
                <a:cubicBezTo>
                  <a:pt x="138897" y="59271"/>
                  <a:pt x="131489" y="41808"/>
                  <a:pt x="110322" y="50804"/>
                </a:cubicBezTo>
                <a:cubicBezTo>
                  <a:pt x="89155" y="59800"/>
                  <a:pt x="15072" y="100016"/>
                  <a:pt x="2372" y="104779"/>
                </a:cubicBezTo>
                <a:cubicBezTo>
                  <a:pt x="-10328" y="109542"/>
                  <a:pt x="32005" y="87846"/>
                  <a:pt x="34122" y="79379"/>
                </a:cubicBezTo>
                <a:cubicBezTo>
                  <a:pt x="36239" y="70912"/>
                  <a:pt x="8722" y="66150"/>
                  <a:pt x="15072" y="53979"/>
                </a:cubicBezTo>
                <a:cubicBezTo>
                  <a:pt x="21422" y="41808"/>
                  <a:pt x="34122" y="533"/>
                  <a:pt x="53172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82C47BB2-36F5-379F-7206-6F86F758C579}"/>
              </a:ext>
            </a:extLst>
          </p:cNvPr>
          <p:cNvSpPr/>
          <p:nvPr/>
        </p:nvSpPr>
        <p:spPr>
          <a:xfrm>
            <a:off x="3298728" y="2647880"/>
            <a:ext cx="124562" cy="245766"/>
          </a:xfrm>
          <a:custGeom>
            <a:avLst/>
            <a:gdLst>
              <a:gd name="connsiteX0" fmla="*/ 97 w 124562"/>
              <a:gd name="connsiteY0" fmla="*/ 70 h 245766"/>
              <a:gd name="connsiteX1" fmla="*/ 120747 w 124562"/>
              <a:gd name="connsiteY1" fmla="*/ 123895 h 245766"/>
              <a:gd name="connsiteX2" fmla="*/ 95347 w 124562"/>
              <a:gd name="connsiteY2" fmla="*/ 133420 h 245766"/>
              <a:gd name="connsiteX3" fmla="*/ 104872 w 124562"/>
              <a:gd name="connsiteY3" fmla="*/ 244545 h 245766"/>
              <a:gd name="connsiteX4" fmla="*/ 101697 w 124562"/>
              <a:gd name="connsiteY4" fmla="*/ 187395 h 245766"/>
              <a:gd name="connsiteX5" fmla="*/ 22322 w 124562"/>
              <a:gd name="connsiteY5" fmla="*/ 104845 h 245766"/>
              <a:gd name="connsiteX6" fmla="*/ 98522 w 124562"/>
              <a:gd name="connsiteY6" fmla="*/ 142945 h 245766"/>
              <a:gd name="connsiteX7" fmla="*/ 97 w 124562"/>
              <a:gd name="connsiteY7" fmla="*/ 70 h 245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562" h="245766">
                <a:moveTo>
                  <a:pt x="97" y="70"/>
                </a:moveTo>
                <a:cubicBezTo>
                  <a:pt x="3801" y="-3105"/>
                  <a:pt x="104872" y="101670"/>
                  <a:pt x="120747" y="123895"/>
                </a:cubicBezTo>
                <a:cubicBezTo>
                  <a:pt x="136622" y="146120"/>
                  <a:pt x="97993" y="113312"/>
                  <a:pt x="95347" y="133420"/>
                </a:cubicBezTo>
                <a:cubicBezTo>
                  <a:pt x="92701" y="153528"/>
                  <a:pt x="103814" y="235549"/>
                  <a:pt x="104872" y="244545"/>
                </a:cubicBezTo>
                <a:cubicBezTo>
                  <a:pt x="105930" y="253541"/>
                  <a:pt x="115455" y="210678"/>
                  <a:pt x="101697" y="187395"/>
                </a:cubicBezTo>
                <a:cubicBezTo>
                  <a:pt x="87939" y="164112"/>
                  <a:pt x="22851" y="112253"/>
                  <a:pt x="22322" y="104845"/>
                </a:cubicBezTo>
                <a:cubicBezTo>
                  <a:pt x="21793" y="97437"/>
                  <a:pt x="97993" y="155645"/>
                  <a:pt x="98522" y="142945"/>
                </a:cubicBezTo>
                <a:cubicBezTo>
                  <a:pt x="99051" y="130245"/>
                  <a:pt x="-3607" y="3245"/>
                  <a:pt x="97" y="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E2652272-01C5-0CD8-0328-EF60A5211778}"/>
              </a:ext>
            </a:extLst>
          </p:cNvPr>
          <p:cNvSpPr/>
          <p:nvPr/>
        </p:nvSpPr>
        <p:spPr>
          <a:xfrm>
            <a:off x="3411545" y="2742573"/>
            <a:ext cx="392270" cy="216597"/>
          </a:xfrm>
          <a:custGeom>
            <a:avLst/>
            <a:gdLst>
              <a:gd name="connsiteX0" fmla="*/ 7930 w 392270"/>
              <a:gd name="connsiteY0" fmla="*/ 627 h 216597"/>
              <a:gd name="connsiteX1" fmla="*/ 236530 w 392270"/>
              <a:gd name="connsiteY1" fmla="*/ 67302 h 216597"/>
              <a:gd name="connsiteX2" fmla="*/ 230180 w 392270"/>
              <a:gd name="connsiteY2" fmla="*/ 57777 h 216597"/>
              <a:gd name="connsiteX3" fmla="*/ 366705 w 392270"/>
              <a:gd name="connsiteY3" fmla="*/ 162552 h 216597"/>
              <a:gd name="connsiteX4" fmla="*/ 331780 w 392270"/>
              <a:gd name="connsiteY4" fmla="*/ 137152 h 216597"/>
              <a:gd name="connsiteX5" fmla="*/ 392105 w 392270"/>
              <a:gd name="connsiteY5" fmla="*/ 216527 h 216597"/>
              <a:gd name="connsiteX6" fmla="*/ 309555 w 392270"/>
              <a:gd name="connsiteY6" fmla="*/ 121277 h 216597"/>
              <a:gd name="connsiteX7" fmla="*/ 258755 w 392270"/>
              <a:gd name="connsiteY7" fmla="*/ 67302 h 216597"/>
              <a:gd name="connsiteX8" fmla="*/ 239705 w 392270"/>
              <a:gd name="connsiteY8" fmla="*/ 114927 h 216597"/>
              <a:gd name="connsiteX9" fmla="*/ 84130 w 392270"/>
              <a:gd name="connsiteY9" fmla="*/ 76827 h 216597"/>
              <a:gd name="connsiteX10" fmla="*/ 204780 w 392270"/>
              <a:gd name="connsiteY10" fmla="*/ 86352 h 216597"/>
              <a:gd name="connsiteX11" fmla="*/ 223830 w 392270"/>
              <a:gd name="connsiteY11" fmla="*/ 57777 h 216597"/>
              <a:gd name="connsiteX12" fmla="*/ 166680 w 392270"/>
              <a:gd name="connsiteY12" fmla="*/ 67302 h 216597"/>
              <a:gd name="connsiteX13" fmla="*/ 65080 w 392270"/>
              <a:gd name="connsiteY13" fmla="*/ 35552 h 216597"/>
              <a:gd name="connsiteX14" fmla="*/ 7930 w 392270"/>
              <a:gd name="connsiteY14" fmla="*/ 627 h 216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2270" h="216597">
                <a:moveTo>
                  <a:pt x="7930" y="627"/>
                </a:moveTo>
                <a:cubicBezTo>
                  <a:pt x="36505" y="5919"/>
                  <a:pt x="236530" y="67302"/>
                  <a:pt x="236530" y="67302"/>
                </a:cubicBezTo>
                <a:cubicBezTo>
                  <a:pt x="273572" y="76827"/>
                  <a:pt x="208484" y="41902"/>
                  <a:pt x="230180" y="57777"/>
                </a:cubicBezTo>
                <a:cubicBezTo>
                  <a:pt x="251876" y="73652"/>
                  <a:pt x="349772" y="149323"/>
                  <a:pt x="366705" y="162552"/>
                </a:cubicBezTo>
                <a:cubicBezTo>
                  <a:pt x="383638" y="175781"/>
                  <a:pt x="327547" y="128156"/>
                  <a:pt x="331780" y="137152"/>
                </a:cubicBezTo>
                <a:cubicBezTo>
                  <a:pt x="336013" y="146148"/>
                  <a:pt x="395809" y="219173"/>
                  <a:pt x="392105" y="216527"/>
                </a:cubicBezTo>
                <a:cubicBezTo>
                  <a:pt x="388401" y="213881"/>
                  <a:pt x="331780" y="146148"/>
                  <a:pt x="309555" y="121277"/>
                </a:cubicBezTo>
                <a:cubicBezTo>
                  <a:pt x="287330" y="96406"/>
                  <a:pt x="270397" y="68360"/>
                  <a:pt x="258755" y="67302"/>
                </a:cubicBezTo>
                <a:cubicBezTo>
                  <a:pt x="247113" y="66244"/>
                  <a:pt x="268809" y="113340"/>
                  <a:pt x="239705" y="114927"/>
                </a:cubicBezTo>
                <a:cubicBezTo>
                  <a:pt x="210601" y="116514"/>
                  <a:pt x="89951" y="81589"/>
                  <a:pt x="84130" y="76827"/>
                </a:cubicBezTo>
                <a:cubicBezTo>
                  <a:pt x="78309" y="72065"/>
                  <a:pt x="181497" y="89527"/>
                  <a:pt x="204780" y="86352"/>
                </a:cubicBezTo>
                <a:cubicBezTo>
                  <a:pt x="228063" y="83177"/>
                  <a:pt x="230180" y="60952"/>
                  <a:pt x="223830" y="57777"/>
                </a:cubicBezTo>
                <a:cubicBezTo>
                  <a:pt x="217480" y="54602"/>
                  <a:pt x="193138" y="71006"/>
                  <a:pt x="166680" y="67302"/>
                </a:cubicBezTo>
                <a:cubicBezTo>
                  <a:pt x="140222" y="63598"/>
                  <a:pt x="95243" y="46135"/>
                  <a:pt x="65080" y="35552"/>
                </a:cubicBezTo>
                <a:cubicBezTo>
                  <a:pt x="34918" y="24969"/>
                  <a:pt x="-20645" y="-4665"/>
                  <a:pt x="7930" y="6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8F3CE6AF-8D34-6883-C08C-95BFA6F151A8}"/>
              </a:ext>
            </a:extLst>
          </p:cNvPr>
          <p:cNvSpPr/>
          <p:nvPr/>
        </p:nvSpPr>
        <p:spPr>
          <a:xfrm>
            <a:off x="3851273" y="2933555"/>
            <a:ext cx="105131" cy="257695"/>
          </a:xfrm>
          <a:custGeom>
            <a:avLst/>
            <a:gdLst>
              <a:gd name="connsiteX0" fmla="*/ 2 w 105131"/>
              <a:gd name="connsiteY0" fmla="*/ 145 h 257695"/>
              <a:gd name="connsiteX1" fmla="*/ 95252 w 105131"/>
              <a:gd name="connsiteY1" fmla="*/ 177945 h 257695"/>
              <a:gd name="connsiteX2" fmla="*/ 98427 w 105131"/>
              <a:gd name="connsiteY2" fmla="*/ 257320 h 257695"/>
              <a:gd name="connsiteX3" fmla="*/ 98427 w 105131"/>
              <a:gd name="connsiteY3" fmla="*/ 149370 h 257695"/>
              <a:gd name="connsiteX4" fmla="*/ 2 w 105131"/>
              <a:gd name="connsiteY4" fmla="*/ 145 h 257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31" h="257695">
                <a:moveTo>
                  <a:pt x="2" y="145"/>
                </a:moveTo>
                <a:cubicBezTo>
                  <a:pt x="-527" y="4908"/>
                  <a:pt x="78848" y="135083"/>
                  <a:pt x="95252" y="177945"/>
                </a:cubicBezTo>
                <a:cubicBezTo>
                  <a:pt x="111656" y="220808"/>
                  <a:pt x="97898" y="262083"/>
                  <a:pt x="98427" y="257320"/>
                </a:cubicBezTo>
                <a:cubicBezTo>
                  <a:pt x="98956" y="252558"/>
                  <a:pt x="113244" y="190116"/>
                  <a:pt x="98427" y="149370"/>
                </a:cubicBezTo>
                <a:cubicBezTo>
                  <a:pt x="83610" y="108624"/>
                  <a:pt x="531" y="-4618"/>
                  <a:pt x="2" y="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DC2B37D3-5B2E-2F79-7FA7-C3FDFE286857}"/>
              </a:ext>
            </a:extLst>
          </p:cNvPr>
          <p:cNvSpPr/>
          <p:nvPr/>
        </p:nvSpPr>
        <p:spPr>
          <a:xfrm>
            <a:off x="2581153" y="3717418"/>
            <a:ext cx="44581" cy="486782"/>
          </a:xfrm>
          <a:custGeom>
            <a:avLst/>
            <a:gdLst>
              <a:gd name="connsiteX0" fmla="*/ 15997 w 44581"/>
              <a:gd name="connsiteY0" fmla="*/ 507 h 486782"/>
              <a:gd name="connsiteX1" fmla="*/ 19172 w 44581"/>
              <a:gd name="connsiteY1" fmla="*/ 222757 h 486782"/>
              <a:gd name="connsiteX2" fmla="*/ 44572 w 44581"/>
              <a:gd name="connsiteY2" fmla="*/ 410082 h 486782"/>
              <a:gd name="connsiteX3" fmla="*/ 15997 w 44581"/>
              <a:gd name="connsiteY3" fmla="*/ 295782 h 486782"/>
              <a:gd name="connsiteX4" fmla="*/ 35047 w 44581"/>
              <a:gd name="connsiteY4" fmla="*/ 483107 h 486782"/>
              <a:gd name="connsiteX5" fmla="*/ 31872 w 44581"/>
              <a:gd name="connsiteY5" fmla="*/ 400557 h 486782"/>
              <a:gd name="connsiteX6" fmla="*/ 122 w 44581"/>
              <a:gd name="connsiteY6" fmla="*/ 168782 h 486782"/>
              <a:gd name="connsiteX7" fmla="*/ 15997 w 44581"/>
              <a:gd name="connsiteY7" fmla="*/ 507 h 48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81" h="486782">
                <a:moveTo>
                  <a:pt x="15997" y="507"/>
                </a:moveTo>
                <a:cubicBezTo>
                  <a:pt x="19172" y="9503"/>
                  <a:pt x="14410" y="154495"/>
                  <a:pt x="19172" y="222757"/>
                </a:cubicBezTo>
                <a:cubicBezTo>
                  <a:pt x="23934" y="291019"/>
                  <a:pt x="45101" y="397911"/>
                  <a:pt x="44572" y="410082"/>
                </a:cubicBezTo>
                <a:cubicBezTo>
                  <a:pt x="44043" y="422253"/>
                  <a:pt x="17584" y="283611"/>
                  <a:pt x="15997" y="295782"/>
                </a:cubicBezTo>
                <a:cubicBezTo>
                  <a:pt x="14410" y="307953"/>
                  <a:pt x="32401" y="465644"/>
                  <a:pt x="35047" y="483107"/>
                </a:cubicBezTo>
                <a:cubicBezTo>
                  <a:pt x="37693" y="500570"/>
                  <a:pt x="37693" y="452944"/>
                  <a:pt x="31872" y="400557"/>
                </a:cubicBezTo>
                <a:cubicBezTo>
                  <a:pt x="26051" y="348170"/>
                  <a:pt x="1709" y="233340"/>
                  <a:pt x="122" y="168782"/>
                </a:cubicBezTo>
                <a:cubicBezTo>
                  <a:pt x="-1465" y="104224"/>
                  <a:pt x="12822" y="-8489"/>
                  <a:pt x="15997" y="5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A9C2E25E-AEF3-43EF-5C88-1CF6B6D09ECC}"/>
              </a:ext>
            </a:extLst>
          </p:cNvPr>
          <p:cNvSpPr/>
          <p:nvPr/>
        </p:nvSpPr>
        <p:spPr>
          <a:xfrm>
            <a:off x="2876018" y="2198467"/>
            <a:ext cx="124461" cy="261662"/>
          </a:xfrm>
          <a:custGeom>
            <a:avLst/>
            <a:gdLst>
              <a:gd name="connsiteX0" fmla="*/ 124357 w 124461"/>
              <a:gd name="connsiteY0" fmla="*/ 1808 h 261662"/>
              <a:gd name="connsiteX1" fmla="*/ 89432 w 124461"/>
              <a:gd name="connsiteY1" fmla="*/ 65308 h 261662"/>
              <a:gd name="connsiteX2" fmla="*/ 86257 w 124461"/>
              <a:gd name="connsiteY2" fmla="*/ 141508 h 261662"/>
              <a:gd name="connsiteX3" fmla="*/ 83082 w 124461"/>
              <a:gd name="connsiteY3" fmla="*/ 106583 h 261662"/>
              <a:gd name="connsiteX4" fmla="*/ 83082 w 124461"/>
              <a:gd name="connsiteY4" fmla="*/ 258983 h 261662"/>
              <a:gd name="connsiteX5" fmla="*/ 76732 w 124461"/>
              <a:gd name="connsiteY5" fmla="*/ 201833 h 261662"/>
              <a:gd name="connsiteX6" fmla="*/ 25932 w 124461"/>
              <a:gd name="connsiteY6" fmla="*/ 176433 h 261662"/>
              <a:gd name="connsiteX7" fmla="*/ 532 w 124461"/>
              <a:gd name="connsiteY7" fmla="*/ 160558 h 261662"/>
              <a:gd name="connsiteX8" fmla="*/ 48157 w 124461"/>
              <a:gd name="connsiteY8" fmla="*/ 201833 h 261662"/>
              <a:gd name="connsiteX9" fmla="*/ 95782 w 124461"/>
              <a:gd name="connsiteY9" fmla="*/ 208183 h 261662"/>
              <a:gd name="connsiteX10" fmla="*/ 76732 w 124461"/>
              <a:gd name="connsiteY10" fmla="*/ 173258 h 261662"/>
              <a:gd name="connsiteX11" fmla="*/ 76732 w 124461"/>
              <a:gd name="connsiteY11" fmla="*/ 138333 h 261662"/>
              <a:gd name="connsiteX12" fmla="*/ 124357 w 124461"/>
              <a:gd name="connsiteY12" fmla="*/ 1808 h 261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4461" h="261662">
                <a:moveTo>
                  <a:pt x="124357" y="1808"/>
                </a:moveTo>
                <a:cubicBezTo>
                  <a:pt x="126474" y="-10363"/>
                  <a:pt x="95782" y="42025"/>
                  <a:pt x="89432" y="65308"/>
                </a:cubicBezTo>
                <a:cubicBezTo>
                  <a:pt x="83082" y="88591"/>
                  <a:pt x="87315" y="134629"/>
                  <a:pt x="86257" y="141508"/>
                </a:cubicBezTo>
                <a:cubicBezTo>
                  <a:pt x="85199" y="148387"/>
                  <a:pt x="83611" y="87004"/>
                  <a:pt x="83082" y="106583"/>
                </a:cubicBezTo>
                <a:cubicBezTo>
                  <a:pt x="82553" y="126162"/>
                  <a:pt x="84140" y="243108"/>
                  <a:pt x="83082" y="258983"/>
                </a:cubicBezTo>
                <a:cubicBezTo>
                  <a:pt x="82024" y="274858"/>
                  <a:pt x="86257" y="215591"/>
                  <a:pt x="76732" y="201833"/>
                </a:cubicBezTo>
                <a:cubicBezTo>
                  <a:pt x="67207" y="188075"/>
                  <a:pt x="38632" y="183312"/>
                  <a:pt x="25932" y="176433"/>
                </a:cubicBezTo>
                <a:cubicBezTo>
                  <a:pt x="13232" y="169554"/>
                  <a:pt x="-3172" y="156325"/>
                  <a:pt x="532" y="160558"/>
                </a:cubicBezTo>
                <a:cubicBezTo>
                  <a:pt x="4236" y="164791"/>
                  <a:pt x="32282" y="193896"/>
                  <a:pt x="48157" y="201833"/>
                </a:cubicBezTo>
                <a:cubicBezTo>
                  <a:pt x="64032" y="209770"/>
                  <a:pt x="91020" y="212945"/>
                  <a:pt x="95782" y="208183"/>
                </a:cubicBezTo>
                <a:cubicBezTo>
                  <a:pt x="100544" y="203421"/>
                  <a:pt x="79907" y="184900"/>
                  <a:pt x="76732" y="173258"/>
                </a:cubicBezTo>
                <a:cubicBezTo>
                  <a:pt x="73557" y="161616"/>
                  <a:pt x="70911" y="164791"/>
                  <a:pt x="76732" y="138333"/>
                </a:cubicBezTo>
                <a:cubicBezTo>
                  <a:pt x="82553" y="111875"/>
                  <a:pt x="122240" y="13979"/>
                  <a:pt x="124357" y="18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D42BDAEB-8B41-2A08-16C8-3A22539A5AFD}"/>
              </a:ext>
            </a:extLst>
          </p:cNvPr>
          <p:cNvSpPr/>
          <p:nvPr/>
        </p:nvSpPr>
        <p:spPr>
          <a:xfrm>
            <a:off x="3032113" y="2387560"/>
            <a:ext cx="92750" cy="12843"/>
          </a:xfrm>
          <a:custGeom>
            <a:avLst/>
            <a:gdLst>
              <a:gd name="connsiteX0" fmla="*/ 12 w 92750"/>
              <a:gd name="connsiteY0" fmla="*/ 12740 h 12843"/>
              <a:gd name="connsiteX1" fmla="*/ 85737 w 92750"/>
              <a:gd name="connsiteY1" fmla="*/ 6390 h 12843"/>
              <a:gd name="connsiteX2" fmla="*/ 79387 w 92750"/>
              <a:gd name="connsiteY2" fmla="*/ 40 h 12843"/>
              <a:gd name="connsiteX3" fmla="*/ 12 w 92750"/>
              <a:gd name="connsiteY3" fmla="*/ 12740 h 12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50" h="12843">
                <a:moveTo>
                  <a:pt x="12" y="12740"/>
                </a:moveTo>
                <a:cubicBezTo>
                  <a:pt x="1070" y="13798"/>
                  <a:pt x="85737" y="6390"/>
                  <a:pt x="85737" y="6390"/>
                </a:cubicBezTo>
                <a:cubicBezTo>
                  <a:pt x="98966" y="4273"/>
                  <a:pt x="91558" y="-489"/>
                  <a:pt x="79387" y="40"/>
                </a:cubicBezTo>
                <a:cubicBezTo>
                  <a:pt x="67216" y="569"/>
                  <a:pt x="-1046" y="11682"/>
                  <a:pt x="12" y="127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F29A0C5A-003A-2B68-1F4F-ADB448375833}"/>
              </a:ext>
            </a:extLst>
          </p:cNvPr>
          <p:cNvSpPr/>
          <p:nvPr/>
        </p:nvSpPr>
        <p:spPr>
          <a:xfrm>
            <a:off x="2954882" y="2419328"/>
            <a:ext cx="116454" cy="108203"/>
          </a:xfrm>
          <a:custGeom>
            <a:avLst/>
            <a:gdLst>
              <a:gd name="connsiteX0" fmla="*/ 1043 w 116454"/>
              <a:gd name="connsiteY0" fmla="*/ 107972 h 108203"/>
              <a:gd name="connsiteX1" fmla="*/ 99468 w 116454"/>
              <a:gd name="connsiteY1" fmla="*/ 19072 h 108203"/>
              <a:gd name="connsiteX2" fmla="*/ 115343 w 116454"/>
              <a:gd name="connsiteY2" fmla="*/ 22 h 108203"/>
              <a:gd name="connsiteX3" fmla="*/ 86768 w 116454"/>
              <a:gd name="connsiteY3" fmla="*/ 15897 h 108203"/>
              <a:gd name="connsiteX4" fmla="*/ 48668 w 116454"/>
              <a:gd name="connsiteY4" fmla="*/ 44472 h 108203"/>
              <a:gd name="connsiteX5" fmla="*/ 1043 w 116454"/>
              <a:gd name="connsiteY5" fmla="*/ 107972 h 108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454" h="108203">
                <a:moveTo>
                  <a:pt x="1043" y="107972"/>
                </a:moveTo>
                <a:cubicBezTo>
                  <a:pt x="9510" y="103739"/>
                  <a:pt x="80418" y="37064"/>
                  <a:pt x="99468" y="19072"/>
                </a:cubicBezTo>
                <a:cubicBezTo>
                  <a:pt x="118518" y="1080"/>
                  <a:pt x="117460" y="551"/>
                  <a:pt x="115343" y="22"/>
                </a:cubicBezTo>
                <a:cubicBezTo>
                  <a:pt x="113226" y="-507"/>
                  <a:pt x="97881" y="8489"/>
                  <a:pt x="86768" y="15897"/>
                </a:cubicBezTo>
                <a:cubicBezTo>
                  <a:pt x="75656" y="23305"/>
                  <a:pt x="59251" y="31772"/>
                  <a:pt x="48668" y="44472"/>
                </a:cubicBezTo>
                <a:cubicBezTo>
                  <a:pt x="38085" y="57172"/>
                  <a:pt x="-7424" y="112205"/>
                  <a:pt x="1043" y="1079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1BB3659B-EBC4-78F6-95A3-02A5A6E2AF9A}"/>
              </a:ext>
            </a:extLst>
          </p:cNvPr>
          <p:cNvSpPr/>
          <p:nvPr/>
        </p:nvSpPr>
        <p:spPr>
          <a:xfrm>
            <a:off x="2603076" y="2250949"/>
            <a:ext cx="140894" cy="60857"/>
          </a:xfrm>
          <a:custGeom>
            <a:avLst/>
            <a:gdLst>
              <a:gd name="connsiteX0" fmla="*/ 424 w 140894"/>
              <a:gd name="connsiteY0" fmla="*/ 126 h 60857"/>
              <a:gd name="connsiteX1" fmla="*/ 63924 w 140894"/>
              <a:gd name="connsiteY1" fmla="*/ 44576 h 60857"/>
              <a:gd name="connsiteX2" fmla="*/ 140124 w 140894"/>
              <a:gd name="connsiteY2" fmla="*/ 44576 h 60857"/>
              <a:gd name="connsiteX3" fmla="*/ 95674 w 140894"/>
              <a:gd name="connsiteY3" fmla="*/ 60451 h 60857"/>
              <a:gd name="connsiteX4" fmla="*/ 424 w 140894"/>
              <a:gd name="connsiteY4" fmla="*/ 126 h 6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894" h="60857">
                <a:moveTo>
                  <a:pt x="424" y="126"/>
                </a:moveTo>
                <a:cubicBezTo>
                  <a:pt x="-4868" y="-2520"/>
                  <a:pt x="40641" y="37168"/>
                  <a:pt x="63924" y="44576"/>
                </a:cubicBezTo>
                <a:cubicBezTo>
                  <a:pt x="87207" y="51984"/>
                  <a:pt x="134832" y="41930"/>
                  <a:pt x="140124" y="44576"/>
                </a:cubicBezTo>
                <a:cubicBezTo>
                  <a:pt x="145416" y="47222"/>
                  <a:pt x="122662" y="63626"/>
                  <a:pt x="95674" y="60451"/>
                </a:cubicBezTo>
                <a:cubicBezTo>
                  <a:pt x="68686" y="57276"/>
                  <a:pt x="5716" y="2772"/>
                  <a:pt x="424" y="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D0BB8266-45DE-0B5A-3297-AD83721A66EE}"/>
              </a:ext>
            </a:extLst>
          </p:cNvPr>
          <p:cNvSpPr/>
          <p:nvPr/>
        </p:nvSpPr>
        <p:spPr>
          <a:xfrm>
            <a:off x="3302000" y="2351708"/>
            <a:ext cx="461044" cy="103397"/>
          </a:xfrm>
          <a:custGeom>
            <a:avLst/>
            <a:gdLst>
              <a:gd name="connsiteX0" fmla="*/ 0 w 461044"/>
              <a:gd name="connsiteY0" fmla="*/ 54942 h 103397"/>
              <a:gd name="connsiteX1" fmla="*/ 158750 w 461044"/>
              <a:gd name="connsiteY1" fmla="*/ 967 h 103397"/>
              <a:gd name="connsiteX2" fmla="*/ 139700 w 461044"/>
              <a:gd name="connsiteY2" fmla="*/ 20017 h 103397"/>
              <a:gd name="connsiteX3" fmla="*/ 241300 w 461044"/>
              <a:gd name="connsiteY3" fmla="*/ 16842 h 103397"/>
              <a:gd name="connsiteX4" fmla="*/ 361950 w 461044"/>
              <a:gd name="connsiteY4" fmla="*/ 39067 h 103397"/>
              <a:gd name="connsiteX5" fmla="*/ 336550 w 461044"/>
              <a:gd name="connsiteY5" fmla="*/ 26367 h 103397"/>
              <a:gd name="connsiteX6" fmla="*/ 374650 w 461044"/>
              <a:gd name="connsiteY6" fmla="*/ 70817 h 103397"/>
              <a:gd name="connsiteX7" fmla="*/ 361950 w 461044"/>
              <a:gd name="connsiteY7" fmla="*/ 26367 h 103397"/>
              <a:gd name="connsiteX8" fmla="*/ 460375 w 461044"/>
              <a:gd name="connsiteY8" fmla="*/ 102567 h 103397"/>
              <a:gd name="connsiteX9" fmla="*/ 400050 w 461044"/>
              <a:gd name="connsiteY9" fmla="*/ 64467 h 103397"/>
              <a:gd name="connsiteX10" fmla="*/ 301625 w 461044"/>
              <a:gd name="connsiteY10" fmla="*/ 26367 h 103397"/>
              <a:gd name="connsiteX11" fmla="*/ 206375 w 461044"/>
              <a:gd name="connsiteY11" fmla="*/ 35892 h 103397"/>
              <a:gd name="connsiteX12" fmla="*/ 193675 w 461044"/>
              <a:gd name="connsiteY12" fmla="*/ 10492 h 103397"/>
              <a:gd name="connsiteX13" fmla="*/ 146050 w 461044"/>
              <a:gd name="connsiteY13" fmla="*/ 20017 h 103397"/>
              <a:gd name="connsiteX14" fmla="*/ 0 w 461044"/>
              <a:gd name="connsiteY14" fmla="*/ 54942 h 103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1044" h="103397">
                <a:moveTo>
                  <a:pt x="0" y="54942"/>
                </a:moveTo>
                <a:cubicBezTo>
                  <a:pt x="67733" y="30865"/>
                  <a:pt x="135467" y="6788"/>
                  <a:pt x="158750" y="967"/>
                </a:cubicBezTo>
                <a:cubicBezTo>
                  <a:pt x="182033" y="-4854"/>
                  <a:pt x="125942" y="17371"/>
                  <a:pt x="139700" y="20017"/>
                </a:cubicBezTo>
                <a:cubicBezTo>
                  <a:pt x="153458" y="22663"/>
                  <a:pt x="204258" y="13667"/>
                  <a:pt x="241300" y="16842"/>
                </a:cubicBezTo>
                <a:cubicBezTo>
                  <a:pt x="278342" y="20017"/>
                  <a:pt x="346075" y="37479"/>
                  <a:pt x="361950" y="39067"/>
                </a:cubicBezTo>
                <a:cubicBezTo>
                  <a:pt x="377825" y="40654"/>
                  <a:pt x="334433" y="21075"/>
                  <a:pt x="336550" y="26367"/>
                </a:cubicBezTo>
                <a:cubicBezTo>
                  <a:pt x="338667" y="31659"/>
                  <a:pt x="370417" y="70817"/>
                  <a:pt x="374650" y="70817"/>
                </a:cubicBezTo>
                <a:cubicBezTo>
                  <a:pt x="378883" y="70817"/>
                  <a:pt x="347663" y="21075"/>
                  <a:pt x="361950" y="26367"/>
                </a:cubicBezTo>
                <a:cubicBezTo>
                  <a:pt x="376237" y="31659"/>
                  <a:pt x="454025" y="96217"/>
                  <a:pt x="460375" y="102567"/>
                </a:cubicBezTo>
                <a:cubicBezTo>
                  <a:pt x="466725" y="108917"/>
                  <a:pt x="426508" y="77167"/>
                  <a:pt x="400050" y="64467"/>
                </a:cubicBezTo>
                <a:cubicBezTo>
                  <a:pt x="373592" y="51767"/>
                  <a:pt x="333904" y="31129"/>
                  <a:pt x="301625" y="26367"/>
                </a:cubicBezTo>
                <a:cubicBezTo>
                  <a:pt x="269346" y="21604"/>
                  <a:pt x="224367" y="38538"/>
                  <a:pt x="206375" y="35892"/>
                </a:cubicBezTo>
                <a:cubicBezTo>
                  <a:pt x="188383" y="33246"/>
                  <a:pt x="203729" y="13138"/>
                  <a:pt x="193675" y="10492"/>
                </a:cubicBezTo>
                <a:cubicBezTo>
                  <a:pt x="183621" y="7846"/>
                  <a:pt x="146050" y="20017"/>
                  <a:pt x="146050" y="20017"/>
                </a:cubicBezTo>
                <a:lnTo>
                  <a:pt x="0" y="5494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71665168-034F-DB8B-0816-6DA7ACAB9514}"/>
              </a:ext>
            </a:extLst>
          </p:cNvPr>
          <p:cNvSpPr/>
          <p:nvPr/>
        </p:nvSpPr>
        <p:spPr>
          <a:xfrm>
            <a:off x="3187085" y="2247891"/>
            <a:ext cx="111740" cy="141504"/>
          </a:xfrm>
          <a:custGeom>
            <a:avLst/>
            <a:gdLst>
              <a:gd name="connsiteX0" fmla="*/ 111740 w 111740"/>
              <a:gd name="connsiteY0" fmla="*/ 9 h 141504"/>
              <a:gd name="connsiteX1" fmla="*/ 19665 w 111740"/>
              <a:gd name="connsiteY1" fmla="*/ 92084 h 141504"/>
              <a:gd name="connsiteX2" fmla="*/ 615 w 111740"/>
              <a:gd name="connsiteY2" fmla="*/ 139709 h 141504"/>
              <a:gd name="connsiteX3" fmla="*/ 32365 w 111740"/>
              <a:gd name="connsiteY3" fmla="*/ 31759 h 141504"/>
              <a:gd name="connsiteX4" fmla="*/ 19665 w 111740"/>
              <a:gd name="connsiteY4" fmla="*/ 85734 h 141504"/>
              <a:gd name="connsiteX5" fmla="*/ 111740 w 111740"/>
              <a:gd name="connsiteY5" fmla="*/ 9 h 141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740" h="141504">
                <a:moveTo>
                  <a:pt x="111740" y="9"/>
                </a:moveTo>
                <a:cubicBezTo>
                  <a:pt x="111740" y="1067"/>
                  <a:pt x="38186" y="68801"/>
                  <a:pt x="19665" y="92084"/>
                </a:cubicBezTo>
                <a:cubicBezTo>
                  <a:pt x="1144" y="115367"/>
                  <a:pt x="-1502" y="149763"/>
                  <a:pt x="615" y="139709"/>
                </a:cubicBezTo>
                <a:cubicBezTo>
                  <a:pt x="2732" y="129655"/>
                  <a:pt x="29190" y="40755"/>
                  <a:pt x="32365" y="31759"/>
                </a:cubicBezTo>
                <a:cubicBezTo>
                  <a:pt x="35540" y="22763"/>
                  <a:pt x="8553" y="86792"/>
                  <a:pt x="19665" y="85734"/>
                </a:cubicBezTo>
                <a:cubicBezTo>
                  <a:pt x="30777" y="84676"/>
                  <a:pt x="111740" y="-1049"/>
                  <a:pt x="111740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9F9D607F-64E2-67EE-1E7F-D579067B2A06}"/>
              </a:ext>
            </a:extLst>
          </p:cNvPr>
          <p:cNvSpPr/>
          <p:nvPr/>
        </p:nvSpPr>
        <p:spPr>
          <a:xfrm>
            <a:off x="3657591" y="3089274"/>
            <a:ext cx="204626" cy="372907"/>
          </a:xfrm>
          <a:custGeom>
            <a:avLst/>
            <a:gdLst>
              <a:gd name="connsiteX0" fmla="*/ 82559 w 204626"/>
              <a:gd name="connsiteY0" fmla="*/ 1 h 372907"/>
              <a:gd name="connsiteX1" fmla="*/ 34934 w 204626"/>
              <a:gd name="connsiteY1" fmla="*/ 193676 h 372907"/>
              <a:gd name="connsiteX2" fmla="*/ 9 w 204626"/>
              <a:gd name="connsiteY2" fmla="*/ 371476 h 372907"/>
              <a:gd name="connsiteX3" fmla="*/ 31759 w 204626"/>
              <a:gd name="connsiteY3" fmla="*/ 273051 h 372907"/>
              <a:gd name="connsiteX4" fmla="*/ 66684 w 204626"/>
              <a:gd name="connsiteY4" fmla="*/ 193676 h 372907"/>
              <a:gd name="connsiteX5" fmla="*/ 203209 w 204626"/>
              <a:gd name="connsiteY5" fmla="*/ 311151 h 372907"/>
              <a:gd name="connsiteX6" fmla="*/ 133359 w 204626"/>
              <a:gd name="connsiteY6" fmla="*/ 231776 h 372907"/>
              <a:gd name="connsiteX7" fmla="*/ 60334 w 204626"/>
              <a:gd name="connsiteY7" fmla="*/ 174626 h 372907"/>
              <a:gd name="connsiteX8" fmla="*/ 50809 w 204626"/>
              <a:gd name="connsiteY8" fmla="*/ 196851 h 372907"/>
              <a:gd name="connsiteX9" fmla="*/ 82559 w 204626"/>
              <a:gd name="connsiteY9" fmla="*/ 1 h 372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4626" h="372907">
                <a:moveTo>
                  <a:pt x="82559" y="1"/>
                </a:moveTo>
                <a:cubicBezTo>
                  <a:pt x="79913" y="-528"/>
                  <a:pt x="48692" y="131764"/>
                  <a:pt x="34934" y="193676"/>
                </a:cubicBezTo>
                <a:cubicBezTo>
                  <a:pt x="21176" y="255588"/>
                  <a:pt x="538" y="358247"/>
                  <a:pt x="9" y="371476"/>
                </a:cubicBezTo>
                <a:cubicBezTo>
                  <a:pt x="-520" y="384705"/>
                  <a:pt x="20647" y="302684"/>
                  <a:pt x="31759" y="273051"/>
                </a:cubicBezTo>
                <a:cubicBezTo>
                  <a:pt x="42871" y="243418"/>
                  <a:pt x="38109" y="187326"/>
                  <a:pt x="66684" y="193676"/>
                </a:cubicBezTo>
                <a:cubicBezTo>
                  <a:pt x="95259" y="200026"/>
                  <a:pt x="192097" y="304801"/>
                  <a:pt x="203209" y="311151"/>
                </a:cubicBezTo>
                <a:cubicBezTo>
                  <a:pt x="214321" y="317501"/>
                  <a:pt x="157171" y="254530"/>
                  <a:pt x="133359" y="231776"/>
                </a:cubicBezTo>
                <a:cubicBezTo>
                  <a:pt x="109547" y="209022"/>
                  <a:pt x="74092" y="180447"/>
                  <a:pt x="60334" y="174626"/>
                </a:cubicBezTo>
                <a:cubicBezTo>
                  <a:pt x="46576" y="168805"/>
                  <a:pt x="47105" y="222780"/>
                  <a:pt x="50809" y="196851"/>
                </a:cubicBezTo>
                <a:cubicBezTo>
                  <a:pt x="54513" y="170922"/>
                  <a:pt x="85205" y="530"/>
                  <a:pt x="82559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F70BFEF7-F30C-9573-EDBB-659BCBC330BD}"/>
              </a:ext>
            </a:extLst>
          </p:cNvPr>
          <p:cNvSpPr/>
          <p:nvPr/>
        </p:nvSpPr>
        <p:spPr>
          <a:xfrm>
            <a:off x="3729848" y="2990271"/>
            <a:ext cx="139810" cy="741640"/>
          </a:xfrm>
          <a:custGeom>
            <a:avLst/>
            <a:gdLst>
              <a:gd name="connsiteX0" fmla="*/ 26177 w 139810"/>
              <a:gd name="connsiteY0" fmla="*/ 579 h 741640"/>
              <a:gd name="connsiteX1" fmla="*/ 80152 w 139810"/>
              <a:gd name="connsiteY1" fmla="*/ 448254 h 741640"/>
              <a:gd name="connsiteX2" fmla="*/ 54752 w 139810"/>
              <a:gd name="connsiteY2" fmla="*/ 594304 h 741640"/>
              <a:gd name="connsiteX3" fmla="*/ 51577 w 139810"/>
              <a:gd name="connsiteY3" fmla="*/ 562554 h 741640"/>
              <a:gd name="connsiteX4" fmla="*/ 777 w 139810"/>
              <a:gd name="connsiteY4" fmla="*/ 737179 h 741640"/>
              <a:gd name="connsiteX5" fmla="*/ 29352 w 139810"/>
              <a:gd name="connsiteY5" fmla="*/ 667329 h 741640"/>
              <a:gd name="connsiteX6" fmla="*/ 137302 w 139810"/>
              <a:gd name="connsiteY6" fmla="*/ 429204 h 741640"/>
              <a:gd name="connsiteX7" fmla="*/ 102377 w 139810"/>
              <a:gd name="connsiteY7" fmla="*/ 480004 h 741640"/>
              <a:gd name="connsiteX8" fmla="*/ 67452 w 139810"/>
              <a:gd name="connsiteY8" fmla="*/ 356179 h 741640"/>
              <a:gd name="connsiteX9" fmla="*/ 26177 w 139810"/>
              <a:gd name="connsiteY9" fmla="*/ 579 h 74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9810" h="741640">
                <a:moveTo>
                  <a:pt x="26177" y="579"/>
                </a:moveTo>
                <a:cubicBezTo>
                  <a:pt x="28294" y="15925"/>
                  <a:pt x="75389" y="349300"/>
                  <a:pt x="80152" y="448254"/>
                </a:cubicBezTo>
                <a:cubicBezTo>
                  <a:pt x="84915" y="547208"/>
                  <a:pt x="59514" y="575254"/>
                  <a:pt x="54752" y="594304"/>
                </a:cubicBezTo>
                <a:cubicBezTo>
                  <a:pt x="49990" y="613354"/>
                  <a:pt x="60573" y="538742"/>
                  <a:pt x="51577" y="562554"/>
                </a:cubicBezTo>
                <a:cubicBezTo>
                  <a:pt x="42581" y="586366"/>
                  <a:pt x="4481" y="719717"/>
                  <a:pt x="777" y="737179"/>
                </a:cubicBezTo>
                <a:cubicBezTo>
                  <a:pt x="-2927" y="754641"/>
                  <a:pt x="6598" y="718658"/>
                  <a:pt x="29352" y="667329"/>
                </a:cubicBezTo>
                <a:cubicBezTo>
                  <a:pt x="52106" y="616000"/>
                  <a:pt x="125131" y="460425"/>
                  <a:pt x="137302" y="429204"/>
                </a:cubicBezTo>
                <a:cubicBezTo>
                  <a:pt x="149473" y="397983"/>
                  <a:pt x="114019" y="492175"/>
                  <a:pt x="102377" y="480004"/>
                </a:cubicBezTo>
                <a:cubicBezTo>
                  <a:pt x="90735" y="467833"/>
                  <a:pt x="78564" y="433437"/>
                  <a:pt x="67452" y="356179"/>
                </a:cubicBezTo>
                <a:cubicBezTo>
                  <a:pt x="56340" y="278921"/>
                  <a:pt x="24060" y="-14767"/>
                  <a:pt x="26177" y="5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DC77BA27-7372-620F-D15A-39C7A979CAE9}"/>
              </a:ext>
            </a:extLst>
          </p:cNvPr>
          <p:cNvSpPr/>
          <p:nvPr/>
        </p:nvSpPr>
        <p:spPr>
          <a:xfrm>
            <a:off x="2463773" y="3735637"/>
            <a:ext cx="175284" cy="544818"/>
          </a:xfrm>
          <a:custGeom>
            <a:avLst/>
            <a:gdLst>
              <a:gd name="connsiteX0" fmla="*/ 27 w 175284"/>
              <a:gd name="connsiteY0" fmla="*/ 153738 h 544818"/>
              <a:gd name="connsiteX1" fmla="*/ 79402 w 175284"/>
              <a:gd name="connsiteY1" fmla="*/ 7688 h 544818"/>
              <a:gd name="connsiteX2" fmla="*/ 79402 w 175284"/>
              <a:gd name="connsiteY2" fmla="*/ 83888 h 544818"/>
              <a:gd name="connsiteX3" fmla="*/ 101627 w 175284"/>
              <a:gd name="connsiteY3" fmla="*/ 277563 h 544818"/>
              <a:gd name="connsiteX4" fmla="*/ 95277 w 175284"/>
              <a:gd name="connsiteY4" fmla="*/ 217238 h 544818"/>
              <a:gd name="connsiteX5" fmla="*/ 104802 w 175284"/>
              <a:gd name="connsiteY5" fmla="*/ 474413 h 544818"/>
              <a:gd name="connsiteX6" fmla="*/ 114327 w 175284"/>
              <a:gd name="connsiteY6" fmla="*/ 388688 h 544818"/>
              <a:gd name="connsiteX7" fmla="*/ 174652 w 175284"/>
              <a:gd name="connsiteY7" fmla="*/ 544263 h 544818"/>
              <a:gd name="connsiteX8" fmla="*/ 142902 w 175284"/>
              <a:gd name="connsiteY8" fmla="*/ 433138 h 544818"/>
              <a:gd name="connsiteX9" fmla="*/ 95277 w 175284"/>
              <a:gd name="connsiteY9" fmla="*/ 242638 h 544818"/>
              <a:gd name="connsiteX10" fmla="*/ 88927 w 175284"/>
              <a:gd name="connsiteY10" fmla="*/ 1338 h 544818"/>
              <a:gd name="connsiteX11" fmla="*/ 27 w 175284"/>
              <a:gd name="connsiteY11" fmla="*/ 153738 h 544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5284" h="544818">
                <a:moveTo>
                  <a:pt x="27" y="153738"/>
                </a:moveTo>
                <a:cubicBezTo>
                  <a:pt x="-1561" y="154796"/>
                  <a:pt x="66173" y="19330"/>
                  <a:pt x="79402" y="7688"/>
                </a:cubicBezTo>
                <a:cubicBezTo>
                  <a:pt x="92631" y="-3954"/>
                  <a:pt x="75698" y="38909"/>
                  <a:pt x="79402" y="83888"/>
                </a:cubicBezTo>
                <a:cubicBezTo>
                  <a:pt x="83106" y="128867"/>
                  <a:pt x="98981" y="255338"/>
                  <a:pt x="101627" y="277563"/>
                </a:cubicBezTo>
                <a:cubicBezTo>
                  <a:pt x="104273" y="299788"/>
                  <a:pt x="94748" y="184430"/>
                  <a:pt x="95277" y="217238"/>
                </a:cubicBezTo>
                <a:cubicBezTo>
                  <a:pt x="95806" y="250046"/>
                  <a:pt x="101627" y="445838"/>
                  <a:pt x="104802" y="474413"/>
                </a:cubicBezTo>
                <a:cubicBezTo>
                  <a:pt x="107977" y="502988"/>
                  <a:pt x="102685" y="377046"/>
                  <a:pt x="114327" y="388688"/>
                </a:cubicBezTo>
                <a:cubicBezTo>
                  <a:pt x="125969" y="400330"/>
                  <a:pt x="169890" y="536855"/>
                  <a:pt x="174652" y="544263"/>
                </a:cubicBezTo>
                <a:cubicBezTo>
                  <a:pt x="179415" y="551671"/>
                  <a:pt x="156131" y="483409"/>
                  <a:pt x="142902" y="433138"/>
                </a:cubicBezTo>
                <a:cubicBezTo>
                  <a:pt x="129673" y="382867"/>
                  <a:pt x="104273" y="314605"/>
                  <a:pt x="95277" y="242638"/>
                </a:cubicBezTo>
                <a:cubicBezTo>
                  <a:pt x="86281" y="170671"/>
                  <a:pt x="101627" y="19330"/>
                  <a:pt x="88927" y="1338"/>
                </a:cubicBezTo>
                <a:cubicBezTo>
                  <a:pt x="76227" y="-16654"/>
                  <a:pt x="1615" y="152680"/>
                  <a:pt x="27" y="1537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2F98218C-1A47-7A26-3151-B03788F9EF47}"/>
              </a:ext>
            </a:extLst>
          </p:cNvPr>
          <p:cNvSpPr/>
          <p:nvPr/>
        </p:nvSpPr>
        <p:spPr>
          <a:xfrm>
            <a:off x="2609467" y="4228527"/>
            <a:ext cx="414989" cy="156362"/>
          </a:xfrm>
          <a:custGeom>
            <a:avLst/>
            <a:gdLst>
              <a:gd name="connsiteX0" fmla="*/ 383 w 414989"/>
              <a:gd name="connsiteY0" fmla="*/ 156148 h 156362"/>
              <a:gd name="connsiteX1" fmla="*/ 140083 w 414989"/>
              <a:gd name="connsiteY1" fmla="*/ 35498 h 156362"/>
              <a:gd name="connsiteX2" fmla="*/ 181358 w 414989"/>
              <a:gd name="connsiteY2" fmla="*/ 83123 h 156362"/>
              <a:gd name="connsiteX3" fmla="*/ 413133 w 414989"/>
              <a:gd name="connsiteY3" fmla="*/ 127573 h 156362"/>
              <a:gd name="connsiteX4" fmla="*/ 286133 w 414989"/>
              <a:gd name="connsiteY4" fmla="*/ 98998 h 156362"/>
              <a:gd name="connsiteX5" fmla="*/ 209933 w 414989"/>
              <a:gd name="connsiteY5" fmla="*/ 76773 h 156362"/>
              <a:gd name="connsiteX6" fmla="*/ 133733 w 414989"/>
              <a:gd name="connsiteY6" fmla="*/ 92648 h 156362"/>
              <a:gd name="connsiteX7" fmla="*/ 187708 w 414989"/>
              <a:gd name="connsiteY7" fmla="*/ 573 h 156362"/>
              <a:gd name="connsiteX8" fmla="*/ 383 w 414989"/>
              <a:gd name="connsiteY8" fmla="*/ 156148 h 156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4989" h="156362">
                <a:moveTo>
                  <a:pt x="383" y="156148"/>
                </a:moveTo>
                <a:cubicBezTo>
                  <a:pt x="-7554" y="161969"/>
                  <a:pt x="109921" y="47669"/>
                  <a:pt x="140083" y="35498"/>
                </a:cubicBezTo>
                <a:cubicBezTo>
                  <a:pt x="170245" y="23327"/>
                  <a:pt x="135850" y="67777"/>
                  <a:pt x="181358" y="83123"/>
                </a:cubicBezTo>
                <a:cubicBezTo>
                  <a:pt x="226866" y="98469"/>
                  <a:pt x="395670" y="124927"/>
                  <a:pt x="413133" y="127573"/>
                </a:cubicBezTo>
                <a:cubicBezTo>
                  <a:pt x="430596" y="130219"/>
                  <a:pt x="320000" y="107465"/>
                  <a:pt x="286133" y="98998"/>
                </a:cubicBezTo>
                <a:cubicBezTo>
                  <a:pt x="252266" y="90531"/>
                  <a:pt x="235333" y="77831"/>
                  <a:pt x="209933" y="76773"/>
                </a:cubicBezTo>
                <a:cubicBezTo>
                  <a:pt x="184533" y="75715"/>
                  <a:pt x="137437" y="105348"/>
                  <a:pt x="133733" y="92648"/>
                </a:cubicBezTo>
                <a:cubicBezTo>
                  <a:pt x="130029" y="79948"/>
                  <a:pt x="205700" y="-7894"/>
                  <a:pt x="187708" y="573"/>
                </a:cubicBezTo>
                <a:cubicBezTo>
                  <a:pt x="169716" y="9040"/>
                  <a:pt x="8320" y="150327"/>
                  <a:pt x="383" y="156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E95690BE-FC96-7EE9-FDA2-B030CFCF7B0F}"/>
              </a:ext>
            </a:extLst>
          </p:cNvPr>
          <p:cNvSpPr/>
          <p:nvPr/>
        </p:nvSpPr>
        <p:spPr>
          <a:xfrm>
            <a:off x="3975097" y="3313146"/>
            <a:ext cx="552907" cy="474645"/>
          </a:xfrm>
          <a:custGeom>
            <a:avLst/>
            <a:gdLst>
              <a:gd name="connsiteX0" fmla="*/ 3 w 552907"/>
              <a:gd name="connsiteY0" fmla="*/ 474629 h 474645"/>
              <a:gd name="connsiteX1" fmla="*/ 352428 w 552907"/>
              <a:gd name="connsiteY1" fmla="*/ 328579 h 474645"/>
              <a:gd name="connsiteX2" fmla="*/ 393703 w 552907"/>
              <a:gd name="connsiteY2" fmla="*/ 277779 h 474645"/>
              <a:gd name="connsiteX3" fmla="*/ 549278 w 552907"/>
              <a:gd name="connsiteY3" fmla="*/ 4729 h 474645"/>
              <a:gd name="connsiteX4" fmla="*/ 498478 w 552907"/>
              <a:gd name="connsiteY4" fmla="*/ 112679 h 474645"/>
              <a:gd name="connsiteX5" fmla="*/ 441328 w 552907"/>
              <a:gd name="connsiteY5" fmla="*/ 217454 h 474645"/>
              <a:gd name="connsiteX6" fmla="*/ 346078 w 552907"/>
              <a:gd name="connsiteY6" fmla="*/ 319054 h 474645"/>
              <a:gd name="connsiteX7" fmla="*/ 3 w 552907"/>
              <a:gd name="connsiteY7" fmla="*/ 474629 h 47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2907" h="474645">
                <a:moveTo>
                  <a:pt x="3" y="474629"/>
                </a:moveTo>
                <a:cubicBezTo>
                  <a:pt x="1061" y="476217"/>
                  <a:pt x="286811" y="361387"/>
                  <a:pt x="352428" y="328579"/>
                </a:cubicBezTo>
                <a:cubicBezTo>
                  <a:pt x="418045" y="295771"/>
                  <a:pt x="360895" y="331754"/>
                  <a:pt x="393703" y="277779"/>
                </a:cubicBezTo>
                <a:cubicBezTo>
                  <a:pt x="426511" y="223804"/>
                  <a:pt x="531816" y="32246"/>
                  <a:pt x="549278" y="4729"/>
                </a:cubicBezTo>
                <a:cubicBezTo>
                  <a:pt x="566741" y="-22788"/>
                  <a:pt x="516470" y="77225"/>
                  <a:pt x="498478" y="112679"/>
                </a:cubicBezTo>
                <a:cubicBezTo>
                  <a:pt x="480486" y="148133"/>
                  <a:pt x="466728" y="183058"/>
                  <a:pt x="441328" y="217454"/>
                </a:cubicBezTo>
                <a:cubicBezTo>
                  <a:pt x="415928" y="251850"/>
                  <a:pt x="423336" y="277250"/>
                  <a:pt x="346078" y="319054"/>
                </a:cubicBezTo>
                <a:cubicBezTo>
                  <a:pt x="268820" y="360858"/>
                  <a:pt x="-1055" y="473041"/>
                  <a:pt x="3" y="4746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0A0B2254-7E4B-DB67-4A87-F8436D1958EF}"/>
              </a:ext>
            </a:extLst>
          </p:cNvPr>
          <p:cNvSpPr/>
          <p:nvPr/>
        </p:nvSpPr>
        <p:spPr>
          <a:xfrm>
            <a:off x="4121103" y="3111496"/>
            <a:ext cx="87932" cy="377024"/>
          </a:xfrm>
          <a:custGeom>
            <a:avLst/>
            <a:gdLst>
              <a:gd name="connsiteX0" fmla="*/ 76247 w 87932"/>
              <a:gd name="connsiteY0" fmla="*/ 4 h 377024"/>
              <a:gd name="connsiteX1" fmla="*/ 85772 w 87932"/>
              <a:gd name="connsiteY1" fmla="*/ 234954 h 377024"/>
              <a:gd name="connsiteX2" fmla="*/ 28622 w 87932"/>
              <a:gd name="connsiteY2" fmla="*/ 371479 h 377024"/>
              <a:gd name="connsiteX3" fmla="*/ 28622 w 87932"/>
              <a:gd name="connsiteY3" fmla="*/ 330204 h 377024"/>
              <a:gd name="connsiteX4" fmla="*/ 47 w 87932"/>
              <a:gd name="connsiteY4" fmla="*/ 146054 h 377024"/>
              <a:gd name="connsiteX5" fmla="*/ 22272 w 87932"/>
              <a:gd name="connsiteY5" fmla="*/ 250829 h 377024"/>
              <a:gd name="connsiteX6" fmla="*/ 38147 w 87932"/>
              <a:gd name="connsiteY6" fmla="*/ 295279 h 377024"/>
              <a:gd name="connsiteX7" fmla="*/ 79422 w 87932"/>
              <a:gd name="connsiteY7" fmla="*/ 228604 h 377024"/>
              <a:gd name="connsiteX8" fmla="*/ 76247 w 87932"/>
              <a:gd name="connsiteY8" fmla="*/ 4 h 377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932" h="377024">
                <a:moveTo>
                  <a:pt x="76247" y="4"/>
                </a:moveTo>
                <a:cubicBezTo>
                  <a:pt x="77305" y="1062"/>
                  <a:pt x="93709" y="173042"/>
                  <a:pt x="85772" y="234954"/>
                </a:cubicBezTo>
                <a:cubicBezTo>
                  <a:pt x="77835" y="296866"/>
                  <a:pt x="38147" y="355604"/>
                  <a:pt x="28622" y="371479"/>
                </a:cubicBezTo>
                <a:cubicBezTo>
                  <a:pt x="19097" y="387354"/>
                  <a:pt x="33384" y="367775"/>
                  <a:pt x="28622" y="330204"/>
                </a:cubicBezTo>
                <a:cubicBezTo>
                  <a:pt x="23860" y="292633"/>
                  <a:pt x="1105" y="159283"/>
                  <a:pt x="47" y="146054"/>
                </a:cubicBezTo>
                <a:cubicBezTo>
                  <a:pt x="-1011" y="132825"/>
                  <a:pt x="15922" y="225958"/>
                  <a:pt x="22272" y="250829"/>
                </a:cubicBezTo>
                <a:cubicBezTo>
                  <a:pt x="28622" y="275700"/>
                  <a:pt x="28622" y="298983"/>
                  <a:pt x="38147" y="295279"/>
                </a:cubicBezTo>
                <a:cubicBezTo>
                  <a:pt x="47672" y="291575"/>
                  <a:pt x="72543" y="273583"/>
                  <a:pt x="79422" y="228604"/>
                </a:cubicBezTo>
                <a:cubicBezTo>
                  <a:pt x="86301" y="183625"/>
                  <a:pt x="75189" y="-1054"/>
                  <a:pt x="76247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FC45AFD3-0FBB-5A28-B0BE-7B40FAECBD58}"/>
              </a:ext>
            </a:extLst>
          </p:cNvPr>
          <p:cNvSpPr/>
          <p:nvPr/>
        </p:nvSpPr>
        <p:spPr>
          <a:xfrm>
            <a:off x="4276718" y="3069856"/>
            <a:ext cx="150139" cy="407919"/>
          </a:xfrm>
          <a:custGeom>
            <a:avLst/>
            <a:gdLst>
              <a:gd name="connsiteX0" fmla="*/ 7 w 150139"/>
              <a:gd name="connsiteY0" fmla="*/ 369 h 407919"/>
              <a:gd name="connsiteX1" fmla="*/ 136532 w 150139"/>
              <a:gd name="connsiteY1" fmla="*/ 387719 h 407919"/>
              <a:gd name="connsiteX2" fmla="*/ 130182 w 150139"/>
              <a:gd name="connsiteY2" fmla="*/ 317869 h 407919"/>
              <a:gd name="connsiteX3" fmla="*/ 7 w 150139"/>
              <a:gd name="connsiteY3" fmla="*/ 369 h 407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139" h="407919">
                <a:moveTo>
                  <a:pt x="7" y="369"/>
                </a:moveTo>
                <a:cubicBezTo>
                  <a:pt x="1065" y="12011"/>
                  <a:pt x="114836" y="334802"/>
                  <a:pt x="136532" y="387719"/>
                </a:cubicBezTo>
                <a:cubicBezTo>
                  <a:pt x="158228" y="440636"/>
                  <a:pt x="152407" y="379782"/>
                  <a:pt x="130182" y="317869"/>
                </a:cubicBezTo>
                <a:cubicBezTo>
                  <a:pt x="107957" y="255956"/>
                  <a:pt x="-1051" y="-11273"/>
                  <a:pt x="7" y="3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5DF4C4AD-503C-D932-243D-B0BA21375179}"/>
              </a:ext>
            </a:extLst>
          </p:cNvPr>
          <p:cNvSpPr/>
          <p:nvPr/>
        </p:nvSpPr>
        <p:spPr>
          <a:xfrm>
            <a:off x="3986854" y="3016136"/>
            <a:ext cx="118430" cy="692265"/>
          </a:xfrm>
          <a:custGeom>
            <a:avLst/>
            <a:gdLst>
              <a:gd name="connsiteX0" fmla="*/ 80321 w 118430"/>
              <a:gd name="connsiteY0" fmla="*/ 114 h 692265"/>
              <a:gd name="connsiteX1" fmla="*/ 118421 w 118430"/>
              <a:gd name="connsiteY1" fmla="*/ 266814 h 692265"/>
              <a:gd name="connsiteX2" fmla="*/ 83496 w 118430"/>
              <a:gd name="connsiteY2" fmla="*/ 333489 h 692265"/>
              <a:gd name="connsiteX3" fmla="*/ 42221 w 118430"/>
              <a:gd name="connsiteY3" fmla="*/ 479539 h 692265"/>
              <a:gd name="connsiteX4" fmla="*/ 54921 w 118430"/>
              <a:gd name="connsiteY4" fmla="*/ 422389 h 692265"/>
              <a:gd name="connsiteX5" fmla="*/ 13646 w 118430"/>
              <a:gd name="connsiteY5" fmla="*/ 543039 h 692265"/>
              <a:gd name="connsiteX6" fmla="*/ 7296 w 118430"/>
              <a:gd name="connsiteY6" fmla="*/ 692264 h 692265"/>
              <a:gd name="connsiteX7" fmla="*/ 7296 w 118430"/>
              <a:gd name="connsiteY7" fmla="*/ 539864 h 692265"/>
              <a:gd name="connsiteX8" fmla="*/ 102546 w 118430"/>
              <a:gd name="connsiteY8" fmla="*/ 301739 h 692265"/>
              <a:gd name="connsiteX9" fmla="*/ 80321 w 118430"/>
              <a:gd name="connsiteY9" fmla="*/ 114 h 692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430" h="692265">
                <a:moveTo>
                  <a:pt x="80321" y="114"/>
                </a:moveTo>
                <a:cubicBezTo>
                  <a:pt x="82967" y="-5707"/>
                  <a:pt x="117892" y="211252"/>
                  <a:pt x="118421" y="266814"/>
                </a:cubicBezTo>
                <a:cubicBezTo>
                  <a:pt x="118950" y="322376"/>
                  <a:pt x="96196" y="298035"/>
                  <a:pt x="83496" y="333489"/>
                </a:cubicBezTo>
                <a:cubicBezTo>
                  <a:pt x="70796" y="368943"/>
                  <a:pt x="46984" y="464722"/>
                  <a:pt x="42221" y="479539"/>
                </a:cubicBezTo>
                <a:cubicBezTo>
                  <a:pt x="37458" y="494356"/>
                  <a:pt x="59683" y="411806"/>
                  <a:pt x="54921" y="422389"/>
                </a:cubicBezTo>
                <a:cubicBezTo>
                  <a:pt x="50158" y="432972"/>
                  <a:pt x="21584" y="498060"/>
                  <a:pt x="13646" y="543039"/>
                </a:cubicBezTo>
                <a:cubicBezTo>
                  <a:pt x="5708" y="588018"/>
                  <a:pt x="8354" y="692793"/>
                  <a:pt x="7296" y="692264"/>
                </a:cubicBezTo>
                <a:cubicBezTo>
                  <a:pt x="6238" y="691735"/>
                  <a:pt x="-8579" y="604951"/>
                  <a:pt x="7296" y="539864"/>
                </a:cubicBezTo>
                <a:cubicBezTo>
                  <a:pt x="23171" y="474777"/>
                  <a:pt x="90904" y="386406"/>
                  <a:pt x="102546" y="301739"/>
                </a:cubicBezTo>
                <a:cubicBezTo>
                  <a:pt x="114188" y="217072"/>
                  <a:pt x="77675" y="5935"/>
                  <a:pt x="80321" y="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CFF87A5E-B92F-ECDC-5A35-D5C3FE3BDBEC}"/>
              </a:ext>
            </a:extLst>
          </p:cNvPr>
          <p:cNvSpPr/>
          <p:nvPr/>
        </p:nvSpPr>
        <p:spPr>
          <a:xfrm>
            <a:off x="2466352" y="1904472"/>
            <a:ext cx="314959" cy="412909"/>
          </a:xfrm>
          <a:custGeom>
            <a:avLst/>
            <a:gdLst>
              <a:gd name="connsiteX0" fmla="*/ 314723 w 314959"/>
              <a:gd name="connsiteY0" fmla="*/ 77 h 412909"/>
              <a:gd name="connsiteX1" fmla="*/ 119939 w 314959"/>
              <a:gd name="connsiteY1" fmla="*/ 167807 h 412909"/>
              <a:gd name="connsiteX2" fmla="*/ 60422 w 314959"/>
              <a:gd name="connsiteY2" fmla="*/ 292252 h 412909"/>
              <a:gd name="connsiteX3" fmla="*/ 87475 w 314959"/>
              <a:gd name="connsiteY3" fmla="*/ 200271 h 412909"/>
              <a:gd name="connsiteX4" fmla="*/ 905 w 314959"/>
              <a:gd name="connsiteY4" fmla="*/ 411287 h 412909"/>
              <a:gd name="connsiteX5" fmla="*/ 44190 w 314959"/>
              <a:gd name="connsiteY5" fmla="*/ 292252 h 412909"/>
              <a:gd name="connsiteX6" fmla="*/ 76654 w 314959"/>
              <a:gd name="connsiteY6" fmla="*/ 189450 h 412909"/>
              <a:gd name="connsiteX7" fmla="*/ 314723 w 314959"/>
              <a:gd name="connsiteY7" fmla="*/ 77 h 412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959" h="412909">
                <a:moveTo>
                  <a:pt x="314723" y="77"/>
                </a:moveTo>
                <a:cubicBezTo>
                  <a:pt x="321937" y="-3530"/>
                  <a:pt x="162323" y="119111"/>
                  <a:pt x="119939" y="167807"/>
                </a:cubicBezTo>
                <a:cubicBezTo>
                  <a:pt x="77555" y="216503"/>
                  <a:pt x="65833" y="286841"/>
                  <a:pt x="60422" y="292252"/>
                </a:cubicBezTo>
                <a:cubicBezTo>
                  <a:pt x="55011" y="297663"/>
                  <a:pt x="97394" y="180432"/>
                  <a:pt x="87475" y="200271"/>
                </a:cubicBezTo>
                <a:cubicBezTo>
                  <a:pt x="77556" y="220110"/>
                  <a:pt x="8119" y="395957"/>
                  <a:pt x="905" y="411287"/>
                </a:cubicBezTo>
                <a:cubicBezTo>
                  <a:pt x="-6309" y="426617"/>
                  <a:pt x="31565" y="329225"/>
                  <a:pt x="44190" y="292252"/>
                </a:cubicBezTo>
                <a:cubicBezTo>
                  <a:pt x="56815" y="255279"/>
                  <a:pt x="33369" y="236342"/>
                  <a:pt x="76654" y="189450"/>
                </a:cubicBezTo>
                <a:cubicBezTo>
                  <a:pt x="119939" y="142558"/>
                  <a:pt x="307509" y="3684"/>
                  <a:pt x="314723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46604019-E721-C18D-CAF5-08F3003D8684}"/>
              </a:ext>
            </a:extLst>
          </p:cNvPr>
          <p:cNvSpPr/>
          <p:nvPr/>
        </p:nvSpPr>
        <p:spPr>
          <a:xfrm>
            <a:off x="2640263" y="4315277"/>
            <a:ext cx="742412" cy="256569"/>
          </a:xfrm>
          <a:custGeom>
            <a:avLst/>
            <a:gdLst>
              <a:gd name="connsiteX0" fmla="*/ 135 w 742412"/>
              <a:gd name="connsiteY0" fmla="*/ 180974 h 256569"/>
              <a:gd name="connsiteX1" fmla="*/ 276078 w 742412"/>
              <a:gd name="connsiteY1" fmla="*/ 240491 h 256569"/>
              <a:gd name="connsiteX2" fmla="*/ 308542 w 742412"/>
              <a:gd name="connsiteY2" fmla="*/ 245902 h 256569"/>
              <a:gd name="connsiteX3" fmla="*/ 530378 w 742412"/>
              <a:gd name="connsiteY3" fmla="*/ 110635 h 256569"/>
              <a:gd name="connsiteX4" fmla="*/ 508736 w 742412"/>
              <a:gd name="connsiteY4" fmla="*/ 186385 h 256569"/>
              <a:gd name="connsiteX5" fmla="*/ 735983 w 742412"/>
              <a:gd name="connsiteY5" fmla="*/ 2422 h 256569"/>
              <a:gd name="connsiteX6" fmla="*/ 660234 w 742412"/>
              <a:gd name="connsiteY6" fmla="*/ 88993 h 256569"/>
              <a:gd name="connsiteX7" fmla="*/ 454629 w 742412"/>
              <a:gd name="connsiteY7" fmla="*/ 202616 h 256569"/>
              <a:gd name="connsiteX8" fmla="*/ 286899 w 742412"/>
              <a:gd name="connsiteY8" fmla="*/ 235080 h 256569"/>
              <a:gd name="connsiteX9" fmla="*/ 319363 w 742412"/>
              <a:gd name="connsiteY9" fmla="*/ 213438 h 256569"/>
              <a:gd name="connsiteX10" fmla="*/ 135 w 742412"/>
              <a:gd name="connsiteY10" fmla="*/ 180974 h 256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2412" h="256569">
                <a:moveTo>
                  <a:pt x="135" y="180974"/>
                </a:moveTo>
                <a:cubicBezTo>
                  <a:pt x="-7079" y="185483"/>
                  <a:pt x="276078" y="240491"/>
                  <a:pt x="276078" y="240491"/>
                </a:cubicBezTo>
                <a:cubicBezTo>
                  <a:pt x="327479" y="251312"/>
                  <a:pt x="266159" y="267545"/>
                  <a:pt x="308542" y="245902"/>
                </a:cubicBezTo>
                <a:cubicBezTo>
                  <a:pt x="350925" y="224259"/>
                  <a:pt x="497013" y="120554"/>
                  <a:pt x="530378" y="110635"/>
                </a:cubicBezTo>
                <a:cubicBezTo>
                  <a:pt x="563743" y="100716"/>
                  <a:pt x="474469" y="204420"/>
                  <a:pt x="508736" y="186385"/>
                </a:cubicBezTo>
                <a:cubicBezTo>
                  <a:pt x="543003" y="168350"/>
                  <a:pt x="710733" y="18654"/>
                  <a:pt x="735983" y="2422"/>
                </a:cubicBezTo>
                <a:cubicBezTo>
                  <a:pt x="761233" y="-13810"/>
                  <a:pt x="707126" y="55627"/>
                  <a:pt x="660234" y="88993"/>
                </a:cubicBezTo>
                <a:cubicBezTo>
                  <a:pt x="613342" y="122359"/>
                  <a:pt x="516851" y="178268"/>
                  <a:pt x="454629" y="202616"/>
                </a:cubicBezTo>
                <a:cubicBezTo>
                  <a:pt x="392407" y="226964"/>
                  <a:pt x="309443" y="233276"/>
                  <a:pt x="286899" y="235080"/>
                </a:cubicBezTo>
                <a:cubicBezTo>
                  <a:pt x="264355" y="236884"/>
                  <a:pt x="361746" y="221554"/>
                  <a:pt x="319363" y="213438"/>
                </a:cubicBezTo>
                <a:cubicBezTo>
                  <a:pt x="276980" y="205322"/>
                  <a:pt x="7349" y="176465"/>
                  <a:pt x="135" y="1809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86DA6852-B8E3-A452-9C30-EF528741F8E4}"/>
              </a:ext>
            </a:extLst>
          </p:cNvPr>
          <p:cNvSpPr/>
          <p:nvPr/>
        </p:nvSpPr>
        <p:spPr>
          <a:xfrm>
            <a:off x="2418545" y="997999"/>
            <a:ext cx="1406941" cy="252192"/>
          </a:xfrm>
          <a:custGeom>
            <a:avLst/>
            <a:gdLst>
              <a:gd name="connsiteX0" fmla="*/ 1406785 w 1406941"/>
              <a:gd name="connsiteY0" fmla="*/ 241040 h 252192"/>
              <a:gd name="connsiteX1" fmla="*/ 833256 w 1406941"/>
              <a:gd name="connsiteY1" fmla="*/ 2971 h 252192"/>
              <a:gd name="connsiteX2" fmla="*/ 1114610 w 1406941"/>
              <a:gd name="connsiteY2" fmla="*/ 105774 h 252192"/>
              <a:gd name="connsiteX3" fmla="*/ 638473 w 1406941"/>
              <a:gd name="connsiteY3" fmla="*/ 78721 h 252192"/>
              <a:gd name="connsiteX4" fmla="*/ 1033450 w 1406941"/>
              <a:gd name="connsiteY4" fmla="*/ 100363 h 252192"/>
              <a:gd name="connsiteX5" fmla="*/ 497796 w 1406941"/>
              <a:gd name="connsiteY5" fmla="*/ 111184 h 252192"/>
              <a:gd name="connsiteX6" fmla="*/ 16 w 1406941"/>
              <a:gd name="connsiteY6" fmla="*/ 251861 h 252192"/>
              <a:gd name="connsiteX7" fmla="*/ 514028 w 1406941"/>
              <a:gd name="connsiteY7" fmla="*/ 149059 h 252192"/>
              <a:gd name="connsiteX8" fmla="*/ 887363 w 1406941"/>
              <a:gd name="connsiteY8" fmla="*/ 111184 h 252192"/>
              <a:gd name="connsiteX9" fmla="*/ 1406785 w 1406941"/>
              <a:gd name="connsiteY9" fmla="*/ 241040 h 252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06941" h="252192">
                <a:moveTo>
                  <a:pt x="1406785" y="241040"/>
                </a:moveTo>
                <a:cubicBezTo>
                  <a:pt x="1397767" y="223004"/>
                  <a:pt x="881952" y="25515"/>
                  <a:pt x="833256" y="2971"/>
                </a:cubicBezTo>
                <a:cubicBezTo>
                  <a:pt x="784560" y="-19573"/>
                  <a:pt x="1147074" y="93149"/>
                  <a:pt x="1114610" y="105774"/>
                </a:cubicBezTo>
                <a:cubicBezTo>
                  <a:pt x="1082146" y="118399"/>
                  <a:pt x="652000" y="79623"/>
                  <a:pt x="638473" y="78721"/>
                </a:cubicBezTo>
                <a:cubicBezTo>
                  <a:pt x="624946" y="77819"/>
                  <a:pt x="1056896" y="94953"/>
                  <a:pt x="1033450" y="100363"/>
                </a:cubicBezTo>
                <a:cubicBezTo>
                  <a:pt x="1010004" y="105773"/>
                  <a:pt x="670035" y="85934"/>
                  <a:pt x="497796" y="111184"/>
                </a:cubicBezTo>
                <a:cubicBezTo>
                  <a:pt x="325557" y="136434"/>
                  <a:pt x="-2689" y="245548"/>
                  <a:pt x="16" y="251861"/>
                </a:cubicBezTo>
                <a:cubicBezTo>
                  <a:pt x="2721" y="258174"/>
                  <a:pt x="366137" y="172505"/>
                  <a:pt x="514028" y="149059"/>
                </a:cubicBezTo>
                <a:cubicBezTo>
                  <a:pt x="661919" y="125613"/>
                  <a:pt x="743079" y="97657"/>
                  <a:pt x="887363" y="111184"/>
                </a:cubicBezTo>
                <a:cubicBezTo>
                  <a:pt x="1031647" y="124711"/>
                  <a:pt x="1415803" y="259076"/>
                  <a:pt x="1406785" y="24104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C5ED545D-7151-4A1A-A1D0-E1A79DBF160D}"/>
              </a:ext>
            </a:extLst>
          </p:cNvPr>
          <p:cNvSpPr/>
          <p:nvPr/>
        </p:nvSpPr>
        <p:spPr>
          <a:xfrm>
            <a:off x="3164938" y="1644592"/>
            <a:ext cx="250589" cy="861064"/>
          </a:xfrm>
          <a:custGeom>
            <a:avLst/>
            <a:gdLst>
              <a:gd name="connsiteX0" fmla="*/ 249183 w 250589"/>
              <a:gd name="connsiteY0" fmla="*/ 246 h 861064"/>
              <a:gd name="connsiteX1" fmla="*/ 157202 w 250589"/>
              <a:gd name="connsiteY1" fmla="*/ 162565 h 861064"/>
              <a:gd name="connsiteX2" fmla="*/ 76042 w 250589"/>
              <a:gd name="connsiteY2" fmla="*/ 498026 h 861064"/>
              <a:gd name="connsiteX3" fmla="*/ 59810 w 250589"/>
              <a:gd name="connsiteY3" fmla="*/ 395223 h 861064"/>
              <a:gd name="connsiteX4" fmla="*/ 293 w 250589"/>
              <a:gd name="connsiteY4" fmla="*/ 579186 h 861064"/>
              <a:gd name="connsiteX5" fmla="*/ 38167 w 250589"/>
              <a:gd name="connsiteY5" fmla="*/ 552132 h 861064"/>
              <a:gd name="connsiteX6" fmla="*/ 65221 w 250589"/>
              <a:gd name="connsiteY6" fmla="*/ 698220 h 861064"/>
              <a:gd name="connsiteX7" fmla="*/ 119327 w 250589"/>
              <a:gd name="connsiteY7" fmla="*/ 860539 h 861064"/>
              <a:gd name="connsiteX8" fmla="*/ 70631 w 250589"/>
              <a:gd name="connsiteY8" fmla="*/ 741505 h 861064"/>
              <a:gd name="connsiteX9" fmla="*/ 38167 w 250589"/>
              <a:gd name="connsiteY9" fmla="*/ 514258 h 861064"/>
              <a:gd name="connsiteX10" fmla="*/ 151791 w 250589"/>
              <a:gd name="connsiteY10" fmla="*/ 135512 h 861064"/>
              <a:gd name="connsiteX11" fmla="*/ 81453 w 250589"/>
              <a:gd name="connsiteY11" fmla="*/ 195029 h 861064"/>
              <a:gd name="connsiteX12" fmla="*/ 249183 w 250589"/>
              <a:gd name="connsiteY12" fmla="*/ 246 h 861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0589" h="861064">
                <a:moveTo>
                  <a:pt x="249183" y="246"/>
                </a:moveTo>
                <a:cubicBezTo>
                  <a:pt x="261808" y="-5165"/>
                  <a:pt x="186059" y="79602"/>
                  <a:pt x="157202" y="162565"/>
                </a:cubicBezTo>
                <a:cubicBezTo>
                  <a:pt x="128345" y="245528"/>
                  <a:pt x="92274" y="459250"/>
                  <a:pt x="76042" y="498026"/>
                </a:cubicBezTo>
                <a:cubicBezTo>
                  <a:pt x="59810" y="536802"/>
                  <a:pt x="72435" y="381696"/>
                  <a:pt x="59810" y="395223"/>
                </a:cubicBezTo>
                <a:cubicBezTo>
                  <a:pt x="47185" y="408750"/>
                  <a:pt x="3900" y="553035"/>
                  <a:pt x="293" y="579186"/>
                </a:cubicBezTo>
                <a:cubicBezTo>
                  <a:pt x="-3314" y="605338"/>
                  <a:pt x="27346" y="532293"/>
                  <a:pt x="38167" y="552132"/>
                </a:cubicBezTo>
                <a:cubicBezTo>
                  <a:pt x="48988" y="571971"/>
                  <a:pt x="51694" y="646819"/>
                  <a:pt x="65221" y="698220"/>
                </a:cubicBezTo>
                <a:cubicBezTo>
                  <a:pt x="78748" y="749621"/>
                  <a:pt x="118425" y="853325"/>
                  <a:pt x="119327" y="860539"/>
                </a:cubicBezTo>
                <a:cubicBezTo>
                  <a:pt x="120229" y="867753"/>
                  <a:pt x="84158" y="799218"/>
                  <a:pt x="70631" y="741505"/>
                </a:cubicBezTo>
                <a:cubicBezTo>
                  <a:pt x="57104" y="683792"/>
                  <a:pt x="24640" y="615257"/>
                  <a:pt x="38167" y="514258"/>
                </a:cubicBezTo>
                <a:cubicBezTo>
                  <a:pt x="51694" y="413259"/>
                  <a:pt x="144577" y="188717"/>
                  <a:pt x="151791" y="135512"/>
                </a:cubicBezTo>
                <a:cubicBezTo>
                  <a:pt x="159005" y="82307"/>
                  <a:pt x="65221" y="214868"/>
                  <a:pt x="81453" y="195029"/>
                </a:cubicBezTo>
                <a:cubicBezTo>
                  <a:pt x="97685" y="175190"/>
                  <a:pt x="236558" y="5657"/>
                  <a:pt x="249183" y="24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A648CF5C-7331-A575-897B-BA6EBC8B7D13}"/>
              </a:ext>
            </a:extLst>
          </p:cNvPr>
          <p:cNvSpPr/>
          <p:nvPr/>
        </p:nvSpPr>
        <p:spPr>
          <a:xfrm>
            <a:off x="2579988" y="1628606"/>
            <a:ext cx="969399" cy="525575"/>
          </a:xfrm>
          <a:custGeom>
            <a:avLst/>
            <a:gdLst>
              <a:gd name="connsiteX0" fmla="*/ 969399 w 969399"/>
              <a:gd name="connsiteY0" fmla="*/ 0 h 525575"/>
              <a:gd name="connsiteX1" fmla="*/ 330942 w 969399"/>
              <a:gd name="connsiteY1" fmla="*/ 232658 h 525575"/>
              <a:gd name="connsiteX2" fmla="*/ 385049 w 969399"/>
              <a:gd name="connsiteY2" fmla="*/ 216426 h 525575"/>
              <a:gd name="connsiteX3" fmla="*/ 103695 w 969399"/>
              <a:gd name="connsiteY3" fmla="*/ 459905 h 525575"/>
              <a:gd name="connsiteX4" fmla="*/ 168623 w 969399"/>
              <a:gd name="connsiteY4" fmla="*/ 394977 h 525575"/>
              <a:gd name="connsiteX5" fmla="*/ 892 w 969399"/>
              <a:gd name="connsiteY5" fmla="*/ 524833 h 525575"/>
              <a:gd name="connsiteX6" fmla="*/ 255193 w 969399"/>
              <a:gd name="connsiteY6" fmla="*/ 324639 h 525575"/>
              <a:gd name="connsiteX7" fmla="*/ 341763 w 969399"/>
              <a:gd name="connsiteY7" fmla="*/ 221837 h 525575"/>
              <a:gd name="connsiteX8" fmla="*/ 184855 w 969399"/>
              <a:gd name="connsiteY8" fmla="*/ 275943 h 525575"/>
              <a:gd name="connsiteX9" fmla="*/ 969399 w 969399"/>
              <a:gd name="connsiteY9" fmla="*/ 0 h 52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69399" h="525575">
                <a:moveTo>
                  <a:pt x="969399" y="0"/>
                </a:moveTo>
                <a:lnTo>
                  <a:pt x="330942" y="232658"/>
                </a:lnTo>
                <a:cubicBezTo>
                  <a:pt x="233551" y="268729"/>
                  <a:pt x="422923" y="178552"/>
                  <a:pt x="385049" y="216426"/>
                </a:cubicBezTo>
                <a:cubicBezTo>
                  <a:pt x="347175" y="254300"/>
                  <a:pt x="139766" y="430147"/>
                  <a:pt x="103695" y="459905"/>
                </a:cubicBezTo>
                <a:cubicBezTo>
                  <a:pt x="67624" y="489663"/>
                  <a:pt x="185757" y="384156"/>
                  <a:pt x="168623" y="394977"/>
                </a:cubicBezTo>
                <a:cubicBezTo>
                  <a:pt x="151489" y="405798"/>
                  <a:pt x="-13536" y="536556"/>
                  <a:pt x="892" y="524833"/>
                </a:cubicBezTo>
                <a:cubicBezTo>
                  <a:pt x="15320" y="513110"/>
                  <a:pt x="198381" y="375138"/>
                  <a:pt x="255193" y="324639"/>
                </a:cubicBezTo>
                <a:cubicBezTo>
                  <a:pt x="312005" y="274140"/>
                  <a:pt x="353486" y="229953"/>
                  <a:pt x="341763" y="221837"/>
                </a:cubicBezTo>
                <a:cubicBezTo>
                  <a:pt x="330040" y="213721"/>
                  <a:pt x="184855" y="275943"/>
                  <a:pt x="184855" y="275943"/>
                </a:cubicBezTo>
                <a:lnTo>
                  <a:pt x="969399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E3C49C8A-2301-012C-2ED5-9082D5F67A34}"/>
              </a:ext>
            </a:extLst>
          </p:cNvPr>
          <p:cNvSpPr/>
          <p:nvPr/>
        </p:nvSpPr>
        <p:spPr>
          <a:xfrm>
            <a:off x="2381248" y="1615817"/>
            <a:ext cx="931986" cy="1136155"/>
          </a:xfrm>
          <a:custGeom>
            <a:avLst/>
            <a:gdLst>
              <a:gd name="connsiteX0" fmla="*/ 930070 w 931986"/>
              <a:gd name="connsiteY0" fmla="*/ 1968 h 1136155"/>
              <a:gd name="connsiteX1" fmla="*/ 172579 w 931986"/>
              <a:gd name="connsiteY1" fmla="*/ 353660 h 1136155"/>
              <a:gd name="connsiteX2" fmla="*/ 242918 w 931986"/>
              <a:gd name="connsiteY2" fmla="*/ 332017 h 1136155"/>
              <a:gd name="connsiteX3" fmla="*/ 91419 w 931986"/>
              <a:gd name="connsiteY3" fmla="*/ 526801 h 1136155"/>
              <a:gd name="connsiteX4" fmla="*/ 64366 w 931986"/>
              <a:gd name="connsiteY4" fmla="*/ 743227 h 1136155"/>
              <a:gd name="connsiteX5" fmla="*/ 26492 w 931986"/>
              <a:gd name="connsiteY5" fmla="*/ 662067 h 1136155"/>
              <a:gd name="connsiteX6" fmla="*/ 53545 w 931986"/>
              <a:gd name="connsiteY6" fmla="*/ 1116562 h 1136155"/>
              <a:gd name="connsiteX7" fmla="*/ 31902 w 931986"/>
              <a:gd name="connsiteY7" fmla="*/ 997527 h 1136155"/>
              <a:gd name="connsiteX8" fmla="*/ 48134 w 931986"/>
              <a:gd name="connsiteY8" fmla="*/ 494337 h 1136155"/>
              <a:gd name="connsiteX9" fmla="*/ 10260 w 931986"/>
              <a:gd name="connsiteY9" fmla="*/ 580907 h 1136155"/>
              <a:gd name="connsiteX10" fmla="*/ 264560 w 931986"/>
              <a:gd name="connsiteY10" fmla="*/ 310375 h 1136155"/>
              <a:gd name="connsiteX11" fmla="*/ 177990 w 931986"/>
              <a:gd name="connsiteY11" fmla="*/ 337428 h 1136155"/>
              <a:gd name="connsiteX12" fmla="*/ 740698 w 931986"/>
              <a:gd name="connsiteY12" fmla="*/ 142645 h 1136155"/>
              <a:gd name="connsiteX13" fmla="*/ 399827 w 931986"/>
              <a:gd name="connsiteY13" fmla="*/ 207572 h 1136155"/>
              <a:gd name="connsiteX14" fmla="*/ 930070 w 931986"/>
              <a:gd name="connsiteY14" fmla="*/ 1968 h 113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31986" h="1136155">
                <a:moveTo>
                  <a:pt x="930070" y="1968"/>
                </a:moveTo>
                <a:cubicBezTo>
                  <a:pt x="892195" y="26316"/>
                  <a:pt x="287104" y="298652"/>
                  <a:pt x="172579" y="353660"/>
                </a:cubicBezTo>
                <a:cubicBezTo>
                  <a:pt x="58054" y="408668"/>
                  <a:pt x="256445" y="303160"/>
                  <a:pt x="242918" y="332017"/>
                </a:cubicBezTo>
                <a:cubicBezTo>
                  <a:pt x="229391" y="360874"/>
                  <a:pt x="121178" y="458266"/>
                  <a:pt x="91419" y="526801"/>
                </a:cubicBezTo>
                <a:cubicBezTo>
                  <a:pt x="61660" y="595336"/>
                  <a:pt x="75187" y="720683"/>
                  <a:pt x="64366" y="743227"/>
                </a:cubicBezTo>
                <a:cubicBezTo>
                  <a:pt x="53545" y="765771"/>
                  <a:pt x="28295" y="599845"/>
                  <a:pt x="26492" y="662067"/>
                </a:cubicBezTo>
                <a:cubicBezTo>
                  <a:pt x="24688" y="724290"/>
                  <a:pt x="52643" y="1060652"/>
                  <a:pt x="53545" y="1116562"/>
                </a:cubicBezTo>
                <a:cubicBezTo>
                  <a:pt x="54447" y="1172472"/>
                  <a:pt x="32804" y="1101231"/>
                  <a:pt x="31902" y="997527"/>
                </a:cubicBezTo>
                <a:cubicBezTo>
                  <a:pt x="31000" y="893823"/>
                  <a:pt x="51741" y="563774"/>
                  <a:pt x="48134" y="494337"/>
                </a:cubicBezTo>
                <a:cubicBezTo>
                  <a:pt x="44527" y="424900"/>
                  <a:pt x="-25811" y="611567"/>
                  <a:pt x="10260" y="580907"/>
                </a:cubicBezTo>
                <a:cubicBezTo>
                  <a:pt x="46331" y="550247"/>
                  <a:pt x="236605" y="350955"/>
                  <a:pt x="264560" y="310375"/>
                </a:cubicBezTo>
                <a:cubicBezTo>
                  <a:pt x="292515" y="269795"/>
                  <a:pt x="177990" y="337428"/>
                  <a:pt x="177990" y="337428"/>
                </a:cubicBezTo>
                <a:cubicBezTo>
                  <a:pt x="257346" y="309473"/>
                  <a:pt x="703725" y="164288"/>
                  <a:pt x="740698" y="142645"/>
                </a:cubicBezTo>
                <a:cubicBezTo>
                  <a:pt x="777671" y="121002"/>
                  <a:pt x="367363" y="228313"/>
                  <a:pt x="399827" y="207572"/>
                </a:cubicBezTo>
                <a:cubicBezTo>
                  <a:pt x="432291" y="186831"/>
                  <a:pt x="967945" y="-22380"/>
                  <a:pt x="930070" y="196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DCBB2D54-AC40-F7CD-3713-CABDAD5D1CC2}"/>
              </a:ext>
            </a:extLst>
          </p:cNvPr>
          <p:cNvSpPr/>
          <p:nvPr/>
        </p:nvSpPr>
        <p:spPr>
          <a:xfrm>
            <a:off x="2055443" y="1226951"/>
            <a:ext cx="834147" cy="962552"/>
          </a:xfrm>
          <a:custGeom>
            <a:avLst/>
            <a:gdLst>
              <a:gd name="connsiteX0" fmla="*/ 833845 w 834147"/>
              <a:gd name="connsiteY0" fmla="*/ 1267 h 962552"/>
              <a:gd name="connsiteX1" fmla="*/ 265726 w 834147"/>
              <a:gd name="connsiteY1" fmla="*/ 277210 h 962552"/>
              <a:gd name="connsiteX2" fmla="*/ 16836 w 834147"/>
              <a:gd name="connsiteY2" fmla="*/ 536921 h 962552"/>
              <a:gd name="connsiteX3" fmla="*/ 76353 w 834147"/>
              <a:gd name="connsiteY3" fmla="*/ 477404 h 962552"/>
              <a:gd name="connsiteX4" fmla="*/ 11426 w 834147"/>
              <a:gd name="connsiteY4" fmla="*/ 774990 h 962552"/>
              <a:gd name="connsiteX5" fmla="*/ 60121 w 834147"/>
              <a:gd name="connsiteY5" fmla="*/ 661366 h 962552"/>
              <a:gd name="connsiteX6" fmla="*/ 6015 w 834147"/>
              <a:gd name="connsiteY6" fmla="*/ 958952 h 962552"/>
              <a:gd name="connsiteX7" fmla="*/ 33068 w 834147"/>
              <a:gd name="connsiteY7" fmla="*/ 785811 h 962552"/>
              <a:gd name="connsiteX8" fmla="*/ 287369 w 834147"/>
              <a:gd name="connsiteY8" fmla="*/ 217693 h 962552"/>
              <a:gd name="connsiteX9" fmla="*/ 492974 w 834147"/>
              <a:gd name="connsiteY9" fmla="*/ 17499 h 962552"/>
              <a:gd name="connsiteX10" fmla="*/ 346886 w 834147"/>
              <a:gd name="connsiteY10" fmla="*/ 168997 h 962552"/>
              <a:gd name="connsiteX11" fmla="*/ 833845 w 834147"/>
              <a:gd name="connsiteY11" fmla="*/ 1267 h 96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4147" h="962552">
                <a:moveTo>
                  <a:pt x="833845" y="1267"/>
                </a:moveTo>
                <a:cubicBezTo>
                  <a:pt x="820318" y="19302"/>
                  <a:pt x="401894" y="187934"/>
                  <a:pt x="265726" y="277210"/>
                </a:cubicBezTo>
                <a:cubicBezTo>
                  <a:pt x="129558" y="366486"/>
                  <a:pt x="48398" y="503555"/>
                  <a:pt x="16836" y="536921"/>
                </a:cubicBezTo>
                <a:cubicBezTo>
                  <a:pt x="-14726" y="570287"/>
                  <a:pt x="77255" y="437726"/>
                  <a:pt x="76353" y="477404"/>
                </a:cubicBezTo>
                <a:cubicBezTo>
                  <a:pt x="75451" y="517082"/>
                  <a:pt x="14131" y="744330"/>
                  <a:pt x="11426" y="774990"/>
                </a:cubicBezTo>
                <a:cubicBezTo>
                  <a:pt x="8721" y="805650"/>
                  <a:pt x="61023" y="630706"/>
                  <a:pt x="60121" y="661366"/>
                </a:cubicBezTo>
                <a:cubicBezTo>
                  <a:pt x="59219" y="692026"/>
                  <a:pt x="10524" y="938211"/>
                  <a:pt x="6015" y="958952"/>
                </a:cubicBezTo>
                <a:cubicBezTo>
                  <a:pt x="1506" y="979693"/>
                  <a:pt x="-13824" y="909354"/>
                  <a:pt x="33068" y="785811"/>
                </a:cubicBezTo>
                <a:cubicBezTo>
                  <a:pt x="79960" y="662268"/>
                  <a:pt x="210718" y="345745"/>
                  <a:pt x="287369" y="217693"/>
                </a:cubicBezTo>
                <a:cubicBezTo>
                  <a:pt x="364020" y="89641"/>
                  <a:pt x="483055" y="25615"/>
                  <a:pt x="492974" y="17499"/>
                </a:cubicBezTo>
                <a:cubicBezTo>
                  <a:pt x="502893" y="9383"/>
                  <a:pt x="290976" y="174408"/>
                  <a:pt x="346886" y="168997"/>
                </a:cubicBezTo>
                <a:cubicBezTo>
                  <a:pt x="402796" y="163586"/>
                  <a:pt x="847372" y="-16768"/>
                  <a:pt x="833845" y="126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B527419B-D70D-BC25-5F86-F2AFBC9481CE}"/>
              </a:ext>
            </a:extLst>
          </p:cNvPr>
          <p:cNvSpPr/>
          <p:nvPr/>
        </p:nvSpPr>
        <p:spPr>
          <a:xfrm>
            <a:off x="1866675" y="1422885"/>
            <a:ext cx="871515" cy="1028559"/>
          </a:xfrm>
          <a:custGeom>
            <a:avLst/>
            <a:gdLst>
              <a:gd name="connsiteX0" fmla="*/ 0 w 871515"/>
              <a:gd name="connsiteY0" fmla="*/ 1028140 h 1028559"/>
              <a:gd name="connsiteX1" fmla="*/ 254300 w 871515"/>
              <a:gd name="connsiteY1" fmla="*/ 649394 h 1028559"/>
              <a:gd name="connsiteX2" fmla="*/ 454494 w 871515"/>
              <a:gd name="connsiteY2" fmla="*/ 184078 h 1028559"/>
              <a:gd name="connsiteX3" fmla="*/ 362513 w 871515"/>
              <a:gd name="connsiteY3" fmla="*/ 378862 h 1028559"/>
              <a:gd name="connsiteX4" fmla="*/ 530243 w 871515"/>
              <a:gd name="connsiteY4" fmla="*/ 135382 h 1028559"/>
              <a:gd name="connsiteX5" fmla="*/ 871114 w 871515"/>
              <a:gd name="connsiteY5" fmla="*/ 116 h 1028559"/>
              <a:gd name="connsiteX6" fmla="*/ 595171 w 871515"/>
              <a:gd name="connsiteY6" fmla="*/ 113740 h 1028559"/>
              <a:gd name="connsiteX7" fmla="*/ 416620 w 871515"/>
              <a:gd name="connsiteY7" fmla="*/ 216542 h 1028559"/>
              <a:gd name="connsiteX8" fmla="*/ 286764 w 871515"/>
              <a:gd name="connsiteY8" fmla="*/ 530360 h 1028559"/>
              <a:gd name="connsiteX9" fmla="*/ 254300 w 871515"/>
              <a:gd name="connsiteY9" fmla="*/ 719733 h 1028559"/>
              <a:gd name="connsiteX10" fmla="*/ 0 w 871515"/>
              <a:gd name="connsiteY10" fmla="*/ 1028140 h 1028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71515" h="1028559">
                <a:moveTo>
                  <a:pt x="0" y="1028140"/>
                </a:moveTo>
                <a:cubicBezTo>
                  <a:pt x="0" y="1016417"/>
                  <a:pt x="178551" y="790071"/>
                  <a:pt x="254300" y="649394"/>
                </a:cubicBezTo>
                <a:cubicBezTo>
                  <a:pt x="330049" y="508717"/>
                  <a:pt x="436459" y="229167"/>
                  <a:pt x="454494" y="184078"/>
                </a:cubicBezTo>
                <a:cubicBezTo>
                  <a:pt x="472529" y="138989"/>
                  <a:pt x="349888" y="386978"/>
                  <a:pt x="362513" y="378862"/>
                </a:cubicBezTo>
                <a:cubicBezTo>
                  <a:pt x="375138" y="370746"/>
                  <a:pt x="445476" y="198506"/>
                  <a:pt x="530243" y="135382"/>
                </a:cubicBezTo>
                <a:cubicBezTo>
                  <a:pt x="615010" y="72258"/>
                  <a:pt x="860293" y="3723"/>
                  <a:pt x="871114" y="116"/>
                </a:cubicBezTo>
                <a:cubicBezTo>
                  <a:pt x="881935" y="-3491"/>
                  <a:pt x="670920" y="77669"/>
                  <a:pt x="595171" y="113740"/>
                </a:cubicBezTo>
                <a:cubicBezTo>
                  <a:pt x="519422" y="149811"/>
                  <a:pt x="468021" y="147105"/>
                  <a:pt x="416620" y="216542"/>
                </a:cubicBezTo>
                <a:cubicBezTo>
                  <a:pt x="365219" y="285979"/>
                  <a:pt x="313817" y="446495"/>
                  <a:pt x="286764" y="530360"/>
                </a:cubicBezTo>
                <a:cubicBezTo>
                  <a:pt x="259711" y="614225"/>
                  <a:pt x="302094" y="636770"/>
                  <a:pt x="254300" y="719733"/>
                </a:cubicBezTo>
                <a:cubicBezTo>
                  <a:pt x="206506" y="802696"/>
                  <a:pt x="0" y="1039863"/>
                  <a:pt x="0" y="102814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DA652D87-2484-0FFF-0FD5-7FDB5AD651E8}"/>
              </a:ext>
            </a:extLst>
          </p:cNvPr>
          <p:cNvSpPr/>
          <p:nvPr/>
        </p:nvSpPr>
        <p:spPr>
          <a:xfrm>
            <a:off x="3543067" y="1130201"/>
            <a:ext cx="970310" cy="822239"/>
          </a:xfrm>
          <a:custGeom>
            <a:avLst/>
            <a:gdLst>
              <a:gd name="connsiteX0" fmla="*/ 909 w 970310"/>
              <a:gd name="connsiteY0" fmla="*/ 189998 h 822239"/>
              <a:gd name="connsiteX1" fmla="*/ 368834 w 970310"/>
              <a:gd name="connsiteY1" fmla="*/ 162945 h 822239"/>
              <a:gd name="connsiteX2" fmla="*/ 320138 w 970310"/>
              <a:gd name="connsiteY2" fmla="*/ 625 h 822239"/>
              <a:gd name="connsiteX3" fmla="*/ 444583 w 970310"/>
              <a:gd name="connsiteY3" fmla="*/ 125070 h 822239"/>
              <a:gd name="connsiteX4" fmla="*/ 807096 w 970310"/>
              <a:gd name="connsiteY4" fmla="*/ 536279 h 822239"/>
              <a:gd name="connsiteX5" fmla="*/ 790864 w 970310"/>
              <a:gd name="connsiteY5" fmla="*/ 384781 h 822239"/>
              <a:gd name="connsiteX6" fmla="*/ 969416 w 970310"/>
              <a:gd name="connsiteY6" fmla="*/ 817633 h 822239"/>
              <a:gd name="connsiteX7" fmla="*/ 844971 w 970310"/>
              <a:gd name="connsiteY7" fmla="*/ 584975 h 822239"/>
              <a:gd name="connsiteX8" fmla="*/ 531153 w 970310"/>
              <a:gd name="connsiteY8" fmla="*/ 152123 h 822239"/>
              <a:gd name="connsiteX9" fmla="*/ 477047 w 970310"/>
              <a:gd name="connsiteY9" fmla="*/ 211640 h 822239"/>
              <a:gd name="connsiteX10" fmla="*/ 341780 w 970310"/>
              <a:gd name="connsiteY10" fmla="*/ 195408 h 822239"/>
              <a:gd name="connsiteX11" fmla="*/ 266031 w 970310"/>
              <a:gd name="connsiteY11" fmla="*/ 152123 h 822239"/>
              <a:gd name="connsiteX12" fmla="*/ 909 w 970310"/>
              <a:gd name="connsiteY12" fmla="*/ 189998 h 822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70310" h="822239">
                <a:moveTo>
                  <a:pt x="909" y="189998"/>
                </a:moveTo>
                <a:cubicBezTo>
                  <a:pt x="18043" y="191802"/>
                  <a:pt x="315629" y="194507"/>
                  <a:pt x="368834" y="162945"/>
                </a:cubicBezTo>
                <a:cubicBezTo>
                  <a:pt x="422039" y="131383"/>
                  <a:pt x="307513" y="6937"/>
                  <a:pt x="320138" y="625"/>
                </a:cubicBezTo>
                <a:cubicBezTo>
                  <a:pt x="332763" y="-5687"/>
                  <a:pt x="363423" y="35794"/>
                  <a:pt x="444583" y="125070"/>
                </a:cubicBezTo>
                <a:cubicBezTo>
                  <a:pt x="525743" y="214346"/>
                  <a:pt x="749383" y="492994"/>
                  <a:pt x="807096" y="536279"/>
                </a:cubicBezTo>
                <a:cubicBezTo>
                  <a:pt x="864809" y="579564"/>
                  <a:pt x="763811" y="337889"/>
                  <a:pt x="790864" y="384781"/>
                </a:cubicBezTo>
                <a:cubicBezTo>
                  <a:pt x="817917" y="431673"/>
                  <a:pt x="960398" y="784267"/>
                  <a:pt x="969416" y="817633"/>
                </a:cubicBezTo>
                <a:cubicBezTo>
                  <a:pt x="978434" y="850999"/>
                  <a:pt x="918015" y="695893"/>
                  <a:pt x="844971" y="584975"/>
                </a:cubicBezTo>
                <a:cubicBezTo>
                  <a:pt x="771927" y="474057"/>
                  <a:pt x="592474" y="214345"/>
                  <a:pt x="531153" y="152123"/>
                </a:cubicBezTo>
                <a:cubicBezTo>
                  <a:pt x="469832" y="89901"/>
                  <a:pt x="508609" y="204426"/>
                  <a:pt x="477047" y="211640"/>
                </a:cubicBezTo>
                <a:cubicBezTo>
                  <a:pt x="445485" y="218854"/>
                  <a:pt x="376949" y="205328"/>
                  <a:pt x="341780" y="195408"/>
                </a:cubicBezTo>
                <a:cubicBezTo>
                  <a:pt x="306611" y="185488"/>
                  <a:pt x="318334" y="151221"/>
                  <a:pt x="266031" y="152123"/>
                </a:cubicBezTo>
                <a:cubicBezTo>
                  <a:pt x="213728" y="153025"/>
                  <a:pt x="-16225" y="188194"/>
                  <a:pt x="909" y="18999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8BB0B3E0-68BB-8FF6-1405-EF79AB5218E6}"/>
              </a:ext>
            </a:extLst>
          </p:cNvPr>
          <p:cNvSpPr/>
          <p:nvPr/>
        </p:nvSpPr>
        <p:spPr>
          <a:xfrm>
            <a:off x="3421634" y="1590707"/>
            <a:ext cx="373037" cy="808634"/>
          </a:xfrm>
          <a:custGeom>
            <a:avLst/>
            <a:gdLst>
              <a:gd name="connsiteX0" fmla="*/ 8719 w 373037"/>
              <a:gd name="connsiteY0" fmla="*/ 24 h 808634"/>
              <a:gd name="connsiteX1" fmla="*/ 8719 w 373037"/>
              <a:gd name="connsiteY1" fmla="*/ 259736 h 808634"/>
              <a:gd name="connsiteX2" fmla="*/ 111521 w 373037"/>
              <a:gd name="connsiteY2" fmla="*/ 422055 h 808634"/>
              <a:gd name="connsiteX3" fmla="*/ 35772 w 373037"/>
              <a:gd name="connsiteY3" fmla="*/ 362538 h 808634"/>
              <a:gd name="connsiteX4" fmla="*/ 246787 w 373037"/>
              <a:gd name="connsiteY4" fmla="*/ 654713 h 808634"/>
              <a:gd name="connsiteX5" fmla="*/ 149396 w 373037"/>
              <a:gd name="connsiteY5" fmla="*/ 557321 h 808634"/>
              <a:gd name="connsiteX6" fmla="*/ 371232 w 373037"/>
              <a:gd name="connsiteY6" fmla="*/ 806211 h 808634"/>
              <a:gd name="connsiteX7" fmla="*/ 246787 w 373037"/>
              <a:gd name="connsiteY7" fmla="*/ 670945 h 808634"/>
              <a:gd name="connsiteX8" fmla="*/ 111521 w 373037"/>
              <a:gd name="connsiteY8" fmla="*/ 459930 h 808634"/>
              <a:gd name="connsiteX9" fmla="*/ 73646 w 373037"/>
              <a:gd name="connsiteY9" fmla="*/ 351717 h 808634"/>
              <a:gd name="connsiteX10" fmla="*/ 41183 w 373037"/>
              <a:gd name="connsiteY10" fmla="*/ 194808 h 808634"/>
              <a:gd name="connsiteX11" fmla="*/ 35772 w 373037"/>
              <a:gd name="connsiteY11" fmla="*/ 243504 h 808634"/>
              <a:gd name="connsiteX12" fmla="*/ 8719 w 373037"/>
              <a:gd name="connsiteY12" fmla="*/ 24 h 808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3037" h="808634">
                <a:moveTo>
                  <a:pt x="8719" y="24"/>
                </a:moveTo>
                <a:cubicBezTo>
                  <a:pt x="4210" y="2729"/>
                  <a:pt x="-8415" y="189398"/>
                  <a:pt x="8719" y="259736"/>
                </a:cubicBezTo>
                <a:cubicBezTo>
                  <a:pt x="25853" y="330075"/>
                  <a:pt x="107012" y="404921"/>
                  <a:pt x="111521" y="422055"/>
                </a:cubicBezTo>
                <a:cubicBezTo>
                  <a:pt x="116030" y="439189"/>
                  <a:pt x="13228" y="323762"/>
                  <a:pt x="35772" y="362538"/>
                </a:cubicBezTo>
                <a:cubicBezTo>
                  <a:pt x="58316" y="401314"/>
                  <a:pt x="227850" y="622249"/>
                  <a:pt x="246787" y="654713"/>
                </a:cubicBezTo>
                <a:cubicBezTo>
                  <a:pt x="265724" y="687177"/>
                  <a:pt x="128655" y="532071"/>
                  <a:pt x="149396" y="557321"/>
                </a:cubicBezTo>
                <a:cubicBezTo>
                  <a:pt x="170137" y="582571"/>
                  <a:pt x="355000" y="787274"/>
                  <a:pt x="371232" y="806211"/>
                </a:cubicBezTo>
                <a:cubicBezTo>
                  <a:pt x="387464" y="825148"/>
                  <a:pt x="290072" y="728658"/>
                  <a:pt x="246787" y="670945"/>
                </a:cubicBezTo>
                <a:cubicBezTo>
                  <a:pt x="203502" y="613232"/>
                  <a:pt x="140378" y="513135"/>
                  <a:pt x="111521" y="459930"/>
                </a:cubicBezTo>
                <a:cubicBezTo>
                  <a:pt x="82664" y="406725"/>
                  <a:pt x="85369" y="395904"/>
                  <a:pt x="73646" y="351717"/>
                </a:cubicBezTo>
                <a:cubicBezTo>
                  <a:pt x="61923" y="307530"/>
                  <a:pt x="47495" y="212844"/>
                  <a:pt x="41183" y="194808"/>
                </a:cubicBezTo>
                <a:cubicBezTo>
                  <a:pt x="34871" y="176773"/>
                  <a:pt x="42085" y="267852"/>
                  <a:pt x="35772" y="243504"/>
                </a:cubicBezTo>
                <a:cubicBezTo>
                  <a:pt x="29459" y="219156"/>
                  <a:pt x="13228" y="-2681"/>
                  <a:pt x="8719" y="2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AD8F31FD-E0F8-25B5-DD05-C3DA2135D186}"/>
              </a:ext>
            </a:extLst>
          </p:cNvPr>
          <p:cNvSpPr/>
          <p:nvPr/>
        </p:nvSpPr>
        <p:spPr>
          <a:xfrm>
            <a:off x="3829917" y="2365147"/>
            <a:ext cx="347660" cy="1030220"/>
          </a:xfrm>
          <a:custGeom>
            <a:avLst/>
            <a:gdLst>
              <a:gd name="connsiteX0" fmla="*/ 824 w 347660"/>
              <a:gd name="connsiteY0" fmla="*/ 4718 h 1030220"/>
              <a:gd name="connsiteX1" fmla="*/ 222661 w 347660"/>
              <a:gd name="connsiteY1" fmla="*/ 421338 h 1030220"/>
              <a:gd name="connsiteX2" fmla="*/ 195607 w 347660"/>
              <a:gd name="connsiteY2" fmla="*/ 296893 h 1030220"/>
              <a:gd name="connsiteX3" fmla="*/ 276767 w 347660"/>
              <a:gd name="connsiteY3" fmla="*/ 735156 h 1030220"/>
              <a:gd name="connsiteX4" fmla="*/ 255124 w 347660"/>
              <a:gd name="connsiteY4" fmla="*/ 599890 h 1030220"/>
              <a:gd name="connsiteX5" fmla="*/ 347105 w 347660"/>
              <a:gd name="connsiteY5" fmla="*/ 1021920 h 1030220"/>
              <a:gd name="connsiteX6" fmla="*/ 287588 w 347660"/>
              <a:gd name="connsiteY6" fmla="*/ 832548 h 1030220"/>
              <a:gd name="connsiteX7" fmla="*/ 168554 w 347660"/>
              <a:gd name="connsiteY7" fmla="*/ 269840 h 1030220"/>
              <a:gd name="connsiteX8" fmla="*/ 146911 w 347660"/>
              <a:gd name="connsiteY8" fmla="*/ 199502 h 1030220"/>
              <a:gd name="connsiteX9" fmla="*/ 824 w 347660"/>
              <a:gd name="connsiteY9" fmla="*/ 4718 h 1030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7660" h="1030220">
                <a:moveTo>
                  <a:pt x="824" y="4718"/>
                </a:moveTo>
                <a:cubicBezTo>
                  <a:pt x="13449" y="41690"/>
                  <a:pt x="190197" y="372642"/>
                  <a:pt x="222661" y="421338"/>
                </a:cubicBezTo>
                <a:cubicBezTo>
                  <a:pt x="255125" y="470034"/>
                  <a:pt x="186589" y="244590"/>
                  <a:pt x="195607" y="296893"/>
                </a:cubicBezTo>
                <a:cubicBezTo>
                  <a:pt x="204625" y="349196"/>
                  <a:pt x="266847" y="684656"/>
                  <a:pt x="276767" y="735156"/>
                </a:cubicBezTo>
                <a:cubicBezTo>
                  <a:pt x="286687" y="785656"/>
                  <a:pt x="243401" y="552096"/>
                  <a:pt x="255124" y="599890"/>
                </a:cubicBezTo>
                <a:cubicBezTo>
                  <a:pt x="266847" y="647684"/>
                  <a:pt x="341694" y="983144"/>
                  <a:pt x="347105" y="1021920"/>
                </a:cubicBezTo>
                <a:cubicBezTo>
                  <a:pt x="352516" y="1060696"/>
                  <a:pt x="317347" y="957895"/>
                  <a:pt x="287588" y="832548"/>
                </a:cubicBezTo>
                <a:cubicBezTo>
                  <a:pt x="257830" y="707201"/>
                  <a:pt x="192000" y="375348"/>
                  <a:pt x="168554" y="269840"/>
                </a:cubicBezTo>
                <a:cubicBezTo>
                  <a:pt x="145108" y="164332"/>
                  <a:pt x="169455" y="240082"/>
                  <a:pt x="146911" y="199502"/>
                </a:cubicBezTo>
                <a:cubicBezTo>
                  <a:pt x="124367" y="158922"/>
                  <a:pt x="-11801" y="-32254"/>
                  <a:pt x="824" y="471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8744E056-B677-3B96-3107-6044369D48B6}"/>
              </a:ext>
            </a:extLst>
          </p:cNvPr>
          <p:cNvSpPr/>
          <p:nvPr/>
        </p:nvSpPr>
        <p:spPr>
          <a:xfrm>
            <a:off x="1752973" y="2180243"/>
            <a:ext cx="568386" cy="660762"/>
          </a:xfrm>
          <a:custGeom>
            <a:avLst/>
            <a:gdLst>
              <a:gd name="connsiteX0" fmla="*/ 568196 w 568386"/>
              <a:gd name="connsiteY0" fmla="*/ 249 h 660762"/>
              <a:gd name="connsiteX1" fmla="*/ 292253 w 568386"/>
              <a:gd name="connsiteY1" fmla="*/ 232907 h 660762"/>
              <a:gd name="connsiteX2" fmla="*/ 389645 w 568386"/>
              <a:gd name="connsiteY2" fmla="*/ 292424 h 660762"/>
              <a:gd name="connsiteX3" fmla="*/ 313896 w 568386"/>
              <a:gd name="connsiteY3" fmla="*/ 265371 h 660762"/>
              <a:gd name="connsiteX4" fmla="*/ 227325 w 568386"/>
              <a:gd name="connsiteY4" fmla="*/ 384406 h 660762"/>
              <a:gd name="connsiteX5" fmla="*/ 140755 w 568386"/>
              <a:gd name="connsiteY5" fmla="*/ 568368 h 660762"/>
              <a:gd name="connsiteX6" fmla="*/ 140755 w 568386"/>
              <a:gd name="connsiteY6" fmla="*/ 411459 h 660762"/>
              <a:gd name="connsiteX7" fmla="*/ 78 w 568386"/>
              <a:gd name="connsiteY7" fmla="*/ 660349 h 660762"/>
              <a:gd name="connsiteX8" fmla="*/ 124523 w 568386"/>
              <a:gd name="connsiteY8" fmla="*/ 465565 h 660762"/>
              <a:gd name="connsiteX9" fmla="*/ 357181 w 568386"/>
              <a:gd name="connsiteY9" fmla="*/ 281603 h 660762"/>
              <a:gd name="connsiteX10" fmla="*/ 243557 w 568386"/>
              <a:gd name="connsiteY10" fmla="*/ 281603 h 660762"/>
              <a:gd name="connsiteX11" fmla="*/ 568196 w 568386"/>
              <a:gd name="connsiteY11" fmla="*/ 249 h 660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68386" h="660762">
                <a:moveTo>
                  <a:pt x="568196" y="249"/>
                </a:moveTo>
                <a:cubicBezTo>
                  <a:pt x="576312" y="-7867"/>
                  <a:pt x="322011" y="184211"/>
                  <a:pt x="292253" y="232907"/>
                </a:cubicBezTo>
                <a:cubicBezTo>
                  <a:pt x="262495" y="281603"/>
                  <a:pt x="386038" y="287013"/>
                  <a:pt x="389645" y="292424"/>
                </a:cubicBezTo>
                <a:cubicBezTo>
                  <a:pt x="393252" y="297835"/>
                  <a:pt x="340949" y="250041"/>
                  <a:pt x="313896" y="265371"/>
                </a:cubicBezTo>
                <a:cubicBezTo>
                  <a:pt x="286843" y="280701"/>
                  <a:pt x="256182" y="333906"/>
                  <a:pt x="227325" y="384406"/>
                </a:cubicBezTo>
                <a:cubicBezTo>
                  <a:pt x="198468" y="434906"/>
                  <a:pt x="155183" y="563859"/>
                  <a:pt x="140755" y="568368"/>
                </a:cubicBezTo>
                <a:cubicBezTo>
                  <a:pt x="126327" y="572877"/>
                  <a:pt x="164201" y="396129"/>
                  <a:pt x="140755" y="411459"/>
                </a:cubicBezTo>
                <a:cubicBezTo>
                  <a:pt x="117309" y="426789"/>
                  <a:pt x="2783" y="651331"/>
                  <a:pt x="78" y="660349"/>
                </a:cubicBezTo>
                <a:cubicBezTo>
                  <a:pt x="-2627" y="669367"/>
                  <a:pt x="65006" y="528689"/>
                  <a:pt x="124523" y="465565"/>
                </a:cubicBezTo>
                <a:cubicBezTo>
                  <a:pt x="184040" y="402441"/>
                  <a:pt x="337342" y="312263"/>
                  <a:pt x="357181" y="281603"/>
                </a:cubicBezTo>
                <a:cubicBezTo>
                  <a:pt x="377020" y="250943"/>
                  <a:pt x="207486" y="323986"/>
                  <a:pt x="243557" y="281603"/>
                </a:cubicBezTo>
                <a:cubicBezTo>
                  <a:pt x="279628" y="239220"/>
                  <a:pt x="560080" y="8365"/>
                  <a:pt x="568196" y="24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00286142-CC76-DF8D-0A33-FEDDAD4EA104}"/>
              </a:ext>
            </a:extLst>
          </p:cNvPr>
          <p:cNvSpPr/>
          <p:nvPr/>
        </p:nvSpPr>
        <p:spPr>
          <a:xfrm>
            <a:off x="2293997" y="1898904"/>
            <a:ext cx="292309" cy="1099941"/>
          </a:xfrm>
          <a:custGeom>
            <a:avLst/>
            <a:gdLst>
              <a:gd name="connsiteX0" fmla="*/ 292294 w 292309"/>
              <a:gd name="connsiteY0" fmla="*/ 234 h 1099941"/>
              <a:gd name="connsiteX1" fmla="*/ 92100 w 292309"/>
              <a:gd name="connsiteY1" fmla="*/ 378980 h 1099941"/>
              <a:gd name="connsiteX2" fmla="*/ 97511 w 292309"/>
              <a:gd name="connsiteY2" fmla="*/ 709030 h 1099941"/>
              <a:gd name="connsiteX3" fmla="*/ 32583 w 292309"/>
              <a:gd name="connsiteY3" fmla="*/ 871349 h 1099941"/>
              <a:gd name="connsiteX4" fmla="*/ 92100 w 292309"/>
              <a:gd name="connsiteY4" fmla="*/ 855117 h 1099941"/>
              <a:gd name="connsiteX5" fmla="*/ 32583 w 292309"/>
              <a:gd name="connsiteY5" fmla="*/ 1012026 h 1099941"/>
              <a:gd name="connsiteX6" fmla="*/ 119 w 292309"/>
              <a:gd name="connsiteY6" fmla="*/ 1098597 h 1099941"/>
              <a:gd name="connsiteX7" fmla="*/ 43404 w 292309"/>
              <a:gd name="connsiteY7" fmla="*/ 947098 h 1099941"/>
              <a:gd name="connsiteX8" fmla="*/ 75868 w 292309"/>
              <a:gd name="connsiteY8" fmla="*/ 741494 h 1099941"/>
              <a:gd name="connsiteX9" fmla="*/ 75868 w 292309"/>
              <a:gd name="connsiteY9" fmla="*/ 525068 h 1099941"/>
              <a:gd name="connsiteX10" fmla="*/ 102921 w 292309"/>
              <a:gd name="connsiteY10" fmla="*/ 324874 h 1099941"/>
              <a:gd name="connsiteX11" fmla="*/ 292294 w 292309"/>
              <a:gd name="connsiteY11" fmla="*/ 234 h 1099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2309" h="1099941">
                <a:moveTo>
                  <a:pt x="292294" y="234"/>
                </a:moveTo>
                <a:cubicBezTo>
                  <a:pt x="290490" y="9252"/>
                  <a:pt x="124564" y="260847"/>
                  <a:pt x="92100" y="378980"/>
                </a:cubicBezTo>
                <a:cubicBezTo>
                  <a:pt x="59636" y="497113"/>
                  <a:pt x="107430" y="626969"/>
                  <a:pt x="97511" y="709030"/>
                </a:cubicBezTo>
                <a:cubicBezTo>
                  <a:pt x="87592" y="791091"/>
                  <a:pt x="33485" y="847001"/>
                  <a:pt x="32583" y="871349"/>
                </a:cubicBezTo>
                <a:cubicBezTo>
                  <a:pt x="31681" y="895697"/>
                  <a:pt x="92100" y="831671"/>
                  <a:pt x="92100" y="855117"/>
                </a:cubicBezTo>
                <a:cubicBezTo>
                  <a:pt x="92100" y="878563"/>
                  <a:pt x="47913" y="971446"/>
                  <a:pt x="32583" y="1012026"/>
                </a:cubicBezTo>
                <a:cubicBezTo>
                  <a:pt x="17253" y="1052606"/>
                  <a:pt x="-1684" y="1109418"/>
                  <a:pt x="119" y="1098597"/>
                </a:cubicBezTo>
                <a:cubicBezTo>
                  <a:pt x="1922" y="1087776"/>
                  <a:pt x="30779" y="1006615"/>
                  <a:pt x="43404" y="947098"/>
                </a:cubicBezTo>
                <a:cubicBezTo>
                  <a:pt x="56029" y="887581"/>
                  <a:pt x="70457" y="811832"/>
                  <a:pt x="75868" y="741494"/>
                </a:cubicBezTo>
                <a:cubicBezTo>
                  <a:pt x="81279" y="671156"/>
                  <a:pt x="71359" y="594505"/>
                  <a:pt x="75868" y="525068"/>
                </a:cubicBezTo>
                <a:cubicBezTo>
                  <a:pt x="80377" y="455631"/>
                  <a:pt x="67752" y="405132"/>
                  <a:pt x="102921" y="324874"/>
                </a:cubicBezTo>
                <a:cubicBezTo>
                  <a:pt x="138090" y="244616"/>
                  <a:pt x="294098" y="-8784"/>
                  <a:pt x="292294" y="23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4B2BA53B-04C8-E97B-FD87-A7AEFFBE0D07}"/>
              </a:ext>
            </a:extLst>
          </p:cNvPr>
          <p:cNvSpPr/>
          <p:nvPr/>
        </p:nvSpPr>
        <p:spPr>
          <a:xfrm>
            <a:off x="3538389" y="1574268"/>
            <a:ext cx="463727" cy="1191144"/>
          </a:xfrm>
          <a:custGeom>
            <a:avLst/>
            <a:gdLst>
              <a:gd name="connsiteX0" fmla="*/ 54283 w 463727"/>
              <a:gd name="connsiteY0" fmla="*/ 231 h 1191144"/>
              <a:gd name="connsiteX1" fmla="*/ 16409 w 463727"/>
              <a:gd name="connsiteY1" fmla="*/ 243711 h 1191144"/>
              <a:gd name="connsiteX2" fmla="*/ 157086 w 463727"/>
              <a:gd name="connsiteY2" fmla="*/ 525065 h 1191144"/>
              <a:gd name="connsiteX3" fmla="*/ 124622 w 463727"/>
              <a:gd name="connsiteY3" fmla="*/ 481779 h 1191144"/>
              <a:gd name="connsiteX4" fmla="*/ 222013 w 463727"/>
              <a:gd name="connsiteY4" fmla="*/ 633278 h 1191144"/>
              <a:gd name="connsiteX5" fmla="*/ 297762 w 463727"/>
              <a:gd name="connsiteY5" fmla="*/ 860525 h 1191144"/>
              <a:gd name="connsiteX6" fmla="*/ 303173 w 463727"/>
              <a:gd name="connsiteY6" fmla="*/ 725259 h 1191144"/>
              <a:gd name="connsiteX7" fmla="*/ 454671 w 463727"/>
              <a:gd name="connsiteY7" fmla="*/ 1185164 h 1191144"/>
              <a:gd name="connsiteX8" fmla="*/ 443850 w 463727"/>
              <a:gd name="connsiteY8" fmla="*/ 952506 h 1191144"/>
              <a:gd name="connsiteX9" fmla="*/ 422207 w 463727"/>
              <a:gd name="connsiteY9" fmla="*/ 460137 h 1191144"/>
              <a:gd name="connsiteX10" fmla="*/ 416797 w 463727"/>
              <a:gd name="connsiteY10" fmla="*/ 968738 h 1191144"/>
              <a:gd name="connsiteX11" fmla="*/ 308584 w 463727"/>
              <a:gd name="connsiteY11" fmla="*/ 730669 h 1191144"/>
              <a:gd name="connsiteX12" fmla="*/ 200371 w 463727"/>
              <a:gd name="connsiteY12" fmla="*/ 552118 h 1191144"/>
              <a:gd name="connsiteX13" fmla="*/ 43462 w 463727"/>
              <a:gd name="connsiteY13" fmla="*/ 389798 h 1191144"/>
              <a:gd name="connsiteX14" fmla="*/ 177 w 463727"/>
              <a:gd name="connsiteY14" fmla="*/ 286996 h 1191144"/>
              <a:gd name="connsiteX15" fmla="*/ 54283 w 463727"/>
              <a:gd name="connsiteY15" fmla="*/ 231 h 1191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3727" h="1191144">
                <a:moveTo>
                  <a:pt x="54283" y="231"/>
                </a:moveTo>
                <a:cubicBezTo>
                  <a:pt x="56988" y="-6983"/>
                  <a:pt x="-725" y="156239"/>
                  <a:pt x="16409" y="243711"/>
                </a:cubicBezTo>
                <a:cubicBezTo>
                  <a:pt x="33543" y="331183"/>
                  <a:pt x="139051" y="485387"/>
                  <a:pt x="157086" y="525065"/>
                </a:cubicBezTo>
                <a:cubicBezTo>
                  <a:pt x="175121" y="564743"/>
                  <a:pt x="113801" y="463743"/>
                  <a:pt x="124622" y="481779"/>
                </a:cubicBezTo>
                <a:cubicBezTo>
                  <a:pt x="135443" y="499815"/>
                  <a:pt x="193156" y="570154"/>
                  <a:pt x="222013" y="633278"/>
                </a:cubicBezTo>
                <a:cubicBezTo>
                  <a:pt x="250870" y="696402"/>
                  <a:pt x="284235" y="845195"/>
                  <a:pt x="297762" y="860525"/>
                </a:cubicBezTo>
                <a:cubicBezTo>
                  <a:pt x="311289" y="875855"/>
                  <a:pt x="277022" y="671153"/>
                  <a:pt x="303173" y="725259"/>
                </a:cubicBezTo>
                <a:cubicBezTo>
                  <a:pt x="329325" y="779366"/>
                  <a:pt x="431225" y="1147290"/>
                  <a:pt x="454671" y="1185164"/>
                </a:cubicBezTo>
                <a:cubicBezTo>
                  <a:pt x="478117" y="1223038"/>
                  <a:pt x="449261" y="1073344"/>
                  <a:pt x="443850" y="952506"/>
                </a:cubicBezTo>
                <a:cubicBezTo>
                  <a:pt x="438439" y="831668"/>
                  <a:pt x="426716" y="457432"/>
                  <a:pt x="422207" y="460137"/>
                </a:cubicBezTo>
                <a:cubicBezTo>
                  <a:pt x="417698" y="462842"/>
                  <a:pt x="435734" y="923649"/>
                  <a:pt x="416797" y="968738"/>
                </a:cubicBezTo>
                <a:cubicBezTo>
                  <a:pt x="397860" y="1013827"/>
                  <a:pt x="344655" y="800106"/>
                  <a:pt x="308584" y="730669"/>
                </a:cubicBezTo>
                <a:cubicBezTo>
                  <a:pt x="272513" y="661232"/>
                  <a:pt x="244558" y="608930"/>
                  <a:pt x="200371" y="552118"/>
                </a:cubicBezTo>
                <a:cubicBezTo>
                  <a:pt x="156184" y="495306"/>
                  <a:pt x="76828" y="433985"/>
                  <a:pt x="43462" y="389798"/>
                </a:cubicBezTo>
                <a:cubicBezTo>
                  <a:pt x="10096" y="345611"/>
                  <a:pt x="-1626" y="347415"/>
                  <a:pt x="177" y="286996"/>
                </a:cubicBezTo>
                <a:cubicBezTo>
                  <a:pt x="1980" y="226577"/>
                  <a:pt x="51578" y="7445"/>
                  <a:pt x="54283" y="23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57A924E3-342A-CC15-F4AB-4A6CD297EB97}"/>
              </a:ext>
            </a:extLst>
          </p:cNvPr>
          <p:cNvSpPr/>
          <p:nvPr/>
        </p:nvSpPr>
        <p:spPr>
          <a:xfrm>
            <a:off x="3441172" y="1358023"/>
            <a:ext cx="463438" cy="1168801"/>
          </a:xfrm>
          <a:custGeom>
            <a:avLst/>
            <a:gdLst>
              <a:gd name="connsiteX0" fmla="*/ 2 w 463438"/>
              <a:gd name="connsiteY0" fmla="*/ 50 h 1168801"/>
              <a:gd name="connsiteX1" fmla="*/ 297588 w 463438"/>
              <a:gd name="connsiteY1" fmla="*/ 405849 h 1168801"/>
              <a:gd name="connsiteX2" fmla="*/ 302998 w 463438"/>
              <a:gd name="connsiteY2" fmla="*/ 670971 h 1168801"/>
              <a:gd name="connsiteX3" fmla="*/ 346284 w 463438"/>
              <a:gd name="connsiteY3" fmla="*/ 541115 h 1168801"/>
              <a:gd name="connsiteX4" fmla="*/ 454497 w 463438"/>
              <a:gd name="connsiteY4" fmla="*/ 1141698 h 1168801"/>
              <a:gd name="connsiteX5" fmla="*/ 443675 w 463438"/>
              <a:gd name="connsiteY5" fmla="*/ 1001021 h 1168801"/>
              <a:gd name="connsiteX6" fmla="*/ 335462 w 463438"/>
              <a:gd name="connsiteY6" fmla="*/ 427492 h 1168801"/>
              <a:gd name="connsiteX7" fmla="*/ 308409 w 463438"/>
              <a:gd name="connsiteY7" fmla="*/ 676382 h 1168801"/>
              <a:gd name="connsiteX8" fmla="*/ 302998 w 463438"/>
              <a:gd name="connsiteY8" fmla="*/ 432902 h 1168801"/>
              <a:gd name="connsiteX9" fmla="*/ 2 w 463438"/>
              <a:gd name="connsiteY9" fmla="*/ 50 h 116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3438" h="1168801">
                <a:moveTo>
                  <a:pt x="2" y="50"/>
                </a:moveTo>
                <a:cubicBezTo>
                  <a:pt x="-900" y="-4459"/>
                  <a:pt x="247089" y="294029"/>
                  <a:pt x="297588" y="405849"/>
                </a:cubicBezTo>
                <a:cubicBezTo>
                  <a:pt x="348087" y="517669"/>
                  <a:pt x="294882" y="648427"/>
                  <a:pt x="302998" y="670971"/>
                </a:cubicBezTo>
                <a:cubicBezTo>
                  <a:pt x="311114" y="693515"/>
                  <a:pt x="321034" y="462661"/>
                  <a:pt x="346284" y="541115"/>
                </a:cubicBezTo>
                <a:cubicBezTo>
                  <a:pt x="371534" y="619569"/>
                  <a:pt x="438265" y="1065047"/>
                  <a:pt x="454497" y="1141698"/>
                </a:cubicBezTo>
                <a:cubicBezTo>
                  <a:pt x="470729" y="1218349"/>
                  <a:pt x="463514" y="1120055"/>
                  <a:pt x="443675" y="1001021"/>
                </a:cubicBezTo>
                <a:cubicBezTo>
                  <a:pt x="423836" y="881987"/>
                  <a:pt x="358006" y="481598"/>
                  <a:pt x="335462" y="427492"/>
                </a:cubicBezTo>
                <a:cubicBezTo>
                  <a:pt x="312918" y="373386"/>
                  <a:pt x="313820" y="675480"/>
                  <a:pt x="308409" y="676382"/>
                </a:cubicBezTo>
                <a:cubicBezTo>
                  <a:pt x="302998" y="677284"/>
                  <a:pt x="350792" y="543820"/>
                  <a:pt x="302998" y="432902"/>
                </a:cubicBezTo>
                <a:cubicBezTo>
                  <a:pt x="255204" y="321984"/>
                  <a:pt x="904" y="4559"/>
                  <a:pt x="2" y="5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470E302C-87A3-397D-0562-EFF2301D39DA}"/>
              </a:ext>
            </a:extLst>
          </p:cNvPr>
          <p:cNvSpPr/>
          <p:nvPr/>
        </p:nvSpPr>
        <p:spPr>
          <a:xfrm>
            <a:off x="4330815" y="1839595"/>
            <a:ext cx="549656" cy="1035807"/>
          </a:xfrm>
          <a:custGeom>
            <a:avLst/>
            <a:gdLst>
              <a:gd name="connsiteX0" fmla="*/ 3116 w 549656"/>
              <a:gd name="connsiteY0" fmla="*/ 10848 h 1035807"/>
              <a:gd name="connsiteX1" fmla="*/ 311523 w 549656"/>
              <a:gd name="connsiteY1" fmla="*/ 660126 h 1035807"/>
              <a:gd name="connsiteX2" fmla="*/ 300702 w 549656"/>
              <a:gd name="connsiteY2" fmla="*/ 535681 h 1035807"/>
              <a:gd name="connsiteX3" fmla="*/ 419736 w 549656"/>
              <a:gd name="connsiteY3" fmla="*/ 1033461 h 1035807"/>
              <a:gd name="connsiteX4" fmla="*/ 338577 w 549656"/>
              <a:gd name="connsiteY4" fmla="*/ 730464 h 1035807"/>
              <a:gd name="connsiteX5" fmla="*/ 549592 w 549656"/>
              <a:gd name="connsiteY5" fmla="*/ 909016 h 1035807"/>
              <a:gd name="connsiteX6" fmla="*/ 360219 w 549656"/>
              <a:gd name="connsiteY6" fmla="*/ 746696 h 1035807"/>
              <a:gd name="connsiteX7" fmla="*/ 279060 w 549656"/>
              <a:gd name="connsiteY7" fmla="*/ 611430 h 1035807"/>
              <a:gd name="connsiteX8" fmla="*/ 392683 w 549656"/>
              <a:gd name="connsiteY8" fmla="*/ 649304 h 1035807"/>
              <a:gd name="connsiteX9" fmla="*/ 316934 w 549656"/>
              <a:gd name="connsiteY9" fmla="*/ 535681 h 1035807"/>
              <a:gd name="connsiteX10" fmla="*/ 425147 w 549656"/>
              <a:gd name="connsiteY10" fmla="*/ 551913 h 1035807"/>
              <a:gd name="connsiteX11" fmla="*/ 349398 w 549656"/>
              <a:gd name="connsiteY11" fmla="*/ 486985 h 1035807"/>
              <a:gd name="connsiteX12" fmla="*/ 273649 w 549656"/>
              <a:gd name="connsiteY12" fmla="*/ 178578 h 1035807"/>
              <a:gd name="connsiteX13" fmla="*/ 392683 w 549656"/>
              <a:gd name="connsiteY13" fmla="*/ 611430 h 1035807"/>
              <a:gd name="connsiteX14" fmla="*/ 214132 w 549656"/>
              <a:gd name="connsiteY14" fmla="*/ 438289 h 1035807"/>
              <a:gd name="connsiteX15" fmla="*/ 154615 w 549656"/>
              <a:gd name="connsiteY15" fmla="*/ 265148 h 1035807"/>
              <a:gd name="connsiteX16" fmla="*/ 3116 w 549656"/>
              <a:gd name="connsiteY16" fmla="*/ 10848 h 1035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49656" h="1035807">
                <a:moveTo>
                  <a:pt x="3116" y="10848"/>
                </a:moveTo>
                <a:cubicBezTo>
                  <a:pt x="29267" y="76678"/>
                  <a:pt x="261925" y="572654"/>
                  <a:pt x="311523" y="660126"/>
                </a:cubicBezTo>
                <a:cubicBezTo>
                  <a:pt x="361121" y="747598"/>
                  <a:pt x="282667" y="473459"/>
                  <a:pt x="300702" y="535681"/>
                </a:cubicBezTo>
                <a:cubicBezTo>
                  <a:pt x="318737" y="597903"/>
                  <a:pt x="413424" y="1000997"/>
                  <a:pt x="419736" y="1033461"/>
                </a:cubicBezTo>
                <a:cubicBezTo>
                  <a:pt x="426049" y="1065925"/>
                  <a:pt x="316934" y="751205"/>
                  <a:pt x="338577" y="730464"/>
                </a:cubicBezTo>
                <a:cubicBezTo>
                  <a:pt x="360220" y="709723"/>
                  <a:pt x="545985" y="906311"/>
                  <a:pt x="549592" y="909016"/>
                </a:cubicBezTo>
                <a:cubicBezTo>
                  <a:pt x="553199" y="911721"/>
                  <a:pt x="405308" y="796294"/>
                  <a:pt x="360219" y="746696"/>
                </a:cubicBezTo>
                <a:cubicBezTo>
                  <a:pt x="315130" y="697098"/>
                  <a:pt x="273649" y="627662"/>
                  <a:pt x="279060" y="611430"/>
                </a:cubicBezTo>
                <a:cubicBezTo>
                  <a:pt x="284471" y="595198"/>
                  <a:pt x="386371" y="661929"/>
                  <a:pt x="392683" y="649304"/>
                </a:cubicBezTo>
                <a:cubicBezTo>
                  <a:pt x="398995" y="636679"/>
                  <a:pt x="311523" y="551913"/>
                  <a:pt x="316934" y="535681"/>
                </a:cubicBezTo>
                <a:cubicBezTo>
                  <a:pt x="322345" y="519449"/>
                  <a:pt x="419736" y="560029"/>
                  <a:pt x="425147" y="551913"/>
                </a:cubicBezTo>
                <a:cubicBezTo>
                  <a:pt x="430558" y="543797"/>
                  <a:pt x="374648" y="549208"/>
                  <a:pt x="349398" y="486985"/>
                </a:cubicBezTo>
                <a:cubicBezTo>
                  <a:pt x="324148" y="424763"/>
                  <a:pt x="266435" y="157837"/>
                  <a:pt x="273649" y="178578"/>
                </a:cubicBezTo>
                <a:cubicBezTo>
                  <a:pt x="280863" y="199319"/>
                  <a:pt x="402602" y="568145"/>
                  <a:pt x="392683" y="611430"/>
                </a:cubicBezTo>
                <a:cubicBezTo>
                  <a:pt x="382764" y="654715"/>
                  <a:pt x="253810" y="496003"/>
                  <a:pt x="214132" y="438289"/>
                </a:cubicBezTo>
                <a:cubicBezTo>
                  <a:pt x="174454" y="380575"/>
                  <a:pt x="186177" y="332781"/>
                  <a:pt x="154615" y="265148"/>
                </a:cubicBezTo>
                <a:cubicBezTo>
                  <a:pt x="123053" y="197515"/>
                  <a:pt x="-23035" y="-54982"/>
                  <a:pt x="3116" y="1084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7688C0DE-C8E5-2325-2FDF-4EF9FD51EE5B}"/>
              </a:ext>
            </a:extLst>
          </p:cNvPr>
          <p:cNvSpPr/>
          <p:nvPr/>
        </p:nvSpPr>
        <p:spPr>
          <a:xfrm>
            <a:off x="3771804" y="2029564"/>
            <a:ext cx="479447" cy="1466244"/>
          </a:xfrm>
          <a:custGeom>
            <a:avLst/>
            <a:gdLst>
              <a:gd name="connsiteX0" fmla="*/ 4830 w 479447"/>
              <a:gd name="connsiteY0" fmla="*/ 31894 h 1466244"/>
              <a:gd name="connsiteX1" fmla="*/ 394397 w 479447"/>
              <a:gd name="connsiteY1" fmla="*/ 1130256 h 1466244"/>
              <a:gd name="connsiteX2" fmla="*/ 383576 w 479447"/>
              <a:gd name="connsiteY2" fmla="*/ 1000400 h 1466244"/>
              <a:gd name="connsiteX3" fmla="*/ 383576 w 479447"/>
              <a:gd name="connsiteY3" fmla="*/ 1465716 h 1466244"/>
              <a:gd name="connsiteX4" fmla="*/ 475557 w 479447"/>
              <a:gd name="connsiteY4" fmla="*/ 1086971 h 1466244"/>
              <a:gd name="connsiteX5" fmla="*/ 448504 w 479447"/>
              <a:gd name="connsiteY5" fmla="*/ 816438 h 1466244"/>
              <a:gd name="connsiteX6" fmla="*/ 324059 w 479447"/>
              <a:gd name="connsiteY6" fmla="*/ 302427 h 1466244"/>
              <a:gd name="connsiteX7" fmla="*/ 426861 w 479447"/>
              <a:gd name="connsiteY7" fmla="*/ 930062 h 1466244"/>
              <a:gd name="connsiteX8" fmla="*/ 351112 w 479447"/>
              <a:gd name="connsiteY8" fmla="*/ 637887 h 1466244"/>
              <a:gd name="connsiteX9" fmla="*/ 226667 w 479447"/>
              <a:gd name="connsiteY9" fmla="*/ 291605 h 1466244"/>
              <a:gd name="connsiteX10" fmla="*/ 286184 w 479447"/>
              <a:gd name="connsiteY10" fmla="*/ 529674 h 1466244"/>
              <a:gd name="connsiteX11" fmla="*/ 183382 w 479447"/>
              <a:gd name="connsiteY11" fmla="*/ 313248 h 1466244"/>
              <a:gd name="connsiteX12" fmla="*/ 4830 w 479447"/>
              <a:gd name="connsiteY12" fmla="*/ 31894 h 146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9447" h="1466244">
                <a:moveTo>
                  <a:pt x="4830" y="31894"/>
                </a:moveTo>
                <a:cubicBezTo>
                  <a:pt x="39999" y="168062"/>
                  <a:pt x="331273" y="968838"/>
                  <a:pt x="394397" y="1130256"/>
                </a:cubicBezTo>
                <a:cubicBezTo>
                  <a:pt x="457521" y="1291674"/>
                  <a:pt x="385380" y="944490"/>
                  <a:pt x="383576" y="1000400"/>
                </a:cubicBezTo>
                <a:cubicBezTo>
                  <a:pt x="381773" y="1056310"/>
                  <a:pt x="368246" y="1451288"/>
                  <a:pt x="383576" y="1465716"/>
                </a:cubicBezTo>
                <a:cubicBezTo>
                  <a:pt x="398906" y="1480144"/>
                  <a:pt x="464736" y="1195184"/>
                  <a:pt x="475557" y="1086971"/>
                </a:cubicBezTo>
                <a:cubicBezTo>
                  <a:pt x="486378" y="978758"/>
                  <a:pt x="473754" y="947195"/>
                  <a:pt x="448504" y="816438"/>
                </a:cubicBezTo>
                <a:cubicBezTo>
                  <a:pt x="423254" y="685681"/>
                  <a:pt x="327666" y="283490"/>
                  <a:pt x="324059" y="302427"/>
                </a:cubicBezTo>
                <a:cubicBezTo>
                  <a:pt x="320452" y="321364"/>
                  <a:pt x="422352" y="874152"/>
                  <a:pt x="426861" y="930062"/>
                </a:cubicBezTo>
                <a:cubicBezTo>
                  <a:pt x="431370" y="985972"/>
                  <a:pt x="384478" y="744296"/>
                  <a:pt x="351112" y="637887"/>
                </a:cubicBezTo>
                <a:cubicBezTo>
                  <a:pt x="317746" y="531478"/>
                  <a:pt x="237488" y="309640"/>
                  <a:pt x="226667" y="291605"/>
                </a:cubicBezTo>
                <a:cubicBezTo>
                  <a:pt x="215846" y="273570"/>
                  <a:pt x="293398" y="526067"/>
                  <a:pt x="286184" y="529674"/>
                </a:cubicBezTo>
                <a:cubicBezTo>
                  <a:pt x="278970" y="533281"/>
                  <a:pt x="230274" y="391703"/>
                  <a:pt x="183382" y="313248"/>
                </a:cubicBezTo>
                <a:cubicBezTo>
                  <a:pt x="136490" y="234793"/>
                  <a:pt x="-30339" y="-104274"/>
                  <a:pt x="4830" y="3189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B9FD6F02-880F-B4A0-C6F2-5CD4DE1E372B}"/>
              </a:ext>
            </a:extLst>
          </p:cNvPr>
          <p:cNvSpPr/>
          <p:nvPr/>
        </p:nvSpPr>
        <p:spPr>
          <a:xfrm>
            <a:off x="4382625" y="2373827"/>
            <a:ext cx="709066" cy="1026249"/>
          </a:xfrm>
          <a:custGeom>
            <a:avLst/>
            <a:gdLst>
              <a:gd name="connsiteX0" fmla="*/ 2 w 709066"/>
              <a:gd name="connsiteY0" fmla="*/ 1449 h 1026249"/>
              <a:gd name="connsiteX1" fmla="*/ 373337 w 709066"/>
              <a:gd name="connsiteY1" fmla="*/ 569567 h 1026249"/>
              <a:gd name="connsiteX2" fmla="*/ 454497 w 709066"/>
              <a:gd name="connsiteY2" fmla="*/ 639906 h 1026249"/>
              <a:gd name="connsiteX3" fmla="*/ 162322 w 709066"/>
              <a:gd name="connsiteY3" fmla="*/ 434301 h 1026249"/>
              <a:gd name="connsiteX4" fmla="*/ 400390 w 709066"/>
              <a:gd name="connsiteY4" fmla="*/ 639906 h 1026249"/>
              <a:gd name="connsiteX5" fmla="*/ 616816 w 709066"/>
              <a:gd name="connsiteY5" fmla="*/ 883385 h 1026249"/>
              <a:gd name="connsiteX6" fmla="*/ 449086 w 709066"/>
              <a:gd name="connsiteY6" fmla="*/ 737297 h 1026249"/>
              <a:gd name="connsiteX7" fmla="*/ 232660 w 709066"/>
              <a:gd name="connsiteY7" fmla="*/ 612852 h 1026249"/>
              <a:gd name="connsiteX8" fmla="*/ 605995 w 709066"/>
              <a:gd name="connsiteY8" fmla="*/ 894206 h 1026249"/>
              <a:gd name="connsiteX9" fmla="*/ 454497 w 709066"/>
              <a:gd name="connsiteY9" fmla="*/ 861742 h 1026249"/>
              <a:gd name="connsiteX10" fmla="*/ 708797 w 709066"/>
              <a:gd name="connsiteY10" fmla="*/ 1024062 h 1026249"/>
              <a:gd name="connsiteX11" fmla="*/ 503193 w 709066"/>
              <a:gd name="connsiteY11" fmla="*/ 959134 h 1026249"/>
              <a:gd name="connsiteX12" fmla="*/ 492371 w 709066"/>
              <a:gd name="connsiteY12" fmla="*/ 1013240 h 1026249"/>
              <a:gd name="connsiteX13" fmla="*/ 454497 w 709066"/>
              <a:gd name="connsiteY13" fmla="*/ 899617 h 1026249"/>
              <a:gd name="connsiteX14" fmla="*/ 378748 w 709066"/>
              <a:gd name="connsiteY14" fmla="*/ 758940 h 1026249"/>
              <a:gd name="connsiteX15" fmla="*/ 2 w 709066"/>
              <a:gd name="connsiteY15" fmla="*/ 1449 h 1026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09066" h="1026249">
                <a:moveTo>
                  <a:pt x="2" y="1449"/>
                </a:moveTo>
                <a:cubicBezTo>
                  <a:pt x="-900" y="-30113"/>
                  <a:pt x="297588" y="463158"/>
                  <a:pt x="373337" y="569567"/>
                </a:cubicBezTo>
                <a:cubicBezTo>
                  <a:pt x="449086" y="675976"/>
                  <a:pt x="489666" y="662450"/>
                  <a:pt x="454497" y="639906"/>
                </a:cubicBezTo>
                <a:cubicBezTo>
                  <a:pt x="419328" y="617362"/>
                  <a:pt x="171340" y="434301"/>
                  <a:pt x="162322" y="434301"/>
                </a:cubicBezTo>
                <a:cubicBezTo>
                  <a:pt x="153304" y="434301"/>
                  <a:pt x="324641" y="565059"/>
                  <a:pt x="400390" y="639906"/>
                </a:cubicBezTo>
                <a:cubicBezTo>
                  <a:pt x="476139" y="714753"/>
                  <a:pt x="608700" y="867153"/>
                  <a:pt x="616816" y="883385"/>
                </a:cubicBezTo>
                <a:cubicBezTo>
                  <a:pt x="624932" y="899617"/>
                  <a:pt x="513112" y="782386"/>
                  <a:pt x="449086" y="737297"/>
                </a:cubicBezTo>
                <a:cubicBezTo>
                  <a:pt x="385060" y="692208"/>
                  <a:pt x="206509" y="586701"/>
                  <a:pt x="232660" y="612852"/>
                </a:cubicBezTo>
                <a:cubicBezTo>
                  <a:pt x="258811" y="639003"/>
                  <a:pt x="569022" y="852724"/>
                  <a:pt x="605995" y="894206"/>
                </a:cubicBezTo>
                <a:cubicBezTo>
                  <a:pt x="642968" y="935688"/>
                  <a:pt x="437363" y="840099"/>
                  <a:pt x="454497" y="861742"/>
                </a:cubicBezTo>
                <a:cubicBezTo>
                  <a:pt x="471631" y="883385"/>
                  <a:pt x="700681" y="1007830"/>
                  <a:pt x="708797" y="1024062"/>
                </a:cubicBezTo>
                <a:cubicBezTo>
                  <a:pt x="716913" y="1040294"/>
                  <a:pt x="539264" y="960938"/>
                  <a:pt x="503193" y="959134"/>
                </a:cubicBezTo>
                <a:cubicBezTo>
                  <a:pt x="467122" y="957330"/>
                  <a:pt x="500487" y="1023159"/>
                  <a:pt x="492371" y="1013240"/>
                </a:cubicBezTo>
                <a:cubicBezTo>
                  <a:pt x="484255" y="1003321"/>
                  <a:pt x="473434" y="942000"/>
                  <a:pt x="454497" y="899617"/>
                </a:cubicBezTo>
                <a:cubicBezTo>
                  <a:pt x="435560" y="857234"/>
                  <a:pt x="450890" y="905028"/>
                  <a:pt x="378748" y="758940"/>
                </a:cubicBezTo>
                <a:cubicBezTo>
                  <a:pt x="306606" y="612852"/>
                  <a:pt x="904" y="33011"/>
                  <a:pt x="2" y="144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7A69ADFE-02DE-2504-844F-FC7BF9839CDB}"/>
              </a:ext>
            </a:extLst>
          </p:cNvPr>
          <p:cNvSpPr/>
          <p:nvPr/>
        </p:nvSpPr>
        <p:spPr>
          <a:xfrm>
            <a:off x="2591303" y="1215792"/>
            <a:ext cx="1144431" cy="136964"/>
          </a:xfrm>
          <a:custGeom>
            <a:avLst/>
            <a:gdLst>
              <a:gd name="connsiteX0" fmla="*/ 1142046 w 1144431"/>
              <a:gd name="connsiteY0" fmla="*/ 136871 h 136964"/>
              <a:gd name="connsiteX1" fmla="*/ 709194 w 1144431"/>
              <a:gd name="connsiteY1" fmla="*/ 1604 h 136964"/>
              <a:gd name="connsiteX2" fmla="*/ 399 w 1144431"/>
              <a:gd name="connsiteY2" fmla="*/ 61122 h 136964"/>
              <a:gd name="connsiteX3" fmla="*/ 611802 w 1144431"/>
              <a:gd name="connsiteY3" fmla="*/ 39479 h 136964"/>
              <a:gd name="connsiteX4" fmla="*/ 871514 w 1144431"/>
              <a:gd name="connsiteY4" fmla="*/ 23247 h 136964"/>
              <a:gd name="connsiteX5" fmla="*/ 1142046 w 1144431"/>
              <a:gd name="connsiteY5" fmla="*/ 136871 h 136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4431" h="136964">
                <a:moveTo>
                  <a:pt x="1142046" y="136871"/>
                </a:moveTo>
                <a:cubicBezTo>
                  <a:pt x="1114993" y="133264"/>
                  <a:pt x="899468" y="14229"/>
                  <a:pt x="709194" y="1604"/>
                </a:cubicBezTo>
                <a:cubicBezTo>
                  <a:pt x="518920" y="-11021"/>
                  <a:pt x="16631" y="54809"/>
                  <a:pt x="399" y="61122"/>
                </a:cubicBezTo>
                <a:cubicBezTo>
                  <a:pt x="-15833" y="67435"/>
                  <a:pt x="466616" y="45791"/>
                  <a:pt x="611802" y="39479"/>
                </a:cubicBezTo>
                <a:cubicBezTo>
                  <a:pt x="756988" y="33167"/>
                  <a:pt x="784042" y="7917"/>
                  <a:pt x="871514" y="23247"/>
                </a:cubicBezTo>
                <a:cubicBezTo>
                  <a:pt x="958986" y="38577"/>
                  <a:pt x="1169099" y="140478"/>
                  <a:pt x="1142046" y="13687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F750680D-75DD-C78B-6323-A10109DF5B72}"/>
              </a:ext>
            </a:extLst>
          </p:cNvPr>
          <p:cNvSpPr/>
          <p:nvPr/>
        </p:nvSpPr>
        <p:spPr>
          <a:xfrm>
            <a:off x="2606865" y="1368534"/>
            <a:ext cx="1158769" cy="219024"/>
          </a:xfrm>
          <a:custGeom>
            <a:avLst/>
            <a:gdLst>
              <a:gd name="connsiteX0" fmla="*/ 6479 w 1158769"/>
              <a:gd name="connsiteY0" fmla="*/ 361 h 219024"/>
              <a:gd name="connsiteX1" fmla="*/ 347350 w 1158769"/>
              <a:gd name="connsiteY1" fmla="*/ 157270 h 219024"/>
              <a:gd name="connsiteX2" fmla="*/ 1126484 w 1158769"/>
              <a:gd name="connsiteY2" fmla="*/ 43646 h 219024"/>
              <a:gd name="connsiteX3" fmla="*/ 947933 w 1158769"/>
              <a:gd name="connsiteY3" fmla="*/ 70699 h 219024"/>
              <a:gd name="connsiteX4" fmla="*/ 374404 w 1158769"/>
              <a:gd name="connsiteY4" fmla="*/ 216787 h 219024"/>
              <a:gd name="connsiteX5" fmla="*/ 596240 w 1158769"/>
              <a:gd name="connsiteY5" fmla="*/ 157270 h 219024"/>
              <a:gd name="connsiteX6" fmla="*/ 320297 w 1158769"/>
              <a:gd name="connsiteY6" fmla="*/ 130216 h 219024"/>
              <a:gd name="connsiteX7" fmla="*/ 136335 w 1158769"/>
              <a:gd name="connsiteY7" fmla="*/ 113984 h 219024"/>
              <a:gd name="connsiteX8" fmla="*/ 6479 w 1158769"/>
              <a:gd name="connsiteY8" fmla="*/ 361 h 219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769" h="219024">
                <a:moveTo>
                  <a:pt x="6479" y="361"/>
                </a:moveTo>
                <a:cubicBezTo>
                  <a:pt x="41648" y="7575"/>
                  <a:pt x="160682" y="150056"/>
                  <a:pt x="347350" y="157270"/>
                </a:cubicBezTo>
                <a:cubicBezTo>
                  <a:pt x="534018" y="164484"/>
                  <a:pt x="1126484" y="43646"/>
                  <a:pt x="1126484" y="43646"/>
                </a:cubicBezTo>
                <a:cubicBezTo>
                  <a:pt x="1226581" y="29218"/>
                  <a:pt x="1073280" y="41842"/>
                  <a:pt x="947933" y="70699"/>
                </a:cubicBezTo>
                <a:cubicBezTo>
                  <a:pt x="822586" y="99556"/>
                  <a:pt x="433019" y="202359"/>
                  <a:pt x="374404" y="216787"/>
                </a:cubicBezTo>
                <a:cubicBezTo>
                  <a:pt x="315789" y="231215"/>
                  <a:pt x="605258" y="171699"/>
                  <a:pt x="596240" y="157270"/>
                </a:cubicBezTo>
                <a:cubicBezTo>
                  <a:pt x="587222" y="142841"/>
                  <a:pt x="320297" y="130216"/>
                  <a:pt x="320297" y="130216"/>
                </a:cubicBezTo>
                <a:cubicBezTo>
                  <a:pt x="243646" y="123002"/>
                  <a:pt x="184129" y="132019"/>
                  <a:pt x="136335" y="113984"/>
                </a:cubicBezTo>
                <a:cubicBezTo>
                  <a:pt x="88541" y="95949"/>
                  <a:pt x="-28690" y="-6853"/>
                  <a:pt x="6479" y="36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4392EA83-25CD-36A3-C1FE-C58C65D72121}"/>
              </a:ext>
            </a:extLst>
          </p:cNvPr>
          <p:cNvSpPr/>
          <p:nvPr/>
        </p:nvSpPr>
        <p:spPr>
          <a:xfrm>
            <a:off x="2299388" y="1520358"/>
            <a:ext cx="1218103" cy="800932"/>
          </a:xfrm>
          <a:custGeom>
            <a:avLst/>
            <a:gdLst>
              <a:gd name="connsiteX0" fmla="*/ 1217535 w 1218103"/>
              <a:gd name="connsiteY0" fmla="*/ 35 h 800932"/>
              <a:gd name="connsiteX1" fmla="*/ 389705 w 1218103"/>
              <a:gd name="connsiteY1" fmla="*/ 189408 h 800932"/>
              <a:gd name="connsiteX2" fmla="*/ 38013 w 1218103"/>
              <a:gd name="connsiteY2" fmla="*/ 551921 h 800932"/>
              <a:gd name="connsiteX3" fmla="*/ 330188 w 1218103"/>
              <a:gd name="connsiteY3" fmla="*/ 340906 h 800932"/>
              <a:gd name="connsiteX4" fmla="*/ 139 w 1218103"/>
              <a:gd name="connsiteY4" fmla="*/ 800811 h 800932"/>
              <a:gd name="connsiteX5" fmla="*/ 292314 w 1218103"/>
              <a:gd name="connsiteY5" fmla="*/ 384191 h 800932"/>
              <a:gd name="connsiteX6" fmla="*/ 535793 w 1218103"/>
              <a:gd name="connsiteY6" fmla="*/ 151533 h 800932"/>
              <a:gd name="connsiteX7" fmla="*/ 254439 w 1218103"/>
              <a:gd name="connsiteY7" fmla="*/ 173176 h 800932"/>
              <a:gd name="connsiteX8" fmla="*/ 1217535 w 1218103"/>
              <a:gd name="connsiteY8" fmla="*/ 35 h 800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8103" h="800932">
                <a:moveTo>
                  <a:pt x="1217535" y="35"/>
                </a:moveTo>
                <a:cubicBezTo>
                  <a:pt x="1240079" y="2740"/>
                  <a:pt x="586292" y="97427"/>
                  <a:pt x="389705" y="189408"/>
                </a:cubicBezTo>
                <a:cubicBezTo>
                  <a:pt x="193118" y="281389"/>
                  <a:pt x="47932" y="526671"/>
                  <a:pt x="38013" y="551921"/>
                </a:cubicBezTo>
                <a:cubicBezTo>
                  <a:pt x="28094" y="577171"/>
                  <a:pt x="336500" y="299424"/>
                  <a:pt x="330188" y="340906"/>
                </a:cubicBezTo>
                <a:cubicBezTo>
                  <a:pt x="323876" y="382388"/>
                  <a:pt x="6451" y="793597"/>
                  <a:pt x="139" y="800811"/>
                </a:cubicBezTo>
                <a:cubicBezTo>
                  <a:pt x="-6173" y="808025"/>
                  <a:pt x="203038" y="492404"/>
                  <a:pt x="292314" y="384191"/>
                </a:cubicBezTo>
                <a:cubicBezTo>
                  <a:pt x="381590" y="275978"/>
                  <a:pt x="542105" y="186702"/>
                  <a:pt x="535793" y="151533"/>
                </a:cubicBezTo>
                <a:cubicBezTo>
                  <a:pt x="529481" y="116364"/>
                  <a:pt x="137208" y="195720"/>
                  <a:pt x="254439" y="173176"/>
                </a:cubicBezTo>
                <a:cubicBezTo>
                  <a:pt x="371670" y="150632"/>
                  <a:pt x="1194991" y="-2670"/>
                  <a:pt x="1217535" y="3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5A2ECB30-7081-A6D9-8833-F905DEFFF978}"/>
              </a:ext>
            </a:extLst>
          </p:cNvPr>
          <p:cNvSpPr/>
          <p:nvPr/>
        </p:nvSpPr>
        <p:spPr>
          <a:xfrm>
            <a:off x="2651219" y="1348210"/>
            <a:ext cx="1022613" cy="36917"/>
          </a:xfrm>
          <a:custGeom>
            <a:avLst/>
            <a:gdLst>
              <a:gd name="connsiteX0" fmla="*/ 0 w 1022613"/>
              <a:gd name="connsiteY0" fmla="*/ 36917 h 36917"/>
              <a:gd name="connsiteX1" fmla="*/ 1022613 w 1022613"/>
              <a:gd name="connsiteY1" fmla="*/ 31506 h 36917"/>
              <a:gd name="connsiteX2" fmla="*/ 578940 w 1022613"/>
              <a:gd name="connsiteY2" fmla="*/ 4453 h 36917"/>
              <a:gd name="connsiteX3" fmla="*/ 427441 w 1022613"/>
              <a:gd name="connsiteY3" fmla="*/ 4453 h 36917"/>
              <a:gd name="connsiteX4" fmla="*/ 0 w 1022613"/>
              <a:gd name="connsiteY4" fmla="*/ 36917 h 36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2613" h="36917">
                <a:moveTo>
                  <a:pt x="0" y="36917"/>
                </a:moveTo>
                <a:lnTo>
                  <a:pt x="1022613" y="31506"/>
                </a:lnTo>
                <a:lnTo>
                  <a:pt x="578940" y="4453"/>
                </a:lnTo>
                <a:cubicBezTo>
                  <a:pt x="479745" y="-56"/>
                  <a:pt x="529342" y="-2761"/>
                  <a:pt x="427441" y="4453"/>
                </a:cubicBezTo>
                <a:cubicBezTo>
                  <a:pt x="325540" y="11667"/>
                  <a:pt x="146538" y="29702"/>
                  <a:pt x="0" y="3691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E91FDB4C-3093-9416-517C-6ACDBFD53555}"/>
              </a:ext>
            </a:extLst>
          </p:cNvPr>
          <p:cNvSpPr/>
          <p:nvPr/>
        </p:nvSpPr>
        <p:spPr>
          <a:xfrm>
            <a:off x="3594077" y="1202482"/>
            <a:ext cx="1402273" cy="2248417"/>
          </a:xfrm>
          <a:custGeom>
            <a:avLst/>
            <a:gdLst>
              <a:gd name="connsiteX0" fmla="*/ 31059 w 1402273"/>
              <a:gd name="connsiteY0" fmla="*/ 41968 h 2248417"/>
              <a:gd name="connsiteX1" fmla="*/ 52702 w 1402273"/>
              <a:gd name="connsiteY1" fmla="*/ 90664 h 2248417"/>
              <a:gd name="connsiteX2" fmla="*/ 409805 w 1402273"/>
              <a:gd name="connsiteY2" fmla="*/ 664193 h 2248417"/>
              <a:gd name="connsiteX3" fmla="*/ 637052 w 1402273"/>
              <a:gd name="connsiteY3" fmla="*/ 972600 h 2248417"/>
              <a:gd name="connsiteX4" fmla="*/ 577535 w 1402273"/>
              <a:gd name="connsiteY4" fmla="*/ 972600 h 2248417"/>
              <a:gd name="connsiteX5" fmla="*/ 810193 w 1402273"/>
              <a:gd name="connsiteY5" fmla="*/ 1492022 h 2248417"/>
              <a:gd name="connsiteX6" fmla="*/ 674927 w 1402273"/>
              <a:gd name="connsiteY6" fmla="*/ 1448737 h 2248417"/>
              <a:gd name="connsiteX7" fmla="*/ 961691 w 1402273"/>
              <a:gd name="connsiteY7" fmla="*/ 1919464 h 2248417"/>
              <a:gd name="connsiteX8" fmla="*/ 848067 w 1402273"/>
              <a:gd name="connsiteY8" fmla="*/ 1854536 h 2248417"/>
              <a:gd name="connsiteX9" fmla="*/ 1394543 w 1402273"/>
              <a:gd name="connsiteY9" fmla="*/ 2238692 h 2248417"/>
              <a:gd name="connsiteX10" fmla="*/ 1156474 w 1402273"/>
              <a:gd name="connsiteY10" fmla="*/ 2119658 h 2248417"/>
              <a:gd name="connsiteX11" fmla="*/ 972512 w 1402273"/>
              <a:gd name="connsiteY11" fmla="*/ 1968159 h 2248417"/>
              <a:gd name="connsiteX12" fmla="*/ 723622 w 1402273"/>
              <a:gd name="connsiteY12" fmla="*/ 1562361 h 2248417"/>
              <a:gd name="connsiteX13" fmla="*/ 1205170 w 1402273"/>
              <a:gd name="connsiteY13" fmla="*/ 1962749 h 2248417"/>
              <a:gd name="connsiteX14" fmla="*/ 853478 w 1402273"/>
              <a:gd name="connsiteY14" fmla="*/ 1643520 h 2248417"/>
              <a:gd name="connsiteX15" fmla="*/ 696569 w 1402273"/>
              <a:gd name="connsiteY15" fmla="*/ 1091634 h 2248417"/>
              <a:gd name="connsiteX16" fmla="*/ 523428 w 1402273"/>
              <a:gd name="connsiteY16" fmla="*/ 864387 h 2248417"/>
              <a:gd name="connsiteX17" fmla="*/ 334056 w 1402273"/>
              <a:gd name="connsiteY17" fmla="*/ 496462 h 2248417"/>
              <a:gd name="connsiteX18" fmla="*/ 31059 w 1402273"/>
              <a:gd name="connsiteY18" fmla="*/ 41968 h 2248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02273" h="2248417">
                <a:moveTo>
                  <a:pt x="31059" y="41968"/>
                </a:moveTo>
                <a:cubicBezTo>
                  <a:pt x="-15833" y="-25665"/>
                  <a:pt x="-10422" y="-13040"/>
                  <a:pt x="52702" y="90664"/>
                </a:cubicBezTo>
                <a:cubicBezTo>
                  <a:pt x="115826" y="194368"/>
                  <a:pt x="312413" y="517204"/>
                  <a:pt x="409805" y="664193"/>
                </a:cubicBezTo>
                <a:cubicBezTo>
                  <a:pt x="507197" y="811182"/>
                  <a:pt x="609097" y="921199"/>
                  <a:pt x="637052" y="972600"/>
                </a:cubicBezTo>
                <a:cubicBezTo>
                  <a:pt x="665007" y="1024001"/>
                  <a:pt x="548678" y="886030"/>
                  <a:pt x="577535" y="972600"/>
                </a:cubicBezTo>
                <a:cubicBezTo>
                  <a:pt x="606392" y="1059170"/>
                  <a:pt x="793961" y="1412666"/>
                  <a:pt x="810193" y="1492022"/>
                </a:cubicBezTo>
                <a:cubicBezTo>
                  <a:pt x="826425" y="1571378"/>
                  <a:pt x="649677" y="1377497"/>
                  <a:pt x="674927" y="1448737"/>
                </a:cubicBezTo>
                <a:cubicBezTo>
                  <a:pt x="700177" y="1519977"/>
                  <a:pt x="932834" y="1851831"/>
                  <a:pt x="961691" y="1919464"/>
                </a:cubicBezTo>
                <a:cubicBezTo>
                  <a:pt x="990548" y="1987097"/>
                  <a:pt x="775925" y="1801331"/>
                  <a:pt x="848067" y="1854536"/>
                </a:cubicBezTo>
                <a:cubicBezTo>
                  <a:pt x="920209" y="1907741"/>
                  <a:pt x="1343142" y="2194505"/>
                  <a:pt x="1394543" y="2238692"/>
                </a:cubicBezTo>
                <a:cubicBezTo>
                  <a:pt x="1445944" y="2282879"/>
                  <a:pt x="1226812" y="2164747"/>
                  <a:pt x="1156474" y="2119658"/>
                </a:cubicBezTo>
                <a:cubicBezTo>
                  <a:pt x="1086136" y="2074569"/>
                  <a:pt x="1044654" y="2061042"/>
                  <a:pt x="972512" y="1968159"/>
                </a:cubicBezTo>
                <a:cubicBezTo>
                  <a:pt x="900370" y="1875276"/>
                  <a:pt x="684846" y="1563263"/>
                  <a:pt x="723622" y="1562361"/>
                </a:cubicBezTo>
                <a:cubicBezTo>
                  <a:pt x="762398" y="1561459"/>
                  <a:pt x="1183527" y="1949222"/>
                  <a:pt x="1205170" y="1962749"/>
                </a:cubicBezTo>
                <a:cubicBezTo>
                  <a:pt x="1226813" y="1976276"/>
                  <a:pt x="938245" y="1788706"/>
                  <a:pt x="853478" y="1643520"/>
                </a:cubicBezTo>
                <a:cubicBezTo>
                  <a:pt x="768711" y="1498334"/>
                  <a:pt x="751577" y="1221490"/>
                  <a:pt x="696569" y="1091634"/>
                </a:cubicBezTo>
                <a:cubicBezTo>
                  <a:pt x="641561" y="961778"/>
                  <a:pt x="583847" y="963582"/>
                  <a:pt x="523428" y="864387"/>
                </a:cubicBezTo>
                <a:cubicBezTo>
                  <a:pt x="463009" y="765192"/>
                  <a:pt x="420626" y="634434"/>
                  <a:pt x="334056" y="496462"/>
                </a:cubicBezTo>
                <a:cubicBezTo>
                  <a:pt x="247486" y="358490"/>
                  <a:pt x="77951" y="109601"/>
                  <a:pt x="31059" y="4196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26BD0E2D-CE91-B20C-DD7D-286009A2AA20}"/>
              </a:ext>
            </a:extLst>
          </p:cNvPr>
          <p:cNvSpPr/>
          <p:nvPr/>
        </p:nvSpPr>
        <p:spPr>
          <a:xfrm>
            <a:off x="3910926" y="1136235"/>
            <a:ext cx="668184" cy="1394872"/>
          </a:xfrm>
          <a:custGeom>
            <a:avLst/>
            <a:gdLst>
              <a:gd name="connsiteX0" fmla="*/ 975 w 668184"/>
              <a:gd name="connsiteY0" fmla="*/ 2 h 1394872"/>
              <a:gd name="connsiteX1" fmla="*/ 87545 w 668184"/>
              <a:gd name="connsiteY1" fmla="*/ 389569 h 1394872"/>
              <a:gd name="connsiteX2" fmla="*/ 412184 w 668184"/>
              <a:gd name="connsiteY2" fmla="*/ 789957 h 1394872"/>
              <a:gd name="connsiteX3" fmla="*/ 276918 w 668184"/>
              <a:gd name="connsiteY3" fmla="*/ 670922 h 1394872"/>
              <a:gd name="connsiteX4" fmla="*/ 471701 w 668184"/>
              <a:gd name="connsiteY4" fmla="*/ 1017204 h 1394872"/>
              <a:gd name="connsiteX5" fmla="*/ 666485 w 668184"/>
              <a:gd name="connsiteY5" fmla="*/ 1390539 h 1394872"/>
              <a:gd name="connsiteX6" fmla="*/ 547450 w 668184"/>
              <a:gd name="connsiteY6" fmla="*/ 1184934 h 1394872"/>
              <a:gd name="connsiteX7" fmla="*/ 233633 w 668184"/>
              <a:gd name="connsiteY7" fmla="*/ 660101 h 1394872"/>
              <a:gd name="connsiteX8" fmla="*/ 975 w 668184"/>
              <a:gd name="connsiteY8" fmla="*/ 443675 h 1394872"/>
              <a:gd name="connsiteX9" fmla="*/ 303971 w 668184"/>
              <a:gd name="connsiteY9" fmla="*/ 660101 h 1394872"/>
              <a:gd name="connsiteX10" fmla="*/ 195758 w 668184"/>
              <a:gd name="connsiteY10" fmla="*/ 530245 h 1394872"/>
              <a:gd name="connsiteX11" fmla="*/ 49670 w 668184"/>
              <a:gd name="connsiteY11" fmla="*/ 394979 h 1394872"/>
              <a:gd name="connsiteX12" fmla="*/ 975 w 668184"/>
              <a:gd name="connsiteY12" fmla="*/ 2 h 1394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68184" h="1394872">
                <a:moveTo>
                  <a:pt x="975" y="2"/>
                </a:moveTo>
                <a:cubicBezTo>
                  <a:pt x="7288" y="-900"/>
                  <a:pt x="19010" y="257910"/>
                  <a:pt x="87545" y="389569"/>
                </a:cubicBezTo>
                <a:cubicBezTo>
                  <a:pt x="156080" y="521228"/>
                  <a:pt x="380622" y="743065"/>
                  <a:pt x="412184" y="789957"/>
                </a:cubicBezTo>
                <a:cubicBezTo>
                  <a:pt x="443746" y="836849"/>
                  <a:pt x="266999" y="633048"/>
                  <a:pt x="276918" y="670922"/>
                </a:cubicBezTo>
                <a:cubicBezTo>
                  <a:pt x="286837" y="708796"/>
                  <a:pt x="406773" y="897268"/>
                  <a:pt x="471701" y="1017204"/>
                </a:cubicBezTo>
                <a:cubicBezTo>
                  <a:pt x="536629" y="1137140"/>
                  <a:pt x="653860" y="1362584"/>
                  <a:pt x="666485" y="1390539"/>
                </a:cubicBezTo>
                <a:cubicBezTo>
                  <a:pt x="679110" y="1418494"/>
                  <a:pt x="619592" y="1306674"/>
                  <a:pt x="547450" y="1184934"/>
                </a:cubicBezTo>
                <a:cubicBezTo>
                  <a:pt x="475308" y="1063194"/>
                  <a:pt x="324712" y="783644"/>
                  <a:pt x="233633" y="660101"/>
                </a:cubicBezTo>
                <a:cubicBezTo>
                  <a:pt x="142554" y="536558"/>
                  <a:pt x="-10748" y="443675"/>
                  <a:pt x="975" y="443675"/>
                </a:cubicBezTo>
                <a:cubicBezTo>
                  <a:pt x="12698" y="443675"/>
                  <a:pt x="271507" y="645673"/>
                  <a:pt x="303971" y="660101"/>
                </a:cubicBezTo>
                <a:cubicBezTo>
                  <a:pt x="336435" y="674529"/>
                  <a:pt x="238142" y="574432"/>
                  <a:pt x="195758" y="530245"/>
                </a:cubicBezTo>
                <a:cubicBezTo>
                  <a:pt x="153374" y="486058"/>
                  <a:pt x="79428" y="485156"/>
                  <a:pt x="49670" y="394979"/>
                </a:cubicBezTo>
                <a:cubicBezTo>
                  <a:pt x="19912" y="304802"/>
                  <a:pt x="-5338" y="904"/>
                  <a:pt x="975" y="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4EC02702-932D-411E-B57E-30F8F7A492A1}"/>
              </a:ext>
            </a:extLst>
          </p:cNvPr>
          <p:cNvSpPr/>
          <p:nvPr/>
        </p:nvSpPr>
        <p:spPr>
          <a:xfrm>
            <a:off x="2040788" y="1271453"/>
            <a:ext cx="1077796" cy="1214169"/>
          </a:xfrm>
          <a:custGeom>
            <a:avLst/>
            <a:gdLst>
              <a:gd name="connsiteX0" fmla="*/ 453522 w 1077796"/>
              <a:gd name="connsiteY0" fmla="*/ 50 h 1214169"/>
              <a:gd name="connsiteX1" fmla="*/ 518450 w 1077796"/>
              <a:gd name="connsiteY1" fmla="*/ 248940 h 1214169"/>
              <a:gd name="connsiteX2" fmla="*/ 940481 w 1077796"/>
              <a:gd name="connsiteY2" fmla="*/ 362564 h 1214169"/>
              <a:gd name="connsiteX3" fmla="*/ 1059515 w 1077796"/>
              <a:gd name="connsiteY3" fmla="*/ 340921 h 1214169"/>
              <a:gd name="connsiteX4" fmla="*/ 599610 w 1077796"/>
              <a:gd name="connsiteY4" fmla="*/ 389617 h 1214169"/>
              <a:gd name="connsiteX5" fmla="*/ 280381 w 1077796"/>
              <a:gd name="connsiteY5" fmla="*/ 681792 h 1214169"/>
              <a:gd name="connsiteX6" fmla="*/ 350720 w 1077796"/>
              <a:gd name="connsiteY6" fmla="*/ 622275 h 1214169"/>
              <a:gd name="connsiteX7" fmla="*/ 4438 w 1077796"/>
              <a:gd name="connsiteY7" fmla="*/ 1206625 h 1214169"/>
              <a:gd name="connsiteX8" fmla="*/ 188400 w 1077796"/>
              <a:gd name="connsiteY8" fmla="*/ 914450 h 1214169"/>
              <a:gd name="connsiteX9" fmla="*/ 664537 w 1077796"/>
              <a:gd name="connsiteY9" fmla="*/ 346332 h 1214169"/>
              <a:gd name="connsiteX10" fmla="*/ 778161 w 1077796"/>
              <a:gd name="connsiteY10" fmla="*/ 373385 h 1214169"/>
              <a:gd name="connsiteX11" fmla="*/ 540092 w 1077796"/>
              <a:gd name="connsiteY11" fmla="*/ 357153 h 1214169"/>
              <a:gd name="connsiteX12" fmla="*/ 469754 w 1077796"/>
              <a:gd name="connsiteY12" fmla="*/ 270583 h 1214169"/>
              <a:gd name="connsiteX13" fmla="*/ 453522 w 1077796"/>
              <a:gd name="connsiteY13" fmla="*/ 50 h 121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77796" h="1214169">
                <a:moveTo>
                  <a:pt x="453522" y="50"/>
                </a:moveTo>
                <a:cubicBezTo>
                  <a:pt x="461638" y="-3557"/>
                  <a:pt x="437290" y="188521"/>
                  <a:pt x="518450" y="248940"/>
                </a:cubicBezTo>
                <a:cubicBezTo>
                  <a:pt x="599610" y="309359"/>
                  <a:pt x="850304" y="347234"/>
                  <a:pt x="940481" y="362564"/>
                </a:cubicBezTo>
                <a:cubicBezTo>
                  <a:pt x="1030658" y="377894"/>
                  <a:pt x="1116327" y="336412"/>
                  <a:pt x="1059515" y="340921"/>
                </a:cubicBezTo>
                <a:cubicBezTo>
                  <a:pt x="1002703" y="345430"/>
                  <a:pt x="729466" y="332805"/>
                  <a:pt x="599610" y="389617"/>
                </a:cubicBezTo>
                <a:cubicBezTo>
                  <a:pt x="469754" y="446429"/>
                  <a:pt x="321863" y="643016"/>
                  <a:pt x="280381" y="681792"/>
                </a:cubicBezTo>
                <a:cubicBezTo>
                  <a:pt x="238899" y="720568"/>
                  <a:pt x="396711" y="534803"/>
                  <a:pt x="350720" y="622275"/>
                </a:cubicBezTo>
                <a:cubicBezTo>
                  <a:pt x="304729" y="709747"/>
                  <a:pt x="31491" y="1157929"/>
                  <a:pt x="4438" y="1206625"/>
                </a:cubicBezTo>
                <a:cubicBezTo>
                  <a:pt x="-22615" y="1255321"/>
                  <a:pt x="78384" y="1057832"/>
                  <a:pt x="188400" y="914450"/>
                </a:cubicBezTo>
                <a:cubicBezTo>
                  <a:pt x="298416" y="771068"/>
                  <a:pt x="566244" y="436510"/>
                  <a:pt x="664537" y="346332"/>
                </a:cubicBezTo>
                <a:cubicBezTo>
                  <a:pt x="762831" y="256155"/>
                  <a:pt x="798902" y="371582"/>
                  <a:pt x="778161" y="373385"/>
                </a:cubicBezTo>
                <a:cubicBezTo>
                  <a:pt x="757420" y="375189"/>
                  <a:pt x="591493" y="374287"/>
                  <a:pt x="540092" y="357153"/>
                </a:cubicBezTo>
                <a:cubicBezTo>
                  <a:pt x="488691" y="340019"/>
                  <a:pt x="479673" y="326493"/>
                  <a:pt x="469754" y="270583"/>
                </a:cubicBezTo>
                <a:cubicBezTo>
                  <a:pt x="459835" y="214673"/>
                  <a:pt x="445406" y="3657"/>
                  <a:pt x="453522" y="5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3015162D-B656-2D7C-648B-9C98A8C06FB8}"/>
              </a:ext>
            </a:extLst>
          </p:cNvPr>
          <p:cNvSpPr/>
          <p:nvPr/>
        </p:nvSpPr>
        <p:spPr>
          <a:xfrm>
            <a:off x="1826898" y="1660293"/>
            <a:ext cx="743968" cy="1386741"/>
          </a:xfrm>
          <a:custGeom>
            <a:avLst/>
            <a:gdLst>
              <a:gd name="connsiteX0" fmla="*/ 743161 w 743968"/>
              <a:gd name="connsiteY0" fmla="*/ 777 h 1386741"/>
              <a:gd name="connsiteX1" fmla="*/ 396880 w 743968"/>
              <a:gd name="connsiteY1" fmla="*/ 525610 h 1386741"/>
              <a:gd name="connsiteX2" fmla="*/ 294077 w 743968"/>
              <a:gd name="connsiteY2" fmla="*/ 990926 h 1386741"/>
              <a:gd name="connsiteX3" fmla="*/ 256203 w 743968"/>
              <a:gd name="connsiteY3" fmla="*/ 947641 h 1386741"/>
              <a:gd name="connsiteX4" fmla="*/ 39777 w 743968"/>
              <a:gd name="connsiteY4" fmla="*/ 1218173 h 1386741"/>
              <a:gd name="connsiteX5" fmla="*/ 1902 w 743968"/>
              <a:gd name="connsiteY5" fmla="*/ 1385903 h 1386741"/>
              <a:gd name="connsiteX6" fmla="*/ 56009 w 743968"/>
              <a:gd name="connsiteY6" fmla="*/ 1250637 h 1386741"/>
              <a:gd name="connsiteX7" fmla="*/ 461807 w 743968"/>
              <a:gd name="connsiteY7" fmla="*/ 650055 h 1386741"/>
              <a:gd name="connsiteX8" fmla="*/ 380648 w 743968"/>
              <a:gd name="connsiteY8" fmla="*/ 882713 h 1386741"/>
              <a:gd name="connsiteX9" fmla="*/ 369826 w 743968"/>
              <a:gd name="connsiteY9" fmla="*/ 1164067 h 1386741"/>
              <a:gd name="connsiteX10" fmla="*/ 488861 w 743968"/>
              <a:gd name="connsiteY10" fmla="*/ 1342618 h 1386741"/>
              <a:gd name="connsiteX11" fmla="*/ 396880 w 743968"/>
              <a:gd name="connsiteY11" fmla="*/ 1082907 h 1386741"/>
              <a:gd name="connsiteX12" fmla="*/ 537556 w 743968"/>
              <a:gd name="connsiteY12" fmla="*/ 579716 h 1386741"/>
              <a:gd name="connsiteX13" fmla="*/ 277845 w 743968"/>
              <a:gd name="connsiteY13" fmla="*/ 698751 h 1386741"/>
              <a:gd name="connsiteX14" fmla="*/ 483450 w 743968"/>
              <a:gd name="connsiteY14" fmla="*/ 352469 h 1386741"/>
              <a:gd name="connsiteX15" fmla="*/ 288666 w 743968"/>
              <a:gd name="connsiteY15" fmla="*/ 406576 h 1386741"/>
              <a:gd name="connsiteX16" fmla="*/ 743161 w 743968"/>
              <a:gd name="connsiteY16" fmla="*/ 777 h 138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43968" h="1386741">
                <a:moveTo>
                  <a:pt x="743161" y="777"/>
                </a:moveTo>
                <a:cubicBezTo>
                  <a:pt x="761197" y="20616"/>
                  <a:pt x="471727" y="360585"/>
                  <a:pt x="396880" y="525610"/>
                </a:cubicBezTo>
                <a:cubicBezTo>
                  <a:pt x="322033" y="690635"/>
                  <a:pt x="317523" y="920588"/>
                  <a:pt x="294077" y="990926"/>
                </a:cubicBezTo>
                <a:cubicBezTo>
                  <a:pt x="270631" y="1061265"/>
                  <a:pt x="298586" y="909767"/>
                  <a:pt x="256203" y="947641"/>
                </a:cubicBezTo>
                <a:cubicBezTo>
                  <a:pt x="213820" y="985515"/>
                  <a:pt x="82160" y="1145129"/>
                  <a:pt x="39777" y="1218173"/>
                </a:cubicBezTo>
                <a:cubicBezTo>
                  <a:pt x="-2607" y="1291217"/>
                  <a:pt x="-803" y="1380492"/>
                  <a:pt x="1902" y="1385903"/>
                </a:cubicBezTo>
                <a:cubicBezTo>
                  <a:pt x="4607" y="1391314"/>
                  <a:pt x="-20642" y="1373278"/>
                  <a:pt x="56009" y="1250637"/>
                </a:cubicBezTo>
                <a:cubicBezTo>
                  <a:pt x="132660" y="1127996"/>
                  <a:pt x="407701" y="711376"/>
                  <a:pt x="461807" y="650055"/>
                </a:cubicBezTo>
                <a:cubicBezTo>
                  <a:pt x="515913" y="588734"/>
                  <a:pt x="395978" y="797044"/>
                  <a:pt x="380648" y="882713"/>
                </a:cubicBezTo>
                <a:cubicBezTo>
                  <a:pt x="365318" y="968382"/>
                  <a:pt x="351791" y="1087416"/>
                  <a:pt x="369826" y="1164067"/>
                </a:cubicBezTo>
                <a:cubicBezTo>
                  <a:pt x="387861" y="1240718"/>
                  <a:pt x="484352" y="1356145"/>
                  <a:pt x="488861" y="1342618"/>
                </a:cubicBezTo>
                <a:cubicBezTo>
                  <a:pt x="493370" y="1329091"/>
                  <a:pt x="388764" y="1210057"/>
                  <a:pt x="396880" y="1082907"/>
                </a:cubicBezTo>
                <a:cubicBezTo>
                  <a:pt x="404996" y="955757"/>
                  <a:pt x="557395" y="643742"/>
                  <a:pt x="537556" y="579716"/>
                </a:cubicBezTo>
                <a:cubicBezTo>
                  <a:pt x="517717" y="515690"/>
                  <a:pt x="286863" y="736625"/>
                  <a:pt x="277845" y="698751"/>
                </a:cubicBezTo>
                <a:cubicBezTo>
                  <a:pt x="268827" y="660877"/>
                  <a:pt x="481647" y="401165"/>
                  <a:pt x="483450" y="352469"/>
                </a:cubicBezTo>
                <a:cubicBezTo>
                  <a:pt x="485253" y="303773"/>
                  <a:pt x="240872" y="466093"/>
                  <a:pt x="288666" y="406576"/>
                </a:cubicBezTo>
                <a:cubicBezTo>
                  <a:pt x="336460" y="347059"/>
                  <a:pt x="725125" y="-19062"/>
                  <a:pt x="743161" y="77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59F9425D-11A4-BC5D-0DAC-9ADAE7E40D74}"/>
              </a:ext>
            </a:extLst>
          </p:cNvPr>
          <p:cNvSpPr/>
          <p:nvPr/>
        </p:nvSpPr>
        <p:spPr>
          <a:xfrm>
            <a:off x="3866163" y="2962537"/>
            <a:ext cx="1137030" cy="832652"/>
          </a:xfrm>
          <a:custGeom>
            <a:avLst/>
            <a:gdLst>
              <a:gd name="connsiteX0" fmla="*/ 170183 w 1137030"/>
              <a:gd name="connsiteY0" fmla="*/ 7910 h 832652"/>
              <a:gd name="connsiteX1" fmla="*/ 765354 w 1137030"/>
              <a:gd name="connsiteY1" fmla="*/ 484048 h 832652"/>
              <a:gd name="connsiteX2" fmla="*/ 397430 w 1137030"/>
              <a:gd name="connsiteY2" fmla="*/ 456994 h 832652"/>
              <a:gd name="connsiteX3" fmla="*/ 548928 w 1137030"/>
              <a:gd name="connsiteY3" fmla="*/ 500280 h 832652"/>
              <a:gd name="connsiteX4" fmla="*/ 1008833 w 1137030"/>
              <a:gd name="connsiteY4" fmla="*/ 516512 h 832652"/>
              <a:gd name="connsiteX5" fmla="*/ 435304 w 1137030"/>
              <a:gd name="connsiteY5" fmla="*/ 640956 h 832652"/>
              <a:gd name="connsiteX6" fmla="*/ 2452 w 1137030"/>
              <a:gd name="connsiteY6" fmla="*/ 830329 h 832652"/>
              <a:gd name="connsiteX7" fmla="*/ 630088 w 1137030"/>
              <a:gd name="connsiteY7" fmla="*/ 500280 h 832652"/>
              <a:gd name="connsiteX8" fmla="*/ 630088 w 1137030"/>
              <a:gd name="connsiteY8" fmla="*/ 500280 h 832652"/>
              <a:gd name="connsiteX9" fmla="*/ 630088 w 1137030"/>
              <a:gd name="connsiteY9" fmla="*/ 375835 h 832652"/>
              <a:gd name="connsiteX10" fmla="*/ 1133278 w 1137030"/>
              <a:gd name="connsiteY10" fmla="*/ 565207 h 832652"/>
              <a:gd name="connsiteX11" fmla="*/ 841103 w 1137030"/>
              <a:gd name="connsiteY11" fmla="*/ 440762 h 832652"/>
              <a:gd name="connsiteX12" fmla="*/ 494822 w 1137030"/>
              <a:gd name="connsiteY12" fmla="*/ 202694 h 832652"/>
              <a:gd name="connsiteX13" fmla="*/ 170183 w 1137030"/>
              <a:gd name="connsiteY13" fmla="*/ 7910 h 832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37030" h="832652">
                <a:moveTo>
                  <a:pt x="170183" y="7910"/>
                </a:moveTo>
                <a:cubicBezTo>
                  <a:pt x="215272" y="54802"/>
                  <a:pt x="727480" y="409201"/>
                  <a:pt x="765354" y="484048"/>
                </a:cubicBezTo>
                <a:cubicBezTo>
                  <a:pt x="803229" y="558895"/>
                  <a:pt x="433501" y="454289"/>
                  <a:pt x="397430" y="456994"/>
                </a:cubicBezTo>
                <a:cubicBezTo>
                  <a:pt x="361359" y="459699"/>
                  <a:pt x="447028" y="490360"/>
                  <a:pt x="548928" y="500280"/>
                </a:cubicBezTo>
                <a:cubicBezTo>
                  <a:pt x="650828" y="510200"/>
                  <a:pt x="1027770" y="493066"/>
                  <a:pt x="1008833" y="516512"/>
                </a:cubicBezTo>
                <a:cubicBezTo>
                  <a:pt x="989896" y="539958"/>
                  <a:pt x="603034" y="588653"/>
                  <a:pt x="435304" y="640956"/>
                </a:cubicBezTo>
                <a:cubicBezTo>
                  <a:pt x="267574" y="693259"/>
                  <a:pt x="-30012" y="853775"/>
                  <a:pt x="2452" y="830329"/>
                </a:cubicBezTo>
                <a:cubicBezTo>
                  <a:pt x="34916" y="806883"/>
                  <a:pt x="630088" y="500280"/>
                  <a:pt x="630088" y="500280"/>
                </a:cubicBezTo>
                <a:lnTo>
                  <a:pt x="630088" y="500280"/>
                </a:lnTo>
                <a:cubicBezTo>
                  <a:pt x="630088" y="479539"/>
                  <a:pt x="546223" y="365014"/>
                  <a:pt x="630088" y="375835"/>
                </a:cubicBezTo>
                <a:cubicBezTo>
                  <a:pt x="713953" y="386656"/>
                  <a:pt x="1098109" y="554386"/>
                  <a:pt x="1133278" y="565207"/>
                </a:cubicBezTo>
                <a:cubicBezTo>
                  <a:pt x="1168447" y="576028"/>
                  <a:pt x="947512" y="501181"/>
                  <a:pt x="841103" y="440762"/>
                </a:cubicBezTo>
                <a:cubicBezTo>
                  <a:pt x="734694" y="380343"/>
                  <a:pt x="604838" y="270327"/>
                  <a:pt x="494822" y="202694"/>
                </a:cubicBezTo>
                <a:cubicBezTo>
                  <a:pt x="384806" y="135061"/>
                  <a:pt x="125094" y="-38982"/>
                  <a:pt x="170183" y="791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9DA06DC1-5661-93C0-1708-E2ADAD8019C5}"/>
              </a:ext>
            </a:extLst>
          </p:cNvPr>
          <p:cNvSpPr/>
          <p:nvPr/>
        </p:nvSpPr>
        <p:spPr>
          <a:xfrm>
            <a:off x="2482780" y="2288421"/>
            <a:ext cx="472635" cy="173083"/>
          </a:xfrm>
          <a:custGeom>
            <a:avLst/>
            <a:gdLst>
              <a:gd name="connsiteX0" fmla="*/ 70 w 472635"/>
              <a:gd name="connsiteY0" fmla="*/ 105529 h 173083"/>
              <a:gd name="connsiteX1" fmla="*/ 136595 w 472635"/>
              <a:gd name="connsiteY1" fmla="*/ 42029 h 173083"/>
              <a:gd name="connsiteX2" fmla="*/ 241370 w 472635"/>
              <a:gd name="connsiteY2" fmla="*/ 83304 h 173083"/>
              <a:gd name="connsiteX3" fmla="*/ 222320 w 472635"/>
              <a:gd name="connsiteY3" fmla="*/ 64254 h 173083"/>
              <a:gd name="connsiteX4" fmla="*/ 368370 w 472635"/>
              <a:gd name="connsiteY4" fmla="*/ 121404 h 173083"/>
              <a:gd name="connsiteX5" fmla="*/ 336620 w 472635"/>
              <a:gd name="connsiteY5" fmla="*/ 73779 h 173083"/>
              <a:gd name="connsiteX6" fmla="*/ 469970 w 472635"/>
              <a:gd name="connsiteY6" fmla="*/ 172204 h 173083"/>
              <a:gd name="connsiteX7" fmla="*/ 412820 w 472635"/>
              <a:gd name="connsiteY7" fmla="*/ 118229 h 173083"/>
              <a:gd name="connsiteX8" fmla="*/ 260420 w 472635"/>
              <a:gd name="connsiteY8" fmla="*/ 51554 h 173083"/>
              <a:gd name="connsiteX9" fmla="*/ 108020 w 472635"/>
              <a:gd name="connsiteY9" fmla="*/ 754 h 173083"/>
              <a:gd name="connsiteX10" fmla="*/ 117545 w 472635"/>
              <a:gd name="connsiteY10" fmla="*/ 26154 h 173083"/>
              <a:gd name="connsiteX11" fmla="*/ 70 w 472635"/>
              <a:gd name="connsiteY11" fmla="*/ 105529 h 173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2635" h="173083">
                <a:moveTo>
                  <a:pt x="70" y="105529"/>
                </a:moveTo>
                <a:cubicBezTo>
                  <a:pt x="3245" y="108175"/>
                  <a:pt x="96378" y="45733"/>
                  <a:pt x="136595" y="42029"/>
                </a:cubicBezTo>
                <a:cubicBezTo>
                  <a:pt x="176812" y="38325"/>
                  <a:pt x="227083" y="79600"/>
                  <a:pt x="241370" y="83304"/>
                </a:cubicBezTo>
                <a:cubicBezTo>
                  <a:pt x="255657" y="87008"/>
                  <a:pt x="201153" y="57904"/>
                  <a:pt x="222320" y="64254"/>
                </a:cubicBezTo>
                <a:cubicBezTo>
                  <a:pt x="243487" y="70604"/>
                  <a:pt x="349320" y="119817"/>
                  <a:pt x="368370" y="121404"/>
                </a:cubicBezTo>
                <a:cubicBezTo>
                  <a:pt x="387420" y="122991"/>
                  <a:pt x="319687" y="65312"/>
                  <a:pt x="336620" y="73779"/>
                </a:cubicBezTo>
                <a:cubicBezTo>
                  <a:pt x="353553" y="82246"/>
                  <a:pt x="457270" y="164796"/>
                  <a:pt x="469970" y="172204"/>
                </a:cubicBezTo>
                <a:cubicBezTo>
                  <a:pt x="482670" y="179612"/>
                  <a:pt x="447745" y="138337"/>
                  <a:pt x="412820" y="118229"/>
                </a:cubicBezTo>
                <a:cubicBezTo>
                  <a:pt x="377895" y="98121"/>
                  <a:pt x="311220" y="71133"/>
                  <a:pt x="260420" y="51554"/>
                </a:cubicBezTo>
                <a:cubicBezTo>
                  <a:pt x="209620" y="31975"/>
                  <a:pt x="108020" y="754"/>
                  <a:pt x="108020" y="754"/>
                </a:cubicBezTo>
                <a:cubicBezTo>
                  <a:pt x="84208" y="-3479"/>
                  <a:pt x="133420" y="10808"/>
                  <a:pt x="117545" y="26154"/>
                </a:cubicBezTo>
                <a:cubicBezTo>
                  <a:pt x="101670" y="41500"/>
                  <a:pt x="-3105" y="102883"/>
                  <a:pt x="70" y="10552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D4C7BC3E-80D8-CF0F-C664-BE012B750F8E}"/>
              </a:ext>
            </a:extLst>
          </p:cNvPr>
          <p:cNvSpPr/>
          <p:nvPr/>
        </p:nvSpPr>
        <p:spPr>
          <a:xfrm>
            <a:off x="2463681" y="2366023"/>
            <a:ext cx="478351" cy="199695"/>
          </a:xfrm>
          <a:custGeom>
            <a:avLst/>
            <a:gdLst>
              <a:gd name="connsiteX0" fmla="*/ 119 w 478351"/>
              <a:gd name="connsiteY0" fmla="*/ 199377 h 199695"/>
              <a:gd name="connsiteX1" fmla="*/ 98544 w 478351"/>
              <a:gd name="connsiteY1" fmla="*/ 5702 h 199695"/>
              <a:gd name="connsiteX2" fmla="*/ 228719 w 478351"/>
              <a:gd name="connsiteY2" fmla="*/ 59677 h 199695"/>
              <a:gd name="connsiteX3" fmla="*/ 238244 w 478351"/>
              <a:gd name="connsiteY3" fmla="*/ 37452 h 199695"/>
              <a:gd name="connsiteX4" fmla="*/ 301744 w 478351"/>
              <a:gd name="connsiteY4" fmla="*/ 81902 h 199695"/>
              <a:gd name="connsiteX5" fmla="*/ 273169 w 478351"/>
              <a:gd name="connsiteY5" fmla="*/ 91427 h 199695"/>
              <a:gd name="connsiteX6" fmla="*/ 476369 w 478351"/>
              <a:gd name="connsiteY6" fmla="*/ 116827 h 199695"/>
              <a:gd name="connsiteX7" fmla="*/ 365244 w 478351"/>
              <a:gd name="connsiteY7" fmla="*/ 88252 h 199695"/>
              <a:gd name="connsiteX8" fmla="*/ 181094 w 478351"/>
              <a:gd name="connsiteY8" fmla="*/ 15227 h 199695"/>
              <a:gd name="connsiteX9" fmla="*/ 136644 w 478351"/>
              <a:gd name="connsiteY9" fmla="*/ 2527 h 199695"/>
              <a:gd name="connsiteX10" fmla="*/ 79494 w 478351"/>
              <a:gd name="connsiteY10" fmla="*/ 50152 h 199695"/>
              <a:gd name="connsiteX11" fmla="*/ 119 w 478351"/>
              <a:gd name="connsiteY11" fmla="*/ 199377 h 19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8351" h="199695">
                <a:moveTo>
                  <a:pt x="119" y="199377"/>
                </a:moveTo>
                <a:cubicBezTo>
                  <a:pt x="3294" y="191969"/>
                  <a:pt x="60444" y="28985"/>
                  <a:pt x="98544" y="5702"/>
                </a:cubicBezTo>
                <a:cubicBezTo>
                  <a:pt x="136644" y="-17581"/>
                  <a:pt x="205436" y="54385"/>
                  <a:pt x="228719" y="59677"/>
                </a:cubicBezTo>
                <a:cubicBezTo>
                  <a:pt x="252002" y="64969"/>
                  <a:pt x="226073" y="33748"/>
                  <a:pt x="238244" y="37452"/>
                </a:cubicBezTo>
                <a:cubicBezTo>
                  <a:pt x="250415" y="41156"/>
                  <a:pt x="295923" y="72906"/>
                  <a:pt x="301744" y="81902"/>
                </a:cubicBezTo>
                <a:cubicBezTo>
                  <a:pt x="307565" y="90898"/>
                  <a:pt x="244065" y="85606"/>
                  <a:pt x="273169" y="91427"/>
                </a:cubicBezTo>
                <a:cubicBezTo>
                  <a:pt x="302273" y="97248"/>
                  <a:pt x="461023" y="117356"/>
                  <a:pt x="476369" y="116827"/>
                </a:cubicBezTo>
                <a:cubicBezTo>
                  <a:pt x="491715" y="116298"/>
                  <a:pt x="414456" y="105185"/>
                  <a:pt x="365244" y="88252"/>
                </a:cubicBezTo>
                <a:cubicBezTo>
                  <a:pt x="316032" y="71319"/>
                  <a:pt x="219194" y="29514"/>
                  <a:pt x="181094" y="15227"/>
                </a:cubicBezTo>
                <a:cubicBezTo>
                  <a:pt x="142994" y="940"/>
                  <a:pt x="153577" y="-3294"/>
                  <a:pt x="136644" y="2527"/>
                </a:cubicBezTo>
                <a:cubicBezTo>
                  <a:pt x="119711" y="8348"/>
                  <a:pt x="101190" y="17344"/>
                  <a:pt x="79494" y="50152"/>
                </a:cubicBezTo>
                <a:cubicBezTo>
                  <a:pt x="57798" y="82960"/>
                  <a:pt x="-3056" y="206785"/>
                  <a:pt x="119" y="19937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7416DC9A-A19D-FF5A-4028-234D6D4C2604}"/>
              </a:ext>
            </a:extLst>
          </p:cNvPr>
          <p:cNvSpPr/>
          <p:nvPr/>
        </p:nvSpPr>
        <p:spPr>
          <a:xfrm>
            <a:off x="3212419" y="2393365"/>
            <a:ext cx="680164" cy="194262"/>
          </a:xfrm>
          <a:custGeom>
            <a:avLst/>
            <a:gdLst>
              <a:gd name="connsiteX0" fmla="*/ 3856 w 680164"/>
              <a:gd name="connsiteY0" fmla="*/ 79960 h 194262"/>
              <a:gd name="connsiteX1" fmla="*/ 86406 w 680164"/>
              <a:gd name="connsiteY1" fmla="*/ 73610 h 194262"/>
              <a:gd name="connsiteX2" fmla="*/ 219756 w 680164"/>
              <a:gd name="connsiteY2" fmla="*/ 19635 h 194262"/>
              <a:gd name="connsiteX3" fmla="*/ 146731 w 680164"/>
              <a:gd name="connsiteY3" fmla="*/ 54560 h 194262"/>
              <a:gd name="connsiteX4" fmla="*/ 318181 w 680164"/>
              <a:gd name="connsiteY4" fmla="*/ 10110 h 194262"/>
              <a:gd name="connsiteX5" fmla="*/ 384856 w 680164"/>
              <a:gd name="connsiteY5" fmla="*/ 29160 h 194262"/>
              <a:gd name="connsiteX6" fmla="*/ 375331 w 680164"/>
              <a:gd name="connsiteY6" fmla="*/ 585 h 194262"/>
              <a:gd name="connsiteX7" fmla="*/ 457881 w 680164"/>
              <a:gd name="connsiteY7" fmla="*/ 60910 h 194262"/>
              <a:gd name="connsiteX8" fmla="*/ 578531 w 680164"/>
              <a:gd name="connsiteY8" fmla="*/ 140285 h 194262"/>
              <a:gd name="connsiteX9" fmla="*/ 565831 w 680164"/>
              <a:gd name="connsiteY9" fmla="*/ 102185 h 194262"/>
              <a:gd name="connsiteX10" fmla="*/ 680131 w 680164"/>
              <a:gd name="connsiteY10" fmla="*/ 194260 h 194262"/>
              <a:gd name="connsiteX11" fmla="*/ 575356 w 680164"/>
              <a:gd name="connsiteY11" fmla="*/ 99010 h 194262"/>
              <a:gd name="connsiteX12" fmla="*/ 372156 w 680164"/>
              <a:gd name="connsiteY12" fmla="*/ 16460 h 194262"/>
              <a:gd name="connsiteX13" fmla="*/ 210231 w 680164"/>
              <a:gd name="connsiteY13" fmla="*/ 32335 h 194262"/>
              <a:gd name="connsiteX14" fmla="*/ 3856 w 680164"/>
              <a:gd name="connsiteY14" fmla="*/ 79960 h 194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0164" h="194262">
                <a:moveTo>
                  <a:pt x="3856" y="79960"/>
                </a:moveTo>
                <a:cubicBezTo>
                  <a:pt x="-16781" y="86839"/>
                  <a:pt x="50423" y="83664"/>
                  <a:pt x="86406" y="73610"/>
                </a:cubicBezTo>
                <a:cubicBezTo>
                  <a:pt x="122389" y="63556"/>
                  <a:pt x="209702" y="22810"/>
                  <a:pt x="219756" y="19635"/>
                </a:cubicBezTo>
                <a:cubicBezTo>
                  <a:pt x="229810" y="16460"/>
                  <a:pt x="130327" y="56147"/>
                  <a:pt x="146731" y="54560"/>
                </a:cubicBezTo>
                <a:cubicBezTo>
                  <a:pt x="163135" y="52973"/>
                  <a:pt x="278493" y="14343"/>
                  <a:pt x="318181" y="10110"/>
                </a:cubicBezTo>
                <a:cubicBezTo>
                  <a:pt x="357869" y="5877"/>
                  <a:pt x="375331" y="30747"/>
                  <a:pt x="384856" y="29160"/>
                </a:cubicBezTo>
                <a:cubicBezTo>
                  <a:pt x="394381" y="27572"/>
                  <a:pt x="363160" y="-4707"/>
                  <a:pt x="375331" y="585"/>
                </a:cubicBezTo>
                <a:cubicBezTo>
                  <a:pt x="387502" y="5877"/>
                  <a:pt x="424014" y="37627"/>
                  <a:pt x="457881" y="60910"/>
                </a:cubicBezTo>
                <a:cubicBezTo>
                  <a:pt x="491748" y="84193"/>
                  <a:pt x="560539" y="133406"/>
                  <a:pt x="578531" y="140285"/>
                </a:cubicBezTo>
                <a:cubicBezTo>
                  <a:pt x="596523" y="147164"/>
                  <a:pt x="548898" y="93189"/>
                  <a:pt x="565831" y="102185"/>
                </a:cubicBezTo>
                <a:cubicBezTo>
                  <a:pt x="582764" y="111181"/>
                  <a:pt x="678544" y="194789"/>
                  <a:pt x="680131" y="194260"/>
                </a:cubicBezTo>
                <a:cubicBezTo>
                  <a:pt x="681718" y="193731"/>
                  <a:pt x="626685" y="128643"/>
                  <a:pt x="575356" y="99010"/>
                </a:cubicBezTo>
                <a:cubicBezTo>
                  <a:pt x="524027" y="69377"/>
                  <a:pt x="433010" y="27572"/>
                  <a:pt x="372156" y="16460"/>
                </a:cubicBezTo>
                <a:cubicBezTo>
                  <a:pt x="311302" y="5348"/>
                  <a:pt x="268969" y="16989"/>
                  <a:pt x="210231" y="32335"/>
                </a:cubicBezTo>
                <a:cubicBezTo>
                  <a:pt x="151494" y="47681"/>
                  <a:pt x="24493" y="73081"/>
                  <a:pt x="3856" y="7996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F3B443F2-05E6-FEDA-513A-425F72433865}"/>
              </a:ext>
            </a:extLst>
          </p:cNvPr>
          <p:cNvSpPr/>
          <p:nvPr/>
        </p:nvSpPr>
        <p:spPr>
          <a:xfrm>
            <a:off x="3234686" y="2460194"/>
            <a:ext cx="565799" cy="146502"/>
          </a:xfrm>
          <a:custGeom>
            <a:avLst/>
            <a:gdLst>
              <a:gd name="connsiteX0" fmla="*/ 639 w 565799"/>
              <a:gd name="connsiteY0" fmla="*/ 146481 h 146502"/>
              <a:gd name="connsiteX1" fmla="*/ 153039 w 565799"/>
              <a:gd name="connsiteY1" fmla="*/ 41706 h 146502"/>
              <a:gd name="connsiteX2" fmla="*/ 308614 w 565799"/>
              <a:gd name="connsiteY2" fmla="*/ 38531 h 146502"/>
              <a:gd name="connsiteX3" fmla="*/ 273689 w 565799"/>
              <a:gd name="connsiteY3" fmla="*/ 60756 h 146502"/>
              <a:gd name="connsiteX4" fmla="*/ 416564 w 565799"/>
              <a:gd name="connsiteY4" fmla="*/ 54406 h 146502"/>
              <a:gd name="connsiteX5" fmla="*/ 495939 w 565799"/>
              <a:gd name="connsiteY5" fmla="*/ 76631 h 146502"/>
              <a:gd name="connsiteX6" fmla="*/ 473714 w 565799"/>
              <a:gd name="connsiteY6" fmla="*/ 51231 h 146502"/>
              <a:gd name="connsiteX7" fmla="*/ 565789 w 565799"/>
              <a:gd name="connsiteY7" fmla="*/ 114731 h 146502"/>
              <a:gd name="connsiteX8" fmla="*/ 467364 w 565799"/>
              <a:gd name="connsiteY8" fmla="*/ 51231 h 146502"/>
              <a:gd name="connsiteX9" fmla="*/ 276864 w 565799"/>
              <a:gd name="connsiteY9" fmla="*/ 16306 h 146502"/>
              <a:gd name="connsiteX10" fmla="*/ 114939 w 565799"/>
              <a:gd name="connsiteY10" fmla="*/ 431 h 146502"/>
              <a:gd name="connsiteX11" fmla="*/ 213364 w 565799"/>
              <a:gd name="connsiteY11" fmla="*/ 32181 h 146502"/>
              <a:gd name="connsiteX12" fmla="*/ 639 w 565799"/>
              <a:gd name="connsiteY12" fmla="*/ 146481 h 14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5799" h="146502">
                <a:moveTo>
                  <a:pt x="639" y="146481"/>
                </a:moveTo>
                <a:cubicBezTo>
                  <a:pt x="-9415" y="148068"/>
                  <a:pt x="101710" y="59698"/>
                  <a:pt x="153039" y="41706"/>
                </a:cubicBezTo>
                <a:cubicBezTo>
                  <a:pt x="204368" y="23714"/>
                  <a:pt x="288506" y="35356"/>
                  <a:pt x="308614" y="38531"/>
                </a:cubicBezTo>
                <a:cubicBezTo>
                  <a:pt x="328722" y="41706"/>
                  <a:pt x="255697" y="58110"/>
                  <a:pt x="273689" y="60756"/>
                </a:cubicBezTo>
                <a:cubicBezTo>
                  <a:pt x="291681" y="63402"/>
                  <a:pt x="379522" y="51760"/>
                  <a:pt x="416564" y="54406"/>
                </a:cubicBezTo>
                <a:cubicBezTo>
                  <a:pt x="453606" y="57052"/>
                  <a:pt x="486414" y="77160"/>
                  <a:pt x="495939" y="76631"/>
                </a:cubicBezTo>
                <a:cubicBezTo>
                  <a:pt x="505464" y="76102"/>
                  <a:pt x="462072" y="44881"/>
                  <a:pt x="473714" y="51231"/>
                </a:cubicBezTo>
                <a:cubicBezTo>
                  <a:pt x="485356" y="57581"/>
                  <a:pt x="566847" y="114731"/>
                  <a:pt x="565789" y="114731"/>
                </a:cubicBezTo>
                <a:cubicBezTo>
                  <a:pt x="564731" y="114731"/>
                  <a:pt x="515518" y="67635"/>
                  <a:pt x="467364" y="51231"/>
                </a:cubicBezTo>
                <a:cubicBezTo>
                  <a:pt x="419210" y="34827"/>
                  <a:pt x="335601" y="24773"/>
                  <a:pt x="276864" y="16306"/>
                </a:cubicBezTo>
                <a:cubicBezTo>
                  <a:pt x="218127" y="7839"/>
                  <a:pt x="125522" y="-2215"/>
                  <a:pt x="114939" y="431"/>
                </a:cubicBezTo>
                <a:cubicBezTo>
                  <a:pt x="104356" y="3077"/>
                  <a:pt x="230826" y="12073"/>
                  <a:pt x="213364" y="32181"/>
                </a:cubicBezTo>
                <a:cubicBezTo>
                  <a:pt x="195902" y="52289"/>
                  <a:pt x="10693" y="144894"/>
                  <a:pt x="639" y="14648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CAB6223E-D15F-D5D5-8821-CF66C77C126B}"/>
              </a:ext>
            </a:extLst>
          </p:cNvPr>
          <p:cNvSpPr/>
          <p:nvPr/>
        </p:nvSpPr>
        <p:spPr>
          <a:xfrm>
            <a:off x="3044512" y="2907709"/>
            <a:ext cx="208238" cy="118101"/>
          </a:xfrm>
          <a:custGeom>
            <a:avLst/>
            <a:gdLst>
              <a:gd name="connsiteX0" fmla="*/ 313 w 208238"/>
              <a:gd name="connsiteY0" fmla="*/ 16466 h 118101"/>
              <a:gd name="connsiteX1" fmla="*/ 89213 w 208238"/>
              <a:gd name="connsiteY1" fmla="*/ 591 h 118101"/>
              <a:gd name="connsiteX2" fmla="*/ 206688 w 208238"/>
              <a:gd name="connsiteY2" fmla="*/ 29166 h 118101"/>
              <a:gd name="connsiteX3" fmla="*/ 159063 w 208238"/>
              <a:gd name="connsiteY3" fmla="*/ 57741 h 118101"/>
              <a:gd name="connsiteX4" fmla="*/ 197163 w 208238"/>
              <a:gd name="connsiteY4" fmla="*/ 114891 h 118101"/>
              <a:gd name="connsiteX5" fmla="*/ 143188 w 208238"/>
              <a:gd name="connsiteY5" fmla="*/ 95841 h 118101"/>
              <a:gd name="connsiteX6" fmla="*/ 25713 w 208238"/>
              <a:gd name="connsiteY6" fmla="*/ 118066 h 118101"/>
              <a:gd name="connsiteX7" fmla="*/ 57463 w 208238"/>
              <a:gd name="connsiteY7" fmla="*/ 89491 h 118101"/>
              <a:gd name="connsiteX8" fmla="*/ 313 w 208238"/>
              <a:gd name="connsiteY8" fmla="*/ 16466 h 118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238" h="118101">
                <a:moveTo>
                  <a:pt x="313" y="16466"/>
                </a:moveTo>
                <a:cubicBezTo>
                  <a:pt x="5605" y="1649"/>
                  <a:pt x="54817" y="-1526"/>
                  <a:pt x="89213" y="591"/>
                </a:cubicBezTo>
                <a:cubicBezTo>
                  <a:pt x="123609" y="2708"/>
                  <a:pt x="195046" y="19641"/>
                  <a:pt x="206688" y="29166"/>
                </a:cubicBezTo>
                <a:cubicBezTo>
                  <a:pt x="218330" y="38691"/>
                  <a:pt x="160650" y="43454"/>
                  <a:pt x="159063" y="57741"/>
                </a:cubicBezTo>
                <a:cubicBezTo>
                  <a:pt x="157476" y="72028"/>
                  <a:pt x="199809" y="108541"/>
                  <a:pt x="197163" y="114891"/>
                </a:cubicBezTo>
                <a:cubicBezTo>
                  <a:pt x="194517" y="121241"/>
                  <a:pt x="171763" y="95312"/>
                  <a:pt x="143188" y="95841"/>
                </a:cubicBezTo>
                <a:cubicBezTo>
                  <a:pt x="114613" y="96370"/>
                  <a:pt x="40000" y="119124"/>
                  <a:pt x="25713" y="118066"/>
                </a:cubicBezTo>
                <a:cubicBezTo>
                  <a:pt x="11426" y="117008"/>
                  <a:pt x="56405" y="101133"/>
                  <a:pt x="57463" y="89491"/>
                </a:cubicBezTo>
                <a:cubicBezTo>
                  <a:pt x="58521" y="77849"/>
                  <a:pt x="-4979" y="31283"/>
                  <a:pt x="313" y="1646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FE5B5A5D-911D-151C-1C39-18989E86FD76}"/>
              </a:ext>
            </a:extLst>
          </p:cNvPr>
          <p:cNvSpPr/>
          <p:nvPr/>
        </p:nvSpPr>
        <p:spPr>
          <a:xfrm>
            <a:off x="2769547" y="2896868"/>
            <a:ext cx="151807" cy="85531"/>
          </a:xfrm>
          <a:custGeom>
            <a:avLst/>
            <a:gdLst>
              <a:gd name="connsiteX0" fmla="*/ 2228 w 151807"/>
              <a:gd name="connsiteY0" fmla="*/ 81282 h 85531"/>
              <a:gd name="connsiteX1" fmla="*/ 24453 w 151807"/>
              <a:gd name="connsiteY1" fmla="*/ 1907 h 85531"/>
              <a:gd name="connsiteX2" fmla="*/ 81603 w 151807"/>
              <a:gd name="connsiteY2" fmla="*/ 24132 h 85531"/>
              <a:gd name="connsiteX3" fmla="*/ 94303 w 151807"/>
              <a:gd name="connsiteY3" fmla="*/ 17782 h 85531"/>
              <a:gd name="connsiteX4" fmla="*/ 148278 w 151807"/>
              <a:gd name="connsiteY4" fmla="*/ 74932 h 85531"/>
              <a:gd name="connsiteX5" fmla="*/ 138753 w 151807"/>
              <a:gd name="connsiteY5" fmla="*/ 52707 h 85531"/>
              <a:gd name="connsiteX6" fmla="*/ 75253 w 151807"/>
              <a:gd name="connsiteY6" fmla="*/ 71757 h 85531"/>
              <a:gd name="connsiteX7" fmla="*/ 2228 w 151807"/>
              <a:gd name="connsiteY7" fmla="*/ 81282 h 85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1807" h="85531">
                <a:moveTo>
                  <a:pt x="2228" y="81282"/>
                </a:moveTo>
                <a:cubicBezTo>
                  <a:pt x="-6239" y="69640"/>
                  <a:pt x="11224" y="11432"/>
                  <a:pt x="24453" y="1907"/>
                </a:cubicBezTo>
                <a:cubicBezTo>
                  <a:pt x="37682" y="-7618"/>
                  <a:pt x="69961" y="21486"/>
                  <a:pt x="81603" y="24132"/>
                </a:cubicBezTo>
                <a:cubicBezTo>
                  <a:pt x="93245" y="26778"/>
                  <a:pt x="83191" y="9315"/>
                  <a:pt x="94303" y="17782"/>
                </a:cubicBezTo>
                <a:cubicBezTo>
                  <a:pt x="105415" y="26249"/>
                  <a:pt x="140870" y="69111"/>
                  <a:pt x="148278" y="74932"/>
                </a:cubicBezTo>
                <a:cubicBezTo>
                  <a:pt x="155686" y="80753"/>
                  <a:pt x="150924" y="53236"/>
                  <a:pt x="138753" y="52707"/>
                </a:cubicBezTo>
                <a:cubicBezTo>
                  <a:pt x="126582" y="52178"/>
                  <a:pt x="92715" y="65936"/>
                  <a:pt x="75253" y="71757"/>
                </a:cubicBezTo>
                <a:cubicBezTo>
                  <a:pt x="57791" y="77578"/>
                  <a:pt x="10695" y="92924"/>
                  <a:pt x="2228" y="8128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88381BF9-9EBF-F815-357E-649DE37F80A9}"/>
              </a:ext>
            </a:extLst>
          </p:cNvPr>
          <p:cNvSpPr/>
          <p:nvPr/>
        </p:nvSpPr>
        <p:spPr>
          <a:xfrm>
            <a:off x="2609427" y="2501558"/>
            <a:ext cx="321455" cy="82796"/>
          </a:xfrm>
          <a:custGeom>
            <a:avLst/>
            <a:gdLst>
              <a:gd name="connsiteX0" fmla="*/ 423 w 321455"/>
              <a:gd name="connsiteY0" fmla="*/ 6692 h 82796"/>
              <a:gd name="connsiteX1" fmla="*/ 209973 w 321455"/>
              <a:gd name="connsiteY1" fmla="*/ 342 h 82796"/>
              <a:gd name="connsiteX2" fmla="*/ 187748 w 321455"/>
              <a:gd name="connsiteY2" fmla="*/ 16217 h 82796"/>
              <a:gd name="connsiteX3" fmla="*/ 235373 w 321455"/>
              <a:gd name="connsiteY3" fmla="*/ 35267 h 82796"/>
              <a:gd name="connsiteX4" fmla="*/ 232198 w 321455"/>
              <a:gd name="connsiteY4" fmla="*/ 51142 h 82796"/>
              <a:gd name="connsiteX5" fmla="*/ 289348 w 321455"/>
              <a:gd name="connsiteY5" fmla="*/ 44792 h 82796"/>
              <a:gd name="connsiteX6" fmla="*/ 308398 w 321455"/>
              <a:gd name="connsiteY6" fmla="*/ 47967 h 82796"/>
              <a:gd name="connsiteX7" fmla="*/ 321098 w 321455"/>
              <a:gd name="connsiteY7" fmla="*/ 13042 h 82796"/>
              <a:gd name="connsiteX8" fmla="*/ 314748 w 321455"/>
              <a:gd name="connsiteY8" fmla="*/ 79717 h 82796"/>
              <a:gd name="connsiteX9" fmla="*/ 282998 w 321455"/>
              <a:gd name="connsiteY9" fmla="*/ 67017 h 82796"/>
              <a:gd name="connsiteX10" fmla="*/ 200448 w 321455"/>
              <a:gd name="connsiteY10" fmla="*/ 25742 h 82796"/>
              <a:gd name="connsiteX11" fmla="*/ 155998 w 321455"/>
              <a:gd name="connsiteY11" fmla="*/ 22567 h 82796"/>
              <a:gd name="connsiteX12" fmla="*/ 423 w 321455"/>
              <a:gd name="connsiteY12" fmla="*/ 6692 h 82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1455" h="82796">
                <a:moveTo>
                  <a:pt x="423" y="6692"/>
                </a:moveTo>
                <a:cubicBezTo>
                  <a:pt x="9419" y="2988"/>
                  <a:pt x="178752" y="-1245"/>
                  <a:pt x="209973" y="342"/>
                </a:cubicBezTo>
                <a:cubicBezTo>
                  <a:pt x="241194" y="1929"/>
                  <a:pt x="183515" y="10396"/>
                  <a:pt x="187748" y="16217"/>
                </a:cubicBezTo>
                <a:cubicBezTo>
                  <a:pt x="191981" y="22038"/>
                  <a:pt x="235373" y="35267"/>
                  <a:pt x="235373" y="35267"/>
                </a:cubicBezTo>
                <a:cubicBezTo>
                  <a:pt x="242781" y="41088"/>
                  <a:pt x="223202" y="49555"/>
                  <a:pt x="232198" y="51142"/>
                </a:cubicBezTo>
                <a:cubicBezTo>
                  <a:pt x="241194" y="52729"/>
                  <a:pt x="289348" y="44792"/>
                  <a:pt x="289348" y="44792"/>
                </a:cubicBezTo>
                <a:cubicBezTo>
                  <a:pt x="302048" y="44263"/>
                  <a:pt x="303106" y="53259"/>
                  <a:pt x="308398" y="47967"/>
                </a:cubicBezTo>
                <a:cubicBezTo>
                  <a:pt x="313690" y="42675"/>
                  <a:pt x="320040" y="7751"/>
                  <a:pt x="321098" y="13042"/>
                </a:cubicBezTo>
                <a:cubicBezTo>
                  <a:pt x="322156" y="18333"/>
                  <a:pt x="321098" y="70721"/>
                  <a:pt x="314748" y="79717"/>
                </a:cubicBezTo>
                <a:cubicBezTo>
                  <a:pt x="308398" y="88713"/>
                  <a:pt x="302048" y="76013"/>
                  <a:pt x="282998" y="67017"/>
                </a:cubicBezTo>
                <a:cubicBezTo>
                  <a:pt x="263948" y="58021"/>
                  <a:pt x="221615" y="33150"/>
                  <a:pt x="200448" y="25742"/>
                </a:cubicBezTo>
                <a:cubicBezTo>
                  <a:pt x="179281" y="18334"/>
                  <a:pt x="183515" y="25742"/>
                  <a:pt x="155998" y="22567"/>
                </a:cubicBezTo>
                <a:cubicBezTo>
                  <a:pt x="128481" y="19392"/>
                  <a:pt x="-8573" y="10396"/>
                  <a:pt x="423" y="669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7E820C28-C084-13A9-DCC9-C12C2F1661A3}"/>
              </a:ext>
            </a:extLst>
          </p:cNvPr>
          <p:cNvSpPr/>
          <p:nvPr/>
        </p:nvSpPr>
        <p:spPr>
          <a:xfrm>
            <a:off x="3232030" y="2412540"/>
            <a:ext cx="217446" cy="197643"/>
          </a:xfrm>
          <a:custGeom>
            <a:avLst/>
            <a:gdLst>
              <a:gd name="connsiteX0" fmla="*/ 181095 w 217446"/>
              <a:gd name="connsiteY0" fmla="*/ 460 h 197643"/>
              <a:gd name="connsiteX1" fmla="*/ 57270 w 217446"/>
              <a:gd name="connsiteY1" fmla="*/ 79835 h 197643"/>
              <a:gd name="connsiteX2" fmla="*/ 120 w 217446"/>
              <a:gd name="connsiteY2" fmla="*/ 162385 h 197643"/>
              <a:gd name="connsiteX3" fmla="*/ 41395 w 217446"/>
              <a:gd name="connsiteY3" fmla="*/ 117935 h 197643"/>
              <a:gd name="connsiteX4" fmla="*/ 12820 w 217446"/>
              <a:gd name="connsiteY4" fmla="*/ 197310 h 197643"/>
              <a:gd name="connsiteX5" fmla="*/ 44570 w 217446"/>
              <a:gd name="connsiteY5" fmla="*/ 143335 h 197643"/>
              <a:gd name="connsiteX6" fmla="*/ 216020 w 217446"/>
              <a:gd name="connsiteY6" fmla="*/ 70310 h 197643"/>
              <a:gd name="connsiteX7" fmla="*/ 127120 w 217446"/>
              <a:gd name="connsiteY7" fmla="*/ 79835 h 197643"/>
              <a:gd name="connsiteX8" fmla="*/ 139820 w 217446"/>
              <a:gd name="connsiteY8" fmla="*/ 48085 h 197643"/>
              <a:gd name="connsiteX9" fmla="*/ 181095 w 217446"/>
              <a:gd name="connsiteY9" fmla="*/ 460 h 197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7446" h="197643">
                <a:moveTo>
                  <a:pt x="181095" y="460"/>
                </a:moveTo>
                <a:cubicBezTo>
                  <a:pt x="167337" y="5752"/>
                  <a:pt x="87432" y="52848"/>
                  <a:pt x="57270" y="79835"/>
                </a:cubicBezTo>
                <a:cubicBezTo>
                  <a:pt x="27107" y="106823"/>
                  <a:pt x="2766" y="156035"/>
                  <a:pt x="120" y="162385"/>
                </a:cubicBezTo>
                <a:cubicBezTo>
                  <a:pt x="-2526" y="168735"/>
                  <a:pt x="39278" y="112114"/>
                  <a:pt x="41395" y="117935"/>
                </a:cubicBezTo>
                <a:cubicBezTo>
                  <a:pt x="43512" y="123756"/>
                  <a:pt x="12291" y="193077"/>
                  <a:pt x="12820" y="197310"/>
                </a:cubicBezTo>
                <a:cubicBezTo>
                  <a:pt x="13349" y="201543"/>
                  <a:pt x="10703" y="164502"/>
                  <a:pt x="44570" y="143335"/>
                </a:cubicBezTo>
                <a:cubicBezTo>
                  <a:pt x="78437" y="122168"/>
                  <a:pt x="202262" y="80893"/>
                  <a:pt x="216020" y="70310"/>
                </a:cubicBezTo>
                <a:cubicBezTo>
                  <a:pt x="229778" y="59727"/>
                  <a:pt x="139820" y="83539"/>
                  <a:pt x="127120" y="79835"/>
                </a:cubicBezTo>
                <a:cubicBezTo>
                  <a:pt x="114420" y="76131"/>
                  <a:pt x="132941" y="59197"/>
                  <a:pt x="139820" y="48085"/>
                </a:cubicBezTo>
                <a:cubicBezTo>
                  <a:pt x="146699" y="36973"/>
                  <a:pt x="194853" y="-4832"/>
                  <a:pt x="181095" y="4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97BC21DD-B7EF-8AA8-0822-D2E7BB1555FF}"/>
              </a:ext>
            </a:extLst>
          </p:cNvPr>
          <p:cNvSpPr/>
          <p:nvPr/>
        </p:nvSpPr>
        <p:spPr>
          <a:xfrm>
            <a:off x="3554016" y="2590483"/>
            <a:ext cx="179701" cy="130502"/>
          </a:xfrm>
          <a:custGeom>
            <a:avLst/>
            <a:gdLst>
              <a:gd name="connsiteX0" fmla="*/ 11509 w 179701"/>
              <a:gd name="connsiteY0" fmla="*/ 317 h 130502"/>
              <a:gd name="connsiteX1" fmla="*/ 160734 w 179701"/>
              <a:gd name="connsiteY1" fmla="*/ 101917 h 130502"/>
              <a:gd name="connsiteX2" fmla="*/ 176609 w 179701"/>
              <a:gd name="connsiteY2" fmla="*/ 108267 h 130502"/>
              <a:gd name="connsiteX3" fmla="*/ 151209 w 179701"/>
              <a:gd name="connsiteY3" fmla="*/ 98742 h 130502"/>
              <a:gd name="connsiteX4" fmla="*/ 1984 w 179701"/>
              <a:gd name="connsiteY4" fmla="*/ 130492 h 130502"/>
              <a:gd name="connsiteX5" fmla="*/ 65484 w 179701"/>
              <a:gd name="connsiteY5" fmla="*/ 101917 h 130502"/>
              <a:gd name="connsiteX6" fmla="*/ 65484 w 179701"/>
              <a:gd name="connsiteY6" fmla="*/ 70167 h 130502"/>
              <a:gd name="connsiteX7" fmla="*/ 11509 w 179701"/>
              <a:gd name="connsiteY7" fmla="*/ 317 h 13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9701" h="130502">
                <a:moveTo>
                  <a:pt x="11509" y="317"/>
                </a:moveTo>
                <a:cubicBezTo>
                  <a:pt x="27384" y="5609"/>
                  <a:pt x="133217" y="83925"/>
                  <a:pt x="160734" y="101917"/>
                </a:cubicBezTo>
                <a:cubicBezTo>
                  <a:pt x="188251" y="119909"/>
                  <a:pt x="178196" y="108796"/>
                  <a:pt x="176609" y="108267"/>
                </a:cubicBezTo>
                <a:cubicBezTo>
                  <a:pt x="175022" y="107738"/>
                  <a:pt x="180313" y="95038"/>
                  <a:pt x="151209" y="98742"/>
                </a:cubicBezTo>
                <a:cubicBezTo>
                  <a:pt x="122105" y="102446"/>
                  <a:pt x="16272" y="129963"/>
                  <a:pt x="1984" y="130492"/>
                </a:cubicBezTo>
                <a:cubicBezTo>
                  <a:pt x="-12304" y="131021"/>
                  <a:pt x="54901" y="111971"/>
                  <a:pt x="65484" y="101917"/>
                </a:cubicBezTo>
                <a:cubicBezTo>
                  <a:pt x="76067" y="91863"/>
                  <a:pt x="70776" y="82867"/>
                  <a:pt x="65484" y="70167"/>
                </a:cubicBezTo>
                <a:cubicBezTo>
                  <a:pt x="60192" y="57467"/>
                  <a:pt x="-4366" y="-4975"/>
                  <a:pt x="11509" y="3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3CF726F0-54E3-2F40-0F91-4F54EE1A155F}"/>
              </a:ext>
            </a:extLst>
          </p:cNvPr>
          <p:cNvSpPr/>
          <p:nvPr/>
        </p:nvSpPr>
        <p:spPr>
          <a:xfrm>
            <a:off x="3127363" y="2257412"/>
            <a:ext cx="89860" cy="260887"/>
          </a:xfrm>
          <a:custGeom>
            <a:avLst/>
            <a:gdLst>
              <a:gd name="connsiteX0" fmla="*/ 19062 w 89860"/>
              <a:gd name="connsiteY0" fmla="*/ 13 h 260887"/>
              <a:gd name="connsiteX1" fmla="*/ 22237 w 89860"/>
              <a:gd name="connsiteY1" fmla="*/ 85738 h 260887"/>
              <a:gd name="connsiteX2" fmla="*/ 85737 w 89860"/>
              <a:gd name="connsiteY2" fmla="*/ 254013 h 260887"/>
              <a:gd name="connsiteX3" fmla="*/ 76212 w 89860"/>
              <a:gd name="connsiteY3" fmla="*/ 219088 h 260887"/>
              <a:gd name="connsiteX4" fmla="*/ 15887 w 89860"/>
              <a:gd name="connsiteY4" fmla="*/ 133363 h 260887"/>
              <a:gd name="connsiteX5" fmla="*/ 12 w 89860"/>
              <a:gd name="connsiteY5" fmla="*/ 79388 h 260887"/>
              <a:gd name="connsiteX6" fmla="*/ 19062 w 89860"/>
              <a:gd name="connsiteY6" fmla="*/ 13 h 26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860" h="260887">
                <a:moveTo>
                  <a:pt x="19062" y="13"/>
                </a:moveTo>
                <a:cubicBezTo>
                  <a:pt x="22766" y="1071"/>
                  <a:pt x="11125" y="43405"/>
                  <a:pt x="22237" y="85738"/>
                </a:cubicBezTo>
                <a:cubicBezTo>
                  <a:pt x="33349" y="128071"/>
                  <a:pt x="76741" y="231788"/>
                  <a:pt x="85737" y="254013"/>
                </a:cubicBezTo>
                <a:cubicBezTo>
                  <a:pt x="94733" y="276238"/>
                  <a:pt x="87854" y="239196"/>
                  <a:pt x="76212" y="219088"/>
                </a:cubicBezTo>
                <a:cubicBezTo>
                  <a:pt x="64570" y="198980"/>
                  <a:pt x="28587" y="156646"/>
                  <a:pt x="15887" y="133363"/>
                </a:cubicBezTo>
                <a:cubicBezTo>
                  <a:pt x="3187" y="110080"/>
                  <a:pt x="541" y="96321"/>
                  <a:pt x="12" y="79388"/>
                </a:cubicBezTo>
                <a:cubicBezTo>
                  <a:pt x="-517" y="62455"/>
                  <a:pt x="15358" y="-1045"/>
                  <a:pt x="19062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3DB86741-F817-BF5E-2A64-2520284FD009}"/>
              </a:ext>
            </a:extLst>
          </p:cNvPr>
          <p:cNvSpPr/>
          <p:nvPr/>
        </p:nvSpPr>
        <p:spPr>
          <a:xfrm>
            <a:off x="2655907" y="2428844"/>
            <a:ext cx="337473" cy="81188"/>
          </a:xfrm>
          <a:custGeom>
            <a:avLst/>
            <a:gdLst>
              <a:gd name="connsiteX0" fmla="*/ 1568 w 337473"/>
              <a:gd name="connsiteY0" fmla="*/ 31 h 81188"/>
              <a:gd name="connsiteX1" fmla="*/ 315893 w 337473"/>
              <a:gd name="connsiteY1" fmla="*/ 79406 h 81188"/>
              <a:gd name="connsiteX2" fmla="*/ 306368 w 337473"/>
              <a:gd name="connsiteY2" fmla="*/ 57181 h 81188"/>
              <a:gd name="connsiteX3" fmla="*/ 277793 w 337473"/>
              <a:gd name="connsiteY3" fmla="*/ 79406 h 81188"/>
              <a:gd name="connsiteX4" fmla="*/ 198418 w 337473"/>
              <a:gd name="connsiteY4" fmla="*/ 69881 h 81188"/>
              <a:gd name="connsiteX5" fmla="*/ 1568 w 337473"/>
              <a:gd name="connsiteY5" fmla="*/ 31 h 81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7473" h="81188">
                <a:moveTo>
                  <a:pt x="1568" y="31"/>
                </a:moveTo>
                <a:cubicBezTo>
                  <a:pt x="21147" y="1618"/>
                  <a:pt x="315893" y="79406"/>
                  <a:pt x="315893" y="79406"/>
                </a:cubicBezTo>
                <a:cubicBezTo>
                  <a:pt x="366693" y="88931"/>
                  <a:pt x="312718" y="57181"/>
                  <a:pt x="306368" y="57181"/>
                </a:cubicBezTo>
                <a:cubicBezTo>
                  <a:pt x="300018" y="57181"/>
                  <a:pt x="295785" y="77289"/>
                  <a:pt x="277793" y="79406"/>
                </a:cubicBezTo>
                <a:lnTo>
                  <a:pt x="198418" y="69881"/>
                </a:lnTo>
                <a:cubicBezTo>
                  <a:pt x="151322" y="56652"/>
                  <a:pt x="-18011" y="-1556"/>
                  <a:pt x="1568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06CA1405-37D3-4DDF-B2A9-CFBA8C0792D7}"/>
              </a:ext>
            </a:extLst>
          </p:cNvPr>
          <p:cNvSpPr/>
          <p:nvPr/>
        </p:nvSpPr>
        <p:spPr>
          <a:xfrm>
            <a:off x="3114625" y="2419348"/>
            <a:ext cx="155956" cy="302065"/>
          </a:xfrm>
          <a:custGeom>
            <a:avLst/>
            <a:gdLst>
              <a:gd name="connsiteX0" fmla="*/ 41325 w 155956"/>
              <a:gd name="connsiteY0" fmla="*/ 2 h 302065"/>
              <a:gd name="connsiteX1" fmla="*/ 41325 w 155956"/>
              <a:gd name="connsiteY1" fmla="*/ 98427 h 302065"/>
              <a:gd name="connsiteX2" fmla="*/ 50 w 155956"/>
              <a:gd name="connsiteY2" fmla="*/ 187327 h 302065"/>
              <a:gd name="connsiteX3" fmla="*/ 50850 w 155956"/>
              <a:gd name="connsiteY3" fmla="*/ 149227 h 302065"/>
              <a:gd name="connsiteX4" fmla="*/ 117525 w 155956"/>
              <a:gd name="connsiteY4" fmla="*/ 180977 h 302065"/>
              <a:gd name="connsiteX5" fmla="*/ 155625 w 155956"/>
              <a:gd name="connsiteY5" fmla="*/ 301627 h 302065"/>
              <a:gd name="connsiteX6" fmla="*/ 136575 w 155956"/>
              <a:gd name="connsiteY6" fmla="*/ 215902 h 302065"/>
              <a:gd name="connsiteX7" fmla="*/ 146100 w 155956"/>
              <a:gd name="connsiteY7" fmla="*/ 73027 h 302065"/>
              <a:gd name="connsiteX8" fmla="*/ 136575 w 155956"/>
              <a:gd name="connsiteY8" fmla="*/ 146052 h 302065"/>
              <a:gd name="connsiteX9" fmla="*/ 79425 w 155956"/>
              <a:gd name="connsiteY9" fmla="*/ 107952 h 302065"/>
              <a:gd name="connsiteX10" fmla="*/ 142925 w 155956"/>
              <a:gd name="connsiteY10" fmla="*/ 104777 h 302065"/>
              <a:gd name="connsiteX11" fmla="*/ 104825 w 155956"/>
              <a:gd name="connsiteY11" fmla="*/ 79377 h 302065"/>
              <a:gd name="connsiteX12" fmla="*/ 54025 w 155956"/>
              <a:gd name="connsiteY12" fmla="*/ 95252 h 302065"/>
              <a:gd name="connsiteX13" fmla="*/ 41325 w 155956"/>
              <a:gd name="connsiteY13" fmla="*/ 2 h 302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5956" h="302065">
                <a:moveTo>
                  <a:pt x="41325" y="2"/>
                </a:moveTo>
                <a:cubicBezTo>
                  <a:pt x="39208" y="531"/>
                  <a:pt x="48204" y="67206"/>
                  <a:pt x="41325" y="98427"/>
                </a:cubicBezTo>
                <a:cubicBezTo>
                  <a:pt x="34446" y="129648"/>
                  <a:pt x="-1537" y="178860"/>
                  <a:pt x="50" y="187327"/>
                </a:cubicBezTo>
                <a:cubicBezTo>
                  <a:pt x="1637" y="195794"/>
                  <a:pt x="31271" y="150285"/>
                  <a:pt x="50850" y="149227"/>
                </a:cubicBezTo>
                <a:cubicBezTo>
                  <a:pt x="70429" y="148169"/>
                  <a:pt x="100062" y="155577"/>
                  <a:pt x="117525" y="180977"/>
                </a:cubicBezTo>
                <a:cubicBezTo>
                  <a:pt x="134988" y="206377"/>
                  <a:pt x="152450" y="295806"/>
                  <a:pt x="155625" y="301627"/>
                </a:cubicBezTo>
                <a:cubicBezTo>
                  <a:pt x="158800" y="307448"/>
                  <a:pt x="138163" y="254002"/>
                  <a:pt x="136575" y="215902"/>
                </a:cubicBezTo>
                <a:cubicBezTo>
                  <a:pt x="134987" y="177802"/>
                  <a:pt x="146100" y="84669"/>
                  <a:pt x="146100" y="73027"/>
                </a:cubicBezTo>
                <a:cubicBezTo>
                  <a:pt x="146100" y="61385"/>
                  <a:pt x="147687" y="140231"/>
                  <a:pt x="136575" y="146052"/>
                </a:cubicBezTo>
                <a:cubicBezTo>
                  <a:pt x="125463" y="151873"/>
                  <a:pt x="78367" y="114831"/>
                  <a:pt x="79425" y="107952"/>
                </a:cubicBezTo>
                <a:cubicBezTo>
                  <a:pt x="80483" y="101073"/>
                  <a:pt x="138692" y="109539"/>
                  <a:pt x="142925" y="104777"/>
                </a:cubicBezTo>
                <a:cubicBezTo>
                  <a:pt x="147158" y="100015"/>
                  <a:pt x="119642" y="80964"/>
                  <a:pt x="104825" y="79377"/>
                </a:cubicBezTo>
                <a:cubicBezTo>
                  <a:pt x="90008" y="77790"/>
                  <a:pt x="64079" y="103189"/>
                  <a:pt x="54025" y="95252"/>
                </a:cubicBezTo>
                <a:cubicBezTo>
                  <a:pt x="43971" y="87315"/>
                  <a:pt x="43442" y="-527"/>
                  <a:pt x="41325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9BF262EC-BE4F-2D90-95B0-D8535A2950BB}"/>
              </a:ext>
            </a:extLst>
          </p:cNvPr>
          <p:cNvSpPr/>
          <p:nvPr/>
        </p:nvSpPr>
        <p:spPr>
          <a:xfrm>
            <a:off x="3682909" y="2666922"/>
            <a:ext cx="247741" cy="121221"/>
          </a:xfrm>
          <a:custGeom>
            <a:avLst/>
            <a:gdLst>
              <a:gd name="connsiteX0" fmla="*/ 91 w 247741"/>
              <a:gd name="connsiteY0" fmla="*/ 92153 h 121221"/>
              <a:gd name="connsiteX1" fmla="*/ 98516 w 247741"/>
              <a:gd name="connsiteY1" fmla="*/ 66753 h 121221"/>
              <a:gd name="connsiteX2" fmla="*/ 177891 w 247741"/>
              <a:gd name="connsiteY2" fmla="*/ 9603 h 121221"/>
              <a:gd name="connsiteX3" fmla="*/ 146141 w 247741"/>
              <a:gd name="connsiteY3" fmla="*/ 47703 h 121221"/>
              <a:gd name="connsiteX4" fmla="*/ 174716 w 247741"/>
              <a:gd name="connsiteY4" fmla="*/ 79453 h 121221"/>
              <a:gd name="connsiteX5" fmla="*/ 209641 w 247741"/>
              <a:gd name="connsiteY5" fmla="*/ 69928 h 121221"/>
              <a:gd name="connsiteX6" fmla="*/ 158841 w 247741"/>
              <a:gd name="connsiteY6" fmla="*/ 108028 h 121221"/>
              <a:gd name="connsiteX7" fmla="*/ 247741 w 247741"/>
              <a:gd name="connsiteY7" fmla="*/ 92153 h 121221"/>
              <a:gd name="connsiteX8" fmla="*/ 158841 w 247741"/>
              <a:gd name="connsiteY8" fmla="*/ 120728 h 121221"/>
              <a:gd name="connsiteX9" fmla="*/ 152491 w 247741"/>
              <a:gd name="connsiteY9" fmla="*/ 63578 h 121221"/>
              <a:gd name="connsiteX10" fmla="*/ 98516 w 247741"/>
              <a:gd name="connsiteY10" fmla="*/ 44528 h 121221"/>
              <a:gd name="connsiteX11" fmla="*/ 47716 w 247741"/>
              <a:gd name="connsiteY11" fmla="*/ 78 h 121221"/>
              <a:gd name="connsiteX12" fmla="*/ 79466 w 247741"/>
              <a:gd name="connsiteY12" fmla="*/ 35003 h 121221"/>
              <a:gd name="connsiteX13" fmla="*/ 91 w 247741"/>
              <a:gd name="connsiteY13" fmla="*/ 92153 h 121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7741" h="121221">
                <a:moveTo>
                  <a:pt x="91" y="92153"/>
                </a:moveTo>
                <a:cubicBezTo>
                  <a:pt x="3266" y="97445"/>
                  <a:pt x="68883" y="80511"/>
                  <a:pt x="98516" y="66753"/>
                </a:cubicBezTo>
                <a:cubicBezTo>
                  <a:pt x="128149" y="52995"/>
                  <a:pt x="169953" y="12778"/>
                  <a:pt x="177891" y="9603"/>
                </a:cubicBezTo>
                <a:cubicBezTo>
                  <a:pt x="185829" y="6428"/>
                  <a:pt x="146670" y="36061"/>
                  <a:pt x="146141" y="47703"/>
                </a:cubicBezTo>
                <a:cubicBezTo>
                  <a:pt x="145612" y="59345"/>
                  <a:pt x="164133" y="75749"/>
                  <a:pt x="174716" y="79453"/>
                </a:cubicBezTo>
                <a:cubicBezTo>
                  <a:pt x="185299" y="83157"/>
                  <a:pt x="212287" y="65166"/>
                  <a:pt x="209641" y="69928"/>
                </a:cubicBezTo>
                <a:cubicBezTo>
                  <a:pt x="206995" y="74690"/>
                  <a:pt x="152491" y="104324"/>
                  <a:pt x="158841" y="108028"/>
                </a:cubicBezTo>
                <a:cubicBezTo>
                  <a:pt x="165191" y="111732"/>
                  <a:pt x="247741" y="90036"/>
                  <a:pt x="247741" y="92153"/>
                </a:cubicBezTo>
                <a:cubicBezTo>
                  <a:pt x="247741" y="94270"/>
                  <a:pt x="174716" y="125490"/>
                  <a:pt x="158841" y="120728"/>
                </a:cubicBezTo>
                <a:cubicBezTo>
                  <a:pt x="142966" y="115966"/>
                  <a:pt x="162545" y="76278"/>
                  <a:pt x="152491" y="63578"/>
                </a:cubicBezTo>
                <a:cubicBezTo>
                  <a:pt x="142437" y="50878"/>
                  <a:pt x="115979" y="55111"/>
                  <a:pt x="98516" y="44528"/>
                </a:cubicBezTo>
                <a:cubicBezTo>
                  <a:pt x="81054" y="33945"/>
                  <a:pt x="50891" y="1665"/>
                  <a:pt x="47716" y="78"/>
                </a:cubicBezTo>
                <a:cubicBezTo>
                  <a:pt x="44541" y="-1509"/>
                  <a:pt x="81583" y="21245"/>
                  <a:pt x="79466" y="35003"/>
                </a:cubicBezTo>
                <a:cubicBezTo>
                  <a:pt x="77349" y="48761"/>
                  <a:pt x="-3084" y="86861"/>
                  <a:pt x="91" y="92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1FCD1144-4EC7-E0D5-0E4A-B7E4508B6E7C}"/>
              </a:ext>
            </a:extLst>
          </p:cNvPr>
          <p:cNvSpPr/>
          <p:nvPr/>
        </p:nvSpPr>
        <p:spPr>
          <a:xfrm>
            <a:off x="3527424" y="2666794"/>
            <a:ext cx="282580" cy="146282"/>
          </a:xfrm>
          <a:custGeom>
            <a:avLst/>
            <a:gdLst>
              <a:gd name="connsiteX0" fmla="*/ 1 w 282580"/>
              <a:gd name="connsiteY0" fmla="*/ 63706 h 146282"/>
              <a:gd name="connsiteX1" fmla="*/ 155576 w 282580"/>
              <a:gd name="connsiteY1" fmla="*/ 44656 h 146282"/>
              <a:gd name="connsiteX2" fmla="*/ 209551 w 282580"/>
              <a:gd name="connsiteY2" fmla="*/ 70056 h 146282"/>
              <a:gd name="connsiteX3" fmla="*/ 165101 w 282580"/>
              <a:gd name="connsiteY3" fmla="*/ 117681 h 146282"/>
              <a:gd name="connsiteX4" fmla="*/ 196851 w 282580"/>
              <a:gd name="connsiteY4" fmla="*/ 108156 h 146282"/>
              <a:gd name="connsiteX5" fmla="*/ 155576 w 282580"/>
              <a:gd name="connsiteY5" fmla="*/ 146256 h 146282"/>
              <a:gd name="connsiteX6" fmla="*/ 212726 w 282580"/>
              <a:gd name="connsiteY6" fmla="*/ 114506 h 146282"/>
              <a:gd name="connsiteX7" fmla="*/ 282576 w 282580"/>
              <a:gd name="connsiteY7" fmla="*/ 133556 h 146282"/>
              <a:gd name="connsiteX8" fmla="*/ 215901 w 282580"/>
              <a:gd name="connsiteY8" fmla="*/ 60531 h 146282"/>
              <a:gd name="connsiteX9" fmla="*/ 149226 w 282580"/>
              <a:gd name="connsiteY9" fmla="*/ 206 h 146282"/>
              <a:gd name="connsiteX10" fmla="*/ 158751 w 282580"/>
              <a:gd name="connsiteY10" fmla="*/ 41481 h 146282"/>
              <a:gd name="connsiteX11" fmla="*/ 1 w 282580"/>
              <a:gd name="connsiteY11" fmla="*/ 63706 h 14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2580" h="146282">
                <a:moveTo>
                  <a:pt x="1" y="63706"/>
                </a:moveTo>
                <a:cubicBezTo>
                  <a:pt x="-528" y="64235"/>
                  <a:pt x="120651" y="43598"/>
                  <a:pt x="155576" y="44656"/>
                </a:cubicBezTo>
                <a:cubicBezTo>
                  <a:pt x="190501" y="45714"/>
                  <a:pt x="207964" y="57885"/>
                  <a:pt x="209551" y="70056"/>
                </a:cubicBezTo>
                <a:cubicBezTo>
                  <a:pt x="211138" y="82227"/>
                  <a:pt x="167218" y="111331"/>
                  <a:pt x="165101" y="117681"/>
                </a:cubicBezTo>
                <a:cubicBezTo>
                  <a:pt x="162984" y="124031"/>
                  <a:pt x="198438" y="103394"/>
                  <a:pt x="196851" y="108156"/>
                </a:cubicBezTo>
                <a:cubicBezTo>
                  <a:pt x="195264" y="112918"/>
                  <a:pt x="152930" y="145198"/>
                  <a:pt x="155576" y="146256"/>
                </a:cubicBezTo>
                <a:cubicBezTo>
                  <a:pt x="158222" y="147314"/>
                  <a:pt x="191559" y="116623"/>
                  <a:pt x="212726" y="114506"/>
                </a:cubicBezTo>
                <a:cubicBezTo>
                  <a:pt x="233893" y="112389"/>
                  <a:pt x="282047" y="142552"/>
                  <a:pt x="282576" y="133556"/>
                </a:cubicBezTo>
                <a:cubicBezTo>
                  <a:pt x="283105" y="124560"/>
                  <a:pt x="238126" y="82756"/>
                  <a:pt x="215901" y="60531"/>
                </a:cubicBezTo>
                <a:cubicBezTo>
                  <a:pt x="193676" y="38306"/>
                  <a:pt x="158751" y="3381"/>
                  <a:pt x="149226" y="206"/>
                </a:cubicBezTo>
                <a:cubicBezTo>
                  <a:pt x="139701" y="-2969"/>
                  <a:pt x="184680" y="31427"/>
                  <a:pt x="158751" y="41481"/>
                </a:cubicBezTo>
                <a:cubicBezTo>
                  <a:pt x="132822" y="51535"/>
                  <a:pt x="530" y="63177"/>
                  <a:pt x="1" y="637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775D56A0-8B11-B103-2231-2DD5FD3226B7}"/>
              </a:ext>
            </a:extLst>
          </p:cNvPr>
          <p:cNvSpPr/>
          <p:nvPr/>
        </p:nvSpPr>
        <p:spPr>
          <a:xfrm>
            <a:off x="2463784" y="2607999"/>
            <a:ext cx="419599" cy="106626"/>
          </a:xfrm>
          <a:custGeom>
            <a:avLst/>
            <a:gdLst>
              <a:gd name="connsiteX0" fmla="*/ 16 w 419599"/>
              <a:gd name="connsiteY0" fmla="*/ 106626 h 106626"/>
              <a:gd name="connsiteX1" fmla="*/ 76216 w 419599"/>
              <a:gd name="connsiteY1" fmla="*/ 43126 h 106626"/>
              <a:gd name="connsiteX2" fmla="*/ 171466 w 419599"/>
              <a:gd name="connsiteY2" fmla="*/ 49476 h 106626"/>
              <a:gd name="connsiteX3" fmla="*/ 247666 w 419599"/>
              <a:gd name="connsiteY3" fmla="*/ 33601 h 106626"/>
              <a:gd name="connsiteX4" fmla="*/ 180991 w 419599"/>
              <a:gd name="connsiteY4" fmla="*/ 59001 h 106626"/>
              <a:gd name="connsiteX5" fmla="*/ 333391 w 419599"/>
              <a:gd name="connsiteY5" fmla="*/ 17726 h 106626"/>
              <a:gd name="connsiteX6" fmla="*/ 419116 w 419599"/>
              <a:gd name="connsiteY6" fmla="*/ 8201 h 106626"/>
              <a:gd name="connsiteX7" fmla="*/ 361966 w 419599"/>
              <a:gd name="connsiteY7" fmla="*/ 1851 h 106626"/>
              <a:gd name="connsiteX8" fmla="*/ 234966 w 419599"/>
              <a:gd name="connsiteY8" fmla="*/ 43126 h 106626"/>
              <a:gd name="connsiteX9" fmla="*/ 117491 w 419599"/>
              <a:gd name="connsiteY9" fmla="*/ 17726 h 106626"/>
              <a:gd name="connsiteX10" fmla="*/ 133366 w 419599"/>
              <a:gd name="connsiteY10" fmla="*/ 43126 h 106626"/>
              <a:gd name="connsiteX11" fmla="*/ 69866 w 419599"/>
              <a:gd name="connsiteY11" fmla="*/ 43126 h 106626"/>
              <a:gd name="connsiteX12" fmla="*/ 16 w 419599"/>
              <a:gd name="connsiteY12" fmla="*/ 106626 h 106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9599" h="106626">
                <a:moveTo>
                  <a:pt x="16" y="106626"/>
                </a:moveTo>
                <a:cubicBezTo>
                  <a:pt x="1074" y="106626"/>
                  <a:pt x="47641" y="52651"/>
                  <a:pt x="76216" y="43126"/>
                </a:cubicBezTo>
                <a:cubicBezTo>
                  <a:pt x="104791" y="33601"/>
                  <a:pt x="142891" y="51063"/>
                  <a:pt x="171466" y="49476"/>
                </a:cubicBezTo>
                <a:cubicBezTo>
                  <a:pt x="200041" y="47888"/>
                  <a:pt x="246079" y="32014"/>
                  <a:pt x="247666" y="33601"/>
                </a:cubicBezTo>
                <a:cubicBezTo>
                  <a:pt x="249253" y="35188"/>
                  <a:pt x="166704" y="61647"/>
                  <a:pt x="180991" y="59001"/>
                </a:cubicBezTo>
                <a:cubicBezTo>
                  <a:pt x="195278" y="56355"/>
                  <a:pt x="293704" y="26193"/>
                  <a:pt x="333391" y="17726"/>
                </a:cubicBezTo>
                <a:cubicBezTo>
                  <a:pt x="373079" y="9259"/>
                  <a:pt x="414354" y="10847"/>
                  <a:pt x="419116" y="8201"/>
                </a:cubicBezTo>
                <a:cubicBezTo>
                  <a:pt x="423878" y="5555"/>
                  <a:pt x="392658" y="-3970"/>
                  <a:pt x="361966" y="1851"/>
                </a:cubicBezTo>
                <a:cubicBezTo>
                  <a:pt x="331274" y="7672"/>
                  <a:pt x="275712" y="40480"/>
                  <a:pt x="234966" y="43126"/>
                </a:cubicBezTo>
                <a:cubicBezTo>
                  <a:pt x="194220" y="45772"/>
                  <a:pt x="134424" y="17726"/>
                  <a:pt x="117491" y="17726"/>
                </a:cubicBezTo>
                <a:cubicBezTo>
                  <a:pt x="100558" y="17726"/>
                  <a:pt x="141303" y="38893"/>
                  <a:pt x="133366" y="43126"/>
                </a:cubicBezTo>
                <a:cubicBezTo>
                  <a:pt x="125429" y="47359"/>
                  <a:pt x="90504" y="29897"/>
                  <a:pt x="69866" y="43126"/>
                </a:cubicBezTo>
                <a:cubicBezTo>
                  <a:pt x="49228" y="56355"/>
                  <a:pt x="-1042" y="106626"/>
                  <a:pt x="16" y="1066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6BB00F9B-0452-83A5-D702-E51F2DC4DDDE}"/>
              </a:ext>
            </a:extLst>
          </p:cNvPr>
          <p:cNvSpPr/>
          <p:nvPr/>
        </p:nvSpPr>
        <p:spPr>
          <a:xfrm>
            <a:off x="2367399" y="2771549"/>
            <a:ext cx="71061" cy="264443"/>
          </a:xfrm>
          <a:custGeom>
            <a:avLst/>
            <a:gdLst>
              <a:gd name="connsiteX0" fmla="*/ 71001 w 71061"/>
              <a:gd name="connsiteY0" fmla="*/ 226 h 264443"/>
              <a:gd name="connsiteX1" fmla="*/ 13851 w 71061"/>
              <a:gd name="connsiteY1" fmla="*/ 127226 h 264443"/>
              <a:gd name="connsiteX2" fmla="*/ 39251 w 71061"/>
              <a:gd name="connsiteY2" fmla="*/ 260576 h 264443"/>
              <a:gd name="connsiteX3" fmla="*/ 26551 w 71061"/>
              <a:gd name="connsiteY3" fmla="*/ 222476 h 264443"/>
              <a:gd name="connsiteX4" fmla="*/ 1151 w 71061"/>
              <a:gd name="connsiteY4" fmla="*/ 158976 h 264443"/>
              <a:gd name="connsiteX5" fmla="*/ 71001 w 71061"/>
              <a:gd name="connsiteY5" fmla="*/ 226 h 264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61" h="264443">
                <a:moveTo>
                  <a:pt x="71001" y="226"/>
                </a:moveTo>
                <a:cubicBezTo>
                  <a:pt x="73118" y="-5066"/>
                  <a:pt x="19143" y="83834"/>
                  <a:pt x="13851" y="127226"/>
                </a:cubicBezTo>
                <a:cubicBezTo>
                  <a:pt x="8559" y="170618"/>
                  <a:pt x="37134" y="244701"/>
                  <a:pt x="39251" y="260576"/>
                </a:cubicBezTo>
                <a:cubicBezTo>
                  <a:pt x="41368" y="276451"/>
                  <a:pt x="32901" y="239409"/>
                  <a:pt x="26551" y="222476"/>
                </a:cubicBezTo>
                <a:cubicBezTo>
                  <a:pt x="20201" y="205543"/>
                  <a:pt x="-5728" y="191784"/>
                  <a:pt x="1151" y="158976"/>
                </a:cubicBezTo>
                <a:cubicBezTo>
                  <a:pt x="8030" y="126168"/>
                  <a:pt x="68884" y="5518"/>
                  <a:pt x="71001" y="2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190E4A59-1E24-A0B9-BF82-BEC9DB84D3F9}"/>
              </a:ext>
            </a:extLst>
          </p:cNvPr>
          <p:cNvSpPr/>
          <p:nvPr/>
        </p:nvSpPr>
        <p:spPr>
          <a:xfrm>
            <a:off x="2558139" y="2822406"/>
            <a:ext cx="48558" cy="236609"/>
          </a:xfrm>
          <a:custGeom>
            <a:avLst/>
            <a:gdLst>
              <a:gd name="connsiteX0" fmla="*/ 48536 w 48558"/>
              <a:gd name="connsiteY0" fmla="*/ 169 h 236609"/>
              <a:gd name="connsiteX1" fmla="*/ 7261 w 48558"/>
              <a:gd name="connsiteY1" fmla="*/ 127169 h 236609"/>
              <a:gd name="connsiteX2" fmla="*/ 13611 w 48558"/>
              <a:gd name="connsiteY2" fmla="*/ 231944 h 236609"/>
              <a:gd name="connsiteX3" fmla="*/ 13611 w 48558"/>
              <a:gd name="connsiteY3" fmla="*/ 206544 h 236609"/>
              <a:gd name="connsiteX4" fmla="*/ 911 w 48558"/>
              <a:gd name="connsiteY4" fmla="*/ 101769 h 236609"/>
              <a:gd name="connsiteX5" fmla="*/ 48536 w 48558"/>
              <a:gd name="connsiteY5" fmla="*/ 169 h 236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558" h="236609">
                <a:moveTo>
                  <a:pt x="48536" y="169"/>
                </a:moveTo>
                <a:cubicBezTo>
                  <a:pt x="49594" y="4402"/>
                  <a:pt x="13082" y="88540"/>
                  <a:pt x="7261" y="127169"/>
                </a:cubicBezTo>
                <a:cubicBezTo>
                  <a:pt x="1440" y="165798"/>
                  <a:pt x="12553" y="218715"/>
                  <a:pt x="13611" y="231944"/>
                </a:cubicBezTo>
                <a:cubicBezTo>
                  <a:pt x="14669" y="245173"/>
                  <a:pt x="15728" y="228240"/>
                  <a:pt x="13611" y="206544"/>
                </a:cubicBezTo>
                <a:cubicBezTo>
                  <a:pt x="11494" y="184848"/>
                  <a:pt x="-3851" y="131402"/>
                  <a:pt x="911" y="101769"/>
                </a:cubicBezTo>
                <a:cubicBezTo>
                  <a:pt x="5673" y="72136"/>
                  <a:pt x="47478" y="-4064"/>
                  <a:pt x="48536" y="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3E25A979-CA7D-AF7F-393A-5560E6938CE2}"/>
              </a:ext>
            </a:extLst>
          </p:cNvPr>
          <p:cNvSpPr/>
          <p:nvPr/>
        </p:nvSpPr>
        <p:spPr>
          <a:xfrm>
            <a:off x="2704667" y="4114154"/>
            <a:ext cx="621726" cy="122849"/>
          </a:xfrm>
          <a:custGeom>
            <a:avLst/>
            <a:gdLst>
              <a:gd name="connsiteX0" fmla="*/ 433 w 621726"/>
              <a:gd name="connsiteY0" fmla="*/ 646 h 122849"/>
              <a:gd name="connsiteX1" fmla="*/ 175058 w 621726"/>
              <a:gd name="connsiteY1" fmla="*/ 45096 h 122849"/>
              <a:gd name="connsiteX2" fmla="*/ 302058 w 621726"/>
              <a:gd name="connsiteY2" fmla="*/ 51446 h 122849"/>
              <a:gd name="connsiteX3" fmla="*/ 238558 w 621726"/>
              <a:gd name="connsiteY3" fmla="*/ 83196 h 122849"/>
              <a:gd name="connsiteX4" fmla="*/ 346508 w 621726"/>
              <a:gd name="connsiteY4" fmla="*/ 83196 h 122849"/>
              <a:gd name="connsiteX5" fmla="*/ 222683 w 621726"/>
              <a:gd name="connsiteY5" fmla="*/ 121296 h 122849"/>
              <a:gd name="connsiteX6" fmla="*/ 619558 w 621726"/>
              <a:gd name="connsiteY6" fmla="*/ 22871 h 122849"/>
              <a:gd name="connsiteX7" fmla="*/ 375083 w 621726"/>
              <a:gd name="connsiteY7" fmla="*/ 86371 h 122849"/>
              <a:gd name="connsiteX8" fmla="*/ 229033 w 621726"/>
              <a:gd name="connsiteY8" fmla="*/ 83196 h 122849"/>
              <a:gd name="connsiteX9" fmla="*/ 433 w 621726"/>
              <a:gd name="connsiteY9" fmla="*/ 646 h 122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1726" h="122849">
                <a:moveTo>
                  <a:pt x="433" y="646"/>
                </a:moveTo>
                <a:cubicBezTo>
                  <a:pt x="-8563" y="-5704"/>
                  <a:pt x="124787" y="36629"/>
                  <a:pt x="175058" y="45096"/>
                </a:cubicBezTo>
                <a:cubicBezTo>
                  <a:pt x="225329" y="53563"/>
                  <a:pt x="291475" y="45096"/>
                  <a:pt x="302058" y="51446"/>
                </a:cubicBezTo>
                <a:cubicBezTo>
                  <a:pt x="312641" y="57796"/>
                  <a:pt x="231150" y="77904"/>
                  <a:pt x="238558" y="83196"/>
                </a:cubicBezTo>
                <a:cubicBezTo>
                  <a:pt x="245966" y="88488"/>
                  <a:pt x="349154" y="76846"/>
                  <a:pt x="346508" y="83196"/>
                </a:cubicBezTo>
                <a:cubicBezTo>
                  <a:pt x="343862" y="89546"/>
                  <a:pt x="177175" y="131350"/>
                  <a:pt x="222683" y="121296"/>
                </a:cubicBezTo>
                <a:cubicBezTo>
                  <a:pt x="268191" y="111242"/>
                  <a:pt x="594158" y="28692"/>
                  <a:pt x="619558" y="22871"/>
                </a:cubicBezTo>
                <a:cubicBezTo>
                  <a:pt x="644958" y="17050"/>
                  <a:pt x="440170" y="76317"/>
                  <a:pt x="375083" y="86371"/>
                </a:cubicBezTo>
                <a:cubicBezTo>
                  <a:pt x="309996" y="96425"/>
                  <a:pt x="287771" y="94838"/>
                  <a:pt x="229033" y="83196"/>
                </a:cubicBezTo>
                <a:cubicBezTo>
                  <a:pt x="170296" y="71554"/>
                  <a:pt x="9429" y="6996"/>
                  <a:pt x="433" y="6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1D02F4DB-E47F-E148-634F-898631003733}"/>
              </a:ext>
            </a:extLst>
          </p:cNvPr>
          <p:cNvSpPr/>
          <p:nvPr/>
        </p:nvSpPr>
        <p:spPr>
          <a:xfrm>
            <a:off x="3225806" y="3663908"/>
            <a:ext cx="257171" cy="732882"/>
          </a:xfrm>
          <a:custGeom>
            <a:avLst/>
            <a:gdLst>
              <a:gd name="connsiteX0" fmla="*/ 257169 w 257171"/>
              <a:gd name="connsiteY0" fmla="*/ 42 h 732882"/>
              <a:gd name="connsiteX1" fmla="*/ 126994 w 257171"/>
              <a:gd name="connsiteY1" fmla="*/ 187367 h 732882"/>
              <a:gd name="connsiteX2" fmla="*/ 92069 w 257171"/>
              <a:gd name="connsiteY2" fmla="*/ 415967 h 732882"/>
              <a:gd name="connsiteX3" fmla="*/ 114294 w 257171"/>
              <a:gd name="connsiteY3" fmla="*/ 368342 h 732882"/>
              <a:gd name="connsiteX4" fmla="*/ 88894 w 257171"/>
              <a:gd name="connsiteY4" fmla="*/ 438192 h 732882"/>
              <a:gd name="connsiteX5" fmla="*/ 130169 w 257171"/>
              <a:gd name="connsiteY5" fmla="*/ 492167 h 732882"/>
              <a:gd name="connsiteX6" fmla="*/ 6344 w 257171"/>
              <a:gd name="connsiteY6" fmla="*/ 727117 h 732882"/>
              <a:gd name="connsiteX7" fmla="*/ 38094 w 257171"/>
              <a:gd name="connsiteY7" fmla="*/ 638217 h 732882"/>
              <a:gd name="connsiteX8" fmla="*/ 209544 w 257171"/>
              <a:gd name="connsiteY8" fmla="*/ 390567 h 732882"/>
              <a:gd name="connsiteX9" fmla="*/ 101594 w 257171"/>
              <a:gd name="connsiteY9" fmla="*/ 457242 h 732882"/>
              <a:gd name="connsiteX10" fmla="*/ 133344 w 257171"/>
              <a:gd name="connsiteY10" fmla="*/ 276267 h 732882"/>
              <a:gd name="connsiteX11" fmla="*/ 130169 w 257171"/>
              <a:gd name="connsiteY11" fmla="*/ 203242 h 732882"/>
              <a:gd name="connsiteX12" fmla="*/ 257169 w 257171"/>
              <a:gd name="connsiteY12" fmla="*/ 42 h 732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171" h="732882">
                <a:moveTo>
                  <a:pt x="257169" y="42"/>
                </a:moveTo>
                <a:cubicBezTo>
                  <a:pt x="256640" y="-2604"/>
                  <a:pt x="154511" y="118046"/>
                  <a:pt x="126994" y="187367"/>
                </a:cubicBezTo>
                <a:cubicBezTo>
                  <a:pt x="99477" y="256688"/>
                  <a:pt x="94186" y="385805"/>
                  <a:pt x="92069" y="415967"/>
                </a:cubicBezTo>
                <a:cubicBezTo>
                  <a:pt x="89952" y="446129"/>
                  <a:pt x="114823" y="364638"/>
                  <a:pt x="114294" y="368342"/>
                </a:cubicBezTo>
                <a:cubicBezTo>
                  <a:pt x="113765" y="372046"/>
                  <a:pt x="86248" y="417555"/>
                  <a:pt x="88894" y="438192"/>
                </a:cubicBezTo>
                <a:cubicBezTo>
                  <a:pt x="91540" y="458829"/>
                  <a:pt x="143927" y="444013"/>
                  <a:pt x="130169" y="492167"/>
                </a:cubicBezTo>
                <a:cubicBezTo>
                  <a:pt x="116411" y="540321"/>
                  <a:pt x="21690" y="702775"/>
                  <a:pt x="6344" y="727117"/>
                </a:cubicBezTo>
                <a:cubicBezTo>
                  <a:pt x="-9002" y="751459"/>
                  <a:pt x="4227" y="694309"/>
                  <a:pt x="38094" y="638217"/>
                </a:cubicBezTo>
                <a:cubicBezTo>
                  <a:pt x="71961" y="582125"/>
                  <a:pt x="198961" y="420730"/>
                  <a:pt x="209544" y="390567"/>
                </a:cubicBezTo>
                <a:cubicBezTo>
                  <a:pt x="220127" y="360405"/>
                  <a:pt x="114294" y="476292"/>
                  <a:pt x="101594" y="457242"/>
                </a:cubicBezTo>
                <a:cubicBezTo>
                  <a:pt x="88894" y="438192"/>
                  <a:pt x="128582" y="318600"/>
                  <a:pt x="133344" y="276267"/>
                </a:cubicBezTo>
                <a:cubicBezTo>
                  <a:pt x="138106" y="233934"/>
                  <a:pt x="106357" y="248750"/>
                  <a:pt x="130169" y="203242"/>
                </a:cubicBezTo>
                <a:cubicBezTo>
                  <a:pt x="153981" y="157734"/>
                  <a:pt x="257698" y="2688"/>
                  <a:pt x="257169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285F8679-D7B1-46F1-6DE0-42926C2F68C0}"/>
              </a:ext>
            </a:extLst>
          </p:cNvPr>
          <p:cNvSpPr/>
          <p:nvPr/>
        </p:nvSpPr>
        <p:spPr>
          <a:xfrm>
            <a:off x="3384474" y="3043758"/>
            <a:ext cx="146599" cy="583833"/>
          </a:xfrm>
          <a:custGeom>
            <a:avLst/>
            <a:gdLst>
              <a:gd name="connsiteX0" fmla="*/ 76 w 146599"/>
              <a:gd name="connsiteY0" fmla="*/ 1067 h 583833"/>
              <a:gd name="connsiteX1" fmla="*/ 133426 w 146599"/>
              <a:gd name="connsiteY1" fmla="*/ 550342 h 583833"/>
              <a:gd name="connsiteX2" fmla="*/ 133426 w 146599"/>
              <a:gd name="connsiteY2" fmla="*/ 499542 h 583833"/>
              <a:gd name="connsiteX3" fmla="*/ 146126 w 146599"/>
              <a:gd name="connsiteY3" fmla="*/ 302692 h 583833"/>
              <a:gd name="connsiteX4" fmla="*/ 114376 w 146599"/>
              <a:gd name="connsiteY4" fmla="*/ 407467 h 583833"/>
              <a:gd name="connsiteX5" fmla="*/ 76 w 146599"/>
              <a:gd name="connsiteY5" fmla="*/ 1067 h 583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599" h="583833">
                <a:moveTo>
                  <a:pt x="76" y="1067"/>
                </a:moveTo>
                <a:cubicBezTo>
                  <a:pt x="3251" y="24880"/>
                  <a:pt x="111201" y="467263"/>
                  <a:pt x="133426" y="550342"/>
                </a:cubicBezTo>
                <a:cubicBezTo>
                  <a:pt x="155651" y="633421"/>
                  <a:pt x="131309" y="540817"/>
                  <a:pt x="133426" y="499542"/>
                </a:cubicBezTo>
                <a:cubicBezTo>
                  <a:pt x="135543" y="458267"/>
                  <a:pt x="149301" y="318038"/>
                  <a:pt x="146126" y="302692"/>
                </a:cubicBezTo>
                <a:cubicBezTo>
                  <a:pt x="142951" y="287346"/>
                  <a:pt x="135014" y="455621"/>
                  <a:pt x="114376" y="407467"/>
                </a:cubicBezTo>
                <a:cubicBezTo>
                  <a:pt x="93739" y="359313"/>
                  <a:pt x="-3099" y="-22746"/>
                  <a:pt x="76" y="10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FD9AFE20-5233-1DA3-9D9F-3FBAAB8B882C}"/>
              </a:ext>
            </a:extLst>
          </p:cNvPr>
          <p:cNvSpPr/>
          <p:nvPr/>
        </p:nvSpPr>
        <p:spPr>
          <a:xfrm>
            <a:off x="2441238" y="2526961"/>
            <a:ext cx="238136" cy="165555"/>
          </a:xfrm>
          <a:custGeom>
            <a:avLst/>
            <a:gdLst>
              <a:gd name="connsiteX0" fmla="*/ 337 w 238136"/>
              <a:gd name="connsiteY0" fmla="*/ 165439 h 165555"/>
              <a:gd name="connsiteX1" fmla="*/ 127337 w 238136"/>
              <a:gd name="connsiteY1" fmla="*/ 44789 h 165555"/>
              <a:gd name="connsiteX2" fmla="*/ 86062 w 238136"/>
              <a:gd name="connsiteY2" fmla="*/ 92414 h 165555"/>
              <a:gd name="connsiteX3" fmla="*/ 171787 w 238136"/>
              <a:gd name="connsiteY3" fmla="*/ 19389 h 165555"/>
              <a:gd name="connsiteX4" fmla="*/ 235287 w 238136"/>
              <a:gd name="connsiteY4" fmla="*/ 339 h 165555"/>
              <a:gd name="connsiteX5" fmla="*/ 76537 w 238136"/>
              <a:gd name="connsiteY5" fmla="*/ 6689 h 165555"/>
              <a:gd name="connsiteX6" fmla="*/ 89237 w 238136"/>
              <a:gd name="connsiteY6" fmla="*/ 19389 h 165555"/>
              <a:gd name="connsiteX7" fmla="*/ 337 w 238136"/>
              <a:gd name="connsiteY7" fmla="*/ 165439 h 16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8136" h="165555">
                <a:moveTo>
                  <a:pt x="337" y="165439"/>
                </a:moveTo>
                <a:cubicBezTo>
                  <a:pt x="6687" y="169672"/>
                  <a:pt x="113050" y="56960"/>
                  <a:pt x="127337" y="44789"/>
                </a:cubicBezTo>
                <a:cubicBezTo>
                  <a:pt x="141624" y="32618"/>
                  <a:pt x="78654" y="96647"/>
                  <a:pt x="86062" y="92414"/>
                </a:cubicBezTo>
                <a:cubicBezTo>
                  <a:pt x="93470" y="88181"/>
                  <a:pt x="146916" y="34735"/>
                  <a:pt x="171787" y="19389"/>
                </a:cubicBezTo>
                <a:cubicBezTo>
                  <a:pt x="196658" y="4043"/>
                  <a:pt x="251162" y="2456"/>
                  <a:pt x="235287" y="339"/>
                </a:cubicBezTo>
                <a:cubicBezTo>
                  <a:pt x="219412" y="-1778"/>
                  <a:pt x="76537" y="6689"/>
                  <a:pt x="76537" y="6689"/>
                </a:cubicBezTo>
                <a:cubicBezTo>
                  <a:pt x="52195" y="9864"/>
                  <a:pt x="99291" y="-1778"/>
                  <a:pt x="89237" y="19389"/>
                </a:cubicBezTo>
                <a:cubicBezTo>
                  <a:pt x="79183" y="40556"/>
                  <a:pt x="-6013" y="161206"/>
                  <a:pt x="337" y="1654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5B9C4B20-9B24-8813-7A77-B576B2C78E46}"/>
              </a:ext>
            </a:extLst>
          </p:cNvPr>
          <p:cNvSpPr/>
          <p:nvPr/>
        </p:nvSpPr>
        <p:spPr>
          <a:xfrm>
            <a:off x="3292458" y="2609495"/>
            <a:ext cx="160118" cy="44101"/>
          </a:xfrm>
          <a:custGeom>
            <a:avLst/>
            <a:gdLst>
              <a:gd name="connsiteX0" fmla="*/ 17 w 160118"/>
              <a:gd name="connsiteY0" fmla="*/ 38455 h 44101"/>
              <a:gd name="connsiteX1" fmla="*/ 117492 w 160118"/>
              <a:gd name="connsiteY1" fmla="*/ 355 h 44101"/>
              <a:gd name="connsiteX2" fmla="*/ 88917 w 160118"/>
              <a:gd name="connsiteY2" fmla="*/ 19405 h 44101"/>
              <a:gd name="connsiteX3" fmla="*/ 158767 w 160118"/>
              <a:gd name="connsiteY3" fmla="*/ 19405 h 44101"/>
              <a:gd name="connsiteX4" fmla="*/ 127017 w 160118"/>
              <a:gd name="connsiteY4" fmla="*/ 41630 h 44101"/>
              <a:gd name="connsiteX5" fmla="*/ 17 w 160118"/>
              <a:gd name="connsiteY5" fmla="*/ 38455 h 4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118" h="44101">
                <a:moveTo>
                  <a:pt x="17" y="38455"/>
                </a:moveTo>
                <a:cubicBezTo>
                  <a:pt x="-1570" y="31576"/>
                  <a:pt x="102675" y="3530"/>
                  <a:pt x="117492" y="355"/>
                </a:cubicBezTo>
                <a:cubicBezTo>
                  <a:pt x="132309" y="-2820"/>
                  <a:pt x="82038" y="16230"/>
                  <a:pt x="88917" y="19405"/>
                </a:cubicBezTo>
                <a:cubicBezTo>
                  <a:pt x="95796" y="22580"/>
                  <a:pt x="152417" y="15701"/>
                  <a:pt x="158767" y="19405"/>
                </a:cubicBezTo>
                <a:cubicBezTo>
                  <a:pt x="165117" y="23109"/>
                  <a:pt x="148184" y="37926"/>
                  <a:pt x="127017" y="41630"/>
                </a:cubicBezTo>
                <a:cubicBezTo>
                  <a:pt x="105850" y="45334"/>
                  <a:pt x="1604" y="45334"/>
                  <a:pt x="17" y="384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ABC92FD6-4EF4-E446-B86F-409FF358D723}"/>
              </a:ext>
            </a:extLst>
          </p:cNvPr>
          <p:cNvSpPr/>
          <p:nvPr/>
        </p:nvSpPr>
        <p:spPr>
          <a:xfrm>
            <a:off x="2679402" y="2523987"/>
            <a:ext cx="148175" cy="79587"/>
          </a:xfrm>
          <a:custGeom>
            <a:avLst/>
            <a:gdLst>
              <a:gd name="connsiteX0" fmla="*/ 298 w 148175"/>
              <a:gd name="connsiteY0" fmla="*/ 138 h 79587"/>
              <a:gd name="connsiteX1" fmla="*/ 73323 w 148175"/>
              <a:gd name="connsiteY1" fmla="*/ 38238 h 79587"/>
              <a:gd name="connsiteX2" fmla="*/ 146348 w 148175"/>
              <a:gd name="connsiteY2" fmla="*/ 79513 h 79587"/>
              <a:gd name="connsiteX3" fmla="*/ 124123 w 148175"/>
              <a:gd name="connsiteY3" fmla="*/ 47763 h 79587"/>
              <a:gd name="connsiteX4" fmla="*/ 101898 w 148175"/>
              <a:gd name="connsiteY4" fmla="*/ 25538 h 79587"/>
              <a:gd name="connsiteX5" fmla="*/ 298 w 148175"/>
              <a:gd name="connsiteY5" fmla="*/ 138 h 7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175" h="79587">
                <a:moveTo>
                  <a:pt x="298" y="138"/>
                </a:moveTo>
                <a:cubicBezTo>
                  <a:pt x="-4464" y="2255"/>
                  <a:pt x="48981" y="25009"/>
                  <a:pt x="73323" y="38238"/>
                </a:cubicBezTo>
                <a:cubicBezTo>
                  <a:pt x="97665" y="51467"/>
                  <a:pt x="137881" y="77926"/>
                  <a:pt x="146348" y="79513"/>
                </a:cubicBezTo>
                <a:cubicBezTo>
                  <a:pt x="154815" y="81100"/>
                  <a:pt x="131531" y="56759"/>
                  <a:pt x="124123" y="47763"/>
                </a:cubicBezTo>
                <a:cubicBezTo>
                  <a:pt x="116715" y="38767"/>
                  <a:pt x="118831" y="30300"/>
                  <a:pt x="101898" y="25538"/>
                </a:cubicBezTo>
                <a:cubicBezTo>
                  <a:pt x="84965" y="20776"/>
                  <a:pt x="5060" y="-1979"/>
                  <a:pt x="298" y="1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EB17E637-9C2C-427A-81D8-EBEBCCBB9F7D}"/>
              </a:ext>
            </a:extLst>
          </p:cNvPr>
          <p:cNvSpPr/>
          <p:nvPr/>
        </p:nvSpPr>
        <p:spPr>
          <a:xfrm>
            <a:off x="3352049" y="2679181"/>
            <a:ext cx="271732" cy="77831"/>
          </a:xfrm>
          <a:custGeom>
            <a:avLst/>
            <a:gdLst>
              <a:gd name="connsiteX0" fmla="*/ 751 w 271732"/>
              <a:gd name="connsiteY0" fmla="*/ 519 h 77831"/>
              <a:gd name="connsiteX1" fmla="*/ 86476 w 271732"/>
              <a:gd name="connsiteY1" fmla="*/ 76719 h 77831"/>
              <a:gd name="connsiteX2" fmla="*/ 61076 w 271732"/>
              <a:gd name="connsiteY2" fmla="*/ 44969 h 77831"/>
              <a:gd name="connsiteX3" fmla="*/ 184901 w 271732"/>
              <a:gd name="connsiteY3" fmla="*/ 32269 h 77831"/>
              <a:gd name="connsiteX4" fmla="*/ 270626 w 271732"/>
              <a:gd name="connsiteY4" fmla="*/ 25919 h 77831"/>
              <a:gd name="connsiteX5" fmla="*/ 124576 w 271732"/>
              <a:gd name="connsiteY5" fmla="*/ 22744 h 77831"/>
              <a:gd name="connsiteX6" fmla="*/ 48376 w 271732"/>
              <a:gd name="connsiteY6" fmla="*/ 41794 h 77831"/>
              <a:gd name="connsiteX7" fmla="*/ 751 w 271732"/>
              <a:gd name="connsiteY7" fmla="*/ 519 h 7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1732" h="77831">
                <a:moveTo>
                  <a:pt x="751" y="519"/>
                </a:moveTo>
                <a:cubicBezTo>
                  <a:pt x="7101" y="6340"/>
                  <a:pt x="76422" y="69311"/>
                  <a:pt x="86476" y="76719"/>
                </a:cubicBezTo>
                <a:cubicBezTo>
                  <a:pt x="96530" y="84127"/>
                  <a:pt x="44672" y="52377"/>
                  <a:pt x="61076" y="44969"/>
                </a:cubicBezTo>
                <a:cubicBezTo>
                  <a:pt x="77480" y="37561"/>
                  <a:pt x="149976" y="35444"/>
                  <a:pt x="184901" y="32269"/>
                </a:cubicBezTo>
                <a:cubicBezTo>
                  <a:pt x="219826" y="29094"/>
                  <a:pt x="280680" y="27506"/>
                  <a:pt x="270626" y="25919"/>
                </a:cubicBezTo>
                <a:cubicBezTo>
                  <a:pt x="260572" y="24332"/>
                  <a:pt x="161618" y="20098"/>
                  <a:pt x="124576" y="22744"/>
                </a:cubicBezTo>
                <a:cubicBezTo>
                  <a:pt x="87534" y="25390"/>
                  <a:pt x="66897" y="43911"/>
                  <a:pt x="48376" y="41794"/>
                </a:cubicBezTo>
                <a:cubicBezTo>
                  <a:pt x="29855" y="39677"/>
                  <a:pt x="-5599" y="-5302"/>
                  <a:pt x="751" y="5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B2637634-8B52-3B84-1880-83B07D7F5521}"/>
              </a:ext>
            </a:extLst>
          </p:cNvPr>
          <p:cNvSpPr/>
          <p:nvPr/>
        </p:nvSpPr>
        <p:spPr>
          <a:xfrm>
            <a:off x="2475194" y="2678652"/>
            <a:ext cx="359222" cy="169458"/>
          </a:xfrm>
          <a:custGeom>
            <a:avLst/>
            <a:gdLst>
              <a:gd name="connsiteX0" fmla="*/ 4481 w 359222"/>
              <a:gd name="connsiteY0" fmla="*/ 118523 h 169458"/>
              <a:gd name="connsiteX1" fmla="*/ 188631 w 359222"/>
              <a:gd name="connsiteY1" fmla="*/ 77248 h 169458"/>
              <a:gd name="connsiteX2" fmla="*/ 356906 w 359222"/>
              <a:gd name="connsiteY2" fmla="*/ 1048 h 169458"/>
              <a:gd name="connsiteX3" fmla="*/ 277531 w 359222"/>
              <a:gd name="connsiteY3" fmla="*/ 42323 h 169458"/>
              <a:gd name="connsiteX4" fmla="*/ 150531 w 359222"/>
              <a:gd name="connsiteY4" fmla="*/ 169323 h 169458"/>
              <a:gd name="connsiteX5" fmla="*/ 226731 w 359222"/>
              <a:gd name="connsiteY5" fmla="*/ 67723 h 169458"/>
              <a:gd name="connsiteX6" fmla="*/ 71156 w 359222"/>
              <a:gd name="connsiteY6" fmla="*/ 112173 h 169458"/>
              <a:gd name="connsiteX7" fmla="*/ 4481 w 359222"/>
              <a:gd name="connsiteY7" fmla="*/ 118523 h 169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222" h="169458">
                <a:moveTo>
                  <a:pt x="4481" y="118523"/>
                </a:moveTo>
                <a:cubicBezTo>
                  <a:pt x="24060" y="112702"/>
                  <a:pt x="129894" y="96827"/>
                  <a:pt x="188631" y="77248"/>
                </a:cubicBezTo>
                <a:cubicBezTo>
                  <a:pt x="247368" y="57669"/>
                  <a:pt x="342089" y="6869"/>
                  <a:pt x="356906" y="1048"/>
                </a:cubicBezTo>
                <a:cubicBezTo>
                  <a:pt x="371723" y="-4773"/>
                  <a:pt x="311927" y="14277"/>
                  <a:pt x="277531" y="42323"/>
                </a:cubicBezTo>
                <a:cubicBezTo>
                  <a:pt x="243135" y="70369"/>
                  <a:pt x="158998" y="165090"/>
                  <a:pt x="150531" y="169323"/>
                </a:cubicBezTo>
                <a:cubicBezTo>
                  <a:pt x="142064" y="173556"/>
                  <a:pt x="239960" y="77248"/>
                  <a:pt x="226731" y="67723"/>
                </a:cubicBezTo>
                <a:cubicBezTo>
                  <a:pt x="213502" y="58198"/>
                  <a:pt x="108727" y="104236"/>
                  <a:pt x="71156" y="112173"/>
                </a:cubicBezTo>
                <a:cubicBezTo>
                  <a:pt x="33585" y="120110"/>
                  <a:pt x="-15098" y="124344"/>
                  <a:pt x="4481" y="1185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BF6A8DFD-D8B2-3631-533A-C771EE7FC054}"/>
              </a:ext>
            </a:extLst>
          </p:cNvPr>
          <p:cNvSpPr/>
          <p:nvPr/>
        </p:nvSpPr>
        <p:spPr>
          <a:xfrm>
            <a:off x="3677205" y="2769280"/>
            <a:ext cx="326612" cy="205120"/>
          </a:xfrm>
          <a:custGeom>
            <a:avLst/>
            <a:gdLst>
              <a:gd name="connsiteX0" fmla="*/ 8970 w 326612"/>
              <a:gd name="connsiteY0" fmla="*/ 8845 h 205120"/>
              <a:gd name="connsiteX1" fmla="*/ 224870 w 326612"/>
              <a:gd name="connsiteY1" fmla="*/ 202520 h 205120"/>
              <a:gd name="connsiteX2" fmla="*/ 155020 w 326612"/>
              <a:gd name="connsiteY2" fmla="*/ 116795 h 205120"/>
              <a:gd name="connsiteX3" fmla="*/ 116920 w 326612"/>
              <a:gd name="connsiteY3" fmla="*/ 62820 h 205120"/>
              <a:gd name="connsiteX4" fmla="*/ 256620 w 326612"/>
              <a:gd name="connsiteY4" fmla="*/ 167595 h 205120"/>
              <a:gd name="connsiteX5" fmla="*/ 180420 w 326612"/>
              <a:gd name="connsiteY5" fmla="*/ 88220 h 205120"/>
              <a:gd name="connsiteX6" fmla="*/ 326470 w 326612"/>
              <a:gd name="connsiteY6" fmla="*/ 164420 h 205120"/>
              <a:gd name="connsiteX7" fmla="*/ 205820 w 326612"/>
              <a:gd name="connsiteY7" fmla="*/ 94570 h 205120"/>
              <a:gd name="connsiteX8" fmla="*/ 123270 w 326612"/>
              <a:gd name="connsiteY8" fmla="*/ 53295 h 205120"/>
              <a:gd name="connsiteX9" fmla="*/ 215345 w 326612"/>
              <a:gd name="connsiteY9" fmla="*/ 202520 h 205120"/>
              <a:gd name="connsiteX10" fmla="*/ 116920 w 326612"/>
              <a:gd name="connsiteY10" fmla="*/ 123145 h 205120"/>
              <a:gd name="connsiteX11" fmla="*/ 50245 w 326612"/>
              <a:gd name="connsiteY11" fmla="*/ 40595 h 205120"/>
              <a:gd name="connsiteX12" fmla="*/ 8970 w 326612"/>
              <a:gd name="connsiteY12" fmla="*/ 8845 h 20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6612" h="205120">
                <a:moveTo>
                  <a:pt x="8970" y="8845"/>
                </a:moveTo>
                <a:cubicBezTo>
                  <a:pt x="38074" y="35833"/>
                  <a:pt x="200528" y="184528"/>
                  <a:pt x="224870" y="202520"/>
                </a:cubicBezTo>
                <a:cubicBezTo>
                  <a:pt x="249212" y="220512"/>
                  <a:pt x="173012" y="140078"/>
                  <a:pt x="155020" y="116795"/>
                </a:cubicBezTo>
                <a:cubicBezTo>
                  <a:pt x="137028" y="93512"/>
                  <a:pt x="99987" y="54353"/>
                  <a:pt x="116920" y="62820"/>
                </a:cubicBezTo>
                <a:cubicBezTo>
                  <a:pt x="133853" y="71287"/>
                  <a:pt x="246037" y="163362"/>
                  <a:pt x="256620" y="167595"/>
                </a:cubicBezTo>
                <a:cubicBezTo>
                  <a:pt x="267203" y="171828"/>
                  <a:pt x="168778" y="88749"/>
                  <a:pt x="180420" y="88220"/>
                </a:cubicBezTo>
                <a:cubicBezTo>
                  <a:pt x="192062" y="87691"/>
                  <a:pt x="322237" y="163362"/>
                  <a:pt x="326470" y="164420"/>
                </a:cubicBezTo>
                <a:cubicBezTo>
                  <a:pt x="330703" y="165478"/>
                  <a:pt x="239687" y="113091"/>
                  <a:pt x="205820" y="94570"/>
                </a:cubicBezTo>
                <a:cubicBezTo>
                  <a:pt x="171953" y="76049"/>
                  <a:pt x="121683" y="35303"/>
                  <a:pt x="123270" y="53295"/>
                </a:cubicBezTo>
                <a:cubicBezTo>
                  <a:pt x="124858" y="71287"/>
                  <a:pt x="216403" y="190878"/>
                  <a:pt x="215345" y="202520"/>
                </a:cubicBezTo>
                <a:cubicBezTo>
                  <a:pt x="214287" y="214162"/>
                  <a:pt x="144437" y="150133"/>
                  <a:pt x="116920" y="123145"/>
                </a:cubicBezTo>
                <a:cubicBezTo>
                  <a:pt x="89403" y="96158"/>
                  <a:pt x="71412" y="57528"/>
                  <a:pt x="50245" y="40595"/>
                </a:cubicBezTo>
                <a:cubicBezTo>
                  <a:pt x="29078" y="23662"/>
                  <a:pt x="-20134" y="-18143"/>
                  <a:pt x="8970" y="88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F66AFBBA-4DE4-92A6-5CD3-82BED6718C96}"/>
              </a:ext>
            </a:extLst>
          </p:cNvPr>
          <p:cNvSpPr/>
          <p:nvPr/>
        </p:nvSpPr>
        <p:spPr>
          <a:xfrm>
            <a:off x="2485985" y="2632287"/>
            <a:ext cx="179771" cy="66808"/>
          </a:xfrm>
          <a:custGeom>
            <a:avLst/>
            <a:gdLst>
              <a:gd name="connsiteX0" fmla="*/ 40 w 179771"/>
              <a:gd name="connsiteY0" fmla="*/ 66463 h 66808"/>
              <a:gd name="connsiteX1" fmla="*/ 69890 w 179771"/>
              <a:gd name="connsiteY1" fmla="*/ 28363 h 66808"/>
              <a:gd name="connsiteX2" fmla="*/ 177840 w 179771"/>
              <a:gd name="connsiteY2" fmla="*/ 28363 h 66808"/>
              <a:gd name="connsiteX3" fmla="*/ 133390 w 179771"/>
              <a:gd name="connsiteY3" fmla="*/ 9313 h 66808"/>
              <a:gd name="connsiteX4" fmla="*/ 60365 w 179771"/>
              <a:gd name="connsiteY4" fmla="*/ 2963 h 66808"/>
              <a:gd name="connsiteX5" fmla="*/ 40 w 179771"/>
              <a:gd name="connsiteY5" fmla="*/ 66463 h 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771" h="66808">
                <a:moveTo>
                  <a:pt x="40" y="66463"/>
                </a:moveTo>
                <a:cubicBezTo>
                  <a:pt x="1627" y="70696"/>
                  <a:pt x="40257" y="34713"/>
                  <a:pt x="69890" y="28363"/>
                </a:cubicBezTo>
                <a:cubicBezTo>
                  <a:pt x="99523" y="22013"/>
                  <a:pt x="167257" y="31538"/>
                  <a:pt x="177840" y="28363"/>
                </a:cubicBezTo>
                <a:cubicBezTo>
                  <a:pt x="188423" y="25188"/>
                  <a:pt x="152969" y="13546"/>
                  <a:pt x="133390" y="9313"/>
                </a:cubicBezTo>
                <a:cubicBezTo>
                  <a:pt x="113811" y="5080"/>
                  <a:pt x="77298" y="-4974"/>
                  <a:pt x="60365" y="2963"/>
                </a:cubicBezTo>
                <a:cubicBezTo>
                  <a:pt x="43432" y="10900"/>
                  <a:pt x="-1547" y="62230"/>
                  <a:pt x="40" y="664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E105B281-6599-E62F-98F0-9AF1D377C436}"/>
              </a:ext>
            </a:extLst>
          </p:cNvPr>
          <p:cNvSpPr/>
          <p:nvPr/>
        </p:nvSpPr>
        <p:spPr>
          <a:xfrm>
            <a:off x="3222512" y="2222361"/>
            <a:ext cx="200155" cy="232043"/>
          </a:xfrm>
          <a:custGeom>
            <a:avLst/>
            <a:gdLst>
              <a:gd name="connsiteX0" fmla="*/ 200138 w 200155"/>
              <a:gd name="connsiteY0" fmla="*/ 139 h 232043"/>
              <a:gd name="connsiteX1" fmla="*/ 66788 w 200155"/>
              <a:gd name="connsiteY1" fmla="*/ 63639 h 232043"/>
              <a:gd name="connsiteX2" fmla="*/ 73138 w 200155"/>
              <a:gd name="connsiteY2" fmla="*/ 184289 h 232043"/>
              <a:gd name="connsiteX3" fmla="*/ 54088 w 200155"/>
              <a:gd name="connsiteY3" fmla="*/ 127139 h 232043"/>
              <a:gd name="connsiteX4" fmla="*/ 50913 w 200155"/>
              <a:gd name="connsiteY4" fmla="*/ 231914 h 232043"/>
              <a:gd name="connsiteX5" fmla="*/ 113 w 200155"/>
              <a:gd name="connsiteY5" fmla="*/ 101739 h 232043"/>
              <a:gd name="connsiteX6" fmla="*/ 66788 w 200155"/>
              <a:gd name="connsiteY6" fmla="*/ 196989 h 232043"/>
              <a:gd name="connsiteX7" fmla="*/ 69963 w 200155"/>
              <a:gd name="connsiteY7" fmla="*/ 111264 h 232043"/>
              <a:gd name="connsiteX8" fmla="*/ 76313 w 200155"/>
              <a:gd name="connsiteY8" fmla="*/ 79514 h 232043"/>
              <a:gd name="connsiteX9" fmla="*/ 200138 w 200155"/>
              <a:gd name="connsiteY9" fmla="*/ 139 h 232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0155" h="232043">
                <a:moveTo>
                  <a:pt x="200138" y="139"/>
                </a:moveTo>
                <a:cubicBezTo>
                  <a:pt x="198550" y="-2507"/>
                  <a:pt x="87955" y="32947"/>
                  <a:pt x="66788" y="63639"/>
                </a:cubicBezTo>
                <a:cubicBezTo>
                  <a:pt x="45621" y="94331"/>
                  <a:pt x="75255" y="173706"/>
                  <a:pt x="73138" y="184289"/>
                </a:cubicBezTo>
                <a:cubicBezTo>
                  <a:pt x="71021" y="194872"/>
                  <a:pt x="57792" y="119202"/>
                  <a:pt x="54088" y="127139"/>
                </a:cubicBezTo>
                <a:cubicBezTo>
                  <a:pt x="50384" y="135076"/>
                  <a:pt x="59909" y="236147"/>
                  <a:pt x="50913" y="231914"/>
                </a:cubicBezTo>
                <a:cubicBezTo>
                  <a:pt x="41917" y="227681"/>
                  <a:pt x="-2533" y="107560"/>
                  <a:pt x="113" y="101739"/>
                </a:cubicBezTo>
                <a:cubicBezTo>
                  <a:pt x="2759" y="95918"/>
                  <a:pt x="55146" y="195402"/>
                  <a:pt x="66788" y="196989"/>
                </a:cubicBezTo>
                <a:cubicBezTo>
                  <a:pt x="78430" y="198576"/>
                  <a:pt x="68376" y="130843"/>
                  <a:pt x="69963" y="111264"/>
                </a:cubicBezTo>
                <a:cubicBezTo>
                  <a:pt x="71550" y="91685"/>
                  <a:pt x="60967" y="93802"/>
                  <a:pt x="76313" y="79514"/>
                </a:cubicBezTo>
                <a:cubicBezTo>
                  <a:pt x="91659" y="65227"/>
                  <a:pt x="201726" y="2785"/>
                  <a:pt x="200138" y="1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9D98ECE0-471C-9EA4-1E9F-94A1AA12CBF4}"/>
              </a:ext>
            </a:extLst>
          </p:cNvPr>
          <p:cNvSpPr/>
          <p:nvPr/>
        </p:nvSpPr>
        <p:spPr>
          <a:xfrm>
            <a:off x="3606499" y="2856777"/>
            <a:ext cx="346519" cy="407644"/>
          </a:xfrm>
          <a:custGeom>
            <a:avLst/>
            <a:gdLst>
              <a:gd name="connsiteX0" fmla="*/ 301 w 346519"/>
              <a:gd name="connsiteY0" fmla="*/ 723 h 407644"/>
              <a:gd name="connsiteX1" fmla="*/ 117776 w 346519"/>
              <a:gd name="connsiteY1" fmla="*/ 105498 h 407644"/>
              <a:gd name="connsiteX2" fmla="*/ 168576 w 346519"/>
              <a:gd name="connsiteY2" fmla="*/ 273773 h 407644"/>
              <a:gd name="connsiteX3" fmla="*/ 171751 w 346519"/>
              <a:gd name="connsiteY3" fmla="*/ 191223 h 407644"/>
              <a:gd name="connsiteX4" fmla="*/ 305101 w 346519"/>
              <a:gd name="connsiteY4" fmla="*/ 375373 h 407644"/>
              <a:gd name="connsiteX5" fmla="*/ 273351 w 346519"/>
              <a:gd name="connsiteY5" fmla="*/ 283298 h 407644"/>
              <a:gd name="connsiteX6" fmla="*/ 346376 w 346519"/>
              <a:gd name="connsiteY6" fmla="*/ 407123 h 407644"/>
              <a:gd name="connsiteX7" fmla="*/ 289226 w 346519"/>
              <a:gd name="connsiteY7" fmla="*/ 324573 h 407644"/>
              <a:gd name="connsiteX8" fmla="*/ 193976 w 346519"/>
              <a:gd name="connsiteY8" fmla="*/ 248373 h 407644"/>
              <a:gd name="connsiteX9" fmla="*/ 155876 w 346519"/>
              <a:gd name="connsiteY9" fmla="*/ 156298 h 407644"/>
              <a:gd name="connsiteX10" fmla="*/ 301 w 346519"/>
              <a:gd name="connsiteY10" fmla="*/ 723 h 407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6519" h="407644">
                <a:moveTo>
                  <a:pt x="301" y="723"/>
                </a:moveTo>
                <a:cubicBezTo>
                  <a:pt x="-6049" y="-7744"/>
                  <a:pt x="89730" y="59990"/>
                  <a:pt x="117776" y="105498"/>
                </a:cubicBezTo>
                <a:cubicBezTo>
                  <a:pt x="145822" y="151006"/>
                  <a:pt x="159580" y="259486"/>
                  <a:pt x="168576" y="273773"/>
                </a:cubicBezTo>
                <a:cubicBezTo>
                  <a:pt x="177572" y="288060"/>
                  <a:pt x="148997" y="174290"/>
                  <a:pt x="171751" y="191223"/>
                </a:cubicBezTo>
                <a:cubicBezTo>
                  <a:pt x="194505" y="208156"/>
                  <a:pt x="288168" y="360027"/>
                  <a:pt x="305101" y="375373"/>
                </a:cubicBezTo>
                <a:cubicBezTo>
                  <a:pt x="322034" y="390719"/>
                  <a:pt x="266472" y="278006"/>
                  <a:pt x="273351" y="283298"/>
                </a:cubicBezTo>
                <a:cubicBezTo>
                  <a:pt x="280230" y="288590"/>
                  <a:pt x="343730" y="400244"/>
                  <a:pt x="346376" y="407123"/>
                </a:cubicBezTo>
                <a:cubicBezTo>
                  <a:pt x="349022" y="414002"/>
                  <a:pt x="314626" y="351031"/>
                  <a:pt x="289226" y="324573"/>
                </a:cubicBezTo>
                <a:cubicBezTo>
                  <a:pt x="263826" y="298115"/>
                  <a:pt x="216201" y="276419"/>
                  <a:pt x="193976" y="248373"/>
                </a:cubicBezTo>
                <a:cubicBezTo>
                  <a:pt x="171751" y="220327"/>
                  <a:pt x="186568" y="193340"/>
                  <a:pt x="155876" y="156298"/>
                </a:cubicBezTo>
                <a:cubicBezTo>
                  <a:pt x="125184" y="119256"/>
                  <a:pt x="6651" y="9190"/>
                  <a:pt x="301" y="7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44B0ACED-4C34-F73D-8092-34A02B06E8EC}"/>
              </a:ext>
            </a:extLst>
          </p:cNvPr>
          <p:cNvSpPr/>
          <p:nvPr/>
        </p:nvSpPr>
        <p:spPr>
          <a:xfrm>
            <a:off x="2486025" y="2626808"/>
            <a:ext cx="350608" cy="87817"/>
          </a:xfrm>
          <a:custGeom>
            <a:avLst/>
            <a:gdLst>
              <a:gd name="connsiteX0" fmla="*/ 0 w 350608"/>
              <a:gd name="connsiteY0" fmla="*/ 87817 h 87817"/>
              <a:gd name="connsiteX1" fmla="*/ 342900 w 350608"/>
              <a:gd name="connsiteY1" fmla="*/ 2092 h 87817"/>
              <a:gd name="connsiteX2" fmla="*/ 231775 w 350608"/>
              <a:gd name="connsiteY2" fmla="*/ 27492 h 87817"/>
              <a:gd name="connsiteX3" fmla="*/ 149225 w 350608"/>
              <a:gd name="connsiteY3" fmla="*/ 40192 h 87817"/>
              <a:gd name="connsiteX4" fmla="*/ 149225 w 350608"/>
              <a:gd name="connsiteY4" fmla="*/ 40192 h 87817"/>
              <a:gd name="connsiteX5" fmla="*/ 0 w 350608"/>
              <a:gd name="connsiteY5" fmla="*/ 87817 h 87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608" h="87817">
                <a:moveTo>
                  <a:pt x="0" y="87817"/>
                </a:moveTo>
                <a:lnTo>
                  <a:pt x="342900" y="2092"/>
                </a:lnTo>
                <a:cubicBezTo>
                  <a:pt x="381529" y="-7962"/>
                  <a:pt x="264054" y="21142"/>
                  <a:pt x="231775" y="27492"/>
                </a:cubicBezTo>
                <a:cubicBezTo>
                  <a:pt x="199496" y="33842"/>
                  <a:pt x="149225" y="40192"/>
                  <a:pt x="149225" y="40192"/>
                </a:cubicBezTo>
                <a:lnTo>
                  <a:pt x="149225" y="40192"/>
                </a:lnTo>
                <a:lnTo>
                  <a:pt x="0" y="8781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59348E13-5FF1-5A37-956B-F3FA407A1EDC}"/>
              </a:ext>
            </a:extLst>
          </p:cNvPr>
          <p:cNvSpPr/>
          <p:nvPr/>
        </p:nvSpPr>
        <p:spPr>
          <a:xfrm>
            <a:off x="3586022" y="2586389"/>
            <a:ext cx="182703" cy="130715"/>
          </a:xfrm>
          <a:custGeom>
            <a:avLst/>
            <a:gdLst>
              <a:gd name="connsiteX0" fmla="*/ 1728 w 182703"/>
              <a:gd name="connsiteY0" fmla="*/ 1236 h 130715"/>
              <a:gd name="connsiteX1" fmla="*/ 74753 w 182703"/>
              <a:gd name="connsiteY1" fmla="*/ 64736 h 130715"/>
              <a:gd name="connsiteX2" fmla="*/ 182703 w 182703"/>
              <a:gd name="connsiteY2" fmla="*/ 118711 h 130715"/>
              <a:gd name="connsiteX3" fmla="*/ 182703 w 182703"/>
              <a:gd name="connsiteY3" fmla="*/ 118711 h 130715"/>
              <a:gd name="connsiteX4" fmla="*/ 147778 w 182703"/>
              <a:gd name="connsiteY4" fmla="*/ 125061 h 130715"/>
              <a:gd name="connsiteX5" fmla="*/ 1728 w 182703"/>
              <a:gd name="connsiteY5" fmla="*/ 1236 h 13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703" h="130715">
                <a:moveTo>
                  <a:pt x="1728" y="1236"/>
                </a:moveTo>
                <a:cubicBezTo>
                  <a:pt x="-10443" y="-8818"/>
                  <a:pt x="44591" y="45157"/>
                  <a:pt x="74753" y="64736"/>
                </a:cubicBezTo>
                <a:cubicBezTo>
                  <a:pt x="104916" y="84315"/>
                  <a:pt x="182703" y="118711"/>
                  <a:pt x="182703" y="118711"/>
                </a:cubicBezTo>
                <a:lnTo>
                  <a:pt x="182703" y="118711"/>
                </a:lnTo>
                <a:cubicBezTo>
                  <a:pt x="176882" y="119769"/>
                  <a:pt x="175295" y="140407"/>
                  <a:pt x="147778" y="125061"/>
                </a:cubicBezTo>
                <a:cubicBezTo>
                  <a:pt x="120261" y="109715"/>
                  <a:pt x="13899" y="11290"/>
                  <a:pt x="1728" y="12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3CC751B1-AFFE-447F-47AC-0A24A4674234}"/>
              </a:ext>
            </a:extLst>
          </p:cNvPr>
          <p:cNvSpPr/>
          <p:nvPr/>
        </p:nvSpPr>
        <p:spPr>
          <a:xfrm>
            <a:off x="3551451" y="2622546"/>
            <a:ext cx="149174" cy="89509"/>
          </a:xfrm>
          <a:custGeom>
            <a:avLst/>
            <a:gdLst>
              <a:gd name="connsiteX0" fmla="*/ 39474 w 149174"/>
              <a:gd name="connsiteY0" fmla="*/ 4 h 89509"/>
              <a:gd name="connsiteX1" fmla="*/ 68049 w 149174"/>
              <a:gd name="connsiteY1" fmla="*/ 57154 h 89509"/>
              <a:gd name="connsiteX2" fmla="*/ 1374 w 149174"/>
              <a:gd name="connsiteY2" fmla="*/ 88904 h 89509"/>
              <a:gd name="connsiteX3" fmla="*/ 141074 w 149174"/>
              <a:gd name="connsiteY3" fmla="*/ 76204 h 89509"/>
              <a:gd name="connsiteX4" fmla="*/ 125199 w 149174"/>
              <a:gd name="connsiteY4" fmla="*/ 53979 h 89509"/>
              <a:gd name="connsiteX5" fmla="*/ 39474 w 149174"/>
              <a:gd name="connsiteY5" fmla="*/ 4 h 89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174" h="89509">
                <a:moveTo>
                  <a:pt x="39474" y="4"/>
                </a:moveTo>
                <a:cubicBezTo>
                  <a:pt x="29949" y="533"/>
                  <a:pt x="74399" y="42337"/>
                  <a:pt x="68049" y="57154"/>
                </a:cubicBezTo>
                <a:cubicBezTo>
                  <a:pt x="61699" y="71971"/>
                  <a:pt x="-10797" y="85729"/>
                  <a:pt x="1374" y="88904"/>
                </a:cubicBezTo>
                <a:cubicBezTo>
                  <a:pt x="13545" y="92079"/>
                  <a:pt x="120437" y="82025"/>
                  <a:pt x="141074" y="76204"/>
                </a:cubicBezTo>
                <a:cubicBezTo>
                  <a:pt x="161711" y="70383"/>
                  <a:pt x="137899" y="61916"/>
                  <a:pt x="125199" y="53979"/>
                </a:cubicBezTo>
                <a:cubicBezTo>
                  <a:pt x="112499" y="46042"/>
                  <a:pt x="48999" y="-525"/>
                  <a:pt x="39474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FABAFF12-6EF6-2BE5-BA5D-4788CD0C2684}"/>
              </a:ext>
            </a:extLst>
          </p:cNvPr>
          <p:cNvSpPr/>
          <p:nvPr/>
        </p:nvSpPr>
        <p:spPr>
          <a:xfrm>
            <a:off x="2367174" y="1658331"/>
            <a:ext cx="1167463" cy="717046"/>
          </a:xfrm>
          <a:custGeom>
            <a:avLst/>
            <a:gdLst>
              <a:gd name="connsiteX0" fmla="*/ 1166601 w 1167463"/>
              <a:gd name="connsiteY0" fmla="*/ 72044 h 717046"/>
              <a:gd name="connsiteX1" fmla="*/ 280776 w 1167463"/>
              <a:gd name="connsiteY1" fmla="*/ 484794 h 717046"/>
              <a:gd name="connsiteX2" fmla="*/ 591926 w 1167463"/>
              <a:gd name="connsiteY2" fmla="*/ 367319 h 717046"/>
              <a:gd name="connsiteX3" fmla="*/ 1376 w 1167463"/>
              <a:gd name="connsiteY3" fmla="*/ 716569 h 717046"/>
              <a:gd name="connsiteX4" fmla="*/ 439526 w 1167463"/>
              <a:gd name="connsiteY4" fmla="*/ 437169 h 717046"/>
              <a:gd name="connsiteX5" fmla="*/ 785601 w 1167463"/>
              <a:gd name="connsiteY5" fmla="*/ 195869 h 717046"/>
              <a:gd name="connsiteX6" fmla="*/ 791951 w 1167463"/>
              <a:gd name="connsiteY6" fmla="*/ 246669 h 717046"/>
              <a:gd name="connsiteX7" fmla="*/ 1026901 w 1167463"/>
              <a:gd name="connsiteY7" fmla="*/ 2194 h 717046"/>
              <a:gd name="connsiteX8" fmla="*/ 455401 w 1167463"/>
              <a:gd name="connsiteY8" fmla="*/ 411769 h 717046"/>
              <a:gd name="connsiteX9" fmla="*/ 1166601 w 1167463"/>
              <a:gd name="connsiteY9" fmla="*/ 72044 h 717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7463" h="717046">
                <a:moveTo>
                  <a:pt x="1166601" y="72044"/>
                </a:moveTo>
                <a:cubicBezTo>
                  <a:pt x="1137497" y="84215"/>
                  <a:pt x="376555" y="435581"/>
                  <a:pt x="280776" y="484794"/>
                </a:cubicBezTo>
                <a:cubicBezTo>
                  <a:pt x="184997" y="534007"/>
                  <a:pt x="638493" y="328690"/>
                  <a:pt x="591926" y="367319"/>
                </a:cubicBezTo>
                <a:cubicBezTo>
                  <a:pt x="545359" y="405948"/>
                  <a:pt x="26776" y="704927"/>
                  <a:pt x="1376" y="716569"/>
                </a:cubicBezTo>
                <a:cubicBezTo>
                  <a:pt x="-24024" y="728211"/>
                  <a:pt x="308822" y="523952"/>
                  <a:pt x="439526" y="437169"/>
                </a:cubicBezTo>
                <a:cubicBezTo>
                  <a:pt x="570230" y="350386"/>
                  <a:pt x="726864" y="227619"/>
                  <a:pt x="785601" y="195869"/>
                </a:cubicBezTo>
                <a:cubicBezTo>
                  <a:pt x="844338" y="164119"/>
                  <a:pt x="751734" y="278948"/>
                  <a:pt x="791951" y="246669"/>
                </a:cubicBezTo>
                <a:cubicBezTo>
                  <a:pt x="832168" y="214390"/>
                  <a:pt x="1082993" y="-25323"/>
                  <a:pt x="1026901" y="2194"/>
                </a:cubicBezTo>
                <a:cubicBezTo>
                  <a:pt x="970809" y="29711"/>
                  <a:pt x="432118" y="398011"/>
                  <a:pt x="455401" y="411769"/>
                </a:cubicBezTo>
                <a:cubicBezTo>
                  <a:pt x="478684" y="425527"/>
                  <a:pt x="1195705" y="59873"/>
                  <a:pt x="1166601" y="7204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A0ADE722-8971-9CA6-D058-2E6F6C0F05B3}"/>
              </a:ext>
            </a:extLst>
          </p:cNvPr>
          <p:cNvSpPr/>
          <p:nvPr/>
        </p:nvSpPr>
        <p:spPr>
          <a:xfrm>
            <a:off x="2758451" y="1681780"/>
            <a:ext cx="864665" cy="474518"/>
          </a:xfrm>
          <a:custGeom>
            <a:avLst/>
            <a:gdLst>
              <a:gd name="connsiteX0" fmla="*/ 13324 w 864665"/>
              <a:gd name="connsiteY0" fmla="*/ 464520 h 474518"/>
              <a:gd name="connsiteX1" fmla="*/ 835649 w 864665"/>
              <a:gd name="connsiteY1" fmla="*/ 16845 h 474518"/>
              <a:gd name="connsiteX2" fmla="*/ 648324 w 864665"/>
              <a:gd name="connsiteY2" fmla="*/ 115270 h 474518"/>
              <a:gd name="connsiteX3" fmla="*/ 346699 w 864665"/>
              <a:gd name="connsiteY3" fmla="*/ 312120 h 474518"/>
              <a:gd name="connsiteX4" fmla="*/ 13324 w 864665"/>
              <a:gd name="connsiteY4" fmla="*/ 464520 h 47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665" h="474518">
                <a:moveTo>
                  <a:pt x="13324" y="464520"/>
                </a:moveTo>
                <a:cubicBezTo>
                  <a:pt x="94816" y="415308"/>
                  <a:pt x="729816" y="75053"/>
                  <a:pt x="835649" y="16845"/>
                </a:cubicBezTo>
                <a:cubicBezTo>
                  <a:pt x="941482" y="-41363"/>
                  <a:pt x="729816" y="66058"/>
                  <a:pt x="648324" y="115270"/>
                </a:cubicBezTo>
                <a:cubicBezTo>
                  <a:pt x="566832" y="164482"/>
                  <a:pt x="446712" y="256028"/>
                  <a:pt x="346699" y="312120"/>
                </a:cubicBezTo>
                <a:cubicBezTo>
                  <a:pt x="246687" y="368212"/>
                  <a:pt x="-68168" y="513732"/>
                  <a:pt x="13324" y="46452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EB5C9074-4B90-D24F-7BD7-0BE580D45D99}"/>
              </a:ext>
            </a:extLst>
          </p:cNvPr>
          <p:cNvSpPr/>
          <p:nvPr/>
        </p:nvSpPr>
        <p:spPr>
          <a:xfrm>
            <a:off x="3351774" y="1632244"/>
            <a:ext cx="556163" cy="915488"/>
          </a:xfrm>
          <a:custGeom>
            <a:avLst/>
            <a:gdLst>
              <a:gd name="connsiteX0" fmla="*/ 23251 w 556163"/>
              <a:gd name="connsiteY0" fmla="*/ 18756 h 915488"/>
              <a:gd name="connsiteX1" fmla="*/ 23251 w 556163"/>
              <a:gd name="connsiteY1" fmla="*/ 164806 h 915488"/>
              <a:gd name="connsiteX2" fmla="*/ 194701 w 556163"/>
              <a:gd name="connsiteY2" fmla="*/ 526756 h 915488"/>
              <a:gd name="connsiteX3" fmla="*/ 137551 w 556163"/>
              <a:gd name="connsiteY3" fmla="*/ 520406 h 915488"/>
              <a:gd name="connsiteX4" fmla="*/ 274076 w 556163"/>
              <a:gd name="connsiteY4" fmla="*/ 656931 h 915488"/>
              <a:gd name="connsiteX5" fmla="*/ 169301 w 556163"/>
              <a:gd name="connsiteY5" fmla="*/ 612481 h 915488"/>
              <a:gd name="connsiteX6" fmla="*/ 553476 w 556163"/>
              <a:gd name="connsiteY6" fmla="*/ 910931 h 915488"/>
              <a:gd name="connsiteX7" fmla="*/ 334401 w 556163"/>
              <a:gd name="connsiteY7" fmla="*/ 777581 h 915488"/>
              <a:gd name="connsiteX8" fmla="*/ 223276 w 556163"/>
              <a:gd name="connsiteY8" fmla="*/ 568031 h 915488"/>
              <a:gd name="connsiteX9" fmla="*/ 23251 w 556163"/>
              <a:gd name="connsiteY9" fmla="*/ 18756 h 91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6163" h="915488">
                <a:moveTo>
                  <a:pt x="23251" y="18756"/>
                </a:moveTo>
                <a:cubicBezTo>
                  <a:pt x="-10086" y="-48448"/>
                  <a:pt x="-5324" y="80139"/>
                  <a:pt x="23251" y="164806"/>
                </a:cubicBezTo>
                <a:cubicBezTo>
                  <a:pt x="51826" y="249473"/>
                  <a:pt x="175651" y="467489"/>
                  <a:pt x="194701" y="526756"/>
                </a:cubicBezTo>
                <a:cubicBezTo>
                  <a:pt x="213751" y="586023"/>
                  <a:pt x="124322" y="498710"/>
                  <a:pt x="137551" y="520406"/>
                </a:cubicBezTo>
                <a:cubicBezTo>
                  <a:pt x="150780" y="542102"/>
                  <a:pt x="268784" y="641585"/>
                  <a:pt x="274076" y="656931"/>
                </a:cubicBezTo>
                <a:cubicBezTo>
                  <a:pt x="279368" y="672277"/>
                  <a:pt x="122734" y="570148"/>
                  <a:pt x="169301" y="612481"/>
                </a:cubicBezTo>
                <a:cubicBezTo>
                  <a:pt x="215868" y="654814"/>
                  <a:pt x="525959" y="883414"/>
                  <a:pt x="553476" y="910931"/>
                </a:cubicBezTo>
                <a:cubicBezTo>
                  <a:pt x="580993" y="938448"/>
                  <a:pt x="389434" y="834731"/>
                  <a:pt x="334401" y="777581"/>
                </a:cubicBezTo>
                <a:cubicBezTo>
                  <a:pt x="279368" y="720431"/>
                  <a:pt x="277780" y="689210"/>
                  <a:pt x="223276" y="568031"/>
                </a:cubicBezTo>
                <a:cubicBezTo>
                  <a:pt x="168772" y="446852"/>
                  <a:pt x="56588" y="85960"/>
                  <a:pt x="23251" y="1875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07959F1A-00C3-8E17-9124-AA03708AB7F3}"/>
              </a:ext>
            </a:extLst>
          </p:cNvPr>
          <p:cNvSpPr/>
          <p:nvPr/>
        </p:nvSpPr>
        <p:spPr>
          <a:xfrm>
            <a:off x="3352775" y="2078827"/>
            <a:ext cx="149312" cy="256048"/>
          </a:xfrm>
          <a:custGeom>
            <a:avLst/>
            <a:gdLst>
              <a:gd name="connsiteX0" fmla="*/ 25 w 149312"/>
              <a:gd name="connsiteY0" fmla="*/ 798 h 256048"/>
              <a:gd name="connsiteX1" fmla="*/ 95275 w 149312"/>
              <a:gd name="connsiteY1" fmla="*/ 146848 h 256048"/>
              <a:gd name="connsiteX2" fmla="*/ 66700 w 149312"/>
              <a:gd name="connsiteY2" fmla="*/ 254798 h 256048"/>
              <a:gd name="connsiteX3" fmla="*/ 127025 w 149312"/>
              <a:gd name="connsiteY3" fmla="*/ 203998 h 256048"/>
              <a:gd name="connsiteX4" fmla="*/ 149250 w 149312"/>
              <a:gd name="connsiteY4" fmla="*/ 178598 h 256048"/>
              <a:gd name="connsiteX5" fmla="*/ 133375 w 149312"/>
              <a:gd name="connsiteY5" fmla="*/ 13498 h 256048"/>
              <a:gd name="connsiteX6" fmla="*/ 123850 w 149312"/>
              <a:gd name="connsiteY6" fmla="*/ 200823 h 256048"/>
              <a:gd name="connsiteX7" fmla="*/ 88925 w 149312"/>
              <a:gd name="connsiteY7" fmla="*/ 191298 h 256048"/>
              <a:gd name="connsiteX8" fmla="*/ 85750 w 149312"/>
              <a:gd name="connsiteY8" fmla="*/ 92873 h 256048"/>
              <a:gd name="connsiteX9" fmla="*/ 25 w 149312"/>
              <a:gd name="connsiteY9" fmla="*/ 798 h 25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9312" h="256048">
                <a:moveTo>
                  <a:pt x="25" y="798"/>
                </a:moveTo>
                <a:cubicBezTo>
                  <a:pt x="1612" y="9794"/>
                  <a:pt x="84163" y="104515"/>
                  <a:pt x="95275" y="146848"/>
                </a:cubicBezTo>
                <a:cubicBezTo>
                  <a:pt x="106387" y="189181"/>
                  <a:pt x="61408" y="245273"/>
                  <a:pt x="66700" y="254798"/>
                </a:cubicBezTo>
                <a:cubicBezTo>
                  <a:pt x="71992" y="264323"/>
                  <a:pt x="113267" y="216698"/>
                  <a:pt x="127025" y="203998"/>
                </a:cubicBezTo>
                <a:cubicBezTo>
                  <a:pt x="140783" y="191298"/>
                  <a:pt x="148192" y="210348"/>
                  <a:pt x="149250" y="178598"/>
                </a:cubicBezTo>
                <a:cubicBezTo>
                  <a:pt x="150308" y="146848"/>
                  <a:pt x="137608" y="9794"/>
                  <a:pt x="133375" y="13498"/>
                </a:cubicBezTo>
                <a:cubicBezTo>
                  <a:pt x="129142" y="17202"/>
                  <a:pt x="131258" y="171190"/>
                  <a:pt x="123850" y="200823"/>
                </a:cubicBezTo>
                <a:cubicBezTo>
                  <a:pt x="116442" y="230456"/>
                  <a:pt x="95275" y="209290"/>
                  <a:pt x="88925" y="191298"/>
                </a:cubicBezTo>
                <a:cubicBezTo>
                  <a:pt x="82575" y="173306"/>
                  <a:pt x="101096" y="124623"/>
                  <a:pt x="85750" y="92873"/>
                </a:cubicBezTo>
                <a:cubicBezTo>
                  <a:pt x="70404" y="61123"/>
                  <a:pt x="-1562" y="-8198"/>
                  <a:pt x="25" y="7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C1789B25-C9B9-D183-9D40-6089BE787ECD}"/>
              </a:ext>
            </a:extLst>
          </p:cNvPr>
          <p:cNvSpPr/>
          <p:nvPr/>
        </p:nvSpPr>
        <p:spPr>
          <a:xfrm>
            <a:off x="2707027" y="2828916"/>
            <a:ext cx="163392" cy="219284"/>
          </a:xfrm>
          <a:custGeom>
            <a:avLst/>
            <a:gdLst>
              <a:gd name="connsiteX0" fmla="*/ 23473 w 163392"/>
              <a:gd name="connsiteY0" fmla="*/ 9 h 219284"/>
              <a:gd name="connsiteX1" fmla="*/ 10773 w 163392"/>
              <a:gd name="connsiteY1" fmla="*/ 111134 h 219284"/>
              <a:gd name="connsiteX2" fmla="*/ 58398 w 163392"/>
              <a:gd name="connsiteY2" fmla="*/ 177809 h 219284"/>
              <a:gd name="connsiteX3" fmla="*/ 1248 w 163392"/>
              <a:gd name="connsiteY3" fmla="*/ 219084 h 219284"/>
              <a:gd name="connsiteX4" fmla="*/ 125073 w 163392"/>
              <a:gd name="connsiteY4" fmla="*/ 193684 h 219284"/>
              <a:gd name="connsiteX5" fmla="*/ 163173 w 163392"/>
              <a:gd name="connsiteY5" fmla="*/ 196859 h 219284"/>
              <a:gd name="connsiteX6" fmla="*/ 112373 w 163392"/>
              <a:gd name="connsiteY6" fmla="*/ 193684 h 219284"/>
              <a:gd name="connsiteX7" fmla="*/ 64748 w 163392"/>
              <a:gd name="connsiteY7" fmla="*/ 193684 h 219284"/>
              <a:gd name="connsiteX8" fmla="*/ 32998 w 163392"/>
              <a:gd name="connsiteY8" fmla="*/ 161934 h 219284"/>
              <a:gd name="connsiteX9" fmla="*/ 17123 w 163392"/>
              <a:gd name="connsiteY9" fmla="*/ 133359 h 219284"/>
              <a:gd name="connsiteX10" fmla="*/ 1248 w 163392"/>
              <a:gd name="connsiteY10" fmla="*/ 104784 h 219284"/>
              <a:gd name="connsiteX11" fmla="*/ 23473 w 163392"/>
              <a:gd name="connsiteY11" fmla="*/ 9 h 219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3392" h="219284">
                <a:moveTo>
                  <a:pt x="23473" y="9"/>
                </a:moveTo>
                <a:cubicBezTo>
                  <a:pt x="25061" y="1067"/>
                  <a:pt x="4952" y="81501"/>
                  <a:pt x="10773" y="111134"/>
                </a:cubicBezTo>
                <a:cubicBezTo>
                  <a:pt x="16594" y="140767"/>
                  <a:pt x="59986" y="159817"/>
                  <a:pt x="58398" y="177809"/>
                </a:cubicBezTo>
                <a:cubicBezTo>
                  <a:pt x="56811" y="195801"/>
                  <a:pt x="-9865" y="216438"/>
                  <a:pt x="1248" y="219084"/>
                </a:cubicBezTo>
                <a:cubicBezTo>
                  <a:pt x="12361" y="221730"/>
                  <a:pt x="98086" y="197388"/>
                  <a:pt x="125073" y="193684"/>
                </a:cubicBezTo>
                <a:cubicBezTo>
                  <a:pt x="152060" y="189980"/>
                  <a:pt x="165290" y="196859"/>
                  <a:pt x="163173" y="196859"/>
                </a:cubicBezTo>
                <a:cubicBezTo>
                  <a:pt x="161056" y="196859"/>
                  <a:pt x="128777" y="194213"/>
                  <a:pt x="112373" y="193684"/>
                </a:cubicBezTo>
                <a:cubicBezTo>
                  <a:pt x="95969" y="193155"/>
                  <a:pt x="77977" y="198976"/>
                  <a:pt x="64748" y="193684"/>
                </a:cubicBezTo>
                <a:cubicBezTo>
                  <a:pt x="51519" y="188392"/>
                  <a:pt x="40935" y="171988"/>
                  <a:pt x="32998" y="161934"/>
                </a:cubicBezTo>
                <a:cubicBezTo>
                  <a:pt x="25061" y="151880"/>
                  <a:pt x="17123" y="133359"/>
                  <a:pt x="17123" y="133359"/>
                </a:cubicBezTo>
                <a:cubicBezTo>
                  <a:pt x="11831" y="123834"/>
                  <a:pt x="-869" y="122246"/>
                  <a:pt x="1248" y="104784"/>
                </a:cubicBezTo>
                <a:cubicBezTo>
                  <a:pt x="3365" y="87322"/>
                  <a:pt x="21885" y="-1049"/>
                  <a:pt x="23473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3DE53261-ADE3-03AD-EA33-114D0F368412}"/>
              </a:ext>
            </a:extLst>
          </p:cNvPr>
          <p:cNvSpPr/>
          <p:nvPr/>
        </p:nvSpPr>
        <p:spPr>
          <a:xfrm>
            <a:off x="2713663" y="3032094"/>
            <a:ext cx="42437" cy="171601"/>
          </a:xfrm>
          <a:custGeom>
            <a:avLst/>
            <a:gdLst>
              <a:gd name="connsiteX0" fmla="*/ 20012 w 42437"/>
              <a:gd name="connsiteY0" fmla="*/ 31 h 171601"/>
              <a:gd name="connsiteX1" fmla="*/ 16837 w 42437"/>
              <a:gd name="connsiteY1" fmla="*/ 85756 h 171601"/>
              <a:gd name="connsiteX2" fmla="*/ 42237 w 42437"/>
              <a:gd name="connsiteY2" fmla="*/ 133381 h 171601"/>
              <a:gd name="connsiteX3" fmla="*/ 962 w 42437"/>
              <a:gd name="connsiteY3" fmla="*/ 171481 h 171601"/>
              <a:gd name="connsiteX4" fmla="*/ 13662 w 42437"/>
              <a:gd name="connsiteY4" fmla="*/ 142906 h 171601"/>
              <a:gd name="connsiteX5" fmla="*/ 20012 w 42437"/>
              <a:gd name="connsiteY5" fmla="*/ 76231 h 171601"/>
              <a:gd name="connsiteX6" fmla="*/ 20012 w 42437"/>
              <a:gd name="connsiteY6" fmla="*/ 31 h 17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37" h="171601">
                <a:moveTo>
                  <a:pt x="20012" y="31"/>
                </a:moveTo>
                <a:cubicBezTo>
                  <a:pt x="19483" y="1618"/>
                  <a:pt x="13133" y="63531"/>
                  <a:pt x="16837" y="85756"/>
                </a:cubicBezTo>
                <a:cubicBezTo>
                  <a:pt x="20541" y="107981"/>
                  <a:pt x="44883" y="119094"/>
                  <a:pt x="42237" y="133381"/>
                </a:cubicBezTo>
                <a:cubicBezTo>
                  <a:pt x="39591" y="147668"/>
                  <a:pt x="5724" y="169894"/>
                  <a:pt x="962" y="171481"/>
                </a:cubicBezTo>
                <a:cubicBezTo>
                  <a:pt x="-3800" y="173068"/>
                  <a:pt x="10487" y="158781"/>
                  <a:pt x="13662" y="142906"/>
                </a:cubicBezTo>
                <a:cubicBezTo>
                  <a:pt x="16837" y="127031"/>
                  <a:pt x="18954" y="95281"/>
                  <a:pt x="20012" y="76231"/>
                </a:cubicBezTo>
                <a:cubicBezTo>
                  <a:pt x="21070" y="57181"/>
                  <a:pt x="20541" y="-1556"/>
                  <a:pt x="20012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CA9B19D1-EC62-2D01-25FE-BCE8AB897EA3}"/>
              </a:ext>
            </a:extLst>
          </p:cNvPr>
          <p:cNvSpPr/>
          <p:nvPr/>
        </p:nvSpPr>
        <p:spPr>
          <a:xfrm>
            <a:off x="2695377" y="3130530"/>
            <a:ext cx="343306" cy="88920"/>
          </a:xfrm>
          <a:custGeom>
            <a:avLst/>
            <a:gdLst>
              <a:gd name="connsiteX0" fmla="*/ 198 w 343306"/>
              <a:gd name="connsiteY0" fmla="*/ 88920 h 88920"/>
              <a:gd name="connsiteX1" fmla="*/ 117673 w 343306"/>
              <a:gd name="connsiteY1" fmla="*/ 57170 h 88920"/>
              <a:gd name="connsiteX2" fmla="*/ 124023 w 343306"/>
              <a:gd name="connsiteY2" fmla="*/ 20 h 88920"/>
              <a:gd name="connsiteX3" fmla="*/ 155773 w 343306"/>
              <a:gd name="connsiteY3" fmla="*/ 50820 h 88920"/>
              <a:gd name="connsiteX4" fmla="*/ 212923 w 343306"/>
              <a:gd name="connsiteY4" fmla="*/ 66695 h 88920"/>
              <a:gd name="connsiteX5" fmla="*/ 203398 w 343306"/>
              <a:gd name="connsiteY5" fmla="*/ 63520 h 88920"/>
              <a:gd name="connsiteX6" fmla="*/ 289123 w 343306"/>
              <a:gd name="connsiteY6" fmla="*/ 69870 h 88920"/>
              <a:gd name="connsiteX7" fmla="*/ 343098 w 343306"/>
              <a:gd name="connsiteY7" fmla="*/ 79395 h 88920"/>
              <a:gd name="connsiteX8" fmla="*/ 270073 w 343306"/>
              <a:gd name="connsiteY8" fmla="*/ 73045 h 88920"/>
              <a:gd name="connsiteX9" fmla="*/ 149423 w 343306"/>
              <a:gd name="connsiteY9" fmla="*/ 57170 h 88920"/>
              <a:gd name="connsiteX10" fmla="*/ 198 w 343306"/>
              <a:gd name="connsiteY10" fmla="*/ 88920 h 88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3306" h="88920">
                <a:moveTo>
                  <a:pt x="198" y="88920"/>
                </a:moveTo>
                <a:cubicBezTo>
                  <a:pt x="-5094" y="88920"/>
                  <a:pt x="97036" y="71987"/>
                  <a:pt x="117673" y="57170"/>
                </a:cubicBezTo>
                <a:cubicBezTo>
                  <a:pt x="138310" y="42353"/>
                  <a:pt x="117673" y="1078"/>
                  <a:pt x="124023" y="20"/>
                </a:cubicBezTo>
                <a:cubicBezTo>
                  <a:pt x="130373" y="-1038"/>
                  <a:pt x="140957" y="39708"/>
                  <a:pt x="155773" y="50820"/>
                </a:cubicBezTo>
                <a:cubicBezTo>
                  <a:pt x="170589" y="61932"/>
                  <a:pt x="204986" y="64578"/>
                  <a:pt x="212923" y="66695"/>
                </a:cubicBezTo>
                <a:cubicBezTo>
                  <a:pt x="220860" y="68812"/>
                  <a:pt x="190698" y="62991"/>
                  <a:pt x="203398" y="63520"/>
                </a:cubicBezTo>
                <a:cubicBezTo>
                  <a:pt x="216098" y="64049"/>
                  <a:pt x="265840" y="67224"/>
                  <a:pt x="289123" y="69870"/>
                </a:cubicBezTo>
                <a:cubicBezTo>
                  <a:pt x="312406" y="72516"/>
                  <a:pt x="346273" y="78866"/>
                  <a:pt x="343098" y="79395"/>
                </a:cubicBezTo>
                <a:cubicBezTo>
                  <a:pt x="339923" y="79924"/>
                  <a:pt x="302352" y="76749"/>
                  <a:pt x="270073" y="73045"/>
                </a:cubicBezTo>
                <a:cubicBezTo>
                  <a:pt x="237794" y="69341"/>
                  <a:pt x="192815" y="54524"/>
                  <a:pt x="149423" y="57170"/>
                </a:cubicBezTo>
                <a:cubicBezTo>
                  <a:pt x="106031" y="59816"/>
                  <a:pt x="5490" y="88920"/>
                  <a:pt x="198" y="889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898BF042-760D-4BDD-146F-EEEE2C06D9A0}"/>
              </a:ext>
            </a:extLst>
          </p:cNvPr>
          <p:cNvSpPr/>
          <p:nvPr/>
        </p:nvSpPr>
        <p:spPr>
          <a:xfrm>
            <a:off x="2990153" y="3193517"/>
            <a:ext cx="242884" cy="92557"/>
          </a:xfrm>
          <a:custGeom>
            <a:avLst/>
            <a:gdLst>
              <a:gd name="connsiteX0" fmla="*/ 697 w 242884"/>
              <a:gd name="connsiteY0" fmla="*/ 19583 h 92557"/>
              <a:gd name="connsiteX1" fmla="*/ 143572 w 242884"/>
              <a:gd name="connsiteY1" fmla="*/ 29108 h 92557"/>
              <a:gd name="connsiteX2" fmla="*/ 175322 w 242884"/>
              <a:gd name="connsiteY2" fmla="*/ 51333 h 92557"/>
              <a:gd name="connsiteX3" fmla="*/ 159447 w 242884"/>
              <a:gd name="connsiteY3" fmla="*/ 533 h 92557"/>
              <a:gd name="connsiteX4" fmla="*/ 238822 w 242884"/>
              <a:gd name="connsiteY4" fmla="*/ 89433 h 92557"/>
              <a:gd name="connsiteX5" fmla="*/ 210247 w 242884"/>
              <a:gd name="connsiteY5" fmla="*/ 67208 h 92557"/>
              <a:gd name="connsiteX6" fmla="*/ 697 w 242884"/>
              <a:gd name="connsiteY6" fmla="*/ 19583 h 92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884" h="92557">
                <a:moveTo>
                  <a:pt x="697" y="19583"/>
                </a:moveTo>
                <a:cubicBezTo>
                  <a:pt x="-10415" y="13233"/>
                  <a:pt x="114468" y="23816"/>
                  <a:pt x="143572" y="29108"/>
                </a:cubicBezTo>
                <a:cubicBezTo>
                  <a:pt x="172676" y="34400"/>
                  <a:pt x="172676" y="56095"/>
                  <a:pt x="175322" y="51333"/>
                </a:cubicBezTo>
                <a:cubicBezTo>
                  <a:pt x="177968" y="46571"/>
                  <a:pt x="148864" y="-5817"/>
                  <a:pt x="159447" y="533"/>
                </a:cubicBezTo>
                <a:cubicBezTo>
                  <a:pt x="170030" y="6883"/>
                  <a:pt x="230355" y="78321"/>
                  <a:pt x="238822" y="89433"/>
                </a:cubicBezTo>
                <a:cubicBezTo>
                  <a:pt x="247289" y="100545"/>
                  <a:pt x="244643" y="79379"/>
                  <a:pt x="210247" y="67208"/>
                </a:cubicBezTo>
                <a:cubicBezTo>
                  <a:pt x="175851" y="55037"/>
                  <a:pt x="11809" y="25933"/>
                  <a:pt x="697" y="195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E2FFAABE-8F55-6586-2CA1-66846F01E882}"/>
              </a:ext>
            </a:extLst>
          </p:cNvPr>
          <p:cNvSpPr/>
          <p:nvPr/>
        </p:nvSpPr>
        <p:spPr>
          <a:xfrm>
            <a:off x="2491234" y="3697526"/>
            <a:ext cx="45591" cy="551877"/>
          </a:xfrm>
          <a:custGeom>
            <a:avLst/>
            <a:gdLst>
              <a:gd name="connsiteX0" fmla="*/ 23366 w 45591"/>
              <a:gd name="connsiteY0" fmla="*/ 7699 h 551877"/>
              <a:gd name="connsiteX1" fmla="*/ 45591 w 45591"/>
              <a:gd name="connsiteY1" fmla="*/ 544274 h 551877"/>
              <a:gd name="connsiteX2" fmla="*/ 23366 w 45591"/>
              <a:gd name="connsiteY2" fmla="*/ 315674 h 551877"/>
              <a:gd name="connsiteX3" fmla="*/ 1141 w 45591"/>
              <a:gd name="connsiteY3" fmla="*/ 204549 h 551877"/>
              <a:gd name="connsiteX4" fmla="*/ 4316 w 45591"/>
              <a:gd name="connsiteY4" fmla="*/ 223599 h 551877"/>
              <a:gd name="connsiteX5" fmla="*/ 23366 w 45591"/>
              <a:gd name="connsiteY5" fmla="*/ 7699 h 55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91" h="551877">
                <a:moveTo>
                  <a:pt x="23366" y="7699"/>
                </a:moveTo>
                <a:cubicBezTo>
                  <a:pt x="30245" y="61145"/>
                  <a:pt x="45591" y="492945"/>
                  <a:pt x="45591" y="544274"/>
                </a:cubicBezTo>
                <a:cubicBezTo>
                  <a:pt x="45591" y="595603"/>
                  <a:pt x="30774" y="372295"/>
                  <a:pt x="23366" y="315674"/>
                </a:cubicBezTo>
                <a:cubicBezTo>
                  <a:pt x="15958" y="259053"/>
                  <a:pt x="4316" y="219895"/>
                  <a:pt x="1141" y="204549"/>
                </a:cubicBezTo>
                <a:cubicBezTo>
                  <a:pt x="-2034" y="189203"/>
                  <a:pt x="2199" y="251645"/>
                  <a:pt x="4316" y="223599"/>
                </a:cubicBezTo>
                <a:cubicBezTo>
                  <a:pt x="6433" y="195553"/>
                  <a:pt x="16487" y="-45747"/>
                  <a:pt x="23366" y="76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4A494231-FCE8-1F5C-3CA9-10F6873F5873}"/>
              </a:ext>
            </a:extLst>
          </p:cNvPr>
          <p:cNvSpPr/>
          <p:nvPr/>
        </p:nvSpPr>
        <p:spPr>
          <a:xfrm>
            <a:off x="2406328" y="3786300"/>
            <a:ext cx="218060" cy="722922"/>
          </a:xfrm>
          <a:custGeom>
            <a:avLst/>
            <a:gdLst>
              <a:gd name="connsiteX0" fmla="*/ 41597 w 218060"/>
              <a:gd name="connsiteY0" fmla="*/ 1475 h 722922"/>
              <a:gd name="connsiteX1" fmla="*/ 98747 w 218060"/>
              <a:gd name="connsiteY1" fmla="*/ 366600 h 722922"/>
              <a:gd name="connsiteX2" fmla="*/ 105097 w 218060"/>
              <a:gd name="connsiteY2" fmla="*/ 350725 h 722922"/>
              <a:gd name="connsiteX3" fmla="*/ 108272 w 218060"/>
              <a:gd name="connsiteY3" fmla="*/ 519000 h 722922"/>
              <a:gd name="connsiteX4" fmla="*/ 155897 w 218060"/>
              <a:gd name="connsiteY4" fmla="*/ 639650 h 722922"/>
              <a:gd name="connsiteX5" fmla="*/ 108272 w 218060"/>
              <a:gd name="connsiteY5" fmla="*/ 582500 h 722922"/>
              <a:gd name="connsiteX6" fmla="*/ 216222 w 218060"/>
              <a:gd name="connsiteY6" fmla="*/ 722200 h 722922"/>
              <a:gd name="connsiteX7" fmla="*/ 168597 w 218060"/>
              <a:gd name="connsiteY7" fmla="*/ 626950 h 722922"/>
              <a:gd name="connsiteX8" fmla="*/ 70172 w 218060"/>
              <a:gd name="connsiteY8" fmla="*/ 411050 h 722922"/>
              <a:gd name="connsiteX9" fmla="*/ 322 w 218060"/>
              <a:gd name="connsiteY9" fmla="*/ 265000 h 722922"/>
              <a:gd name="connsiteX10" fmla="*/ 44772 w 218060"/>
              <a:gd name="connsiteY10" fmla="*/ 379300 h 722922"/>
              <a:gd name="connsiteX11" fmla="*/ 60647 w 218060"/>
              <a:gd name="connsiteY11" fmla="*/ 242775 h 722922"/>
              <a:gd name="connsiteX12" fmla="*/ 41597 w 218060"/>
              <a:gd name="connsiteY12" fmla="*/ 1475 h 722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8060" h="722922">
                <a:moveTo>
                  <a:pt x="41597" y="1475"/>
                </a:moveTo>
                <a:cubicBezTo>
                  <a:pt x="47947" y="22112"/>
                  <a:pt x="88164" y="308392"/>
                  <a:pt x="98747" y="366600"/>
                </a:cubicBezTo>
                <a:cubicBezTo>
                  <a:pt x="109330" y="424808"/>
                  <a:pt x="103510" y="325325"/>
                  <a:pt x="105097" y="350725"/>
                </a:cubicBezTo>
                <a:cubicBezTo>
                  <a:pt x="106685" y="376125"/>
                  <a:pt x="99805" y="470846"/>
                  <a:pt x="108272" y="519000"/>
                </a:cubicBezTo>
                <a:cubicBezTo>
                  <a:pt x="116739" y="567154"/>
                  <a:pt x="155897" y="629067"/>
                  <a:pt x="155897" y="639650"/>
                </a:cubicBezTo>
                <a:cubicBezTo>
                  <a:pt x="155897" y="650233"/>
                  <a:pt x="98218" y="568742"/>
                  <a:pt x="108272" y="582500"/>
                </a:cubicBezTo>
                <a:cubicBezTo>
                  <a:pt x="118326" y="596258"/>
                  <a:pt x="206168" y="714792"/>
                  <a:pt x="216222" y="722200"/>
                </a:cubicBezTo>
                <a:cubicBezTo>
                  <a:pt x="226276" y="729608"/>
                  <a:pt x="192939" y="678808"/>
                  <a:pt x="168597" y="626950"/>
                </a:cubicBezTo>
                <a:cubicBezTo>
                  <a:pt x="144255" y="575092"/>
                  <a:pt x="98218" y="471375"/>
                  <a:pt x="70172" y="411050"/>
                </a:cubicBezTo>
                <a:cubicBezTo>
                  <a:pt x="42126" y="350725"/>
                  <a:pt x="4555" y="270292"/>
                  <a:pt x="322" y="265000"/>
                </a:cubicBezTo>
                <a:cubicBezTo>
                  <a:pt x="-3911" y="259708"/>
                  <a:pt x="34718" y="383004"/>
                  <a:pt x="44772" y="379300"/>
                </a:cubicBezTo>
                <a:cubicBezTo>
                  <a:pt x="54826" y="375596"/>
                  <a:pt x="64880" y="303100"/>
                  <a:pt x="60647" y="242775"/>
                </a:cubicBezTo>
                <a:cubicBezTo>
                  <a:pt x="56414" y="182450"/>
                  <a:pt x="35247" y="-19162"/>
                  <a:pt x="41597" y="14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B9C93961-794C-E08B-CA07-ADF2E10D976A}"/>
              </a:ext>
            </a:extLst>
          </p:cNvPr>
          <p:cNvSpPr/>
          <p:nvPr/>
        </p:nvSpPr>
        <p:spPr>
          <a:xfrm>
            <a:off x="3079644" y="3070211"/>
            <a:ext cx="181081" cy="133480"/>
          </a:xfrm>
          <a:custGeom>
            <a:avLst/>
            <a:gdLst>
              <a:gd name="connsiteX0" fmla="*/ 106 w 181081"/>
              <a:gd name="connsiteY0" fmla="*/ 14 h 133480"/>
              <a:gd name="connsiteX1" fmla="*/ 54081 w 181081"/>
              <a:gd name="connsiteY1" fmla="*/ 73039 h 133480"/>
              <a:gd name="connsiteX2" fmla="*/ 54081 w 181081"/>
              <a:gd name="connsiteY2" fmla="*/ 133364 h 133480"/>
              <a:gd name="connsiteX3" fmla="*/ 73131 w 181081"/>
              <a:gd name="connsiteY3" fmla="*/ 88914 h 133480"/>
              <a:gd name="connsiteX4" fmla="*/ 181081 w 181081"/>
              <a:gd name="connsiteY4" fmla="*/ 111139 h 133480"/>
              <a:gd name="connsiteX5" fmla="*/ 98531 w 181081"/>
              <a:gd name="connsiteY5" fmla="*/ 79389 h 133480"/>
              <a:gd name="connsiteX6" fmla="*/ 69956 w 181081"/>
              <a:gd name="connsiteY6" fmla="*/ 66689 h 133480"/>
              <a:gd name="connsiteX7" fmla="*/ 106 w 181081"/>
              <a:gd name="connsiteY7" fmla="*/ 14 h 13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1081" h="133480">
                <a:moveTo>
                  <a:pt x="106" y="14"/>
                </a:moveTo>
                <a:cubicBezTo>
                  <a:pt x="-2540" y="1072"/>
                  <a:pt x="45085" y="50814"/>
                  <a:pt x="54081" y="73039"/>
                </a:cubicBezTo>
                <a:cubicBezTo>
                  <a:pt x="63077" y="95264"/>
                  <a:pt x="50906" y="130718"/>
                  <a:pt x="54081" y="133364"/>
                </a:cubicBezTo>
                <a:cubicBezTo>
                  <a:pt x="57256" y="136010"/>
                  <a:pt x="51964" y="92618"/>
                  <a:pt x="73131" y="88914"/>
                </a:cubicBezTo>
                <a:cubicBezTo>
                  <a:pt x="94298" y="85210"/>
                  <a:pt x="176848" y="112726"/>
                  <a:pt x="181081" y="111139"/>
                </a:cubicBezTo>
                <a:lnTo>
                  <a:pt x="98531" y="79389"/>
                </a:lnTo>
                <a:cubicBezTo>
                  <a:pt x="80010" y="71981"/>
                  <a:pt x="84773" y="76214"/>
                  <a:pt x="69956" y="66689"/>
                </a:cubicBezTo>
                <a:cubicBezTo>
                  <a:pt x="55139" y="57164"/>
                  <a:pt x="2752" y="-1044"/>
                  <a:pt x="106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51F3B8BD-AED7-51BD-E70B-410439EB3C30}"/>
              </a:ext>
            </a:extLst>
          </p:cNvPr>
          <p:cNvSpPr/>
          <p:nvPr/>
        </p:nvSpPr>
        <p:spPr>
          <a:xfrm>
            <a:off x="2336263" y="1720265"/>
            <a:ext cx="1246821" cy="721741"/>
          </a:xfrm>
          <a:custGeom>
            <a:avLst/>
            <a:gdLst>
              <a:gd name="connsiteX0" fmla="*/ 22762 w 1246821"/>
              <a:gd name="connsiteY0" fmla="*/ 721310 h 721741"/>
              <a:gd name="connsiteX1" fmla="*/ 1216562 w 1246821"/>
              <a:gd name="connsiteY1" fmla="*/ 70435 h 721741"/>
              <a:gd name="connsiteX2" fmla="*/ 908587 w 1246821"/>
              <a:gd name="connsiteY2" fmla="*/ 226010 h 721741"/>
              <a:gd name="connsiteX3" fmla="*/ 1121312 w 1246821"/>
              <a:gd name="connsiteY3" fmla="*/ 585 h 721741"/>
              <a:gd name="connsiteX4" fmla="*/ 397412 w 1246821"/>
              <a:gd name="connsiteY4" fmla="*/ 162510 h 721741"/>
              <a:gd name="connsiteX5" fmla="*/ 54512 w 1246821"/>
              <a:gd name="connsiteY5" fmla="*/ 219660 h 721741"/>
              <a:gd name="connsiteX6" fmla="*/ 403762 w 1246821"/>
              <a:gd name="connsiteY6" fmla="*/ 172035 h 721741"/>
              <a:gd name="connsiteX7" fmla="*/ 22762 w 1246821"/>
              <a:gd name="connsiteY7" fmla="*/ 721310 h 721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6821" h="721741">
                <a:moveTo>
                  <a:pt x="22762" y="721310"/>
                </a:moveTo>
                <a:cubicBezTo>
                  <a:pt x="158229" y="704377"/>
                  <a:pt x="1068925" y="152985"/>
                  <a:pt x="1216562" y="70435"/>
                </a:cubicBezTo>
                <a:cubicBezTo>
                  <a:pt x="1364199" y="-12115"/>
                  <a:pt x="924462" y="237652"/>
                  <a:pt x="908587" y="226010"/>
                </a:cubicBezTo>
                <a:cubicBezTo>
                  <a:pt x="892712" y="214368"/>
                  <a:pt x="1206508" y="11168"/>
                  <a:pt x="1121312" y="585"/>
                </a:cubicBezTo>
                <a:cubicBezTo>
                  <a:pt x="1036116" y="-9998"/>
                  <a:pt x="575212" y="125997"/>
                  <a:pt x="397412" y="162510"/>
                </a:cubicBezTo>
                <a:cubicBezTo>
                  <a:pt x="219612" y="199023"/>
                  <a:pt x="53454" y="218072"/>
                  <a:pt x="54512" y="219660"/>
                </a:cubicBezTo>
                <a:cubicBezTo>
                  <a:pt x="55570" y="221248"/>
                  <a:pt x="406937" y="92131"/>
                  <a:pt x="403762" y="172035"/>
                </a:cubicBezTo>
                <a:cubicBezTo>
                  <a:pt x="400587" y="251939"/>
                  <a:pt x="-112705" y="738243"/>
                  <a:pt x="22762" y="72131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B79818FC-4B0F-2E52-4C43-76D0AEE0F7BF}"/>
              </a:ext>
            </a:extLst>
          </p:cNvPr>
          <p:cNvSpPr/>
          <p:nvPr/>
        </p:nvSpPr>
        <p:spPr>
          <a:xfrm>
            <a:off x="2678084" y="1643788"/>
            <a:ext cx="1396939" cy="871760"/>
          </a:xfrm>
          <a:custGeom>
            <a:avLst/>
            <a:gdLst>
              <a:gd name="connsiteX0" fmla="*/ 808066 w 1396939"/>
              <a:gd name="connsiteY0" fmla="*/ 862 h 871760"/>
              <a:gd name="connsiteX1" fmla="*/ 274666 w 1396939"/>
              <a:gd name="connsiteY1" fmla="*/ 254862 h 871760"/>
              <a:gd name="connsiteX2" fmla="*/ 1616 w 1396939"/>
              <a:gd name="connsiteY2" fmla="*/ 642212 h 871760"/>
              <a:gd name="connsiteX3" fmla="*/ 157191 w 1396939"/>
              <a:gd name="connsiteY3" fmla="*/ 527912 h 871760"/>
              <a:gd name="connsiteX4" fmla="*/ 65116 w 1396939"/>
              <a:gd name="connsiteY4" fmla="*/ 835887 h 871760"/>
              <a:gd name="connsiteX5" fmla="*/ 204816 w 1396939"/>
              <a:gd name="connsiteY5" fmla="*/ 661262 h 871760"/>
              <a:gd name="connsiteX6" fmla="*/ 430241 w 1396939"/>
              <a:gd name="connsiteY6" fmla="*/ 480287 h 871760"/>
              <a:gd name="connsiteX7" fmla="*/ 354041 w 1396939"/>
              <a:gd name="connsiteY7" fmla="*/ 569187 h 871760"/>
              <a:gd name="connsiteX8" fmla="*/ 595341 w 1396939"/>
              <a:gd name="connsiteY8" fmla="*/ 477112 h 871760"/>
              <a:gd name="connsiteX9" fmla="*/ 468341 w 1396939"/>
              <a:gd name="connsiteY9" fmla="*/ 861287 h 871760"/>
              <a:gd name="connsiteX10" fmla="*/ 554066 w 1396939"/>
              <a:gd name="connsiteY10" fmla="*/ 753337 h 871760"/>
              <a:gd name="connsiteX11" fmla="*/ 963641 w 1396939"/>
              <a:gd name="connsiteY11" fmla="*/ 648562 h 871760"/>
              <a:gd name="connsiteX12" fmla="*/ 954116 w 1396939"/>
              <a:gd name="connsiteY12" fmla="*/ 588237 h 871760"/>
              <a:gd name="connsiteX13" fmla="*/ 1392266 w 1396939"/>
              <a:gd name="connsiteY13" fmla="*/ 705712 h 871760"/>
              <a:gd name="connsiteX14" fmla="*/ 1173191 w 1396939"/>
              <a:gd name="connsiteY14" fmla="*/ 492987 h 871760"/>
              <a:gd name="connsiteX15" fmla="*/ 982691 w 1396939"/>
              <a:gd name="connsiteY15" fmla="*/ 318362 h 871760"/>
              <a:gd name="connsiteX16" fmla="*/ 817591 w 1396939"/>
              <a:gd name="connsiteY16" fmla="*/ 264387 h 871760"/>
              <a:gd name="connsiteX17" fmla="*/ 950941 w 1396939"/>
              <a:gd name="connsiteY17" fmla="*/ 13562 h 871760"/>
              <a:gd name="connsiteX18" fmla="*/ 744566 w 1396939"/>
              <a:gd name="connsiteY18" fmla="*/ 165962 h 871760"/>
              <a:gd name="connsiteX19" fmla="*/ 808066 w 1396939"/>
              <a:gd name="connsiteY19" fmla="*/ 862 h 871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96939" h="871760">
                <a:moveTo>
                  <a:pt x="808066" y="862"/>
                </a:moveTo>
                <a:cubicBezTo>
                  <a:pt x="729749" y="15679"/>
                  <a:pt x="409074" y="147970"/>
                  <a:pt x="274666" y="254862"/>
                </a:cubicBezTo>
                <a:cubicBezTo>
                  <a:pt x="140258" y="361754"/>
                  <a:pt x="21195" y="596704"/>
                  <a:pt x="1616" y="642212"/>
                </a:cubicBezTo>
                <a:cubicBezTo>
                  <a:pt x="-17963" y="687720"/>
                  <a:pt x="146608" y="495633"/>
                  <a:pt x="157191" y="527912"/>
                </a:cubicBezTo>
                <a:cubicBezTo>
                  <a:pt x="167774" y="560191"/>
                  <a:pt x="57178" y="813662"/>
                  <a:pt x="65116" y="835887"/>
                </a:cubicBezTo>
                <a:cubicBezTo>
                  <a:pt x="73053" y="858112"/>
                  <a:pt x="143962" y="720529"/>
                  <a:pt x="204816" y="661262"/>
                </a:cubicBezTo>
                <a:cubicBezTo>
                  <a:pt x="265670" y="601995"/>
                  <a:pt x="405370" y="495633"/>
                  <a:pt x="430241" y="480287"/>
                </a:cubicBezTo>
                <a:cubicBezTo>
                  <a:pt x="455112" y="464941"/>
                  <a:pt x="326524" y="569716"/>
                  <a:pt x="354041" y="569187"/>
                </a:cubicBezTo>
                <a:cubicBezTo>
                  <a:pt x="381558" y="568658"/>
                  <a:pt x="576291" y="428429"/>
                  <a:pt x="595341" y="477112"/>
                </a:cubicBezTo>
                <a:cubicBezTo>
                  <a:pt x="614391" y="525795"/>
                  <a:pt x="475220" y="815250"/>
                  <a:pt x="468341" y="861287"/>
                </a:cubicBezTo>
                <a:cubicBezTo>
                  <a:pt x="461462" y="907325"/>
                  <a:pt x="471516" y="788791"/>
                  <a:pt x="554066" y="753337"/>
                </a:cubicBezTo>
                <a:cubicBezTo>
                  <a:pt x="636616" y="717883"/>
                  <a:pt x="896966" y="676079"/>
                  <a:pt x="963641" y="648562"/>
                </a:cubicBezTo>
                <a:cubicBezTo>
                  <a:pt x="1030316" y="621045"/>
                  <a:pt x="882679" y="578712"/>
                  <a:pt x="954116" y="588237"/>
                </a:cubicBezTo>
                <a:cubicBezTo>
                  <a:pt x="1025554" y="597762"/>
                  <a:pt x="1355754" y="721587"/>
                  <a:pt x="1392266" y="705712"/>
                </a:cubicBezTo>
                <a:cubicBezTo>
                  <a:pt x="1428779" y="689837"/>
                  <a:pt x="1241453" y="557545"/>
                  <a:pt x="1173191" y="492987"/>
                </a:cubicBezTo>
                <a:cubicBezTo>
                  <a:pt x="1104929" y="428429"/>
                  <a:pt x="1041958" y="356462"/>
                  <a:pt x="982691" y="318362"/>
                </a:cubicBezTo>
                <a:cubicBezTo>
                  <a:pt x="923424" y="280262"/>
                  <a:pt x="822883" y="315187"/>
                  <a:pt x="817591" y="264387"/>
                </a:cubicBezTo>
                <a:cubicBezTo>
                  <a:pt x="812299" y="213587"/>
                  <a:pt x="963112" y="29966"/>
                  <a:pt x="950941" y="13562"/>
                </a:cubicBezTo>
                <a:cubicBezTo>
                  <a:pt x="938770" y="-2842"/>
                  <a:pt x="764674" y="164904"/>
                  <a:pt x="744566" y="165962"/>
                </a:cubicBezTo>
                <a:cubicBezTo>
                  <a:pt x="724458" y="167020"/>
                  <a:pt x="886383" y="-13955"/>
                  <a:pt x="808066" y="86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DEF87E98-4E11-0E23-D274-8694E0039BB2}"/>
              </a:ext>
            </a:extLst>
          </p:cNvPr>
          <p:cNvSpPr/>
          <p:nvPr/>
        </p:nvSpPr>
        <p:spPr>
          <a:xfrm>
            <a:off x="3419386" y="2147807"/>
            <a:ext cx="773958" cy="1317655"/>
          </a:xfrm>
          <a:custGeom>
            <a:avLst/>
            <a:gdLst>
              <a:gd name="connsiteX0" fmla="*/ 3264 w 773958"/>
              <a:gd name="connsiteY0" fmla="*/ 369968 h 1317655"/>
              <a:gd name="connsiteX1" fmla="*/ 422364 w 773958"/>
              <a:gd name="connsiteY1" fmla="*/ 633493 h 1317655"/>
              <a:gd name="connsiteX2" fmla="*/ 228689 w 773958"/>
              <a:gd name="connsiteY2" fmla="*/ 646193 h 1317655"/>
              <a:gd name="connsiteX3" fmla="*/ 203289 w 773958"/>
              <a:gd name="connsiteY3" fmla="*/ 665243 h 1317655"/>
              <a:gd name="connsiteX4" fmla="*/ 460464 w 773958"/>
              <a:gd name="connsiteY4" fmla="*/ 757318 h 1317655"/>
              <a:gd name="connsiteX5" fmla="*/ 657314 w 773958"/>
              <a:gd name="connsiteY5" fmla="*/ 1065293 h 1317655"/>
              <a:gd name="connsiteX6" fmla="*/ 508089 w 773958"/>
              <a:gd name="connsiteY6" fmla="*/ 938293 h 1317655"/>
              <a:gd name="connsiteX7" fmla="*/ 730339 w 773958"/>
              <a:gd name="connsiteY7" fmla="*/ 1316118 h 1317655"/>
              <a:gd name="connsiteX8" fmla="*/ 771614 w 773958"/>
              <a:gd name="connsiteY8" fmla="*/ 1058943 h 1317655"/>
              <a:gd name="connsiteX9" fmla="*/ 720814 w 773958"/>
              <a:gd name="connsiteY9" fmla="*/ 744618 h 1317655"/>
              <a:gd name="connsiteX10" fmla="*/ 336639 w 773958"/>
              <a:gd name="connsiteY10" fmla="*/ 163593 h 1317655"/>
              <a:gd name="connsiteX11" fmla="*/ 603339 w 773958"/>
              <a:gd name="connsiteY11" fmla="*/ 360443 h 1317655"/>
              <a:gd name="connsiteX12" fmla="*/ 266789 w 773958"/>
              <a:gd name="connsiteY12" fmla="*/ 1668 h 1317655"/>
              <a:gd name="connsiteX13" fmla="*/ 685889 w 773958"/>
              <a:gd name="connsiteY13" fmla="*/ 535068 h 1317655"/>
              <a:gd name="connsiteX14" fmla="*/ 330289 w 773958"/>
              <a:gd name="connsiteY14" fmla="*/ 458868 h 1317655"/>
              <a:gd name="connsiteX15" fmla="*/ 231864 w 773958"/>
              <a:gd name="connsiteY15" fmla="*/ 382668 h 1317655"/>
              <a:gd name="connsiteX16" fmla="*/ 3264 w 773958"/>
              <a:gd name="connsiteY16" fmla="*/ 369968 h 1317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73958" h="1317655">
                <a:moveTo>
                  <a:pt x="3264" y="369968"/>
                </a:moveTo>
                <a:cubicBezTo>
                  <a:pt x="35014" y="411772"/>
                  <a:pt x="384793" y="587456"/>
                  <a:pt x="422364" y="633493"/>
                </a:cubicBezTo>
                <a:cubicBezTo>
                  <a:pt x="459935" y="679531"/>
                  <a:pt x="265202" y="640901"/>
                  <a:pt x="228689" y="646193"/>
                </a:cubicBezTo>
                <a:cubicBezTo>
                  <a:pt x="192176" y="651485"/>
                  <a:pt x="164660" y="646722"/>
                  <a:pt x="203289" y="665243"/>
                </a:cubicBezTo>
                <a:cubicBezTo>
                  <a:pt x="241918" y="683764"/>
                  <a:pt x="384793" y="690643"/>
                  <a:pt x="460464" y="757318"/>
                </a:cubicBezTo>
                <a:cubicBezTo>
                  <a:pt x="536135" y="823993"/>
                  <a:pt x="649376" y="1035130"/>
                  <a:pt x="657314" y="1065293"/>
                </a:cubicBezTo>
                <a:cubicBezTo>
                  <a:pt x="665252" y="1095456"/>
                  <a:pt x="495918" y="896489"/>
                  <a:pt x="508089" y="938293"/>
                </a:cubicBezTo>
                <a:cubicBezTo>
                  <a:pt x="520260" y="980097"/>
                  <a:pt x="686418" y="1296010"/>
                  <a:pt x="730339" y="1316118"/>
                </a:cubicBezTo>
                <a:cubicBezTo>
                  <a:pt x="774260" y="1336226"/>
                  <a:pt x="773201" y="1154193"/>
                  <a:pt x="771614" y="1058943"/>
                </a:cubicBezTo>
                <a:cubicBezTo>
                  <a:pt x="770027" y="963693"/>
                  <a:pt x="793310" y="893843"/>
                  <a:pt x="720814" y="744618"/>
                </a:cubicBezTo>
                <a:cubicBezTo>
                  <a:pt x="648318" y="595393"/>
                  <a:pt x="356218" y="227622"/>
                  <a:pt x="336639" y="163593"/>
                </a:cubicBezTo>
                <a:cubicBezTo>
                  <a:pt x="317060" y="99564"/>
                  <a:pt x="614981" y="387430"/>
                  <a:pt x="603339" y="360443"/>
                </a:cubicBezTo>
                <a:cubicBezTo>
                  <a:pt x="591697" y="333456"/>
                  <a:pt x="253031" y="-27436"/>
                  <a:pt x="266789" y="1668"/>
                </a:cubicBezTo>
                <a:cubicBezTo>
                  <a:pt x="280547" y="30772"/>
                  <a:pt x="675306" y="458868"/>
                  <a:pt x="685889" y="535068"/>
                </a:cubicBezTo>
                <a:cubicBezTo>
                  <a:pt x="696472" y="611268"/>
                  <a:pt x="405960" y="484268"/>
                  <a:pt x="330289" y="458868"/>
                </a:cubicBezTo>
                <a:cubicBezTo>
                  <a:pt x="254618" y="433468"/>
                  <a:pt x="283193" y="395897"/>
                  <a:pt x="231864" y="382668"/>
                </a:cubicBezTo>
                <a:cubicBezTo>
                  <a:pt x="180535" y="369439"/>
                  <a:pt x="-28486" y="328164"/>
                  <a:pt x="3264" y="36996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CE3A62A7-D86D-9E0F-4E2C-DF9E262441F6}"/>
              </a:ext>
            </a:extLst>
          </p:cNvPr>
          <p:cNvSpPr/>
          <p:nvPr/>
        </p:nvSpPr>
        <p:spPr>
          <a:xfrm>
            <a:off x="2920901" y="2524598"/>
            <a:ext cx="702970" cy="1378289"/>
          </a:xfrm>
          <a:custGeom>
            <a:avLst/>
            <a:gdLst>
              <a:gd name="connsiteX0" fmla="*/ 323949 w 702970"/>
              <a:gd name="connsiteY0" fmla="*/ 15402 h 1378289"/>
              <a:gd name="connsiteX1" fmla="*/ 673199 w 702970"/>
              <a:gd name="connsiteY1" fmla="*/ 761527 h 1378289"/>
              <a:gd name="connsiteX2" fmla="*/ 644624 w 702970"/>
              <a:gd name="connsiteY2" fmla="*/ 656752 h 1378289"/>
              <a:gd name="connsiteX3" fmla="*/ 701774 w 702970"/>
              <a:gd name="connsiteY3" fmla="*/ 948852 h 1378289"/>
              <a:gd name="connsiteX4" fmla="*/ 581124 w 702970"/>
              <a:gd name="connsiteY4" fmla="*/ 1348902 h 1378289"/>
              <a:gd name="connsiteX5" fmla="*/ 527149 w 702970"/>
              <a:gd name="connsiteY5" fmla="*/ 1279052 h 1378289"/>
              <a:gd name="connsiteX6" fmla="*/ 428724 w 702970"/>
              <a:gd name="connsiteY6" fmla="*/ 729777 h 1378289"/>
              <a:gd name="connsiteX7" fmla="*/ 250924 w 702970"/>
              <a:gd name="connsiteY7" fmla="*/ 609127 h 1378289"/>
              <a:gd name="connsiteX8" fmla="*/ 99 w 702970"/>
              <a:gd name="connsiteY8" fmla="*/ 475777 h 1378289"/>
              <a:gd name="connsiteX9" fmla="*/ 222349 w 702970"/>
              <a:gd name="connsiteY9" fmla="*/ 504352 h 1378289"/>
              <a:gd name="connsiteX10" fmla="*/ 362049 w 702970"/>
              <a:gd name="connsiteY10" fmla="*/ 491652 h 1378289"/>
              <a:gd name="connsiteX11" fmla="*/ 333474 w 702970"/>
              <a:gd name="connsiteY11" fmla="*/ 459902 h 1378289"/>
              <a:gd name="connsiteX12" fmla="*/ 387449 w 702970"/>
              <a:gd name="connsiteY12" fmla="*/ 421802 h 1378289"/>
              <a:gd name="connsiteX13" fmla="*/ 85824 w 702970"/>
              <a:gd name="connsiteY13" fmla="*/ 332902 h 1378289"/>
              <a:gd name="connsiteX14" fmla="*/ 269974 w 702970"/>
              <a:gd name="connsiteY14" fmla="*/ 342427 h 1378289"/>
              <a:gd name="connsiteX15" fmla="*/ 301724 w 702970"/>
              <a:gd name="connsiteY15" fmla="*/ 345602 h 1378289"/>
              <a:gd name="connsiteX16" fmla="*/ 254099 w 702970"/>
              <a:gd name="connsiteY16" fmla="*/ 231302 h 1378289"/>
              <a:gd name="connsiteX17" fmla="*/ 269974 w 702970"/>
              <a:gd name="connsiteY17" fmla="*/ 253527 h 1378289"/>
              <a:gd name="connsiteX18" fmla="*/ 323949 w 702970"/>
              <a:gd name="connsiteY18" fmla="*/ 15402 h 1378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02970" h="1378289">
                <a:moveTo>
                  <a:pt x="323949" y="15402"/>
                </a:moveTo>
                <a:cubicBezTo>
                  <a:pt x="391153" y="100069"/>
                  <a:pt x="619753" y="654635"/>
                  <a:pt x="673199" y="761527"/>
                </a:cubicBezTo>
                <a:cubicBezTo>
                  <a:pt x="726645" y="868419"/>
                  <a:pt x="639862" y="625531"/>
                  <a:pt x="644624" y="656752"/>
                </a:cubicBezTo>
                <a:cubicBezTo>
                  <a:pt x="649386" y="687973"/>
                  <a:pt x="712357" y="833494"/>
                  <a:pt x="701774" y="948852"/>
                </a:cubicBezTo>
                <a:cubicBezTo>
                  <a:pt x="691191" y="1064210"/>
                  <a:pt x="610228" y="1293869"/>
                  <a:pt x="581124" y="1348902"/>
                </a:cubicBezTo>
                <a:cubicBezTo>
                  <a:pt x="552020" y="1403935"/>
                  <a:pt x="552549" y="1382239"/>
                  <a:pt x="527149" y="1279052"/>
                </a:cubicBezTo>
                <a:cubicBezTo>
                  <a:pt x="501749" y="1175865"/>
                  <a:pt x="474761" y="841431"/>
                  <a:pt x="428724" y="729777"/>
                </a:cubicBezTo>
                <a:cubicBezTo>
                  <a:pt x="382687" y="618123"/>
                  <a:pt x="322361" y="651460"/>
                  <a:pt x="250924" y="609127"/>
                </a:cubicBezTo>
                <a:cubicBezTo>
                  <a:pt x="179487" y="566794"/>
                  <a:pt x="4862" y="493240"/>
                  <a:pt x="99" y="475777"/>
                </a:cubicBezTo>
                <a:cubicBezTo>
                  <a:pt x="-4664" y="458314"/>
                  <a:pt x="162024" y="501706"/>
                  <a:pt x="222349" y="504352"/>
                </a:cubicBezTo>
                <a:cubicBezTo>
                  <a:pt x="282674" y="506998"/>
                  <a:pt x="343528" y="499060"/>
                  <a:pt x="362049" y="491652"/>
                </a:cubicBezTo>
                <a:cubicBezTo>
                  <a:pt x="380570" y="484244"/>
                  <a:pt x="329241" y="471544"/>
                  <a:pt x="333474" y="459902"/>
                </a:cubicBezTo>
                <a:cubicBezTo>
                  <a:pt x="337707" y="448260"/>
                  <a:pt x="428724" y="442969"/>
                  <a:pt x="387449" y="421802"/>
                </a:cubicBezTo>
                <a:cubicBezTo>
                  <a:pt x="346174" y="400635"/>
                  <a:pt x="105403" y="346131"/>
                  <a:pt x="85824" y="332902"/>
                </a:cubicBezTo>
                <a:cubicBezTo>
                  <a:pt x="66245" y="319673"/>
                  <a:pt x="233991" y="340310"/>
                  <a:pt x="269974" y="342427"/>
                </a:cubicBezTo>
                <a:cubicBezTo>
                  <a:pt x="305957" y="344544"/>
                  <a:pt x="304370" y="364123"/>
                  <a:pt x="301724" y="345602"/>
                </a:cubicBezTo>
                <a:cubicBezTo>
                  <a:pt x="299078" y="327081"/>
                  <a:pt x="259391" y="246648"/>
                  <a:pt x="254099" y="231302"/>
                </a:cubicBezTo>
                <a:cubicBezTo>
                  <a:pt x="248807" y="215956"/>
                  <a:pt x="262037" y="285806"/>
                  <a:pt x="269974" y="253527"/>
                </a:cubicBezTo>
                <a:cubicBezTo>
                  <a:pt x="277911" y="221248"/>
                  <a:pt x="256745" y="-69265"/>
                  <a:pt x="323949" y="1540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2F3F6C20-A0A3-E1D8-41E6-8F1CA10FECE8}"/>
              </a:ext>
            </a:extLst>
          </p:cNvPr>
          <p:cNvSpPr/>
          <p:nvPr/>
        </p:nvSpPr>
        <p:spPr>
          <a:xfrm>
            <a:off x="2396651" y="1618899"/>
            <a:ext cx="1731118" cy="1118185"/>
          </a:xfrm>
          <a:custGeom>
            <a:avLst/>
            <a:gdLst>
              <a:gd name="connsiteX0" fmla="*/ 1140299 w 1731118"/>
              <a:gd name="connsiteY0" fmla="*/ 3526 h 1118185"/>
              <a:gd name="connsiteX1" fmla="*/ 35399 w 1731118"/>
              <a:gd name="connsiteY1" fmla="*/ 540101 h 1118185"/>
              <a:gd name="connsiteX2" fmla="*/ 257649 w 1731118"/>
              <a:gd name="connsiteY2" fmla="*/ 521051 h 1118185"/>
              <a:gd name="connsiteX3" fmla="*/ 102074 w 1731118"/>
              <a:gd name="connsiteY3" fmla="*/ 682976 h 1118185"/>
              <a:gd name="connsiteX4" fmla="*/ 648174 w 1731118"/>
              <a:gd name="connsiteY4" fmla="*/ 819501 h 1118185"/>
              <a:gd name="connsiteX5" fmla="*/ 483074 w 1731118"/>
              <a:gd name="connsiteY5" fmla="*/ 765526 h 1118185"/>
              <a:gd name="connsiteX6" fmla="*/ 994249 w 1731118"/>
              <a:gd name="connsiteY6" fmla="*/ 730601 h 1118185"/>
              <a:gd name="connsiteX7" fmla="*/ 1368899 w 1731118"/>
              <a:gd name="connsiteY7" fmla="*/ 848076 h 1118185"/>
              <a:gd name="connsiteX8" fmla="*/ 1137124 w 1731118"/>
              <a:gd name="connsiteY8" fmla="*/ 857601 h 1118185"/>
              <a:gd name="connsiteX9" fmla="*/ 1714974 w 1731118"/>
              <a:gd name="connsiteY9" fmla="*/ 1117951 h 1118185"/>
              <a:gd name="connsiteX10" fmla="*/ 1549874 w 1731118"/>
              <a:gd name="connsiteY10" fmla="*/ 806801 h 1118185"/>
              <a:gd name="connsiteX11" fmla="*/ 1327624 w 1731118"/>
              <a:gd name="connsiteY11" fmla="*/ 267051 h 1118185"/>
              <a:gd name="connsiteX12" fmla="*/ 1064099 w 1731118"/>
              <a:gd name="connsiteY12" fmla="*/ 305151 h 1118185"/>
              <a:gd name="connsiteX13" fmla="*/ 1140299 w 1731118"/>
              <a:gd name="connsiteY13" fmla="*/ 3526 h 1118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31118" h="1118185">
                <a:moveTo>
                  <a:pt x="1140299" y="3526"/>
                </a:moveTo>
                <a:cubicBezTo>
                  <a:pt x="968849" y="42684"/>
                  <a:pt x="182507" y="453847"/>
                  <a:pt x="35399" y="540101"/>
                </a:cubicBezTo>
                <a:cubicBezTo>
                  <a:pt x="-111709" y="626355"/>
                  <a:pt x="246536" y="497239"/>
                  <a:pt x="257649" y="521051"/>
                </a:cubicBezTo>
                <a:cubicBezTo>
                  <a:pt x="268761" y="544864"/>
                  <a:pt x="36987" y="633234"/>
                  <a:pt x="102074" y="682976"/>
                </a:cubicBezTo>
                <a:cubicBezTo>
                  <a:pt x="167161" y="732718"/>
                  <a:pt x="584674" y="805743"/>
                  <a:pt x="648174" y="819501"/>
                </a:cubicBezTo>
                <a:cubicBezTo>
                  <a:pt x="711674" y="833259"/>
                  <a:pt x="425395" y="780343"/>
                  <a:pt x="483074" y="765526"/>
                </a:cubicBezTo>
                <a:cubicBezTo>
                  <a:pt x="540753" y="750709"/>
                  <a:pt x="846611" y="716843"/>
                  <a:pt x="994249" y="730601"/>
                </a:cubicBezTo>
                <a:cubicBezTo>
                  <a:pt x="1141887" y="744359"/>
                  <a:pt x="1345087" y="826909"/>
                  <a:pt x="1368899" y="848076"/>
                </a:cubicBezTo>
                <a:cubicBezTo>
                  <a:pt x="1392712" y="869243"/>
                  <a:pt x="1079445" y="812622"/>
                  <a:pt x="1137124" y="857601"/>
                </a:cubicBezTo>
                <a:cubicBezTo>
                  <a:pt x="1194803" y="902580"/>
                  <a:pt x="1646182" y="1126418"/>
                  <a:pt x="1714974" y="1117951"/>
                </a:cubicBezTo>
                <a:cubicBezTo>
                  <a:pt x="1783766" y="1109484"/>
                  <a:pt x="1614432" y="948618"/>
                  <a:pt x="1549874" y="806801"/>
                </a:cubicBezTo>
                <a:cubicBezTo>
                  <a:pt x="1485316" y="664984"/>
                  <a:pt x="1408586" y="350659"/>
                  <a:pt x="1327624" y="267051"/>
                </a:cubicBezTo>
                <a:cubicBezTo>
                  <a:pt x="1246662" y="183443"/>
                  <a:pt x="1090557" y="346955"/>
                  <a:pt x="1064099" y="305151"/>
                </a:cubicBezTo>
                <a:cubicBezTo>
                  <a:pt x="1037641" y="263347"/>
                  <a:pt x="1311749" y="-35632"/>
                  <a:pt x="1140299" y="352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506773CF-F1CB-672B-B9EF-A9C4FB29AF73}"/>
              </a:ext>
            </a:extLst>
          </p:cNvPr>
          <p:cNvSpPr/>
          <p:nvPr/>
        </p:nvSpPr>
        <p:spPr>
          <a:xfrm>
            <a:off x="3611520" y="3494346"/>
            <a:ext cx="233518" cy="496932"/>
          </a:xfrm>
          <a:custGeom>
            <a:avLst/>
            <a:gdLst>
              <a:gd name="connsiteX0" fmla="*/ 230230 w 233518"/>
              <a:gd name="connsiteY0" fmla="*/ 4504 h 496932"/>
              <a:gd name="connsiteX1" fmla="*/ 39730 w 233518"/>
              <a:gd name="connsiteY1" fmla="*/ 404554 h 496932"/>
              <a:gd name="connsiteX2" fmla="*/ 90530 w 233518"/>
              <a:gd name="connsiteY2" fmla="*/ 375979 h 496932"/>
              <a:gd name="connsiteX3" fmla="*/ 1630 w 233518"/>
              <a:gd name="connsiteY3" fmla="*/ 496629 h 496932"/>
              <a:gd name="connsiteX4" fmla="*/ 182605 w 233518"/>
              <a:gd name="connsiteY4" fmla="*/ 334704 h 496932"/>
              <a:gd name="connsiteX5" fmla="*/ 217530 w 233518"/>
              <a:gd name="connsiteY5" fmla="*/ 229929 h 496932"/>
              <a:gd name="connsiteX6" fmla="*/ 125455 w 233518"/>
              <a:gd name="connsiteY6" fmla="*/ 296604 h 496932"/>
              <a:gd name="connsiteX7" fmla="*/ 185780 w 233518"/>
              <a:gd name="connsiteY7" fmla="*/ 153729 h 496932"/>
              <a:gd name="connsiteX8" fmla="*/ 163555 w 233518"/>
              <a:gd name="connsiteY8" fmla="*/ 185479 h 496932"/>
              <a:gd name="connsiteX9" fmla="*/ 230230 w 233518"/>
              <a:gd name="connsiteY9" fmla="*/ 4504 h 49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3518" h="496932">
                <a:moveTo>
                  <a:pt x="230230" y="4504"/>
                </a:moveTo>
                <a:cubicBezTo>
                  <a:pt x="209592" y="41017"/>
                  <a:pt x="63013" y="342642"/>
                  <a:pt x="39730" y="404554"/>
                </a:cubicBezTo>
                <a:cubicBezTo>
                  <a:pt x="16447" y="466466"/>
                  <a:pt x="96880" y="360633"/>
                  <a:pt x="90530" y="375979"/>
                </a:cubicBezTo>
                <a:cubicBezTo>
                  <a:pt x="84180" y="391325"/>
                  <a:pt x="-13716" y="503508"/>
                  <a:pt x="1630" y="496629"/>
                </a:cubicBezTo>
                <a:cubicBezTo>
                  <a:pt x="16976" y="489750"/>
                  <a:pt x="146622" y="379154"/>
                  <a:pt x="182605" y="334704"/>
                </a:cubicBezTo>
                <a:cubicBezTo>
                  <a:pt x="218588" y="290254"/>
                  <a:pt x="227055" y="236279"/>
                  <a:pt x="217530" y="229929"/>
                </a:cubicBezTo>
                <a:cubicBezTo>
                  <a:pt x="208005" y="223579"/>
                  <a:pt x="130747" y="309304"/>
                  <a:pt x="125455" y="296604"/>
                </a:cubicBezTo>
                <a:cubicBezTo>
                  <a:pt x="120163" y="283904"/>
                  <a:pt x="179430" y="172250"/>
                  <a:pt x="185780" y="153729"/>
                </a:cubicBezTo>
                <a:cubicBezTo>
                  <a:pt x="192130" y="135208"/>
                  <a:pt x="159322" y="206116"/>
                  <a:pt x="163555" y="185479"/>
                </a:cubicBezTo>
                <a:cubicBezTo>
                  <a:pt x="167788" y="164842"/>
                  <a:pt x="250868" y="-32009"/>
                  <a:pt x="230230" y="45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485CA83E-DABF-A9E1-AE99-3080121A583A}"/>
              </a:ext>
            </a:extLst>
          </p:cNvPr>
          <p:cNvSpPr/>
          <p:nvPr/>
        </p:nvSpPr>
        <p:spPr>
          <a:xfrm>
            <a:off x="3419460" y="2945231"/>
            <a:ext cx="673177" cy="1414900"/>
          </a:xfrm>
          <a:custGeom>
            <a:avLst/>
            <a:gdLst>
              <a:gd name="connsiteX0" fmla="*/ 187340 w 673177"/>
              <a:gd name="connsiteY0" fmla="*/ 1169 h 1414900"/>
              <a:gd name="connsiteX1" fmla="*/ 241315 w 673177"/>
              <a:gd name="connsiteY1" fmla="*/ 245644 h 1414900"/>
              <a:gd name="connsiteX2" fmla="*/ 377840 w 673177"/>
              <a:gd name="connsiteY2" fmla="*/ 36094 h 1414900"/>
              <a:gd name="connsiteX3" fmla="*/ 498490 w 673177"/>
              <a:gd name="connsiteY3" fmla="*/ 175794 h 1414900"/>
              <a:gd name="connsiteX4" fmla="*/ 517540 w 673177"/>
              <a:gd name="connsiteY4" fmla="*/ 96419 h 1414900"/>
              <a:gd name="connsiteX5" fmla="*/ 673115 w 673177"/>
              <a:gd name="connsiteY5" fmla="*/ 372644 h 1414900"/>
              <a:gd name="connsiteX6" fmla="*/ 533415 w 673177"/>
              <a:gd name="connsiteY6" fmla="*/ 655219 h 1414900"/>
              <a:gd name="connsiteX7" fmla="*/ 314340 w 673177"/>
              <a:gd name="connsiteY7" fmla="*/ 1169569 h 1414900"/>
              <a:gd name="connsiteX8" fmla="*/ 187340 w 673177"/>
              <a:gd name="connsiteY8" fmla="*/ 1414044 h 1414900"/>
              <a:gd name="connsiteX9" fmla="*/ 254015 w 673177"/>
              <a:gd name="connsiteY9" fmla="*/ 1093369 h 1414900"/>
              <a:gd name="connsiteX10" fmla="*/ 146065 w 673177"/>
              <a:gd name="connsiteY10" fmla="*/ 1331494 h 1414900"/>
              <a:gd name="connsiteX11" fmla="*/ 146065 w 673177"/>
              <a:gd name="connsiteY11" fmla="*/ 1125119 h 1414900"/>
              <a:gd name="connsiteX12" fmla="*/ 15 w 673177"/>
              <a:gd name="connsiteY12" fmla="*/ 375819 h 1414900"/>
              <a:gd name="connsiteX13" fmla="*/ 155590 w 673177"/>
              <a:gd name="connsiteY13" fmla="*/ 502819 h 1414900"/>
              <a:gd name="connsiteX14" fmla="*/ 53990 w 673177"/>
              <a:gd name="connsiteY14" fmla="*/ 210719 h 1414900"/>
              <a:gd name="connsiteX15" fmla="*/ 149240 w 673177"/>
              <a:gd name="connsiteY15" fmla="*/ 369469 h 1414900"/>
              <a:gd name="connsiteX16" fmla="*/ 187340 w 673177"/>
              <a:gd name="connsiteY16" fmla="*/ 1169 h 141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73177" h="1414900">
                <a:moveTo>
                  <a:pt x="187340" y="1169"/>
                </a:moveTo>
                <a:cubicBezTo>
                  <a:pt x="202686" y="-19468"/>
                  <a:pt x="209565" y="239823"/>
                  <a:pt x="241315" y="245644"/>
                </a:cubicBezTo>
                <a:cubicBezTo>
                  <a:pt x="273065" y="251465"/>
                  <a:pt x="334978" y="47736"/>
                  <a:pt x="377840" y="36094"/>
                </a:cubicBezTo>
                <a:cubicBezTo>
                  <a:pt x="420702" y="24452"/>
                  <a:pt x="475207" y="165740"/>
                  <a:pt x="498490" y="175794"/>
                </a:cubicBezTo>
                <a:cubicBezTo>
                  <a:pt x="521773" y="185848"/>
                  <a:pt x="488436" y="63611"/>
                  <a:pt x="517540" y="96419"/>
                </a:cubicBezTo>
                <a:cubicBezTo>
                  <a:pt x="546644" y="129227"/>
                  <a:pt x="670469" y="279511"/>
                  <a:pt x="673115" y="372644"/>
                </a:cubicBezTo>
                <a:cubicBezTo>
                  <a:pt x="675761" y="465777"/>
                  <a:pt x="593211" y="522398"/>
                  <a:pt x="533415" y="655219"/>
                </a:cubicBezTo>
                <a:cubicBezTo>
                  <a:pt x="473619" y="788040"/>
                  <a:pt x="372019" y="1043098"/>
                  <a:pt x="314340" y="1169569"/>
                </a:cubicBezTo>
                <a:cubicBezTo>
                  <a:pt x="256661" y="1296040"/>
                  <a:pt x="197394" y="1426744"/>
                  <a:pt x="187340" y="1414044"/>
                </a:cubicBezTo>
                <a:cubicBezTo>
                  <a:pt x="177286" y="1401344"/>
                  <a:pt x="260894" y="1107127"/>
                  <a:pt x="254015" y="1093369"/>
                </a:cubicBezTo>
                <a:cubicBezTo>
                  <a:pt x="247136" y="1079611"/>
                  <a:pt x="164057" y="1326202"/>
                  <a:pt x="146065" y="1331494"/>
                </a:cubicBezTo>
                <a:cubicBezTo>
                  <a:pt x="128073" y="1336786"/>
                  <a:pt x="170407" y="1284398"/>
                  <a:pt x="146065" y="1125119"/>
                </a:cubicBezTo>
                <a:cubicBezTo>
                  <a:pt x="121723" y="965840"/>
                  <a:pt x="-1572" y="479536"/>
                  <a:pt x="15" y="375819"/>
                </a:cubicBezTo>
                <a:cubicBezTo>
                  <a:pt x="1602" y="272102"/>
                  <a:pt x="146594" y="530336"/>
                  <a:pt x="155590" y="502819"/>
                </a:cubicBezTo>
                <a:cubicBezTo>
                  <a:pt x="164586" y="475302"/>
                  <a:pt x="55048" y="232944"/>
                  <a:pt x="53990" y="210719"/>
                </a:cubicBezTo>
                <a:cubicBezTo>
                  <a:pt x="52932" y="188494"/>
                  <a:pt x="129132" y="402277"/>
                  <a:pt x="149240" y="369469"/>
                </a:cubicBezTo>
                <a:cubicBezTo>
                  <a:pt x="169348" y="336661"/>
                  <a:pt x="171994" y="21806"/>
                  <a:pt x="187340" y="116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CE352DA1-D01D-1F97-E03D-7E8882131751}"/>
              </a:ext>
            </a:extLst>
          </p:cNvPr>
          <p:cNvSpPr/>
          <p:nvPr/>
        </p:nvSpPr>
        <p:spPr>
          <a:xfrm>
            <a:off x="2322426" y="3726263"/>
            <a:ext cx="145572" cy="455417"/>
          </a:xfrm>
          <a:custGeom>
            <a:avLst/>
            <a:gdLst>
              <a:gd name="connsiteX0" fmla="*/ 1674 w 145572"/>
              <a:gd name="connsiteY0" fmla="*/ 1187 h 455417"/>
              <a:gd name="connsiteX1" fmla="*/ 119149 w 145572"/>
              <a:gd name="connsiteY1" fmla="*/ 258362 h 455417"/>
              <a:gd name="connsiteX2" fmla="*/ 90574 w 145572"/>
              <a:gd name="connsiteY2" fmla="*/ 223437 h 455417"/>
              <a:gd name="connsiteX3" fmla="*/ 144549 w 145572"/>
              <a:gd name="connsiteY3" fmla="*/ 452037 h 455417"/>
              <a:gd name="connsiteX4" fmla="*/ 122324 w 145572"/>
              <a:gd name="connsiteY4" fmla="*/ 350437 h 455417"/>
              <a:gd name="connsiteX5" fmla="*/ 77874 w 145572"/>
              <a:gd name="connsiteY5" fmla="*/ 217087 h 455417"/>
              <a:gd name="connsiteX6" fmla="*/ 4849 w 145572"/>
              <a:gd name="connsiteY6" fmla="*/ 128187 h 455417"/>
              <a:gd name="connsiteX7" fmla="*/ 46124 w 145572"/>
              <a:gd name="connsiteY7" fmla="*/ 159937 h 455417"/>
              <a:gd name="connsiteX8" fmla="*/ 1674 w 145572"/>
              <a:gd name="connsiteY8" fmla="*/ 1187 h 455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572" h="455417">
                <a:moveTo>
                  <a:pt x="1674" y="1187"/>
                </a:moveTo>
                <a:cubicBezTo>
                  <a:pt x="13845" y="17591"/>
                  <a:pt x="104332" y="221320"/>
                  <a:pt x="119149" y="258362"/>
                </a:cubicBezTo>
                <a:cubicBezTo>
                  <a:pt x="133966" y="295404"/>
                  <a:pt x="86341" y="191158"/>
                  <a:pt x="90574" y="223437"/>
                </a:cubicBezTo>
                <a:cubicBezTo>
                  <a:pt x="94807" y="255716"/>
                  <a:pt x="139257" y="430871"/>
                  <a:pt x="144549" y="452037"/>
                </a:cubicBezTo>
                <a:cubicBezTo>
                  <a:pt x="149841" y="473203"/>
                  <a:pt x="133437" y="389595"/>
                  <a:pt x="122324" y="350437"/>
                </a:cubicBezTo>
                <a:cubicBezTo>
                  <a:pt x="111212" y="311279"/>
                  <a:pt x="97453" y="254129"/>
                  <a:pt x="77874" y="217087"/>
                </a:cubicBezTo>
                <a:cubicBezTo>
                  <a:pt x="58295" y="180045"/>
                  <a:pt x="10141" y="137712"/>
                  <a:pt x="4849" y="128187"/>
                </a:cubicBezTo>
                <a:cubicBezTo>
                  <a:pt x="-443" y="118662"/>
                  <a:pt x="44537" y="176341"/>
                  <a:pt x="46124" y="159937"/>
                </a:cubicBezTo>
                <a:cubicBezTo>
                  <a:pt x="47711" y="143533"/>
                  <a:pt x="-10497" y="-15217"/>
                  <a:pt x="1674" y="1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043610F6-7855-466F-3FD1-B0AAA35767B8}"/>
              </a:ext>
            </a:extLst>
          </p:cNvPr>
          <p:cNvSpPr/>
          <p:nvPr/>
        </p:nvSpPr>
        <p:spPr>
          <a:xfrm>
            <a:off x="2834128" y="2333535"/>
            <a:ext cx="198049" cy="184992"/>
          </a:xfrm>
          <a:custGeom>
            <a:avLst/>
            <a:gdLst>
              <a:gd name="connsiteX0" fmla="*/ 197997 w 198049"/>
              <a:gd name="connsiteY0" fmla="*/ 90 h 184992"/>
              <a:gd name="connsiteX1" fmla="*/ 124972 w 198049"/>
              <a:gd name="connsiteY1" fmla="*/ 117565 h 184992"/>
              <a:gd name="connsiteX2" fmla="*/ 121797 w 198049"/>
              <a:gd name="connsiteY2" fmla="*/ 184240 h 184992"/>
              <a:gd name="connsiteX3" fmla="*/ 36072 w 198049"/>
              <a:gd name="connsiteY3" fmla="*/ 152490 h 184992"/>
              <a:gd name="connsiteX4" fmla="*/ 1147 w 198049"/>
              <a:gd name="connsiteY4" fmla="*/ 136615 h 184992"/>
              <a:gd name="connsiteX5" fmla="*/ 74172 w 198049"/>
              <a:gd name="connsiteY5" fmla="*/ 146140 h 184992"/>
              <a:gd name="connsiteX6" fmla="*/ 112272 w 198049"/>
              <a:gd name="connsiteY6" fmla="*/ 98515 h 184992"/>
              <a:gd name="connsiteX7" fmla="*/ 197997 w 198049"/>
              <a:gd name="connsiteY7" fmla="*/ 90 h 184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8049" h="184992">
                <a:moveTo>
                  <a:pt x="197997" y="90"/>
                </a:moveTo>
                <a:cubicBezTo>
                  <a:pt x="200114" y="3265"/>
                  <a:pt x="137672" y="86873"/>
                  <a:pt x="124972" y="117565"/>
                </a:cubicBezTo>
                <a:cubicBezTo>
                  <a:pt x="112272" y="148257"/>
                  <a:pt x="136614" y="178419"/>
                  <a:pt x="121797" y="184240"/>
                </a:cubicBezTo>
                <a:cubicBezTo>
                  <a:pt x="106980" y="190061"/>
                  <a:pt x="56180" y="160427"/>
                  <a:pt x="36072" y="152490"/>
                </a:cubicBezTo>
                <a:cubicBezTo>
                  <a:pt x="15964" y="144553"/>
                  <a:pt x="-5203" y="137673"/>
                  <a:pt x="1147" y="136615"/>
                </a:cubicBezTo>
                <a:cubicBezTo>
                  <a:pt x="7497" y="135557"/>
                  <a:pt x="55651" y="152490"/>
                  <a:pt x="74172" y="146140"/>
                </a:cubicBezTo>
                <a:cubicBezTo>
                  <a:pt x="92693" y="139790"/>
                  <a:pt x="93751" y="119152"/>
                  <a:pt x="112272" y="98515"/>
                </a:cubicBezTo>
                <a:cubicBezTo>
                  <a:pt x="130793" y="77878"/>
                  <a:pt x="195880" y="-3085"/>
                  <a:pt x="197997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30326CFF-0EC0-424B-4C3B-D1F7D58B06C2}"/>
              </a:ext>
            </a:extLst>
          </p:cNvPr>
          <p:cNvSpPr/>
          <p:nvPr/>
        </p:nvSpPr>
        <p:spPr>
          <a:xfrm>
            <a:off x="2415971" y="2695130"/>
            <a:ext cx="296156" cy="74922"/>
          </a:xfrm>
          <a:custGeom>
            <a:avLst/>
            <a:gdLst>
              <a:gd name="connsiteX0" fmla="*/ 204 w 296156"/>
              <a:gd name="connsiteY0" fmla="*/ 25845 h 74922"/>
              <a:gd name="connsiteX1" fmla="*/ 152604 w 296156"/>
              <a:gd name="connsiteY1" fmla="*/ 60770 h 74922"/>
              <a:gd name="connsiteX2" fmla="*/ 292304 w 296156"/>
              <a:gd name="connsiteY2" fmla="*/ 445 h 74922"/>
              <a:gd name="connsiteX3" fmla="*/ 251029 w 296156"/>
              <a:gd name="connsiteY3" fmla="*/ 35370 h 74922"/>
              <a:gd name="connsiteX4" fmla="*/ 187529 w 296156"/>
              <a:gd name="connsiteY4" fmla="*/ 73470 h 74922"/>
              <a:gd name="connsiteX5" fmla="*/ 120854 w 296156"/>
              <a:gd name="connsiteY5" fmla="*/ 63945 h 74922"/>
              <a:gd name="connsiteX6" fmla="*/ 204 w 296156"/>
              <a:gd name="connsiteY6" fmla="*/ 25845 h 7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6156" h="74922">
                <a:moveTo>
                  <a:pt x="204" y="25845"/>
                </a:moveTo>
                <a:cubicBezTo>
                  <a:pt x="5496" y="25316"/>
                  <a:pt x="103921" y="65003"/>
                  <a:pt x="152604" y="60770"/>
                </a:cubicBezTo>
                <a:cubicBezTo>
                  <a:pt x="201287" y="56537"/>
                  <a:pt x="275900" y="4678"/>
                  <a:pt x="292304" y="445"/>
                </a:cubicBezTo>
                <a:cubicBezTo>
                  <a:pt x="308708" y="-3788"/>
                  <a:pt x="268491" y="23199"/>
                  <a:pt x="251029" y="35370"/>
                </a:cubicBezTo>
                <a:cubicBezTo>
                  <a:pt x="233567" y="47541"/>
                  <a:pt x="209225" y="68708"/>
                  <a:pt x="187529" y="73470"/>
                </a:cubicBezTo>
                <a:cubicBezTo>
                  <a:pt x="165833" y="78232"/>
                  <a:pt x="147841" y="70295"/>
                  <a:pt x="120854" y="63945"/>
                </a:cubicBezTo>
                <a:cubicBezTo>
                  <a:pt x="93867" y="57595"/>
                  <a:pt x="-5088" y="26374"/>
                  <a:pt x="204" y="258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C65E653C-F4BD-BB6A-C20B-65927BFC4C26}"/>
              </a:ext>
            </a:extLst>
          </p:cNvPr>
          <p:cNvSpPr/>
          <p:nvPr/>
        </p:nvSpPr>
        <p:spPr>
          <a:xfrm>
            <a:off x="2323447" y="1903494"/>
            <a:ext cx="353225" cy="1161613"/>
          </a:xfrm>
          <a:custGeom>
            <a:avLst/>
            <a:gdLst>
              <a:gd name="connsiteX0" fmla="*/ 353078 w 353225"/>
              <a:gd name="connsiteY0" fmla="*/ 49131 h 1161613"/>
              <a:gd name="connsiteX1" fmla="*/ 149878 w 353225"/>
              <a:gd name="connsiteY1" fmla="*/ 604756 h 1161613"/>
              <a:gd name="connsiteX2" fmla="*/ 29228 w 353225"/>
              <a:gd name="connsiteY2" fmla="*/ 1042906 h 1161613"/>
              <a:gd name="connsiteX3" fmla="*/ 35578 w 353225"/>
              <a:gd name="connsiteY3" fmla="*/ 1004806 h 1161613"/>
              <a:gd name="connsiteX4" fmla="*/ 3828 w 353225"/>
              <a:gd name="connsiteY4" fmla="*/ 1160381 h 1161613"/>
              <a:gd name="connsiteX5" fmla="*/ 13353 w 353225"/>
              <a:gd name="connsiteY5" fmla="*/ 906381 h 1161613"/>
              <a:gd name="connsiteX6" fmla="*/ 118128 w 353225"/>
              <a:gd name="connsiteY6" fmla="*/ 547606 h 1161613"/>
              <a:gd name="connsiteX7" fmla="*/ 102253 w 353225"/>
              <a:gd name="connsiteY7" fmla="*/ 598406 h 1161613"/>
              <a:gd name="connsiteX8" fmla="*/ 159403 w 353225"/>
              <a:gd name="connsiteY8" fmla="*/ 150731 h 1161613"/>
              <a:gd name="connsiteX9" fmla="*/ 130828 w 353225"/>
              <a:gd name="connsiteY9" fmla="*/ 274556 h 1161613"/>
              <a:gd name="connsiteX10" fmla="*/ 299103 w 353225"/>
              <a:gd name="connsiteY10" fmla="*/ 1506 h 1161613"/>
              <a:gd name="connsiteX11" fmla="*/ 184803 w 353225"/>
              <a:gd name="connsiteY11" fmla="*/ 160256 h 1161613"/>
              <a:gd name="connsiteX12" fmla="*/ 353078 w 353225"/>
              <a:gd name="connsiteY12" fmla="*/ 49131 h 116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3225" h="1161613">
                <a:moveTo>
                  <a:pt x="353078" y="49131"/>
                </a:moveTo>
                <a:cubicBezTo>
                  <a:pt x="347257" y="123214"/>
                  <a:pt x="203853" y="439127"/>
                  <a:pt x="149878" y="604756"/>
                </a:cubicBezTo>
                <a:cubicBezTo>
                  <a:pt x="95903" y="770385"/>
                  <a:pt x="48278" y="976231"/>
                  <a:pt x="29228" y="1042906"/>
                </a:cubicBezTo>
                <a:cubicBezTo>
                  <a:pt x="10178" y="1109581"/>
                  <a:pt x="39811" y="985227"/>
                  <a:pt x="35578" y="1004806"/>
                </a:cubicBezTo>
                <a:cubicBezTo>
                  <a:pt x="31345" y="1024385"/>
                  <a:pt x="7532" y="1176785"/>
                  <a:pt x="3828" y="1160381"/>
                </a:cubicBezTo>
                <a:cubicBezTo>
                  <a:pt x="124" y="1143977"/>
                  <a:pt x="-5697" y="1008510"/>
                  <a:pt x="13353" y="906381"/>
                </a:cubicBezTo>
                <a:cubicBezTo>
                  <a:pt x="32403" y="804252"/>
                  <a:pt x="103311" y="598935"/>
                  <a:pt x="118128" y="547606"/>
                </a:cubicBezTo>
                <a:cubicBezTo>
                  <a:pt x="132945" y="496277"/>
                  <a:pt x="95374" y="664552"/>
                  <a:pt x="102253" y="598406"/>
                </a:cubicBezTo>
                <a:cubicBezTo>
                  <a:pt x="109132" y="532260"/>
                  <a:pt x="154640" y="204706"/>
                  <a:pt x="159403" y="150731"/>
                </a:cubicBezTo>
                <a:cubicBezTo>
                  <a:pt x="164166" y="96756"/>
                  <a:pt x="107545" y="299427"/>
                  <a:pt x="130828" y="274556"/>
                </a:cubicBezTo>
                <a:cubicBezTo>
                  <a:pt x="154111" y="249685"/>
                  <a:pt x="290107" y="20556"/>
                  <a:pt x="299103" y="1506"/>
                </a:cubicBezTo>
                <a:cubicBezTo>
                  <a:pt x="308099" y="-17544"/>
                  <a:pt x="178982" y="150202"/>
                  <a:pt x="184803" y="160256"/>
                </a:cubicBezTo>
                <a:cubicBezTo>
                  <a:pt x="190624" y="170310"/>
                  <a:pt x="358899" y="-24952"/>
                  <a:pt x="353078" y="4913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D57A99BF-5970-BA53-3278-02305A30C5EF}"/>
              </a:ext>
            </a:extLst>
          </p:cNvPr>
          <p:cNvSpPr/>
          <p:nvPr/>
        </p:nvSpPr>
        <p:spPr>
          <a:xfrm>
            <a:off x="2295493" y="3712340"/>
            <a:ext cx="409636" cy="861744"/>
          </a:xfrm>
          <a:custGeom>
            <a:avLst/>
            <a:gdLst>
              <a:gd name="connsiteX0" fmla="*/ 63532 w 409636"/>
              <a:gd name="connsiteY0" fmla="*/ 11935 h 861744"/>
              <a:gd name="connsiteX1" fmla="*/ 241332 w 409636"/>
              <a:gd name="connsiteY1" fmla="*/ 523110 h 861744"/>
              <a:gd name="connsiteX2" fmla="*/ 298482 w 409636"/>
              <a:gd name="connsiteY2" fmla="*/ 621535 h 861744"/>
              <a:gd name="connsiteX3" fmla="*/ 346107 w 409636"/>
              <a:gd name="connsiteY3" fmla="*/ 735835 h 861744"/>
              <a:gd name="connsiteX4" fmla="*/ 336582 w 409636"/>
              <a:gd name="connsiteY4" fmla="*/ 723135 h 861744"/>
              <a:gd name="connsiteX5" fmla="*/ 409607 w 409636"/>
              <a:gd name="connsiteY5" fmla="*/ 859660 h 861744"/>
              <a:gd name="connsiteX6" fmla="*/ 327057 w 409636"/>
              <a:gd name="connsiteY6" fmla="*/ 792985 h 861744"/>
              <a:gd name="connsiteX7" fmla="*/ 181007 w 409636"/>
              <a:gd name="connsiteY7" fmla="*/ 624710 h 861744"/>
              <a:gd name="connsiteX8" fmla="*/ 54007 w 409636"/>
              <a:gd name="connsiteY8" fmla="*/ 189735 h 861744"/>
              <a:gd name="connsiteX9" fmla="*/ 32 w 409636"/>
              <a:gd name="connsiteY9" fmla="*/ 37335 h 861744"/>
              <a:gd name="connsiteX10" fmla="*/ 60357 w 409636"/>
              <a:gd name="connsiteY10" fmla="*/ 151635 h 861744"/>
              <a:gd name="connsiteX11" fmla="*/ 63532 w 409636"/>
              <a:gd name="connsiteY11" fmla="*/ 11935 h 861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9636" h="861744">
                <a:moveTo>
                  <a:pt x="63532" y="11935"/>
                </a:moveTo>
                <a:cubicBezTo>
                  <a:pt x="93694" y="73847"/>
                  <a:pt x="202174" y="421510"/>
                  <a:pt x="241332" y="523110"/>
                </a:cubicBezTo>
                <a:cubicBezTo>
                  <a:pt x="280490" y="624710"/>
                  <a:pt x="281020" y="586081"/>
                  <a:pt x="298482" y="621535"/>
                </a:cubicBezTo>
                <a:cubicBezTo>
                  <a:pt x="315944" y="656989"/>
                  <a:pt x="346107" y="735835"/>
                  <a:pt x="346107" y="735835"/>
                </a:cubicBezTo>
                <a:cubicBezTo>
                  <a:pt x="352457" y="752768"/>
                  <a:pt x="325999" y="702498"/>
                  <a:pt x="336582" y="723135"/>
                </a:cubicBezTo>
                <a:cubicBezTo>
                  <a:pt x="347165" y="743773"/>
                  <a:pt x="411194" y="848018"/>
                  <a:pt x="409607" y="859660"/>
                </a:cubicBezTo>
                <a:cubicBezTo>
                  <a:pt x="408020" y="871302"/>
                  <a:pt x="365157" y="832143"/>
                  <a:pt x="327057" y="792985"/>
                </a:cubicBezTo>
                <a:cubicBezTo>
                  <a:pt x="288957" y="753827"/>
                  <a:pt x="226515" y="725252"/>
                  <a:pt x="181007" y="624710"/>
                </a:cubicBezTo>
                <a:cubicBezTo>
                  <a:pt x="135499" y="524168"/>
                  <a:pt x="84169" y="287631"/>
                  <a:pt x="54007" y="189735"/>
                </a:cubicBezTo>
                <a:cubicBezTo>
                  <a:pt x="23845" y="91839"/>
                  <a:pt x="-1026" y="43685"/>
                  <a:pt x="32" y="37335"/>
                </a:cubicBezTo>
                <a:cubicBezTo>
                  <a:pt x="1090" y="30985"/>
                  <a:pt x="47657" y="154281"/>
                  <a:pt x="60357" y="151635"/>
                </a:cubicBezTo>
                <a:cubicBezTo>
                  <a:pt x="73057" y="148989"/>
                  <a:pt x="33370" y="-49977"/>
                  <a:pt x="63532" y="1193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6AB23C4F-65AE-2A9D-A3FF-4E74FAC49272}"/>
              </a:ext>
            </a:extLst>
          </p:cNvPr>
          <p:cNvSpPr/>
          <p:nvPr/>
        </p:nvSpPr>
        <p:spPr>
          <a:xfrm>
            <a:off x="2519732" y="3620952"/>
            <a:ext cx="945604" cy="976697"/>
          </a:xfrm>
          <a:custGeom>
            <a:avLst/>
            <a:gdLst>
              <a:gd name="connsiteX0" fmla="*/ 871168 w 945604"/>
              <a:gd name="connsiteY0" fmla="*/ 4898 h 976697"/>
              <a:gd name="connsiteX1" fmla="*/ 925143 w 945604"/>
              <a:gd name="connsiteY1" fmla="*/ 617673 h 976697"/>
              <a:gd name="connsiteX2" fmla="*/ 937843 w 945604"/>
              <a:gd name="connsiteY2" fmla="*/ 655773 h 976697"/>
              <a:gd name="connsiteX3" fmla="*/ 810843 w 945604"/>
              <a:gd name="connsiteY3" fmla="*/ 795473 h 976697"/>
              <a:gd name="connsiteX4" fmla="*/ 458418 w 945604"/>
              <a:gd name="connsiteY4" fmla="*/ 951048 h 976697"/>
              <a:gd name="connsiteX5" fmla="*/ 512393 w 945604"/>
              <a:gd name="connsiteY5" fmla="*/ 976448 h 976697"/>
              <a:gd name="connsiteX6" fmla="*/ 188543 w 945604"/>
              <a:gd name="connsiteY6" fmla="*/ 957398 h 976697"/>
              <a:gd name="connsiteX7" fmla="*/ 7568 w 945604"/>
              <a:gd name="connsiteY7" fmla="*/ 865323 h 976697"/>
              <a:gd name="connsiteX8" fmla="*/ 175843 w 945604"/>
              <a:gd name="connsiteY8" fmla="*/ 846273 h 976697"/>
              <a:gd name="connsiteX9" fmla="*/ 4393 w 945604"/>
              <a:gd name="connsiteY9" fmla="*/ 757373 h 976697"/>
              <a:gd name="connsiteX10" fmla="*/ 55193 w 945604"/>
              <a:gd name="connsiteY10" fmla="*/ 617673 h 976697"/>
              <a:gd name="connsiteX11" fmla="*/ 102818 w 945604"/>
              <a:gd name="connsiteY11" fmla="*/ 344623 h 976697"/>
              <a:gd name="connsiteX12" fmla="*/ 121868 w 945604"/>
              <a:gd name="connsiteY12" fmla="*/ 497023 h 976697"/>
              <a:gd name="connsiteX13" fmla="*/ 223468 w 945604"/>
              <a:gd name="connsiteY13" fmla="*/ 414473 h 976697"/>
              <a:gd name="connsiteX14" fmla="*/ 683843 w 945604"/>
              <a:gd name="connsiteY14" fmla="*/ 427173 h 976697"/>
              <a:gd name="connsiteX15" fmla="*/ 823543 w 945604"/>
              <a:gd name="connsiteY15" fmla="*/ 195398 h 976697"/>
              <a:gd name="connsiteX16" fmla="*/ 804493 w 945604"/>
              <a:gd name="connsiteY16" fmla="*/ 322398 h 976697"/>
              <a:gd name="connsiteX17" fmla="*/ 871168 w 945604"/>
              <a:gd name="connsiteY17" fmla="*/ 4898 h 976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45604" h="976697">
                <a:moveTo>
                  <a:pt x="871168" y="4898"/>
                </a:moveTo>
                <a:cubicBezTo>
                  <a:pt x="891276" y="54111"/>
                  <a:pt x="914031" y="509194"/>
                  <a:pt x="925143" y="617673"/>
                </a:cubicBezTo>
                <a:cubicBezTo>
                  <a:pt x="936255" y="726152"/>
                  <a:pt x="956893" y="626140"/>
                  <a:pt x="937843" y="655773"/>
                </a:cubicBezTo>
                <a:cubicBezTo>
                  <a:pt x="918793" y="685406"/>
                  <a:pt x="890747" y="746261"/>
                  <a:pt x="810843" y="795473"/>
                </a:cubicBezTo>
                <a:cubicBezTo>
                  <a:pt x="730939" y="844685"/>
                  <a:pt x="508160" y="920886"/>
                  <a:pt x="458418" y="951048"/>
                </a:cubicBezTo>
                <a:cubicBezTo>
                  <a:pt x="408676" y="981211"/>
                  <a:pt x="557372" y="975390"/>
                  <a:pt x="512393" y="976448"/>
                </a:cubicBezTo>
                <a:cubicBezTo>
                  <a:pt x="467414" y="977506"/>
                  <a:pt x="272680" y="975919"/>
                  <a:pt x="188543" y="957398"/>
                </a:cubicBezTo>
                <a:cubicBezTo>
                  <a:pt x="104406" y="938877"/>
                  <a:pt x="9685" y="883844"/>
                  <a:pt x="7568" y="865323"/>
                </a:cubicBezTo>
                <a:cubicBezTo>
                  <a:pt x="5451" y="846802"/>
                  <a:pt x="176372" y="864265"/>
                  <a:pt x="175843" y="846273"/>
                </a:cubicBezTo>
                <a:cubicBezTo>
                  <a:pt x="175314" y="828281"/>
                  <a:pt x="24501" y="795473"/>
                  <a:pt x="4393" y="757373"/>
                </a:cubicBezTo>
                <a:cubicBezTo>
                  <a:pt x="-15715" y="719273"/>
                  <a:pt x="38789" y="686465"/>
                  <a:pt x="55193" y="617673"/>
                </a:cubicBezTo>
                <a:cubicBezTo>
                  <a:pt x="71597" y="548881"/>
                  <a:pt x="91706" y="364731"/>
                  <a:pt x="102818" y="344623"/>
                </a:cubicBezTo>
                <a:cubicBezTo>
                  <a:pt x="113930" y="324515"/>
                  <a:pt x="101760" y="485381"/>
                  <a:pt x="121868" y="497023"/>
                </a:cubicBezTo>
                <a:cubicBezTo>
                  <a:pt x="141976" y="508665"/>
                  <a:pt x="129806" y="426115"/>
                  <a:pt x="223468" y="414473"/>
                </a:cubicBezTo>
                <a:cubicBezTo>
                  <a:pt x="317130" y="402831"/>
                  <a:pt x="583831" y="463685"/>
                  <a:pt x="683843" y="427173"/>
                </a:cubicBezTo>
                <a:cubicBezTo>
                  <a:pt x="783855" y="390661"/>
                  <a:pt x="803435" y="212860"/>
                  <a:pt x="823543" y="195398"/>
                </a:cubicBezTo>
                <a:cubicBezTo>
                  <a:pt x="843651" y="177936"/>
                  <a:pt x="796556" y="352031"/>
                  <a:pt x="804493" y="322398"/>
                </a:cubicBezTo>
                <a:cubicBezTo>
                  <a:pt x="812430" y="292765"/>
                  <a:pt x="851060" y="-44315"/>
                  <a:pt x="871168" y="489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A99C0E48-1EDE-0A1D-1844-E8CFD2384348}"/>
              </a:ext>
            </a:extLst>
          </p:cNvPr>
          <p:cNvSpPr/>
          <p:nvPr/>
        </p:nvSpPr>
        <p:spPr>
          <a:xfrm>
            <a:off x="2531747" y="3943101"/>
            <a:ext cx="350221" cy="585689"/>
          </a:xfrm>
          <a:custGeom>
            <a:avLst/>
            <a:gdLst>
              <a:gd name="connsiteX0" fmla="*/ 201928 w 350221"/>
              <a:gd name="connsiteY0" fmla="*/ 249 h 585689"/>
              <a:gd name="connsiteX1" fmla="*/ 97153 w 350221"/>
              <a:gd name="connsiteY1" fmla="*/ 51049 h 585689"/>
              <a:gd name="connsiteX2" fmla="*/ 90803 w 350221"/>
              <a:gd name="connsiteY2" fmla="*/ 209799 h 585689"/>
              <a:gd name="connsiteX3" fmla="*/ 27303 w 350221"/>
              <a:gd name="connsiteY3" fmla="*/ 311399 h 585689"/>
              <a:gd name="connsiteX4" fmla="*/ 1903 w 350221"/>
              <a:gd name="connsiteY4" fmla="*/ 368549 h 585689"/>
              <a:gd name="connsiteX5" fmla="*/ 74928 w 350221"/>
              <a:gd name="connsiteY5" fmla="*/ 581274 h 585689"/>
              <a:gd name="connsiteX6" fmla="*/ 100328 w 350221"/>
              <a:gd name="connsiteY6" fmla="*/ 495549 h 585689"/>
              <a:gd name="connsiteX7" fmla="*/ 220978 w 350221"/>
              <a:gd name="connsiteY7" fmla="*/ 295524 h 585689"/>
              <a:gd name="connsiteX8" fmla="*/ 316228 w 350221"/>
              <a:gd name="connsiteY8" fmla="*/ 139949 h 585689"/>
              <a:gd name="connsiteX9" fmla="*/ 347978 w 350221"/>
              <a:gd name="connsiteY9" fmla="*/ 60574 h 585689"/>
              <a:gd name="connsiteX10" fmla="*/ 262253 w 350221"/>
              <a:gd name="connsiteY10" fmla="*/ 66924 h 585689"/>
              <a:gd name="connsiteX11" fmla="*/ 201928 w 350221"/>
              <a:gd name="connsiteY11" fmla="*/ 249 h 585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0221" h="585689">
                <a:moveTo>
                  <a:pt x="201928" y="249"/>
                </a:moveTo>
                <a:cubicBezTo>
                  <a:pt x="174411" y="-2397"/>
                  <a:pt x="115674" y="16124"/>
                  <a:pt x="97153" y="51049"/>
                </a:cubicBezTo>
                <a:cubicBezTo>
                  <a:pt x="78632" y="85974"/>
                  <a:pt x="102445" y="166407"/>
                  <a:pt x="90803" y="209799"/>
                </a:cubicBezTo>
                <a:cubicBezTo>
                  <a:pt x="79161" y="253191"/>
                  <a:pt x="42120" y="284941"/>
                  <a:pt x="27303" y="311399"/>
                </a:cubicBezTo>
                <a:cubicBezTo>
                  <a:pt x="12486" y="337857"/>
                  <a:pt x="-6035" y="323570"/>
                  <a:pt x="1903" y="368549"/>
                </a:cubicBezTo>
                <a:cubicBezTo>
                  <a:pt x="9841" y="413528"/>
                  <a:pt x="58524" y="560107"/>
                  <a:pt x="74928" y="581274"/>
                </a:cubicBezTo>
                <a:cubicBezTo>
                  <a:pt x="91332" y="602441"/>
                  <a:pt x="75986" y="543174"/>
                  <a:pt x="100328" y="495549"/>
                </a:cubicBezTo>
                <a:cubicBezTo>
                  <a:pt x="124670" y="447924"/>
                  <a:pt x="184995" y="354791"/>
                  <a:pt x="220978" y="295524"/>
                </a:cubicBezTo>
                <a:cubicBezTo>
                  <a:pt x="256961" y="236257"/>
                  <a:pt x="295061" y="179107"/>
                  <a:pt x="316228" y="139949"/>
                </a:cubicBezTo>
                <a:cubicBezTo>
                  <a:pt x="337395" y="100791"/>
                  <a:pt x="356974" y="72745"/>
                  <a:pt x="347978" y="60574"/>
                </a:cubicBezTo>
                <a:cubicBezTo>
                  <a:pt x="338982" y="48403"/>
                  <a:pt x="287124" y="74332"/>
                  <a:pt x="262253" y="66924"/>
                </a:cubicBezTo>
                <a:cubicBezTo>
                  <a:pt x="237382" y="59516"/>
                  <a:pt x="229445" y="2895"/>
                  <a:pt x="201928" y="2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901011E4-6CC0-2970-64FD-A61812B4B07E}"/>
              </a:ext>
            </a:extLst>
          </p:cNvPr>
          <p:cNvSpPr/>
          <p:nvPr/>
        </p:nvSpPr>
        <p:spPr>
          <a:xfrm>
            <a:off x="3027693" y="2232877"/>
            <a:ext cx="315632" cy="685949"/>
          </a:xfrm>
          <a:custGeom>
            <a:avLst/>
            <a:gdLst>
              <a:gd name="connsiteX0" fmla="*/ 121234 w 315632"/>
              <a:gd name="connsiteY0" fmla="*/ 1650 h 685949"/>
              <a:gd name="connsiteX1" fmla="*/ 122 w 315632"/>
              <a:gd name="connsiteY1" fmla="*/ 473989 h 685949"/>
              <a:gd name="connsiteX2" fmla="*/ 97012 w 315632"/>
              <a:gd name="connsiteY2" fmla="*/ 564824 h 685949"/>
              <a:gd name="connsiteX3" fmla="*/ 24344 w 315632"/>
              <a:gd name="connsiteY3" fmla="*/ 589046 h 685949"/>
              <a:gd name="connsiteX4" fmla="*/ 308959 w 315632"/>
              <a:gd name="connsiteY4" fmla="*/ 685936 h 685949"/>
              <a:gd name="connsiteX5" fmla="*/ 218124 w 315632"/>
              <a:gd name="connsiteY5" fmla="*/ 595102 h 685949"/>
              <a:gd name="connsiteX6" fmla="*/ 133345 w 315632"/>
              <a:gd name="connsiteY6" fmla="*/ 467934 h 685949"/>
              <a:gd name="connsiteX7" fmla="*/ 133345 w 315632"/>
              <a:gd name="connsiteY7" fmla="*/ 134874 h 685949"/>
              <a:gd name="connsiteX8" fmla="*/ 103067 w 315632"/>
              <a:gd name="connsiteY8" fmla="*/ 310487 h 685949"/>
              <a:gd name="connsiteX9" fmla="*/ 121234 w 315632"/>
              <a:gd name="connsiteY9" fmla="*/ 1650 h 685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5632" h="685949">
                <a:moveTo>
                  <a:pt x="121234" y="1650"/>
                </a:moveTo>
                <a:cubicBezTo>
                  <a:pt x="104076" y="28900"/>
                  <a:pt x="4159" y="380127"/>
                  <a:pt x="122" y="473989"/>
                </a:cubicBezTo>
                <a:cubicBezTo>
                  <a:pt x="-3915" y="567851"/>
                  <a:pt x="92975" y="545648"/>
                  <a:pt x="97012" y="564824"/>
                </a:cubicBezTo>
                <a:cubicBezTo>
                  <a:pt x="101049" y="584000"/>
                  <a:pt x="-10980" y="568861"/>
                  <a:pt x="24344" y="589046"/>
                </a:cubicBezTo>
                <a:cubicBezTo>
                  <a:pt x="59668" y="609231"/>
                  <a:pt x="276662" y="684927"/>
                  <a:pt x="308959" y="685936"/>
                </a:cubicBezTo>
                <a:cubicBezTo>
                  <a:pt x="341256" y="686945"/>
                  <a:pt x="247393" y="631436"/>
                  <a:pt x="218124" y="595102"/>
                </a:cubicBezTo>
                <a:cubicBezTo>
                  <a:pt x="188855" y="558768"/>
                  <a:pt x="147475" y="544639"/>
                  <a:pt x="133345" y="467934"/>
                </a:cubicBezTo>
                <a:cubicBezTo>
                  <a:pt x="119215" y="391229"/>
                  <a:pt x="138391" y="161115"/>
                  <a:pt x="133345" y="134874"/>
                </a:cubicBezTo>
                <a:cubicBezTo>
                  <a:pt x="128299" y="108633"/>
                  <a:pt x="104076" y="327645"/>
                  <a:pt x="103067" y="310487"/>
                </a:cubicBezTo>
                <a:cubicBezTo>
                  <a:pt x="102058" y="293329"/>
                  <a:pt x="138392" y="-25600"/>
                  <a:pt x="121234" y="165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927ECDCC-032F-F65A-975D-BBA288D35652}"/>
              </a:ext>
            </a:extLst>
          </p:cNvPr>
          <p:cNvSpPr/>
          <p:nvPr/>
        </p:nvSpPr>
        <p:spPr>
          <a:xfrm>
            <a:off x="2699761" y="2833926"/>
            <a:ext cx="661431" cy="237517"/>
          </a:xfrm>
          <a:custGeom>
            <a:avLst/>
            <a:gdLst>
              <a:gd name="connsiteX0" fmla="*/ 1050 w 661431"/>
              <a:gd name="connsiteY0" fmla="*/ 66720 h 237517"/>
              <a:gd name="connsiteX1" fmla="*/ 273553 w 661431"/>
              <a:gd name="connsiteY1" fmla="*/ 108 h 237517"/>
              <a:gd name="connsiteX2" fmla="*/ 255386 w 661431"/>
              <a:gd name="connsiteY2" fmla="*/ 84887 h 237517"/>
              <a:gd name="connsiteX3" fmla="*/ 303831 w 661431"/>
              <a:gd name="connsiteY3" fmla="*/ 139388 h 237517"/>
              <a:gd name="connsiteX4" fmla="*/ 315942 w 661431"/>
              <a:gd name="connsiteY4" fmla="*/ 109110 h 237517"/>
              <a:gd name="connsiteX5" fmla="*/ 503667 w 661431"/>
              <a:gd name="connsiteY5" fmla="*/ 133332 h 237517"/>
              <a:gd name="connsiteX6" fmla="*/ 661113 w 661431"/>
              <a:gd name="connsiteY6" fmla="*/ 236278 h 237517"/>
              <a:gd name="connsiteX7" fmla="*/ 540001 w 661431"/>
              <a:gd name="connsiteY7" fmla="*/ 54609 h 237517"/>
              <a:gd name="connsiteX8" fmla="*/ 388610 w 661431"/>
              <a:gd name="connsiteY8" fmla="*/ 48553 h 237517"/>
              <a:gd name="connsiteX9" fmla="*/ 1050 w 661431"/>
              <a:gd name="connsiteY9" fmla="*/ 66720 h 237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1431" h="237517">
                <a:moveTo>
                  <a:pt x="1050" y="66720"/>
                </a:moveTo>
                <a:cubicBezTo>
                  <a:pt x="-18126" y="58646"/>
                  <a:pt x="231164" y="-2920"/>
                  <a:pt x="273553" y="108"/>
                </a:cubicBezTo>
                <a:cubicBezTo>
                  <a:pt x="315942" y="3136"/>
                  <a:pt x="250340" y="61674"/>
                  <a:pt x="255386" y="84887"/>
                </a:cubicBezTo>
                <a:cubicBezTo>
                  <a:pt x="260432" y="108100"/>
                  <a:pt x="303831" y="139388"/>
                  <a:pt x="303831" y="139388"/>
                </a:cubicBezTo>
                <a:cubicBezTo>
                  <a:pt x="313924" y="143425"/>
                  <a:pt x="282636" y="110119"/>
                  <a:pt x="315942" y="109110"/>
                </a:cubicBezTo>
                <a:cubicBezTo>
                  <a:pt x="349248" y="108101"/>
                  <a:pt x="446138" y="112137"/>
                  <a:pt x="503667" y="133332"/>
                </a:cubicBezTo>
                <a:cubicBezTo>
                  <a:pt x="561196" y="154527"/>
                  <a:pt x="655057" y="249399"/>
                  <a:pt x="661113" y="236278"/>
                </a:cubicBezTo>
                <a:cubicBezTo>
                  <a:pt x="667169" y="223157"/>
                  <a:pt x="585418" y="85896"/>
                  <a:pt x="540001" y="54609"/>
                </a:cubicBezTo>
                <a:cubicBezTo>
                  <a:pt x="494584" y="23322"/>
                  <a:pt x="476417" y="49562"/>
                  <a:pt x="388610" y="48553"/>
                </a:cubicBezTo>
                <a:cubicBezTo>
                  <a:pt x="300803" y="47544"/>
                  <a:pt x="20226" y="74794"/>
                  <a:pt x="1050" y="6672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4A2C029E-EF8C-D2A7-CFD5-7A71072C41CB}"/>
              </a:ext>
            </a:extLst>
          </p:cNvPr>
          <p:cNvSpPr/>
          <p:nvPr/>
        </p:nvSpPr>
        <p:spPr>
          <a:xfrm>
            <a:off x="2429193" y="2414548"/>
            <a:ext cx="236512" cy="248363"/>
          </a:xfrm>
          <a:custGeom>
            <a:avLst/>
            <a:gdLst>
              <a:gd name="connsiteX0" fmla="*/ 79057 w 236512"/>
              <a:gd name="connsiteY0" fmla="*/ 77827 h 248363"/>
              <a:gd name="connsiteX1" fmla="*/ 231457 w 236512"/>
              <a:gd name="connsiteY1" fmla="*/ 1627 h 248363"/>
              <a:gd name="connsiteX2" fmla="*/ 202882 w 236512"/>
              <a:gd name="connsiteY2" fmla="*/ 23852 h 248363"/>
              <a:gd name="connsiteX3" fmla="*/ 53657 w 236512"/>
              <a:gd name="connsiteY3" fmla="*/ 147677 h 248363"/>
              <a:gd name="connsiteX4" fmla="*/ 2857 w 236512"/>
              <a:gd name="connsiteY4" fmla="*/ 246102 h 248363"/>
              <a:gd name="connsiteX5" fmla="*/ 15557 w 236512"/>
              <a:gd name="connsiteY5" fmla="*/ 208002 h 248363"/>
              <a:gd name="connsiteX6" fmla="*/ 79057 w 236512"/>
              <a:gd name="connsiteY6" fmla="*/ 77827 h 248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512" h="248363">
                <a:moveTo>
                  <a:pt x="79057" y="77827"/>
                </a:moveTo>
                <a:cubicBezTo>
                  <a:pt x="115040" y="43431"/>
                  <a:pt x="210820" y="10623"/>
                  <a:pt x="231457" y="1627"/>
                </a:cubicBezTo>
                <a:cubicBezTo>
                  <a:pt x="252095" y="-7369"/>
                  <a:pt x="202882" y="23852"/>
                  <a:pt x="202882" y="23852"/>
                </a:cubicBezTo>
                <a:cubicBezTo>
                  <a:pt x="173249" y="48194"/>
                  <a:pt x="86994" y="110635"/>
                  <a:pt x="53657" y="147677"/>
                </a:cubicBezTo>
                <a:cubicBezTo>
                  <a:pt x="20320" y="184719"/>
                  <a:pt x="9207" y="236048"/>
                  <a:pt x="2857" y="246102"/>
                </a:cubicBezTo>
                <a:cubicBezTo>
                  <a:pt x="-3493" y="256156"/>
                  <a:pt x="740" y="230756"/>
                  <a:pt x="15557" y="208002"/>
                </a:cubicBezTo>
                <a:cubicBezTo>
                  <a:pt x="30374" y="185248"/>
                  <a:pt x="43074" y="112223"/>
                  <a:pt x="79057" y="778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F594E597-9BF6-D66C-9AAF-64D0244ABD70}"/>
              </a:ext>
            </a:extLst>
          </p:cNvPr>
          <p:cNvSpPr/>
          <p:nvPr/>
        </p:nvSpPr>
        <p:spPr>
          <a:xfrm>
            <a:off x="2576143" y="2830860"/>
            <a:ext cx="132211" cy="307116"/>
          </a:xfrm>
          <a:custGeom>
            <a:avLst/>
            <a:gdLst>
              <a:gd name="connsiteX0" fmla="*/ 132132 w 132211"/>
              <a:gd name="connsiteY0" fmla="*/ 1240 h 307116"/>
              <a:gd name="connsiteX1" fmla="*/ 5132 w 132211"/>
              <a:gd name="connsiteY1" fmla="*/ 137765 h 307116"/>
              <a:gd name="connsiteX2" fmla="*/ 24182 w 132211"/>
              <a:gd name="connsiteY2" fmla="*/ 175865 h 307116"/>
              <a:gd name="connsiteX3" fmla="*/ 17832 w 132211"/>
              <a:gd name="connsiteY3" fmla="*/ 306040 h 307116"/>
              <a:gd name="connsiteX4" fmla="*/ 24182 w 132211"/>
              <a:gd name="connsiteY4" fmla="*/ 226665 h 307116"/>
              <a:gd name="connsiteX5" fmla="*/ 132132 w 132211"/>
              <a:gd name="connsiteY5" fmla="*/ 1240 h 307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211" h="307116">
                <a:moveTo>
                  <a:pt x="132132" y="1240"/>
                </a:moveTo>
                <a:cubicBezTo>
                  <a:pt x="128957" y="-13577"/>
                  <a:pt x="23124" y="108661"/>
                  <a:pt x="5132" y="137765"/>
                </a:cubicBezTo>
                <a:cubicBezTo>
                  <a:pt x="-12860" y="166869"/>
                  <a:pt x="22065" y="147819"/>
                  <a:pt x="24182" y="175865"/>
                </a:cubicBezTo>
                <a:cubicBezTo>
                  <a:pt x="26299" y="203911"/>
                  <a:pt x="17832" y="297573"/>
                  <a:pt x="17832" y="306040"/>
                </a:cubicBezTo>
                <a:cubicBezTo>
                  <a:pt x="17832" y="314507"/>
                  <a:pt x="6190" y="271644"/>
                  <a:pt x="24182" y="226665"/>
                </a:cubicBezTo>
                <a:cubicBezTo>
                  <a:pt x="42174" y="181686"/>
                  <a:pt x="135307" y="16057"/>
                  <a:pt x="132132" y="12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FA845C63-EDC0-3779-CF2F-7D22622C6CD7}"/>
              </a:ext>
            </a:extLst>
          </p:cNvPr>
          <p:cNvSpPr/>
          <p:nvPr/>
        </p:nvSpPr>
        <p:spPr>
          <a:xfrm>
            <a:off x="2672160" y="4074909"/>
            <a:ext cx="130756" cy="297080"/>
          </a:xfrm>
          <a:custGeom>
            <a:avLst/>
            <a:gdLst>
              <a:gd name="connsiteX0" fmla="*/ 61515 w 130756"/>
              <a:gd name="connsiteY0" fmla="*/ 1791 h 297080"/>
              <a:gd name="connsiteX1" fmla="*/ 128190 w 130756"/>
              <a:gd name="connsiteY1" fmla="*/ 141491 h 297080"/>
              <a:gd name="connsiteX2" fmla="*/ 105965 w 130756"/>
              <a:gd name="connsiteY2" fmla="*/ 198641 h 297080"/>
              <a:gd name="connsiteX3" fmla="*/ 4365 w 130756"/>
              <a:gd name="connsiteY3" fmla="*/ 297066 h 297080"/>
              <a:gd name="connsiteX4" fmla="*/ 26590 w 130756"/>
              <a:gd name="connsiteY4" fmla="*/ 204991 h 297080"/>
              <a:gd name="connsiteX5" fmla="*/ 99615 w 130756"/>
              <a:gd name="connsiteY5" fmla="*/ 71641 h 297080"/>
              <a:gd name="connsiteX6" fmla="*/ 61515 w 130756"/>
              <a:gd name="connsiteY6" fmla="*/ 1791 h 297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756" h="297080">
                <a:moveTo>
                  <a:pt x="61515" y="1791"/>
                </a:moveTo>
                <a:cubicBezTo>
                  <a:pt x="66277" y="13433"/>
                  <a:pt x="120782" y="108683"/>
                  <a:pt x="128190" y="141491"/>
                </a:cubicBezTo>
                <a:cubicBezTo>
                  <a:pt x="135598" y="174299"/>
                  <a:pt x="126603" y="172712"/>
                  <a:pt x="105965" y="198641"/>
                </a:cubicBezTo>
                <a:cubicBezTo>
                  <a:pt x="85328" y="224570"/>
                  <a:pt x="17594" y="296008"/>
                  <a:pt x="4365" y="297066"/>
                </a:cubicBezTo>
                <a:cubicBezTo>
                  <a:pt x="-8864" y="298124"/>
                  <a:pt x="10715" y="242562"/>
                  <a:pt x="26590" y="204991"/>
                </a:cubicBezTo>
                <a:cubicBezTo>
                  <a:pt x="42465" y="167420"/>
                  <a:pt x="91148" y="105508"/>
                  <a:pt x="99615" y="71641"/>
                </a:cubicBezTo>
                <a:cubicBezTo>
                  <a:pt x="108082" y="37774"/>
                  <a:pt x="56753" y="-9851"/>
                  <a:pt x="61515" y="17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BC66D0A0-3F8A-588D-821E-1C25F8196665}"/>
              </a:ext>
            </a:extLst>
          </p:cNvPr>
          <p:cNvSpPr/>
          <p:nvPr/>
        </p:nvSpPr>
        <p:spPr>
          <a:xfrm>
            <a:off x="3558394" y="3806772"/>
            <a:ext cx="210382" cy="533569"/>
          </a:xfrm>
          <a:custGeom>
            <a:avLst/>
            <a:gdLst>
              <a:gd name="connsiteX0" fmla="*/ 210331 w 210382"/>
              <a:gd name="connsiteY0" fmla="*/ 53 h 533569"/>
              <a:gd name="connsiteX1" fmla="*/ 137306 w 210382"/>
              <a:gd name="connsiteY1" fmla="*/ 165153 h 533569"/>
              <a:gd name="connsiteX2" fmla="*/ 143656 w 210382"/>
              <a:gd name="connsiteY2" fmla="*/ 228653 h 533569"/>
              <a:gd name="connsiteX3" fmla="*/ 96031 w 210382"/>
              <a:gd name="connsiteY3" fmla="*/ 336603 h 533569"/>
              <a:gd name="connsiteX4" fmla="*/ 781 w 210382"/>
              <a:gd name="connsiteY4" fmla="*/ 533453 h 533569"/>
              <a:gd name="connsiteX5" fmla="*/ 54756 w 210382"/>
              <a:gd name="connsiteY5" fmla="*/ 362003 h 533569"/>
              <a:gd name="connsiteX6" fmla="*/ 124606 w 210382"/>
              <a:gd name="connsiteY6" fmla="*/ 149278 h 533569"/>
              <a:gd name="connsiteX7" fmla="*/ 210331 w 210382"/>
              <a:gd name="connsiteY7" fmla="*/ 53 h 533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0382" h="533569">
                <a:moveTo>
                  <a:pt x="210331" y="53"/>
                </a:moveTo>
                <a:cubicBezTo>
                  <a:pt x="212448" y="2699"/>
                  <a:pt x="148418" y="127053"/>
                  <a:pt x="137306" y="165153"/>
                </a:cubicBezTo>
                <a:cubicBezTo>
                  <a:pt x="126194" y="203253"/>
                  <a:pt x="150535" y="200078"/>
                  <a:pt x="143656" y="228653"/>
                </a:cubicBezTo>
                <a:cubicBezTo>
                  <a:pt x="136777" y="257228"/>
                  <a:pt x="119843" y="285803"/>
                  <a:pt x="96031" y="336603"/>
                </a:cubicBezTo>
                <a:cubicBezTo>
                  <a:pt x="72219" y="387403"/>
                  <a:pt x="7660" y="529220"/>
                  <a:pt x="781" y="533453"/>
                </a:cubicBezTo>
                <a:cubicBezTo>
                  <a:pt x="-6098" y="537686"/>
                  <a:pt x="34119" y="426032"/>
                  <a:pt x="54756" y="362003"/>
                </a:cubicBezTo>
                <a:cubicBezTo>
                  <a:pt x="75393" y="297974"/>
                  <a:pt x="101852" y="205370"/>
                  <a:pt x="124606" y="149278"/>
                </a:cubicBezTo>
                <a:cubicBezTo>
                  <a:pt x="147360" y="93186"/>
                  <a:pt x="208214" y="-2593"/>
                  <a:pt x="210331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0F1FF4DD-123E-8662-5AB3-F0ED91E45F4D}"/>
              </a:ext>
            </a:extLst>
          </p:cNvPr>
          <p:cNvSpPr/>
          <p:nvPr/>
        </p:nvSpPr>
        <p:spPr>
          <a:xfrm>
            <a:off x="2567576" y="4251778"/>
            <a:ext cx="928355" cy="358952"/>
          </a:xfrm>
          <a:custGeom>
            <a:avLst/>
            <a:gdLst>
              <a:gd name="connsiteX0" fmla="*/ 999 w 928355"/>
              <a:gd name="connsiteY0" fmla="*/ 224972 h 358952"/>
              <a:gd name="connsiteX1" fmla="*/ 54974 w 928355"/>
              <a:gd name="connsiteY1" fmla="*/ 234497 h 358952"/>
              <a:gd name="connsiteX2" fmla="*/ 321674 w 928355"/>
              <a:gd name="connsiteY2" fmla="*/ 301172 h 358952"/>
              <a:gd name="connsiteX3" fmla="*/ 680449 w 928355"/>
              <a:gd name="connsiteY3" fmla="*/ 202747 h 358952"/>
              <a:gd name="connsiteX4" fmla="*/ 651874 w 928355"/>
              <a:gd name="connsiteY4" fmla="*/ 205922 h 358952"/>
              <a:gd name="connsiteX5" fmla="*/ 912224 w 928355"/>
              <a:gd name="connsiteY5" fmla="*/ 9072 h 358952"/>
              <a:gd name="connsiteX6" fmla="*/ 893174 w 928355"/>
              <a:gd name="connsiteY6" fmla="*/ 43997 h 358952"/>
              <a:gd name="connsiteX7" fmla="*/ 832849 w 928355"/>
              <a:gd name="connsiteY7" fmla="*/ 142422 h 358952"/>
              <a:gd name="connsiteX8" fmla="*/ 689974 w 928355"/>
              <a:gd name="connsiteY8" fmla="*/ 202747 h 358952"/>
              <a:gd name="connsiteX9" fmla="*/ 397874 w 928355"/>
              <a:gd name="connsiteY9" fmla="*/ 351972 h 358952"/>
              <a:gd name="connsiteX10" fmla="*/ 175624 w 928355"/>
              <a:gd name="connsiteY10" fmla="*/ 326572 h 358952"/>
              <a:gd name="connsiteX11" fmla="*/ 77199 w 928355"/>
              <a:gd name="connsiteY11" fmla="*/ 256722 h 358952"/>
              <a:gd name="connsiteX12" fmla="*/ 999 w 928355"/>
              <a:gd name="connsiteY12" fmla="*/ 224972 h 358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8355" h="358952">
                <a:moveTo>
                  <a:pt x="999" y="224972"/>
                </a:moveTo>
                <a:cubicBezTo>
                  <a:pt x="-2705" y="221268"/>
                  <a:pt x="1528" y="221797"/>
                  <a:pt x="54974" y="234497"/>
                </a:cubicBezTo>
                <a:cubicBezTo>
                  <a:pt x="108420" y="247197"/>
                  <a:pt x="217428" y="306464"/>
                  <a:pt x="321674" y="301172"/>
                </a:cubicBezTo>
                <a:cubicBezTo>
                  <a:pt x="425920" y="295880"/>
                  <a:pt x="625416" y="218622"/>
                  <a:pt x="680449" y="202747"/>
                </a:cubicBezTo>
                <a:cubicBezTo>
                  <a:pt x="735482" y="186872"/>
                  <a:pt x="613245" y="238201"/>
                  <a:pt x="651874" y="205922"/>
                </a:cubicBezTo>
                <a:cubicBezTo>
                  <a:pt x="690503" y="173643"/>
                  <a:pt x="872007" y="36059"/>
                  <a:pt x="912224" y="9072"/>
                </a:cubicBezTo>
                <a:cubicBezTo>
                  <a:pt x="952441" y="-17915"/>
                  <a:pt x="906403" y="21772"/>
                  <a:pt x="893174" y="43997"/>
                </a:cubicBezTo>
                <a:cubicBezTo>
                  <a:pt x="879945" y="66222"/>
                  <a:pt x="866716" y="115964"/>
                  <a:pt x="832849" y="142422"/>
                </a:cubicBezTo>
                <a:cubicBezTo>
                  <a:pt x="798982" y="168880"/>
                  <a:pt x="762470" y="167822"/>
                  <a:pt x="689974" y="202747"/>
                </a:cubicBezTo>
                <a:cubicBezTo>
                  <a:pt x="617478" y="237672"/>
                  <a:pt x="483599" y="331335"/>
                  <a:pt x="397874" y="351972"/>
                </a:cubicBezTo>
                <a:cubicBezTo>
                  <a:pt x="312149" y="372609"/>
                  <a:pt x="229070" y="342447"/>
                  <a:pt x="175624" y="326572"/>
                </a:cubicBezTo>
                <a:cubicBezTo>
                  <a:pt x="122178" y="310697"/>
                  <a:pt x="107361" y="274714"/>
                  <a:pt x="77199" y="256722"/>
                </a:cubicBezTo>
                <a:cubicBezTo>
                  <a:pt x="47037" y="238730"/>
                  <a:pt x="4703" y="228676"/>
                  <a:pt x="999" y="2249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D4E89EE7-6FA8-AB64-FAF1-3AED01CF33CD}"/>
              </a:ext>
            </a:extLst>
          </p:cNvPr>
          <p:cNvSpPr/>
          <p:nvPr/>
        </p:nvSpPr>
        <p:spPr>
          <a:xfrm>
            <a:off x="2409241" y="2451021"/>
            <a:ext cx="566753" cy="327135"/>
          </a:xfrm>
          <a:custGeom>
            <a:avLst/>
            <a:gdLst>
              <a:gd name="connsiteX0" fmla="*/ 584 w 566753"/>
              <a:gd name="connsiteY0" fmla="*/ 196929 h 327135"/>
              <a:gd name="connsiteX1" fmla="*/ 197434 w 566753"/>
              <a:gd name="connsiteY1" fmla="*/ 44529 h 327135"/>
              <a:gd name="connsiteX2" fmla="*/ 432384 w 566753"/>
              <a:gd name="connsiteY2" fmla="*/ 44529 h 327135"/>
              <a:gd name="connsiteX3" fmla="*/ 565734 w 566753"/>
              <a:gd name="connsiteY3" fmla="*/ 79454 h 327135"/>
              <a:gd name="connsiteX4" fmla="*/ 495884 w 566753"/>
              <a:gd name="connsiteY4" fmla="*/ 92154 h 327135"/>
              <a:gd name="connsiteX5" fmla="*/ 533984 w 566753"/>
              <a:gd name="connsiteY5" fmla="*/ 152479 h 327135"/>
              <a:gd name="connsiteX6" fmla="*/ 391109 w 566753"/>
              <a:gd name="connsiteY6" fmla="*/ 174704 h 327135"/>
              <a:gd name="connsiteX7" fmla="*/ 222834 w 566753"/>
              <a:gd name="connsiteY7" fmla="*/ 196929 h 327135"/>
              <a:gd name="connsiteX8" fmla="*/ 79959 w 566753"/>
              <a:gd name="connsiteY8" fmla="*/ 212804 h 327135"/>
              <a:gd name="connsiteX9" fmla="*/ 114884 w 566753"/>
              <a:gd name="connsiteY9" fmla="*/ 250904 h 327135"/>
              <a:gd name="connsiteX10" fmla="*/ 22809 w 566753"/>
              <a:gd name="connsiteY10" fmla="*/ 327104 h 327135"/>
              <a:gd name="connsiteX11" fmla="*/ 321259 w 566753"/>
              <a:gd name="connsiteY11" fmla="*/ 241379 h 327135"/>
              <a:gd name="connsiteX12" fmla="*/ 495884 w 566753"/>
              <a:gd name="connsiteY12" fmla="*/ 158829 h 327135"/>
              <a:gd name="connsiteX13" fmla="*/ 508584 w 566753"/>
              <a:gd name="connsiteY13" fmla="*/ 63579 h 327135"/>
              <a:gd name="connsiteX14" fmla="*/ 168859 w 566753"/>
              <a:gd name="connsiteY14" fmla="*/ 79 h 327135"/>
              <a:gd name="connsiteX15" fmla="*/ 137109 w 566753"/>
              <a:gd name="connsiteY15" fmla="*/ 54054 h 327135"/>
              <a:gd name="connsiteX16" fmla="*/ 584 w 566753"/>
              <a:gd name="connsiteY16" fmla="*/ 196929 h 32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66753" h="327135">
                <a:moveTo>
                  <a:pt x="584" y="196929"/>
                </a:moveTo>
                <a:cubicBezTo>
                  <a:pt x="10638" y="195342"/>
                  <a:pt x="125467" y="69929"/>
                  <a:pt x="197434" y="44529"/>
                </a:cubicBezTo>
                <a:cubicBezTo>
                  <a:pt x="269401" y="19129"/>
                  <a:pt x="371001" y="38708"/>
                  <a:pt x="432384" y="44529"/>
                </a:cubicBezTo>
                <a:cubicBezTo>
                  <a:pt x="493767" y="50350"/>
                  <a:pt x="555151" y="71517"/>
                  <a:pt x="565734" y="79454"/>
                </a:cubicBezTo>
                <a:cubicBezTo>
                  <a:pt x="576317" y="87391"/>
                  <a:pt x="501176" y="79983"/>
                  <a:pt x="495884" y="92154"/>
                </a:cubicBezTo>
                <a:cubicBezTo>
                  <a:pt x="490592" y="104325"/>
                  <a:pt x="551446" y="138721"/>
                  <a:pt x="533984" y="152479"/>
                </a:cubicBezTo>
                <a:cubicBezTo>
                  <a:pt x="516522" y="166237"/>
                  <a:pt x="442967" y="167296"/>
                  <a:pt x="391109" y="174704"/>
                </a:cubicBezTo>
                <a:cubicBezTo>
                  <a:pt x="339251" y="182112"/>
                  <a:pt x="274692" y="190579"/>
                  <a:pt x="222834" y="196929"/>
                </a:cubicBezTo>
                <a:cubicBezTo>
                  <a:pt x="170976" y="203279"/>
                  <a:pt x="97951" y="203808"/>
                  <a:pt x="79959" y="212804"/>
                </a:cubicBezTo>
                <a:cubicBezTo>
                  <a:pt x="61967" y="221800"/>
                  <a:pt x="124409" y="231854"/>
                  <a:pt x="114884" y="250904"/>
                </a:cubicBezTo>
                <a:cubicBezTo>
                  <a:pt x="105359" y="269954"/>
                  <a:pt x="-11587" y="328692"/>
                  <a:pt x="22809" y="327104"/>
                </a:cubicBezTo>
                <a:cubicBezTo>
                  <a:pt x="57205" y="325517"/>
                  <a:pt x="242413" y="269425"/>
                  <a:pt x="321259" y="241379"/>
                </a:cubicBezTo>
                <a:cubicBezTo>
                  <a:pt x="400105" y="213333"/>
                  <a:pt x="464663" y="188462"/>
                  <a:pt x="495884" y="158829"/>
                </a:cubicBezTo>
                <a:cubicBezTo>
                  <a:pt x="527105" y="129196"/>
                  <a:pt x="563088" y="90037"/>
                  <a:pt x="508584" y="63579"/>
                </a:cubicBezTo>
                <a:cubicBezTo>
                  <a:pt x="454080" y="37121"/>
                  <a:pt x="230771" y="1666"/>
                  <a:pt x="168859" y="79"/>
                </a:cubicBezTo>
                <a:cubicBezTo>
                  <a:pt x="106947" y="-1508"/>
                  <a:pt x="160921" y="20717"/>
                  <a:pt x="137109" y="54054"/>
                </a:cubicBezTo>
                <a:cubicBezTo>
                  <a:pt x="113297" y="87391"/>
                  <a:pt x="-9470" y="198516"/>
                  <a:pt x="584" y="19692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BD5DC4EE-108C-E41D-712A-039B666C79AB}"/>
              </a:ext>
            </a:extLst>
          </p:cNvPr>
          <p:cNvSpPr/>
          <p:nvPr/>
        </p:nvSpPr>
        <p:spPr>
          <a:xfrm>
            <a:off x="3466746" y="3669522"/>
            <a:ext cx="768909" cy="917167"/>
          </a:xfrm>
          <a:custGeom>
            <a:avLst/>
            <a:gdLst>
              <a:gd name="connsiteX0" fmla="*/ 768704 w 768909"/>
              <a:gd name="connsiteY0" fmla="*/ 19828 h 917167"/>
              <a:gd name="connsiteX1" fmla="*/ 521054 w 768909"/>
              <a:gd name="connsiteY1" fmla="*/ 343678 h 917167"/>
              <a:gd name="connsiteX2" fmla="*/ 244829 w 768909"/>
              <a:gd name="connsiteY2" fmla="*/ 889778 h 917167"/>
              <a:gd name="connsiteX3" fmla="*/ 251179 w 768909"/>
              <a:gd name="connsiteY3" fmla="*/ 823103 h 917167"/>
              <a:gd name="connsiteX4" fmla="*/ 225779 w 768909"/>
              <a:gd name="connsiteY4" fmla="*/ 715153 h 917167"/>
              <a:gd name="connsiteX5" fmla="*/ 354 w 768909"/>
              <a:gd name="connsiteY5" fmla="*/ 677053 h 917167"/>
              <a:gd name="connsiteX6" fmla="*/ 174979 w 768909"/>
              <a:gd name="connsiteY6" fmla="*/ 623078 h 917167"/>
              <a:gd name="connsiteX7" fmla="*/ 225779 w 768909"/>
              <a:gd name="connsiteY7" fmla="*/ 461153 h 917167"/>
              <a:gd name="connsiteX8" fmla="*/ 451204 w 768909"/>
              <a:gd name="connsiteY8" fmla="*/ 108728 h 917167"/>
              <a:gd name="connsiteX9" fmla="*/ 343254 w 768909"/>
              <a:gd name="connsiteY9" fmla="*/ 216678 h 917167"/>
              <a:gd name="connsiteX10" fmla="*/ 546454 w 768909"/>
              <a:gd name="connsiteY10" fmla="*/ 26178 h 917167"/>
              <a:gd name="connsiteX11" fmla="*/ 536929 w 768909"/>
              <a:gd name="connsiteY11" fmla="*/ 13478 h 917167"/>
              <a:gd name="connsiteX12" fmla="*/ 479779 w 768909"/>
              <a:gd name="connsiteY12" fmla="*/ 137303 h 917167"/>
              <a:gd name="connsiteX13" fmla="*/ 768704 w 768909"/>
              <a:gd name="connsiteY13" fmla="*/ 19828 h 917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68909" h="917167">
                <a:moveTo>
                  <a:pt x="768704" y="19828"/>
                </a:moveTo>
                <a:cubicBezTo>
                  <a:pt x="775583" y="54224"/>
                  <a:pt x="608366" y="198686"/>
                  <a:pt x="521054" y="343678"/>
                </a:cubicBezTo>
                <a:cubicBezTo>
                  <a:pt x="433742" y="488670"/>
                  <a:pt x="289808" y="809874"/>
                  <a:pt x="244829" y="889778"/>
                </a:cubicBezTo>
                <a:cubicBezTo>
                  <a:pt x="199850" y="969682"/>
                  <a:pt x="254354" y="852207"/>
                  <a:pt x="251179" y="823103"/>
                </a:cubicBezTo>
                <a:cubicBezTo>
                  <a:pt x="248004" y="793999"/>
                  <a:pt x="267583" y="739495"/>
                  <a:pt x="225779" y="715153"/>
                </a:cubicBezTo>
                <a:cubicBezTo>
                  <a:pt x="183975" y="690811"/>
                  <a:pt x="8821" y="692399"/>
                  <a:pt x="354" y="677053"/>
                </a:cubicBezTo>
                <a:cubicBezTo>
                  <a:pt x="-8113" y="661707"/>
                  <a:pt x="137408" y="659061"/>
                  <a:pt x="174979" y="623078"/>
                </a:cubicBezTo>
                <a:cubicBezTo>
                  <a:pt x="212550" y="587095"/>
                  <a:pt x="179742" y="546878"/>
                  <a:pt x="225779" y="461153"/>
                </a:cubicBezTo>
                <a:cubicBezTo>
                  <a:pt x="271816" y="375428"/>
                  <a:pt x="431625" y="149474"/>
                  <a:pt x="451204" y="108728"/>
                </a:cubicBezTo>
                <a:cubicBezTo>
                  <a:pt x="470783" y="67982"/>
                  <a:pt x="327379" y="230436"/>
                  <a:pt x="343254" y="216678"/>
                </a:cubicBezTo>
                <a:cubicBezTo>
                  <a:pt x="359129" y="202920"/>
                  <a:pt x="514175" y="60045"/>
                  <a:pt x="546454" y="26178"/>
                </a:cubicBezTo>
                <a:cubicBezTo>
                  <a:pt x="578733" y="-7689"/>
                  <a:pt x="548041" y="-5043"/>
                  <a:pt x="536929" y="13478"/>
                </a:cubicBezTo>
                <a:cubicBezTo>
                  <a:pt x="525816" y="31999"/>
                  <a:pt x="443267" y="135716"/>
                  <a:pt x="479779" y="137303"/>
                </a:cubicBezTo>
                <a:cubicBezTo>
                  <a:pt x="516291" y="138890"/>
                  <a:pt x="761825" y="-14568"/>
                  <a:pt x="768704" y="198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806658BD-4CC8-3348-FEBE-78B42FD0364E}"/>
              </a:ext>
            </a:extLst>
          </p:cNvPr>
          <p:cNvSpPr/>
          <p:nvPr/>
        </p:nvSpPr>
        <p:spPr>
          <a:xfrm>
            <a:off x="3898593" y="3057622"/>
            <a:ext cx="540097" cy="869214"/>
          </a:xfrm>
          <a:custGeom>
            <a:avLst/>
            <a:gdLst>
              <a:gd name="connsiteX0" fmla="*/ 251132 w 540097"/>
              <a:gd name="connsiteY0" fmla="*/ 9428 h 869214"/>
              <a:gd name="connsiteX1" fmla="*/ 225732 w 540097"/>
              <a:gd name="connsiteY1" fmla="*/ 333278 h 869214"/>
              <a:gd name="connsiteX2" fmla="*/ 301932 w 540097"/>
              <a:gd name="connsiteY2" fmla="*/ 517428 h 869214"/>
              <a:gd name="connsiteX3" fmla="*/ 254307 w 540097"/>
              <a:gd name="connsiteY3" fmla="*/ 482503 h 869214"/>
              <a:gd name="connsiteX4" fmla="*/ 540057 w 540097"/>
              <a:gd name="connsiteY4" fmla="*/ 507903 h 869214"/>
              <a:gd name="connsiteX5" fmla="*/ 273357 w 540097"/>
              <a:gd name="connsiteY5" fmla="*/ 584103 h 869214"/>
              <a:gd name="connsiteX6" fmla="*/ 19357 w 540097"/>
              <a:gd name="connsiteY6" fmla="*/ 857153 h 869214"/>
              <a:gd name="connsiteX7" fmla="*/ 44757 w 540097"/>
              <a:gd name="connsiteY7" fmla="*/ 733328 h 869214"/>
              <a:gd name="connsiteX8" fmla="*/ 251132 w 540097"/>
              <a:gd name="connsiteY8" fmla="*/ 9428 h 869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0097" h="869214">
                <a:moveTo>
                  <a:pt x="251132" y="9428"/>
                </a:moveTo>
                <a:cubicBezTo>
                  <a:pt x="281294" y="-57247"/>
                  <a:pt x="217265" y="248611"/>
                  <a:pt x="225732" y="333278"/>
                </a:cubicBezTo>
                <a:cubicBezTo>
                  <a:pt x="234199" y="417945"/>
                  <a:pt x="297170" y="492557"/>
                  <a:pt x="301932" y="517428"/>
                </a:cubicBezTo>
                <a:cubicBezTo>
                  <a:pt x="306694" y="542299"/>
                  <a:pt x="214620" y="484090"/>
                  <a:pt x="254307" y="482503"/>
                </a:cubicBezTo>
                <a:cubicBezTo>
                  <a:pt x="293994" y="480916"/>
                  <a:pt x="536882" y="490970"/>
                  <a:pt x="540057" y="507903"/>
                </a:cubicBezTo>
                <a:cubicBezTo>
                  <a:pt x="543232" y="524836"/>
                  <a:pt x="360140" y="525895"/>
                  <a:pt x="273357" y="584103"/>
                </a:cubicBezTo>
                <a:cubicBezTo>
                  <a:pt x="186574" y="642311"/>
                  <a:pt x="57457" y="832282"/>
                  <a:pt x="19357" y="857153"/>
                </a:cubicBezTo>
                <a:cubicBezTo>
                  <a:pt x="-18743" y="882024"/>
                  <a:pt x="4540" y="880436"/>
                  <a:pt x="44757" y="733328"/>
                </a:cubicBezTo>
                <a:cubicBezTo>
                  <a:pt x="84974" y="586220"/>
                  <a:pt x="220970" y="76103"/>
                  <a:pt x="251132" y="94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7C36C399-080C-1C50-28EE-5BA4586F368D}"/>
              </a:ext>
            </a:extLst>
          </p:cNvPr>
          <p:cNvSpPr/>
          <p:nvPr/>
        </p:nvSpPr>
        <p:spPr>
          <a:xfrm>
            <a:off x="4128214" y="3449822"/>
            <a:ext cx="405711" cy="87975"/>
          </a:xfrm>
          <a:custGeom>
            <a:avLst/>
            <a:gdLst>
              <a:gd name="connsiteX0" fmla="*/ 5636 w 405711"/>
              <a:gd name="connsiteY0" fmla="*/ 1403 h 87975"/>
              <a:gd name="connsiteX1" fmla="*/ 386636 w 405711"/>
              <a:gd name="connsiteY1" fmla="*/ 33153 h 87975"/>
              <a:gd name="connsiteX2" fmla="*/ 335836 w 405711"/>
              <a:gd name="connsiteY2" fmla="*/ 49028 h 87975"/>
              <a:gd name="connsiteX3" fmla="*/ 224711 w 405711"/>
              <a:gd name="connsiteY3" fmla="*/ 74428 h 87975"/>
              <a:gd name="connsiteX4" fmla="*/ 161211 w 405711"/>
              <a:gd name="connsiteY4" fmla="*/ 83953 h 87975"/>
              <a:gd name="connsiteX5" fmla="*/ 5636 w 405711"/>
              <a:gd name="connsiteY5" fmla="*/ 1403 h 8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711" h="87975">
                <a:moveTo>
                  <a:pt x="5636" y="1403"/>
                </a:moveTo>
                <a:cubicBezTo>
                  <a:pt x="43207" y="-7064"/>
                  <a:pt x="331603" y="25216"/>
                  <a:pt x="386636" y="33153"/>
                </a:cubicBezTo>
                <a:cubicBezTo>
                  <a:pt x="441669" y="41090"/>
                  <a:pt x="362823" y="42149"/>
                  <a:pt x="335836" y="49028"/>
                </a:cubicBezTo>
                <a:cubicBezTo>
                  <a:pt x="308849" y="55907"/>
                  <a:pt x="253815" y="68607"/>
                  <a:pt x="224711" y="74428"/>
                </a:cubicBezTo>
                <a:cubicBezTo>
                  <a:pt x="195607" y="80249"/>
                  <a:pt x="192961" y="95065"/>
                  <a:pt x="161211" y="83953"/>
                </a:cubicBezTo>
                <a:cubicBezTo>
                  <a:pt x="129461" y="72841"/>
                  <a:pt x="-31935" y="9870"/>
                  <a:pt x="5636" y="14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F05E8841-DD5D-1089-0903-33AFFF1573A4}"/>
              </a:ext>
            </a:extLst>
          </p:cNvPr>
          <p:cNvSpPr/>
          <p:nvPr/>
        </p:nvSpPr>
        <p:spPr>
          <a:xfrm>
            <a:off x="2270104" y="3066405"/>
            <a:ext cx="447851" cy="663627"/>
          </a:xfrm>
          <a:custGeom>
            <a:avLst/>
            <a:gdLst>
              <a:gd name="connsiteX0" fmla="*/ 21 w 447851"/>
              <a:gd name="connsiteY0" fmla="*/ 3820 h 663627"/>
              <a:gd name="connsiteX1" fmla="*/ 206396 w 447851"/>
              <a:gd name="connsiteY1" fmla="*/ 10170 h 663627"/>
              <a:gd name="connsiteX2" fmla="*/ 336571 w 447851"/>
              <a:gd name="connsiteY2" fmla="*/ 118120 h 663627"/>
              <a:gd name="connsiteX3" fmla="*/ 355621 w 447851"/>
              <a:gd name="connsiteY3" fmla="*/ 114945 h 663627"/>
              <a:gd name="connsiteX4" fmla="*/ 425471 w 447851"/>
              <a:gd name="connsiteY4" fmla="*/ 235595 h 663627"/>
              <a:gd name="connsiteX5" fmla="*/ 447696 w 447851"/>
              <a:gd name="connsiteY5" fmla="*/ 340370 h 663627"/>
              <a:gd name="connsiteX6" fmla="*/ 431821 w 447851"/>
              <a:gd name="connsiteY6" fmla="*/ 438795 h 663627"/>
              <a:gd name="connsiteX7" fmla="*/ 371496 w 447851"/>
              <a:gd name="connsiteY7" fmla="*/ 508645 h 663627"/>
              <a:gd name="connsiteX8" fmla="*/ 206396 w 447851"/>
              <a:gd name="connsiteY8" fmla="*/ 661045 h 663627"/>
              <a:gd name="connsiteX9" fmla="*/ 285771 w 447851"/>
              <a:gd name="connsiteY9" fmla="*/ 594370 h 663627"/>
              <a:gd name="connsiteX10" fmla="*/ 400071 w 447851"/>
              <a:gd name="connsiteY10" fmla="*/ 464195 h 663627"/>
              <a:gd name="connsiteX11" fmla="*/ 425471 w 447851"/>
              <a:gd name="connsiteY11" fmla="*/ 251470 h 663627"/>
              <a:gd name="connsiteX12" fmla="*/ 361971 w 447851"/>
              <a:gd name="connsiteY12" fmla="*/ 92720 h 663627"/>
              <a:gd name="connsiteX13" fmla="*/ 285771 w 447851"/>
              <a:gd name="connsiteY13" fmla="*/ 29220 h 663627"/>
              <a:gd name="connsiteX14" fmla="*/ 219096 w 447851"/>
              <a:gd name="connsiteY14" fmla="*/ 3820 h 663627"/>
              <a:gd name="connsiteX15" fmla="*/ 21 w 447851"/>
              <a:gd name="connsiteY15" fmla="*/ 3820 h 663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7851" h="663627">
                <a:moveTo>
                  <a:pt x="21" y="3820"/>
                </a:moveTo>
                <a:cubicBezTo>
                  <a:pt x="-2096" y="4878"/>
                  <a:pt x="150304" y="-8880"/>
                  <a:pt x="206396" y="10170"/>
                </a:cubicBezTo>
                <a:cubicBezTo>
                  <a:pt x="262488" y="29220"/>
                  <a:pt x="336571" y="118120"/>
                  <a:pt x="336571" y="118120"/>
                </a:cubicBezTo>
                <a:cubicBezTo>
                  <a:pt x="361442" y="135582"/>
                  <a:pt x="340804" y="95366"/>
                  <a:pt x="355621" y="114945"/>
                </a:cubicBezTo>
                <a:cubicBezTo>
                  <a:pt x="370438" y="134524"/>
                  <a:pt x="410125" y="198024"/>
                  <a:pt x="425471" y="235595"/>
                </a:cubicBezTo>
                <a:cubicBezTo>
                  <a:pt x="440817" y="273166"/>
                  <a:pt x="446638" y="306503"/>
                  <a:pt x="447696" y="340370"/>
                </a:cubicBezTo>
                <a:cubicBezTo>
                  <a:pt x="448754" y="374237"/>
                  <a:pt x="444521" y="410749"/>
                  <a:pt x="431821" y="438795"/>
                </a:cubicBezTo>
                <a:cubicBezTo>
                  <a:pt x="419121" y="466841"/>
                  <a:pt x="409067" y="471603"/>
                  <a:pt x="371496" y="508645"/>
                </a:cubicBezTo>
                <a:cubicBezTo>
                  <a:pt x="333925" y="545687"/>
                  <a:pt x="220683" y="646758"/>
                  <a:pt x="206396" y="661045"/>
                </a:cubicBezTo>
                <a:cubicBezTo>
                  <a:pt x="192109" y="675332"/>
                  <a:pt x="253492" y="627178"/>
                  <a:pt x="285771" y="594370"/>
                </a:cubicBezTo>
                <a:cubicBezTo>
                  <a:pt x="318050" y="561562"/>
                  <a:pt x="376788" y="521345"/>
                  <a:pt x="400071" y="464195"/>
                </a:cubicBezTo>
                <a:cubicBezTo>
                  <a:pt x="423354" y="407045"/>
                  <a:pt x="431821" y="313383"/>
                  <a:pt x="425471" y="251470"/>
                </a:cubicBezTo>
                <a:cubicBezTo>
                  <a:pt x="419121" y="189558"/>
                  <a:pt x="385254" y="129762"/>
                  <a:pt x="361971" y="92720"/>
                </a:cubicBezTo>
                <a:cubicBezTo>
                  <a:pt x="338688" y="55678"/>
                  <a:pt x="309583" y="44037"/>
                  <a:pt x="285771" y="29220"/>
                </a:cubicBezTo>
                <a:cubicBezTo>
                  <a:pt x="261959" y="14403"/>
                  <a:pt x="264604" y="8582"/>
                  <a:pt x="219096" y="3820"/>
                </a:cubicBezTo>
                <a:cubicBezTo>
                  <a:pt x="173588" y="-942"/>
                  <a:pt x="2138" y="2762"/>
                  <a:pt x="21" y="38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41123DB0-390C-E9EE-39C6-5DB4FC7C24DA}"/>
              </a:ext>
            </a:extLst>
          </p:cNvPr>
          <p:cNvSpPr/>
          <p:nvPr/>
        </p:nvSpPr>
        <p:spPr>
          <a:xfrm>
            <a:off x="2327252" y="3044513"/>
            <a:ext cx="192894" cy="651228"/>
          </a:xfrm>
          <a:custGeom>
            <a:avLst/>
            <a:gdLst>
              <a:gd name="connsiteX0" fmla="*/ 23 w 192894"/>
              <a:gd name="connsiteY0" fmla="*/ 312 h 651228"/>
              <a:gd name="connsiteX1" fmla="*/ 107973 w 192894"/>
              <a:gd name="connsiteY1" fmla="*/ 197162 h 651228"/>
              <a:gd name="connsiteX2" fmla="*/ 174648 w 192894"/>
              <a:gd name="connsiteY2" fmla="*/ 371787 h 651228"/>
              <a:gd name="connsiteX3" fmla="*/ 174648 w 192894"/>
              <a:gd name="connsiteY3" fmla="*/ 336862 h 651228"/>
              <a:gd name="connsiteX4" fmla="*/ 184173 w 192894"/>
              <a:gd name="connsiteY4" fmla="*/ 546412 h 651228"/>
              <a:gd name="connsiteX5" fmla="*/ 190523 w 192894"/>
              <a:gd name="connsiteY5" fmla="*/ 651187 h 651228"/>
              <a:gd name="connsiteX6" fmla="*/ 190523 w 192894"/>
              <a:gd name="connsiteY6" fmla="*/ 555937 h 651228"/>
              <a:gd name="connsiteX7" fmla="*/ 161948 w 192894"/>
              <a:gd name="connsiteY7" fmla="*/ 333687 h 651228"/>
              <a:gd name="connsiteX8" fmla="*/ 117498 w 192894"/>
              <a:gd name="connsiteY8" fmla="*/ 155887 h 651228"/>
              <a:gd name="connsiteX9" fmla="*/ 23 w 192894"/>
              <a:gd name="connsiteY9" fmla="*/ 312 h 65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2894" h="651228">
                <a:moveTo>
                  <a:pt x="23" y="312"/>
                </a:moveTo>
                <a:cubicBezTo>
                  <a:pt x="-1564" y="7191"/>
                  <a:pt x="78869" y="135250"/>
                  <a:pt x="107973" y="197162"/>
                </a:cubicBezTo>
                <a:cubicBezTo>
                  <a:pt x="137077" y="259075"/>
                  <a:pt x="163536" y="348504"/>
                  <a:pt x="174648" y="371787"/>
                </a:cubicBezTo>
                <a:cubicBezTo>
                  <a:pt x="185760" y="395070"/>
                  <a:pt x="173061" y="307758"/>
                  <a:pt x="174648" y="336862"/>
                </a:cubicBezTo>
                <a:cubicBezTo>
                  <a:pt x="176235" y="365966"/>
                  <a:pt x="181527" y="494025"/>
                  <a:pt x="184173" y="546412"/>
                </a:cubicBezTo>
                <a:cubicBezTo>
                  <a:pt x="186819" y="598800"/>
                  <a:pt x="189465" y="649599"/>
                  <a:pt x="190523" y="651187"/>
                </a:cubicBezTo>
                <a:cubicBezTo>
                  <a:pt x="191581" y="652775"/>
                  <a:pt x="195285" y="608854"/>
                  <a:pt x="190523" y="555937"/>
                </a:cubicBezTo>
                <a:cubicBezTo>
                  <a:pt x="185761" y="503020"/>
                  <a:pt x="174119" y="400362"/>
                  <a:pt x="161948" y="333687"/>
                </a:cubicBezTo>
                <a:cubicBezTo>
                  <a:pt x="149777" y="267012"/>
                  <a:pt x="142369" y="209862"/>
                  <a:pt x="117498" y="155887"/>
                </a:cubicBezTo>
                <a:cubicBezTo>
                  <a:pt x="92627" y="101912"/>
                  <a:pt x="1610" y="-6567"/>
                  <a:pt x="23" y="3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4729D8B3-DAED-20BF-5C16-99C640974AE6}"/>
              </a:ext>
            </a:extLst>
          </p:cNvPr>
          <p:cNvSpPr/>
          <p:nvPr/>
        </p:nvSpPr>
        <p:spPr>
          <a:xfrm>
            <a:off x="2260132" y="3033655"/>
            <a:ext cx="280355" cy="649289"/>
          </a:xfrm>
          <a:custGeom>
            <a:avLst/>
            <a:gdLst>
              <a:gd name="connsiteX0" fmla="*/ 468 w 280355"/>
              <a:gd name="connsiteY0" fmla="*/ 1645 h 649289"/>
              <a:gd name="connsiteX1" fmla="*/ 187793 w 280355"/>
              <a:gd name="connsiteY1" fmla="*/ 376295 h 649289"/>
              <a:gd name="connsiteX2" fmla="*/ 222718 w 280355"/>
              <a:gd name="connsiteY2" fmla="*/ 509645 h 649289"/>
              <a:gd name="connsiteX3" fmla="*/ 276693 w 280355"/>
              <a:gd name="connsiteY3" fmla="*/ 639820 h 649289"/>
              <a:gd name="connsiteX4" fmla="*/ 257643 w 280355"/>
              <a:gd name="connsiteY4" fmla="*/ 579495 h 649289"/>
              <a:gd name="connsiteX5" fmla="*/ 114768 w 280355"/>
              <a:gd name="connsiteY5" fmla="*/ 106420 h 649289"/>
              <a:gd name="connsiteX6" fmla="*/ 133818 w 280355"/>
              <a:gd name="connsiteY6" fmla="*/ 233420 h 649289"/>
              <a:gd name="connsiteX7" fmla="*/ 468 w 280355"/>
              <a:gd name="connsiteY7" fmla="*/ 1645 h 649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0355" h="649289">
                <a:moveTo>
                  <a:pt x="468" y="1645"/>
                </a:moveTo>
                <a:cubicBezTo>
                  <a:pt x="9464" y="25457"/>
                  <a:pt x="150751" y="291628"/>
                  <a:pt x="187793" y="376295"/>
                </a:cubicBezTo>
                <a:cubicBezTo>
                  <a:pt x="224835" y="460962"/>
                  <a:pt x="207901" y="465724"/>
                  <a:pt x="222718" y="509645"/>
                </a:cubicBezTo>
                <a:cubicBezTo>
                  <a:pt x="237535" y="553566"/>
                  <a:pt x="270872" y="628178"/>
                  <a:pt x="276693" y="639820"/>
                </a:cubicBezTo>
                <a:cubicBezTo>
                  <a:pt x="282514" y="651462"/>
                  <a:pt x="284631" y="668395"/>
                  <a:pt x="257643" y="579495"/>
                </a:cubicBezTo>
                <a:cubicBezTo>
                  <a:pt x="230656" y="490595"/>
                  <a:pt x="135405" y="164099"/>
                  <a:pt x="114768" y="106420"/>
                </a:cubicBezTo>
                <a:cubicBezTo>
                  <a:pt x="94131" y="48741"/>
                  <a:pt x="152868" y="246649"/>
                  <a:pt x="133818" y="233420"/>
                </a:cubicBezTo>
                <a:cubicBezTo>
                  <a:pt x="114768" y="220191"/>
                  <a:pt x="-8528" y="-22167"/>
                  <a:pt x="468" y="16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BE392DED-C16F-294C-149D-5A8ECA690CEE}"/>
              </a:ext>
            </a:extLst>
          </p:cNvPr>
          <p:cNvSpPr/>
          <p:nvPr/>
        </p:nvSpPr>
        <p:spPr>
          <a:xfrm>
            <a:off x="2228793" y="3587350"/>
            <a:ext cx="403036" cy="161213"/>
          </a:xfrm>
          <a:custGeom>
            <a:avLst/>
            <a:gdLst>
              <a:gd name="connsiteX0" fmla="*/ 57 w 403036"/>
              <a:gd name="connsiteY0" fmla="*/ 124225 h 161213"/>
              <a:gd name="connsiteX1" fmla="*/ 158807 w 403036"/>
              <a:gd name="connsiteY1" fmla="*/ 149625 h 161213"/>
              <a:gd name="connsiteX2" fmla="*/ 193732 w 403036"/>
              <a:gd name="connsiteY2" fmla="*/ 149625 h 161213"/>
              <a:gd name="connsiteX3" fmla="*/ 390582 w 403036"/>
              <a:gd name="connsiteY3" fmla="*/ 6750 h 161213"/>
              <a:gd name="connsiteX4" fmla="*/ 371532 w 403036"/>
              <a:gd name="connsiteY4" fmla="*/ 32150 h 161213"/>
              <a:gd name="connsiteX5" fmla="*/ 279457 w 403036"/>
              <a:gd name="connsiteY5" fmla="*/ 111525 h 161213"/>
              <a:gd name="connsiteX6" fmla="*/ 133407 w 403036"/>
              <a:gd name="connsiteY6" fmla="*/ 105175 h 161213"/>
              <a:gd name="connsiteX7" fmla="*/ 177857 w 403036"/>
              <a:gd name="connsiteY7" fmla="*/ 130575 h 161213"/>
              <a:gd name="connsiteX8" fmla="*/ 57 w 403036"/>
              <a:gd name="connsiteY8" fmla="*/ 124225 h 161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3036" h="161213">
                <a:moveTo>
                  <a:pt x="57" y="124225"/>
                </a:moveTo>
                <a:cubicBezTo>
                  <a:pt x="-3118" y="127400"/>
                  <a:pt x="126528" y="145392"/>
                  <a:pt x="158807" y="149625"/>
                </a:cubicBezTo>
                <a:cubicBezTo>
                  <a:pt x="191086" y="153858"/>
                  <a:pt x="155103" y="173438"/>
                  <a:pt x="193732" y="149625"/>
                </a:cubicBezTo>
                <a:cubicBezTo>
                  <a:pt x="232361" y="125812"/>
                  <a:pt x="360949" y="26329"/>
                  <a:pt x="390582" y="6750"/>
                </a:cubicBezTo>
                <a:cubicBezTo>
                  <a:pt x="420215" y="-12829"/>
                  <a:pt x="390053" y="14687"/>
                  <a:pt x="371532" y="32150"/>
                </a:cubicBezTo>
                <a:cubicBezTo>
                  <a:pt x="353011" y="49612"/>
                  <a:pt x="319144" y="99354"/>
                  <a:pt x="279457" y="111525"/>
                </a:cubicBezTo>
                <a:cubicBezTo>
                  <a:pt x="239770" y="123696"/>
                  <a:pt x="150340" y="102000"/>
                  <a:pt x="133407" y="105175"/>
                </a:cubicBezTo>
                <a:cubicBezTo>
                  <a:pt x="116474" y="108350"/>
                  <a:pt x="200082" y="125813"/>
                  <a:pt x="177857" y="130575"/>
                </a:cubicBezTo>
                <a:cubicBezTo>
                  <a:pt x="155632" y="135338"/>
                  <a:pt x="3232" y="121050"/>
                  <a:pt x="57" y="124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64EB5ECF-9FA3-DAC5-31B9-73042F4F95B1}"/>
              </a:ext>
            </a:extLst>
          </p:cNvPr>
          <p:cNvSpPr/>
          <p:nvPr/>
        </p:nvSpPr>
        <p:spPr>
          <a:xfrm>
            <a:off x="2403417" y="3085855"/>
            <a:ext cx="258837" cy="549861"/>
          </a:xfrm>
          <a:custGeom>
            <a:avLst/>
            <a:gdLst>
              <a:gd name="connsiteX0" fmla="*/ 58 w 258837"/>
              <a:gd name="connsiteY0" fmla="*/ 245 h 549861"/>
              <a:gd name="connsiteX1" fmla="*/ 168333 w 258837"/>
              <a:gd name="connsiteY1" fmla="*/ 105020 h 549861"/>
              <a:gd name="connsiteX2" fmla="*/ 146108 w 258837"/>
              <a:gd name="connsiteY2" fmla="*/ 66920 h 549861"/>
              <a:gd name="connsiteX3" fmla="*/ 127058 w 258837"/>
              <a:gd name="connsiteY3" fmla="*/ 187570 h 549861"/>
              <a:gd name="connsiteX4" fmla="*/ 177858 w 258837"/>
              <a:gd name="connsiteY4" fmla="*/ 178045 h 549861"/>
              <a:gd name="connsiteX5" fmla="*/ 146108 w 258837"/>
              <a:gd name="connsiteY5" fmla="*/ 254245 h 549861"/>
              <a:gd name="connsiteX6" fmla="*/ 215958 w 258837"/>
              <a:gd name="connsiteY6" fmla="*/ 247895 h 549861"/>
              <a:gd name="connsiteX7" fmla="*/ 215958 w 258837"/>
              <a:gd name="connsiteY7" fmla="*/ 359020 h 549861"/>
              <a:gd name="connsiteX8" fmla="*/ 257233 w 258837"/>
              <a:gd name="connsiteY8" fmla="*/ 359020 h 549861"/>
              <a:gd name="connsiteX9" fmla="*/ 152458 w 258837"/>
              <a:gd name="connsiteY9" fmla="*/ 397120 h 549861"/>
              <a:gd name="connsiteX10" fmla="*/ 196908 w 258837"/>
              <a:gd name="connsiteY10" fmla="*/ 451095 h 549861"/>
              <a:gd name="connsiteX11" fmla="*/ 165158 w 258837"/>
              <a:gd name="connsiteY11" fmla="*/ 549520 h 549861"/>
              <a:gd name="connsiteX12" fmla="*/ 165158 w 258837"/>
              <a:gd name="connsiteY12" fmla="*/ 473320 h 549861"/>
              <a:gd name="connsiteX13" fmla="*/ 168333 w 258837"/>
              <a:gd name="connsiteY13" fmla="*/ 228845 h 549861"/>
              <a:gd name="connsiteX14" fmla="*/ 149283 w 258837"/>
              <a:gd name="connsiteY14" fmla="*/ 139945 h 549861"/>
              <a:gd name="connsiteX15" fmla="*/ 58 w 258837"/>
              <a:gd name="connsiteY15" fmla="*/ 245 h 549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8837" h="549861">
                <a:moveTo>
                  <a:pt x="58" y="245"/>
                </a:moveTo>
                <a:cubicBezTo>
                  <a:pt x="3233" y="-5576"/>
                  <a:pt x="143991" y="93908"/>
                  <a:pt x="168333" y="105020"/>
                </a:cubicBezTo>
                <a:cubicBezTo>
                  <a:pt x="192675" y="116132"/>
                  <a:pt x="152987" y="53162"/>
                  <a:pt x="146108" y="66920"/>
                </a:cubicBezTo>
                <a:cubicBezTo>
                  <a:pt x="139229" y="80678"/>
                  <a:pt x="121766" y="169049"/>
                  <a:pt x="127058" y="187570"/>
                </a:cubicBezTo>
                <a:cubicBezTo>
                  <a:pt x="132350" y="206091"/>
                  <a:pt x="174683" y="166932"/>
                  <a:pt x="177858" y="178045"/>
                </a:cubicBezTo>
                <a:cubicBezTo>
                  <a:pt x="181033" y="189158"/>
                  <a:pt x="139758" y="242603"/>
                  <a:pt x="146108" y="254245"/>
                </a:cubicBezTo>
                <a:cubicBezTo>
                  <a:pt x="152458" y="265887"/>
                  <a:pt x="204316" y="230433"/>
                  <a:pt x="215958" y="247895"/>
                </a:cubicBezTo>
                <a:cubicBezTo>
                  <a:pt x="227600" y="265357"/>
                  <a:pt x="209079" y="340499"/>
                  <a:pt x="215958" y="359020"/>
                </a:cubicBezTo>
                <a:cubicBezTo>
                  <a:pt x="222837" y="377541"/>
                  <a:pt x="267816" y="352670"/>
                  <a:pt x="257233" y="359020"/>
                </a:cubicBezTo>
                <a:cubicBezTo>
                  <a:pt x="246650" y="365370"/>
                  <a:pt x="162512" y="381774"/>
                  <a:pt x="152458" y="397120"/>
                </a:cubicBezTo>
                <a:cubicBezTo>
                  <a:pt x="142404" y="412466"/>
                  <a:pt x="194791" y="425695"/>
                  <a:pt x="196908" y="451095"/>
                </a:cubicBezTo>
                <a:cubicBezTo>
                  <a:pt x="199025" y="476495"/>
                  <a:pt x="170450" y="545816"/>
                  <a:pt x="165158" y="549520"/>
                </a:cubicBezTo>
                <a:cubicBezTo>
                  <a:pt x="159866" y="553224"/>
                  <a:pt x="164629" y="526766"/>
                  <a:pt x="165158" y="473320"/>
                </a:cubicBezTo>
                <a:cubicBezTo>
                  <a:pt x="165687" y="419874"/>
                  <a:pt x="170979" y="284407"/>
                  <a:pt x="168333" y="228845"/>
                </a:cubicBezTo>
                <a:cubicBezTo>
                  <a:pt x="165687" y="173283"/>
                  <a:pt x="175741" y="178045"/>
                  <a:pt x="149283" y="139945"/>
                </a:cubicBezTo>
                <a:cubicBezTo>
                  <a:pt x="122825" y="101845"/>
                  <a:pt x="-3117" y="6066"/>
                  <a:pt x="58" y="2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B6B9FC4E-F0AC-2E21-2006-0175CF8BB1AA}"/>
              </a:ext>
            </a:extLst>
          </p:cNvPr>
          <p:cNvSpPr/>
          <p:nvPr/>
        </p:nvSpPr>
        <p:spPr>
          <a:xfrm>
            <a:off x="2286821" y="3103975"/>
            <a:ext cx="161235" cy="554735"/>
          </a:xfrm>
          <a:custGeom>
            <a:avLst/>
            <a:gdLst>
              <a:gd name="connsiteX0" fmla="*/ 2354 w 161235"/>
              <a:gd name="connsiteY0" fmla="*/ 1175 h 554735"/>
              <a:gd name="connsiteX1" fmla="*/ 37279 w 161235"/>
              <a:gd name="connsiteY1" fmla="*/ 137700 h 554735"/>
              <a:gd name="connsiteX2" fmla="*/ 129354 w 161235"/>
              <a:gd name="connsiteY2" fmla="*/ 337725 h 554735"/>
              <a:gd name="connsiteX3" fmla="*/ 94429 w 161235"/>
              <a:gd name="connsiteY3" fmla="*/ 315500 h 554735"/>
              <a:gd name="connsiteX4" fmla="*/ 116654 w 161235"/>
              <a:gd name="connsiteY4" fmla="*/ 382175 h 554735"/>
              <a:gd name="connsiteX5" fmla="*/ 157929 w 161235"/>
              <a:gd name="connsiteY5" fmla="*/ 458375 h 554735"/>
              <a:gd name="connsiteX6" fmla="*/ 157929 w 161235"/>
              <a:gd name="connsiteY6" fmla="*/ 553625 h 554735"/>
              <a:gd name="connsiteX7" fmla="*/ 151579 w 161235"/>
              <a:gd name="connsiteY7" fmla="*/ 499650 h 554735"/>
              <a:gd name="connsiteX8" fmla="*/ 94429 w 161235"/>
              <a:gd name="connsiteY8" fmla="*/ 344075 h 554735"/>
              <a:gd name="connsiteX9" fmla="*/ 11879 w 161235"/>
              <a:gd name="connsiteY9" fmla="*/ 213900 h 554735"/>
              <a:gd name="connsiteX10" fmla="*/ 2354 w 161235"/>
              <a:gd name="connsiteY10" fmla="*/ 1175 h 554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1235" h="554735">
                <a:moveTo>
                  <a:pt x="2354" y="1175"/>
                </a:moveTo>
                <a:cubicBezTo>
                  <a:pt x="6587" y="-11525"/>
                  <a:pt x="16112" y="81608"/>
                  <a:pt x="37279" y="137700"/>
                </a:cubicBezTo>
                <a:cubicBezTo>
                  <a:pt x="58446" y="193792"/>
                  <a:pt x="119829" y="308092"/>
                  <a:pt x="129354" y="337725"/>
                </a:cubicBezTo>
                <a:cubicBezTo>
                  <a:pt x="138879" y="367358"/>
                  <a:pt x="96546" y="308092"/>
                  <a:pt x="94429" y="315500"/>
                </a:cubicBezTo>
                <a:cubicBezTo>
                  <a:pt x="92312" y="322908"/>
                  <a:pt x="106071" y="358363"/>
                  <a:pt x="116654" y="382175"/>
                </a:cubicBezTo>
                <a:cubicBezTo>
                  <a:pt x="127237" y="405987"/>
                  <a:pt x="151050" y="429800"/>
                  <a:pt x="157929" y="458375"/>
                </a:cubicBezTo>
                <a:cubicBezTo>
                  <a:pt x="164808" y="486950"/>
                  <a:pt x="158987" y="546746"/>
                  <a:pt x="157929" y="553625"/>
                </a:cubicBezTo>
                <a:cubicBezTo>
                  <a:pt x="156871" y="560504"/>
                  <a:pt x="162162" y="534575"/>
                  <a:pt x="151579" y="499650"/>
                </a:cubicBezTo>
                <a:cubicBezTo>
                  <a:pt x="140996" y="464725"/>
                  <a:pt x="117712" y="391700"/>
                  <a:pt x="94429" y="344075"/>
                </a:cubicBezTo>
                <a:cubicBezTo>
                  <a:pt x="71146" y="296450"/>
                  <a:pt x="25108" y="268404"/>
                  <a:pt x="11879" y="213900"/>
                </a:cubicBezTo>
                <a:cubicBezTo>
                  <a:pt x="-1350" y="159396"/>
                  <a:pt x="-1879" y="13875"/>
                  <a:pt x="2354" y="1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6909999A-2EB9-6ADE-7EF1-08FF3D2A6996}"/>
              </a:ext>
            </a:extLst>
          </p:cNvPr>
          <p:cNvSpPr/>
          <p:nvPr/>
        </p:nvSpPr>
        <p:spPr>
          <a:xfrm>
            <a:off x="2215887" y="3148730"/>
            <a:ext cx="98738" cy="528087"/>
          </a:xfrm>
          <a:custGeom>
            <a:avLst/>
            <a:gdLst>
              <a:gd name="connsiteX0" fmla="*/ 98688 w 98738"/>
              <a:gd name="connsiteY0" fmla="*/ 4045 h 528087"/>
              <a:gd name="connsiteX1" fmla="*/ 12963 w 98738"/>
              <a:gd name="connsiteY1" fmla="*/ 248520 h 528087"/>
              <a:gd name="connsiteX2" fmla="*/ 73288 w 98738"/>
              <a:gd name="connsiteY2" fmla="*/ 207245 h 528087"/>
              <a:gd name="connsiteX3" fmla="*/ 263 w 98738"/>
              <a:gd name="connsiteY3" fmla="*/ 353295 h 528087"/>
              <a:gd name="connsiteX4" fmla="*/ 47888 w 98738"/>
              <a:gd name="connsiteY4" fmla="*/ 312020 h 528087"/>
              <a:gd name="connsiteX5" fmla="*/ 22488 w 98738"/>
              <a:gd name="connsiteY5" fmla="*/ 442195 h 528087"/>
              <a:gd name="connsiteX6" fmla="*/ 70113 w 98738"/>
              <a:gd name="connsiteY6" fmla="*/ 419970 h 528087"/>
              <a:gd name="connsiteX7" fmla="*/ 89163 w 98738"/>
              <a:gd name="connsiteY7" fmla="*/ 527920 h 528087"/>
              <a:gd name="connsiteX8" fmla="*/ 57413 w 98738"/>
              <a:gd name="connsiteY8" fmla="*/ 442195 h 528087"/>
              <a:gd name="connsiteX9" fmla="*/ 28838 w 98738"/>
              <a:gd name="connsiteY9" fmla="*/ 343770 h 528087"/>
              <a:gd name="connsiteX10" fmla="*/ 25663 w 98738"/>
              <a:gd name="connsiteY10" fmla="*/ 111995 h 528087"/>
              <a:gd name="connsiteX11" fmla="*/ 98688 w 98738"/>
              <a:gd name="connsiteY11" fmla="*/ 4045 h 528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8738" h="528087">
                <a:moveTo>
                  <a:pt x="98688" y="4045"/>
                </a:moveTo>
                <a:cubicBezTo>
                  <a:pt x="96571" y="26799"/>
                  <a:pt x="17196" y="214653"/>
                  <a:pt x="12963" y="248520"/>
                </a:cubicBezTo>
                <a:cubicBezTo>
                  <a:pt x="8730" y="282387"/>
                  <a:pt x="75405" y="189783"/>
                  <a:pt x="73288" y="207245"/>
                </a:cubicBezTo>
                <a:cubicBezTo>
                  <a:pt x="71171" y="224707"/>
                  <a:pt x="4496" y="335833"/>
                  <a:pt x="263" y="353295"/>
                </a:cubicBezTo>
                <a:cubicBezTo>
                  <a:pt x="-3970" y="370757"/>
                  <a:pt x="44184" y="297203"/>
                  <a:pt x="47888" y="312020"/>
                </a:cubicBezTo>
                <a:cubicBezTo>
                  <a:pt x="51592" y="326837"/>
                  <a:pt x="18784" y="424203"/>
                  <a:pt x="22488" y="442195"/>
                </a:cubicBezTo>
                <a:cubicBezTo>
                  <a:pt x="26192" y="460187"/>
                  <a:pt x="59000" y="405683"/>
                  <a:pt x="70113" y="419970"/>
                </a:cubicBezTo>
                <a:cubicBezTo>
                  <a:pt x="81225" y="434258"/>
                  <a:pt x="91280" y="524216"/>
                  <a:pt x="89163" y="527920"/>
                </a:cubicBezTo>
                <a:cubicBezTo>
                  <a:pt x="87046" y="531624"/>
                  <a:pt x="67467" y="472887"/>
                  <a:pt x="57413" y="442195"/>
                </a:cubicBezTo>
                <a:cubicBezTo>
                  <a:pt x="47359" y="411503"/>
                  <a:pt x="34130" y="398803"/>
                  <a:pt x="28838" y="343770"/>
                </a:cubicBezTo>
                <a:cubicBezTo>
                  <a:pt x="23546" y="288737"/>
                  <a:pt x="15080" y="164383"/>
                  <a:pt x="25663" y="111995"/>
                </a:cubicBezTo>
                <a:cubicBezTo>
                  <a:pt x="36246" y="59607"/>
                  <a:pt x="100805" y="-18709"/>
                  <a:pt x="98688" y="40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88301DC1-5228-A1F0-B540-F8F4BC6EC3A1}"/>
              </a:ext>
            </a:extLst>
          </p:cNvPr>
          <p:cNvSpPr/>
          <p:nvPr/>
        </p:nvSpPr>
        <p:spPr>
          <a:xfrm>
            <a:off x="2514391" y="3115246"/>
            <a:ext cx="146271" cy="263166"/>
          </a:xfrm>
          <a:custGeom>
            <a:avLst/>
            <a:gdLst>
              <a:gd name="connsiteX0" fmla="*/ 209 w 146271"/>
              <a:gd name="connsiteY0" fmla="*/ 2604 h 263166"/>
              <a:gd name="connsiteX1" fmla="*/ 117684 w 146271"/>
              <a:gd name="connsiteY1" fmla="*/ 189929 h 263166"/>
              <a:gd name="connsiteX2" fmla="*/ 146259 w 146271"/>
              <a:gd name="connsiteY2" fmla="*/ 262954 h 263166"/>
              <a:gd name="connsiteX3" fmla="*/ 120859 w 146271"/>
              <a:gd name="connsiteY3" fmla="*/ 170879 h 263166"/>
              <a:gd name="connsiteX4" fmla="*/ 89109 w 146271"/>
              <a:gd name="connsiteY4" fmla="*/ 85154 h 263166"/>
              <a:gd name="connsiteX5" fmla="*/ 209 w 146271"/>
              <a:gd name="connsiteY5" fmla="*/ 2604 h 263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271" h="263166">
                <a:moveTo>
                  <a:pt x="209" y="2604"/>
                </a:moveTo>
                <a:cubicBezTo>
                  <a:pt x="4972" y="20067"/>
                  <a:pt x="93342" y="146537"/>
                  <a:pt x="117684" y="189929"/>
                </a:cubicBezTo>
                <a:cubicBezTo>
                  <a:pt x="142026" y="233321"/>
                  <a:pt x="145730" y="266129"/>
                  <a:pt x="146259" y="262954"/>
                </a:cubicBezTo>
                <a:cubicBezTo>
                  <a:pt x="146788" y="259779"/>
                  <a:pt x="130384" y="200512"/>
                  <a:pt x="120859" y="170879"/>
                </a:cubicBezTo>
                <a:cubicBezTo>
                  <a:pt x="111334" y="141246"/>
                  <a:pt x="104984" y="110025"/>
                  <a:pt x="89109" y="85154"/>
                </a:cubicBezTo>
                <a:cubicBezTo>
                  <a:pt x="73234" y="60283"/>
                  <a:pt x="-4554" y="-14859"/>
                  <a:pt x="209" y="26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03504ADE-366F-7991-E701-F9251D61744E}"/>
              </a:ext>
            </a:extLst>
          </p:cNvPr>
          <p:cNvSpPr/>
          <p:nvPr/>
        </p:nvSpPr>
        <p:spPr>
          <a:xfrm>
            <a:off x="2264106" y="3220493"/>
            <a:ext cx="181243" cy="437222"/>
          </a:xfrm>
          <a:custGeom>
            <a:avLst/>
            <a:gdLst>
              <a:gd name="connsiteX0" fmla="*/ 63169 w 181243"/>
              <a:gd name="connsiteY0" fmla="*/ 2132 h 437222"/>
              <a:gd name="connsiteX1" fmla="*/ 31419 w 181243"/>
              <a:gd name="connsiteY1" fmla="*/ 157707 h 437222"/>
              <a:gd name="connsiteX2" fmla="*/ 6019 w 181243"/>
              <a:gd name="connsiteY2" fmla="*/ 291057 h 437222"/>
              <a:gd name="connsiteX3" fmla="*/ 6019 w 181243"/>
              <a:gd name="connsiteY3" fmla="*/ 243432 h 437222"/>
              <a:gd name="connsiteX4" fmla="*/ 72694 w 181243"/>
              <a:gd name="connsiteY4" fmla="*/ 360907 h 437222"/>
              <a:gd name="connsiteX5" fmla="*/ 63169 w 181243"/>
              <a:gd name="connsiteY5" fmla="*/ 341857 h 437222"/>
              <a:gd name="connsiteX6" fmla="*/ 180644 w 181243"/>
              <a:gd name="connsiteY6" fmla="*/ 437107 h 437222"/>
              <a:gd name="connsiteX7" fmla="*/ 104444 w 181243"/>
              <a:gd name="connsiteY7" fmla="*/ 319632 h 437222"/>
              <a:gd name="connsiteX8" fmla="*/ 6019 w 181243"/>
              <a:gd name="connsiteY8" fmla="*/ 278357 h 437222"/>
              <a:gd name="connsiteX9" fmla="*/ 63169 w 181243"/>
              <a:gd name="connsiteY9" fmla="*/ 2132 h 437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1243" h="437222">
                <a:moveTo>
                  <a:pt x="63169" y="2132"/>
                </a:moveTo>
                <a:cubicBezTo>
                  <a:pt x="67402" y="-17976"/>
                  <a:pt x="40944" y="109553"/>
                  <a:pt x="31419" y="157707"/>
                </a:cubicBezTo>
                <a:cubicBezTo>
                  <a:pt x="21894" y="205861"/>
                  <a:pt x="10252" y="276770"/>
                  <a:pt x="6019" y="291057"/>
                </a:cubicBezTo>
                <a:cubicBezTo>
                  <a:pt x="1786" y="305344"/>
                  <a:pt x="-5094" y="231790"/>
                  <a:pt x="6019" y="243432"/>
                </a:cubicBezTo>
                <a:cubicBezTo>
                  <a:pt x="17131" y="255074"/>
                  <a:pt x="63169" y="344503"/>
                  <a:pt x="72694" y="360907"/>
                </a:cubicBezTo>
                <a:cubicBezTo>
                  <a:pt x="82219" y="377311"/>
                  <a:pt x="45177" y="329157"/>
                  <a:pt x="63169" y="341857"/>
                </a:cubicBezTo>
                <a:cubicBezTo>
                  <a:pt x="81161" y="354557"/>
                  <a:pt x="173765" y="440811"/>
                  <a:pt x="180644" y="437107"/>
                </a:cubicBezTo>
                <a:cubicBezTo>
                  <a:pt x="187523" y="433403"/>
                  <a:pt x="133548" y="346090"/>
                  <a:pt x="104444" y="319632"/>
                </a:cubicBezTo>
                <a:cubicBezTo>
                  <a:pt x="75340" y="293174"/>
                  <a:pt x="15015" y="332332"/>
                  <a:pt x="6019" y="278357"/>
                </a:cubicBezTo>
                <a:cubicBezTo>
                  <a:pt x="-2977" y="224382"/>
                  <a:pt x="58936" y="22240"/>
                  <a:pt x="63169" y="2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781A6B22-140A-62C0-6B9A-B2185086E2CB}"/>
              </a:ext>
            </a:extLst>
          </p:cNvPr>
          <p:cNvSpPr/>
          <p:nvPr/>
        </p:nvSpPr>
        <p:spPr>
          <a:xfrm>
            <a:off x="2111171" y="3076309"/>
            <a:ext cx="183037" cy="689766"/>
          </a:xfrm>
          <a:custGeom>
            <a:avLst/>
            <a:gdLst>
              <a:gd name="connsiteX0" fmla="*/ 178004 w 183037"/>
              <a:gd name="connsiteY0" fmla="*/ 266 h 689766"/>
              <a:gd name="connsiteX1" fmla="*/ 114504 w 183037"/>
              <a:gd name="connsiteY1" fmla="*/ 270141 h 689766"/>
              <a:gd name="connsiteX2" fmla="*/ 92279 w 183037"/>
              <a:gd name="connsiteY2" fmla="*/ 409841 h 689766"/>
              <a:gd name="connsiteX3" fmla="*/ 92279 w 183037"/>
              <a:gd name="connsiteY3" fmla="*/ 517791 h 689766"/>
              <a:gd name="connsiteX4" fmla="*/ 82754 w 183037"/>
              <a:gd name="connsiteY4" fmla="*/ 501916 h 689766"/>
              <a:gd name="connsiteX5" fmla="*/ 181179 w 183037"/>
              <a:gd name="connsiteY5" fmla="*/ 682891 h 689766"/>
              <a:gd name="connsiteX6" fmla="*/ 139904 w 183037"/>
              <a:gd name="connsiteY6" fmla="*/ 638441 h 689766"/>
              <a:gd name="connsiteX7" fmla="*/ 51004 w 183037"/>
              <a:gd name="connsiteY7" fmla="*/ 511441 h 689766"/>
              <a:gd name="connsiteX8" fmla="*/ 204 w 183037"/>
              <a:gd name="connsiteY8" fmla="*/ 454291 h 689766"/>
              <a:gd name="connsiteX9" fmla="*/ 31954 w 183037"/>
              <a:gd name="connsiteY9" fmla="*/ 384441 h 689766"/>
              <a:gd name="connsiteX10" fmla="*/ 104979 w 183037"/>
              <a:gd name="connsiteY10" fmla="*/ 222516 h 689766"/>
              <a:gd name="connsiteX11" fmla="*/ 178004 w 183037"/>
              <a:gd name="connsiteY11" fmla="*/ 266 h 689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3037" h="689766">
                <a:moveTo>
                  <a:pt x="178004" y="266"/>
                </a:moveTo>
                <a:cubicBezTo>
                  <a:pt x="179592" y="8204"/>
                  <a:pt x="128791" y="201879"/>
                  <a:pt x="114504" y="270141"/>
                </a:cubicBezTo>
                <a:cubicBezTo>
                  <a:pt x="100217" y="338403"/>
                  <a:pt x="95983" y="368566"/>
                  <a:pt x="92279" y="409841"/>
                </a:cubicBezTo>
                <a:cubicBezTo>
                  <a:pt x="88575" y="451116"/>
                  <a:pt x="93866" y="502445"/>
                  <a:pt x="92279" y="517791"/>
                </a:cubicBezTo>
                <a:cubicBezTo>
                  <a:pt x="90691" y="533137"/>
                  <a:pt x="67937" y="474399"/>
                  <a:pt x="82754" y="501916"/>
                </a:cubicBezTo>
                <a:cubicBezTo>
                  <a:pt x="97571" y="529433"/>
                  <a:pt x="171654" y="660137"/>
                  <a:pt x="181179" y="682891"/>
                </a:cubicBezTo>
                <a:cubicBezTo>
                  <a:pt x="190704" y="705645"/>
                  <a:pt x="161600" y="667016"/>
                  <a:pt x="139904" y="638441"/>
                </a:cubicBezTo>
                <a:cubicBezTo>
                  <a:pt x="118208" y="609866"/>
                  <a:pt x="74287" y="542133"/>
                  <a:pt x="51004" y="511441"/>
                </a:cubicBezTo>
                <a:cubicBezTo>
                  <a:pt x="27721" y="480749"/>
                  <a:pt x="3379" y="475458"/>
                  <a:pt x="204" y="454291"/>
                </a:cubicBezTo>
                <a:cubicBezTo>
                  <a:pt x="-2971" y="433124"/>
                  <a:pt x="31954" y="384441"/>
                  <a:pt x="31954" y="384441"/>
                </a:cubicBezTo>
                <a:cubicBezTo>
                  <a:pt x="49416" y="345812"/>
                  <a:pt x="85929" y="281253"/>
                  <a:pt x="104979" y="222516"/>
                </a:cubicBezTo>
                <a:cubicBezTo>
                  <a:pt x="124029" y="163779"/>
                  <a:pt x="176416" y="-7672"/>
                  <a:pt x="178004" y="2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AB4FFB34-CBDF-BC58-33E4-582143A035B4}"/>
              </a:ext>
            </a:extLst>
          </p:cNvPr>
          <p:cNvSpPr/>
          <p:nvPr/>
        </p:nvSpPr>
        <p:spPr>
          <a:xfrm>
            <a:off x="-26357" y="3597257"/>
            <a:ext cx="1106632" cy="340248"/>
          </a:xfrm>
          <a:custGeom>
            <a:avLst/>
            <a:gdLst>
              <a:gd name="connsiteX0" fmla="*/ 1105857 w 1106632"/>
              <a:gd name="connsiteY0" fmla="*/ 18 h 340248"/>
              <a:gd name="connsiteX1" fmla="*/ 366082 w 1106632"/>
              <a:gd name="connsiteY1" fmla="*/ 234968 h 340248"/>
              <a:gd name="connsiteX2" fmla="*/ 957 w 1106632"/>
              <a:gd name="connsiteY2" fmla="*/ 339743 h 340248"/>
              <a:gd name="connsiteX3" fmla="*/ 464507 w 1106632"/>
              <a:gd name="connsiteY3" fmla="*/ 196868 h 340248"/>
              <a:gd name="connsiteX4" fmla="*/ 216857 w 1106632"/>
              <a:gd name="connsiteY4" fmla="*/ 247668 h 340248"/>
              <a:gd name="connsiteX5" fmla="*/ 1105857 w 1106632"/>
              <a:gd name="connsiteY5" fmla="*/ 18 h 340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6632" h="340248">
                <a:moveTo>
                  <a:pt x="1105857" y="18"/>
                </a:moveTo>
                <a:cubicBezTo>
                  <a:pt x="1130728" y="-2099"/>
                  <a:pt x="550232" y="178347"/>
                  <a:pt x="366082" y="234968"/>
                </a:cubicBezTo>
                <a:cubicBezTo>
                  <a:pt x="181932" y="291589"/>
                  <a:pt x="-15447" y="346093"/>
                  <a:pt x="957" y="339743"/>
                </a:cubicBezTo>
                <a:cubicBezTo>
                  <a:pt x="17361" y="333393"/>
                  <a:pt x="428524" y="212214"/>
                  <a:pt x="464507" y="196868"/>
                </a:cubicBezTo>
                <a:cubicBezTo>
                  <a:pt x="500490" y="181522"/>
                  <a:pt x="113140" y="278889"/>
                  <a:pt x="216857" y="247668"/>
                </a:cubicBezTo>
                <a:cubicBezTo>
                  <a:pt x="320574" y="216447"/>
                  <a:pt x="1080986" y="2135"/>
                  <a:pt x="1105857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45915611-A556-AF25-F92B-5F9AA9BC3154}"/>
              </a:ext>
            </a:extLst>
          </p:cNvPr>
          <p:cNvSpPr/>
          <p:nvPr/>
        </p:nvSpPr>
        <p:spPr>
          <a:xfrm>
            <a:off x="21059" y="3977137"/>
            <a:ext cx="1255829" cy="423537"/>
          </a:xfrm>
          <a:custGeom>
            <a:avLst/>
            <a:gdLst>
              <a:gd name="connsiteX0" fmla="*/ 1255291 w 1255829"/>
              <a:gd name="connsiteY0" fmla="*/ 1138 h 423537"/>
              <a:gd name="connsiteX1" fmla="*/ 550441 w 1255829"/>
              <a:gd name="connsiteY1" fmla="*/ 242438 h 423537"/>
              <a:gd name="connsiteX2" fmla="*/ 150391 w 1255829"/>
              <a:gd name="connsiteY2" fmla="*/ 369438 h 423537"/>
              <a:gd name="connsiteX3" fmla="*/ 572666 w 1255829"/>
              <a:gd name="connsiteY3" fmla="*/ 239263 h 423537"/>
              <a:gd name="connsiteX4" fmla="*/ 1166 w 1255829"/>
              <a:gd name="connsiteY4" fmla="*/ 423413 h 423537"/>
              <a:gd name="connsiteX5" fmla="*/ 423441 w 1255829"/>
              <a:gd name="connsiteY5" fmla="*/ 267838 h 423537"/>
              <a:gd name="connsiteX6" fmla="*/ 401216 w 1255829"/>
              <a:gd name="connsiteY6" fmla="*/ 261488 h 423537"/>
              <a:gd name="connsiteX7" fmla="*/ 886991 w 1255829"/>
              <a:gd name="connsiteY7" fmla="*/ 128138 h 423537"/>
              <a:gd name="connsiteX8" fmla="*/ 671091 w 1255829"/>
              <a:gd name="connsiteY8" fmla="*/ 150363 h 423537"/>
              <a:gd name="connsiteX9" fmla="*/ 1255291 w 1255829"/>
              <a:gd name="connsiteY9" fmla="*/ 1138 h 423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55829" h="423537">
                <a:moveTo>
                  <a:pt x="1255291" y="1138"/>
                </a:moveTo>
                <a:cubicBezTo>
                  <a:pt x="1235183" y="16484"/>
                  <a:pt x="734591" y="181055"/>
                  <a:pt x="550441" y="242438"/>
                </a:cubicBezTo>
                <a:cubicBezTo>
                  <a:pt x="366291" y="303821"/>
                  <a:pt x="146687" y="369967"/>
                  <a:pt x="150391" y="369438"/>
                </a:cubicBezTo>
                <a:cubicBezTo>
                  <a:pt x="154095" y="368909"/>
                  <a:pt x="597537" y="230267"/>
                  <a:pt x="572666" y="239263"/>
                </a:cubicBezTo>
                <a:cubicBezTo>
                  <a:pt x="547795" y="248259"/>
                  <a:pt x="26037" y="418651"/>
                  <a:pt x="1166" y="423413"/>
                </a:cubicBezTo>
                <a:cubicBezTo>
                  <a:pt x="-23705" y="428175"/>
                  <a:pt x="356766" y="294826"/>
                  <a:pt x="423441" y="267838"/>
                </a:cubicBezTo>
                <a:cubicBezTo>
                  <a:pt x="490116" y="240851"/>
                  <a:pt x="323958" y="284771"/>
                  <a:pt x="401216" y="261488"/>
                </a:cubicBezTo>
                <a:cubicBezTo>
                  <a:pt x="478474" y="238205"/>
                  <a:pt x="842012" y="146659"/>
                  <a:pt x="886991" y="128138"/>
                </a:cubicBezTo>
                <a:cubicBezTo>
                  <a:pt x="931970" y="109617"/>
                  <a:pt x="616587" y="170471"/>
                  <a:pt x="671091" y="150363"/>
                </a:cubicBezTo>
                <a:cubicBezTo>
                  <a:pt x="725595" y="130255"/>
                  <a:pt x="1275399" y="-14208"/>
                  <a:pt x="1255291" y="11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613BC445-BBD3-AFD3-063F-89AB4A42326F}"/>
              </a:ext>
            </a:extLst>
          </p:cNvPr>
          <p:cNvSpPr/>
          <p:nvPr/>
        </p:nvSpPr>
        <p:spPr>
          <a:xfrm>
            <a:off x="15404" y="3630364"/>
            <a:ext cx="1067620" cy="357855"/>
          </a:xfrm>
          <a:custGeom>
            <a:avLst/>
            <a:gdLst>
              <a:gd name="connsiteX0" fmla="*/ 471 w 1067620"/>
              <a:gd name="connsiteY0" fmla="*/ 357436 h 357855"/>
              <a:gd name="connsiteX1" fmla="*/ 705321 w 1067620"/>
              <a:gd name="connsiteY1" fmla="*/ 125661 h 357855"/>
              <a:gd name="connsiteX2" fmla="*/ 571971 w 1067620"/>
              <a:gd name="connsiteY2" fmla="*/ 179636 h 357855"/>
              <a:gd name="connsiteX3" fmla="*/ 1057746 w 1067620"/>
              <a:gd name="connsiteY3" fmla="*/ 8186 h 357855"/>
              <a:gd name="connsiteX4" fmla="*/ 825971 w 1067620"/>
              <a:gd name="connsiteY4" fmla="*/ 58986 h 357855"/>
              <a:gd name="connsiteX5" fmla="*/ 471 w 1067620"/>
              <a:gd name="connsiteY5" fmla="*/ 357436 h 357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7620" h="357855">
                <a:moveTo>
                  <a:pt x="471" y="357436"/>
                </a:moveTo>
                <a:cubicBezTo>
                  <a:pt x="-19637" y="368548"/>
                  <a:pt x="610071" y="155294"/>
                  <a:pt x="705321" y="125661"/>
                </a:cubicBezTo>
                <a:cubicBezTo>
                  <a:pt x="800571" y="96028"/>
                  <a:pt x="513234" y="199215"/>
                  <a:pt x="571971" y="179636"/>
                </a:cubicBezTo>
                <a:cubicBezTo>
                  <a:pt x="630708" y="160057"/>
                  <a:pt x="1015413" y="28294"/>
                  <a:pt x="1057746" y="8186"/>
                </a:cubicBezTo>
                <a:cubicBezTo>
                  <a:pt x="1100079" y="-11922"/>
                  <a:pt x="1003242" y="5011"/>
                  <a:pt x="825971" y="58986"/>
                </a:cubicBezTo>
                <a:cubicBezTo>
                  <a:pt x="648700" y="112961"/>
                  <a:pt x="20579" y="346324"/>
                  <a:pt x="471" y="3574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C645B372-27F6-F0CE-2A58-C071DC4AE118}"/>
              </a:ext>
            </a:extLst>
          </p:cNvPr>
          <p:cNvSpPr/>
          <p:nvPr/>
        </p:nvSpPr>
        <p:spPr>
          <a:xfrm>
            <a:off x="574438" y="3761270"/>
            <a:ext cx="131563" cy="168757"/>
          </a:xfrm>
          <a:custGeom>
            <a:avLst/>
            <a:gdLst>
              <a:gd name="connsiteX0" fmla="*/ 237 w 131563"/>
              <a:gd name="connsiteY0" fmla="*/ 1105 h 168757"/>
              <a:gd name="connsiteX1" fmla="*/ 127237 w 131563"/>
              <a:gd name="connsiteY1" fmla="*/ 166205 h 168757"/>
              <a:gd name="connsiteX2" fmla="*/ 95487 w 131563"/>
              <a:gd name="connsiteY2" fmla="*/ 96355 h 168757"/>
              <a:gd name="connsiteX3" fmla="*/ 237 w 131563"/>
              <a:gd name="connsiteY3" fmla="*/ 1105 h 168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563" h="168757">
                <a:moveTo>
                  <a:pt x="237" y="1105"/>
                </a:moveTo>
                <a:cubicBezTo>
                  <a:pt x="5529" y="12747"/>
                  <a:pt x="111362" y="150330"/>
                  <a:pt x="127237" y="166205"/>
                </a:cubicBezTo>
                <a:cubicBezTo>
                  <a:pt x="143112" y="182080"/>
                  <a:pt x="111362" y="119638"/>
                  <a:pt x="95487" y="96355"/>
                </a:cubicBezTo>
                <a:cubicBezTo>
                  <a:pt x="79612" y="73072"/>
                  <a:pt x="-5055" y="-10537"/>
                  <a:pt x="237" y="1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08522F52-EFAB-3B19-318B-088D456BC9D8}"/>
              </a:ext>
            </a:extLst>
          </p:cNvPr>
          <p:cNvSpPr/>
          <p:nvPr/>
        </p:nvSpPr>
        <p:spPr>
          <a:xfrm>
            <a:off x="301577" y="3814935"/>
            <a:ext cx="182547" cy="276200"/>
          </a:xfrm>
          <a:custGeom>
            <a:avLst/>
            <a:gdLst>
              <a:gd name="connsiteX0" fmla="*/ 3223 w 182547"/>
              <a:gd name="connsiteY0" fmla="*/ 7765 h 276200"/>
              <a:gd name="connsiteX1" fmla="*/ 177848 w 182547"/>
              <a:gd name="connsiteY1" fmla="*/ 268115 h 276200"/>
              <a:gd name="connsiteX2" fmla="*/ 127048 w 182547"/>
              <a:gd name="connsiteY2" fmla="*/ 198265 h 276200"/>
              <a:gd name="connsiteX3" fmla="*/ 66723 w 182547"/>
              <a:gd name="connsiteY3" fmla="*/ 77615 h 276200"/>
              <a:gd name="connsiteX4" fmla="*/ 3223 w 182547"/>
              <a:gd name="connsiteY4" fmla="*/ 7765 h 2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547" h="276200">
                <a:moveTo>
                  <a:pt x="3223" y="7765"/>
                </a:moveTo>
                <a:cubicBezTo>
                  <a:pt x="21744" y="39515"/>
                  <a:pt x="157211" y="236365"/>
                  <a:pt x="177848" y="268115"/>
                </a:cubicBezTo>
                <a:cubicBezTo>
                  <a:pt x="198485" y="299865"/>
                  <a:pt x="145569" y="230015"/>
                  <a:pt x="127048" y="198265"/>
                </a:cubicBezTo>
                <a:cubicBezTo>
                  <a:pt x="108527" y="166515"/>
                  <a:pt x="82069" y="105132"/>
                  <a:pt x="66723" y="77615"/>
                </a:cubicBezTo>
                <a:cubicBezTo>
                  <a:pt x="51377" y="50098"/>
                  <a:pt x="-15298" y="-23985"/>
                  <a:pt x="3223" y="77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870BCEFA-9809-8CA4-FAD2-F998B993F1CF}"/>
              </a:ext>
            </a:extLst>
          </p:cNvPr>
          <p:cNvSpPr/>
          <p:nvPr/>
        </p:nvSpPr>
        <p:spPr>
          <a:xfrm>
            <a:off x="53975" y="3735071"/>
            <a:ext cx="1041130" cy="367029"/>
          </a:xfrm>
          <a:custGeom>
            <a:avLst/>
            <a:gdLst>
              <a:gd name="connsiteX0" fmla="*/ 0 w 1041130"/>
              <a:gd name="connsiteY0" fmla="*/ 367029 h 367029"/>
              <a:gd name="connsiteX1" fmla="*/ 1019175 w 1041130"/>
              <a:gd name="connsiteY1" fmla="*/ 8254 h 367029"/>
              <a:gd name="connsiteX2" fmla="*/ 723900 w 1041130"/>
              <a:gd name="connsiteY2" fmla="*/ 106679 h 367029"/>
              <a:gd name="connsiteX3" fmla="*/ 0 w 1041130"/>
              <a:gd name="connsiteY3" fmla="*/ 367029 h 36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130" h="367029">
                <a:moveTo>
                  <a:pt x="0" y="367029"/>
                </a:moveTo>
                <a:lnTo>
                  <a:pt x="1019175" y="8254"/>
                </a:lnTo>
                <a:cubicBezTo>
                  <a:pt x="1139825" y="-35138"/>
                  <a:pt x="723900" y="106679"/>
                  <a:pt x="723900" y="106679"/>
                </a:cubicBezTo>
                <a:lnTo>
                  <a:pt x="0" y="36702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1D1FE085-5C5D-94E3-655B-228012AB028E}"/>
              </a:ext>
            </a:extLst>
          </p:cNvPr>
          <p:cNvSpPr/>
          <p:nvPr/>
        </p:nvSpPr>
        <p:spPr>
          <a:xfrm>
            <a:off x="117475" y="3908345"/>
            <a:ext cx="1000970" cy="355680"/>
          </a:xfrm>
          <a:custGeom>
            <a:avLst/>
            <a:gdLst>
              <a:gd name="connsiteX0" fmla="*/ 0 w 1000970"/>
              <a:gd name="connsiteY0" fmla="*/ 355680 h 355680"/>
              <a:gd name="connsiteX1" fmla="*/ 815975 w 1000970"/>
              <a:gd name="connsiteY1" fmla="*/ 50880 h 355680"/>
              <a:gd name="connsiteX2" fmla="*/ 1000125 w 1000970"/>
              <a:gd name="connsiteY2" fmla="*/ 80 h 355680"/>
              <a:gd name="connsiteX3" fmla="*/ 889000 w 1000970"/>
              <a:gd name="connsiteY3" fmla="*/ 38180 h 355680"/>
              <a:gd name="connsiteX4" fmla="*/ 0 w 1000970"/>
              <a:gd name="connsiteY4" fmla="*/ 355680 h 35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970" h="355680">
                <a:moveTo>
                  <a:pt x="0" y="355680"/>
                </a:moveTo>
                <a:lnTo>
                  <a:pt x="815975" y="50880"/>
                </a:lnTo>
                <a:cubicBezTo>
                  <a:pt x="982663" y="-8387"/>
                  <a:pt x="987954" y="2197"/>
                  <a:pt x="1000125" y="80"/>
                </a:cubicBezTo>
                <a:cubicBezTo>
                  <a:pt x="1012296" y="-2037"/>
                  <a:pt x="889000" y="38180"/>
                  <a:pt x="889000" y="38180"/>
                </a:cubicBezTo>
                <a:lnTo>
                  <a:pt x="0" y="3556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37E91D1D-D529-7C96-F7B7-F42B104B11EA}"/>
              </a:ext>
            </a:extLst>
          </p:cNvPr>
          <p:cNvSpPr/>
          <p:nvPr/>
        </p:nvSpPr>
        <p:spPr>
          <a:xfrm>
            <a:off x="2652929" y="3651105"/>
            <a:ext cx="116341" cy="348622"/>
          </a:xfrm>
          <a:custGeom>
            <a:avLst/>
            <a:gdLst>
              <a:gd name="connsiteX0" fmla="*/ 115671 w 116341"/>
              <a:gd name="connsiteY0" fmla="*/ 145 h 348622"/>
              <a:gd name="connsiteX1" fmla="*/ 55346 w 116341"/>
              <a:gd name="connsiteY1" fmla="*/ 120795 h 348622"/>
              <a:gd name="connsiteX2" fmla="*/ 96621 w 116341"/>
              <a:gd name="connsiteY2" fmla="*/ 339870 h 348622"/>
              <a:gd name="connsiteX3" fmla="*/ 68046 w 116341"/>
              <a:gd name="connsiteY3" fmla="*/ 292245 h 348622"/>
              <a:gd name="connsiteX4" fmla="*/ 10896 w 116341"/>
              <a:gd name="connsiteY4" fmla="*/ 171595 h 348622"/>
              <a:gd name="connsiteX5" fmla="*/ 7721 w 116341"/>
              <a:gd name="connsiteY5" fmla="*/ 143020 h 348622"/>
              <a:gd name="connsiteX6" fmla="*/ 115671 w 116341"/>
              <a:gd name="connsiteY6" fmla="*/ 145 h 348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341" h="348622">
                <a:moveTo>
                  <a:pt x="115671" y="145"/>
                </a:moveTo>
                <a:cubicBezTo>
                  <a:pt x="123608" y="-3559"/>
                  <a:pt x="58521" y="64174"/>
                  <a:pt x="55346" y="120795"/>
                </a:cubicBezTo>
                <a:cubicBezTo>
                  <a:pt x="52171" y="177416"/>
                  <a:pt x="94504" y="311295"/>
                  <a:pt x="96621" y="339870"/>
                </a:cubicBezTo>
                <a:cubicBezTo>
                  <a:pt x="98738" y="368445"/>
                  <a:pt x="82333" y="320291"/>
                  <a:pt x="68046" y="292245"/>
                </a:cubicBezTo>
                <a:cubicBezTo>
                  <a:pt x="53758" y="264199"/>
                  <a:pt x="20950" y="196466"/>
                  <a:pt x="10896" y="171595"/>
                </a:cubicBezTo>
                <a:cubicBezTo>
                  <a:pt x="842" y="146724"/>
                  <a:pt x="-6037" y="170008"/>
                  <a:pt x="7721" y="143020"/>
                </a:cubicBezTo>
                <a:cubicBezTo>
                  <a:pt x="21479" y="116033"/>
                  <a:pt x="107734" y="3849"/>
                  <a:pt x="115671" y="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2D55B07D-3D31-9935-6BF0-680BC0CF0A2C}"/>
              </a:ext>
            </a:extLst>
          </p:cNvPr>
          <p:cNvSpPr/>
          <p:nvPr/>
        </p:nvSpPr>
        <p:spPr>
          <a:xfrm>
            <a:off x="2892307" y="3717885"/>
            <a:ext cx="277221" cy="214718"/>
          </a:xfrm>
          <a:custGeom>
            <a:avLst/>
            <a:gdLst>
              <a:gd name="connsiteX0" fmla="*/ 118 w 277221"/>
              <a:gd name="connsiteY0" fmla="*/ 40 h 214718"/>
              <a:gd name="connsiteX1" fmla="*/ 89018 w 277221"/>
              <a:gd name="connsiteY1" fmla="*/ 111165 h 214718"/>
              <a:gd name="connsiteX2" fmla="*/ 47743 w 277221"/>
              <a:gd name="connsiteY2" fmla="*/ 212765 h 214718"/>
              <a:gd name="connsiteX3" fmla="*/ 82668 w 277221"/>
              <a:gd name="connsiteY3" fmla="*/ 168315 h 214718"/>
              <a:gd name="connsiteX4" fmla="*/ 276343 w 277221"/>
              <a:gd name="connsiteY4" fmla="*/ 50840 h 214718"/>
              <a:gd name="connsiteX5" fmla="*/ 152518 w 277221"/>
              <a:gd name="connsiteY5" fmla="*/ 127040 h 214718"/>
              <a:gd name="connsiteX6" fmla="*/ 108068 w 277221"/>
              <a:gd name="connsiteY6" fmla="*/ 146090 h 214718"/>
              <a:gd name="connsiteX7" fmla="*/ 111243 w 277221"/>
              <a:gd name="connsiteY7" fmla="*/ 98465 h 214718"/>
              <a:gd name="connsiteX8" fmla="*/ 118 w 277221"/>
              <a:gd name="connsiteY8" fmla="*/ 40 h 214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221" h="214718">
                <a:moveTo>
                  <a:pt x="118" y="40"/>
                </a:moveTo>
                <a:cubicBezTo>
                  <a:pt x="-3586" y="2157"/>
                  <a:pt x="81081" y="75711"/>
                  <a:pt x="89018" y="111165"/>
                </a:cubicBezTo>
                <a:cubicBezTo>
                  <a:pt x="96955" y="146619"/>
                  <a:pt x="48801" y="203240"/>
                  <a:pt x="47743" y="212765"/>
                </a:cubicBezTo>
                <a:cubicBezTo>
                  <a:pt x="46685" y="222290"/>
                  <a:pt x="44568" y="195302"/>
                  <a:pt x="82668" y="168315"/>
                </a:cubicBezTo>
                <a:cubicBezTo>
                  <a:pt x="120768" y="141328"/>
                  <a:pt x="264701" y="57719"/>
                  <a:pt x="276343" y="50840"/>
                </a:cubicBezTo>
                <a:cubicBezTo>
                  <a:pt x="287985" y="43961"/>
                  <a:pt x="180564" y="111165"/>
                  <a:pt x="152518" y="127040"/>
                </a:cubicBezTo>
                <a:cubicBezTo>
                  <a:pt x="124472" y="142915"/>
                  <a:pt x="114947" y="150852"/>
                  <a:pt x="108068" y="146090"/>
                </a:cubicBezTo>
                <a:cubicBezTo>
                  <a:pt x="101189" y="141328"/>
                  <a:pt x="123414" y="117515"/>
                  <a:pt x="111243" y="98465"/>
                </a:cubicBezTo>
                <a:cubicBezTo>
                  <a:pt x="99072" y="79415"/>
                  <a:pt x="3822" y="-2077"/>
                  <a:pt x="118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1DC218DB-DBE5-50E1-6D1A-A2AD2FC1CB57}"/>
              </a:ext>
            </a:extLst>
          </p:cNvPr>
          <p:cNvSpPr/>
          <p:nvPr/>
        </p:nvSpPr>
        <p:spPr>
          <a:xfrm>
            <a:off x="2806596" y="3740144"/>
            <a:ext cx="111311" cy="85739"/>
          </a:xfrm>
          <a:custGeom>
            <a:avLst/>
            <a:gdLst>
              <a:gd name="connsiteX0" fmla="*/ 104 w 111311"/>
              <a:gd name="connsiteY0" fmla="*/ 6 h 85739"/>
              <a:gd name="connsiteX1" fmla="*/ 98529 w 111311"/>
              <a:gd name="connsiteY1" fmla="*/ 47631 h 85739"/>
              <a:gd name="connsiteX2" fmla="*/ 108054 w 111311"/>
              <a:gd name="connsiteY2" fmla="*/ 85731 h 85739"/>
              <a:gd name="connsiteX3" fmla="*/ 79479 w 111311"/>
              <a:gd name="connsiteY3" fmla="*/ 44456 h 85739"/>
              <a:gd name="connsiteX4" fmla="*/ 104 w 111311"/>
              <a:gd name="connsiteY4" fmla="*/ 6 h 85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311" h="85739">
                <a:moveTo>
                  <a:pt x="104" y="6"/>
                </a:moveTo>
                <a:cubicBezTo>
                  <a:pt x="3279" y="535"/>
                  <a:pt x="80537" y="33343"/>
                  <a:pt x="98529" y="47631"/>
                </a:cubicBezTo>
                <a:cubicBezTo>
                  <a:pt x="116521" y="61919"/>
                  <a:pt x="111229" y="86260"/>
                  <a:pt x="108054" y="85731"/>
                </a:cubicBezTo>
                <a:cubicBezTo>
                  <a:pt x="104879" y="85202"/>
                  <a:pt x="92179" y="57685"/>
                  <a:pt x="79479" y="44456"/>
                </a:cubicBezTo>
                <a:cubicBezTo>
                  <a:pt x="66779" y="31227"/>
                  <a:pt x="-3071" y="-523"/>
                  <a:pt x="104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52E76A89-D9D9-2C35-1380-07E722AEBD58}"/>
              </a:ext>
            </a:extLst>
          </p:cNvPr>
          <p:cNvSpPr/>
          <p:nvPr/>
        </p:nvSpPr>
        <p:spPr>
          <a:xfrm>
            <a:off x="2720518" y="2527075"/>
            <a:ext cx="198153" cy="59001"/>
          </a:xfrm>
          <a:custGeom>
            <a:avLst/>
            <a:gdLst>
              <a:gd name="connsiteX0" fmla="*/ 457 w 198153"/>
              <a:gd name="connsiteY0" fmla="*/ 225 h 59001"/>
              <a:gd name="connsiteX1" fmla="*/ 98882 w 198153"/>
              <a:gd name="connsiteY1" fmla="*/ 54200 h 59001"/>
              <a:gd name="connsiteX2" fmla="*/ 197307 w 198153"/>
              <a:gd name="connsiteY2" fmla="*/ 54200 h 59001"/>
              <a:gd name="connsiteX3" fmla="*/ 140157 w 198153"/>
              <a:gd name="connsiteY3" fmla="*/ 35150 h 59001"/>
              <a:gd name="connsiteX4" fmla="*/ 457 w 198153"/>
              <a:gd name="connsiteY4" fmla="*/ 225 h 5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153" h="59001">
                <a:moveTo>
                  <a:pt x="457" y="225"/>
                </a:moveTo>
                <a:cubicBezTo>
                  <a:pt x="-6422" y="3400"/>
                  <a:pt x="66074" y="45204"/>
                  <a:pt x="98882" y="54200"/>
                </a:cubicBezTo>
                <a:cubicBezTo>
                  <a:pt x="131690" y="63196"/>
                  <a:pt x="190428" y="57375"/>
                  <a:pt x="197307" y="54200"/>
                </a:cubicBezTo>
                <a:cubicBezTo>
                  <a:pt x="204186" y="51025"/>
                  <a:pt x="167674" y="42029"/>
                  <a:pt x="140157" y="35150"/>
                </a:cubicBezTo>
                <a:cubicBezTo>
                  <a:pt x="112640" y="28271"/>
                  <a:pt x="7336" y="-2950"/>
                  <a:pt x="457" y="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DA15F335-4D16-E880-8CE0-8AFC809B22C0}"/>
              </a:ext>
            </a:extLst>
          </p:cNvPr>
          <p:cNvSpPr/>
          <p:nvPr/>
        </p:nvSpPr>
        <p:spPr>
          <a:xfrm>
            <a:off x="3118978" y="2441494"/>
            <a:ext cx="183371" cy="90226"/>
          </a:xfrm>
          <a:custGeom>
            <a:avLst/>
            <a:gdLst>
              <a:gd name="connsiteX0" fmla="*/ 2047 w 183371"/>
              <a:gd name="connsiteY0" fmla="*/ 82631 h 90226"/>
              <a:gd name="connsiteX1" fmla="*/ 179847 w 183371"/>
              <a:gd name="connsiteY1" fmla="*/ 88981 h 90226"/>
              <a:gd name="connsiteX2" fmla="*/ 116347 w 183371"/>
              <a:gd name="connsiteY2" fmla="*/ 63581 h 90226"/>
              <a:gd name="connsiteX3" fmla="*/ 65547 w 183371"/>
              <a:gd name="connsiteY3" fmla="*/ 81 h 90226"/>
              <a:gd name="connsiteX4" fmla="*/ 81422 w 183371"/>
              <a:gd name="connsiteY4" fmla="*/ 50881 h 90226"/>
              <a:gd name="connsiteX5" fmla="*/ 2047 w 183371"/>
              <a:gd name="connsiteY5" fmla="*/ 82631 h 90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371" h="90226">
                <a:moveTo>
                  <a:pt x="2047" y="82631"/>
                </a:moveTo>
                <a:cubicBezTo>
                  <a:pt x="18451" y="88981"/>
                  <a:pt x="160797" y="92156"/>
                  <a:pt x="179847" y="88981"/>
                </a:cubicBezTo>
                <a:cubicBezTo>
                  <a:pt x="198897" y="85806"/>
                  <a:pt x="135397" y="78398"/>
                  <a:pt x="116347" y="63581"/>
                </a:cubicBezTo>
                <a:cubicBezTo>
                  <a:pt x="97297" y="48764"/>
                  <a:pt x="71368" y="2198"/>
                  <a:pt x="65547" y="81"/>
                </a:cubicBezTo>
                <a:cubicBezTo>
                  <a:pt x="59726" y="-2036"/>
                  <a:pt x="89889" y="37652"/>
                  <a:pt x="81422" y="50881"/>
                </a:cubicBezTo>
                <a:cubicBezTo>
                  <a:pt x="72955" y="64110"/>
                  <a:pt x="-14357" y="76281"/>
                  <a:pt x="2047" y="826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FD38A746-DC55-5B8F-3A6C-F25C324EAEF1}"/>
              </a:ext>
            </a:extLst>
          </p:cNvPr>
          <p:cNvSpPr/>
          <p:nvPr/>
        </p:nvSpPr>
        <p:spPr>
          <a:xfrm>
            <a:off x="3242098" y="2545828"/>
            <a:ext cx="199921" cy="96147"/>
          </a:xfrm>
          <a:custGeom>
            <a:avLst/>
            <a:gdLst>
              <a:gd name="connsiteX0" fmla="*/ 199602 w 199921"/>
              <a:gd name="connsiteY0" fmla="*/ 522 h 96147"/>
              <a:gd name="connsiteX1" fmla="*/ 2752 w 199921"/>
              <a:gd name="connsiteY1" fmla="*/ 57672 h 96147"/>
              <a:gd name="connsiteX2" fmla="*/ 82127 w 199921"/>
              <a:gd name="connsiteY2" fmla="*/ 60847 h 96147"/>
              <a:gd name="connsiteX3" fmla="*/ 50377 w 199921"/>
              <a:gd name="connsiteY3" fmla="*/ 95772 h 96147"/>
              <a:gd name="connsiteX4" fmla="*/ 199602 w 199921"/>
              <a:gd name="connsiteY4" fmla="*/ 522 h 96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921" h="96147">
                <a:moveTo>
                  <a:pt x="199602" y="522"/>
                </a:moveTo>
                <a:cubicBezTo>
                  <a:pt x="191665" y="-5828"/>
                  <a:pt x="22331" y="47618"/>
                  <a:pt x="2752" y="57672"/>
                </a:cubicBezTo>
                <a:cubicBezTo>
                  <a:pt x="-16827" y="67726"/>
                  <a:pt x="74190" y="54497"/>
                  <a:pt x="82127" y="60847"/>
                </a:cubicBezTo>
                <a:cubicBezTo>
                  <a:pt x="90064" y="67197"/>
                  <a:pt x="35560" y="100005"/>
                  <a:pt x="50377" y="95772"/>
                </a:cubicBezTo>
                <a:cubicBezTo>
                  <a:pt x="65194" y="91539"/>
                  <a:pt x="207539" y="6872"/>
                  <a:pt x="199602" y="5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C51717CA-1BE2-2D92-C6C0-6C83786AACAC}"/>
              </a:ext>
            </a:extLst>
          </p:cNvPr>
          <p:cNvSpPr/>
          <p:nvPr/>
        </p:nvSpPr>
        <p:spPr>
          <a:xfrm>
            <a:off x="2424760" y="1876424"/>
            <a:ext cx="242263" cy="755793"/>
          </a:xfrm>
          <a:custGeom>
            <a:avLst/>
            <a:gdLst>
              <a:gd name="connsiteX0" fmla="*/ 242240 w 242263"/>
              <a:gd name="connsiteY0" fmla="*/ 1 h 755793"/>
              <a:gd name="connsiteX1" fmla="*/ 70790 w 242263"/>
              <a:gd name="connsiteY1" fmla="*/ 260351 h 755793"/>
              <a:gd name="connsiteX2" fmla="*/ 42215 w 242263"/>
              <a:gd name="connsiteY2" fmla="*/ 523876 h 755793"/>
              <a:gd name="connsiteX3" fmla="*/ 51740 w 242263"/>
              <a:gd name="connsiteY3" fmla="*/ 460376 h 755793"/>
              <a:gd name="connsiteX4" fmla="*/ 7290 w 242263"/>
              <a:gd name="connsiteY4" fmla="*/ 606426 h 755793"/>
              <a:gd name="connsiteX5" fmla="*/ 940 w 242263"/>
              <a:gd name="connsiteY5" fmla="*/ 755651 h 755793"/>
              <a:gd name="connsiteX6" fmla="*/ 16815 w 242263"/>
              <a:gd name="connsiteY6" fmla="*/ 625476 h 755793"/>
              <a:gd name="connsiteX7" fmla="*/ 58090 w 242263"/>
              <a:gd name="connsiteY7" fmla="*/ 257176 h 755793"/>
              <a:gd name="connsiteX8" fmla="*/ 242240 w 242263"/>
              <a:gd name="connsiteY8" fmla="*/ 1 h 75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263" h="755793">
                <a:moveTo>
                  <a:pt x="242240" y="1"/>
                </a:moveTo>
                <a:cubicBezTo>
                  <a:pt x="244357" y="530"/>
                  <a:pt x="104127" y="173039"/>
                  <a:pt x="70790" y="260351"/>
                </a:cubicBezTo>
                <a:cubicBezTo>
                  <a:pt x="37452" y="347664"/>
                  <a:pt x="45390" y="490539"/>
                  <a:pt x="42215" y="523876"/>
                </a:cubicBezTo>
                <a:cubicBezTo>
                  <a:pt x="39040" y="557213"/>
                  <a:pt x="57561" y="446618"/>
                  <a:pt x="51740" y="460376"/>
                </a:cubicBezTo>
                <a:cubicBezTo>
                  <a:pt x="45919" y="474134"/>
                  <a:pt x="15757" y="557213"/>
                  <a:pt x="7290" y="606426"/>
                </a:cubicBezTo>
                <a:cubicBezTo>
                  <a:pt x="-1177" y="655639"/>
                  <a:pt x="-647" y="752476"/>
                  <a:pt x="940" y="755651"/>
                </a:cubicBezTo>
                <a:cubicBezTo>
                  <a:pt x="2527" y="758826"/>
                  <a:pt x="7290" y="708555"/>
                  <a:pt x="16815" y="625476"/>
                </a:cubicBezTo>
                <a:cubicBezTo>
                  <a:pt x="26340" y="542397"/>
                  <a:pt x="18932" y="361422"/>
                  <a:pt x="58090" y="257176"/>
                </a:cubicBezTo>
                <a:cubicBezTo>
                  <a:pt x="97248" y="152930"/>
                  <a:pt x="240123" y="-528"/>
                  <a:pt x="242240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95636958-440B-8673-0326-82F8AB784A2D}"/>
              </a:ext>
            </a:extLst>
          </p:cNvPr>
          <p:cNvSpPr/>
          <p:nvPr/>
        </p:nvSpPr>
        <p:spPr>
          <a:xfrm>
            <a:off x="2302659" y="2619245"/>
            <a:ext cx="116738" cy="451567"/>
          </a:xfrm>
          <a:custGeom>
            <a:avLst/>
            <a:gdLst>
              <a:gd name="connsiteX0" fmla="*/ 116691 w 116738"/>
              <a:gd name="connsiteY0" fmla="*/ 130 h 451567"/>
              <a:gd name="connsiteX1" fmla="*/ 30966 w 116738"/>
              <a:gd name="connsiteY1" fmla="*/ 238255 h 451567"/>
              <a:gd name="connsiteX2" fmla="*/ 2391 w 116738"/>
              <a:gd name="connsiteY2" fmla="*/ 444630 h 451567"/>
              <a:gd name="connsiteX3" fmla="*/ 5566 w 116738"/>
              <a:gd name="connsiteY3" fmla="*/ 377955 h 451567"/>
              <a:gd name="connsiteX4" fmla="*/ 37316 w 116738"/>
              <a:gd name="connsiteY4" fmla="*/ 136655 h 451567"/>
              <a:gd name="connsiteX5" fmla="*/ 18266 w 116738"/>
              <a:gd name="connsiteY5" fmla="*/ 203330 h 451567"/>
              <a:gd name="connsiteX6" fmla="*/ 116691 w 116738"/>
              <a:gd name="connsiteY6" fmla="*/ 130 h 451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738" h="451567">
                <a:moveTo>
                  <a:pt x="116691" y="130"/>
                </a:moveTo>
                <a:cubicBezTo>
                  <a:pt x="118808" y="5951"/>
                  <a:pt x="50016" y="164172"/>
                  <a:pt x="30966" y="238255"/>
                </a:cubicBezTo>
                <a:cubicBezTo>
                  <a:pt x="11916" y="312338"/>
                  <a:pt x="6624" y="421347"/>
                  <a:pt x="2391" y="444630"/>
                </a:cubicBezTo>
                <a:cubicBezTo>
                  <a:pt x="-1842" y="467913"/>
                  <a:pt x="-255" y="429284"/>
                  <a:pt x="5566" y="377955"/>
                </a:cubicBezTo>
                <a:cubicBezTo>
                  <a:pt x="11387" y="326626"/>
                  <a:pt x="35199" y="165759"/>
                  <a:pt x="37316" y="136655"/>
                </a:cubicBezTo>
                <a:cubicBezTo>
                  <a:pt x="39433" y="107551"/>
                  <a:pt x="3978" y="221322"/>
                  <a:pt x="18266" y="203330"/>
                </a:cubicBezTo>
                <a:cubicBezTo>
                  <a:pt x="32554" y="185338"/>
                  <a:pt x="114574" y="-5691"/>
                  <a:pt x="116691" y="1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5D348A4E-CA31-95A3-973F-AC4A7BDBD0BE}"/>
              </a:ext>
            </a:extLst>
          </p:cNvPr>
          <p:cNvSpPr/>
          <p:nvPr/>
        </p:nvSpPr>
        <p:spPr>
          <a:xfrm>
            <a:off x="1876198" y="2914414"/>
            <a:ext cx="373061" cy="172486"/>
          </a:xfrm>
          <a:custGeom>
            <a:avLst/>
            <a:gdLst>
              <a:gd name="connsiteX0" fmla="*/ 227 w 373061"/>
              <a:gd name="connsiteY0" fmla="*/ 152636 h 172486"/>
              <a:gd name="connsiteX1" fmla="*/ 117702 w 373061"/>
              <a:gd name="connsiteY1" fmla="*/ 51036 h 172486"/>
              <a:gd name="connsiteX2" fmla="*/ 206602 w 373061"/>
              <a:gd name="connsiteY2" fmla="*/ 28811 h 172486"/>
              <a:gd name="connsiteX3" fmla="*/ 206602 w 373061"/>
              <a:gd name="connsiteY3" fmla="*/ 12936 h 172486"/>
              <a:gd name="connsiteX4" fmla="*/ 298677 w 373061"/>
              <a:gd name="connsiteY4" fmla="*/ 63736 h 172486"/>
              <a:gd name="connsiteX5" fmla="*/ 285977 w 373061"/>
              <a:gd name="connsiteY5" fmla="*/ 41511 h 172486"/>
              <a:gd name="connsiteX6" fmla="*/ 368527 w 373061"/>
              <a:gd name="connsiteY6" fmla="*/ 171686 h 172486"/>
              <a:gd name="connsiteX7" fmla="*/ 346302 w 373061"/>
              <a:gd name="connsiteY7" fmla="*/ 92311 h 172486"/>
              <a:gd name="connsiteX8" fmla="*/ 212952 w 373061"/>
              <a:gd name="connsiteY8" fmla="*/ 9761 h 172486"/>
              <a:gd name="connsiteX9" fmla="*/ 149452 w 373061"/>
              <a:gd name="connsiteY9" fmla="*/ 16111 h 172486"/>
              <a:gd name="connsiteX10" fmla="*/ 227 w 373061"/>
              <a:gd name="connsiteY10" fmla="*/ 152636 h 172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3061" h="172486">
                <a:moveTo>
                  <a:pt x="227" y="152636"/>
                </a:moveTo>
                <a:cubicBezTo>
                  <a:pt x="-5065" y="158457"/>
                  <a:pt x="83306" y="71673"/>
                  <a:pt x="117702" y="51036"/>
                </a:cubicBezTo>
                <a:cubicBezTo>
                  <a:pt x="152098" y="30399"/>
                  <a:pt x="206602" y="28811"/>
                  <a:pt x="206602" y="28811"/>
                </a:cubicBezTo>
                <a:cubicBezTo>
                  <a:pt x="221419" y="22461"/>
                  <a:pt x="191256" y="7115"/>
                  <a:pt x="206602" y="12936"/>
                </a:cubicBezTo>
                <a:cubicBezTo>
                  <a:pt x="221948" y="18757"/>
                  <a:pt x="285448" y="58974"/>
                  <a:pt x="298677" y="63736"/>
                </a:cubicBezTo>
                <a:cubicBezTo>
                  <a:pt x="311906" y="68498"/>
                  <a:pt x="274335" y="23519"/>
                  <a:pt x="285977" y="41511"/>
                </a:cubicBezTo>
                <a:cubicBezTo>
                  <a:pt x="297619" y="59503"/>
                  <a:pt x="358473" y="163219"/>
                  <a:pt x="368527" y="171686"/>
                </a:cubicBezTo>
                <a:cubicBezTo>
                  <a:pt x="378581" y="180153"/>
                  <a:pt x="372231" y="119298"/>
                  <a:pt x="346302" y="92311"/>
                </a:cubicBezTo>
                <a:cubicBezTo>
                  <a:pt x="320373" y="65324"/>
                  <a:pt x="245760" y="22461"/>
                  <a:pt x="212952" y="9761"/>
                </a:cubicBezTo>
                <a:cubicBezTo>
                  <a:pt x="180144" y="-2939"/>
                  <a:pt x="184906" y="-5585"/>
                  <a:pt x="149452" y="16111"/>
                </a:cubicBezTo>
                <a:cubicBezTo>
                  <a:pt x="113998" y="37807"/>
                  <a:pt x="5519" y="146815"/>
                  <a:pt x="227" y="1526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0FE05AB8-BE75-13DE-75E7-8227454CB98D}"/>
              </a:ext>
            </a:extLst>
          </p:cNvPr>
          <p:cNvSpPr/>
          <p:nvPr/>
        </p:nvSpPr>
        <p:spPr>
          <a:xfrm>
            <a:off x="2102051" y="3092153"/>
            <a:ext cx="128786" cy="447104"/>
          </a:xfrm>
          <a:custGeom>
            <a:avLst/>
            <a:gdLst>
              <a:gd name="connsiteX0" fmla="*/ 120449 w 128786"/>
              <a:gd name="connsiteY0" fmla="*/ 297 h 447104"/>
              <a:gd name="connsiteX1" fmla="*/ 110924 w 128786"/>
              <a:gd name="connsiteY1" fmla="*/ 124122 h 447104"/>
              <a:gd name="connsiteX2" fmla="*/ 117274 w 128786"/>
              <a:gd name="connsiteY2" fmla="*/ 111422 h 447104"/>
              <a:gd name="connsiteX3" fmla="*/ 107749 w 128786"/>
              <a:gd name="connsiteY3" fmla="*/ 187622 h 447104"/>
              <a:gd name="connsiteX4" fmla="*/ 88699 w 128786"/>
              <a:gd name="connsiteY4" fmla="*/ 232072 h 447104"/>
              <a:gd name="connsiteX5" fmla="*/ 95049 w 128786"/>
              <a:gd name="connsiteY5" fmla="*/ 209847 h 447104"/>
              <a:gd name="connsiteX6" fmla="*/ 2974 w 128786"/>
              <a:gd name="connsiteY6" fmla="*/ 441622 h 447104"/>
              <a:gd name="connsiteX7" fmla="*/ 31549 w 128786"/>
              <a:gd name="connsiteY7" fmla="*/ 352722 h 447104"/>
              <a:gd name="connsiteX8" fmla="*/ 120449 w 128786"/>
              <a:gd name="connsiteY8" fmla="*/ 114597 h 447104"/>
              <a:gd name="connsiteX9" fmla="*/ 126799 w 128786"/>
              <a:gd name="connsiteY9" fmla="*/ 89197 h 447104"/>
              <a:gd name="connsiteX10" fmla="*/ 120449 w 128786"/>
              <a:gd name="connsiteY10" fmla="*/ 297 h 44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8786" h="447104">
                <a:moveTo>
                  <a:pt x="120449" y="297"/>
                </a:moveTo>
                <a:cubicBezTo>
                  <a:pt x="117803" y="6118"/>
                  <a:pt x="110924" y="124122"/>
                  <a:pt x="110924" y="124122"/>
                </a:cubicBezTo>
                <a:cubicBezTo>
                  <a:pt x="110395" y="142643"/>
                  <a:pt x="117803" y="100839"/>
                  <a:pt x="117274" y="111422"/>
                </a:cubicBezTo>
                <a:cubicBezTo>
                  <a:pt x="116745" y="122005"/>
                  <a:pt x="112511" y="167514"/>
                  <a:pt x="107749" y="187622"/>
                </a:cubicBezTo>
                <a:cubicBezTo>
                  <a:pt x="102987" y="207730"/>
                  <a:pt x="88699" y="232072"/>
                  <a:pt x="88699" y="232072"/>
                </a:cubicBezTo>
                <a:cubicBezTo>
                  <a:pt x="86582" y="235776"/>
                  <a:pt x="109336" y="174922"/>
                  <a:pt x="95049" y="209847"/>
                </a:cubicBezTo>
                <a:cubicBezTo>
                  <a:pt x="80761" y="244772"/>
                  <a:pt x="13557" y="417810"/>
                  <a:pt x="2974" y="441622"/>
                </a:cubicBezTo>
                <a:cubicBezTo>
                  <a:pt x="-7609" y="465434"/>
                  <a:pt x="11970" y="407226"/>
                  <a:pt x="31549" y="352722"/>
                </a:cubicBezTo>
                <a:cubicBezTo>
                  <a:pt x="51128" y="298218"/>
                  <a:pt x="104574" y="158518"/>
                  <a:pt x="120449" y="114597"/>
                </a:cubicBezTo>
                <a:cubicBezTo>
                  <a:pt x="136324" y="70676"/>
                  <a:pt x="124153" y="102426"/>
                  <a:pt x="126799" y="89197"/>
                </a:cubicBezTo>
                <a:cubicBezTo>
                  <a:pt x="129445" y="75968"/>
                  <a:pt x="123095" y="-5524"/>
                  <a:pt x="120449" y="2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B10DD41E-8C42-C7E2-2E51-B8CC03846B5D}"/>
              </a:ext>
            </a:extLst>
          </p:cNvPr>
          <p:cNvSpPr/>
          <p:nvPr/>
        </p:nvSpPr>
        <p:spPr>
          <a:xfrm>
            <a:off x="2019198" y="2977489"/>
            <a:ext cx="55078" cy="335630"/>
          </a:xfrm>
          <a:custGeom>
            <a:avLst/>
            <a:gdLst>
              <a:gd name="connsiteX0" fmla="*/ 102 w 55078"/>
              <a:gd name="connsiteY0" fmla="*/ 48286 h 335630"/>
              <a:gd name="connsiteX1" fmla="*/ 35027 w 55078"/>
              <a:gd name="connsiteY1" fmla="*/ 102261 h 335630"/>
              <a:gd name="connsiteX2" fmla="*/ 35027 w 55078"/>
              <a:gd name="connsiteY2" fmla="*/ 178461 h 335630"/>
              <a:gd name="connsiteX3" fmla="*/ 38202 w 55078"/>
              <a:gd name="connsiteY3" fmla="*/ 162586 h 335630"/>
              <a:gd name="connsiteX4" fmla="*/ 9627 w 55078"/>
              <a:gd name="connsiteY4" fmla="*/ 334036 h 335630"/>
              <a:gd name="connsiteX5" fmla="*/ 28677 w 55078"/>
              <a:gd name="connsiteY5" fmla="*/ 241961 h 335630"/>
              <a:gd name="connsiteX6" fmla="*/ 44552 w 55078"/>
              <a:gd name="connsiteY6" fmla="*/ 137186 h 335630"/>
              <a:gd name="connsiteX7" fmla="*/ 54077 w 55078"/>
              <a:gd name="connsiteY7" fmla="*/ 51461 h 335630"/>
              <a:gd name="connsiteX8" fmla="*/ 54077 w 55078"/>
              <a:gd name="connsiteY8" fmla="*/ 661 h 335630"/>
              <a:gd name="connsiteX9" fmla="*/ 47727 w 55078"/>
              <a:gd name="connsiteY9" fmla="*/ 86386 h 335630"/>
              <a:gd name="connsiteX10" fmla="*/ 102 w 55078"/>
              <a:gd name="connsiteY10" fmla="*/ 48286 h 335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078" h="335630">
                <a:moveTo>
                  <a:pt x="102" y="48286"/>
                </a:moveTo>
                <a:cubicBezTo>
                  <a:pt x="-2015" y="50932"/>
                  <a:pt x="29206" y="80565"/>
                  <a:pt x="35027" y="102261"/>
                </a:cubicBezTo>
                <a:cubicBezTo>
                  <a:pt x="40848" y="123957"/>
                  <a:pt x="34498" y="168407"/>
                  <a:pt x="35027" y="178461"/>
                </a:cubicBezTo>
                <a:cubicBezTo>
                  <a:pt x="35556" y="188515"/>
                  <a:pt x="42435" y="136657"/>
                  <a:pt x="38202" y="162586"/>
                </a:cubicBezTo>
                <a:cubicBezTo>
                  <a:pt x="33969" y="188515"/>
                  <a:pt x="11214" y="320807"/>
                  <a:pt x="9627" y="334036"/>
                </a:cubicBezTo>
                <a:cubicBezTo>
                  <a:pt x="8040" y="347265"/>
                  <a:pt x="22856" y="274769"/>
                  <a:pt x="28677" y="241961"/>
                </a:cubicBezTo>
                <a:cubicBezTo>
                  <a:pt x="34498" y="209153"/>
                  <a:pt x="40319" y="168936"/>
                  <a:pt x="44552" y="137186"/>
                </a:cubicBezTo>
                <a:cubicBezTo>
                  <a:pt x="48785" y="105436"/>
                  <a:pt x="52490" y="74215"/>
                  <a:pt x="54077" y="51461"/>
                </a:cubicBezTo>
                <a:cubicBezTo>
                  <a:pt x="55664" y="28707"/>
                  <a:pt x="55135" y="-5160"/>
                  <a:pt x="54077" y="661"/>
                </a:cubicBezTo>
                <a:cubicBezTo>
                  <a:pt x="53019" y="6482"/>
                  <a:pt x="55665" y="77390"/>
                  <a:pt x="47727" y="86386"/>
                </a:cubicBezTo>
                <a:cubicBezTo>
                  <a:pt x="39790" y="95382"/>
                  <a:pt x="2219" y="45640"/>
                  <a:pt x="102" y="482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5C3856BA-6D85-104A-23DF-F13F2D0D078A}"/>
              </a:ext>
            </a:extLst>
          </p:cNvPr>
          <p:cNvSpPr/>
          <p:nvPr/>
        </p:nvSpPr>
        <p:spPr>
          <a:xfrm>
            <a:off x="2106196" y="2962174"/>
            <a:ext cx="56544" cy="99174"/>
          </a:xfrm>
          <a:custGeom>
            <a:avLst/>
            <a:gdLst>
              <a:gd name="connsiteX0" fmla="*/ 2004 w 56544"/>
              <a:gd name="connsiteY0" fmla="*/ 101 h 99174"/>
              <a:gd name="connsiteX1" fmla="*/ 5179 w 56544"/>
              <a:gd name="connsiteY1" fmla="*/ 63601 h 99174"/>
              <a:gd name="connsiteX2" fmla="*/ 55979 w 56544"/>
              <a:gd name="connsiteY2" fmla="*/ 98526 h 99174"/>
              <a:gd name="connsiteX3" fmla="*/ 30579 w 56544"/>
              <a:gd name="connsiteY3" fmla="*/ 85826 h 99174"/>
              <a:gd name="connsiteX4" fmla="*/ 2004 w 56544"/>
              <a:gd name="connsiteY4" fmla="*/ 79476 h 99174"/>
              <a:gd name="connsiteX5" fmla="*/ 2004 w 56544"/>
              <a:gd name="connsiteY5" fmla="*/ 101 h 9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544" h="99174">
                <a:moveTo>
                  <a:pt x="2004" y="101"/>
                </a:moveTo>
                <a:cubicBezTo>
                  <a:pt x="2533" y="-2545"/>
                  <a:pt x="-3817" y="47197"/>
                  <a:pt x="5179" y="63601"/>
                </a:cubicBezTo>
                <a:cubicBezTo>
                  <a:pt x="14175" y="80005"/>
                  <a:pt x="51746" y="94822"/>
                  <a:pt x="55979" y="98526"/>
                </a:cubicBezTo>
                <a:cubicBezTo>
                  <a:pt x="60212" y="102230"/>
                  <a:pt x="39575" y="89001"/>
                  <a:pt x="30579" y="85826"/>
                </a:cubicBezTo>
                <a:cubicBezTo>
                  <a:pt x="21583" y="82651"/>
                  <a:pt x="6237" y="89530"/>
                  <a:pt x="2004" y="79476"/>
                </a:cubicBezTo>
                <a:cubicBezTo>
                  <a:pt x="-2229" y="69422"/>
                  <a:pt x="1475" y="2747"/>
                  <a:pt x="2004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015E0A67-D947-D349-3FA1-E48DA8D65D30}"/>
              </a:ext>
            </a:extLst>
          </p:cNvPr>
          <p:cNvSpPr/>
          <p:nvPr/>
        </p:nvSpPr>
        <p:spPr>
          <a:xfrm>
            <a:off x="1984323" y="3100028"/>
            <a:ext cx="23219" cy="235546"/>
          </a:xfrm>
          <a:custGeom>
            <a:avLst/>
            <a:gdLst>
              <a:gd name="connsiteX0" fmla="*/ 52 w 23219"/>
              <a:gd name="connsiteY0" fmla="*/ 1947 h 235546"/>
              <a:gd name="connsiteX1" fmla="*/ 22277 w 23219"/>
              <a:gd name="connsiteY1" fmla="*/ 141647 h 235546"/>
              <a:gd name="connsiteX2" fmla="*/ 19102 w 23219"/>
              <a:gd name="connsiteY2" fmla="*/ 233722 h 235546"/>
              <a:gd name="connsiteX3" fmla="*/ 19102 w 23219"/>
              <a:gd name="connsiteY3" fmla="*/ 192447 h 235546"/>
              <a:gd name="connsiteX4" fmla="*/ 15927 w 23219"/>
              <a:gd name="connsiteY4" fmla="*/ 68622 h 235546"/>
              <a:gd name="connsiteX5" fmla="*/ 52 w 23219"/>
              <a:gd name="connsiteY5" fmla="*/ 1947 h 23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19" h="235546">
                <a:moveTo>
                  <a:pt x="52" y="1947"/>
                </a:moveTo>
                <a:cubicBezTo>
                  <a:pt x="1110" y="14118"/>
                  <a:pt x="19102" y="103018"/>
                  <a:pt x="22277" y="141647"/>
                </a:cubicBezTo>
                <a:cubicBezTo>
                  <a:pt x="25452" y="180276"/>
                  <a:pt x="19631" y="225255"/>
                  <a:pt x="19102" y="233722"/>
                </a:cubicBezTo>
                <a:cubicBezTo>
                  <a:pt x="18573" y="242189"/>
                  <a:pt x="19631" y="219964"/>
                  <a:pt x="19102" y="192447"/>
                </a:cubicBezTo>
                <a:cubicBezTo>
                  <a:pt x="18573" y="164930"/>
                  <a:pt x="17514" y="99843"/>
                  <a:pt x="15927" y="68622"/>
                </a:cubicBezTo>
                <a:cubicBezTo>
                  <a:pt x="14340" y="37401"/>
                  <a:pt x="-1006" y="-10224"/>
                  <a:pt x="52" y="19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9FADDE2E-D708-728E-BC97-8BACDA33994E}"/>
              </a:ext>
            </a:extLst>
          </p:cNvPr>
          <p:cNvSpPr/>
          <p:nvPr/>
        </p:nvSpPr>
        <p:spPr>
          <a:xfrm>
            <a:off x="2066626" y="3249231"/>
            <a:ext cx="92527" cy="164252"/>
          </a:xfrm>
          <a:custGeom>
            <a:avLst/>
            <a:gdLst>
              <a:gd name="connsiteX0" fmla="*/ 299 w 92527"/>
              <a:gd name="connsiteY0" fmla="*/ 11494 h 164252"/>
              <a:gd name="connsiteX1" fmla="*/ 60624 w 92527"/>
              <a:gd name="connsiteY1" fmla="*/ 1969 h 164252"/>
              <a:gd name="connsiteX2" fmla="*/ 70149 w 92527"/>
              <a:gd name="connsiteY2" fmla="*/ 49594 h 164252"/>
              <a:gd name="connsiteX3" fmla="*/ 89199 w 92527"/>
              <a:gd name="connsiteY3" fmla="*/ 30544 h 164252"/>
              <a:gd name="connsiteX4" fmla="*/ 51099 w 92527"/>
              <a:gd name="connsiteY4" fmla="*/ 163894 h 164252"/>
              <a:gd name="connsiteX5" fmla="*/ 82849 w 92527"/>
              <a:gd name="connsiteY5" fmla="*/ 68644 h 164252"/>
              <a:gd name="connsiteX6" fmla="*/ 89199 w 92527"/>
              <a:gd name="connsiteY6" fmla="*/ 33719 h 164252"/>
              <a:gd name="connsiteX7" fmla="*/ 299 w 92527"/>
              <a:gd name="connsiteY7" fmla="*/ 11494 h 16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527" h="164252">
                <a:moveTo>
                  <a:pt x="299" y="11494"/>
                </a:moveTo>
                <a:cubicBezTo>
                  <a:pt x="-4464" y="6202"/>
                  <a:pt x="48982" y="-4381"/>
                  <a:pt x="60624" y="1969"/>
                </a:cubicBezTo>
                <a:cubicBezTo>
                  <a:pt x="72266" y="8319"/>
                  <a:pt x="65387" y="44832"/>
                  <a:pt x="70149" y="49594"/>
                </a:cubicBezTo>
                <a:cubicBezTo>
                  <a:pt x="74911" y="54356"/>
                  <a:pt x="92374" y="11494"/>
                  <a:pt x="89199" y="30544"/>
                </a:cubicBezTo>
                <a:cubicBezTo>
                  <a:pt x="86024" y="49594"/>
                  <a:pt x="52157" y="157544"/>
                  <a:pt x="51099" y="163894"/>
                </a:cubicBezTo>
                <a:cubicBezTo>
                  <a:pt x="50041" y="170244"/>
                  <a:pt x="76499" y="90340"/>
                  <a:pt x="82849" y="68644"/>
                </a:cubicBezTo>
                <a:cubicBezTo>
                  <a:pt x="89199" y="46948"/>
                  <a:pt x="97136" y="43773"/>
                  <a:pt x="89199" y="33719"/>
                </a:cubicBezTo>
                <a:cubicBezTo>
                  <a:pt x="81262" y="23665"/>
                  <a:pt x="5062" y="16786"/>
                  <a:pt x="299" y="114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D2DFB825-8560-07CD-D856-F93E71BAEA9D}"/>
              </a:ext>
            </a:extLst>
          </p:cNvPr>
          <p:cNvSpPr/>
          <p:nvPr/>
        </p:nvSpPr>
        <p:spPr>
          <a:xfrm>
            <a:off x="2111371" y="3158789"/>
            <a:ext cx="82570" cy="22697"/>
          </a:xfrm>
          <a:custGeom>
            <a:avLst/>
            <a:gdLst>
              <a:gd name="connsiteX0" fmla="*/ 4 w 82570"/>
              <a:gd name="connsiteY0" fmla="*/ 13036 h 22697"/>
              <a:gd name="connsiteX1" fmla="*/ 57154 w 82570"/>
              <a:gd name="connsiteY1" fmla="*/ 9861 h 22697"/>
              <a:gd name="connsiteX2" fmla="*/ 82554 w 82570"/>
              <a:gd name="connsiteY2" fmla="*/ 22561 h 22697"/>
              <a:gd name="connsiteX3" fmla="*/ 53979 w 82570"/>
              <a:gd name="connsiteY3" fmla="*/ 336 h 22697"/>
              <a:gd name="connsiteX4" fmla="*/ 4 w 82570"/>
              <a:gd name="connsiteY4" fmla="*/ 13036 h 22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70" h="22697">
                <a:moveTo>
                  <a:pt x="4" y="13036"/>
                </a:moveTo>
                <a:cubicBezTo>
                  <a:pt x="533" y="14623"/>
                  <a:pt x="43396" y="8274"/>
                  <a:pt x="57154" y="9861"/>
                </a:cubicBezTo>
                <a:cubicBezTo>
                  <a:pt x="70912" y="11448"/>
                  <a:pt x="83083" y="24148"/>
                  <a:pt x="82554" y="22561"/>
                </a:cubicBezTo>
                <a:cubicBezTo>
                  <a:pt x="82025" y="20974"/>
                  <a:pt x="65621" y="2982"/>
                  <a:pt x="53979" y="336"/>
                </a:cubicBezTo>
                <a:cubicBezTo>
                  <a:pt x="42337" y="-2310"/>
                  <a:pt x="-525" y="11449"/>
                  <a:pt x="4" y="130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7BF20AA5-2077-F555-06B1-1CC7B770B42C}"/>
              </a:ext>
            </a:extLst>
          </p:cNvPr>
          <p:cNvSpPr/>
          <p:nvPr/>
        </p:nvSpPr>
        <p:spPr>
          <a:xfrm>
            <a:off x="1996962" y="3336117"/>
            <a:ext cx="143404" cy="54801"/>
          </a:xfrm>
          <a:custGeom>
            <a:avLst/>
            <a:gdLst>
              <a:gd name="connsiteX0" fmla="*/ 113 w 143404"/>
              <a:gd name="connsiteY0" fmla="*/ 54783 h 54801"/>
              <a:gd name="connsiteX1" fmla="*/ 60438 w 143404"/>
              <a:gd name="connsiteY1" fmla="*/ 7158 h 54801"/>
              <a:gd name="connsiteX2" fmla="*/ 111238 w 143404"/>
              <a:gd name="connsiteY2" fmla="*/ 29383 h 54801"/>
              <a:gd name="connsiteX3" fmla="*/ 104888 w 143404"/>
              <a:gd name="connsiteY3" fmla="*/ 3983 h 54801"/>
              <a:gd name="connsiteX4" fmla="*/ 142988 w 143404"/>
              <a:gd name="connsiteY4" fmla="*/ 23033 h 54801"/>
              <a:gd name="connsiteX5" fmla="*/ 76313 w 143404"/>
              <a:gd name="connsiteY5" fmla="*/ 808 h 54801"/>
              <a:gd name="connsiteX6" fmla="*/ 113 w 143404"/>
              <a:gd name="connsiteY6" fmla="*/ 54783 h 54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404" h="54801">
                <a:moveTo>
                  <a:pt x="113" y="54783"/>
                </a:moveTo>
                <a:cubicBezTo>
                  <a:pt x="-2533" y="55841"/>
                  <a:pt x="41917" y="11391"/>
                  <a:pt x="60438" y="7158"/>
                </a:cubicBezTo>
                <a:cubicBezTo>
                  <a:pt x="78959" y="2925"/>
                  <a:pt x="103830" y="29912"/>
                  <a:pt x="111238" y="29383"/>
                </a:cubicBezTo>
                <a:cubicBezTo>
                  <a:pt x="118646" y="28854"/>
                  <a:pt x="99597" y="5041"/>
                  <a:pt x="104888" y="3983"/>
                </a:cubicBezTo>
                <a:cubicBezTo>
                  <a:pt x="110179" y="2925"/>
                  <a:pt x="147751" y="23562"/>
                  <a:pt x="142988" y="23033"/>
                </a:cubicBezTo>
                <a:cubicBezTo>
                  <a:pt x="138226" y="22504"/>
                  <a:pt x="99067" y="-5013"/>
                  <a:pt x="76313" y="808"/>
                </a:cubicBezTo>
                <a:cubicBezTo>
                  <a:pt x="53559" y="6629"/>
                  <a:pt x="2759" y="53725"/>
                  <a:pt x="113" y="547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10F8CDD0-6EAA-1EC2-1A19-83A147976E96}"/>
              </a:ext>
            </a:extLst>
          </p:cNvPr>
          <p:cNvSpPr/>
          <p:nvPr/>
        </p:nvSpPr>
        <p:spPr>
          <a:xfrm>
            <a:off x="1926374" y="3117836"/>
            <a:ext cx="66595" cy="331656"/>
          </a:xfrm>
          <a:custGeom>
            <a:avLst/>
            <a:gdLst>
              <a:gd name="connsiteX0" fmla="*/ 851 w 66595"/>
              <a:gd name="connsiteY0" fmla="*/ 14 h 331656"/>
              <a:gd name="connsiteX1" fmla="*/ 64351 w 66595"/>
              <a:gd name="connsiteY1" fmla="*/ 82564 h 331656"/>
              <a:gd name="connsiteX2" fmla="*/ 51651 w 66595"/>
              <a:gd name="connsiteY2" fmla="*/ 158764 h 331656"/>
              <a:gd name="connsiteX3" fmla="*/ 45301 w 66595"/>
              <a:gd name="connsiteY3" fmla="*/ 231789 h 331656"/>
              <a:gd name="connsiteX4" fmla="*/ 58001 w 66595"/>
              <a:gd name="connsiteY4" fmla="*/ 330214 h 331656"/>
              <a:gd name="connsiteX5" fmla="*/ 48476 w 66595"/>
              <a:gd name="connsiteY5" fmla="*/ 279414 h 331656"/>
              <a:gd name="connsiteX6" fmla="*/ 16726 w 66595"/>
              <a:gd name="connsiteY6" fmla="*/ 133364 h 331656"/>
              <a:gd name="connsiteX7" fmla="*/ 26251 w 66595"/>
              <a:gd name="connsiteY7" fmla="*/ 88914 h 331656"/>
              <a:gd name="connsiteX8" fmla="*/ 851 w 66595"/>
              <a:gd name="connsiteY8" fmla="*/ 14 h 331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595" h="331656">
                <a:moveTo>
                  <a:pt x="851" y="14"/>
                </a:moveTo>
                <a:cubicBezTo>
                  <a:pt x="7201" y="-1044"/>
                  <a:pt x="55884" y="56106"/>
                  <a:pt x="64351" y="82564"/>
                </a:cubicBezTo>
                <a:cubicBezTo>
                  <a:pt x="72818" y="109022"/>
                  <a:pt x="54826" y="133893"/>
                  <a:pt x="51651" y="158764"/>
                </a:cubicBezTo>
                <a:cubicBezTo>
                  <a:pt x="48476" y="183635"/>
                  <a:pt x="44243" y="203214"/>
                  <a:pt x="45301" y="231789"/>
                </a:cubicBezTo>
                <a:cubicBezTo>
                  <a:pt x="46359" y="260364"/>
                  <a:pt x="57472" y="322277"/>
                  <a:pt x="58001" y="330214"/>
                </a:cubicBezTo>
                <a:cubicBezTo>
                  <a:pt x="58530" y="338152"/>
                  <a:pt x="55355" y="312222"/>
                  <a:pt x="48476" y="279414"/>
                </a:cubicBezTo>
                <a:cubicBezTo>
                  <a:pt x="41597" y="246606"/>
                  <a:pt x="20430" y="165114"/>
                  <a:pt x="16726" y="133364"/>
                </a:cubicBezTo>
                <a:cubicBezTo>
                  <a:pt x="13022" y="101614"/>
                  <a:pt x="26780" y="105318"/>
                  <a:pt x="26251" y="88914"/>
                </a:cubicBezTo>
                <a:cubicBezTo>
                  <a:pt x="25722" y="72510"/>
                  <a:pt x="-5499" y="1072"/>
                  <a:pt x="851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16C0679A-24EA-4467-99EA-9DD1481E590B}"/>
              </a:ext>
            </a:extLst>
          </p:cNvPr>
          <p:cNvSpPr/>
          <p:nvPr/>
        </p:nvSpPr>
        <p:spPr>
          <a:xfrm>
            <a:off x="1971280" y="3400381"/>
            <a:ext cx="133647" cy="150437"/>
          </a:xfrm>
          <a:custGeom>
            <a:avLst/>
            <a:gdLst>
              <a:gd name="connsiteX0" fmla="*/ 395 w 133647"/>
              <a:gd name="connsiteY0" fmla="*/ 19094 h 150437"/>
              <a:gd name="connsiteX1" fmla="*/ 86120 w 133647"/>
              <a:gd name="connsiteY1" fmla="*/ 12744 h 150437"/>
              <a:gd name="connsiteX2" fmla="*/ 121045 w 133647"/>
              <a:gd name="connsiteY2" fmla="*/ 28619 h 150437"/>
              <a:gd name="connsiteX3" fmla="*/ 114695 w 133647"/>
              <a:gd name="connsiteY3" fmla="*/ 76244 h 150437"/>
              <a:gd name="connsiteX4" fmla="*/ 60720 w 133647"/>
              <a:gd name="connsiteY4" fmla="*/ 149269 h 150437"/>
              <a:gd name="connsiteX5" fmla="*/ 108345 w 133647"/>
              <a:gd name="connsiteY5" fmla="*/ 114344 h 150437"/>
              <a:gd name="connsiteX6" fmla="*/ 127395 w 133647"/>
              <a:gd name="connsiteY6" fmla="*/ 25444 h 150437"/>
              <a:gd name="connsiteX7" fmla="*/ 124220 w 133647"/>
              <a:gd name="connsiteY7" fmla="*/ 44 h 150437"/>
              <a:gd name="connsiteX8" fmla="*/ 395 w 133647"/>
              <a:gd name="connsiteY8" fmla="*/ 19094 h 150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647" h="150437">
                <a:moveTo>
                  <a:pt x="395" y="19094"/>
                </a:moveTo>
                <a:cubicBezTo>
                  <a:pt x="-5955" y="21211"/>
                  <a:pt x="66012" y="11156"/>
                  <a:pt x="86120" y="12744"/>
                </a:cubicBezTo>
                <a:cubicBezTo>
                  <a:pt x="106228" y="14331"/>
                  <a:pt x="116283" y="18036"/>
                  <a:pt x="121045" y="28619"/>
                </a:cubicBezTo>
                <a:cubicBezTo>
                  <a:pt x="125808" y="39202"/>
                  <a:pt x="124749" y="56136"/>
                  <a:pt x="114695" y="76244"/>
                </a:cubicBezTo>
                <a:cubicBezTo>
                  <a:pt x="104641" y="96352"/>
                  <a:pt x="61778" y="142919"/>
                  <a:pt x="60720" y="149269"/>
                </a:cubicBezTo>
                <a:cubicBezTo>
                  <a:pt x="59662" y="155619"/>
                  <a:pt x="97233" y="134981"/>
                  <a:pt x="108345" y="114344"/>
                </a:cubicBezTo>
                <a:cubicBezTo>
                  <a:pt x="119457" y="93707"/>
                  <a:pt x="124749" y="44494"/>
                  <a:pt x="127395" y="25444"/>
                </a:cubicBezTo>
                <a:cubicBezTo>
                  <a:pt x="130041" y="6394"/>
                  <a:pt x="141682" y="1102"/>
                  <a:pt x="124220" y="44"/>
                </a:cubicBezTo>
                <a:cubicBezTo>
                  <a:pt x="106758" y="-1014"/>
                  <a:pt x="6745" y="16977"/>
                  <a:pt x="395" y="190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48E06A12-0344-97CB-E7D9-5B1B2A86816A}"/>
              </a:ext>
            </a:extLst>
          </p:cNvPr>
          <p:cNvSpPr/>
          <p:nvPr/>
        </p:nvSpPr>
        <p:spPr>
          <a:xfrm>
            <a:off x="2130339" y="3565462"/>
            <a:ext cx="162011" cy="391778"/>
          </a:xfrm>
          <a:custGeom>
            <a:avLst/>
            <a:gdLst>
              <a:gd name="connsiteX0" fmla="*/ 86 w 162011"/>
              <a:gd name="connsiteY0" fmla="*/ 63 h 391778"/>
              <a:gd name="connsiteX1" fmla="*/ 104861 w 162011"/>
              <a:gd name="connsiteY1" fmla="*/ 123888 h 391778"/>
              <a:gd name="connsiteX2" fmla="*/ 139786 w 162011"/>
              <a:gd name="connsiteY2" fmla="*/ 203263 h 391778"/>
              <a:gd name="connsiteX3" fmla="*/ 142961 w 162011"/>
              <a:gd name="connsiteY3" fmla="*/ 181038 h 391778"/>
              <a:gd name="connsiteX4" fmla="*/ 133436 w 162011"/>
              <a:gd name="connsiteY4" fmla="*/ 276288 h 391778"/>
              <a:gd name="connsiteX5" fmla="*/ 155661 w 162011"/>
              <a:gd name="connsiteY5" fmla="*/ 215963 h 391778"/>
              <a:gd name="connsiteX6" fmla="*/ 111211 w 162011"/>
              <a:gd name="connsiteY6" fmla="*/ 387413 h 391778"/>
              <a:gd name="connsiteX7" fmla="*/ 117561 w 162011"/>
              <a:gd name="connsiteY7" fmla="*/ 333438 h 391778"/>
              <a:gd name="connsiteX8" fmla="*/ 123911 w 162011"/>
              <a:gd name="connsiteY8" fmla="*/ 254063 h 391778"/>
              <a:gd name="connsiteX9" fmla="*/ 162011 w 162011"/>
              <a:gd name="connsiteY9" fmla="*/ 200088 h 391778"/>
              <a:gd name="connsiteX10" fmla="*/ 123911 w 162011"/>
              <a:gd name="connsiteY10" fmla="*/ 108013 h 391778"/>
              <a:gd name="connsiteX11" fmla="*/ 86 w 162011"/>
              <a:gd name="connsiteY11" fmla="*/ 63 h 391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011" h="391778">
                <a:moveTo>
                  <a:pt x="86" y="63"/>
                </a:moveTo>
                <a:cubicBezTo>
                  <a:pt x="-3089" y="2709"/>
                  <a:pt x="81578" y="90021"/>
                  <a:pt x="104861" y="123888"/>
                </a:cubicBezTo>
                <a:cubicBezTo>
                  <a:pt x="128144" y="157755"/>
                  <a:pt x="133436" y="193738"/>
                  <a:pt x="139786" y="203263"/>
                </a:cubicBezTo>
                <a:cubicBezTo>
                  <a:pt x="146136" y="212788"/>
                  <a:pt x="144019" y="168867"/>
                  <a:pt x="142961" y="181038"/>
                </a:cubicBezTo>
                <a:cubicBezTo>
                  <a:pt x="141903" y="193209"/>
                  <a:pt x="131319" y="270467"/>
                  <a:pt x="133436" y="276288"/>
                </a:cubicBezTo>
                <a:cubicBezTo>
                  <a:pt x="135553" y="282109"/>
                  <a:pt x="159365" y="197442"/>
                  <a:pt x="155661" y="215963"/>
                </a:cubicBezTo>
                <a:cubicBezTo>
                  <a:pt x="151957" y="234484"/>
                  <a:pt x="117561" y="367834"/>
                  <a:pt x="111211" y="387413"/>
                </a:cubicBezTo>
                <a:cubicBezTo>
                  <a:pt x="104861" y="406992"/>
                  <a:pt x="115444" y="355663"/>
                  <a:pt x="117561" y="333438"/>
                </a:cubicBezTo>
                <a:cubicBezTo>
                  <a:pt x="119678" y="311213"/>
                  <a:pt x="116503" y="276288"/>
                  <a:pt x="123911" y="254063"/>
                </a:cubicBezTo>
                <a:cubicBezTo>
                  <a:pt x="131319" y="231838"/>
                  <a:pt x="162011" y="224430"/>
                  <a:pt x="162011" y="200088"/>
                </a:cubicBezTo>
                <a:cubicBezTo>
                  <a:pt x="162011" y="175746"/>
                  <a:pt x="150899" y="137646"/>
                  <a:pt x="123911" y="108013"/>
                </a:cubicBezTo>
                <a:cubicBezTo>
                  <a:pt x="96924" y="78380"/>
                  <a:pt x="3261" y="-2583"/>
                  <a:pt x="86" y="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F75EAACC-0C82-7256-5F00-64142415A864}"/>
              </a:ext>
            </a:extLst>
          </p:cNvPr>
          <p:cNvSpPr/>
          <p:nvPr/>
        </p:nvSpPr>
        <p:spPr>
          <a:xfrm>
            <a:off x="1961758" y="3514334"/>
            <a:ext cx="162342" cy="250958"/>
          </a:xfrm>
          <a:custGeom>
            <a:avLst/>
            <a:gdLst>
              <a:gd name="connsiteX0" fmla="*/ 162317 w 162342"/>
              <a:gd name="connsiteY0" fmla="*/ 391 h 250958"/>
              <a:gd name="connsiteX1" fmla="*/ 70242 w 162342"/>
              <a:gd name="connsiteY1" fmla="*/ 41666 h 250958"/>
              <a:gd name="connsiteX2" fmla="*/ 32142 w 162342"/>
              <a:gd name="connsiteY2" fmla="*/ 86116 h 250958"/>
              <a:gd name="connsiteX3" fmla="*/ 22617 w 162342"/>
              <a:gd name="connsiteY3" fmla="*/ 152791 h 250958"/>
              <a:gd name="connsiteX4" fmla="*/ 22617 w 162342"/>
              <a:gd name="connsiteY4" fmla="*/ 127391 h 250958"/>
              <a:gd name="connsiteX5" fmla="*/ 48017 w 162342"/>
              <a:gd name="connsiteY5" fmla="*/ 248041 h 250958"/>
              <a:gd name="connsiteX6" fmla="*/ 35317 w 162342"/>
              <a:gd name="connsiteY6" fmla="*/ 206766 h 250958"/>
              <a:gd name="connsiteX7" fmla="*/ 392 w 162342"/>
              <a:gd name="connsiteY7" fmla="*/ 130566 h 250958"/>
              <a:gd name="connsiteX8" fmla="*/ 60717 w 162342"/>
              <a:gd name="connsiteY8" fmla="*/ 67066 h 250958"/>
              <a:gd name="connsiteX9" fmla="*/ 162317 w 162342"/>
              <a:gd name="connsiteY9" fmla="*/ 391 h 250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342" h="250958">
                <a:moveTo>
                  <a:pt x="162317" y="391"/>
                </a:moveTo>
                <a:cubicBezTo>
                  <a:pt x="163904" y="-3842"/>
                  <a:pt x="91938" y="27379"/>
                  <a:pt x="70242" y="41666"/>
                </a:cubicBezTo>
                <a:cubicBezTo>
                  <a:pt x="48546" y="55954"/>
                  <a:pt x="40079" y="67595"/>
                  <a:pt x="32142" y="86116"/>
                </a:cubicBezTo>
                <a:cubicBezTo>
                  <a:pt x="24205" y="104637"/>
                  <a:pt x="24204" y="145912"/>
                  <a:pt x="22617" y="152791"/>
                </a:cubicBezTo>
                <a:cubicBezTo>
                  <a:pt x="21030" y="159670"/>
                  <a:pt x="18384" y="111516"/>
                  <a:pt x="22617" y="127391"/>
                </a:cubicBezTo>
                <a:cubicBezTo>
                  <a:pt x="26850" y="143266"/>
                  <a:pt x="45900" y="234812"/>
                  <a:pt x="48017" y="248041"/>
                </a:cubicBezTo>
                <a:cubicBezTo>
                  <a:pt x="50134" y="261270"/>
                  <a:pt x="43255" y="226345"/>
                  <a:pt x="35317" y="206766"/>
                </a:cubicBezTo>
                <a:cubicBezTo>
                  <a:pt x="27379" y="187187"/>
                  <a:pt x="-3841" y="153849"/>
                  <a:pt x="392" y="130566"/>
                </a:cubicBezTo>
                <a:cubicBezTo>
                  <a:pt x="4625" y="107283"/>
                  <a:pt x="36375" y="85058"/>
                  <a:pt x="60717" y="67066"/>
                </a:cubicBezTo>
                <a:cubicBezTo>
                  <a:pt x="85059" y="49074"/>
                  <a:pt x="160730" y="4624"/>
                  <a:pt x="162317" y="3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514540BA-4FB1-04A2-2C17-FD226AEEF360}"/>
              </a:ext>
            </a:extLst>
          </p:cNvPr>
          <p:cNvSpPr/>
          <p:nvPr/>
        </p:nvSpPr>
        <p:spPr>
          <a:xfrm>
            <a:off x="1935073" y="3669538"/>
            <a:ext cx="340266" cy="271183"/>
          </a:xfrm>
          <a:custGeom>
            <a:avLst/>
            <a:gdLst>
              <a:gd name="connsiteX0" fmla="*/ 62002 w 340266"/>
              <a:gd name="connsiteY0" fmla="*/ 762 h 271183"/>
              <a:gd name="connsiteX1" fmla="*/ 4852 w 340266"/>
              <a:gd name="connsiteY1" fmla="*/ 121412 h 271183"/>
              <a:gd name="connsiteX2" fmla="*/ 14377 w 340266"/>
              <a:gd name="connsiteY2" fmla="*/ 149987 h 271183"/>
              <a:gd name="connsiteX3" fmla="*/ 55652 w 340266"/>
              <a:gd name="connsiteY3" fmla="*/ 223012 h 271183"/>
              <a:gd name="connsiteX4" fmla="*/ 62002 w 340266"/>
              <a:gd name="connsiteY4" fmla="*/ 242062 h 271183"/>
              <a:gd name="connsiteX5" fmla="*/ 131852 w 340266"/>
              <a:gd name="connsiteY5" fmla="*/ 270637 h 271183"/>
              <a:gd name="connsiteX6" fmla="*/ 93752 w 340266"/>
              <a:gd name="connsiteY6" fmla="*/ 261112 h 271183"/>
              <a:gd name="connsiteX7" fmla="*/ 338227 w 340266"/>
              <a:gd name="connsiteY7" fmla="*/ 264287 h 271183"/>
              <a:gd name="connsiteX8" fmla="*/ 204877 w 340266"/>
              <a:gd name="connsiteY8" fmla="*/ 251587 h 271183"/>
              <a:gd name="connsiteX9" fmla="*/ 103277 w 340266"/>
              <a:gd name="connsiteY9" fmla="*/ 257937 h 271183"/>
              <a:gd name="connsiteX10" fmla="*/ 42952 w 340266"/>
              <a:gd name="connsiteY10" fmla="*/ 223012 h 271183"/>
              <a:gd name="connsiteX11" fmla="*/ 1677 w 340266"/>
              <a:gd name="connsiteY11" fmla="*/ 232537 h 271183"/>
              <a:gd name="connsiteX12" fmla="*/ 8027 w 340266"/>
              <a:gd name="connsiteY12" fmla="*/ 143637 h 271183"/>
              <a:gd name="connsiteX13" fmla="*/ 8027 w 340266"/>
              <a:gd name="connsiteY13" fmla="*/ 45212 h 271183"/>
              <a:gd name="connsiteX14" fmla="*/ 4852 w 340266"/>
              <a:gd name="connsiteY14" fmla="*/ 67437 h 271183"/>
              <a:gd name="connsiteX15" fmla="*/ 62002 w 340266"/>
              <a:gd name="connsiteY15" fmla="*/ 762 h 271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0266" h="271183">
                <a:moveTo>
                  <a:pt x="62002" y="762"/>
                </a:moveTo>
                <a:cubicBezTo>
                  <a:pt x="62002" y="9758"/>
                  <a:pt x="12789" y="96541"/>
                  <a:pt x="4852" y="121412"/>
                </a:cubicBezTo>
                <a:cubicBezTo>
                  <a:pt x="-3085" y="146283"/>
                  <a:pt x="5910" y="133054"/>
                  <a:pt x="14377" y="149987"/>
                </a:cubicBezTo>
                <a:cubicBezTo>
                  <a:pt x="22844" y="166920"/>
                  <a:pt x="55652" y="223012"/>
                  <a:pt x="55652" y="223012"/>
                </a:cubicBezTo>
                <a:cubicBezTo>
                  <a:pt x="63589" y="238358"/>
                  <a:pt x="49302" y="234125"/>
                  <a:pt x="62002" y="242062"/>
                </a:cubicBezTo>
                <a:cubicBezTo>
                  <a:pt x="74702" y="249999"/>
                  <a:pt x="126560" y="267462"/>
                  <a:pt x="131852" y="270637"/>
                </a:cubicBezTo>
                <a:cubicBezTo>
                  <a:pt x="137144" y="273812"/>
                  <a:pt x="59356" y="262170"/>
                  <a:pt x="93752" y="261112"/>
                </a:cubicBezTo>
                <a:cubicBezTo>
                  <a:pt x="128148" y="260054"/>
                  <a:pt x="319706" y="265874"/>
                  <a:pt x="338227" y="264287"/>
                </a:cubicBezTo>
                <a:cubicBezTo>
                  <a:pt x="356748" y="262700"/>
                  <a:pt x="244035" y="252645"/>
                  <a:pt x="204877" y="251587"/>
                </a:cubicBezTo>
                <a:cubicBezTo>
                  <a:pt x="165719" y="250529"/>
                  <a:pt x="130264" y="262699"/>
                  <a:pt x="103277" y="257937"/>
                </a:cubicBezTo>
                <a:cubicBezTo>
                  <a:pt x="76290" y="253175"/>
                  <a:pt x="59885" y="227245"/>
                  <a:pt x="42952" y="223012"/>
                </a:cubicBezTo>
                <a:cubicBezTo>
                  <a:pt x="26019" y="218779"/>
                  <a:pt x="7498" y="245766"/>
                  <a:pt x="1677" y="232537"/>
                </a:cubicBezTo>
                <a:cubicBezTo>
                  <a:pt x="-4144" y="219308"/>
                  <a:pt x="6969" y="174858"/>
                  <a:pt x="8027" y="143637"/>
                </a:cubicBezTo>
                <a:cubicBezTo>
                  <a:pt x="9085" y="112416"/>
                  <a:pt x="8556" y="57912"/>
                  <a:pt x="8027" y="45212"/>
                </a:cubicBezTo>
                <a:cubicBezTo>
                  <a:pt x="7498" y="32512"/>
                  <a:pt x="-1498" y="69554"/>
                  <a:pt x="4852" y="67437"/>
                </a:cubicBezTo>
                <a:cubicBezTo>
                  <a:pt x="11202" y="65320"/>
                  <a:pt x="62002" y="-8234"/>
                  <a:pt x="62002" y="7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62F5F2FB-8E46-2EB7-4F23-14E141BEC8A6}"/>
              </a:ext>
            </a:extLst>
          </p:cNvPr>
          <p:cNvSpPr/>
          <p:nvPr/>
        </p:nvSpPr>
        <p:spPr>
          <a:xfrm>
            <a:off x="2047768" y="3578222"/>
            <a:ext cx="32949" cy="111138"/>
          </a:xfrm>
          <a:custGeom>
            <a:avLst/>
            <a:gdLst>
              <a:gd name="connsiteX0" fmla="*/ 31857 w 32949"/>
              <a:gd name="connsiteY0" fmla="*/ 3 h 111138"/>
              <a:gd name="connsiteX1" fmla="*/ 28682 w 32949"/>
              <a:gd name="connsiteY1" fmla="*/ 73028 h 111138"/>
              <a:gd name="connsiteX2" fmla="*/ 107 w 32949"/>
              <a:gd name="connsiteY2" fmla="*/ 111128 h 111138"/>
              <a:gd name="connsiteX3" fmla="*/ 19157 w 32949"/>
              <a:gd name="connsiteY3" fmla="*/ 69853 h 111138"/>
              <a:gd name="connsiteX4" fmla="*/ 31857 w 32949"/>
              <a:gd name="connsiteY4" fmla="*/ 3 h 11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49" h="111138">
                <a:moveTo>
                  <a:pt x="31857" y="3"/>
                </a:moveTo>
                <a:cubicBezTo>
                  <a:pt x="33444" y="532"/>
                  <a:pt x="33974" y="54507"/>
                  <a:pt x="28682" y="73028"/>
                </a:cubicBezTo>
                <a:cubicBezTo>
                  <a:pt x="23390" y="91549"/>
                  <a:pt x="1694" y="111657"/>
                  <a:pt x="107" y="111128"/>
                </a:cubicBezTo>
                <a:cubicBezTo>
                  <a:pt x="-1480" y="110599"/>
                  <a:pt x="14924" y="84670"/>
                  <a:pt x="19157" y="69853"/>
                </a:cubicBezTo>
                <a:cubicBezTo>
                  <a:pt x="23390" y="55036"/>
                  <a:pt x="30270" y="-526"/>
                  <a:pt x="31857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B05D515C-80DA-368C-A953-A9DD6B58F575}"/>
              </a:ext>
            </a:extLst>
          </p:cNvPr>
          <p:cNvSpPr/>
          <p:nvPr/>
        </p:nvSpPr>
        <p:spPr>
          <a:xfrm>
            <a:off x="2030267" y="3539114"/>
            <a:ext cx="90723" cy="215507"/>
          </a:xfrm>
          <a:custGeom>
            <a:avLst/>
            <a:gdLst>
              <a:gd name="connsiteX0" fmla="*/ 71583 w 90723"/>
              <a:gd name="connsiteY0" fmla="*/ 1011 h 215507"/>
              <a:gd name="connsiteX1" fmla="*/ 90633 w 90723"/>
              <a:gd name="connsiteY1" fmla="*/ 64511 h 215507"/>
              <a:gd name="connsiteX2" fmla="*/ 77933 w 90723"/>
              <a:gd name="connsiteY2" fmla="*/ 115311 h 215507"/>
              <a:gd name="connsiteX3" fmla="*/ 58883 w 90723"/>
              <a:gd name="connsiteY3" fmla="*/ 147061 h 215507"/>
              <a:gd name="connsiteX4" fmla="*/ 1733 w 90723"/>
              <a:gd name="connsiteY4" fmla="*/ 213736 h 215507"/>
              <a:gd name="connsiteX5" fmla="*/ 20783 w 90723"/>
              <a:gd name="connsiteY5" fmla="*/ 191511 h 215507"/>
              <a:gd name="connsiteX6" fmla="*/ 81108 w 90723"/>
              <a:gd name="connsiteY6" fmla="*/ 140711 h 215507"/>
              <a:gd name="connsiteX7" fmla="*/ 58883 w 90723"/>
              <a:gd name="connsiteY7" fmla="*/ 162936 h 215507"/>
              <a:gd name="connsiteX8" fmla="*/ 68408 w 90723"/>
              <a:gd name="connsiteY8" fmla="*/ 118486 h 215507"/>
              <a:gd name="connsiteX9" fmla="*/ 71583 w 90723"/>
              <a:gd name="connsiteY9" fmla="*/ 1011 h 21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723" h="215507">
                <a:moveTo>
                  <a:pt x="71583" y="1011"/>
                </a:moveTo>
                <a:cubicBezTo>
                  <a:pt x="75287" y="-7985"/>
                  <a:pt x="89575" y="45461"/>
                  <a:pt x="90633" y="64511"/>
                </a:cubicBezTo>
                <a:cubicBezTo>
                  <a:pt x="91691" y="83561"/>
                  <a:pt x="83225" y="101553"/>
                  <a:pt x="77933" y="115311"/>
                </a:cubicBezTo>
                <a:cubicBezTo>
                  <a:pt x="72641" y="129069"/>
                  <a:pt x="71583" y="130657"/>
                  <a:pt x="58883" y="147061"/>
                </a:cubicBezTo>
                <a:cubicBezTo>
                  <a:pt x="46183" y="163465"/>
                  <a:pt x="1733" y="213736"/>
                  <a:pt x="1733" y="213736"/>
                </a:cubicBezTo>
                <a:cubicBezTo>
                  <a:pt x="-4617" y="221144"/>
                  <a:pt x="7554" y="203682"/>
                  <a:pt x="20783" y="191511"/>
                </a:cubicBezTo>
                <a:cubicBezTo>
                  <a:pt x="34012" y="179340"/>
                  <a:pt x="81108" y="140711"/>
                  <a:pt x="81108" y="140711"/>
                </a:cubicBezTo>
                <a:cubicBezTo>
                  <a:pt x="87458" y="135949"/>
                  <a:pt x="61000" y="166640"/>
                  <a:pt x="58883" y="162936"/>
                </a:cubicBezTo>
                <a:cubicBezTo>
                  <a:pt x="56766" y="159232"/>
                  <a:pt x="65233" y="140711"/>
                  <a:pt x="68408" y="118486"/>
                </a:cubicBezTo>
                <a:cubicBezTo>
                  <a:pt x="71583" y="96261"/>
                  <a:pt x="67879" y="10007"/>
                  <a:pt x="71583" y="10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5A03BC29-BE30-4A93-0A47-F66B8D738D8A}"/>
              </a:ext>
            </a:extLst>
          </p:cNvPr>
          <p:cNvSpPr/>
          <p:nvPr/>
        </p:nvSpPr>
        <p:spPr>
          <a:xfrm>
            <a:off x="1990558" y="3746441"/>
            <a:ext cx="211639" cy="49472"/>
          </a:xfrm>
          <a:custGeom>
            <a:avLst/>
            <a:gdLst>
              <a:gd name="connsiteX0" fmla="*/ 167 w 211639"/>
              <a:gd name="connsiteY0" fmla="*/ 59 h 49472"/>
              <a:gd name="connsiteX1" fmla="*/ 108117 w 211639"/>
              <a:gd name="connsiteY1" fmla="*/ 44509 h 49472"/>
              <a:gd name="connsiteX2" fmla="*/ 209717 w 211639"/>
              <a:gd name="connsiteY2" fmla="*/ 47684 h 49472"/>
              <a:gd name="connsiteX3" fmla="*/ 171617 w 211639"/>
              <a:gd name="connsiteY3" fmla="*/ 38159 h 49472"/>
              <a:gd name="connsiteX4" fmla="*/ 133517 w 211639"/>
              <a:gd name="connsiteY4" fmla="*/ 34984 h 49472"/>
              <a:gd name="connsiteX5" fmla="*/ 167 w 211639"/>
              <a:gd name="connsiteY5" fmla="*/ 59 h 49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639" h="49472">
                <a:moveTo>
                  <a:pt x="167" y="59"/>
                </a:moveTo>
                <a:cubicBezTo>
                  <a:pt x="-4066" y="1646"/>
                  <a:pt x="73192" y="36572"/>
                  <a:pt x="108117" y="44509"/>
                </a:cubicBezTo>
                <a:cubicBezTo>
                  <a:pt x="143042" y="52446"/>
                  <a:pt x="199134" y="48742"/>
                  <a:pt x="209717" y="47684"/>
                </a:cubicBezTo>
                <a:cubicBezTo>
                  <a:pt x="220300" y="46626"/>
                  <a:pt x="184317" y="40276"/>
                  <a:pt x="171617" y="38159"/>
                </a:cubicBezTo>
                <a:cubicBezTo>
                  <a:pt x="158917" y="36042"/>
                  <a:pt x="166854" y="40805"/>
                  <a:pt x="133517" y="34984"/>
                </a:cubicBezTo>
                <a:cubicBezTo>
                  <a:pt x="100180" y="29163"/>
                  <a:pt x="4400" y="-1528"/>
                  <a:pt x="167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3CEE37A8-039E-8BF5-9774-724C553E5344}"/>
              </a:ext>
            </a:extLst>
          </p:cNvPr>
          <p:cNvSpPr/>
          <p:nvPr/>
        </p:nvSpPr>
        <p:spPr>
          <a:xfrm>
            <a:off x="2104999" y="3555978"/>
            <a:ext cx="108307" cy="241674"/>
          </a:xfrm>
          <a:custGeom>
            <a:avLst/>
            <a:gdLst>
              <a:gd name="connsiteX0" fmla="*/ 26 w 108307"/>
              <a:gd name="connsiteY0" fmla="*/ 22 h 241674"/>
              <a:gd name="connsiteX1" fmla="*/ 82576 w 108307"/>
              <a:gd name="connsiteY1" fmla="*/ 111147 h 241674"/>
              <a:gd name="connsiteX2" fmla="*/ 82576 w 108307"/>
              <a:gd name="connsiteY2" fmla="*/ 161947 h 241674"/>
              <a:gd name="connsiteX3" fmla="*/ 107976 w 108307"/>
              <a:gd name="connsiteY3" fmla="*/ 117497 h 241674"/>
              <a:gd name="connsiteX4" fmla="*/ 95276 w 108307"/>
              <a:gd name="connsiteY4" fmla="*/ 168297 h 241674"/>
              <a:gd name="connsiteX5" fmla="*/ 69876 w 108307"/>
              <a:gd name="connsiteY5" fmla="*/ 241322 h 241674"/>
              <a:gd name="connsiteX6" fmla="*/ 79401 w 108307"/>
              <a:gd name="connsiteY6" fmla="*/ 193697 h 241674"/>
              <a:gd name="connsiteX7" fmla="*/ 92101 w 108307"/>
              <a:gd name="connsiteY7" fmla="*/ 139722 h 241674"/>
              <a:gd name="connsiteX8" fmla="*/ 92101 w 108307"/>
              <a:gd name="connsiteY8" fmla="*/ 101622 h 241674"/>
              <a:gd name="connsiteX9" fmla="*/ 26 w 108307"/>
              <a:gd name="connsiteY9" fmla="*/ 22 h 241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307" h="241674">
                <a:moveTo>
                  <a:pt x="26" y="22"/>
                </a:moveTo>
                <a:cubicBezTo>
                  <a:pt x="-1561" y="1609"/>
                  <a:pt x="68818" y="84160"/>
                  <a:pt x="82576" y="111147"/>
                </a:cubicBezTo>
                <a:cubicBezTo>
                  <a:pt x="96334" y="138135"/>
                  <a:pt x="78343" y="160889"/>
                  <a:pt x="82576" y="161947"/>
                </a:cubicBezTo>
                <a:cubicBezTo>
                  <a:pt x="86809" y="163005"/>
                  <a:pt x="105859" y="116439"/>
                  <a:pt x="107976" y="117497"/>
                </a:cubicBezTo>
                <a:cubicBezTo>
                  <a:pt x="110093" y="118555"/>
                  <a:pt x="101626" y="147660"/>
                  <a:pt x="95276" y="168297"/>
                </a:cubicBezTo>
                <a:cubicBezTo>
                  <a:pt x="88926" y="188934"/>
                  <a:pt x="72522" y="237089"/>
                  <a:pt x="69876" y="241322"/>
                </a:cubicBezTo>
                <a:cubicBezTo>
                  <a:pt x="67230" y="245555"/>
                  <a:pt x="75697" y="210630"/>
                  <a:pt x="79401" y="193697"/>
                </a:cubicBezTo>
                <a:cubicBezTo>
                  <a:pt x="83105" y="176764"/>
                  <a:pt x="89984" y="155068"/>
                  <a:pt x="92101" y="139722"/>
                </a:cubicBezTo>
                <a:cubicBezTo>
                  <a:pt x="94218" y="124376"/>
                  <a:pt x="105859" y="123318"/>
                  <a:pt x="92101" y="101622"/>
                </a:cubicBezTo>
                <a:cubicBezTo>
                  <a:pt x="78343" y="79926"/>
                  <a:pt x="1613" y="-1565"/>
                  <a:pt x="26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25894781-AD8D-3643-1F2A-69840EFABA52}"/>
              </a:ext>
            </a:extLst>
          </p:cNvPr>
          <p:cNvSpPr/>
          <p:nvPr/>
        </p:nvSpPr>
        <p:spPr>
          <a:xfrm>
            <a:off x="2052931" y="3787707"/>
            <a:ext cx="182278" cy="98906"/>
          </a:xfrm>
          <a:custGeom>
            <a:avLst/>
            <a:gdLst>
              <a:gd name="connsiteX0" fmla="*/ 1294 w 182278"/>
              <a:gd name="connsiteY0" fmla="*/ 47693 h 98906"/>
              <a:gd name="connsiteX1" fmla="*/ 52094 w 182278"/>
              <a:gd name="connsiteY1" fmla="*/ 98493 h 98906"/>
              <a:gd name="connsiteX2" fmla="*/ 147344 w 182278"/>
              <a:gd name="connsiteY2" fmla="*/ 73093 h 98906"/>
              <a:gd name="connsiteX3" fmla="*/ 144169 w 182278"/>
              <a:gd name="connsiteY3" fmla="*/ 73093 h 98906"/>
              <a:gd name="connsiteX4" fmla="*/ 182269 w 182278"/>
              <a:gd name="connsiteY4" fmla="*/ 68 h 98906"/>
              <a:gd name="connsiteX5" fmla="*/ 147344 w 182278"/>
              <a:gd name="connsiteY5" fmla="*/ 60393 h 98906"/>
              <a:gd name="connsiteX6" fmla="*/ 102894 w 182278"/>
              <a:gd name="connsiteY6" fmla="*/ 88968 h 98906"/>
              <a:gd name="connsiteX7" fmla="*/ 1294 w 182278"/>
              <a:gd name="connsiteY7" fmla="*/ 47693 h 98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2278" h="98906">
                <a:moveTo>
                  <a:pt x="1294" y="47693"/>
                </a:moveTo>
                <a:cubicBezTo>
                  <a:pt x="-7173" y="49280"/>
                  <a:pt x="27752" y="94260"/>
                  <a:pt x="52094" y="98493"/>
                </a:cubicBezTo>
                <a:cubicBezTo>
                  <a:pt x="76436" y="102726"/>
                  <a:pt x="147344" y="73093"/>
                  <a:pt x="147344" y="73093"/>
                </a:cubicBezTo>
                <a:cubicBezTo>
                  <a:pt x="162690" y="68860"/>
                  <a:pt x="138348" y="85264"/>
                  <a:pt x="144169" y="73093"/>
                </a:cubicBezTo>
                <a:cubicBezTo>
                  <a:pt x="149990" y="60922"/>
                  <a:pt x="181740" y="2185"/>
                  <a:pt x="182269" y="68"/>
                </a:cubicBezTo>
                <a:cubicBezTo>
                  <a:pt x="182798" y="-2049"/>
                  <a:pt x="160573" y="45576"/>
                  <a:pt x="147344" y="60393"/>
                </a:cubicBezTo>
                <a:cubicBezTo>
                  <a:pt x="134115" y="75210"/>
                  <a:pt x="122473" y="87910"/>
                  <a:pt x="102894" y="88968"/>
                </a:cubicBezTo>
                <a:cubicBezTo>
                  <a:pt x="83315" y="90026"/>
                  <a:pt x="9761" y="46106"/>
                  <a:pt x="1294" y="476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983F1BB7-D13B-EFB7-B928-9D559D7E5C16}"/>
              </a:ext>
            </a:extLst>
          </p:cNvPr>
          <p:cNvSpPr/>
          <p:nvPr/>
        </p:nvSpPr>
        <p:spPr>
          <a:xfrm>
            <a:off x="2005254" y="3565525"/>
            <a:ext cx="58550" cy="111125"/>
          </a:xfrm>
          <a:custGeom>
            <a:avLst/>
            <a:gdLst>
              <a:gd name="connsiteX0" fmla="*/ 58496 w 58550"/>
              <a:gd name="connsiteY0" fmla="*/ 0 h 111125"/>
              <a:gd name="connsiteX1" fmla="*/ 17221 w 58550"/>
              <a:gd name="connsiteY1" fmla="*/ 69850 h 111125"/>
              <a:gd name="connsiteX2" fmla="*/ 1346 w 58550"/>
              <a:gd name="connsiteY2" fmla="*/ 111125 h 111125"/>
              <a:gd name="connsiteX3" fmla="*/ 7696 w 58550"/>
              <a:gd name="connsiteY3" fmla="*/ 69850 h 111125"/>
              <a:gd name="connsiteX4" fmla="*/ 58496 w 58550"/>
              <a:gd name="connsiteY4" fmla="*/ 0 h 11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50" h="111125">
                <a:moveTo>
                  <a:pt x="58496" y="0"/>
                </a:moveTo>
                <a:cubicBezTo>
                  <a:pt x="60083" y="0"/>
                  <a:pt x="26746" y="51329"/>
                  <a:pt x="17221" y="69850"/>
                </a:cubicBezTo>
                <a:cubicBezTo>
                  <a:pt x="7696" y="88371"/>
                  <a:pt x="2933" y="111125"/>
                  <a:pt x="1346" y="111125"/>
                </a:cubicBezTo>
                <a:cubicBezTo>
                  <a:pt x="-241" y="111125"/>
                  <a:pt x="-2358" y="83079"/>
                  <a:pt x="7696" y="69850"/>
                </a:cubicBezTo>
                <a:cubicBezTo>
                  <a:pt x="17750" y="56621"/>
                  <a:pt x="56909" y="0"/>
                  <a:pt x="5849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7947C625-8910-785C-40B2-5EC09B564987}"/>
              </a:ext>
            </a:extLst>
          </p:cNvPr>
          <p:cNvSpPr/>
          <p:nvPr/>
        </p:nvSpPr>
        <p:spPr>
          <a:xfrm>
            <a:off x="1377933" y="3050260"/>
            <a:ext cx="325848" cy="83559"/>
          </a:xfrm>
          <a:custGeom>
            <a:avLst/>
            <a:gdLst>
              <a:gd name="connsiteX0" fmla="*/ 17 w 325848"/>
              <a:gd name="connsiteY0" fmla="*/ 83465 h 83559"/>
              <a:gd name="connsiteX1" fmla="*/ 146067 w 325848"/>
              <a:gd name="connsiteY1" fmla="*/ 29490 h 83559"/>
              <a:gd name="connsiteX2" fmla="*/ 231792 w 325848"/>
              <a:gd name="connsiteY2" fmla="*/ 67590 h 83559"/>
              <a:gd name="connsiteX3" fmla="*/ 212742 w 325848"/>
              <a:gd name="connsiteY3" fmla="*/ 26315 h 83559"/>
              <a:gd name="connsiteX4" fmla="*/ 323867 w 325848"/>
              <a:gd name="connsiteY4" fmla="*/ 45365 h 83559"/>
              <a:gd name="connsiteX5" fmla="*/ 269892 w 325848"/>
              <a:gd name="connsiteY5" fmla="*/ 32665 h 83559"/>
              <a:gd name="connsiteX6" fmla="*/ 98442 w 325848"/>
              <a:gd name="connsiteY6" fmla="*/ 915 h 83559"/>
              <a:gd name="connsiteX7" fmla="*/ 155592 w 325848"/>
              <a:gd name="connsiteY7" fmla="*/ 13615 h 83559"/>
              <a:gd name="connsiteX8" fmla="*/ 17 w 325848"/>
              <a:gd name="connsiteY8" fmla="*/ 83465 h 83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5848" h="83559">
                <a:moveTo>
                  <a:pt x="17" y="83465"/>
                </a:moveTo>
                <a:cubicBezTo>
                  <a:pt x="-1571" y="86111"/>
                  <a:pt x="107438" y="32136"/>
                  <a:pt x="146067" y="29490"/>
                </a:cubicBezTo>
                <a:cubicBezTo>
                  <a:pt x="184696" y="26844"/>
                  <a:pt x="220680" y="68119"/>
                  <a:pt x="231792" y="67590"/>
                </a:cubicBezTo>
                <a:cubicBezTo>
                  <a:pt x="242904" y="67061"/>
                  <a:pt x="197396" y="30019"/>
                  <a:pt x="212742" y="26315"/>
                </a:cubicBezTo>
                <a:cubicBezTo>
                  <a:pt x="228088" y="22611"/>
                  <a:pt x="314342" y="44307"/>
                  <a:pt x="323867" y="45365"/>
                </a:cubicBezTo>
                <a:cubicBezTo>
                  <a:pt x="333392" y="46423"/>
                  <a:pt x="307463" y="40073"/>
                  <a:pt x="269892" y="32665"/>
                </a:cubicBezTo>
                <a:cubicBezTo>
                  <a:pt x="232321" y="25257"/>
                  <a:pt x="117492" y="4090"/>
                  <a:pt x="98442" y="915"/>
                </a:cubicBezTo>
                <a:cubicBezTo>
                  <a:pt x="79392" y="-2260"/>
                  <a:pt x="173055" y="3032"/>
                  <a:pt x="155592" y="13615"/>
                </a:cubicBezTo>
                <a:cubicBezTo>
                  <a:pt x="138130" y="24198"/>
                  <a:pt x="1605" y="80819"/>
                  <a:pt x="17" y="834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E2A84BED-1CF5-73ED-05B7-EFFDA1293BE0}"/>
              </a:ext>
            </a:extLst>
          </p:cNvPr>
          <p:cNvSpPr/>
          <p:nvPr/>
        </p:nvSpPr>
        <p:spPr>
          <a:xfrm>
            <a:off x="1403179" y="3139361"/>
            <a:ext cx="283503" cy="218989"/>
          </a:xfrm>
          <a:custGeom>
            <a:avLst/>
            <a:gdLst>
              <a:gd name="connsiteX0" fmla="*/ 171 w 283503"/>
              <a:gd name="connsiteY0" fmla="*/ 13414 h 218989"/>
              <a:gd name="connsiteX1" fmla="*/ 79546 w 283503"/>
              <a:gd name="connsiteY1" fmla="*/ 26114 h 218989"/>
              <a:gd name="connsiteX2" fmla="*/ 155746 w 283503"/>
              <a:gd name="connsiteY2" fmla="*/ 134064 h 218989"/>
              <a:gd name="connsiteX3" fmla="*/ 158921 w 283503"/>
              <a:gd name="connsiteY3" fmla="*/ 86439 h 218989"/>
              <a:gd name="connsiteX4" fmla="*/ 279571 w 283503"/>
              <a:gd name="connsiteY4" fmla="*/ 216614 h 218989"/>
              <a:gd name="connsiteX5" fmla="*/ 247821 w 283503"/>
              <a:gd name="connsiteY5" fmla="*/ 165814 h 218989"/>
              <a:gd name="connsiteX6" fmla="*/ 184321 w 283503"/>
              <a:gd name="connsiteY6" fmla="*/ 105489 h 218989"/>
              <a:gd name="connsiteX7" fmla="*/ 79546 w 283503"/>
              <a:gd name="connsiteY7" fmla="*/ 3889 h 218989"/>
              <a:gd name="connsiteX8" fmla="*/ 101771 w 283503"/>
              <a:gd name="connsiteY8" fmla="*/ 19764 h 218989"/>
              <a:gd name="connsiteX9" fmla="*/ 171 w 283503"/>
              <a:gd name="connsiteY9" fmla="*/ 13414 h 218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3503" h="218989">
                <a:moveTo>
                  <a:pt x="171" y="13414"/>
                </a:moveTo>
                <a:cubicBezTo>
                  <a:pt x="-3533" y="14472"/>
                  <a:pt x="53617" y="6006"/>
                  <a:pt x="79546" y="26114"/>
                </a:cubicBezTo>
                <a:cubicBezTo>
                  <a:pt x="105475" y="46222"/>
                  <a:pt x="142517" y="124010"/>
                  <a:pt x="155746" y="134064"/>
                </a:cubicBezTo>
                <a:cubicBezTo>
                  <a:pt x="168975" y="144118"/>
                  <a:pt x="138283" y="72681"/>
                  <a:pt x="158921" y="86439"/>
                </a:cubicBezTo>
                <a:cubicBezTo>
                  <a:pt x="179559" y="100197"/>
                  <a:pt x="264754" y="203385"/>
                  <a:pt x="279571" y="216614"/>
                </a:cubicBezTo>
                <a:cubicBezTo>
                  <a:pt x="294388" y="229843"/>
                  <a:pt x="263696" y="184335"/>
                  <a:pt x="247821" y="165814"/>
                </a:cubicBezTo>
                <a:cubicBezTo>
                  <a:pt x="231946" y="147293"/>
                  <a:pt x="184321" y="105489"/>
                  <a:pt x="184321" y="105489"/>
                </a:cubicBezTo>
                <a:cubicBezTo>
                  <a:pt x="156275" y="78502"/>
                  <a:pt x="93304" y="18177"/>
                  <a:pt x="79546" y="3889"/>
                </a:cubicBezTo>
                <a:cubicBezTo>
                  <a:pt x="65788" y="-10399"/>
                  <a:pt x="116588" y="19235"/>
                  <a:pt x="101771" y="19764"/>
                </a:cubicBezTo>
                <a:cubicBezTo>
                  <a:pt x="86954" y="20293"/>
                  <a:pt x="3875" y="12356"/>
                  <a:pt x="171" y="134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D9BB7A69-B1D1-0DC2-EBF5-9489867309E7}"/>
              </a:ext>
            </a:extLst>
          </p:cNvPr>
          <p:cNvSpPr/>
          <p:nvPr/>
        </p:nvSpPr>
        <p:spPr>
          <a:xfrm>
            <a:off x="1615348" y="3076572"/>
            <a:ext cx="64902" cy="288063"/>
          </a:xfrm>
          <a:custGeom>
            <a:avLst/>
            <a:gdLst>
              <a:gd name="connsiteX0" fmla="*/ 61052 w 64902"/>
              <a:gd name="connsiteY0" fmla="*/ 3 h 288063"/>
              <a:gd name="connsiteX1" fmla="*/ 19777 w 64902"/>
              <a:gd name="connsiteY1" fmla="*/ 85728 h 288063"/>
              <a:gd name="connsiteX2" fmla="*/ 35652 w 64902"/>
              <a:gd name="connsiteY2" fmla="*/ 184153 h 288063"/>
              <a:gd name="connsiteX3" fmla="*/ 29302 w 64902"/>
              <a:gd name="connsiteY3" fmla="*/ 133353 h 288063"/>
              <a:gd name="connsiteX4" fmla="*/ 64227 w 64902"/>
              <a:gd name="connsiteY4" fmla="*/ 285753 h 288063"/>
              <a:gd name="connsiteX5" fmla="*/ 48352 w 64902"/>
              <a:gd name="connsiteY5" fmla="*/ 215903 h 288063"/>
              <a:gd name="connsiteX6" fmla="*/ 727 w 64902"/>
              <a:gd name="connsiteY6" fmla="*/ 88903 h 288063"/>
              <a:gd name="connsiteX7" fmla="*/ 61052 w 64902"/>
              <a:gd name="connsiteY7" fmla="*/ 3 h 288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902" h="288063">
                <a:moveTo>
                  <a:pt x="61052" y="3"/>
                </a:moveTo>
                <a:cubicBezTo>
                  <a:pt x="64227" y="-526"/>
                  <a:pt x="24010" y="55036"/>
                  <a:pt x="19777" y="85728"/>
                </a:cubicBezTo>
                <a:cubicBezTo>
                  <a:pt x="15544" y="116420"/>
                  <a:pt x="34064" y="176215"/>
                  <a:pt x="35652" y="184153"/>
                </a:cubicBezTo>
                <a:cubicBezTo>
                  <a:pt x="37240" y="192091"/>
                  <a:pt x="24540" y="116420"/>
                  <a:pt x="29302" y="133353"/>
                </a:cubicBezTo>
                <a:cubicBezTo>
                  <a:pt x="34064" y="150286"/>
                  <a:pt x="61052" y="271995"/>
                  <a:pt x="64227" y="285753"/>
                </a:cubicBezTo>
                <a:cubicBezTo>
                  <a:pt x="67402" y="299511"/>
                  <a:pt x="58935" y="248711"/>
                  <a:pt x="48352" y="215903"/>
                </a:cubicBezTo>
                <a:cubicBezTo>
                  <a:pt x="37769" y="183095"/>
                  <a:pt x="-6152" y="126474"/>
                  <a:pt x="727" y="88903"/>
                </a:cubicBezTo>
                <a:cubicBezTo>
                  <a:pt x="7606" y="51332"/>
                  <a:pt x="57877" y="532"/>
                  <a:pt x="61052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AD9A3906-DB20-431E-9CE2-5F6A1F66BAD6}"/>
              </a:ext>
            </a:extLst>
          </p:cNvPr>
          <p:cNvSpPr/>
          <p:nvPr/>
        </p:nvSpPr>
        <p:spPr>
          <a:xfrm>
            <a:off x="1704107" y="3050998"/>
            <a:ext cx="245458" cy="219288"/>
          </a:xfrm>
          <a:custGeom>
            <a:avLst/>
            <a:gdLst>
              <a:gd name="connsiteX0" fmla="*/ 868 w 245458"/>
              <a:gd name="connsiteY0" fmla="*/ 16052 h 219288"/>
              <a:gd name="connsiteX1" fmla="*/ 172318 w 245458"/>
              <a:gd name="connsiteY1" fmla="*/ 41452 h 219288"/>
              <a:gd name="connsiteX2" fmla="*/ 140568 w 245458"/>
              <a:gd name="connsiteY2" fmla="*/ 6527 h 219288"/>
              <a:gd name="connsiteX3" fmla="*/ 219943 w 245458"/>
              <a:gd name="connsiteY3" fmla="*/ 104952 h 219288"/>
              <a:gd name="connsiteX4" fmla="*/ 232643 w 245458"/>
              <a:gd name="connsiteY4" fmla="*/ 136702 h 219288"/>
              <a:gd name="connsiteX5" fmla="*/ 229468 w 245458"/>
              <a:gd name="connsiteY5" fmla="*/ 219252 h 219288"/>
              <a:gd name="connsiteX6" fmla="*/ 245343 w 245458"/>
              <a:gd name="connsiteY6" fmla="*/ 146227 h 219288"/>
              <a:gd name="connsiteX7" fmla="*/ 219943 w 245458"/>
              <a:gd name="connsiteY7" fmla="*/ 76377 h 219288"/>
              <a:gd name="connsiteX8" fmla="*/ 131043 w 245458"/>
              <a:gd name="connsiteY8" fmla="*/ 28752 h 219288"/>
              <a:gd name="connsiteX9" fmla="*/ 92943 w 245458"/>
              <a:gd name="connsiteY9" fmla="*/ 177 h 219288"/>
              <a:gd name="connsiteX10" fmla="*/ 105643 w 245458"/>
              <a:gd name="connsiteY10" fmla="*/ 16052 h 219288"/>
              <a:gd name="connsiteX11" fmla="*/ 868 w 245458"/>
              <a:gd name="connsiteY11" fmla="*/ 16052 h 219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5458" h="219288">
                <a:moveTo>
                  <a:pt x="868" y="16052"/>
                </a:moveTo>
                <a:cubicBezTo>
                  <a:pt x="11981" y="20285"/>
                  <a:pt x="149035" y="43040"/>
                  <a:pt x="172318" y="41452"/>
                </a:cubicBezTo>
                <a:cubicBezTo>
                  <a:pt x="195601" y="39865"/>
                  <a:pt x="132631" y="-4056"/>
                  <a:pt x="140568" y="6527"/>
                </a:cubicBezTo>
                <a:cubicBezTo>
                  <a:pt x="148505" y="17110"/>
                  <a:pt x="204597" y="83256"/>
                  <a:pt x="219943" y="104952"/>
                </a:cubicBezTo>
                <a:cubicBezTo>
                  <a:pt x="235289" y="126648"/>
                  <a:pt x="231056" y="117652"/>
                  <a:pt x="232643" y="136702"/>
                </a:cubicBezTo>
                <a:cubicBezTo>
                  <a:pt x="234230" y="155752"/>
                  <a:pt x="227351" y="217664"/>
                  <a:pt x="229468" y="219252"/>
                </a:cubicBezTo>
                <a:cubicBezTo>
                  <a:pt x="231585" y="220840"/>
                  <a:pt x="246931" y="170040"/>
                  <a:pt x="245343" y="146227"/>
                </a:cubicBezTo>
                <a:cubicBezTo>
                  <a:pt x="243755" y="122414"/>
                  <a:pt x="238993" y="95956"/>
                  <a:pt x="219943" y="76377"/>
                </a:cubicBezTo>
                <a:cubicBezTo>
                  <a:pt x="200893" y="56798"/>
                  <a:pt x="152210" y="41452"/>
                  <a:pt x="131043" y="28752"/>
                </a:cubicBezTo>
                <a:cubicBezTo>
                  <a:pt x="109876" y="16052"/>
                  <a:pt x="92943" y="177"/>
                  <a:pt x="92943" y="177"/>
                </a:cubicBezTo>
                <a:cubicBezTo>
                  <a:pt x="88710" y="-1940"/>
                  <a:pt x="122576" y="15523"/>
                  <a:pt x="105643" y="16052"/>
                </a:cubicBezTo>
                <a:cubicBezTo>
                  <a:pt x="88710" y="16581"/>
                  <a:pt x="-10245" y="11819"/>
                  <a:pt x="868" y="160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AC8C09F9-D121-2DCC-C072-905D78587888}"/>
              </a:ext>
            </a:extLst>
          </p:cNvPr>
          <p:cNvSpPr/>
          <p:nvPr/>
        </p:nvSpPr>
        <p:spPr>
          <a:xfrm>
            <a:off x="1663317" y="3084736"/>
            <a:ext cx="127587" cy="96819"/>
          </a:xfrm>
          <a:custGeom>
            <a:avLst/>
            <a:gdLst>
              <a:gd name="connsiteX0" fmla="*/ 383 w 127587"/>
              <a:gd name="connsiteY0" fmla="*/ 96614 h 96819"/>
              <a:gd name="connsiteX1" fmla="*/ 41658 w 127587"/>
              <a:gd name="connsiteY1" fmla="*/ 26764 h 96819"/>
              <a:gd name="connsiteX2" fmla="*/ 127383 w 127587"/>
              <a:gd name="connsiteY2" fmla="*/ 26764 h 96819"/>
              <a:gd name="connsiteX3" fmla="*/ 63883 w 127587"/>
              <a:gd name="connsiteY3" fmla="*/ 1364 h 96819"/>
              <a:gd name="connsiteX4" fmla="*/ 383 w 127587"/>
              <a:gd name="connsiteY4" fmla="*/ 96614 h 9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587" h="96819">
                <a:moveTo>
                  <a:pt x="383" y="96614"/>
                </a:moveTo>
                <a:cubicBezTo>
                  <a:pt x="-3321" y="100847"/>
                  <a:pt x="20491" y="38406"/>
                  <a:pt x="41658" y="26764"/>
                </a:cubicBezTo>
                <a:cubicBezTo>
                  <a:pt x="62825" y="15122"/>
                  <a:pt x="123679" y="30997"/>
                  <a:pt x="127383" y="26764"/>
                </a:cubicBezTo>
                <a:cubicBezTo>
                  <a:pt x="131087" y="22531"/>
                  <a:pt x="83462" y="-6574"/>
                  <a:pt x="63883" y="1364"/>
                </a:cubicBezTo>
                <a:cubicBezTo>
                  <a:pt x="44304" y="9302"/>
                  <a:pt x="4087" y="92381"/>
                  <a:pt x="383" y="966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 1252">
            <a:extLst>
              <a:ext uri="{FF2B5EF4-FFF2-40B4-BE49-F238E27FC236}">
                <a16:creationId xmlns:a16="http://schemas.microsoft.com/office/drawing/2014/main" id="{483301CA-809E-1539-322B-147AED32CD00}"/>
              </a:ext>
            </a:extLst>
          </p:cNvPr>
          <p:cNvSpPr/>
          <p:nvPr/>
        </p:nvSpPr>
        <p:spPr>
          <a:xfrm>
            <a:off x="1765209" y="3355619"/>
            <a:ext cx="71024" cy="362429"/>
          </a:xfrm>
          <a:custGeom>
            <a:avLst/>
            <a:gdLst>
              <a:gd name="connsiteX0" fmla="*/ 12791 w 71024"/>
              <a:gd name="connsiteY0" fmla="*/ 356 h 362429"/>
              <a:gd name="connsiteX1" fmla="*/ 28666 w 71024"/>
              <a:gd name="connsiteY1" fmla="*/ 149581 h 362429"/>
              <a:gd name="connsiteX2" fmla="*/ 91 w 71024"/>
              <a:gd name="connsiteY2" fmla="*/ 286106 h 362429"/>
              <a:gd name="connsiteX3" fmla="*/ 19141 w 71024"/>
              <a:gd name="connsiteY3" fmla="*/ 254356 h 362429"/>
              <a:gd name="connsiteX4" fmla="*/ 6441 w 71024"/>
              <a:gd name="connsiteY4" fmla="*/ 362306 h 362429"/>
              <a:gd name="connsiteX5" fmla="*/ 6441 w 71024"/>
              <a:gd name="connsiteY5" fmla="*/ 270231 h 362429"/>
              <a:gd name="connsiteX6" fmla="*/ 69941 w 71024"/>
              <a:gd name="connsiteY6" fmla="*/ 35281 h 362429"/>
              <a:gd name="connsiteX7" fmla="*/ 44541 w 71024"/>
              <a:gd name="connsiteY7" fmla="*/ 105131 h 362429"/>
              <a:gd name="connsiteX8" fmla="*/ 12791 w 71024"/>
              <a:gd name="connsiteY8" fmla="*/ 356 h 362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024" h="362429">
                <a:moveTo>
                  <a:pt x="12791" y="356"/>
                </a:moveTo>
                <a:cubicBezTo>
                  <a:pt x="10145" y="7764"/>
                  <a:pt x="30783" y="101956"/>
                  <a:pt x="28666" y="149581"/>
                </a:cubicBezTo>
                <a:cubicBezTo>
                  <a:pt x="26549" y="197206"/>
                  <a:pt x="1678" y="268644"/>
                  <a:pt x="91" y="286106"/>
                </a:cubicBezTo>
                <a:cubicBezTo>
                  <a:pt x="-1496" y="303568"/>
                  <a:pt x="18083" y="241656"/>
                  <a:pt x="19141" y="254356"/>
                </a:cubicBezTo>
                <a:cubicBezTo>
                  <a:pt x="20199" y="267056"/>
                  <a:pt x="8558" y="359660"/>
                  <a:pt x="6441" y="362306"/>
                </a:cubicBezTo>
                <a:cubicBezTo>
                  <a:pt x="4324" y="364952"/>
                  <a:pt x="-4142" y="324735"/>
                  <a:pt x="6441" y="270231"/>
                </a:cubicBezTo>
                <a:cubicBezTo>
                  <a:pt x="17024" y="215727"/>
                  <a:pt x="63591" y="62798"/>
                  <a:pt x="69941" y="35281"/>
                </a:cubicBezTo>
                <a:cubicBezTo>
                  <a:pt x="76291" y="7764"/>
                  <a:pt x="53008" y="106718"/>
                  <a:pt x="44541" y="105131"/>
                </a:cubicBezTo>
                <a:cubicBezTo>
                  <a:pt x="36074" y="103544"/>
                  <a:pt x="15437" y="-7052"/>
                  <a:pt x="12791" y="3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9DDA61C0-1321-BAD7-5EC7-EED40391EBD1}"/>
              </a:ext>
            </a:extLst>
          </p:cNvPr>
          <p:cNvSpPr/>
          <p:nvPr/>
        </p:nvSpPr>
        <p:spPr>
          <a:xfrm>
            <a:off x="1574682" y="3235325"/>
            <a:ext cx="147309" cy="594186"/>
          </a:xfrm>
          <a:custGeom>
            <a:avLst/>
            <a:gdLst>
              <a:gd name="connsiteX0" fmla="*/ 118 w 147309"/>
              <a:gd name="connsiteY0" fmla="*/ 0 h 594186"/>
              <a:gd name="connsiteX1" fmla="*/ 85843 w 147309"/>
              <a:gd name="connsiteY1" fmla="*/ 117475 h 594186"/>
              <a:gd name="connsiteX2" fmla="*/ 111243 w 147309"/>
              <a:gd name="connsiteY2" fmla="*/ 327025 h 594186"/>
              <a:gd name="connsiteX3" fmla="*/ 123943 w 147309"/>
              <a:gd name="connsiteY3" fmla="*/ 266700 h 594186"/>
              <a:gd name="connsiteX4" fmla="*/ 146168 w 147309"/>
              <a:gd name="connsiteY4" fmla="*/ 390525 h 594186"/>
              <a:gd name="connsiteX5" fmla="*/ 142993 w 147309"/>
              <a:gd name="connsiteY5" fmla="*/ 444500 h 594186"/>
              <a:gd name="connsiteX6" fmla="*/ 133468 w 147309"/>
              <a:gd name="connsiteY6" fmla="*/ 593725 h 594186"/>
              <a:gd name="connsiteX7" fmla="*/ 136643 w 147309"/>
              <a:gd name="connsiteY7" fmla="*/ 482600 h 594186"/>
              <a:gd name="connsiteX8" fmla="*/ 79493 w 147309"/>
              <a:gd name="connsiteY8" fmla="*/ 250825 h 594186"/>
              <a:gd name="connsiteX9" fmla="*/ 60443 w 147309"/>
              <a:gd name="connsiteY9" fmla="*/ 206375 h 594186"/>
              <a:gd name="connsiteX10" fmla="*/ 60443 w 147309"/>
              <a:gd name="connsiteY10" fmla="*/ 158750 h 594186"/>
              <a:gd name="connsiteX11" fmla="*/ 66793 w 147309"/>
              <a:gd name="connsiteY11" fmla="*/ 117475 h 594186"/>
              <a:gd name="connsiteX12" fmla="*/ 118 w 147309"/>
              <a:gd name="connsiteY12" fmla="*/ 0 h 594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7309" h="594186">
                <a:moveTo>
                  <a:pt x="118" y="0"/>
                </a:moveTo>
                <a:cubicBezTo>
                  <a:pt x="3293" y="0"/>
                  <a:pt x="67322" y="62971"/>
                  <a:pt x="85843" y="117475"/>
                </a:cubicBezTo>
                <a:cubicBezTo>
                  <a:pt x="104364" y="171979"/>
                  <a:pt x="104893" y="302154"/>
                  <a:pt x="111243" y="327025"/>
                </a:cubicBezTo>
                <a:cubicBezTo>
                  <a:pt x="117593" y="351896"/>
                  <a:pt x="118122" y="256117"/>
                  <a:pt x="123943" y="266700"/>
                </a:cubicBezTo>
                <a:cubicBezTo>
                  <a:pt x="129764" y="277283"/>
                  <a:pt x="142993" y="360892"/>
                  <a:pt x="146168" y="390525"/>
                </a:cubicBezTo>
                <a:cubicBezTo>
                  <a:pt x="149343" y="420158"/>
                  <a:pt x="145110" y="410633"/>
                  <a:pt x="142993" y="444500"/>
                </a:cubicBezTo>
                <a:cubicBezTo>
                  <a:pt x="140876" y="478367"/>
                  <a:pt x="134526" y="587375"/>
                  <a:pt x="133468" y="593725"/>
                </a:cubicBezTo>
                <a:cubicBezTo>
                  <a:pt x="132410" y="600075"/>
                  <a:pt x="145639" y="539750"/>
                  <a:pt x="136643" y="482600"/>
                </a:cubicBezTo>
                <a:cubicBezTo>
                  <a:pt x="127647" y="425450"/>
                  <a:pt x="92193" y="296862"/>
                  <a:pt x="79493" y="250825"/>
                </a:cubicBezTo>
                <a:cubicBezTo>
                  <a:pt x="66793" y="204788"/>
                  <a:pt x="63618" y="221721"/>
                  <a:pt x="60443" y="206375"/>
                </a:cubicBezTo>
                <a:cubicBezTo>
                  <a:pt x="57268" y="191029"/>
                  <a:pt x="59385" y="173567"/>
                  <a:pt x="60443" y="158750"/>
                </a:cubicBezTo>
                <a:cubicBezTo>
                  <a:pt x="61501" y="143933"/>
                  <a:pt x="75260" y="141287"/>
                  <a:pt x="66793" y="117475"/>
                </a:cubicBezTo>
                <a:cubicBezTo>
                  <a:pt x="58326" y="93663"/>
                  <a:pt x="-3057" y="0"/>
                  <a:pt x="11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BB9F8E67-63AC-B655-B0DB-90B16CC7255B}"/>
              </a:ext>
            </a:extLst>
          </p:cNvPr>
          <p:cNvSpPr/>
          <p:nvPr/>
        </p:nvSpPr>
        <p:spPr>
          <a:xfrm>
            <a:off x="1860550" y="3393936"/>
            <a:ext cx="162090" cy="593678"/>
          </a:xfrm>
          <a:custGeom>
            <a:avLst/>
            <a:gdLst>
              <a:gd name="connsiteX0" fmla="*/ 22225 w 162090"/>
              <a:gd name="connsiteY0" fmla="*/ 3314 h 593678"/>
              <a:gd name="connsiteX1" fmla="*/ 53975 w 162090"/>
              <a:gd name="connsiteY1" fmla="*/ 212864 h 593678"/>
              <a:gd name="connsiteX2" fmla="*/ 66675 w 162090"/>
              <a:gd name="connsiteY2" fmla="*/ 165239 h 593678"/>
              <a:gd name="connsiteX3" fmla="*/ 63500 w 162090"/>
              <a:gd name="connsiteY3" fmla="*/ 231914 h 593678"/>
              <a:gd name="connsiteX4" fmla="*/ 38100 w 162090"/>
              <a:gd name="connsiteY4" fmla="*/ 317639 h 593678"/>
              <a:gd name="connsiteX5" fmla="*/ 50800 w 162090"/>
              <a:gd name="connsiteY5" fmla="*/ 314464 h 593678"/>
              <a:gd name="connsiteX6" fmla="*/ 41275 w 162090"/>
              <a:gd name="connsiteY6" fmla="*/ 390664 h 593678"/>
              <a:gd name="connsiteX7" fmla="*/ 25400 w 162090"/>
              <a:gd name="connsiteY7" fmla="*/ 428764 h 593678"/>
              <a:gd name="connsiteX8" fmla="*/ 0 w 162090"/>
              <a:gd name="connsiteY8" fmla="*/ 514489 h 593678"/>
              <a:gd name="connsiteX9" fmla="*/ 25400 w 162090"/>
              <a:gd name="connsiteY9" fmla="*/ 444639 h 593678"/>
              <a:gd name="connsiteX10" fmla="*/ 41275 w 162090"/>
              <a:gd name="connsiteY10" fmla="*/ 555764 h 593678"/>
              <a:gd name="connsiteX11" fmla="*/ 60325 w 162090"/>
              <a:gd name="connsiteY11" fmla="*/ 590689 h 593678"/>
              <a:gd name="connsiteX12" fmla="*/ 92075 w 162090"/>
              <a:gd name="connsiteY12" fmla="*/ 489089 h 593678"/>
              <a:gd name="connsiteX13" fmla="*/ 161925 w 162090"/>
              <a:gd name="connsiteY13" fmla="*/ 552589 h 593678"/>
              <a:gd name="connsiteX14" fmla="*/ 111125 w 162090"/>
              <a:gd name="connsiteY14" fmla="*/ 460514 h 593678"/>
              <a:gd name="connsiteX15" fmla="*/ 98425 w 162090"/>
              <a:gd name="connsiteY15" fmla="*/ 362089 h 593678"/>
              <a:gd name="connsiteX16" fmla="*/ 98425 w 162090"/>
              <a:gd name="connsiteY16" fmla="*/ 231914 h 593678"/>
              <a:gd name="connsiteX17" fmla="*/ 117475 w 162090"/>
              <a:gd name="connsiteY17" fmla="*/ 193814 h 593678"/>
              <a:gd name="connsiteX18" fmla="*/ 123825 w 162090"/>
              <a:gd name="connsiteY18" fmla="*/ 16014 h 593678"/>
              <a:gd name="connsiteX19" fmla="*/ 101600 w 162090"/>
              <a:gd name="connsiteY19" fmla="*/ 279539 h 593678"/>
              <a:gd name="connsiteX20" fmla="*/ 85725 w 162090"/>
              <a:gd name="connsiteY20" fmla="*/ 231914 h 593678"/>
              <a:gd name="connsiteX21" fmla="*/ 73025 w 162090"/>
              <a:gd name="connsiteY21" fmla="*/ 165239 h 593678"/>
              <a:gd name="connsiteX22" fmla="*/ 44450 w 162090"/>
              <a:gd name="connsiteY22" fmla="*/ 89039 h 593678"/>
              <a:gd name="connsiteX23" fmla="*/ 22225 w 162090"/>
              <a:gd name="connsiteY23" fmla="*/ 3314 h 59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62090" h="593678">
                <a:moveTo>
                  <a:pt x="22225" y="3314"/>
                </a:moveTo>
                <a:cubicBezTo>
                  <a:pt x="23812" y="23951"/>
                  <a:pt x="46567" y="185877"/>
                  <a:pt x="53975" y="212864"/>
                </a:cubicBezTo>
                <a:cubicBezTo>
                  <a:pt x="61383" y="239851"/>
                  <a:pt x="65088" y="162064"/>
                  <a:pt x="66675" y="165239"/>
                </a:cubicBezTo>
                <a:cubicBezTo>
                  <a:pt x="68262" y="168414"/>
                  <a:pt x="68262" y="206514"/>
                  <a:pt x="63500" y="231914"/>
                </a:cubicBezTo>
                <a:cubicBezTo>
                  <a:pt x="58738" y="257314"/>
                  <a:pt x="40217" y="303881"/>
                  <a:pt x="38100" y="317639"/>
                </a:cubicBezTo>
                <a:cubicBezTo>
                  <a:pt x="35983" y="331397"/>
                  <a:pt x="50271" y="302293"/>
                  <a:pt x="50800" y="314464"/>
                </a:cubicBezTo>
                <a:cubicBezTo>
                  <a:pt x="51329" y="326635"/>
                  <a:pt x="45508" y="371614"/>
                  <a:pt x="41275" y="390664"/>
                </a:cubicBezTo>
                <a:cubicBezTo>
                  <a:pt x="37042" y="409714"/>
                  <a:pt x="32279" y="408127"/>
                  <a:pt x="25400" y="428764"/>
                </a:cubicBezTo>
                <a:cubicBezTo>
                  <a:pt x="18521" y="449401"/>
                  <a:pt x="0" y="511843"/>
                  <a:pt x="0" y="514489"/>
                </a:cubicBezTo>
                <a:cubicBezTo>
                  <a:pt x="0" y="517135"/>
                  <a:pt x="18521" y="437760"/>
                  <a:pt x="25400" y="444639"/>
                </a:cubicBezTo>
                <a:cubicBezTo>
                  <a:pt x="32279" y="451518"/>
                  <a:pt x="35454" y="531422"/>
                  <a:pt x="41275" y="555764"/>
                </a:cubicBezTo>
                <a:cubicBezTo>
                  <a:pt x="47096" y="580106"/>
                  <a:pt x="51858" y="601801"/>
                  <a:pt x="60325" y="590689"/>
                </a:cubicBezTo>
                <a:cubicBezTo>
                  <a:pt x="68792" y="579577"/>
                  <a:pt x="75142" y="495439"/>
                  <a:pt x="92075" y="489089"/>
                </a:cubicBezTo>
                <a:cubicBezTo>
                  <a:pt x="109008" y="482739"/>
                  <a:pt x="158750" y="557351"/>
                  <a:pt x="161925" y="552589"/>
                </a:cubicBezTo>
                <a:cubicBezTo>
                  <a:pt x="165100" y="547827"/>
                  <a:pt x="121708" y="492264"/>
                  <a:pt x="111125" y="460514"/>
                </a:cubicBezTo>
                <a:cubicBezTo>
                  <a:pt x="100542" y="428764"/>
                  <a:pt x="100542" y="400189"/>
                  <a:pt x="98425" y="362089"/>
                </a:cubicBezTo>
                <a:cubicBezTo>
                  <a:pt x="96308" y="323989"/>
                  <a:pt x="95250" y="259960"/>
                  <a:pt x="98425" y="231914"/>
                </a:cubicBezTo>
                <a:cubicBezTo>
                  <a:pt x="101600" y="203868"/>
                  <a:pt x="113242" y="229797"/>
                  <a:pt x="117475" y="193814"/>
                </a:cubicBezTo>
                <a:cubicBezTo>
                  <a:pt x="121708" y="157831"/>
                  <a:pt x="126471" y="1727"/>
                  <a:pt x="123825" y="16014"/>
                </a:cubicBezTo>
                <a:cubicBezTo>
                  <a:pt x="121179" y="30301"/>
                  <a:pt x="107950" y="243556"/>
                  <a:pt x="101600" y="279539"/>
                </a:cubicBezTo>
                <a:cubicBezTo>
                  <a:pt x="95250" y="315522"/>
                  <a:pt x="90487" y="250964"/>
                  <a:pt x="85725" y="231914"/>
                </a:cubicBezTo>
                <a:cubicBezTo>
                  <a:pt x="80963" y="212864"/>
                  <a:pt x="79904" y="189051"/>
                  <a:pt x="73025" y="165239"/>
                </a:cubicBezTo>
                <a:cubicBezTo>
                  <a:pt x="66146" y="141427"/>
                  <a:pt x="50800" y="113910"/>
                  <a:pt x="44450" y="89039"/>
                </a:cubicBezTo>
                <a:cubicBezTo>
                  <a:pt x="38100" y="64168"/>
                  <a:pt x="20638" y="-17323"/>
                  <a:pt x="22225" y="33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 1255">
            <a:extLst>
              <a:ext uri="{FF2B5EF4-FFF2-40B4-BE49-F238E27FC236}">
                <a16:creationId xmlns:a16="http://schemas.microsoft.com/office/drawing/2014/main" id="{508FD965-BE7E-41C5-39EC-ACB89FFAA983}"/>
              </a:ext>
            </a:extLst>
          </p:cNvPr>
          <p:cNvSpPr/>
          <p:nvPr/>
        </p:nvSpPr>
        <p:spPr>
          <a:xfrm>
            <a:off x="1704965" y="3111493"/>
            <a:ext cx="225737" cy="179120"/>
          </a:xfrm>
          <a:custGeom>
            <a:avLst/>
            <a:gdLst>
              <a:gd name="connsiteX0" fmla="*/ 10 w 225737"/>
              <a:gd name="connsiteY0" fmla="*/ 73032 h 179120"/>
              <a:gd name="connsiteX1" fmla="*/ 98435 w 225737"/>
              <a:gd name="connsiteY1" fmla="*/ 47632 h 179120"/>
              <a:gd name="connsiteX2" fmla="*/ 158760 w 225737"/>
              <a:gd name="connsiteY2" fmla="*/ 7 h 179120"/>
              <a:gd name="connsiteX3" fmla="*/ 111135 w 225737"/>
              <a:gd name="connsiteY3" fmla="*/ 44457 h 179120"/>
              <a:gd name="connsiteX4" fmla="*/ 117485 w 225737"/>
              <a:gd name="connsiteY4" fmla="*/ 107957 h 179120"/>
              <a:gd name="connsiteX5" fmla="*/ 200035 w 225737"/>
              <a:gd name="connsiteY5" fmla="*/ 114307 h 179120"/>
              <a:gd name="connsiteX6" fmla="*/ 222260 w 225737"/>
              <a:gd name="connsiteY6" fmla="*/ 104782 h 179120"/>
              <a:gd name="connsiteX7" fmla="*/ 136535 w 225737"/>
              <a:gd name="connsiteY7" fmla="*/ 130182 h 179120"/>
              <a:gd name="connsiteX8" fmla="*/ 107960 w 225737"/>
              <a:gd name="connsiteY8" fmla="*/ 177807 h 179120"/>
              <a:gd name="connsiteX9" fmla="*/ 92085 w 225737"/>
              <a:gd name="connsiteY9" fmla="*/ 73032 h 179120"/>
              <a:gd name="connsiteX10" fmla="*/ 10 w 225737"/>
              <a:gd name="connsiteY10" fmla="*/ 73032 h 17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5737" h="179120">
                <a:moveTo>
                  <a:pt x="10" y="73032"/>
                </a:moveTo>
                <a:cubicBezTo>
                  <a:pt x="1068" y="68799"/>
                  <a:pt x="71977" y="59803"/>
                  <a:pt x="98435" y="47632"/>
                </a:cubicBezTo>
                <a:cubicBezTo>
                  <a:pt x="124893" y="35461"/>
                  <a:pt x="156643" y="536"/>
                  <a:pt x="158760" y="7"/>
                </a:cubicBezTo>
                <a:cubicBezTo>
                  <a:pt x="160877" y="-522"/>
                  <a:pt x="118014" y="26465"/>
                  <a:pt x="111135" y="44457"/>
                </a:cubicBezTo>
                <a:cubicBezTo>
                  <a:pt x="104256" y="62449"/>
                  <a:pt x="102669" y="96315"/>
                  <a:pt x="117485" y="107957"/>
                </a:cubicBezTo>
                <a:cubicBezTo>
                  <a:pt x="132301" y="119599"/>
                  <a:pt x="182573" y="114836"/>
                  <a:pt x="200035" y="114307"/>
                </a:cubicBezTo>
                <a:cubicBezTo>
                  <a:pt x="217497" y="113778"/>
                  <a:pt x="232843" y="102136"/>
                  <a:pt x="222260" y="104782"/>
                </a:cubicBezTo>
                <a:cubicBezTo>
                  <a:pt x="211677" y="107428"/>
                  <a:pt x="155585" y="118011"/>
                  <a:pt x="136535" y="130182"/>
                </a:cubicBezTo>
                <a:cubicBezTo>
                  <a:pt x="117485" y="142353"/>
                  <a:pt x="115368" y="187332"/>
                  <a:pt x="107960" y="177807"/>
                </a:cubicBezTo>
                <a:cubicBezTo>
                  <a:pt x="100552" y="168282"/>
                  <a:pt x="107431" y="90494"/>
                  <a:pt x="92085" y="73032"/>
                </a:cubicBezTo>
                <a:cubicBezTo>
                  <a:pt x="76739" y="55570"/>
                  <a:pt x="-1048" y="77265"/>
                  <a:pt x="10" y="730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 1256">
            <a:extLst>
              <a:ext uri="{FF2B5EF4-FFF2-40B4-BE49-F238E27FC236}">
                <a16:creationId xmlns:a16="http://schemas.microsoft.com/office/drawing/2014/main" id="{C00D2277-0953-B5FE-E165-E3C993D83A45}"/>
              </a:ext>
            </a:extLst>
          </p:cNvPr>
          <p:cNvSpPr/>
          <p:nvPr/>
        </p:nvSpPr>
        <p:spPr>
          <a:xfrm>
            <a:off x="1682123" y="3212481"/>
            <a:ext cx="69090" cy="439241"/>
          </a:xfrm>
          <a:custGeom>
            <a:avLst/>
            <a:gdLst>
              <a:gd name="connsiteX0" fmla="*/ 627 w 69090"/>
              <a:gd name="connsiteY0" fmla="*/ 10144 h 439241"/>
              <a:gd name="connsiteX1" fmla="*/ 67302 w 69090"/>
              <a:gd name="connsiteY1" fmla="*/ 343519 h 439241"/>
              <a:gd name="connsiteX2" fmla="*/ 51427 w 69090"/>
              <a:gd name="connsiteY2" fmla="*/ 292719 h 439241"/>
              <a:gd name="connsiteX3" fmla="*/ 67302 w 69090"/>
              <a:gd name="connsiteY3" fmla="*/ 438769 h 439241"/>
              <a:gd name="connsiteX4" fmla="*/ 60952 w 69090"/>
              <a:gd name="connsiteY4" fmla="*/ 330819 h 439241"/>
              <a:gd name="connsiteX5" fmla="*/ 35552 w 69090"/>
              <a:gd name="connsiteY5" fmla="*/ 105394 h 439241"/>
              <a:gd name="connsiteX6" fmla="*/ 627 w 69090"/>
              <a:gd name="connsiteY6" fmla="*/ 10144 h 439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090" h="439241">
                <a:moveTo>
                  <a:pt x="627" y="10144"/>
                </a:moveTo>
                <a:cubicBezTo>
                  <a:pt x="5919" y="49832"/>
                  <a:pt x="58835" y="296423"/>
                  <a:pt x="67302" y="343519"/>
                </a:cubicBezTo>
                <a:cubicBezTo>
                  <a:pt x="75769" y="390615"/>
                  <a:pt x="51427" y="276844"/>
                  <a:pt x="51427" y="292719"/>
                </a:cubicBezTo>
                <a:cubicBezTo>
                  <a:pt x="51427" y="308594"/>
                  <a:pt x="65715" y="432419"/>
                  <a:pt x="67302" y="438769"/>
                </a:cubicBezTo>
                <a:cubicBezTo>
                  <a:pt x="68890" y="445119"/>
                  <a:pt x="66244" y="386381"/>
                  <a:pt x="60952" y="330819"/>
                </a:cubicBezTo>
                <a:cubicBezTo>
                  <a:pt x="55660" y="275257"/>
                  <a:pt x="46135" y="154077"/>
                  <a:pt x="35552" y="105394"/>
                </a:cubicBezTo>
                <a:cubicBezTo>
                  <a:pt x="24969" y="56711"/>
                  <a:pt x="-4665" y="-29544"/>
                  <a:pt x="627" y="10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3B428381-DBE3-B961-804A-64F293BD743F}"/>
              </a:ext>
            </a:extLst>
          </p:cNvPr>
          <p:cNvSpPr/>
          <p:nvPr/>
        </p:nvSpPr>
        <p:spPr>
          <a:xfrm>
            <a:off x="1777564" y="3526785"/>
            <a:ext cx="165566" cy="182800"/>
          </a:xfrm>
          <a:custGeom>
            <a:avLst/>
            <a:gdLst>
              <a:gd name="connsiteX0" fmla="*/ 436 w 165566"/>
              <a:gd name="connsiteY0" fmla="*/ 181615 h 182800"/>
              <a:gd name="connsiteX1" fmla="*/ 44886 w 165566"/>
              <a:gd name="connsiteY1" fmla="*/ 83190 h 182800"/>
              <a:gd name="connsiteX2" fmla="*/ 82986 w 165566"/>
              <a:gd name="connsiteY2" fmla="*/ 121290 h 182800"/>
              <a:gd name="connsiteX3" fmla="*/ 92511 w 165566"/>
              <a:gd name="connsiteY3" fmla="*/ 86365 h 182800"/>
              <a:gd name="connsiteX4" fmla="*/ 165536 w 165566"/>
              <a:gd name="connsiteY4" fmla="*/ 95890 h 182800"/>
              <a:gd name="connsiteX5" fmla="*/ 82986 w 165566"/>
              <a:gd name="connsiteY5" fmla="*/ 60965 h 182800"/>
              <a:gd name="connsiteX6" fmla="*/ 73461 w 165566"/>
              <a:gd name="connsiteY6" fmla="*/ 3815 h 182800"/>
              <a:gd name="connsiteX7" fmla="*/ 436 w 165566"/>
              <a:gd name="connsiteY7" fmla="*/ 181615 h 1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566" h="182800">
                <a:moveTo>
                  <a:pt x="436" y="181615"/>
                </a:moveTo>
                <a:cubicBezTo>
                  <a:pt x="-4326" y="194844"/>
                  <a:pt x="31128" y="93244"/>
                  <a:pt x="44886" y="83190"/>
                </a:cubicBezTo>
                <a:cubicBezTo>
                  <a:pt x="58644" y="73136"/>
                  <a:pt x="75049" y="120761"/>
                  <a:pt x="82986" y="121290"/>
                </a:cubicBezTo>
                <a:cubicBezTo>
                  <a:pt x="90924" y="121819"/>
                  <a:pt x="78753" y="90598"/>
                  <a:pt x="92511" y="86365"/>
                </a:cubicBezTo>
                <a:cubicBezTo>
                  <a:pt x="106269" y="82132"/>
                  <a:pt x="167123" y="100123"/>
                  <a:pt x="165536" y="95890"/>
                </a:cubicBezTo>
                <a:cubicBezTo>
                  <a:pt x="163949" y="91657"/>
                  <a:pt x="98332" y="76311"/>
                  <a:pt x="82986" y="60965"/>
                </a:cubicBezTo>
                <a:cubicBezTo>
                  <a:pt x="67640" y="45619"/>
                  <a:pt x="82986" y="-15764"/>
                  <a:pt x="73461" y="3815"/>
                </a:cubicBezTo>
                <a:cubicBezTo>
                  <a:pt x="63936" y="23394"/>
                  <a:pt x="5198" y="168386"/>
                  <a:pt x="436" y="1816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57097DC4-8D4A-24AC-2970-4832839083F2}"/>
              </a:ext>
            </a:extLst>
          </p:cNvPr>
          <p:cNvSpPr/>
          <p:nvPr/>
        </p:nvSpPr>
        <p:spPr>
          <a:xfrm>
            <a:off x="1733058" y="3736703"/>
            <a:ext cx="157107" cy="32029"/>
          </a:xfrm>
          <a:custGeom>
            <a:avLst/>
            <a:gdLst>
              <a:gd name="connsiteX0" fmla="*/ 492 w 157107"/>
              <a:gd name="connsiteY0" fmla="*/ 3447 h 32029"/>
              <a:gd name="connsiteX1" fmla="*/ 76692 w 157107"/>
              <a:gd name="connsiteY1" fmla="*/ 32022 h 32029"/>
              <a:gd name="connsiteX2" fmla="*/ 156067 w 157107"/>
              <a:gd name="connsiteY2" fmla="*/ 272 h 32029"/>
              <a:gd name="connsiteX3" fmla="*/ 114792 w 157107"/>
              <a:gd name="connsiteY3" fmla="*/ 16147 h 32029"/>
              <a:gd name="connsiteX4" fmla="*/ 492 w 157107"/>
              <a:gd name="connsiteY4" fmla="*/ 3447 h 32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107" h="32029">
                <a:moveTo>
                  <a:pt x="492" y="3447"/>
                </a:moveTo>
                <a:cubicBezTo>
                  <a:pt x="-5858" y="6093"/>
                  <a:pt x="50763" y="32551"/>
                  <a:pt x="76692" y="32022"/>
                </a:cubicBezTo>
                <a:cubicBezTo>
                  <a:pt x="102621" y="31493"/>
                  <a:pt x="149717" y="2918"/>
                  <a:pt x="156067" y="272"/>
                </a:cubicBezTo>
                <a:cubicBezTo>
                  <a:pt x="162417" y="-2374"/>
                  <a:pt x="138604" y="15089"/>
                  <a:pt x="114792" y="16147"/>
                </a:cubicBezTo>
                <a:cubicBezTo>
                  <a:pt x="90980" y="17205"/>
                  <a:pt x="6842" y="801"/>
                  <a:pt x="492" y="34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 1259">
            <a:extLst>
              <a:ext uri="{FF2B5EF4-FFF2-40B4-BE49-F238E27FC236}">
                <a16:creationId xmlns:a16="http://schemas.microsoft.com/office/drawing/2014/main" id="{3F61B973-1796-BE2C-BDDA-B921E6FF93BD}"/>
              </a:ext>
            </a:extLst>
          </p:cNvPr>
          <p:cNvSpPr/>
          <p:nvPr/>
        </p:nvSpPr>
        <p:spPr>
          <a:xfrm>
            <a:off x="1684825" y="3781345"/>
            <a:ext cx="102731" cy="152513"/>
          </a:xfrm>
          <a:custGeom>
            <a:avLst/>
            <a:gdLst>
              <a:gd name="connsiteX0" fmla="*/ 64600 w 102731"/>
              <a:gd name="connsiteY0" fmla="*/ 80 h 152513"/>
              <a:gd name="connsiteX1" fmla="*/ 39200 w 102731"/>
              <a:gd name="connsiteY1" fmla="*/ 79455 h 152513"/>
              <a:gd name="connsiteX2" fmla="*/ 42375 w 102731"/>
              <a:gd name="connsiteY2" fmla="*/ 111205 h 152513"/>
              <a:gd name="connsiteX3" fmla="*/ 67775 w 102731"/>
              <a:gd name="connsiteY3" fmla="*/ 139780 h 152513"/>
              <a:gd name="connsiteX4" fmla="*/ 102700 w 102731"/>
              <a:gd name="connsiteY4" fmla="*/ 152480 h 152513"/>
              <a:gd name="connsiteX5" fmla="*/ 61425 w 102731"/>
              <a:gd name="connsiteY5" fmla="*/ 142955 h 152513"/>
              <a:gd name="connsiteX6" fmla="*/ 16975 w 102731"/>
              <a:gd name="connsiteY6" fmla="*/ 127080 h 152513"/>
              <a:gd name="connsiteX7" fmla="*/ 16975 w 102731"/>
              <a:gd name="connsiteY7" fmla="*/ 60405 h 152513"/>
              <a:gd name="connsiteX8" fmla="*/ 1100 w 102731"/>
              <a:gd name="connsiteY8" fmla="*/ 95330 h 152513"/>
              <a:gd name="connsiteX9" fmla="*/ 64600 w 102731"/>
              <a:gd name="connsiteY9" fmla="*/ 80 h 152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731" h="152513">
                <a:moveTo>
                  <a:pt x="64600" y="80"/>
                </a:moveTo>
                <a:cubicBezTo>
                  <a:pt x="70950" y="-2566"/>
                  <a:pt x="42904" y="60934"/>
                  <a:pt x="39200" y="79455"/>
                </a:cubicBezTo>
                <a:cubicBezTo>
                  <a:pt x="35496" y="97976"/>
                  <a:pt x="37612" y="101151"/>
                  <a:pt x="42375" y="111205"/>
                </a:cubicBezTo>
                <a:cubicBezTo>
                  <a:pt x="47137" y="121259"/>
                  <a:pt x="57721" y="132901"/>
                  <a:pt x="67775" y="139780"/>
                </a:cubicBezTo>
                <a:cubicBezTo>
                  <a:pt x="77829" y="146659"/>
                  <a:pt x="103758" y="151951"/>
                  <a:pt x="102700" y="152480"/>
                </a:cubicBezTo>
                <a:cubicBezTo>
                  <a:pt x="101642" y="153009"/>
                  <a:pt x="75712" y="147188"/>
                  <a:pt x="61425" y="142955"/>
                </a:cubicBezTo>
                <a:cubicBezTo>
                  <a:pt x="47138" y="138722"/>
                  <a:pt x="24383" y="140838"/>
                  <a:pt x="16975" y="127080"/>
                </a:cubicBezTo>
                <a:cubicBezTo>
                  <a:pt x="9567" y="113322"/>
                  <a:pt x="19621" y="65697"/>
                  <a:pt x="16975" y="60405"/>
                </a:cubicBezTo>
                <a:cubicBezTo>
                  <a:pt x="14329" y="55113"/>
                  <a:pt x="-4721" y="100622"/>
                  <a:pt x="1100" y="95330"/>
                </a:cubicBezTo>
                <a:cubicBezTo>
                  <a:pt x="6921" y="90038"/>
                  <a:pt x="58250" y="2726"/>
                  <a:pt x="64600" y="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 1260">
            <a:extLst>
              <a:ext uri="{FF2B5EF4-FFF2-40B4-BE49-F238E27FC236}">
                <a16:creationId xmlns:a16="http://schemas.microsoft.com/office/drawing/2014/main" id="{53D2B754-AE65-3BED-25E2-8652A9CDA847}"/>
              </a:ext>
            </a:extLst>
          </p:cNvPr>
          <p:cNvSpPr/>
          <p:nvPr/>
        </p:nvSpPr>
        <p:spPr>
          <a:xfrm>
            <a:off x="1681432" y="3558799"/>
            <a:ext cx="49937" cy="407618"/>
          </a:xfrm>
          <a:custGeom>
            <a:avLst/>
            <a:gdLst>
              <a:gd name="connsiteX0" fmla="*/ 10843 w 49937"/>
              <a:gd name="connsiteY0" fmla="*/ 376 h 407618"/>
              <a:gd name="connsiteX1" fmla="*/ 17193 w 49937"/>
              <a:gd name="connsiteY1" fmla="*/ 232151 h 407618"/>
              <a:gd name="connsiteX2" fmla="*/ 20368 w 49937"/>
              <a:gd name="connsiteY2" fmla="*/ 289301 h 407618"/>
              <a:gd name="connsiteX3" fmla="*/ 48943 w 49937"/>
              <a:gd name="connsiteY3" fmla="*/ 406776 h 407618"/>
              <a:gd name="connsiteX4" fmla="*/ 39418 w 49937"/>
              <a:gd name="connsiteY4" fmla="*/ 333751 h 407618"/>
              <a:gd name="connsiteX5" fmla="*/ 1318 w 49937"/>
              <a:gd name="connsiteY5" fmla="*/ 181351 h 407618"/>
              <a:gd name="connsiteX6" fmla="*/ 10843 w 49937"/>
              <a:gd name="connsiteY6" fmla="*/ 376 h 407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37" h="407618">
                <a:moveTo>
                  <a:pt x="10843" y="376"/>
                </a:moveTo>
                <a:cubicBezTo>
                  <a:pt x="13489" y="8843"/>
                  <a:pt x="15606" y="183997"/>
                  <a:pt x="17193" y="232151"/>
                </a:cubicBezTo>
                <a:cubicBezTo>
                  <a:pt x="18780" y="280305"/>
                  <a:pt x="15076" y="260197"/>
                  <a:pt x="20368" y="289301"/>
                </a:cubicBezTo>
                <a:cubicBezTo>
                  <a:pt x="25660" y="318405"/>
                  <a:pt x="45768" y="399368"/>
                  <a:pt x="48943" y="406776"/>
                </a:cubicBezTo>
                <a:cubicBezTo>
                  <a:pt x="52118" y="414184"/>
                  <a:pt x="47355" y="371322"/>
                  <a:pt x="39418" y="333751"/>
                </a:cubicBezTo>
                <a:cubicBezTo>
                  <a:pt x="31481" y="296180"/>
                  <a:pt x="6610" y="234268"/>
                  <a:pt x="1318" y="181351"/>
                </a:cubicBezTo>
                <a:cubicBezTo>
                  <a:pt x="-3974" y="128434"/>
                  <a:pt x="8197" y="-8091"/>
                  <a:pt x="10843" y="3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 1261">
            <a:extLst>
              <a:ext uri="{FF2B5EF4-FFF2-40B4-BE49-F238E27FC236}">
                <a16:creationId xmlns:a16="http://schemas.microsoft.com/office/drawing/2014/main" id="{5259227F-8D0D-F54C-B2BD-F700E7516EB3}"/>
              </a:ext>
            </a:extLst>
          </p:cNvPr>
          <p:cNvSpPr/>
          <p:nvPr/>
        </p:nvSpPr>
        <p:spPr>
          <a:xfrm>
            <a:off x="1741283" y="3755654"/>
            <a:ext cx="160775" cy="45022"/>
          </a:xfrm>
          <a:custGeom>
            <a:avLst/>
            <a:gdLst>
              <a:gd name="connsiteX0" fmla="*/ 1792 w 160775"/>
              <a:gd name="connsiteY0" fmla="*/ 22596 h 45022"/>
              <a:gd name="connsiteX1" fmla="*/ 55767 w 160775"/>
              <a:gd name="connsiteY1" fmla="*/ 41646 h 45022"/>
              <a:gd name="connsiteX2" fmla="*/ 157367 w 160775"/>
              <a:gd name="connsiteY2" fmla="*/ 371 h 45022"/>
              <a:gd name="connsiteX3" fmla="*/ 135142 w 160775"/>
              <a:gd name="connsiteY3" fmla="*/ 22596 h 45022"/>
              <a:gd name="connsiteX4" fmla="*/ 119267 w 160775"/>
              <a:gd name="connsiteY4" fmla="*/ 44821 h 45022"/>
              <a:gd name="connsiteX5" fmla="*/ 1792 w 160775"/>
              <a:gd name="connsiteY5" fmla="*/ 22596 h 45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775" h="45022">
                <a:moveTo>
                  <a:pt x="1792" y="22596"/>
                </a:moveTo>
                <a:cubicBezTo>
                  <a:pt x="-8791" y="22067"/>
                  <a:pt x="29838" y="45350"/>
                  <a:pt x="55767" y="41646"/>
                </a:cubicBezTo>
                <a:cubicBezTo>
                  <a:pt x="81696" y="37942"/>
                  <a:pt x="157367" y="371"/>
                  <a:pt x="157367" y="371"/>
                </a:cubicBezTo>
                <a:cubicBezTo>
                  <a:pt x="170596" y="-2804"/>
                  <a:pt x="141492" y="15188"/>
                  <a:pt x="135142" y="22596"/>
                </a:cubicBezTo>
                <a:cubicBezTo>
                  <a:pt x="128792" y="30004"/>
                  <a:pt x="142021" y="42175"/>
                  <a:pt x="119267" y="44821"/>
                </a:cubicBezTo>
                <a:cubicBezTo>
                  <a:pt x="96513" y="47467"/>
                  <a:pt x="12375" y="23125"/>
                  <a:pt x="1792" y="225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 1262">
            <a:extLst>
              <a:ext uri="{FF2B5EF4-FFF2-40B4-BE49-F238E27FC236}">
                <a16:creationId xmlns:a16="http://schemas.microsoft.com/office/drawing/2014/main" id="{6256CAAE-25A7-B1CF-55E7-C4CAE014A928}"/>
              </a:ext>
            </a:extLst>
          </p:cNvPr>
          <p:cNvSpPr/>
          <p:nvPr/>
        </p:nvSpPr>
        <p:spPr>
          <a:xfrm>
            <a:off x="1749379" y="3768537"/>
            <a:ext cx="159367" cy="152588"/>
          </a:xfrm>
          <a:custGeom>
            <a:avLst/>
            <a:gdLst>
              <a:gd name="connsiteX0" fmla="*/ 158796 w 159367"/>
              <a:gd name="connsiteY0" fmla="*/ 188 h 152588"/>
              <a:gd name="connsiteX1" fmla="*/ 142921 w 159367"/>
              <a:gd name="connsiteY1" fmla="*/ 82738 h 152588"/>
              <a:gd name="connsiteX2" fmla="*/ 133396 w 159367"/>
              <a:gd name="connsiteY2" fmla="*/ 111313 h 152588"/>
              <a:gd name="connsiteX3" fmla="*/ 101646 w 159367"/>
              <a:gd name="connsiteY3" fmla="*/ 143063 h 152588"/>
              <a:gd name="connsiteX4" fmla="*/ 46 w 159367"/>
              <a:gd name="connsiteY4" fmla="*/ 152588 h 152588"/>
              <a:gd name="connsiteX5" fmla="*/ 88946 w 159367"/>
              <a:gd name="connsiteY5" fmla="*/ 143063 h 152588"/>
              <a:gd name="connsiteX6" fmla="*/ 120696 w 159367"/>
              <a:gd name="connsiteY6" fmla="*/ 108138 h 152588"/>
              <a:gd name="connsiteX7" fmla="*/ 158796 w 159367"/>
              <a:gd name="connsiteY7" fmla="*/ 188 h 15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367" h="152588">
                <a:moveTo>
                  <a:pt x="158796" y="188"/>
                </a:moveTo>
                <a:cubicBezTo>
                  <a:pt x="162500" y="-4045"/>
                  <a:pt x="147154" y="64217"/>
                  <a:pt x="142921" y="82738"/>
                </a:cubicBezTo>
                <a:cubicBezTo>
                  <a:pt x="138688" y="101259"/>
                  <a:pt x="140275" y="101259"/>
                  <a:pt x="133396" y="111313"/>
                </a:cubicBezTo>
                <a:cubicBezTo>
                  <a:pt x="126517" y="121367"/>
                  <a:pt x="123871" y="136184"/>
                  <a:pt x="101646" y="143063"/>
                </a:cubicBezTo>
                <a:cubicBezTo>
                  <a:pt x="79421" y="149942"/>
                  <a:pt x="2163" y="152588"/>
                  <a:pt x="46" y="152588"/>
                </a:cubicBezTo>
                <a:cubicBezTo>
                  <a:pt x="-2071" y="152588"/>
                  <a:pt x="68838" y="150471"/>
                  <a:pt x="88946" y="143063"/>
                </a:cubicBezTo>
                <a:cubicBezTo>
                  <a:pt x="109054" y="135655"/>
                  <a:pt x="107996" y="127188"/>
                  <a:pt x="120696" y="108138"/>
                </a:cubicBezTo>
                <a:cubicBezTo>
                  <a:pt x="133396" y="89088"/>
                  <a:pt x="155092" y="4421"/>
                  <a:pt x="158796" y="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 1263">
            <a:extLst>
              <a:ext uri="{FF2B5EF4-FFF2-40B4-BE49-F238E27FC236}">
                <a16:creationId xmlns:a16="http://schemas.microsoft.com/office/drawing/2014/main" id="{396C3042-428F-0A05-FC5D-483EC485F34B}"/>
              </a:ext>
            </a:extLst>
          </p:cNvPr>
          <p:cNvSpPr/>
          <p:nvPr/>
        </p:nvSpPr>
        <p:spPr>
          <a:xfrm>
            <a:off x="1749012" y="3813159"/>
            <a:ext cx="28988" cy="92264"/>
          </a:xfrm>
          <a:custGeom>
            <a:avLst/>
            <a:gdLst>
              <a:gd name="connsiteX0" fmla="*/ 22638 w 28988"/>
              <a:gd name="connsiteY0" fmla="*/ 16 h 92264"/>
              <a:gd name="connsiteX1" fmla="*/ 9938 w 28988"/>
              <a:gd name="connsiteY1" fmla="*/ 63516 h 92264"/>
              <a:gd name="connsiteX2" fmla="*/ 28988 w 28988"/>
              <a:gd name="connsiteY2" fmla="*/ 92091 h 92264"/>
              <a:gd name="connsiteX3" fmla="*/ 6763 w 28988"/>
              <a:gd name="connsiteY3" fmla="*/ 76216 h 92264"/>
              <a:gd name="connsiteX4" fmla="*/ 413 w 28988"/>
              <a:gd name="connsiteY4" fmla="*/ 57166 h 92264"/>
              <a:gd name="connsiteX5" fmla="*/ 22638 w 28988"/>
              <a:gd name="connsiteY5" fmla="*/ 16 h 92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88" h="92264">
                <a:moveTo>
                  <a:pt x="22638" y="16"/>
                </a:moveTo>
                <a:cubicBezTo>
                  <a:pt x="24226" y="1074"/>
                  <a:pt x="8880" y="48170"/>
                  <a:pt x="9938" y="63516"/>
                </a:cubicBezTo>
                <a:cubicBezTo>
                  <a:pt x="10996" y="78862"/>
                  <a:pt x="28988" y="92091"/>
                  <a:pt x="28988" y="92091"/>
                </a:cubicBezTo>
                <a:cubicBezTo>
                  <a:pt x="28459" y="94208"/>
                  <a:pt x="6763" y="76216"/>
                  <a:pt x="6763" y="76216"/>
                </a:cubicBezTo>
                <a:cubicBezTo>
                  <a:pt x="2001" y="70395"/>
                  <a:pt x="-1175" y="65104"/>
                  <a:pt x="413" y="57166"/>
                </a:cubicBezTo>
                <a:cubicBezTo>
                  <a:pt x="2001" y="49228"/>
                  <a:pt x="21050" y="-1042"/>
                  <a:pt x="22638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 1264">
            <a:extLst>
              <a:ext uri="{FF2B5EF4-FFF2-40B4-BE49-F238E27FC236}">
                <a16:creationId xmlns:a16="http://schemas.microsoft.com/office/drawing/2014/main" id="{EBF9DEBE-26F3-09B7-7A0E-8B3B87296DEF}"/>
              </a:ext>
            </a:extLst>
          </p:cNvPr>
          <p:cNvSpPr/>
          <p:nvPr/>
        </p:nvSpPr>
        <p:spPr>
          <a:xfrm>
            <a:off x="1787226" y="3896748"/>
            <a:ext cx="502067" cy="226510"/>
          </a:xfrm>
          <a:custGeom>
            <a:avLst/>
            <a:gdLst>
              <a:gd name="connsiteX0" fmla="*/ 299 w 502067"/>
              <a:gd name="connsiteY0" fmla="*/ 211702 h 226510"/>
              <a:gd name="connsiteX1" fmla="*/ 92374 w 502067"/>
              <a:gd name="connsiteY1" fmla="*/ 221227 h 226510"/>
              <a:gd name="connsiteX2" fmla="*/ 263824 w 502067"/>
              <a:gd name="connsiteY2" fmla="*/ 119627 h 226510"/>
              <a:gd name="connsiteX3" fmla="*/ 193974 w 502067"/>
              <a:gd name="connsiteY3" fmla="*/ 167252 h 226510"/>
              <a:gd name="connsiteX4" fmla="*/ 492424 w 502067"/>
              <a:gd name="connsiteY4" fmla="*/ 8502 h 226510"/>
              <a:gd name="connsiteX5" fmla="*/ 409874 w 502067"/>
              <a:gd name="connsiteY5" fmla="*/ 33902 h 226510"/>
              <a:gd name="connsiteX6" fmla="*/ 219374 w 502067"/>
              <a:gd name="connsiteY6" fmla="*/ 138677 h 226510"/>
              <a:gd name="connsiteX7" fmla="*/ 120949 w 502067"/>
              <a:gd name="connsiteY7" fmla="*/ 208527 h 226510"/>
              <a:gd name="connsiteX8" fmla="*/ 299 w 502067"/>
              <a:gd name="connsiteY8" fmla="*/ 211702 h 22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2067" h="226510">
                <a:moveTo>
                  <a:pt x="299" y="211702"/>
                </a:moveTo>
                <a:cubicBezTo>
                  <a:pt x="-4463" y="213819"/>
                  <a:pt x="48453" y="236573"/>
                  <a:pt x="92374" y="221227"/>
                </a:cubicBezTo>
                <a:cubicBezTo>
                  <a:pt x="136295" y="205881"/>
                  <a:pt x="246891" y="128623"/>
                  <a:pt x="263824" y="119627"/>
                </a:cubicBezTo>
                <a:cubicBezTo>
                  <a:pt x="280757" y="110631"/>
                  <a:pt x="155874" y="185773"/>
                  <a:pt x="193974" y="167252"/>
                </a:cubicBezTo>
                <a:cubicBezTo>
                  <a:pt x="232074" y="148731"/>
                  <a:pt x="456441" y="30727"/>
                  <a:pt x="492424" y="8502"/>
                </a:cubicBezTo>
                <a:cubicBezTo>
                  <a:pt x="528407" y="-13723"/>
                  <a:pt x="455382" y="12206"/>
                  <a:pt x="409874" y="33902"/>
                </a:cubicBezTo>
                <a:cubicBezTo>
                  <a:pt x="364366" y="55598"/>
                  <a:pt x="267528" y="109573"/>
                  <a:pt x="219374" y="138677"/>
                </a:cubicBezTo>
                <a:cubicBezTo>
                  <a:pt x="171220" y="167781"/>
                  <a:pt x="153757" y="195298"/>
                  <a:pt x="120949" y="208527"/>
                </a:cubicBezTo>
                <a:cubicBezTo>
                  <a:pt x="88141" y="221756"/>
                  <a:pt x="5061" y="209585"/>
                  <a:pt x="299" y="2117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 1265">
            <a:extLst>
              <a:ext uri="{FF2B5EF4-FFF2-40B4-BE49-F238E27FC236}">
                <a16:creationId xmlns:a16="http://schemas.microsoft.com/office/drawing/2014/main" id="{D8FA64B3-3823-D14B-B562-0D1D7D340287}"/>
              </a:ext>
            </a:extLst>
          </p:cNvPr>
          <p:cNvSpPr/>
          <p:nvPr/>
        </p:nvSpPr>
        <p:spPr>
          <a:xfrm>
            <a:off x="1431745" y="4112296"/>
            <a:ext cx="468147" cy="101186"/>
          </a:xfrm>
          <a:custGeom>
            <a:avLst/>
            <a:gdLst>
              <a:gd name="connsiteX0" fmla="*/ 180 w 468147"/>
              <a:gd name="connsiteY0" fmla="*/ 24729 h 101186"/>
              <a:gd name="connsiteX1" fmla="*/ 206555 w 468147"/>
              <a:gd name="connsiteY1" fmla="*/ 69179 h 101186"/>
              <a:gd name="connsiteX2" fmla="*/ 457380 w 468147"/>
              <a:gd name="connsiteY2" fmla="*/ 2504 h 101186"/>
              <a:gd name="connsiteX3" fmla="*/ 416105 w 468147"/>
              <a:gd name="connsiteY3" fmla="*/ 21554 h 101186"/>
              <a:gd name="connsiteX4" fmla="*/ 358955 w 468147"/>
              <a:gd name="connsiteY4" fmla="*/ 91404 h 101186"/>
              <a:gd name="connsiteX5" fmla="*/ 241480 w 468147"/>
              <a:gd name="connsiteY5" fmla="*/ 94579 h 101186"/>
              <a:gd name="connsiteX6" fmla="*/ 180 w 468147"/>
              <a:gd name="connsiteY6" fmla="*/ 24729 h 101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147" h="101186">
                <a:moveTo>
                  <a:pt x="180" y="24729"/>
                </a:moveTo>
                <a:cubicBezTo>
                  <a:pt x="-5641" y="20496"/>
                  <a:pt x="130355" y="72883"/>
                  <a:pt x="206555" y="69179"/>
                </a:cubicBezTo>
                <a:cubicBezTo>
                  <a:pt x="282755" y="65475"/>
                  <a:pt x="422455" y="10441"/>
                  <a:pt x="457380" y="2504"/>
                </a:cubicBezTo>
                <a:cubicBezTo>
                  <a:pt x="492305" y="-5433"/>
                  <a:pt x="432509" y="6737"/>
                  <a:pt x="416105" y="21554"/>
                </a:cubicBezTo>
                <a:cubicBezTo>
                  <a:pt x="399701" y="36371"/>
                  <a:pt x="388059" y="79233"/>
                  <a:pt x="358955" y="91404"/>
                </a:cubicBezTo>
                <a:cubicBezTo>
                  <a:pt x="329851" y="103575"/>
                  <a:pt x="300218" y="104104"/>
                  <a:pt x="241480" y="94579"/>
                </a:cubicBezTo>
                <a:cubicBezTo>
                  <a:pt x="182743" y="85054"/>
                  <a:pt x="6001" y="28962"/>
                  <a:pt x="180" y="247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 1266">
            <a:extLst>
              <a:ext uri="{FF2B5EF4-FFF2-40B4-BE49-F238E27FC236}">
                <a16:creationId xmlns:a16="http://schemas.microsoft.com/office/drawing/2014/main" id="{59469FD6-1B8F-2848-4F71-B4C94AF33084}"/>
              </a:ext>
            </a:extLst>
          </p:cNvPr>
          <p:cNvSpPr/>
          <p:nvPr/>
        </p:nvSpPr>
        <p:spPr>
          <a:xfrm>
            <a:off x="1714483" y="3940061"/>
            <a:ext cx="108656" cy="206518"/>
          </a:xfrm>
          <a:custGeom>
            <a:avLst/>
            <a:gdLst>
              <a:gd name="connsiteX0" fmla="*/ 69867 w 108656"/>
              <a:gd name="connsiteY0" fmla="*/ 114 h 206518"/>
              <a:gd name="connsiteX1" fmla="*/ 53992 w 108656"/>
              <a:gd name="connsiteY1" fmla="*/ 57264 h 206518"/>
              <a:gd name="connsiteX2" fmla="*/ 98442 w 108656"/>
              <a:gd name="connsiteY2" fmla="*/ 181089 h 206518"/>
              <a:gd name="connsiteX3" fmla="*/ 107967 w 108656"/>
              <a:gd name="connsiteY3" fmla="*/ 193789 h 206518"/>
              <a:gd name="connsiteX4" fmla="*/ 85742 w 108656"/>
              <a:gd name="connsiteY4" fmla="*/ 158864 h 206518"/>
              <a:gd name="connsiteX5" fmla="*/ 38117 w 108656"/>
              <a:gd name="connsiteY5" fmla="*/ 89014 h 206518"/>
              <a:gd name="connsiteX6" fmla="*/ 50817 w 108656"/>
              <a:gd name="connsiteY6" fmla="*/ 206489 h 206518"/>
              <a:gd name="connsiteX7" fmla="*/ 22242 w 108656"/>
              <a:gd name="connsiteY7" fmla="*/ 76314 h 206518"/>
              <a:gd name="connsiteX8" fmla="*/ 17 w 108656"/>
              <a:gd name="connsiteY8" fmla="*/ 9639 h 206518"/>
              <a:gd name="connsiteX9" fmla="*/ 19067 w 108656"/>
              <a:gd name="connsiteY9" fmla="*/ 41389 h 206518"/>
              <a:gd name="connsiteX10" fmla="*/ 69867 w 108656"/>
              <a:gd name="connsiteY10" fmla="*/ 114 h 20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8656" h="206518">
                <a:moveTo>
                  <a:pt x="69867" y="114"/>
                </a:moveTo>
                <a:cubicBezTo>
                  <a:pt x="75688" y="2760"/>
                  <a:pt x="49229" y="27102"/>
                  <a:pt x="53992" y="57264"/>
                </a:cubicBezTo>
                <a:cubicBezTo>
                  <a:pt x="58754" y="87427"/>
                  <a:pt x="98442" y="181089"/>
                  <a:pt x="98442" y="181089"/>
                </a:cubicBezTo>
                <a:cubicBezTo>
                  <a:pt x="107438" y="203843"/>
                  <a:pt x="110084" y="197493"/>
                  <a:pt x="107967" y="193789"/>
                </a:cubicBezTo>
                <a:cubicBezTo>
                  <a:pt x="105850" y="190085"/>
                  <a:pt x="97384" y="176326"/>
                  <a:pt x="85742" y="158864"/>
                </a:cubicBezTo>
                <a:cubicBezTo>
                  <a:pt x="74100" y="141402"/>
                  <a:pt x="43938" y="81077"/>
                  <a:pt x="38117" y="89014"/>
                </a:cubicBezTo>
                <a:cubicBezTo>
                  <a:pt x="32296" y="96951"/>
                  <a:pt x="53463" y="208606"/>
                  <a:pt x="50817" y="206489"/>
                </a:cubicBezTo>
                <a:cubicBezTo>
                  <a:pt x="48171" y="204372"/>
                  <a:pt x="30709" y="109122"/>
                  <a:pt x="22242" y="76314"/>
                </a:cubicBezTo>
                <a:cubicBezTo>
                  <a:pt x="13775" y="43506"/>
                  <a:pt x="546" y="15460"/>
                  <a:pt x="17" y="9639"/>
                </a:cubicBezTo>
                <a:cubicBezTo>
                  <a:pt x="-512" y="3818"/>
                  <a:pt x="11130" y="41389"/>
                  <a:pt x="19067" y="41389"/>
                </a:cubicBezTo>
                <a:cubicBezTo>
                  <a:pt x="27004" y="41389"/>
                  <a:pt x="64046" y="-2532"/>
                  <a:pt x="69867" y="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 1267">
            <a:extLst>
              <a:ext uri="{FF2B5EF4-FFF2-40B4-BE49-F238E27FC236}">
                <a16:creationId xmlns:a16="http://schemas.microsoft.com/office/drawing/2014/main" id="{E3166285-73A8-9E27-A971-7B2451010544}"/>
              </a:ext>
            </a:extLst>
          </p:cNvPr>
          <p:cNvSpPr/>
          <p:nvPr/>
        </p:nvSpPr>
        <p:spPr>
          <a:xfrm>
            <a:off x="1723810" y="3834724"/>
            <a:ext cx="220151" cy="194520"/>
          </a:xfrm>
          <a:custGeom>
            <a:avLst/>
            <a:gdLst>
              <a:gd name="connsiteX0" fmla="*/ 215 w 220151"/>
              <a:gd name="connsiteY0" fmla="*/ 95926 h 194520"/>
              <a:gd name="connsiteX1" fmla="*/ 104990 w 220151"/>
              <a:gd name="connsiteY1" fmla="*/ 102276 h 194520"/>
              <a:gd name="connsiteX2" fmla="*/ 203415 w 220151"/>
              <a:gd name="connsiteY2" fmla="*/ 676 h 194520"/>
              <a:gd name="connsiteX3" fmla="*/ 174840 w 220151"/>
              <a:gd name="connsiteY3" fmla="*/ 64176 h 194520"/>
              <a:gd name="connsiteX4" fmla="*/ 206590 w 220151"/>
              <a:gd name="connsiteY4" fmla="*/ 181651 h 194520"/>
              <a:gd name="connsiteX5" fmla="*/ 219290 w 220151"/>
              <a:gd name="connsiteY5" fmla="*/ 153076 h 194520"/>
              <a:gd name="connsiteX6" fmla="*/ 184365 w 220151"/>
              <a:gd name="connsiteY6" fmla="*/ 194351 h 194520"/>
              <a:gd name="connsiteX7" fmla="*/ 139915 w 220151"/>
              <a:gd name="connsiteY7" fmla="*/ 134026 h 194520"/>
              <a:gd name="connsiteX8" fmla="*/ 79590 w 220151"/>
              <a:gd name="connsiteY8" fmla="*/ 156251 h 194520"/>
              <a:gd name="connsiteX9" fmla="*/ 215 w 220151"/>
              <a:gd name="connsiteY9" fmla="*/ 95926 h 19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51" h="194520">
                <a:moveTo>
                  <a:pt x="215" y="95926"/>
                </a:moveTo>
                <a:cubicBezTo>
                  <a:pt x="4448" y="86930"/>
                  <a:pt x="71123" y="118151"/>
                  <a:pt x="104990" y="102276"/>
                </a:cubicBezTo>
                <a:cubicBezTo>
                  <a:pt x="138857" y="86401"/>
                  <a:pt x="191773" y="7026"/>
                  <a:pt x="203415" y="676"/>
                </a:cubicBezTo>
                <a:cubicBezTo>
                  <a:pt x="215057" y="-5674"/>
                  <a:pt x="174311" y="34013"/>
                  <a:pt x="174840" y="64176"/>
                </a:cubicBezTo>
                <a:cubicBezTo>
                  <a:pt x="175369" y="94338"/>
                  <a:pt x="199182" y="166834"/>
                  <a:pt x="206590" y="181651"/>
                </a:cubicBezTo>
                <a:cubicBezTo>
                  <a:pt x="213998" y="196468"/>
                  <a:pt x="222994" y="150959"/>
                  <a:pt x="219290" y="153076"/>
                </a:cubicBezTo>
                <a:cubicBezTo>
                  <a:pt x="215586" y="155193"/>
                  <a:pt x="197594" y="197526"/>
                  <a:pt x="184365" y="194351"/>
                </a:cubicBezTo>
                <a:cubicBezTo>
                  <a:pt x="171136" y="191176"/>
                  <a:pt x="157377" y="140376"/>
                  <a:pt x="139915" y="134026"/>
                </a:cubicBezTo>
                <a:cubicBezTo>
                  <a:pt x="122453" y="127676"/>
                  <a:pt x="103932" y="160484"/>
                  <a:pt x="79590" y="156251"/>
                </a:cubicBezTo>
                <a:cubicBezTo>
                  <a:pt x="55248" y="152018"/>
                  <a:pt x="-4018" y="104922"/>
                  <a:pt x="215" y="959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 1268">
            <a:extLst>
              <a:ext uri="{FF2B5EF4-FFF2-40B4-BE49-F238E27FC236}">
                <a16:creationId xmlns:a16="http://schemas.microsoft.com/office/drawing/2014/main" id="{11736E15-A95D-430D-550E-D9AA0D2DBEE8}"/>
              </a:ext>
            </a:extLst>
          </p:cNvPr>
          <p:cNvSpPr/>
          <p:nvPr/>
        </p:nvSpPr>
        <p:spPr>
          <a:xfrm>
            <a:off x="2228496" y="3752732"/>
            <a:ext cx="13119" cy="105105"/>
          </a:xfrm>
          <a:custGeom>
            <a:avLst/>
            <a:gdLst>
              <a:gd name="connsiteX0" fmla="*/ 354 w 13119"/>
              <a:gd name="connsiteY0" fmla="*/ 118 h 105105"/>
              <a:gd name="connsiteX1" fmla="*/ 3529 w 13119"/>
              <a:gd name="connsiteY1" fmla="*/ 57268 h 105105"/>
              <a:gd name="connsiteX2" fmla="*/ 3529 w 13119"/>
              <a:gd name="connsiteY2" fmla="*/ 104893 h 105105"/>
              <a:gd name="connsiteX3" fmla="*/ 13054 w 13119"/>
              <a:gd name="connsiteY3" fmla="*/ 73143 h 105105"/>
              <a:gd name="connsiteX4" fmla="*/ 354 w 13119"/>
              <a:gd name="connsiteY4" fmla="*/ 118 h 105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19" h="105105">
                <a:moveTo>
                  <a:pt x="354" y="118"/>
                </a:moveTo>
                <a:cubicBezTo>
                  <a:pt x="-1234" y="-2528"/>
                  <a:pt x="3000" y="39806"/>
                  <a:pt x="3529" y="57268"/>
                </a:cubicBezTo>
                <a:cubicBezTo>
                  <a:pt x="4058" y="74730"/>
                  <a:pt x="1942" y="102247"/>
                  <a:pt x="3529" y="104893"/>
                </a:cubicBezTo>
                <a:cubicBezTo>
                  <a:pt x="5117" y="107539"/>
                  <a:pt x="11996" y="84785"/>
                  <a:pt x="13054" y="73143"/>
                </a:cubicBezTo>
                <a:cubicBezTo>
                  <a:pt x="14112" y="61501"/>
                  <a:pt x="1942" y="2764"/>
                  <a:pt x="354" y="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 1269">
            <a:extLst>
              <a:ext uri="{FF2B5EF4-FFF2-40B4-BE49-F238E27FC236}">
                <a16:creationId xmlns:a16="http://schemas.microsoft.com/office/drawing/2014/main" id="{0AF46F7C-BD9C-1671-58FC-4F0904CA9540}"/>
              </a:ext>
            </a:extLst>
          </p:cNvPr>
          <p:cNvSpPr/>
          <p:nvPr/>
        </p:nvSpPr>
        <p:spPr>
          <a:xfrm>
            <a:off x="2003029" y="3749406"/>
            <a:ext cx="64859" cy="167923"/>
          </a:xfrm>
          <a:custGeom>
            <a:avLst/>
            <a:gdLst>
              <a:gd name="connsiteX0" fmla="*/ 3571 w 64859"/>
              <a:gd name="connsiteY0" fmla="*/ 269 h 167923"/>
              <a:gd name="connsiteX1" fmla="*/ 6746 w 64859"/>
              <a:gd name="connsiteY1" fmla="*/ 70119 h 167923"/>
              <a:gd name="connsiteX2" fmla="*/ 63896 w 64859"/>
              <a:gd name="connsiteY2" fmla="*/ 165369 h 167923"/>
              <a:gd name="connsiteX3" fmla="*/ 41671 w 64859"/>
              <a:gd name="connsiteY3" fmla="*/ 136794 h 167923"/>
              <a:gd name="connsiteX4" fmla="*/ 28971 w 64859"/>
              <a:gd name="connsiteY4" fmla="*/ 95519 h 167923"/>
              <a:gd name="connsiteX5" fmla="*/ 3571 w 64859"/>
              <a:gd name="connsiteY5" fmla="*/ 269 h 167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59" h="167923">
                <a:moveTo>
                  <a:pt x="3571" y="269"/>
                </a:moveTo>
                <a:cubicBezTo>
                  <a:pt x="-133" y="-3964"/>
                  <a:pt x="-3308" y="42602"/>
                  <a:pt x="6746" y="70119"/>
                </a:cubicBezTo>
                <a:cubicBezTo>
                  <a:pt x="16800" y="97636"/>
                  <a:pt x="58075" y="154257"/>
                  <a:pt x="63896" y="165369"/>
                </a:cubicBezTo>
                <a:cubicBezTo>
                  <a:pt x="69717" y="176481"/>
                  <a:pt x="47492" y="148436"/>
                  <a:pt x="41671" y="136794"/>
                </a:cubicBezTo>
                <a:cubicBezTo>
                  <a:pt x="35850" y="125152"/>
                  <a:pt x="33734" y="114040"/>
                  <a:pt x="28971" y="95519"/>
                </a:cubicBezTo>
                <a:cubicBezTo>
                  <a:pt x="24208" y="76998"/>
                  <a:pt x="7275" y="4502"/>
                  <a:pt x="3571" y="2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 1270">
            <a:extLst>
              <a:ext uri="{FF2B5EF4-FFF2-40B4-BE49-F238E27FC236}">
                <a16:creationId xmlns:a16="http://schemas.microsoft.com/office/drawing/2014/main" id="{E2D1D7E5-88B7-5630-D3A2-6BECBBC4AC8C}"/>
              </a:ext>
            </a:extLst>
          </p:cNvPr>
          <p:cNvSpPr/>
          <p:nvPr/>
        </p:nvSpPr>
        <p:spPr>
          <a:xfrm>
            <a:off x="1092195" y="3075855"/>
            <a:ext cx="492154" cy="149957"/>
          </a:xfrm>
          <a:custGeom>
            <a:avLst/>
            <a:gdLst>
              <a:gd name="connsiteX0" fmla="*/ 5 w 492154"/>
              <a:gd name="connsiteY0" fmla="*/ 73745 h 149957"/>
              <a:gd name="connsiteX1" fmla="*/ 206380 w 492154"/>
              <a:gd name="connsiteY1" fmla="*/ 45170 h 149957"/>
              <a:gd name="connsiteX2" fmla="*/ 193680 w 492154"/>
              <a:gd name="connsiteY2" fmla="*/ 13420 h 149957"/>
              <a:gd name="connsiteX3" fmla="*/ 358780 w 492154"/>
              <a:gd name="connsiteY3" fmla="*/ 102320 h 149957"/>
              <a:gd name="connsiteX4" fmla="*/ 320680 w 492154"/>
              <a:gd name="connsiteY4" fmla="*/ 51520 h 149957"/>
              <a:gd name="connsiteX5" fmla="*/ 492130 w 492154"/>
              <a:gd name="connsiteY5" fmla="*/ 149945 h 149957"/>
              <a:gd name="connsiteX6" fmla="*/ 333380 w 492154"/>
              <a:gd name="connsiteY6" fmla="*/ 57870 h 149957"/>
              <a:gd name="connsiteX7" fmla="*/ 355605 w 492154"/>
              <a:gd name="connsiteY7" fmla="*/ 720 h 149957"/>
              <a:gd name="connsiteX8" fmla="*/ 254005 w 492154"/>
              <a:gd name="connsiteY8" fmla="*/ 26120 h 149957"/>
              <a:gd name="connsiteX9" fmla="*/ 200030 w 492154"/>
              <a:gd name="connsiteY9" fmla="*/ 32470 h 149957"/>
              <a:gd name="connsiteX10" fmla="*/ 5 w 492154"/>
              <a:gd name="connsiteY10" fmla="*/ 73745 h 149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2154" h="149957">
                <a:moveTo>
                  <a:pt x="5" y="73745"/>
                </a:moveTo>
                <a:cubicBezTo>
                  <a:pt x="1063" y="75862"/>
                  <a:pt x="174101" y="55224"/>
                  <a:pt x="206380" y="45170"/>
                </a:cubicBezTo>
                <a:cubicBezTo>
                  <a:pt x="238659" y="35116"/>
                  <a:pt x="168280" y="3895"/>
                  <a:pt x="193680" y="13420"/>
                </a:cubicBezTo>
                <a:cubicBezTo>
                  <a:pt x="219080" y="22945"/>
                  <a:pt x="337613" y="95970"/>
                  <a:pt x="358780" y="102320"/>
                </a:cubicBezTo>
                <a:cubicBezTo>
                  <a:pt x="379947" y="108670"/>
                  <a:pt x="298455" y="43582"/>
                  <a:pt x="320680" y="51520"/>
                </a:cubicBezTo>
                <a:cubicBezTo>
                  <a:pt x="342905" y="59457"/>
                  <a:pt x="490013" y="148887"/>
                  <a:pt x="492130" y="149945"/>
                </a:cubicBezTo>
                <a:cubicBezTo>
                  <a:pt x="494247" y="151003"/>
                  <a:pt x="356134" y="82741"/>
                  <a:pt x="333380" y="57870"/>
                </a:cubicBezTo>
                <a:cubicBezTo>
                  <a:pt x="310626" y="32999"/>
                  <a:pt x="368834" y="6012"/>
                  <a:pt x="355605" y="720"/>
                </a:cubicBezTo>
                <a:cubicBezTo>
                  <a:pt x="342376" y="-4572"/>
                  <a:pt x="279934" y="20828"/>
                  <a:pt x="254005" y="26120"/>
                </a:cubicBezTo>
                <a:cubicBezTo>
                  <a:pt x="228076" y="31412"/>
                  <a:pt x="246067" y="24533"/>
                  <a:pt x="200030" y="32470"/>
                </a:cubicBezTo>
                <a:cubicBezTo>
                  <a:pt x="153993" y="40407"/>
                  <a:pt x="-1053" y="71628"/>
                  <a:pt x="5" y="737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 1271">
            <a:extLst>
              <a:ext uri="{FF2B5EF4-FFF2-40B4-BE49-F238E27FC236}">
                <a16:creationId xmlns:a16="http://schemas.microsoft.com/office/drawing/2014/main" id="{1985BB4C-2D5A-1792-CB10-44D586048F4B}"/>
              </a:ext>
            </a:extLst>
          </p:cNvPr>
          <p:cNvSpPr/>
          <p:nvPr/>
        </p:nvSpPr>
        <p:spPr>
          <a:xfrm>
            <a:off x="1190117" y="3155869"/>
            <a:ext cx="231040" cy="463815"/>
          </a:xfrm>
          <a:custGeom>
            <a:avLst/>
            <a:gdLst>
              <a:gd name="connsiteX0" fmla="*/ 67183 w 231040"/>
              <a:gd name="connsiteY0" fmla="*/ 81 h 463815"/>
              <a:gd name="connsiteX1" fmla="*/ 51308 w 231040"/>
              <a:gd name="connsiteY1" fmla="*/ 85806 h 463815"/>
              <a:gd name="connsiteX2" fmla="*/ 127508 w 231040"/>
              <a:gd name="connsiteY2" fmla="*/ 212806 h 463815"/>
              <a:gd name="connsiteX3" fmla="*/ 121158 w 231040"/>
              <a:gd name="connsiteY3" fmla="*/ 187406 h 463815"/>
              <a:gd name="connsiteX4" fmla="*/ 222758 w 231040"/>
              <a:gd name="connsiteY4" fmla="*/ 352506 h 463815"/>
              <a:gd name="connsiteX5" fmla="*/ 222758 w 231040"/>
              <a:gd name="connsiteY5" fmla="*/ 463631 h 463815"/>
              <a:gd name="connsiteX6" fmla="*/ 203708 w 231040"/>
              <a:gd name="connsiteY6" fmla="*/ 374731 h 463815"/>
              <a:gd name="connsiteX7" fmla="*/ 102108 w 231040"/>
              <a:gd name="connsiteY7" fmla="*/ 225506 h 463815"/>
              <a:gd name="connsiteX8" fmla="*/ 508 w 231040"/>
              <a:gd name="connsiteY8" fmla="*/ 73106 h 463815"/>
              <a:gd name="connsiteX9" fmla="*/ 67183 w 231040"/>
              <a:gd name="connsiteY9" fmla="*/ 81 h 463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1040" h="463815">
                <a:moveTo>
                  <a:pt x="67183" y="81"/>
                </a:moveTo>
                <a:cubicBezTo>
                  <a:pt x="75650" y="2198"/>
                  <a:pt x="41254" y="50352"/>
                  <a:pt x="51308" y="85806"/>
                </a:cubicBezTo>
                <a:cubicBezTo>
                  <a:pt x="61362" y="121260"/>
                  <a:pt x="115866" y="195873"/>
                  <a:pt x="127508" y="212806"/>
                </a:cubicBezTo>
                <a:cubicBezTo>
                  <a:pt x="139150" y="229739"/>
                  <a:pt x="105283" y="164123"/>
                  <a:pt x="121158" y="187406"/>
                </a:cubicBezTo>
                <a:cubicBezTo>
                  <a:pt x="137033" y="210689"/>
                  <a:pt x="205825" y="306469"/>
                  <a:pt x="222758" y="352506"/>
                </a:cubicBezTo>
                <a:cubicBezTo>
                  <a:pt x="239691" y="398543"/>
                  <a:pt x="225933" y="459927"/>
                  <a:pt x="222758" y="463631"/>
                </a:cubicBezTo>
                <a:cubicBezTo>
                  <a:pt x="219583" y="467335"/>
                  <a:pt x="223816" y="414419"/>
                  <a:pt x="203708" y="374731"/>
                </a:cubicBezTo>
                <a:cubicBezTo>
                  <a:pt x="183600" y="335043"/>
                  <a:pt x="135975" y="275777"/>
                  <a:pt x="102108" y="225506"/>
                </a:cubicBezTo>
                <a:cubicBezTo>
                  <a:pt x="68241" y="175235"/>
                  <a:pt x="7387" y="108560"/>
                  <a:pt x="508" y="73106"/>
                </a:cubicBezTo>
                <a:cubicBezTo>
                  <a:pt x="-6371" y="37652"/>
                  <a:pt x="58716" y="-2036"/>
                  <a:pt x="67183" y="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 1272">
            <a:extLst>
              <a:ext uri="{FF2B5EF4-FFF2-40B4-BE49-F238E27FC236}">
                <a16:creationId xmlns:a16="http://schemas.microsoft.com/office/drawing/2014/main" id="{D1FC23F4-206E-65B2-D090-A53AA2D80DEC}"/>
              </a:ext>
            </a:extLst>
          </p:cNvPr>
          <p:cNvSpPr/>
          <p:nvPr/>
        </p:nvSpPr>
        <p:spPr>
          <a:xfrm>
            <a:off x="1252703" y="3165404"/>
            <a:ext cx="58705" cy="82699"/>
          </a:xfrm>
          <a:custGeom>
            <a:avLst/>
            <a:gdLst>
              <a:gd name="connsiteX0" fmla="*/ 58572 w 58705"/>
              <a:gd name="connsiteY0" fmla="*/ 71 h 82699"/>
              <a:gd name="connsiteX1" fmla="*/ 17297 w 58705"/>
              <a:gd name="connsiteY1" fmla="*/ 47696 h 82699"/>
              <a:gd name="connsiteX2" fmla="*/ 20472 w 58705"/>
              <a:gd name="connsiteY2" fmla="*/ 82621 h 82699"/>
              <a:gd name="connsiteX3" fmla="*/ 1422 w 58705"/>
              <a:gd name="connsiteY3" fmla="*/ 38171 h 82699"/>
              <a:gd name="connsiteX4" fmla="*/ 58572 w 58705"/>
              <a:gd name="connsiteY4" fmla="*/ 71 h 82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705" h="82699">
                <a:moveTo>
                  <a:pt x="58572" y="71"/>
                </a:moveTo>
                <a:cubicBezTo>
                  <a:pt x="61218" y="1659"/>
                  <a:pt x="23647" y="33938"/>
                  <a:pt x="17297" y="47696"/>
                </a:cubicBezTo>
                <a:cubicBezTo>
                  <a:pt x="10947" y="61454"/>
                  <a:pt x="23118" y="84209"/>
                  <a:pt x="20472" y="82621"/>
                </a:cubicBezTo>
                <a:cubicBezTo>
                  <a:pt x="17826" y="81034"/>
                  <a:pt x="-5986" y="52458"/>
                  <a:pt x="1422" y="38171"/>
                </a:cubicBezTo>
                <a:cubicBezTo>
                  <a:pt x="8830" y="23884"/>
                  <a:pt x="55926" y="-1517"/>
                  <a:pt x="58572" y="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 1273">
            <a:extLst>
              <a:ext uri="{FF2B5EF4-FFF2-40B4-BE49-F238E27FC236}">
                <a16:creationId xmlns:a16="http://schemas.microsoft.com/office/drawing/2014/main" id="{9B846D47-4726-98B6-FCCC-B6338EA2AC25}"/>
              </a:ext>
            </a:extLst>
          </p:cNvPr>
          <p:cNvSpPr/>
          <p:nvPr/>
        </p:nvSpPr>
        <p:spPr>
          <a:xfrm>
            <a:off x="1291527" y="3152056"/>
            <a:ext cx="149689" cy="107140"/>
          </a:xfrm>
          <a:custGeom>
            <a:avLst/>
            <a:gdLst>
              <a:gd name="connsiteX0" fmla="*/ 698 w 149689"/>
              <a:gd name="connsiteY0" fmla="*/ 719 h 107140"/>
              <a:gd name="connsiteX1" fmla="*/ 146748 w 149689"/>
              <a:gd name="connsiteY1" fmla="*/ 105494 h 107140"/>
              <a:gd name="connsiteX2" fmla="*/ 92773 w 149689"/>
              <a:gd name="connsiteY2" fmla="*/ 61044 h 107140"/>
              <a:gd name="connsiteX3" fmla="*/ 698 w 149689"/>
              <a:gd name="connsiteY3" fmla="*/ 719 h 107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689" h="107140">
                <a:moveTo>
                  <a:pt x="698" y="719"/>
                </a:moveTo>
                <a:cubicBezTo>
                  <a:pt x="9694" y="8127"/>
                  <a:pt x="131402" y="95440"/>
                  <a:pt x="146748" y="105494"/>
                </a:cubicBezTo>
                <a:cubicBezTo>
                  <a:pt x="162094" y="115548"/>
                  <a:pt x="113411" y="76919"/>
                  <a:pt x="92773" y="61044"/>
                </a:cubicBezTo>
                <a:cubicBezTo>
                  <a:pt x="72136" y="45169"/>
                  <a:pt x="-8298" y="-6689"/>
                  <a:pt x="698" y="7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 1274">
            <a:extLst>
              <a:ext uri="{FF2B5EF4-FFF2-40B4-BE49-F238E27FC236}">
                <a16:creationId xmlns:a16="http://schemas.microsoft.com/office/drawing/2014/main" id="{3C12DE4D-BA3D-EC19-CB8E-4DF177D0196E}"/>
              </a:ext>
            </a:extLst>
          </p:cNvPr>
          <p:cNvSpPr/>
          <p:nvPr/>
        </p:nvSpPr>
        <p:spPr>
          <a:xfrm>
            <a:off x="1425575" y="3263471"/>
            <a:ext cx="160085" cy="159222"/>
          </a:xfrm>
          <a:custGeom>
            <a:avLst/>
            <a:gdLst>
              <a:gd name="connsiteX0" fmla="*/ 38100 w 160085"/>
              <a:gd name="connsiteY0" fmla="*/ 429 h 159222"/>
              <a:gd name="connsiteX1" fmla="*/ 0 w 160085"/>
              <a:gd name="connsiteY1" fmla="*/ 60754 h 159222"/>
              <a:gd name="connsiteX2" fmla="*/ 38100 w 160085"/>
              <a:gd name="connsiteY2" fmla="*/ 124254 h 159222"/>
              <a:gd name="connsiteX3" fmla="*/ 12700 w 160085"/>
              <a:gd name="connsiteY3" fmla="*/ 130604 h 159222"/>
              <a:gd name="connsiteX4" fmla="*/ 158750 w 160085"/>
              <a:gd name="connsiteY4" fmla="*/ 159179 h 159222"/>
              <a:gd name="connsiteX5" fmla="*/ 82550 w 160085"/>
              <a:gd name="connsiteY5" fmla="*/ 136954 h 159222"/>
              <a:gd name="connsiteX6" fmla="*/ 38100 w 160085"/>
              <a:gd name="connsiteY6" fmla="*/ 130604 h 159222"/>
              <a:gd name="connsiteX7" fmla="*/ 66675 w 160085"/>
              <a:gd name="connsiteY7" fmla="*/ 44879 h 159222"/>
              <a:gd name="connsiteX8" fmla="*/ 15875 w 160085"/>
              <a:gd name="connsiteY8" fmla="*/ 92504 h 159222"/>
              <a:gd name="connsiteX9" fmla="*/ 38100 w 160085"/>
              <a:gd name="connsiteY9" fmla="*/ 429 h 159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0085" h="159222">
                <a:moveTo>
                  <a:pt x="38100" y="429"/>
                </a:moveTo>
                <a:cubicBezTo>
                  <a:pt x="35454" y="-4863"/>
                  <a:pt x="0" y="40117"/>
                  <a:pt x="0" y="60754"/>
                </a:cubicBezTo>
                <a:cubicBezTo>
                  <a:pt x="0" y="81391"/>
                  <a:pt x="35983" y="112612"/>
                  <a:pt x="38100" y="124254"/>
                </a:cubicBezTo>
                <a:cubicBezTo>
                  <a:pt x="40217" y="135896"/>
                  <a:pt x="-7408" y="124783"/>
                  <a:pt x="12700" y="130604"/>
                </a:cubicBezTo>
                <a:cubicBezTo>
                  <a:pt x="32808" y="136425"/>
                  <a:pt x="147108" y="158121"/>
                  <a:pt x="158750" y="159179"/>
                </a:cubicBezTo>
                <a:cubicBezTo>
                  <a:pt x="170392" y="160237"/>
                  <a:pt x="102658" y="141716"/>
                  <a:pt x="82550" y="136954"/>
                </a:cubicBezTo>
                <a:cubicBezTo>
                  <a:pt x="62442" y="132192"/>
                  <a:pt x="40746" y="145950"/>
                  <a:pt x="38100" y="130604"/>
                </a:cubicBezTo>
                <a:cubicBezTo>
                  <a:pt x="35454" y="115258"/>
                  <a:pt x="70379" y="51229"/>
                  <a:pt x="66675" y="44879"/>
                </a:cubicBezTo>
                <a:cubicBezTo>
                  <a:pt x="62971" y="38529"/>
                  <a:pt x="23813" y="94092"/>
                  <a:pt x="15875" y="92504"/>
                </a:cubicBezTo>
                <a:cubicBezTo>
                  <a:pt x="7937" y="90916"/>
                  <a:pt x="40746" y="5721"/>
                  <a:pt x="38100" y="4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 1275">
            <a:extLst>
              <a:ext uri="{FF2B5EF4-FFF2-40B4-BE49-F238E27FC236}">
                <a16:creationId xmlns:a16="http://schemas.microsoft.com/office/drawing/2014/main" id="{70B283DE-1690-4926-8863-6DE75C4E4AE7}"/>
              </a:ext>
            </a:extLst>
          </p:cNvPr>
          <p:cNvSpPr/>
          <p:nvPr/>
        </p:nvSpPr>
        <p:spPr>
          <a:xfrm>
            <a:off x="1523802" y="3285927"/>
            <a:ext cx="100393" cy="136727"/>
          </a:xfrm>
          <a:custGeom>
            <a:avLst/>
            <a:gdLst>
              <a:gd name="connsiteX0" fmla="*/ 198 w 100393"/>
              <a:gd name="connsiteY0" fmla="*/ 198 h 136727"/>
              <a:gd name="connsiteX1" fmla="*/ 60523 w 100393"/>
              <a:gd name="connsiteY1" fmla="*/ 38298 h 136727"/>
              <a:gd name="connsiteX2" fmla="*/ 89098 w 100393"/>
              <a:gd name="connsiteY2" fmla="*/ 98623 h 136727"/>
              <a:gd name="connsiteX3" fmla="*/ 95448 w 100393"/>
              <a:gd name="connsiteY3" fmla="*/ 73223 h 136727"/>
              <a:gd name="connsiteX4" fmla="*/ 98623 w 100393"/>
              <a:gd name="connsiteY4" fmla="*/ 136723 h 136727"/>
              <a:gd name="connsiteX5" fmla="*/ 98623 w 100393"/>
              <a:gd name="connsiteY5" fmla="*/ 76398 h 136727"/>
              <a:gd name="connsiteX6" fmla="*/ 76398 w 100393"/>
              <a:gd name="connsiteY6" fmla="*/ 22423 h 136727"/>
              <a:gd name="connsiteX7" fmla="*/ 82748 w 100393"/>
              <a:gd name="connsiteY7" fmla="*/ 54173 h 136727"/>
              <a:gd name="connsiteX8" fmla="*/ 198 w 100393"/>
              <a:gd name="connsiteY8" fmla="*/ 198 h 13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393" h="136727">
                <a:moveTo>
                  <a:pt x="198" y="198"/>
                </a:moveTo>
                <a:cubicBezTo>
                  <a:pt x="-3506" y="-2448"/>
                  <a:pt x="45706" y="21894"/>
                  <a:pt x="60523" y="38298"/>
                </a:cubicBezTo>
                <a:cubicBezTo>
                  <a:pt x="75340" y="54702"/>
                  <a:pt x="83277" y="92802"/>
                  <a:pt x="89098" y="98623"/>
                </a:cubicBezTo>
                <a:cubicBezTo>
                  <a:pt x="94919" y="104444"/>
                  <a:pt x="93861" y="66873"/>
                  <a:pt x="95448" y="73223"/>
                </a:cubicBezTo>
                <a:cubicBezTo>
                  <a:pt x="97036" y="79573"/>
                  <a:pt x="98094" y="136194"/>
                  <a:pt x="98623" y="136723"/>
                </a:cubicBezTo>
                <a:cubicBezTo>
                  <a:pt x="99152" y="137252"/>
                  <a:pt x="102327" y="95448"/>
                  <a:pt x="98623" y="76398"/>
                </a:cubicBezTo>
                <a:cubicBezTo>
                  <a:pt x="94919" y="57348"/>
                  <a:pt x="79044" y="26127"/>
                  <a:pt x="76398" y="22423"/>
                </a:cubicBezTo>
                <a:cubicBezTo>
                  <a:pt x="73752" y="18719"/>
                  <a:pt x="96506" y="57877"/>
                  <a:pt x="82748" y="54173"/>
                </a:cubicBezTo>
                <a:cubicBezTo>
                  <a:pt x="68990" y="50469"/>
                  <a:pt x="3902" y="2844"/>
                  <a:pt x="198" y="1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 1276">
            <a:extLst>
              <a:ext uri="{FF2B5EF4-FFF2-40B4-BE49-F238E27FC236}">
                <a16:creationId xmlns:a16="http://schemas.microsoft.com/office/drawing/2014/main" id="{A06C0E47-44C8-40AF-5171-011803374F1A}"/>
              </a:ext>
            </a:extLst>
          </p:cNvPr>
          <p:cNvSpPr/>
          <p:nvPr/>
        </p:nvSpPr>
        <p:spPr>
          <a:xfrm>
            <a:off x="1425568" y="3441258"/>
            <a:ext cx="85748" cy="387820"/>
          </a:xfrm>
          <a:custGeom>
            <a:avLst/>
            <a:gdLst>
              <a:gd name="connsiteX0" fmla="*/ 7 w 85748"/>
              <a:gd name="connsiteY0" fmla="*/ 442 h 387820"/>
              <a:gd name="connsiteX1" fmla="*/ 41282 w 85748"/>
              <a:gd name="connsiteY1" fmla="*/ 171892 h 387820"/>
              <a:gd name="connsiteX2" fmla="*/ 82557 w 85748"/>
              <a:gd name="connsiteY2" fmla="*/ 302067 h 387820"/>
              <a:gd name="connsiteX3" fmla="*/ 73032 w 85748"/>
              <a:gd name="connsiteY3" fmla="*/ 270317 h 387820"/>
              <a:gd name="connsiteX4" fmla="*/ 85732 w 85748"/>
              <a:gd name="connsiteY4" fmla="*/ 387792 h 387820"/>
              <a:gd name="connsiteX5" fmla="*/ 69857 w 85748"/>
              <a:gd name="connsiteY5" fmla="*/ 279842 h 387820"/>
              <a:gd name="connsiteX6" fmla="*/ 44457 w 85748"/>
              <a:gd name="connsiteY6" fmla="*/ 127442 h 387820"/>
              <a:gd name="connsiteX7" fmla="*/ 7 w 85748"/>
              <a:gd name="connsiteY7" fmla="*/ 442 h 387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748" h="387820">
                <a:moveTo>
                  <a:pt x="7" y="442"/>
                </a:moveTo>
                <a:cubicBezTo>
                  <a:pt x="-522" y="7850"/>
                  <a:pt x="27524" y="121621"/>
                  <a:pt x="41282" y="171892"/>
                </a:cubicBezTo>
                <a:cubicBezTo>
                  <a:pt x="55040" y="222163"/>
                  <a:pt x="77265" y="285663"/>
                  <a:pt x="82557" y="302067"/>
                </a:cubicBezTo>
                <a:cubicBezTo>
                  <a:pt x="87849" y="318471"/>
                  <a:pt x="72503" y="256030"/>
                  <a:pt x="73032" y="270317"/>
                </a:cubicBezTo>
                <a:cubicBezTo>
                  <a:pt x="73561" y="284605"/>
                  <a:pt x="86261" y="386205"/>
                  <a:pt x="85732" y="387792"/>
                </a:cubicBezTo>
                <a:cubicBezTo>
                  <a:pt x="85203" y="389379"/>
                  <a:pt x="76736" y="323234"/>
                  <a:pt x="69857" y="279842"/>
                </a:cubicBezTo>
                <a:cubicBezTo>
                  <a:pt x="62978" y="236450"/>
                  <a:pt x="54511" y="174538"/>
                  <a:pt x="44457" y="127442"/>
                </a:cubicBezTo>
                <a:cubicBezTo>
                  <a:pt x="34403" y="80346"/>
                  <a:pt x="536" y="-6966"/>
                  <a:pt x="7" y="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 1277">
            <a:extLst>
              <a:ext uri="{FF2B5EF4-FFF2-40B4-BE49-F238E27FC236}">
                <a16:creationId xmlns:a16="http://schemas.microsoft.com/office/drawing/2014/main" id="{3BBC04B3-5EAF-0F3F-C373-501AAF9D1648}"/>
              </a:ext>
            </a:extLst>
          </p:cNvPr>
          <p:cNvSpPr/>
          <p:nvPr/>
        </p:nvSpPr>
        <p:spPr>
          <a:xfrm>
            <a:off x="1490425" y="3418608"/>
            <a:ext cx="59510" cy="270898"/>
          </a:xfrm>
          <a:custGeom>
            <a:avLst/>
            <a:gdLst>
              <a:gd name="connsiteX0" fmla="*/ 58975 w 59510"/>
              <a:gd name="connsiteY0" fmla="*/ 51667 h 270898"/>
              <a:gd name="connsiteX1" fmla="*/ 39925 w 59510"/>
              <a:gd name="connsiteY1" fmla="*/ 105642 h 270898"/>
              <a:gd name="connsiteX2" fmla="*/ 52625 w 59510"/>
              <a:gd name="connsiteY2" fmla="*/ 191367 h 270898"/>
              <a:gd name="connsiteX3" fmla="*/ 36750 w 59510"/>
              <a:gd name="connsiteY3" fmla="*/ 159617 h 270898"/>
              <a:gd name="connsiteX4" fmla="*/ 55800 w 59510"/>
              <a:gd name="connsiteY4" fmla="*/ 270742 h 270898"/>
              <a:gd name="connsiteX5" fmla="*/ 33575 w 59510"/>
              <a:gd name="connsiteY5" fmla="*/ 181842 h 270898"/>
              <a:gd name="connsiteX6" fmla="*/ 1825 w 59510"/>
              <a:gd name="connsiteY6" fmla="*/ 92942 h 270898"/>
              <a:gd name="connsiteX7" fmla="*/ 5000 w 59510"/>
              <a:gd name="connsiteY7" fmla="*/ 867 h 270898"/>
              <a:gd name="connsiteX8" fmla="*/ 14525 w 59510"/>
              <a:gd name="connsiteY8" fmla="*/ 150092 h 270898"/>
              <a:gd name="connsiteX9" fmla="*/ 58975 w 59510"/>
              <a:gd name="connsiteY9" fmla="*/ 51667 h 27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510" h="270898">
                <a:moveTo>
                  <a:pt x="58975" y="51667"/>
                </a:moveTo>
                <a:cubicBezTo>
                  <a:pt x="63208" y="44259"/>
                  <a:pt x="40983" y="82359"/>
                  <a:pt x="39925" y="105642"/>
                </a:cubicBezTo>
                <a:cubicBezTo>
                  <a:pt x="38867" y="128925"/>
                  <a:pt x="53154" y="182371"/>
                  <a:pt x="52625" y="191367"/>
                </a:cubicBezTo>
                <a:cubicBezTo>
                  <a:pt x="52096" y="200363"/>
                  <a:pt x="36221" y="146388"/>
                  <a:pt x="36750" y="159617"/>
                </a:cubicBezTo>
                <a:cubicBezTo>
                  <a:pt x="37279" y="172846"/>
                  <a:pt x="56329" y="267038"/>
                  <a:pt x="55800" y="270742"/>
                </a:cubicBezTo>
                <a:cubicBezTo>
                  <a:pt x="55271" y="274446"/>
                  <a:pt x="42571" y="211475"/>
                  <a:pt x="33575" y="181842"/>
                </a:cubicBezTo>
                <a:cubicBezTo>
                  <a:pt x="24579" y="152209"/>
                  <a:pt x="6587" y="123105"/>
                  <a:pt x="1825" y="92942"/>
                </a:cubicBezTo>
                <a:cubicBezTo>
                  <a:pt x="-2938" y="62780"/>
                  <a:pt x="2883" y="-8658"/>
                  <a:pt x="5000" y="867"/>
                </a:cubicBezTo>
                <a:cubicBezTo>
                  <a:pt x="7117" y="10392"/>
                  <a:pt x="8175" y="134746"/>
                  <a:pt x="14525" y="150092"/>
                </a:cubicBezTo>
                <a:cubicBezTo>
                  <a:pt x="20875" y="165438"/>
                  <a:pt x="54742" y="59075"/>
                  <a:pt x="58975" y="516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 1278">
            <a:extLst>
              <a:ext uri="{FF2B5EF4-FFF2-40B4-BE49-F238E27FC236}">
                <a16:creationId xmlns:a16="http://schemas.microsoft.com/office/drawing/2014/main" id="{25E87248-FCD0-A24E-7F55-2EB33408EF84}"/>
              </a:ext>
            </a:extLst>
          </p:cNvPr>
          <p:cNvSpPr/>
          <p:nvPr/>
        </p:nvSpPr>
        <p:spPr>
          <a:xfrm>
            <a:off x="1603368" y="3482819"/>
            <a:ext cx="35740" cy="343781"/>
          </a:xfrm>
          <a:custGeom>
            <a:avLst/>
            <a:gdLst>
              <a:gd name="connsiteX0" fmla="*/ 7 w 35740"/>
              <a:gd name="connsiteY0" fmla="*/ 156 h 343781"/>
              <a:gd name="connsiteX1" fmla="*/ 34932 w 35740"/>
              <a:gd name="connsiteY1" fmla="*/ 133506 h 343781"/>
              <a:gd name="connsiteX2" fmla="*/ 25407 w 35740"/>
              <a:gd name="connsiteY2" fmla="*/ 263681 h 343781"/>
              <a:gd name="connsiteX3" fmla="*/ 34932 w 35740"/>
              <a:gd name="connsiteY3" fmla="*/ 231931 h 343781"/>
              <a:gd name="connsiteX4" fmla="*/ 25407 w 35740"/>
              <a:gd name="connsiteY4" fmla="*/ 343056 h 343781"/>
              <a:gd name="connsiteX5" fmla="*/ 31757 w 35740"/>
              <a:gd name="connsiteY5" fmla="*/ 168431 h 343781"/>
              <a:gd name="connsiteX6" fmla="*/ 28582 w 35740"/>
              <a:gd name="connsiteY6" fmla="*/ 44606 h 343781"/>
              <a:gd name="connsiteX7" fmla="*/ 31757 w 35740"/>
              <a:gd name="connsiteY7" fmla="*/ 104931 h 343781"/>
              <a:gd name="connsiteX8" fmla="*/ 7 w 35740"/>
              <a:gd name="connsiteY8" fmla="*/ 156 h 34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740" h="343781">
                <a:moveTo>
                  <a:pt x="7" y="156"/>
                </a:moveTo>
                <a:cubicBezTo>
                  <a:pt x="536" y="4919"/>
                  <a:pt x="30699" y="89585"/>
                  <a:pt x="34932" y="133506"/>
                </a:cubicBezTo>
                <a:cubicBezTo>
                  <a:pt x="39165" y="177427"/>
                  <a:pt x="25407" y="247277"/>
                  <a:pt x="25407" y="263681"/>
                </a:cubicBezTo>
                <a:cubicBezTo>
                  <a:pt x="25407" y="280085"/>
                  <a:pt x="34932" y="218702"/>
                  <a:pt x="34932" y="231931"/>
                </a:cubicBezTo>
                <a:cubicBezTo>
                  <a:pt x="34932" y="245160"/>
                  <a:pt x="25936" y="353639"/>
                  <a:pt x="25407" y="343056"/>
                </a:cubicBezTo>
                <a:cubicBezTo>
                  <a:pt x="24878" y="332473"/>
                  <a:pt x="31228" y="218173"/>
                  <a:pt x="31757" y="168431"/>
                </a:cubicBezTo>
                <a:cubicBezTo>
                  <a:pt x="32286" y="118689"/>
                  <a:pt x="28582" y="55189"/>
                  <a:pt x="28582" y="44606"/>
                </a:cubicBezTo>
                <a:cubicBezTo>
                  <a:pt x="28582" y="34023"/>
                  <a:pt x="37049" y="109164"/>
                  <a:pt x="31757" y="104931"/>
                </a:cubicBezTo>
                <a:cubicBezTo>
                  <a:pt x="26465" y="100698"/>
                  <a:pt x="-522" y="-4607"/>
                  <a:pt x="7" y="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 1279">
            <a:extLst>
              <a:ext uri="{FF2B5EF4-FFF2-40B4-BE49-F238E27FC236}">
                <a16:creationId xmlns:a16="http://schemas.microsoft.com/office/drawing/2014/main" id="{14D13CCF-2FB9-18E8-D134-68FBEE2D0946}"/>
              </a:ext>
            </a:extLst>
          </p:cNvPr>
          <p:cNvSpPr/>
          <p:nvPr/>
        </p:nvSpPr>
        <p:spPr>
          <a:xfrm>
            <a:off x="1657292" y="3497378"/>
            <a:ext cx="46982" cy="589626"/>
          </a:xfrm>
          <a:custGeom>
            <a:avLst/>
            <a:gdLst>
              <a:gd name="connsiteX0" fmla="*/ 58 w 46982"/>
              <a:gd name="connsiteY0" fmla="*/ 1472 h 589626"/>
              <a:gd name="connsiteX1" fmla="*/ 34983 w 46982"/>
              <a:gd name="connsiteY1" fmla="*/ 366597 h 589626"/>
              <a:gd name="connsiteX2" fmla="*/ 31808 w 46982"/>
              <a:gd name="connsiteY2" fmla="*/ 322147 h 589626"/>
              <a:gd name="connsiteX3" fmla="*/ 41333 w 46982"/>
              <a:gd name="connsiteY3" fmla="*/ 445972 h 589626"/>
              <a:gd name="connsiteX4" fmla="*/ 44508 w 46982"/>
              <a:gd name="connsiteY4" fmla="*/ 572972 h 589626"/>
              <a:gd name="connsiteX5" fmla="*/ 44508 w 46982"/>
              <a:gd name="connsiteY5" fmla="*/ 525347 h 589626"/>
              <a:gd name="connsiteX6" fmla="*/ 58 w 46982"/>
              <a:gd name="connsiteY6" fmla="*/ 1472 h 58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982" h="589626">
                <a:moveTo>
                  <a:pt x="58" y="1472"/>
                </a:moveTo>
                <a:cubicBezTo>
                  <a:pt x="-1530" y="-24986"/>
                  <a:pt x="29691" y="313151"/>
                  <a:pt x="34983" y="366597"/>
                </a:cubicBezTo>
                <a:cubicBezTo>
                  <a:pt x="40275" y="420043"/>
                  <a:pt x="30750" y="308918"/>
                  <a:pt x="31808" y="322147"/>
                </a:cubicBezTo>
                <a:cubicBezTo>
                  <a:pt x="32866" y="335376"/>
                  <a:pt x="39216" y="404168"/>
                  <a:pt x="41333" y="445972"/>
                </a:cubicBezTo>
                <a:cubicBezTo>
                  <a:pt x="43450" y="487776"/>
                  <a:pt x="44508" y="572972"/>
                  <a:pt x="44508" y="572972"/>
                </a:cubicBezTo>
                <a:cubicBezTo>
                  <a:pt x="45037" y="586201"/>
                  <a:pt x="49800" y="619539"/>
                  <a:pt x="44508" y="525347"/>
                </a:cubicBezTo>
                <a:cubicBezTo>
                  <a:pt x="39216" y="431155"/>
                  <a:pt x="1646" y="27930"/>
                  <a:pt x="58" y="14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 1280">
            <a:extLst>
              <a:ext uri="{FF2B5EF4-FFF2-40B4-BE49-F238E27FC236}">
                <a16:creationId xmlns:a16="http://schemas.microsoft.com/office/drawing/2014/main" id="{17A501CF-FE04-F40D-AA51-F80A5B37099F}"/>
              </a:ext>
            </a:extLst>
          </p:cNvPr>
          <p:cNvSpPr/>
          <p:nvPr/>
        </p:nvSpPr>
        <p:spPr>
          <a:xfrm>
            <a:off x="1413817" y="3510954"/>
            <a:ext cx="70794" cy="435926"/>
          </a:xfrm>
          <a:custGeom>
            <a:avLst/>
            <a:gdLst>
              <a:gd name="connsiteX0" fmla="*/ 18108 w 70794"/>
              <a:gd name="connsiteY0" fmla="*/ 596 h 435926"/>
              <a:gd name="connsiteX1" fmla="*/ 27633 w 70794"/>
              <a:gd name="connsiteY1" fmla="*/ 149821 h 435926"/>
              <a:gd name="connsiteX2" fmla="*/ 62558 w 70794"/>
              <a:gd name="connsiteY2" fmla="*/ 283171 h 435926"/>
              <a:gd name="connsiteX3" fmla="*/ 65733 w 70794"/>
              <a:gd name="connsiteY3" fmla="*/ 432396 h 435926"/>
              <a:gd name="connsiteX4" fmla="*/ 68908 w 70794"/>
              <a:gd name="connsiteY4" fmla="*/ 375246 h 435926"/>
              <a:gd name="connsiteX5" fmla="*/ 33983 w 70794"/>
              <a:gd name="connsiteY5" fmla="*/ 222846 h 435926"/>
              <a:gd name="connsiteX6" fmla="*/ 2233 w 70794"/>
              <a:gd name="connsiteY6" fmla="*/ 146646 h 435926"/>
              <a:gd name="connsiteX7" fmla="*/ 5408 w 70794"/>
              <a:gd name="connsiteY7" fmla="*/ 99021 h 435926"/>
              <a:gd name="connsiteX8" fmla="*/ 18108 w 70794"/>
              <a:gd name="connsiteY8" fmla="*/ 596 h 43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794" h="435926">
                <a:moveTo>
                  <a:pt x="18108" y="596"/>
                </a:moveTo>
                <a:cubicBezTo>
                  <a:pt x="21812" y="9063"/>
                  <a:pt x="20225" y="102725"/>
                  <a:pt x="27633" y="149821"/>
                </a:cubicBezTo>
                <a:cubicBezTo>
                  <a:pt x="35041" y="196917"/>
                  <a:pt x="56208" y="236075"/>
                  <a:pt x="62558" y="283171"/>
                </a:cubicBezTo>
                <a:cubicBezTo>
                  <a:pt x="68908" y="330267"/>
                  <a:pt x="64675" y="417050"/>
                  <a:pt x="65733" y="432396"/>
                </a:cubicBezTo>
                <a:cubicBezTo>
                  <a:pt x="66791" y="447742"/>
                  <a:pt x="74200" y="410171"/>
                  <a:pt x="68908" y="375246"/>
                </a:cubicBezTo>
                <a:cubicBezTo>
                  <a:pt x="63616" y="340321"/>
                  <a:pt x="45095" y="260946"/>
                  <a:pt x="33983" y="222846"/>
                </a:cubicBezTo>
                <a:cubicBezTo>
                  <a:pt x="22871" y="184746"/>
                  <a:pt x="6995" y="167283"/>
                  <a:pt x="2233" y="146646"/>
                </a:cubicBezTo>
                <a:cubicBezTo>
                  <a:pt x="-2529" y="126009"/>
                  <a:pt x="1175" y="121775"/>
                  <a:pt x="5408" y="99021"/>
                </a:cubicBezTo>
                <a:cubicBezTo>
                  <a:pt x="9641" y="76267"/>
                  <a:pt x="14404" y="-7871"/>
                  <a:pt x="18108" y="5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 1281">
            <a:extLst>
              <a:ext uri="{FF2B5EF4-FFF2-40B4-BE49-F238E27FC236}">
                <a16:creationId xmlns:a16="http://schemas.microsoft.com/office/drawing/2014/main" id="{A57C2068-9101-DE72-A539-AC836DC7EE09}"/>
              </a:ext>
            </a:extLst>
          </p:cNvPr>
          <p:cNvSpPr/>
          <p:nvPr/>
        </p:nvSpPr>
        <p:spPr>
          <a:xfrm>
            <a:off x="1462296" y="3600441"/>
            <a:ext cx="77993" cy="258605"/>
          </a:xfrm>
          <a:custGeom>
            <a:avLst/>
            <a:gdLst>
              <a:gd name="connsiteX0" fmla="*/ 7729 w 77993"/>
              <a:gd name="connsiteY0" fmla="*/ 9 h 258605"/>
              <a:gd name="connsiteX1" fmla="*/ 4554 w 77993"/>
              <a:gd name="connsiteY1" fmla="*/ 133359 h 258605"/>
              <a:gd name="connsiteX2" fmla="*/ 77579 w 77993"/>
              <a:gd name="connsiteY2" fmla="*/ 257184 h 258605"/>
              <a:gd name="connsiteX3" fmla="*/ 33129 w 77993"/>
              <a:gd name="connsiteY3" fmla="*/ 196859 h 258605"/>
              <a:gd name="connsiteX4" fmla="*/ 7729 w 77993"/>
              <a:gd name="connsiteY4" fmla="*/ 139709 h 258605"/>
              <a:gd name="connsiteX5" fmla="*/ 7729 w 77993"/>
              <a:gd name="connsiteY5" fmla="*/ 9 h 258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993" h="258605">
                <a:moveTo>
                  <a:pt x="7729" y="9"/>
                </a:moveTo>
                <a:cubicBezTo>
                  <a:pt x="7200" y="-1049"/>
                  <a:pt x="-7088" y="90497"/>
                  <a:pt x="4554" y="133359"/>
                </a:cubicBezTo>
                <a:cubicBezTo>
                  <a:pt x="16196" y="176221"/>
                  <a:pt x="72817" y="246601"/>
                  <a:pt x="77579" y="257184"/>
                </a:cubicBezTo>
                <a:cubicBezTo>
                  <a:pt x="82342" y="267767"/>
                  <a:pt x="44771" y="216438"/>
                  <a:pt x="33129" y="196859"/>
                </a:cubicBezTo>
                <a:cubicBezTo>
                  <a:pt x="21487" y="177280"/>
                  <a:pt x="12491" y="168284"/>
                  <a:pt x="7729" y="139709"/>
                </a:cubicBezTo>
                <a:cubicBezTo>
                  <a:pt x="2967" y="111134"/>
                  <a:pt x="8258" y="1067"/>
                  <a:pt x="7729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 1282">
            <a:extLst>
              <a:ext uri="{FF2B5EF4-FFF2-40B4-BE49-F238E27FC236}">
                <a16:creationId xmlns:a16="http://schemas.microsoft.com/office/drawing/2014/main" id="{B14BE4CC-6BE4-32E3-CA9F-38BFF5EEE5A8}"/>
              </a:ext>
            </a:extLst>
          </p:cNvPr>
          <p:cNvSpPr/>
          <p:nvPr/>
        </p:nvSpPr>
        <p:spPr>
          <a:xfrm>
            <a:off x="1487148" y="3923190"/>
            <a:ext cx="236877" cy="106076"/>
          </a:xfrm>
          <a:custGeom>
            <a:avLst/>
            <a:gdLst>
              <a:gd name="connsiteX0" fmla="*/ 1927 w 236877"/>
              <a:gd name="connsiteY0" fmla="*/ 105885 h 106076"/>
              <a:gd name="connsiteX1" fmla="*/ 74952 w 236877"/>
              <a:gd name="connsiteY1" fmla="*/ 29685 h 106076"/>
              <a:gd name="connsiteX2" fmla="*/ 170202 w 236877"/>
              <a:gd name="connsiteY2" fmla="*/ 26510 h 106076"/>
              <a:gd name="connsiteX3" fmla="*/ 154327 w 236877"/>
              <a:gd name="connsiteY3" fmla="*/ 1110 h 106076"/>
              <a:gd name="connsiteX4" fmla="*/ 236877 w 236877"/>
              <a:gd name="connsiteY4" fmla="*/ 13810 h 106076"/>
              <a:gd name="connsiteX5" fmla="*/ 154327 w 236877"/>
              <a:gd name="connsiteY5" fmla="*/ 4285 h 106076"/>
              <a:gd name="connsiteX6" fmla="*/ 1927 w 236877"/>
              <a:gd name="connsiteY6" fmla="*/ 105885 h 106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877" h="106076">
                <a:moveTo>
                  <a:pt x="1927" y="105885"/>
                </a:moveTo>
                <a:cubicBezTo>
                  <a:pt x="-11302" y="110118"/>
                  <a:pt x="46906" y="42914"/>
                  <a:pt x="74952" y="29685"/>
                </a:cubicBezTo>
                <a:cubicBezTo>
                  <a:pt x="102998" y="16456"/>
                  <a:pt x="156973" y="31272"/>
                  <a:pt x="170202" y="26510"/>
                </a:cubicBezTo>
                <a:cubicBezTo>
                  <a:pt x="183431" y="21748"/>
                  <a:pt x="143215" y="3227"/>
                  <a:pt x="154327" y="1110"/>
                </a:cubicBezTo>
                <a:cubicBezTo>
                  <a:pt x="165439" y="-1007"/>
                  <a:pt x="236877" y="13281"/>
                  <a:pt x="236877" y="13810"/>
                </a:cubicBezTo>
                <a:cubicBezTo>
                  <a:pt x="236877" y="14339"/>
                  <a:pt x="192956" y="-9473"/>
                  <a:pt x="154327" y="4285"/>
                </a:cubicBezTo>
                <a:cubicBezTo>
                  <a:pt x="115698" y="18043"/>
                  <a:pt x="15156" y="101652"/>
                  <a:pt x="1927" y="1058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 1283">
            <a:extLst>
              <a:ext uri="{FF2B5EF4-FFF2-40B4-BE49-F238E27FC236}">
                <a16:creationId xmlns:a16="http://schemas.microsoft.com/office/drawing/2014/main" id="{E1E5C385-0B0D-4EDE-255D-FF7684A9F9CB}"/>
              </a:ext>
            </a:extLst>
          </p:cNvPr>
          <p:cNvSpPr/>
          <p:nvPr/>
        </p:nvSpPr>
        <p:spPr>
          <a:xfrm>
            <a:off x="1481079" y="4003300"/>
            <a:ext cx="233745" cy="113768"/>
          </a:xfrm>
          <a:custGeom>
            <a:avLst/>
            <a:gdLst>
              <a:gd name="connsiteX0" fmla="*/ 1646 w 233745"/>
              <a:gd name="connsiteY0" fmla="*/ 375 h 113768"/>
              <a:gd name="connsiteX1" fmla="*/ 90546 w 233745"/>
              <a:gd name="connsiteY1" fmla="*/ 79750 h 113768"/>
              <a:gd name="connsiteX2" fmla="*/ 125471 w 233745"/>
              <a:gd name="connsiteY2" fmla="*/ 98800 h 113768"/>
              <a:gd name="connsiteX3" fmla="*/ 233421 w 233745"/>
              <a:gd name="connsiteY3" fmla="*/ 44825 h 113768"/>
              <a:gd name="connsiteX4" fmla="*/ 157221 w 233745"/>
              <a:gd name="connsiteY4" fmla="*/ 95625 h 113768"/>
              <a:gd name="connsiteX5" fmla="*/ 109596 w 233745"/>
              <a:gd name="connsiteY5" fmla="*/ 111500 h 113768"/>
              <a:gd name="connsiteX6" fmla="*/ 36571 w 233745"/>
              <a:gd name="connsiteY6" fmla="*/ 51175 h 113768"/>
              <a:gd name="connsiteX7" fmla="*/ 1646 w 233745"/>
              <a:gd name="connsiteY7" fmla="*/ 375 h 11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3745" h="113768">
                <a:moveTo>
                  <a:pt x="1646" y="375"/>
                </a:moveTo>
                <a:cubicBezTo>
                  <a:pt x="10642" y="5137"/>
                  <a:pt x="69909" y="63346"/>
                  <a:pt x="90546" y="79750"/>
                </a:cubicBezTo>
                <a:cubicBezTo>
                  <a:pt x="111183" y="96154"/>
                  <a:pt x="101658" y="104621"/>
                  <a:pt x="125471" y="98800"/>
                </a:cubicBezTo>
                <a:cubicBezTo>
                  <a:pt x="149284" y="92979"/>
                  <a:pt x="228129" y="45354"/>
                  <a:pt x="233421" y="44825"/>
                </a:cubicBezTo>
                <a:cubicBezTo>
                  <a:pt x="238713" y="44296"/>
                  <a:pt x="177858" y="84513"/>
                  <a:pt x="157221" y="95625"/>
                </a:cubicBezTo>
                <a:cubicBezTo>
                  <a:pt x="136584" y="106737"/>
                  <a:pt x="129704" y="118908"/>
                  <a:pt x="109596" y="111500"/>
                </a:cubicBezTo>
                <a:cubicBezTo>
                  <a:pt x="89488" y="104092"/>
                  <a:pt x="50329" y="64933"/>
                  <a:pt x="36571" y="51175"/>
                </a:cubicBezTo>
                <a:cubicBezTo>
                  <a:pt x="22813" y="37417"/>
                  <a:pt x="-7350" y="-4387"/>
                  <a:pt x="1646" y="3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 1284">
            <a:extLst>
              <a:ext uri="{FF2B5EF4-FFF2-40B4-BE49-F238E27FC236}">
                <a16:creationId xmlns:a16="http://schemas.microsoft.com/office/drawing/2014/main" id="{E99FB88C-C295-E578-5BF5-63FFE274C190}"/>
              </a:ext>
            </a:extLst>
          </p:cNvPr>
          <p:cNvSpPr/>
          <p:nvPr/>
        </p:nvSpPr>
        <p:spPr>
          <a:xfrm>
            <a:off x="1673165" y="3909267"/>
            <a:ext cx="44637" cy="201136"/>
          </a:xfrm>
          <a:custGeom>
            <a:avLst/>
            <a:gdLst>
              <a:gd name="connsiteX0" fmla="*/ 60 w 44637"/>
              <a:gd name="connsiteY0" fmla="*/ 2333 h 201136"/>
              <a:gd name="connsiteX1" fmla="*/ 34985 w 44637"/>
              <a:gd name="connsiteY1" fmla="*/ 183308 h 201136"/>
              <a:gd name="connsiteX2" fmla="*/ 38160 w 44637"/>
              <a:gd name="connsiteY2" fmla="*/ 183308 h 201136"/>
              <a:gd name="connsiteX3" fmla="*/ 44510 w 44637"/>
              <a:gd name="connsiteY3" fmla="*/ 84883 h 201136"/>
              <a:gd name="connsiteX4" fmla="*/ 60 w 44637"/>
              <a:gd name="connsiteY4" fmla="*/ 2333 h 20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37" h="201136">
                <a:moveTo>
                  <a:pt x="60" y="2333"/>
                </a:moveTo>
                <a:cubicBezTo>
                  <a:pt x="-1527" y="18737"/>
                  <a:pt x="28635" y="153146"/>
                  <a:pt x="34985" y="183308"/>
                </a:cubicBezTo>
                <a:cubicBezTo>
                  <a:pt x="41335" y="213470"/>
                  <a:pt x="36573" y="199712"/>
                  <a:pt x="38160" y="183308"/>
                </a:cubicBezTo>
                <a:cubicBezTo>
                  <a:pt x="39747" y="166904"/>
                  <a:pt x="45568" y="109225"/>
                  <a:pt x="44510" y="84883"/>
                </a:cubicBezTo>
                <a:cubicBezTo>
                  <a:pt x="43452" y="60541"/>
                  <a:pt x="1647" y="-14071"/>
                  <a:pt x="60" y="2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 1285">
            <a:extLst>
              <a:ext uri="{FF2B5EF4-FFF2-40B4-BE49-F238E27FC236}">
                <a16:creationId xmlns:a16="http://schemas.microsoft.com/office/drawing/2014/main" id="{793E4F52-5FDE-B710-0F6D-3BF06CECF731}"/>
              </a:ext>
            </a:extLst>
          </p:cNvPr>
          <p:cNvSpPr/>
          <p:nvPr/>
        </p:nvSpPr>
        <p:spPr>
          <a:xfrm>
            <a:off x="1516821" y="3884877"/>
            <a:ext cx="163775" cy="77723"/>
          </a:xfrm>
          <a:custGeom>
            <a:avLst/>
            <a:gdLst>
              <a:gd name="connsiteX0" fmla="*/ 829 w 163775"/>
              <a:gd name="connsiteY0" fmla="*/ 77523 h 77723"/>
              <a:gd name="connsiteX1" fmla="*/ 64329 w 163775"/>
              <a:gd name="connsiteY1" fmla="*/ 23548 h 77723"/>
              <a:gd name="connsiteX2" fmla="*/ 162754 w 163775"/>
              <a:gd name="connsiteY2" fmla="*/ 23548 h 77723"/>
              <a:gd name="connsiteX3" fmla="*/ 108779 w 163775"/>
              <a:gd name="connsiteY3" fmla="*/ 1323 h 77723"/>
              <a:gd name="connsiteX4" fmla="*/ 829 w 163775"/>
              <a:gd name="connsiteY4" fmla="*/ 77523 h 77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775" h="77723">
                <a:moveTo>
                  <a:pt x="829" y="77523"/>
                </a:moveTo>
                <a:cubicBezTo>
                  <a:pt x="-6579" y="81227"/>
                  <a:pt x="37342" y="32544"/>
                  <a:pt x="64329" y="23548"/>
                </a:cubicBezTo>
                <a:cubicBezTo>
                  <a:pt x="91316" y="14552"/>
                  <a:pt x="155346" y="27252"/>
                  <a:pt x="162754" y="23548"/>
                </a:cubicBezTo>
                <a:cubicBezTo>
                  <a:pt x="170162" y="19844"/>
                  <a:pt x="135766" y="-6085"/>
                  <a:pt x="108779" y="1323"/>
                </a:cubicBezTo>
                <a:cubicBezTo>
                  <a:pt x="81792" y="8731"/>
                  <a:pt x="8237" y="73819"/>
                  <a:pt x="829" y="775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 1286">
            <a:extLst>
              <a:ext uri="{FF2B5EF4-FFF2-40B4-BE49-F238E27FC236}">
                <a16:creationId xmlns:a16="http://schemas.microsoft.com/office/drawing/2014/main" id="{8E071468-8371-091F-0ACC-02E31E4A404B}"/>
              </a:ext>
            </a:extLst>
          </p:cNvPr>
          <p:cNvSpPr/>
          <p:nvPr/>
        </p:nvSpPr>
        <p:spPr>
          <a:xfrm>
            <a:off x="1476237" y="3725478"/>
            <a:ext cx="30015" cy="345553"/>
          </a:xfrm>
          <a:custGeom>
            <a:avLst/>
            <a:gdLst>
              <a:gd name="connsiteX0" fmla="*/ 25538 w 30015"/>
              <a:gd name="connsiteY0" fmla="*/ 5147 h 345553"/>
              <a:gd name="connsiteX1" fmla="*/ 12838 w 30015"/>
              <a:gd name="connsiteY1" fmla="*/ 84522 h 345553"/>
              <a:gd name="connsiteX2" fmla="*/ 28713 w 30015"/>
              <a:gd name="connsiteY2" fmla="*/ 306772 h 345553"/>
              <a:gd name="connsiteX3" fmla="*/ 28713 w 30015"/>
              <a:gd name="connsiteY3" fmla="*/ 160722 h 345553"/>
              <a:gd name="connsiteX4" fmla="*/ 25538 w 30015"/>
              <a:gd name="connsiteY4" fmla="*/ 344872 h 345553"/>
              <a:gd name="connsiteX5" fmla="*/ 138 w 30015"/>
              <a:gd name="connsiteY5" fmla="*/ 214697 h 345553"/>
              <a:gd name="connsiteX6" fmla="*/ 25538 w 30015"/>
              <a:gd name="connsiteY6" fmla="*/ 5147 h 345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15" h="345553">
                <a:moveTo>
                  <a:pt x="25538" y="5147"/>
                </a:moveTo>
                <a:cubicBezTo>
                  <a:pt x="27655" y="-16549"/>
                  <a:pt x="12309" y="34251"/>
                  <a:pt x="12838" y="84522"/>
                </a:cubicBezTo>
                <a:cubicBezTo>
                  <a:pt x="13367" y="134793"/>
                  <a:pt x="26067" y="294072"/>
                  <a:pt x="28713" y="306772"/>
                </a:cubicBezTo>
                <a:cubicBezTo>
                  <a:pt x="31359" y="319472"/>
                  <a:pt x="29242" y="154372"/>
                  <a:pt x="28713" y="160722"/>
                </a:cubicBezTo>
                <a:cubicBezTo>
                  <a:pt x="28184" y="167072"/>
                  <a:pt x="30300" y="335876"/>
                  <a:pt x="25538" y="344872"/>
                </a:cubicBezTo>
                <a:cubicBezTo>
                  <a:pt x="20776" y="353868"/>
                  <a:pt x="-1979" y="271847"/>
                  <a:pt x="138" y="214697"/>
                </a:cubicBezTo>
                <a:cubicBezTo>
                  <a:pt x="2255" y="157547"/>
                  <a:pt x="23421" y="26843"/>
                  <a:pt x="25538" y="5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 1287">
            <a:extLst>
              <a:ext uri="{FF2B5EF4-FFF2-40B4-BE49-F238E27FC236}">
                <a16:creationId xmlns:a16="http://schemas.microsoft.com/office/drawing/2014/main" id="{210448D8-CD57-546C-DB30-FFB369B2F6DE}"/>
              </a:ext>
            </a:extLst>
          </p:cNvPr>
          <p:cNvSpPr/>
          <p:nvPr/>
        </p:nvSpPr>
        <p:spPr>
          <a:xfrm>
            <a:off x="735909" y="3143243"/>
            <a:ext cx="487148" cy="550269"/>
          </a:xfrm>
          <a:custGeom>
            <a:avLst/>
            <a:gdLst>
              <a:gd name="connsiteX0" fmla="*/ 691 w 487148"/>
              <a:gd name="connsiteY0" fmla="*/ 549282 h 550269"/>
              <a:gd name="connsiteX1" fmla="*/ 188016 w 487148"/>
              <a:gd name="connsiteY1" fmla="*/ 222257 h 550269"/>
              <a:gd name="connsiteX2" fmla="*/ 156266 w 487148"/>
              <a:gd name="connsiteY2" fmla="*/ 234957 h 550269"/>
              <a:gd name="connsiteX3" fmla="*/ 261041 w 487148"/>
              <a:gd name="connsiteY3" fmla="*/ 53982 h 550269"/>
              <a:gd name="connsiteX4" fmla="*/ 200716 w 487148"/>
              <a:gd name="connsiteY4" fmla="*/ 107957 h 550269"/>
              <a:gd name="connsiteX5" fmla="*/ 334066 w 487148"/>
              <a:gd name="connsiteY5" fmla="*/ 31757 h 550269"/>
              <a:gd name="connsiteX6" fmla="*/ 486466 w 487148"/>
              <a:gd name="connsiteY6" fmla="*/ 7 h 550269"/>
              <a:gd name="connsiteX7" fmla="*/ 270566 w 487148"/>
              <a:gd name="connsiteY7" fmla="*/ 28582 h 550269"/>
              <a:gd name="connsiteX8" fmla="*/ 226116 w 487148"/>
              <a:gd name="connsiteY8" fmla="*/ 34932 h 550269"/>
              <a:gd name="connsiteX9" fmla="*/ 283266 w 487148"/>
              <a:gd name="connsiteY9" fmla="*/ 44457 h 550269"/>
              <a:gd name="connsiteX10" fmla="*/ 156266 w 487148"/>
              <a:gd name="connsiteY10" fmla="*/ 168282 h 550269"/>
              <a:gd name="connsiteX11" fmla="*/ 165791 w 487148"/>
              <a:gd name="connsiteY11" fmla="*/ 260357 h 550269"/>
              <a:gd name="connsiteX12" fmla="*/ 168966 w 487148"/>
              <a:gd name="connsiteY12" fmla="*/ 228607 h 550269"/>
              <a:gd name="connsiteX13" fmla="*/ 45141 w 487148"/>
              <a:gd name="connsiteY13" fmla="*/ 390532 h 550269"/>
              <a:gd name="connsiteX14" fmla="*/ 121341 w 487148"/>
              <a:gd name="connsiteY14" fmla="*/ 327032 h 550269"/>
              <a:gd name="connsiteX15" fmla="*/ 691 w 487148"/>
              <a:gd name="connsiteY15" fmla="*/ 549282 h 550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7148" h="550269">
                <a:moveTo>
                  <a:pt x="691" y="549282"/>
                </a:moveTo>
                <a:cubicBezTo>
                  <a:pt x="11803" y="531820"/>
                  <a:pt x="162087" y="274644"/>
                  <a:pt x="188016" y="222257"/>
                </a:cubicBezTo>
                <a:cubicBezTo>
                  <a:pt x="213945" y="169870"/>
                  <a:pt x="144095" y="263003"/>
                  <a:pt x="156266" y="234957"/>
                </a:cubicBezTo>
                <a:cubicBezTo>
                  <a:pt x="168437" y="206911"/>
                  <a:pt x="253633" y="75149"/>
                  <a:pt x="261041" y="53982"/>
                </a:cubicBezTo>
                <a:cubicBezTo>
                  <a:pt x="268449" y="32815"/>
                  <a:pt x="188545" y="111661"/>
                  <a:pt x="200716" y="107957"/>
                </a:cubicBezTo>
                <a:cubicBezTo>
                  <a:pt x="212887" y="104253"/>
                  <a:pt x="286441" y="49749"/>
                  <a:pt x="334066" y="31757"/>
                </a:cubicBezTo>
                <a:cubicBezTo>
                  <a:pt x="381691" y="13765"/>
                  <a:pt x="497049" y="536"/>
                  <a:pt x="486466" y="7"/>
                </a:cubicBezTo>
                <a:cubicBezTo>
                  <a:pt x="475883" y="-522"/>
                  <a:pt x="270566" y="28582"/>
                  <a:pt x="270566" y="28582"/>
                </a:cubicBezTo>
                <a:cubicBezTo>
                  <a:pt x="227174" y="34403"/>
                  <a:pt x="223999" y="32286"/>
                  <a:pt x="226116" y="34932"/>
                </a:cubicBezTo>
                <a:cubicBezTo>
                  <a:pt x="228233" y="37578"/>
                  <a:pt x="294908" y="22232"/>
                  <a:pt x="283266" y="44457"/>
                </a:cubicBezTo>
                <a:cubicBezTo>
                  <a:pt x="271624" y="66682"/>
                  <a:pt x="175845" y="132299"/>
                  <a:pt x="156266" y="168282"/>
                </a:cubicBezTo>
                <a:cubicBezTo>
                  <a:pt x="136687" y="204265"/>
                  <a:pt x="163674" y="250303"/>
                  <a:pt x="165791" y="260357"/>
                </a:cubicBezTo>
                <a:cubicBezTo>
                  <a:pt x="167908" y="270411"/>
                  <a:pt x="189074" y="206911"/>
                  <a:pt x="168966" y="228607"/>
                </a:cubicBezTo>
                <a:cubicBezTo>
                  <a:pt x="148858" y="250303"/>
                  <a:pt x="53079" y="374128"/>
                  <a:pt x="45141" y="390532"/>
                </a:cubicBezTo>
                <a:cubicBezTo>
                  <a:pt x="37204" y="406936"/>
                  <a:pt x="126633" y="306924"/>
                  <a:pt x="121341" y="327032"/>
                </a:cubicBezTo>
                <a:cubicBezTo>
                  <a:pt x="116049" y="347140"/>
                  <a:pt x="-10421" y="566744"/>
                  <a:pt x="691" y="5492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 1288">
            <a:extLst>
              <a:ext uri="{FF2B5EF4-FFF2-40B4-BE49-F238E27FC236}">
                <a16:creationId xmlns:a16="http://schemas.microsoft.com/office/drawing/2014/main" id="{44CE4CD0-B308-3361-3A30-3D3754367875}"/>
              </a:ext>
            </a:extLst>
          </p:cNvPr>
          <p:cNvSpPr/>
          <p:nvPr/>
        </p:nvSpPr>
        <p:spPr>
          <a:xfrm>
            <a:off x="916695" y="3470246"/>
            <a:ext cx="283584" cy="285790"/>
          </a:xfrm>
          <a:custGeom>
            <a:avLst/>
            <a:gdLst>
              <a:gd name="connsiteX0" fmla="*/ 880 w 283584"/>
              <a:gd name="connsiteY0" fmla="*/ 29 h 285790"/>
              <a:gd name="connsiteX1" fmla="*/ 35805 w 283584"/>
              <a:gd name="connsiteY1" fmla="*/ 88929 h 285790"/>
              <a:gd name="connsiteX2" fmla="*/ 99305 w 283584"/>
              <a:gd name="connsiteY2" fmla="*/ 120679 h 285790"/>
              <a:gd name="connsiteX3" fmla="*/ 121530 w 283584"/>
              <a:gd name="connsiteY3" fmla="*/ 60354 h 285790"/>
              <a:gd name="connsiteX4" fmla="*/ 188205 w 283584"/>
              <a:gd name="connsiteY4" fmla="*/ 117504 h 285790"/>
              <a:gd name="connsiteX5" fmla="*/ 235830 w 283584"/>
              <a:gd name="connsiteY5" fmla="*/ 225454 h 285790"/>
              <a:gd name="connsiteX6" fmla="*/ 235830 w 283584"/>
              <a:gd name="connsiteY6" fmla="*/ 203229 h 285790"/>
              <a:gd name="connsiteX7" fmla="*/ 283455 w 283584"/>
              <a:gd name="connsiteY7" fmla="*/ 285779 h 285790"/>
              <a:gd name="connsiteX8" fmla="*/ 248530 w 283584"/>
              <a:gd name="connsiteY8" fmla="*/ 196879 h 285790"/>
              <a:gd name="connsiteX9" fmla="*/ 207255 w 283584"/>
              <a:gd name="connsiteY9" fmla="*/ 133379 h 285790"/>
              <a:gd name="connsiteX10" fmla="*/ 137405 w 283584"/>
              <a:gd name="connsiteY10" fmla="*/ 130204 h 285790"/>
              <a:gd name="connsiteX11" fmla="*/ 42155 w 283584"/>
              <a:gd name="connsiteY11" fmla="*/ 146079 h 285790"/>
              <a:gd name="connsiteX12" fmla="*/ 112005 w 283584"/>
              <a:gd name="connsiteY12" fmla="*/ 120679 h 285790"/>
              <a:gd name="connsiteX13" fmla="*/ 70730 w 283584"/>
              <a:gd name="connsiteY13" fmla="*/ 79404 h 285790"/>
              <a:gd name="connsiteX14" fmla="*/ 880 w 283584"/>
              <a:gd name="connsiteY14" fmla="*/ 29 h 28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3584" h="285790">
                <a:moveTo>
                  <a:pt x="880" y="29"/>
                </a:moveTo>
                <a:cubicBezTo>
                  <a:pt x="-4941" y="1617"/>
                  <a:pt x="19401" y="68821"/>
                  <a:pt x="35805" y="88929"/>
                </a:cubicBezTo>
                <a:cubicBezTo>
                  <a:pt x="52209" y="109037"/>
                  <a:pt x="85017" y="125442"/>
                  <a:pt x="99305" y="120679"/>
                </a:cubicBezTo>
                <a:cubicBezTo>
                  <a:pt x="113593" y="115916"/>
                  <a:pt x="106713" y="60883"/>
                  <a:pt x="121530" y="60354"/>
                </a:cubicBezTo>
                <a:cubicBezTo>
                  <a:pt x="136347" y="59825"/>
                  <a:pt x="169155" y="89987"/>
                  <a:pt x="188205" y="117504"/>
                </a:cubicBezTo>
                <a:cubicBezTo>
                  <a:pt x="207255" y="145021"/>
                  <a:pt x="227893" y="211167"/>
                  <a:pt x="235830" y="225454"/>
                </a:cubicBezTo>
                <a:cubicBezTo>
                  <a:pt x="243767" y="239741"/>
                  <a:pt x="227893" y="193175"/>
                  <a:pt x="235830" y="203229"/>
                </a:cubicBezTo>
                <a:cubicBezTo>
                  <a:pt x="243767" y="213283"/>
                  <a:pt x="281338" y="286837"/>
                  <a:pt x="283455" y="285779"/>
                </a:cubicBezTo>
                <a:cubicBezTo>
                  <a:pt x="285572" y="284721"/>
                  <a:pt x="261230" y="222279"/>
                  <a:pt x="248530" y="196879"/>
                </a:cubicBezTo>
                <a:cubicBezTo>
                  <a:pt x="235830" y="171479"/>
                  <a:pt x="225776" y="144492"/>
                  <a:pt x="207255" y="133379"/>
                </a:cubicBezTo>
                <a:cubicBezTo>
                  <a:pt x="188734" y="122267"/>
                  <a:pt x="164922" y="128087"/>
                  <a:pt x="137405" y="130204"/>
                </a:cubicBezTo>
                <a:cubicBezTo>
                  <a:pt x="109888" y="132321"/>
                  <a:pt x="46388" y="147666"/>
                  <a:pt x="42155" y="146079"/>
                </a:cubicBezTo>
                <a:cubicBezTo>
                  <a:pt x="37922" y="144492"/>
                  <a:pt x="107243" y="131791"/>
                  <a:pt x="112005" y="120679"/>
                </a:cubicBezTo>
                <a:cubicBezTo>
                  <a:pt x="116767" y="109567"/>
                  <a:pt x="86605" y="96337"/>
                  <a:pt x="70730" y="79404"/>
                </a:cubicBezTo>
                <a:cubicBezTo>
                  <a:pt x="54855" y="62471"/>
                  <a:pt x="6701" y="-1559"/>
                  <a:pt x="880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 1289">
            <a:extLst>
              <a:ext uri="{FF2B5EF4-FFF2-40B4-BE49-F238E27FC236}">
                <a16:creationId xmlns:a16="http://schemas.microsoft.com/office/drawing/2014/main" id="{D05272A4-0BB7-C167-1590-A7351B18C81A}"/>
              </a:ext>
            </a:extLst>
          </p:cNvPr>
          <p:cNvSpPr/>
          <p:nvPr/>
        </p:nvSpPr>
        <p:spPr>
          <a:xfrm>
            <a:off x="942807" y="3365456"/>
            <a:ext cx="61669" cy="174479"/>
          </a:xfrm>
          <a:custGeom>
            <a:avLst/>
            <a:gdLst>
              <a:gd name="connsiteX0" fmla="*/ 19218 w 61669"/>
              <a:gd name="connsiteY0" fmla="*/ 44 h 174479"/>
              <a:gd name="connsiteX1" fmla="*/ 16043 w 61669"/>
              <a:gd name="connsiteY1" fmla="*/ 76244 h 174479"/>
              <a:gd name="connsiteX2" fmla="*/ 60493 w 61669"/>
              <a:gd name="connsiteY2" fmla="*/ 171494 h 174479"/>
              <a:gd name="connsiteX3" fmla="*/ 44618 w 61669"/>
              <a:gd name="connsiteY3" fmla="*/ 142919 h 174479"/>
              <a:gd name="connsiteX4" fmla="*/ 168 w 61669"/>
              <a:gd name="connsiteY4" fmla="*/ 66719 h 174479"/>
              <a:gd name="connsiteX5" fmla="*/ 19218 w 61669"/>
              <a:gd name="connsiteY5" fmla="*/ 44 h 174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669" h="174479">
                <a:moveTo>
                  <a:pt x="19218" y="44"/>
                </a:moveTo>
                <a:cubicBezTo>
                  <a:pt x="21864" y="1632"/>
                  <a:pt x="9164" y="47669"/>
                  <a:pt x="16043" y="76244"/>
                </a:cubicBezTo>
                <a:cubicBezTo>
                  <a:pt x="22922" y="104819"/>
                  <a:pt x="55731" y="160382"/>
                  <a:pt x="60493" y="171494"/>
                </a:cubicBezTo>
                <a:cubicBezTo>
                  <a:pt x="65255" y="182606"/>
                  <a:pt x="54672" y="160381"/>
                  <a:pt x="44618" y="142919"/>
                </a:cubicBezTo>
                <a:cubicBezTo>
                  <a:pt x="34564" y="125457"/>
                  <a:pt x="2285" y="93707"/>
                  <a:pt x="168" y="66719"/>
                </a:cubicBezTo>
                <a:cubicBezTo>
                  <a:pt x="-1949" y="39732"/>
                  <a:pt x="16572" y="-1544"/>
                  <a:pt x="19218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 1290">
            <a:extLst>
              <a:ext uri="{FF2B5EF4-FFF2-40B4-BE49-F238E27FC236}">
                <a16:creationId xmlns:a16="http://schemas.microsoft.com/office/drawing/2014/main" id="{60CFC0E3-6620-AD1F-322D-12B08FAE8E77}"/>
              </a:ext>
            </a:extLst>
          </p:cNvPr>
          <p:cNvSpPr/>
          <p:nvPr/>
        </p:nvSpPr>
        <p:spPr>
          <a:xfrm>
            <a:off x="1009417" y="3302456"/>
            <a:ext cx="70089" cy="270139"/>
          </a:xfrm>
          <a:custGeom>
            <a:avLst/>
            <a:gdLst>
              <a:gd name="connsiteX0" fmla="*/ 22458 w 70089"/>
              <a:gd name="connsiteY0" fmla="*/ 2719 h 270139"/>
              <a:gd name="connsiteX1" fmla="*/ 25633 w 70089"/>
              <a:gd name="connsiteY1" fmla="*/ 113844 h 270139"/>
              <a:gd name="connsiteX2" fmla="*/ 70083 w 70089"/>
              <a:gd name="connsiteY2" fmla="*/ 269419 h 270139"/>
              <a:gd name="connsiteX3" fmla="*/ 28808 w 70089"/>
              <a:gd name="connsiteY3" fmla="*/ 174169 h 270139"/>
              <a:gd name="connsiteX4" fmla="*/ 233 w 70089"/>
              <a:gd name="connsiteY4" fmla="*/ 228144 h 270139"/>
              <a:gd name="connsiteX5" fmla="*/ 22458 w 70089"/>
              <a:gd name="connsiteY5" fmla="*/ 2719 h 27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089" h="270139">
                <a:moveTo>
                  <a:pt x="22458" y="2719"/>
                </a:moveTo>
                <a:cubicBezTo>
                  <a:pt x="26691" y="-16331"/>
                  <a:pt x="17696" y="69394"/>
                  <a:pt x="25633" y="113844"/>
                </a:cubicBezTo>
                <a:cubicBezTo>
                  <a:pt x="33570" y="158294"/>
                  <a:pt x="69554" y="259365"/>
                  <a:pt x="70083" y="269419"/>
                </a:cubicBezTo>
                <a:cubicBezTo>
                  <a:pt x="70612" y="279473"/>
                  <a:pt x="40450" y="181048"/>
                  <a:pt x="28808" y="174169"/>
                </a:cubicBezTo>
                <a:cubicBezTo>
                  <a:pt x="17166" y="167290"/>
                  <a:pt x="2879" y="264127"/>
                  <a:pt x="233" y="228144"/>
                </a:cubicBezTo>
                <a:cubicBezTo>
                  <a:pt x="-2413" y="192161"/>
                  <a:pt x="18225" y="21769"/>
                  <a:pt x="22458" y="27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 1291">
            <a:extLst>
              <a:ext uri="{FF2B5EF4-FFF2-40B4-BE49-F238E27FC236}">
                <a16:creationId xmlns:a16="http://schemas.microsoft.com/office/drawing/2014/main" id="{169C7A62-7E67-85A6-D6E6-431348A8BC48}"/>
              </a:ext>
            </a:extLst>
          </p:cNvPr>
          <p:cNvSpPr/>
          <p:nvPr/>
        </p:nvSpPr>
        <p:spPr>
          <a:xfrm>
            <a:off x="990093" y="3183521"/>
            <a:ext cx="200914" cy="96511"/>
          </a:xfrm>
          <a:custGeom>
            <a:avLst/>
            <a:gdLst>
              <a:gd name="connsiteX0" fmla="*/ 507 w 200914"/>
              <a:gd name="connsiteY0" fmla="*/ 96254 h 96511"/>
              <a:gd name="connsiteX1" fmla="*/ 73532 w 200914"/>
              <a:gd name="connsiteY1" fmla="*/ 35929 h 96511"/>
              <a:gd name="connsiteX2" fmla="*/ 200532 w 200914"/>
              <a:gd name="connsiteY2" fmla="*/ 4179 h 96511"/>
              <a:gd name="connsiteX3" fmla="*/ 108457 w 200914"/>
              <a:gd name="connsiteY3" fmla="*/ 10529 h 96511"/>
              <a:gd name="connsiteX4" fmla="*/ 507 w 200914"/>
              <a:gd name="connsiteY4" fmla="*/ 96254 h 9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914" h="96511">
                <a:moveTo>
                  <a:pt x="507" y="96254"/>
                </a:moveTo>
                <a:cubicBezTo>
                  <a:pt x="-5314" y="100487"/>
                  <a:pt x="40194" y="51275"/>
                  <a:pt x="73532" y="35929"/>
                </a:cubicBezTo>
                <a:cubicBezTo>
                  <a:pt x="106870" y="20583"/>
                  <a:pt x="194711" y="8412"/>
                  <a:pt x="200532" y="4179"/>
                </a:cubicBezTo>
                <a:cubicBezTo>
                  <a:pt x="206353" y="-54"/>
                  <a:pt x="144440" y="-4817"/>
                  <a:pt x="108457" y="10529"/>
                </a:cubicBezTo>
                <a:cubicBezTo>
                  <a:pt x="72474" y="25875"/>
                  <a:pt x="6328" y="92021"/>
                  <a:pt x="507" y="962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 1292">
            <a:extLst>
              <a:ext uri="{FF2B5EF4-FFF2-40B4-BE49-F238E27FC236}">
                <a16:creationId xmlns:a16="http://schemas.microsoft.com/office/drawing/2014/main" id="{110B0AD2-697B-186B-4AC5-E58A18C6216B}"/>
              </a:ext>
            </a:extLst>
          </p:cNvPr>
          <p:cNvSpPr/>
          <p:nvPr/>
        </p:nvSpPr>
        <p:spPr>
          <a:xfrm>
            <a:off x="1114305" y="3352755"/>
            <a:ext cx="111269" cy="267429"/>
          </a:xfrm>
          <a:custGeom>
            <a:avLst/>
            <a:gdLst>
              <a:gd name="connsiteX0" fmla="*/ 6470 w 111269"/>
              <a:gd name="connsiteY0" fmla="*/ 45 h 267429"/>
              <a:gd name="connsiteX1" fmla="*/ 25520 w 111269"/>
              <a:gd name="connsiteY1" fmla="*/ 117520 h 267429"/>
              <a:gd name="connsiteX2" fmla="*/ 89020 w 111269"/>
              <a:gd name="connsiteY2" fmla="*/ 206420 h 267429"/>
              <a:gd name="connsiteX3" fmla="*/ 54095 w 111269"/>
              <a:gd name="connsiteY3" fmla="*/ 158795 h 267429"/>
              <a:gd name="connsiteX4" fmla="*/ 111245 w 111269"/>
              <a:gd name="connsiteY4" fmla="*/ 266745 h 267429"/>
              <a:gd name="connsiteX5" fmla="*/ 60445 w 111269"/>
              <a:gd name="connsiteY5" fmla="*/ 200070 h 267429"/>
              <a:gd name="connsiteX6" fmla="*/ 3295 w 111269"/>
              <a:gd name="connsiteY6" fmla="*/ 104820 h 267429"/>
              <a:gd name="connsiteX7" fmla="*/ 6470 w 111269"/>
              <a:gd name="connsiteY7" fmla="*/ 45 h 267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269" h="267429">
                <a:moveTo>
                  <a:pt x="6470" y="45"/>
                </a:moveTo>
                <a:cubicBezTo>
                  <a:pt x="10174" y="2162"/>
                  <a:pt x="11762" y="83124"/>
                  <a:pt x="25520" y="117520"/>
                </a:cubicBezTo>
                <a:cubicBezTo>
                  <a:pt x="39278" y="151916"/>
                  <a:pt x="84258" y="199541"/>
                  <a:pt x="89020" y="206420"/>
                </a:cubicBezTo>
                <a:cubicBezTo>
                  <a:pt x="93782" y="213299"/>
                  <a:pt x="50391" y="148741"/>
                  <a:pt x="54095" y="158795"/>
                </a:cubicBezTo>
                <a:cubicBezTo>
                  <a:pt x="57799" y="168849"/>
                  <a:pt x="110187" y="259866"/>
                  <a:pt x="111245" y="266745"/>
                </a:cubicBezTo>
                <a:cubicBezTo>
                  <a:pt x="112303" y="273624"/>
                  <a:pt x="78437" y="227057"/>
                  <a:pt x="60445" y="200070"/>
                </a:cubicBezTo>
                <a:cubicBezTo>
                  <a:pt x="42453" y="173083"/>
                  <a:pt x="10703" y="138687"/>
                  <a:pt x="3295" y="104820"/>
                </a:cubicBezTo>
                <a:cubicBezTo>
                  <a:pt x="-4113" y="70953"/>
                  <a:pt x="2766" y="-2072"/>
                  <a:pt x="6470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 1293">
            <a:extLst>
              <a:ext uri="{FF2B5EF4-FFF2-40B4-BE49-F238E27FC236}">
                <a16:creationId xmlns:a16="http://schemas.microsoft.com/office/drawing/2014/main" id="{2BFA17C3-7BE3-4966-CEB8-ECF80C31DF5B}"/>
              </a:ext>
            </a:extLst>
          </p:cNvPr>
          <p:cNvSpPr/>
          <p:nvPr/>
        </p:nvSpPr>
        <p:spPr>
          <a:xfrm>
            <a:off x="1130201" y="3200877"/>
            <a:ext cx="241583" cy="518496"/>
          </a:xfrm>
          <a:custGeom>
            <a:avLst/>
            <a:gdLst>
              <a:gd name="connsiteX0" fmla="*/ 31849 w 241583"/>
              <a:gd name="connsiteY0" fmla="*/ 63023 h 518496"/>
              <a:gd name="connsiteX1" fmla="*/ 177899 w 241583"/>
              <a:gd name="connsiteY1" fmla="*/ 256698 h 518496"/>
              <a:gd name="connsiteX2" fmla="*/ 181074 w 241583"/>
              <a:gd name="connsiteY2" fmla="*/ 342423 h 518496"/>
              <a:gd name="connsiteX3" fmla="*/ 193774 w 241583"/>
              <a:gd name="connsiteY3" fmla="*/ 323373 h 518496"/>
              <a:gd name="connsiteX4" fmla="*/ 165199 w 241583"/>
              <a:gd name="connsiteY4" fmla="*/ 517048 h 518496"/>
              <a:gd name="connsiteX5" fmla="*/ 184249 w 241583"/>
              <a:gd name="connsiteY5" fmla="*/ 405923 h 518496"/>
              <a:gd name="connsiteX6" fmla="*/ 241399 w 241583"/>
              <a:gd name="connsiteY6" fmla="*/ 294798 h 518496"/>
              <a:gd name="connsiteX7" fmla="*/ 200124 w 241583"/>
              <a:gd name="connsiteY7" fmla="*/ 304323 h 518496"/>
              <a:gd name="connsiteX8" fmla="*/ 136624 w 241583"/>
              <a:gd name="connsiteY8" fmla="*/ 199548 h 518496"/>
              <a:gd name="connsiteX9" fmla="*/ 6449 w 241583"/>
              <a:gd name="connsiteY9" fmla="*/ 9048 h 518496"/>
              <a:gd name="connsiteX10" fmla="*/ 31849 w 241583"/>
              <a:gd name="connsiteY10" fmla="*/ 63023 h 51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1583" h="518496">
                <a:moveTo>
                  <a:pt x="31849" y="63023"/>
                </a:moveTo>
                <a:cubicBezTo>
                  <a:pt x="60424" y="104298"/>
                  <a:pt x="153028" y="210131"/>
                  <a:pt x="177899" y="256698"/>
                </a:cubicBezTo>
                <a:cubicBezTo>
                  <a:pt x="202770" y="303265"/>
                  <a:pt x="178428" y="331310"/>
                  <a:pt x="181074" y="342423"/>
                </a:cubicBezTo>
                <a:cubicBezTo>
                  <a:pt x="183720" y="353536"/>
                  <a:pt x="196420" y="294269"/>
                  <a:pt x="193774" y="323373"/>
                </a:cubicBezTo>
                <a:cubicBezTo>
                  <a:pt x="191128" y="352477"/>
                  <a:pt x="166786" y="503290"/>
                  <a:pt x="165199" y="517048"/>
                </a:cubicBezTo>
                <a:cubicBezTo>
                  <a:pt x="163612" y="530806"/>
                  <a:pt x="171549" y="442965"/>
                  <a:pt x="184249" y="405923"/>
                </a:cubicBezTo>
                <a:cubicBezTo>
                  <a:pt x="196949" y="368881"/>
                  <a:pt x="238753" y="311731"/>
                  <a:pt x="241399" y="294798"/>
                </a:cubicBezTo>
                <a:cubicBezTo>
                  <a:pt x="244045" y="277865"/>
                  <a:pt x="217586" y="320198"/>
                  <a:pt x="200124" y="304323"/>
                </a:cubicBezTo>
                <a:cubicBezTo>
                  <a:pt x="182662" y="288448"/>
                  <a:pt x="168903" y="248760"/>
                  <a:pt x="136624" y="199548"/>
                </a:cubicBezTo>
                <a:cubicBezTo>
                  <a:pt x="104345" y="150336"/>
                  <a:pt x="21266" y="36565"/>
                  <a:pt x="6449" y="9048"/>
                </a:cubicBezTo>
                <a:cubicBezTo>
                  <a:pt x="-8368" y="-18469"/>
                  <a:pt x="3274" y="21748"/>
                  <a:pt x="31849" y="630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 1294">
            <a:extLst>
              <a:ext uri="{FF2B5EF4-FFF2-40B4-BE49-F238E27FC236}">
                <a16:creationId xmlns:a16="http://schemas.microsoft.com/office/drawing/2014/main" id="{7E505E46-B0CC-CB30-5273-28EDC7B586FE}"/>
              </a:ext>
            </a:extLst>
          </p:cNvPr>
          <p:cNvSpPr/>
          <p:nvPr/>
        </p:nvSpPr>
        <p:spPr>
          <a:xfrm>
            <a:off x="1136458" y="3307143"/>
            <a:ext cx="107428" cy="335494"/>
          </a:xfrm>
          <a:custGeom>
            <a:avLst/>
            <a:gdLst>
              <a:gd name="connsiteX0" fmla="*/ 192 w 107428"/>
              <a:gd name="connsiteY0" fmla="*/ 1207 h 335494"/>
              <a:gd name="connsiteX1" fmla="*/ 101792 w 107428"/>
              <a:gd name="connsiteY1" fmla="*/ 163132 h 335494"/>
              <a:gd name="connsiteX2" fmla="*/ 95442 w 107428"/>
              <a:gd name="connsiteY2" fmla="*/ 255207 h 335494"/>
              <a:gd name="connsiteX3" fmla="*/ 104967 w 107428"/>
              <a:gd name="connsiteY3" fmla="*/ 334582 h 335494"/>
              <a:gd name="connsiteX4" fmla="*/ 98617 w 107428"/>
              <a:gd name="connsiteY4" fmla="*/ 201232 h 335494"/>
              <a:gd name="connsiteX5" fmla="*/ 76392 w 107428"/>
              <a:gd name="connsiteY5" fmla="*/ 93282 h 335494"/>
              <a:gd name="connsiteX6" fmla="*/ 192 w 107428"/>
              <a:gd name="connsiteY6" fmla="*/ 1207 h 33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428" h="335494">
                <a:moveTo>
                  <a:pt x="192" y="1207"/>
                </a:moveTo>
                <a:cubicBezTo>
                  <a:pt x="4425" y="12849"/>
                  <a:pt x="85917" y="120799"/>
                  <a:pt x="101792" y="163132"/>
                </a:cubicBezTo>
                <a:cubicBezTo>
                  <a:pt x="117667" y="205465"/>
                  <a:pt x="94913" y="226632"/>
                  <a:pt x="95442" y="255207"/>
                </a:cubicBezTo>
                <a:cubicBezTo>
                  <a:pt x="95971" y="283782"/>
                  <a:pt x="104438" y="343578"/>
                  <a:pt x="104967" y="334582"/>
                </a:cubicBezTo>
                <a:cubicBezTo>
                  <a:pt x="105496" y="325586"/>
                  <a:pt x="103380" y="241449"/>
                  <a:pt x="98617" y="201232"/>
                </a:cubicBezTo>
                <a:cubicBezTo>
                  <a:pt x="93855" y="161015"/>
                  <a:pt x="90150" y="121328"/>
                  <a:pt x="76392" y="93282"/>
                </a:cubicBezTo>
                <a:cubicBezTo>
                  <a:pt x="62634" y="65236"/>
                  <a:pt x="-4041" y="-10435"/>
                  <a:pt x="192" y="12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 1295">
            <a:extLst>
              <a:ext uri="{FF2B5EF4-FFF2-40B4-BE49-F238E27FC236}">
                <a16:creationId xmlns:a16="http://schemas.microsoft.com/office/drawing/2014/main" id="{E208E6F9-14D6-E8FF-5694-745735D8ACB0}"/>
              </a:ext>
            </a:extLst>
          </p:cNvPr>
          <p:cNvSpPr/>
          <p:nvPr/>
        </p:nvSpPr>
        <p:spPr>
          <a:xfrm>
            <a:off x="1183636" y="3629024"/>
            <a:ext cx="150068" cy="435470"/>
          </a:xfrm>
          <a:custGeom>
            <a:avLst/>
            <a:gdLst>
              <a:gd name="connsiteX0" fmla="*/ 639 w 150068"/>
              <a:gd name="connsiteY0" fmla="*/ 1 h 435470"/>
              <a:gd name="connsiteX1" fmla="*/ 45089 w 150068"/>
              <a:gd name="connsiteY1" fmla="*/ 168276 h 435470"/>
              <a:gd name="connsiteX2" fmla="*/ 48264 w 150068"/>
              <a:gd name="connsiteY2" fmla="*/ 234951 h 435470"/>
              <a:gd name="connsiteX3" fmla="*/ 80014 w 150068"/>
              <a:gd name="connsiteY3" fmla="*/ 333376 h 435470"/>
              <a:gd name="connsiteX4" fmla="*/ 64139 w 150068"/>
              <a:gd name="connsiteY4" fmla="*/ 301626 h 435470"/>
              <a:gd name="connsiteX5" fmla="*/ 149864 w 150068"/>
              <a:gd name="connsiteY5" fmla="*/ 434976 h 435470"/>
              <a:gd name="connsiteX6" fmla="*/ 86364 w 150068"/>
              <a:gd name="connsiteY6" fmla="*/ 342901 h 435470"/>
              <a:gd name="connsiteX7" fmla="*/ 32389 w 150068"/>
              <a:gd name="connsiteY7" fmla="*/ 241301 h 435470"/>
              <a:gd name="connsiteX8" fmla="*/ 83189 w 150068"/>
              <a:gd name="connsiteY8" fmla="*/ 165101 h 435470"/>
              <a:gd name="connsiteX9" fmla="*/ 639 w 150068"/>
              <a:gd name="connsiteY9" fmla="*/ 1 h 435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068" h="435470">
                <a:moveTo>
                  <a:pt x="639" y="1"/>
                </a:moveTo>
                <a:cubicBezTo>
                  <a:pt x="-5711" y="530"/>
                  <a:pt x="37152" y="129118"/>
                  <a:pt x="45089" y="168276"/>
                </a:cubicBezTo>
                <a:cubicBezTo>
                  <a:pt x="53026" y="207434"/>
                  <a:pt x="42443" y="207434"/>
                  <a:pt x="48264" y="234951"/>
                </a:cubicBezTo>
                <a:cubicBezTo>
                  <a:pt x="54085" y="262468"/>
                  <a:pt x="77368" y="322263"/>
                  <a:pt x="80014" y="333376"/>
                </a:cubicBezTo>
                <a:cubicBezTo>
                  <a:pt x="82660" y="344489"/>
                  <a:pt x="52497" y="284693"/>
                  <a:pt x="64139" y="301626"/>
                </a:cubicBezTo>
                <a:cubicBezTo>
                  <a:pt x="75781" y="318559"/>
                  <a:pt x="146160" y="428097"/>
                  <a:pt x="149864" y="434976"/>
                </a:cubicBezTo>
                <a:cubicBezTo>
                  <a:pt x="153568" y="441855"/>
                  <a:pt x="105943" y="375180"/>
                  <a:pt x="86364" y="342901"/>
                </a:cubicBezTo>
                <a:cubicBezTo>
                  <a:pt x="66785" y="310622"/>
                  <a:pt x="32918" y="270934"/>
                  <a:pt x="32389" y="241301"/>
                </a:cubicBezTo>
                <a:cubicBezTo>
                  <a:pt x="31860" y="211668"/>
                  <a:pt x="94301" y="207434"/>
                  <a:pt x="83189" y="165101"/>
                </a:cubicBezTo>
                <a:cubicBezTo>
                  <a:pt x="72077" y="122768"/>
                  <a:pt x="6989" y="-528"/>
                  <a:pt x="639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 1296">
            <a:extLst>
              <a:ext uri="{FF2B5EF4-FFF2-40B4-BE49-F238E27FC236}">
                <a16:creationId xmlns:a16="http://schemas.microsoft.com/office/drawing/2014/main" id="{7EFE4F7F-1336-2D76-0EC0-CCEF33CA5387}"/>
              </a:ext>
            </a:extLst>
          </p:cNvPr>
          <p:cNvSpPr/>
          <p:nvPr/>
        </p:nvSpPr>
        <p:spPr>
          <a:xfrm>
            <a:off x="1377155" y="3527679"/>
            <a:ext cx="95251" cy="500643"/>
          </a:xfrm>
          <a:custGeom>
            <a:avLst/>
            <a:gdLst>
              <a:gd name="connsiteX0" fmla="*/ 795 w 95251"/>
              <a:gd name="connsiteY0" fmla="*/ 6096 h 500643"/>
              <a:gd name="connsiteX1" fmla="*/ 80170 w 95251"/>
              <a:gd name="connsiteY1" fmla="*/ 317246 h 500643"/>
              <a:gd name="connsiteX2" fmla="*/ 64295 w 95251"/>
              <a:gd name="connsiteY2" fmla="*/ 244221 h 500643"/>
              <a:gd name="connsiteX3" fmla="*/ 73820 w 95251"/>
              <a:gd name="connsiteY3" fmla="*/ 352171 h 500643"/>
              <a:gd name="connsiteX4" fmla="*/ 86520 w 95251"/>
              <a:gd name="connsiteY4" fmla="*/ 469646 h 500643"/>
              <a:gd name="connsiteX5" fmla="*/ 76995 w 95251"/>
              <a:gd name="connsiteY5" fmla="*/ 390271 h 500643"/>
              <a:gd name="connsiteX6" fmla="*/ 92870 w 95251"/>
              <a:gd name="connsiteY6" fmla="*/ 498221 h 500643"/>
              <a:gd name="connsiteX7" fmla="*/ 89695 w 95251"/>
              <a:gd name="connsiteY7" fmla="*/ 263271 h 500643"/>
              <a:gd name="connsiteX8" fmla="*/ 42070 w 95251"/>
              <a:gd name="connsiteY8" fmla="*/ 123571 h 500643"/>
              <a:gd name="connsiteX9" fmla="*/ 795 w 95251"/>
              <a:gd name="connsiteY9" fmla="*/ 6096 h 50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251" h="500643">
                <a:moveTo>
                  <a:pt x="795" y="6096"/>
                </a:moveTo>
                <a:cubicBezTo>
                  <a:pt x="7145" y="38375"/>
                  <a:pt x="69587" y="277559"/>
                  <a:pt x="80170" y="317246"/>
                </a:cubicBezTo>
                <a:cubicBezTo>
                  <a:pt x="90753" y="356934"/>
                  <a:pt x="65353" y="238400"/>
                  <a:pt x="64295" y="244221"/>
                </a:cubicBezTo>
                <a:cubicBezTo>
                  <a:pt x="63237" y="250042"/>
                  <a:pt x="70116" y="314600"/>
                  <a:pt x="73820" y="352171"/>
                </a:cubicBezTo>
                <a:cubicBezTo>
                  <a:pt x="77524" y="389742"/>
                  <a:pt x="85991" y="463296"/>
                  <a:pt x="86520" y="469646"/>
                </a:cubicBezTo>
                <a:cubicBezTo>
                  <a:pt x="87049" y="475996"/>
                  <a:pt x="75937" y="385509"/>
                  <a:pt x="76995" y="390271"/>
                </a:cubicBezTo>
                <a:cubicBezTo>
                  <a:pt x="78053" y="395033"/>
                  <a:pt x="90753" y="519388"/>
                  <a:pt x="92870" y="498221"/>
                </a:cubicBezTo>
                <a:cubicBezTo>
                  <a:pt x="94987" y="477054"/>
                  <a:pt x="98162" y="325713"/>
                  <a:pt x="89695" y="263271"/>
                </a:cubicBezTo>
                <a:cubicBezTo>
                  <a:pt x="81228" y="200829"/>
                  <a:pt x="56358" y="169079"/>
                  <a:pt x="42070" y="123571"/>
                </a:cubicBezTo>
                <a:cubicBezTo>
                  <a:pt x="27783" y="78063"/>
                  <a:pt x="-5555" y="-26183"/>
                  <a:pt x="795" y="60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 1297">
            <a:extLst>
              <a:ext uri="{FF2B5EF4-FFF2-40B4-BE49-F238E27FC236}">
                <a16:creationId xmlns:a16="http://schemas.microsoft.com/office/drawing/2014/main" id="{DBE0276F-EFC3-4F32-BC90-641BFCF0B401}"/>
              </a:ext>
            </a:extLst>
          </p:cNvPr>
          <p:cNvSpPr/>
          <p:nvPr/>
        </p:nvSpPr>
        <p:spPr>
          <a:xfrm>
            <a:off x="1332227" y="3926523"/>
            <a:ext cx="93593" cy="137477"/>
          </a:xfrm>
          <a:custGeom>
            <a:avLst/>
            <a:gdLst>
              <a:gd name="connsiteX0" fmla="*/ 7623 w 93593"/>
              <a:gd name="connsiteY0" fmla="*/ 137477 h 137477"/>
              <a:gd name="connsiteX1" fmla="*/ 20323 w 93593"/>
              <a:gd name="connsiteY1" fmla="*/ 32702 h 137477"/>
              <a:gd name="connsiteX2" fmla="*/ 93348 w 93593"/>
              <a:gd name="connsiteY2" fmla="*/ 10477 h 137477"/>
              <a:gd name="connsiteX3" fmla="*/ 42548 w 93593"/>
              <a:gd name="connsiteY3" fmla="*/ 952 h 137477"/>
              <a:gd name="connsiteX4" fmla="*/ 1273 w 93593"/>
              <a:gd name="connsiteY4" fmla="*/ 32702 h 137477"/>
              <a:gd name="connsiteX5" fmla="*/ 7623 w 93593"/>
              <a:gd name="connsiteY5" fmla="*/ 137477 h 137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93" h="137477">
                <a:moveTo>
                  <a:pt x="7623" y="137477"/>
                </a:moveTo>
                <a:cubicBezTo>
                  <a:pt x="10798" y="137477"/>
                  <a:pt x="6035" y="53869"/>
                  <a:pt x="20323" y="32702"/>
                </a:cubicBezTo>
                <a:cubicBezTo>
                  <a:pt x="34611" y="11535"/>
                  <a:pt x="89644" y="15769"/>
                  <a:pt x="93348" y="10477"/>
                </a:cubicBezTo>
                <a:cubicBezTo>
                  <a:pt x="97052" y="5185"/>
                  <a:pt x="57894" y="-2752"/>
                  <a:pt x="42548" y="952"/>
                </a:cubicBezTo>
                <a:cubicBezTo>
                  <a:pt x="27202" y="4656"/>
                  <a:pt x="5506" y="9948"/>
                  <a:pt x="1273" y="32702"/>
                </a:cubicBezTo>
                <a:cubicBezTo>
                  <a:pt x="-2960" y="55456"/>
                  <a:pt x="4448" y="137477"/>
                  <a:pt x="7623" y="1374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 1298">
            <a:extLst>
              <a:ext uri="{FF2B5EF4-FFF2-40B4-BE49-F238E27FC236}">
                <a16:creationId xmlns:a16="http://schemas.microsoft.com/office/drawing/2014/main" id="{8E8C37BE-8022-5178-D1FC-08B97149C193}"/>
              </a:ext>
            </a:extLst>
          </p:cNvPr>
          <p:cNvSpPr/>
          <p:nvPr/>
        </p:nvSpPr>
        <p:spPr>
          <a:xfrm>
            <a:off x="1346049" y="3895715"/>
            <a:ext cx="138840" cy="168497"/>
          </a:xfrm>
          <a:custGeom>
            <a:avLst/>
            <a:gdLst>
              <a:gd name="connsiteX0" fmla="*/ 63651 w 138840"/>
              <a:gd name="connsiteY0" fmla="*/ 10 h 168497"/>
              <a:gd name="connsiteX1" fmla="*/ 114451 w 138840"/>
              <a:gd name="connsiteY1" fmla="*/ 101610 h 168497"/>
              <a:gd name="connsiteX2" fmla="*/ 114451 w 138840"/>
              <a:gd name="connsiteY2" fmla="*/ 130185 h 168497"/>
              <a:gd name="connsiteX3" fmla="*/ 85876 w 138840"/>
              <a:gd name="connsiteY3" fmla="*/ 161935 h 168497"/>
              <a:gd name="connsiteX4" fmla="*/ 151 w 138840"/>
              <a:gd name="connsiteY4" fmla="*/ 165110 h 168497"/>
              <a:gd name="connsiteX5" fmla="*/ 66826 w 138840"/>
              <a:gd name="connsiteY5" fmla="*/ 168285 h 168497"/>
              <a:gd name="connsiteX6" fmla="*/ 133501 w 138840"/>
              <a:gd name="connsiteY6" fmla="*/ 158760 h 168497"/>
              <a:gd name="connsiteX7" fmla="*/ 127151 w 138840"/>
              <a:gd name="connsiteY7" fmla="*/ 107960 h 168497"/>
              <a:gd name="connsiteX8" fmla="*/ 63651 w 138840"/>
              <a:gd name="connsiteY8" fmla="*/ 10 h 168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8840" h="168497">
                <a:moveTo>
                  <a:pt x="63651" y="10"/>
                </a:moveTo>
                <a:cubicBezTo>
                  <a:pt x="61534" y="-1048"/>
                  <a:pt x="105984" y="79914"/>
                  <a:pt x="114451" y="101610"/>
                </a:cubicBezTo>
                <a:cubicBezTo>
                  <a:pt x="122918" y="123306"/>
                  <a:pt x="119214" y="120131"/>
                  <a:pt x="114451" y="130185"/>
                </a:cubicBezTo>
                <a:cubicBezTo>
                  <a:pt x="109689" y="140239"/>
                  <a:pt x="104926" y="156114"/>
                  <a:pt x="85876" y="161935"/>
                </a:cubicBezTo>
                <a:cubicBezTo>
                  <a:pt x="66826" y="167756"/>
                  <a:pt x="3326" y="164052"/>
                  <a:pt x="151" y="165110"/>
                </a:cubicBezTo>
                <a:cubicBezTo>
                  <a:pt x="-3024" y="166168"/>
                  <a:pt x="44601" y="169343"/>
                  <a:pt x="66826" y="168285"/>
                </a:cubicBezTo>
                <a:cubicBezTo>
                  <a:pt x="89051" y="167227"/>
                  <a:pt x="123447" y="168814"/>
                  <a:pt x="133501" y="158760"/>
                </a:cubicBezTo>
                <a:cubicBezTo>
                  <a:pt x="143555" y="148706"/>
                  <a:pt x="138263" y="138122"/>
                  <a:pt x="127151" y="107960"/>
                </a:cubicBezTo>
                <a:cubicBezTo>
                  <a:pt x="116039" y="77798"/>
                  <a:pt x="65768" y="1068"/>
                  <a:pt x="63651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 1299">
            <a:extLst>
              <a:ext uri="{FF2B5EF4-FFF2-40B4-BE49-F238E27FC236}">
                <a16:creationId xmlns:a16="http://schemas.microsoft.com/office/drawing/2014/main" id="{95799C96-8D8C-E87D-7CEA-0326102FE68F}"/>
              </a:ext>
            </a:extLst>
          </p:cNvPr>
          <p:cNvSpPr/>
          <p:nvPr/>
        </p:nvSpPr>
        <p:spPr>
          <a:xfrm>
            <a:off x="1264139" y="3752391"/>
            <a:ext cx="139703" cy="213184"/>
          </a:xfrm>
          <a:custGeom>
            <a:avLst/>
            <a:gdLst>
              <a:gd name="connsiteX0" fmla="*/ 139211 w 139703"/>
              <a:gd name="connsiteY0" fmla="*/ 459 h 213184"/>
              <a:gd name="connsiteX1" fmla="*/ 50311 w 139703"/>
              <a:gd name="connsiteY1" fmla="*/ 51259 h 213184"/>
              <a:gd name="connsiteX2" fmla="*/ 31261 w 139703"/>
              <a:gd name="connsiteY2" fmla="*/ 133809 h 213184"/>
              <a:gd name="connsiteX3" fmla="*/ 24911 w 139703"/>
              <a:gd name="connsiteY3" fmla="*/ 79834 h 213184"/>
              <a:gd name="connsiteX4" fmla="*/ 28086 w 139703"/>
              <a:gd name="connsiteY4" fmla="*/ 152859 h 213184"/>
              <a:gd name="connsiteX5" fmla="*/ 47136 w 139703"/>
              <a:gd name="connsiteY5" fmla="*/ 213184 h 213184"/>
              <a:gd name="connsiteX6" fmla="*/ 21736 w 139703"/>
              <a:gd name="connsiteY6" fmla="*/ 152859 h 213184"/>
              <a:gd name="connsiteX7" fmla="*/ 5861 w 139703"/>
              <a:gd name="connsiteY7" fmla="*/ 79834 h 213184"/>
              <a:gd name="connsiteX8" fmla="*/ 139211 w 139703"/>
              <a:gd name="connsiteY8" fmla="*/ 459 h 213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703" h="213184">
                <a:moveTo>
                  <a:pt x="139211" y="459"/>
                </a:moveTo>
                <a:cubicBezTo>
                  <a:pt x="146619" y="-4304"/>
                  <a:pt x="68303" y="29034"/>
                  <a:pt x="50311" y="51259"/>
                </a:cubicBezTo>
                <a:cubicBezTo>
                  <a:pt x="32319" y="73484"/>
                  <a:pt x="35494" y="129047"/>
                  <a:pt x="31261" y="133809"/>
                </a:cubicBezTo>
                <a:cubicBezTo>
                  <a:pt x="27028" y="138571"/>
                  <a:pt x="25440" y="76659"/>
                  <a:pt x="24911" y="79834"/>
                </a:cubicBezTo>
                <a:cubicBezTo>
                  <a:pt x="24382" y="83009"/>
                  <a:pt x="24382" y="130634"/>
                  <a:pt x="28086" y="152859"/>
                </a:cubicBezTo>
                <a:cubicBezTo>
                  <a:pt x="31790" y="175084"/>
                  <a:pt x="48194" y="213184"/>
                  <a:pt x="47136" y="213184"/>
                </a:cubicBezTo>
                <a:cubicBezTo>
                  <a:pt x="46078" y="213184"/>
                  <a:pt x="28615" y="175084"/>
                  <a:pt x="21736" y="152859"/>
                </a:cubicBezTo>
                <a:cubicBezTo>
                  <a:pt x="14857" y="130634"/>
                  <a:pt x="-11601" y="102059"/>
                  <a:pt x="5861" y="79834"/>
                </a:cubicBezTo>
                <a:cubicBezTo>
                  <a:pt x="23323" y="57609"/>
                  <a:pt x="131803" y="5222"/>
                  <a:pt x="139211" y="4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 1300">
            <a:extLst>
              <a:ext uri="{FF2B5EF4-FFF2-40B4-BE49-F238E27FC236}">
                <a16:creationId xmlns:a16="http://schemas.microsoft.com/office/drawing/2014/main" id="{06C929E4-D19F-E5FA-2585-057EE8539AC0}"/>
              </a:ext>
            </a:extLst>
          </p:cNvPr>
          <p:cNvSpPr/>
          <p:nvPr/>
        </p:nvSpPr>
        <p:spPr>
          <a:xfrm>
            <a:off x="1346188" y="3812029"/>
            <a:ext cx="73043" cy="99737"/>
          </a:xfrm>
          <a:custGeom>
            <a:avLst/>
            <a:gdLst>
              <a:gd name="connsiteX0" fmla="*/ 12 w 73043"/>
              <a:gd name="connsiteY0" fmla="*/ 99571 h 99737"/>
              <a:gd name="connsiteX1" fmla="*/ 28587 w 73043"/>
              <a:gd name="connsiteY1" fmla="*/ 29721 h 99737"/>
              <a:gd name="connsiteX2" fmla="*/ 73037 w 73043"/>
              <a:gd name="connsiteY2" fmla="*/ 13846 h 99737"/>
              <a:gd name="connsiteX3" fmla="*/ 31762 w 73043"/>
              <a:gd name="connsiteY3" fmla="*/ 7496 h 99737"/>
              <a:gd name="connsiteX4" fmla="*/ 12 w 73043"/>
              <a:gd name="connsiteY4" fmla="*/ 99571 h 9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043" h="99737">
                <a:moveTo>
                  <a:pt x="12" y="99571"/>
                </a:moveTo>
                <a:cubicBezTo>
                  <a:pt x="-517" y="103275"/>
                  <a:pt x="16416" y="44008"/>
                  <a:pt x="28587" y="29721"/>
                </a:cubicBezTo>
                <a:cubicBezTo>
                  <a:pt x="40758" y="15434"/>
                  <a:pt x="72508" y="17550"/>
                  <a:pt x="73037" y="13846"/>
                </a:cubicBezTo>
                <a:cubicBezTo>
                  <a:pt x="73566" y="10142"/>
                  <a:pt x="43933" y="-11025"/>
                  <a:pt x="31762" y="7496"/>
                </a:cubicBezTo>
                <a:cubicBezTo>
                  <a:pt x="19591" y="26017"/>
                  <a:pt x="541" y="95867"/>
                  <a:pt x="12" y="995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 1301">
            <a:extLst>
              <a:ext uri="{FF2B5EF4-FFF2-40B4-BE49-F238E27FC236}">
                <a16:creationId xmlns:a16="http://schemas.microsoft.com/office/drawing/2014/main" id="{1A8E9535-B4CD-2B0F-FA64-7E959463E872}"/>
              </a:ext>
            </a:extLst>
          </p:cNvPr>
          <p:cNvSpPr/>
          <p:nvPr/>
        </p:nvSpPr>
        <p:spPr>
          <a:xfrm>
            <a:off x="2796100" y="1394481"/>
            <a:ext cx="999384" cy="513248"/>
          </a:xfrm>
          <a:custGeom>
            <a:avLst/>
            <a:gdLst>
              <a:gd name="connsiteX0" fmla="*/ 695245 w 999384"/>
              <a:gd name="connsiteY0" fmla="*/ 210 h 513248"/>
              <a:gd name="connsiteX1" fmla="*/ 870736 w 999384"/>
              <a:gd name="connsiteY1" fmla="*/ 129519 h 513248"/>
              <a:gd name="connsiteX2" fmla="*/ 607500 w 999384"/>
              <a:gd name="connsiteY2" fmla="*/ 212646 h 513248"/>
              <a:gd name="connsiteX3" fmla="*/ 736809 w 999384"/>
              <a:gd name="connsiteY3" fmla="*/ 258828 h 513248"/>
              <a:gd name="connsiteX4" fmla="*/ 575173 w 999384"/>
              <a:gd name="connsiteY4" fmla="*/ 295774 h 513248"/>
              <a:gd name="connsiteX5" fmla="*/ 2518 w 999384"/>
              <a:gd name="connsiteY5" fmla="*/ 512828 h 513248"/>
              <a:gd name="connsiteX6" fmla="*/ 390445 w 999384"/>
              <a:gd name="connsiteY6" fmla="*/ 346574 h 513248"/>
              <a:gd name="connsiteX7" fmla="*/ 963100 w 999384"/>
              <a:gd name="connsiteY7" fmla="*/ 194174 h 513248"/>
              <a:gd name="connsiteX8" fmla="*/ 916918 w 999384"/>
              <a:gd name="connsiteY8" fmla="*/ 161846 h 513248"/>
              <a:gd name="connsiteX9" fmla="*/ 695245 w 999384"/>
              <a:gd name="connsiteY9" fmla="*/ 210 h 51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9384" h="513248">
                <a:moveTo>
                  <a:pt x="695245" y="210"/>
                </a:moveTo>
                <a:cubicBezTo>
                  <a:pt x="687548" y="-5178"/>
                  <a:pt x="885360" y="94113"/>
                  <a:pt x="870736" y="129519"/>
                </a:cubicBezTo>
                <a:cubicBezTo>
                  <a:pt x="856112" y="164925"/>
                  <a:pt x="629821" y="191095"/>
                  <a:pt x="607500" y="212646"/>
                </a:cubicBezTo>
                <a:cubicBezTo>
                  <a:pt x="585179" y="234197"/>
                  <a:pt x="742197" y="244973"/>
                  <a:pt x="736809" y="258828"/>
                </a:cubicBezTo>
                <a:cubicBezTo>
                  <a:pt x="731421" y="272683"/>
                  <a:pt x="697555" y="253441"/>
                  <a:pt x="575173" y="295774"/>
                </a:cubicBezTo>
                <a:cubicBezTo>
                  <a:pt x="452791" y="338107"/>
                  <a:pt x="33306" y="504361"/>
                  <a:pt x="2518" y="512828"/>
                </a:cubicBezTo>
                <a:cubicBezTo>
                  <a:pt x="-28270" y="521295"/>
                  <a:pt x="230348" y="399683"/>
                  <a:pt x="390445" y="346574"/>
                </a:cubicBezTo>
                <a:cubicBezTo>
                  <a:pt x="550542" y="293465"/>
                  <a:pt x="875355" y="224962"/>
                  <a:pt x="963100" y="194174"/>
                </a:cubicBezTo>
                <a:cubicBezTo>
                  <a:pt x="1050845" y="163386"/>
                  <a:pt x="956942" y="191864"/>
                  <a:pt x="916918" y="161846"/>
                </a:cubicBezTo>
                <a:cubicBezTo>
                  <a:pt x="876894" y="131828"/>
                  <a:pt x="702942" y="5598"/>
                  <a:pt x="695245" y="21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 1302">
            <a:extLst>
              <a:ext uri="{FF2B5EF4-FFF2-40B4-BE49-F238E27FC236}">
                <a16:creationId xmlns:a16="http://schemas.microsoft.com/office/drawing/2014/main" id="{8DFFF504-18FA-89A1-9B1C-4B4BF161F206}"/>
              </a:ext>
            </a:extLst>
          </p:cNvPr>
          <p:cNvSpPr/>
          <p:nvPr/>
        </p:nvSpPr>
        <p:spPr>
          <a:xfrm>
            <a:off x="2012677" y="1966754"/>
            <a:ext cx="473711" cy="1108282"/>
          </a:xfrm>
          <a:custGeom>
            <a:avLst/>
            <a:gdLst>
              <a:gd name="connsiteX0" fmla="*/ 471905 w 473711"/>
              <a:gd name="connsiteY0" fmla="*/ 5210 h 1108282"/>
              <a:gd name="connsiteX1" fmla="*/ 351832 w 473711"/>
              <a:gd name="connsiteY1" fmla="*/ 439319 h 1108282"/>
              <a:gd name="connsiteX2" fmla="*/ 351832 w 473711"/>
              <a:gd name="connsiteY2" fmla="*/ 850337 h 1108282"/>
              <a:gd name="connsiteX3" fmla="*/ 356450 w 473711"/>
              <a:gd name="connsiteY3" fmla="*/ 725646 h 1108282"/>
              <a:gd name="connsiteX4" fmla="*/ 240996 w 473711"/>
              <a:gd name="connsiteY4" fmla="*/ 1099719 h 1108282"/>
              <a:gd name="connsiteX5" fmla="*/ 236378 w 473711"/>
              <a:gd name="connsiteY5" fmla="*/ 975028 h 1108282"/>
              <a:gd name="connsiteX6" fmla="*/ 850 w 473711"/>
              <a:gd name="connsiteY6" fmla="*/ 827246 h 1108282"/>
              <a:gd name="connsiteX7" fmla="*/ 162487 w 473711"/>
              <a:gd name="connsiteY7" fmla="*/ 942701 h 1108282"/>
              <a:gd name="connsiteX8" fmla="*/ 296414 w 473711"/>
              <a:gd name="connsiteY8" fmla="*/ 660991 h 1108282"/>
              <a:gd name="connsiteX9" fmla="*/ 245614 w 473711"/>
              <a:gd name="connsiteY9" fmla="*/ 748737 h 1108282"/>
              <a:gd name="connsiteX10" fmla="*/ 471905 w 473711"/>
              <a:gd name="connsiteY10" fmla="*/ 5210 h 1108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3711" h="1108282">
                <a:moveTo>
                  <a:pt x="471905" y="5210"/>
                </a:moveTo>
                <a:cubicBezTo>
                  <a:pt x="489608" y="-46360"/>
                  <a:pt x="371844" y="298465"/>
                  <a:pt x="351832" y="439319"/>
                </a:cubicBezTo>
                <a:cubicBezTo>
                  <a:pt x="331820" y="580173"/>
                  <a:pt x="351062" y="802616"/>
                  <a:pt x="351832" y="850337"/>
                </a:cubicBezTo>
                <a:cubicBezTo>
                  <a:pt x="352602" y="898058"/>
                  <a:pt x="374923" y="684082"/>
                  <a:pt x="356450" y="725646"/>
                </a:cubicBezTo>
                <a:cubicBezTo>
                  <a:pt x="337977" y="767210"/>
                  <a:pt x="261008" y="1058155"/>
                  <a:pt x="240996" y="1099719"/>
                </a:cubicBezTo>
                <a:cubicBezTo>
                  <a:pt x="220984" y="1141283"/>
                  <a:pt x="276402" y="1020440"/>
                  <a:pt x="236378" y="975028"/>
                </a:cubicBezTo>
                <a:cubicBezTo>
                  <a:pt x="196354" y="929616"/>
                  <a:pt x="13165" y="832634"/>
                  <a:pt x="850" y="827246"/>
                </a:cubicBezTo>
                <a:cubicBezTo>
                  <a:pt x="-11465" y="821858"/>
                  <a:pt x="113226" y="970410"/>
                  <a:pt x="162487" y="942701"/>
                </a:cubicBezTo>
                <a:cubicBezTo>
                  <a:pt x="211748" y="914992"/>
                  <a:pt x="282560" y="693318"/>
                  <a:pt x="296414" y="660991"/>
                </a:cubicBezTo>
                <a:cubicBezTo>
                  <a:pt x="310268" y="628664"/>
                  <a:pt x="215596" y="851876"/>
                  <a:pt x="245614" y="748737"/>
                </a:cubicBezTo>
                <a:cubicBezTo>
                  <a:pt x="275632" y="645598"/>
                  <a:pt x="454202" y="56780"/>
                  <a:pt x="471905" y="521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 1303">
            <a:extLst>
              <a:ext uri="{FF2B5EF4-FFF2-40B4-BE49-F238E27FC236}">
                <a16:creationId xmlns:a16="http://schemas.microsoft.com/office/drawing/2014/main" id="{14D96D03-EFE9-4119-281B-641CFB53D2AE}"/>
              </a:ext>
            </a:extLst>
          </p:cNvPr>
          <p:cNvSpPr/>
          <p:nvPr/>
        </p:nvSpPr>
        <p:spPr>
          <a:xfrm>
            <a:off x="3699162" y="1960931"/>
            <a:ext cx="1071605" cy="1575048"/>
          </a:xfrm>
          <a:custGeom>
            <a:avLst/>
            <a:gdLst>
              <a:gd name="connsiteX0" fmla="*/ 152402 w 1071605"/>
              <a:gd name="connsiteY0" fmla="*/ 11033 h 1575048"/>
              <a:gd name="connsiteX1" fmla="*/ 189347 w 1071605"/>
              <a:gd name="connsiteY1" fmla="*/ 61833 h 1575048"/>
              <a:gd name="connsiteX2" fmla="*/ 540329 w 1071605"/>
              <a:gd name="connsiteY2" fmla="*/ 565214 h 1575048"/>
              <a:gd name="connsiteX3" fmla="*/ 466438 w 1071605"/>
              <a:gd name="connsiteY3" fmla="*/ 579069 h 1575048"/>
              <a:gd name="connsiteX4" fmla="*/ 618838 w 1071605"/>
              <a:gd name="connsiteY4" fmla="*/ 999324 h 1575048"/>
              <a:gd name="connsiteX5" fmla="*/ 720438 w 1071605"/>
              <a:gd name="connsiteY5" fmla="*/ 1096305 h 1575048"/>
              <a:gd name="connsiteX6" fmla="*/ 1071420 w 1071605"/>
              <a:gd name="connsiteY6" fmla="*/ 1359542 h 1575048"/>
              <a:gd name="connsiteX7" fmla="*/ 669638 w 1071605"/>
              <a:gd name="connsiteY7" fmla="*/ 1137869 h 1575048"/>
              <a:gd name="connsiteX8" fmla="*/ 900547 w 1071605"/>
              <a:gd name="connsiteY8" fmla="*/ 1548887 h 1575048"/>
              <a:gd name="connsiteX9" fmla="*/ 434111 w 1071605"/>
              <a:gd name="connsiteY9" fmla="*/ 1502705 h 1575048"/>
              <a:gd name="connsiteX10" fmla="*/ 452583 w 1071605"/>
              <a:gd name="connsiteY10" fmla="*/ 1253324 h 1575048"/>
              <a:gd name="connsiteX11" fmla="*/ 286329 w 1071605"/>
              <a:gd name="connsiteY11" fmla="*/ 657578 h 1575048"/>
              <a:gd name="connsiteX12" fmla="*/ 2 w 1071605"/>
              <a:gd name="connsiteY12" fmla="*/ 140342 h 1575048"/>
              <a:gd name="connsiteX13" fmla="*/ 290947 w 1071605"/>
              <a:gd name="connsiteY13" fmla="*/ 315833 h 1575048"/>
              <a:gd name="connsiteX14" fmla="*/ 152402 w 1071605"/>
              <a:gd name="connsiteY14" fmla="*/ 11033 h 15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1605" h="1575048">
                <a:moveTo>
                  <a:pt x="152402" y="11033"/>
                </a:moveTo>
                <a:cubicBezTo>
                  <a:pt x="135469" y="-31300"/>
                  <a:pt x="189347" y="61833"/>
                  <a:pt x="189347" y="61833"/>
                </a:cubicBezTo>
                <a:cubicBezTo>
                  <a:pt x="254002" y="154197"/>
                  <a:pt x="494147" y="479008"/>
                  <a:pt x="540329" y="565214"/>
                </a:cubicBezTo>
                <a:cubicBezTo>
                  <a:pt x="586511" y="651420"/>
                  <a:pt x="453353" y="506717"/>
                  <a:pt x="466438" y="579069"/>
                </a:cubicBezTo>
                <a:cubicBezTo>
                  <a:pt x="479523" y="651421"/>
                  <a:pt x="576505" y="913118"/>
                  <a:pt x="618838" y="999324"/>
                </a:cubicBezTo>
                <a:cubicBezTo>
                  <a:pt x="661171" y="1085530"/>
                  <a:pt x="645008" y="1036269"/>
                  <a:pt x="720438" y="1096305"/>
                </a:cubicBezTo>
                <a:cubicBezTo>
                  <a:pt x="795868" y="1156341"/>
                  <a:pt x="1079887" y="1352615"/>
                  <a:pt x="1071420" y="1359542"/>
                </a:cubicBezTo>
                <a:cubicBezTo>
                  <a:pt x="1062953" y="1366469"/>
                  <a:pt x="698117" y="1106312"/>
                  <a:pt x="669638" y="1137869"/>
                </a:cubicBezTo>
                <a:cubicBezTo>
                  <a:pt x="641159" y="1169426"/>
                  <a:pt x="939802" y="1488081"/>
                  <a:pt x="900547" y="1548887"/>
                </a:cubicBezTo>
                <a:cubicBezTo>
                  <a:pt x="861293" y="1609693"/>
                  <a:pt x="508772" y="1551965"/>
                  <a:pt x="434111" y="1502705"/>
                </a:cubicBezTo>
                <a:cubicBezTo>
                  <a:pt x="359450" y="1453445"/>
                  <a:pt x="477213" y="1394179"/>
                  <a:pt x="452583" y="1253324"/>
                </a:cubicBezTo>
                <a:cubicBezTo>
                  <a:pt x="427953" y="1112470"/>
                  <a:pt x="361759" y="843075"/>
                  <a:pt x="286329" y="657578"/>
                </a:cubicBezTo>
                <a:cubicBezTo>
                  <a:pt x="210899" y="472081"/>
                  <a:pt x="-768" y="197299"/>
                  <a:pt x="2" y="140342"/>
                </a:cubicBezTo>
                <a:cubicBezTo>
                  <a:pt x="772" y="83385"/>
                  <a:pt x="265547" y="332766"/>
                  <a:pt x="290947" y="315833"/>
                </a:cubicBezTo>
                <a:cubicBezTo>
                  <a:pt x="316347" y="298900"/>
                  <a:pt x="169335" y="53366"/>
                  <a:pt x="152402" y="1103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 1304">
            <a:extLst>
              <a:ext uri="{FF2B5EF4-FFF2-40B4-BE49-F238E27FC236}">
                <a16:creationId xmlns:a16="http://schemas.microsoft.com/office/drawing/2014/main" id="{BB4C5FF4-F62E-4798-5A58-21C30027CABA}"/>
              </a:ext>
            </a:extLst>
          </p:cNvPr>
          <p:cNvSpPr/>
          <p:nvPr/>
        </p:nvSpPr>
        <p:spPr>
          <a:xfrm>
            <a:off x="2367664" y="1389868"/>
            <a:ext cx="1404164" cy="499039"/>
          </a:xfrm>
          <a:custGeom>
            <a:avLst/>
            <a:gdLst>
              <a:gd name="connsiteX0" fmla="*/ 89209 w 1404164"/>
              <a:gd name="connsiteY0" fmla="*/ 124896 h 499039"/>
              <a:gd name="connsiteX1" fmla="*/ 1160627 w 1404164"/>
              <a:gd name="connsiteY1" fmla="*/ 111041 h 499039"/>
              <a:gd name="connsiteX2" fmla="*/ 657245 w 1404164"/>
              <a:gd name="connsiteY2" fmla="*/ 286532 h 499039"/>
              <a:gd name="connsiteX3" fmla="*/ 195427 w 1404164"/>
              <a:gd name="connsiteY3" fmla="*/ 498968 h 499039"/>
              <a:gd name="connsiteX4" fmla="*/ 1017463 w 1404164"/>
              <a:gd name="connsiteY4" fmla="*/ 263441 h 499039"/>
              <a:gd name="connsiteX5" fmla="*/ 1400772 w 1404164"/>
              <a:gd name="connsiteY5" fmla="*/ 115659 h 499039"/>
              <a:gd name="connsiteX6" fmla="*/ 1188336 w 1404164"/>
              <a:gd name="connsiteY6" fmla="*/ 205 h 499039"/>
              <a:gd name="connsiteX7" fmla="*/ 902009 w 1404164"/>
              <a:gd name="connsiteY7" fmla="*/ 87950 h 499039"/>
              <a:gd name="connsiteX8" fmla="*/ 153863 w 1404164"/>
              <a:gd name="connsiteY8" fmla="*/ 106423 h 499039"/>
              <a:gd name="connsiteX9" fmla="*/ 89209 w 1404164"/>
              <a:gd name="connsiteY9" fmla="*/ 124896 h 49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04164" h="499039">
                <a:moveTo>
                  <a:pt x="89209" y="124896"/>
                </a:moveTo>
                <a:cubicBezTo>
                  <a:pt x="257003" y="125666"/>
                  <a:pt x="1065954" y="84102"/>
                  <a:pt x="1160627" y="111041"/>
                </a:cubicBezTo>
                <a:cubicBezTo>
                  <a:pt x="1255300" y="137980"/>
                  <a:pt x="818112" y="221877"/>
                  <a:pt x="657245" y="286532"/>
                </a:cubicBezTo>
                <a:cubicBezTo>
                  <a:pt x="496378" y="351187"/>
                  <a:pt x="135391" y="502817"/>
                  <a:pt x="195427" y="498968"/>
                </a:cubicBezTo>
                <a:cubicBezTo>
                  <a:pt x="255463" y="495120"/>
                  <a:pt x="816572" y="327326"/>
                  <a:pt x="1017463" y="263441"/>
                </a:cubicBezTo>
                <a:cubicBezTo>
                  <a:pt x="1218354" y="199556"/>
                  <a:pt x="1372293" y="159532"/>
                  <a:pt x="1400772" y="115659"/>
                </a:cubicBezTo>
                <a:cubicBezTo>
                  <a:pt x="1429251" y="71786"/>
                  <a:pt x="1271463" y="4823"/>
                  <a:pt x="1188336" y="205"/>
                </a:cubicBezTo>
                <a:cubicBezTo>
                  <a:pt x="1105209" y="-4413"/>
                  <a:pt x="1074421" y="70247"/>
                  <a:pt x="902009" y="87950"/>
                </a:cubicBezTo>
                <a:cubicBezTo>
                  <a:pt x="729597" y="105653"/>
                  <a:pt x="290099" y="101035"/>
                  <a:pt x="153863" y="106423"/>
                </a:cubicBezTo>
                <a:cubicBezTo>
                  <a:pt x="17627" y="111811"/>
                  <a:pt x="-78585" y="124126"/>
                  <a:pt x="89209" y="12489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 1305">
            <a:extLst>
              <a:ext uri="{FF2B5EF4-FFF2-40B4-BE49-F238E27FC236}">
                <a16:creationId xmlns:a16="http://schemas.microsoft.com/office/drawing/2014/main" id="{D92C05AD-2BE2-F2F4-DEB6-7F075D13A438}"/>
              </a:ext>
            </a:extLst>
          </p:cNvPr>
          <p:cNvSpPr/>
          <p:nvPr/>
        </p:nvSpPr>
        <p:spPr>
          <a:xfrm>
            <a:off x="1836791" y="2405121"/>
            <a:ext cx="505763" cy="684972"/>
          </a:xfrm>
          <a:custGeom>
            <a:avLst/>
            <a:gdLst>
              <a:gd name="connsiteX0" fmla="*/ 273718 w 505763"/>
              <a:gd name="connsiteY0" fmla="*/ 952 h 684972"/>
              <a:gd name="connsiteX1" fmla="*/ 315282 w 505763"/>
              <a:gd name="connsiteY1" fmla="*/ 301134 h 684972"/>
              <a:gd name="connsiteX2" fmla="*/ 504627 w 505763"/>
              <a:gd name="connsiteY2" fmla="*/ 624406 h 684972"/>
              <a:gd name="connsiteX3" fmla="*/ 379936 w 505763"/>
              <a:gd name="connsiteY3" fmla="*/ 462770 h 684972"/>
              <a:gd name="connsiteX4" fmla="*/ 98227 w 505763"/>
              <a:gd name="connsiteY4" fmla="*/ 522806 h 684972"/>
              <a:gd name="connsiteX5" fmla="*/ 1245 w 505763"/>
              <a:gd name="connsiteY5" fmla="*/ 684443 h 684972"/>
              <a:gd name="connsiteX6" fmla="*/ 153645 w 505763"/>
              <a:gd name="connsiteY6" fmla="*/ 462770 h 684972"/>
              <a:gd name="connsiteX7" fmla="*/ 222918 w 505763"/>
              <a:gd name="connsiteY7" fmla="*/ 402734 h 684972"/>
              <a:gd name="connsiteX8" fmla="*/ 273718 w 505763"/>
              <a:gd name="connsiteY8" fmla="*/ 952 h 684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5763" h="684972">
                <a:moveTo>
                  <a:pt x="273718" y="952"/>
                </a:moveTo>
                <a:cubicBezTo>
                  <a:pt x="289112" y="-15981"/>
                  <a:pt x="276797" y="197225"/>
                  <a:pt x="315282" y="301134"/>
                </a:cubicBezTo>
                <a:cubicBezTo>
                  <a:pt x="353767" y="405043"/>
                  <a:pt x="493851" y="597467"/>
                  <a:pt x="504627" y="624406"/>
                </a:cubicBezTo>
                <a:cubicBezTo>
                  <a:pt x="515403" y="651345"/>
                  <a:pt x="447669" y="479703"/>
                  <a:pt x="379936" y="462770"/>
                </a:cubicBezTo>
                <a:cubicBezTo>
                  <a:pt x="312203" y="445837"/>
                  <a:pt x="161342" y="485861"/>
                  <a:pt x="98227" y="522806"/>
                </a:cubicBezTo>
                <a:cubicBezTo>
                  <a:pt x="35112" y="559752"/>
                  <a:pt x="-7991" y="694449"/>
                  <a:pt x="1245" y="684443"/>
                </a:cubicBezTo>
                <a:cubicBezTo>
                  <a:pt x="10481" y="674437"/>
                  <a:pt x="116699" y="509722"/>
                  <a:pt x="153645" y="462770"/>
                </a:cubicBezTo>
                <a:cubicBezTo>
                  <a:pt x="190590" y="415819"/>
                  <a:pt x="205215" y="476625"/>
                  <a:pt x="222918" y="402734"/>
                </a:cubicBezTo>
                <a:cubicBezTo>
                  <a:pt x="240621" y="328843"/>
                  <a:pt x="258324" y="17885"/>
                  <a:pt x="273718" y="95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 1306">
            <a:extLst>
              <a:ext uri="{FF2B5EF4-FFF2-40B4-BE49-F238E27FC236}">
                <a16:creationId xmlns:a16="http://schemas.microsoft.com/office/drawing/2014/main" id="{F8E7F8CE-1E92-7251-B7D7-D6EC9445B57C}"/>
              </a:ext>
            </a:extLst>
          </p:cNvPr>
          <p:cNvSpPr/>
          <p:nvPr/>
        </p:nvSpPr>
        <p:spPr>
          <a:xfrm>
            <a:off x="3279599" y="1567017"/>
            <a:ext cx="906239" cy="1911885"/>
          </a:xfrm>
          <a:custGeom>
            <a:avLst/>
            <a:gdLst>
              <a:gd name="connsiteX0" fmla="*/ 3928 w 906239"/>
              <a:gd name="connsiteY0" fmla="*/ 30874 h 1911885"/>
              <a:gd name="connsiteX1" fmla="*/ 705892 w 906239"/>
              <a:gd name="connsiteY1" fmla="*/ 1370147 h 1911885"/>
              <a:gd name="connsiteX2" fmla="*/ 595056 w 906239"/>
              <a:gd name="connsiteY2" fmla="*/ 1254692 h 1911885"/>
              <a:gd name="connsiteX3" fmla="*/ 890619 w 906239"/>
              <a:gd name="connsiteY3" fmla="*/ 1910474 h 1911885"/>
              <a:gd name="connsiteX4" fmla="*/ 849056 w 906239"/>
              <a:gd name="connsiteY4" fmla="*/ 1411710 h 1911885"/>
              <a:gd name="connsiteX5" fmla="*/ 710510 w 906239"/>
              <a:gd name="connsiteY5" fmla="*/ 825201 h 1911885"/>
              <a:gd name="connsiteX6" fmla="*/ 396474 w 906239"/>
              <a:gd name="connsiteY6" fmla="*/ 307965 h 1911885"/>
              <a:gd name="connsiteX7" fmla="*/ 294874 w 906239"/>
              <a:gd name="connsiteY7" fmla="*/ 169419 h 1911885"/>
              <a:gd name="connsiteX8" fmla="*/ 414946 w 906239"/>
              <a:gd name="connsiteY8" fmla="*/ 409565 h 1911885"/>
              <a:gd name="connsiteX9" fmla="*/ 3928 w 906239"/>
              <a:gd name="connsiteY9" fmla="*/ 30874 h 1911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6239" h="1911885">
                <a:moveTo>
                  <a:pt x="3928" y="30874"/>
                </a:moveTo>
                <a:cubicBezTo>
                  <a:pt x="52419" y="190971"/>
                  <a:pt x="607371" y="1166177"/>
                  <a:pt x="705892" y="1370147"/>
                </a:cubicBezTo>
                <a:cubicBezTo>
                  <a:pt x="804413" y="1574117"/>
                  <a:pt x="564268" y="1164638"/>
                  <a:pt x="595056" y="1254692"/>
                </a:cubicBezTo>
                <a:cubicBezTo>
                  <a:pt x="625844" y="1344747"/>
                  <a:pt x="848286" y="1884304"/>
                  <a:pt x="890619" y="1910474"/>
                </a:cubicBezTo>
                <a:cubicBezTo>
                  <a:pt x="932952" y="1936644"/>
                  <a:pt x="879074" y="1592589"/>
                  <a:pt x="849056" y="1411710"/>
                </a:cubicBezTo>
                <a:cubicBezTo>
                  <a:pt x="819038" y="1230831"/>
                  <a:pt x="785940" y="1009158"/>
                  <a:pt x="710510" y="825201"/>
                </a:cubicBezTo>
                <a:cubicBezTo>
                  <a:pt x="635080" y="641244"/>
                  <a:pt x="465747" y="417262"/>
                  <a:pt x="396474" y="307965"/>
                </a:cubicBezTo>
                <a:cubicBezTo>
                  <a:pt x="327201" y="198668"/>
                  <a:pt x="291795" y="152486"/>
                  <a:pt x="294874" y="169419"/>
                </a:cubicBezTo>
                <a:cubicBezTo>
                  <a:pt x="297953" y="186352"/>
                  <a:pt x="458819" y="434965"/>
                  <a:pt x="414946" y="409565"/>
                </a:cubicBezTo>
                <a:cubicBezTo>
                  <a:pt x="371073" y="384165"/>
                  <a:pt x="-44563" y="-129223"/>
                  <a:pt x="3928" y="30874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 1307">
            <a:extLst>
              <a:ext uri="{FF2B5EF4-FFF2-40B4-BE49-F238E27FC236}">
                <a16:creationId xmlns:a16="http://schemas.microsoft.com/office/drawing/2014/main" id="{DAFAA2CA-DC27-D596-C493-65C38753B840}"/>
              </a:ext>
            </a:extLst>
          </p:cNvPr>
          <p:cNvSpPr/>
          <p:nvPr/>
        </p:nvSpPr>
        <p:spPr>
          <a:xfrm>
            <a:off x="3352091" y="2797063"/>
            <a:ext cx="259911" cy="757484"/>
          </a:xfrm>
          <a:custGeom>
            <a:avLst/>
            <a:gdLst>
              <a:gd name="connsiteX0" fmla="*/ 7059 w 259911"/>
              <a:gd name="connsiteY0" fmla="*/ 6462 h 757484"/>
              <a:gd name="connsiteX1" fmla="*/ 229309 w 259911"/>
              <a:gd name="connsiteY1" fmla="*/ 533512 h 757484"/>
              <a:gd name="connsiteX2" fmla="*/ 238834 w 259911"/>
              <a:gd name="connsiteY2" fmla="*/ 517637 h 757484"/>
              <a:gd name="connsiteX3" fmla="*/ 257884 w 259911"/>
              <a:gd name="connsiteY3" fmla="*/ 746237 h 757484"/>
              <a:gd name="connsiteX4" fmla="*/ 235659 w 259911"/>
              <a:gd name="connsiteY4" fmla="*/ 666862 h 757484"/>
              <a:gd name="connsiteX5" fmla="*/ 48334 w 259911"/>
              <a:gd name="connsiteY5" fmla="*/ 193787 h 757484"/>
              <a:gd name="connsiteX6" fmla="*/ 54684 w 259911"/>
              <a:gd name="connsiteY6" fmla="*/ 235062 h 757484"/>
              <a:gd name="connsiteX7" fmla="*/ 7059 w 259911"/>
              <a:gd name="connsiteY7" fmla="*/ 6462 h 75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911" h="757484">
                <a:moveTo>
                  <a:pt x="7059" y="6462"/>
                </a:moveTo>
                <a:cubicBezTo>
                  <a:pt x="36163" y="56204"/>
                  <a:pt x="190680" y="448316"/>
                  <a:pt x="229309" y="533512"/>
                </a:cubicBezTo>
                <a:cubicBezTo>
                  <a:pt x="267938" y="618708"/>
                  <a:pt x="234072" y="482183"/>
                  <a:pt x="238834" y="517637"/>
                </a:cubicBezTo>
                <a:cubicBezTo>
                  <a:pt x="243596" y="553091"/>
                  <a:pt x="258413" y="721366"/>
                  <a:pt x="257884" y="746237"/>
                </a:cubicBezTo>
                <a:cubicBezTo>
                  <a:pt x="257355" y="771108"/>
                  <a:pt x="270584" y="758937"/>
                  <a:pt x="235659" y="666862"/>
                </a:cubicBezTo>
                <a:cubicBezTo>
                  <a:pt x="200734" y="574787"/>
                  <a:pt x="78496" y="265754"/>
                  <a:pt x="48334" y="193787"/>
                </a:cubicBezTo>
                <a:cubicBezTo>
                  <a:pt x="18172" y="121820"/>
                  <a:pt x="61563" y="260462"/>
                  <a:pt x="54684" y="235062"/>
                </a:cubicBezTo>
                <a:cubicBezTo>
                  <a:pt x="47805" y="209662"/>
                  <a:pt x="-22045" y="-43280"/>
                  <a:pt x="7059" y="646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 1308">
            <a:extLst>
              <a:ext uri="{FF2B5EF4-FFF2-40B4-BE49-F238E27FC236}">
                <a16:creationId xmlns:a16="http://schemas.microsoft.com/office/drawing/2014/main" id="{A637FE0F-9920-C3FB-B917-4DADC3B2ACDD}"/>
              </a:ext>
            </a:extLst>
          </p:cNvPr>
          <p:cNvSpPr/>
          <p:nvPr/>
        </p:nvSpPr>
        <p:spPr>
          <a:xfrm>
            <a:off x="3857067" y="2798616"/>
            <a:ext cx="102698" cy="606479"/>
          </a:xfrm>
          <a:custGeom>
            <a:avLst/>
            <a:gdLst>
              <a:gd name="connsiteX0" fmla="*/ 38 w 102698"/>
              <a:gd name="connsiteY0" fmla="*/ 2 h 606479"/>
              <a:gd name="connsiteX1" fmla="*/ 77624 w 102698"/>
              <a:gd name="connsiteY1" fmla="*/ 338053 h 606479"/>
              <a:gd name="connsiteX2" fmla="*/ 88708 w 102698"/>
              <a:gd name="connsiteY2" fmla="*/ 376846 h 606479"/>
              <a:gd name="connsiteX3" fmla="*/ 49915 w 102698"/>
              <a:gd name="connsiteY3" fmla="*/ 288177 h 606479"/>
              <a:gd name="connsiteX4" fmla="*/ 94249 w 102698"/>
              <a:gd name="connsiteY4" fmla="*/ 565268 h 606479"/>
              <a:gd name="connsiteX5" fmla="*/ 60998 w 102698"/>
              <a:gd name="connsiteY5" fmla="*/ 471057 h 606479"/>
              <a:gd name="connsiteX6" fmla="*/ 99791 w 102698"/>
              <a:gd name="connsiteY6" fmla="*/ 604060 h 606479"/>
              <a:gd name="connsiteX7" fmla="*/ 88708 w 102698"/>
              <a:gd name="connsiteY7" fmla="*/ 332511 h 606479"/>
              <a:gd name="connsiteX8" fmla="*/ 38 w 102698"/>
              <a:gd name="connsiteY8" fmla="*/ 2 h 60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698" h="606479">
                <a:moveTo>
                  <a:pt x="38" y="2"/>
                </a:moveTo>
                <a:cubicBezTo>
                  <a:pt x="-1809" y="926"/>
                  <a:pt x="62846" y="275246"/>
                  <a:pt x="77624" y="338053"/>
                </a:cubicBezTo>
                <a:cubicBezTo>
                  <a:pt x="92402" y="400860"/>
                  <a:pt x="93326" y="385159"/>
                  <a:pt x="88708" y="376846"/>
                </a:cubicBezTo>
                <a:cubicBezTo>
                  <a:pt x="84090" y="368533"/>
                  <a:pt x="48992" y="256773"/>
                  <a:pt x="49915" y="288177"/>
                </a:cubicBezTo>
                <a:cubicBezTo>
                  <a:pt x="50838" y="319581"/>
                  <a:pt x="92402" y="534788"/>
                  <a:pt x="94249" y="565268"/>
                </a:cubicBezTo>
                <a:cubicBezTo>
                  <a:pt x="96096" y="595748"/>
                  <a:pt x="60074" y="464592"/>
                  <a:pt x="60998" y="471057"/>
                </a:cubicBezTo>
                <a:cubicBezTo>
                  <a:pt x="61922" y="477522"/>
                  <a:pt x="95173" y="627151"/>
                  <a:pt x="99791" y="604060"/>
                </a:cubicBezTo>
                <a:cubicBezTo>
                  <a:pt x="104409" y="580969"/>
                  <a:pt x="105333" y="427645"/>
                  <a:pt x="88708" y="332511"/>
                </a:cubicBezTo>
                <a:cubicBezTo>
                  <a:pt x="72083" y="237377"/>
                  <a:pt x="1885" y="-922"/>
                  <a:pt x="38" y="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 1309">
            <a:extLst>
              <a:ext uri="{FF2B5EF4-FFF2-40B4-BE49-F238E27FC236}">
                <a16:creationId xmlns:a16="http://schemas.microsoft.com/office/drawing/2014/main" id="{E18D48D1-F79B-9758-A5B8-3A2C6F365586}"/>
              </a:ext>
            </a:extLst>
          </p:cNvPr>
          <p:cNvSpPr/>
          <p:nvPr/>
        </p:nvSpPr>
        <p:spPr>
          <a:xfrm>
            <a:off x="3765795" y="2434618"/>
            <a:ext cx="296364" cy="646823"/>
          </a:xfrm>
          <a:custGeom>
            <a:avLst/>
            <a:gdLst>
              <a:gd name="connsiteX0" fmla="*/ 2641 w 296364"/>
              <a:gd name="connsiteY0" fmla="*/ 3782 h 646823"/>
              <a:gd name="connsiteX1" fmla="*/ 235398 w 296364"/>
              <a:gd name="connsiteY1" fmla="*/ 574589 h 646823"/>
              <a:gd name="connsiteX2" fmla="*/ 185521 w 296364"/>
              <a:gd name="connsiteY2" fmla="*/ 430502 h 646823"/>
              <a:gd name="connsiteX3" fmla="*/ 296358 w 296364"/>
              <a:gd name="connsiteY3" fmla="*/ 646633 h 646823"/>
              <a:gd name="connsiteX4" fmla="*/ 179980 w 296364"/>
              <a:gd name="connsiteY4" fmla="*/ 463753 h 646823"/>
              <a:gd name="connsiteX5" fmla="*/ 8183 w 296364"/>
              <a:gd name="connsiteY5" fmla="*/ 214371 h 646823"/>
              <a:gd name="connsiteX6" fmla="*/ 102394 w 296364"/>
              <a:gd name="connsiteY6" fmla="*/ 319666 h 646823"/>
              <a:gd name="connsiteX7" fmla="*/ 2641 w 296364"/>
              <a:gd name="connsiteY7" fmla="*/ 3782 h 64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6364" h="646823">
                <a:moveTo>
                  <a:pt x="2641" y="3782"/>
                </a:moveTo>
                <a:cubicBezTo>
                  <a:pt x="24808" y="46269"/>
                  <a:pt x="204918" y="503469"/>
                  <a:pt x="235398" y="574589"/>
                </a:cubicBezTo>
                <a:cubicBezTo>
                  <a:pt x="265878" y="645709"/>
                  <a:pt x="175361" y="418495"/>
                  <a:pt x="185521" y="430502"/>
                </a:cubicBezTo>
                <a:cubicBezTo>
                  <a:pt x="195681" y="442509"/>
                  <a:pt x="297281" y="641091"/>
                  <a:pt x="296358" y="646633"/>
                </a:cubicBezTo>
                <a:cubicBezTo>
                  <a:pt x="295435" y="652175"/>
                  <a:pt x="228009" y="535797"/>
                  <a:pt x="179980" y="463753"/>
                </a:cubicBezTo>
                <a:cubicBezTo>
                  <a:pt x="131951" y="391709"/>
                  <a:pt x="21114" y="238386"/>
                  <a:pt x="8183" y="214371"/>
                </a:cubicBezTo>
                <a:cubicBezTo>
                  <a:pt x="-4748" y="190357"/>
                  <a:pt x="99623" y="349222"/>
                  <a:pt x="102394" y="319666"/>
                </a:cubicBezTo>
                <a:cubicBezTo>
                  <a:pt x="105165" y="290110"/>
                  <a:pt x="-19526" y="-38705"/>
                  <a:pt x="2641" y="378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 1310">
            <a:extLst>
              <a:ext uri="{FF2B5EF4-FFF2-40B4-BE49-F238E27FC236}">
                <a16:creationId xmlns:a16="http://schemas.microsoft.com/office/drawing/2014/main" id="{E40D713D-CC0B-90B1-B8C3-2A7BA6694BEA}"/>
              </a:ext>
            </a:extLst>
          </p:cNvPr>
          <p:cNvSpPr/>
          <p:nvPr/>
        </p:nvSpPr>
        <p:spPr>
          <a:xfrm>
            <a:off x="1773362" y="2209901"/>
            <a:ext cx="377291" cy="1010731"/>
          </a:xfrm>
          <a:custGeom>
            <a:avLst/>
            <a:gdLst>
              <a:gd name="connsiteX0" fmla="*/ 376863 w 377291"/>
              <a:gd name="connsiteY0" fmla="*/ 1284 h 1010731"/>
              <a:gd name="connsiteX1" fmla="*/ 38813 w 377291"/>
              <a:gd name="connsiteY1" fmla="*/ 350419 h 1010731"/>
              <a:gd name="connsiteX2" fmla="*/ 144107 w 377291"/>
              <a:gd name="connsiteY2" fmla="*/ 289459 h 1010731"/>
              <a:gd name="connsiteX3" fmla="*/ 20 w 377291"/>
              <a:gd name="connsiteY3" fmla="*/ 544383 h 1010731"/>
              <a:gd name="connsiteX4" fmla="*/ 133023 w 377291"/>
              <a:gd name="connsiteY4" fmla="*/ 466797 h 1010731"/>
              <a:gd name="connsiteX5" fmla="*/ 77605 w 377291"/>
              <a:gd name="connsiteY5" fmla="*/ 610884 h 1010731"/>
              <a:gd name="connsiteX6" fmla="*/ 5562 w 377291"/>
              <a:gd name="connsiteY6" fmla="*/ 1004354 h 1010731"/>
              <a:gd name="connsiteX7" fmla="*/ 72063 w 377291"/>
              <a:gd name="connsiteY7" fmla="*/ 815932 h 1010731"/>
              <a:gd name="connsiteX8" fmla="*/ 177358 w 377291"/>
              <a:gd name="connsiteY8" fmla="*/ 322710 h 1010731"/>
              <a:gd name="connsiteX9" fmla="*/ 49896 w 377291"/>
              <a:gd name="connsiteY9" fmla="*/ 444630 h 1010731"/>
              <a:gd name="connsiteX10" fmla="*/ 193983 w 377291"/>
              <a:gd name="connsiteY10" fmla="*/ 150914 h 1010731"/>
              <a:gd name="connsiteX11" fmla="*/ 110856 w 377291"/>
              <a:gd name="connsiteY11" fmla="*/ 228499 h 1010731"/>
              <a:gd name="connsiteX12" fmla="*/ 376863 w 377291"/>
              <a:gd name="connsiteY12" fmla="*/ 1284 h 1010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7291" h="1010731">
                <a:moveTo>
                  <a:pt x="376863" y="1284"/>
                </a:moveTo>
                <a:cubicBezTo>
                  <a:pt x="364856" y="21604"/>
                  <a:pt x="77606" y="302390"/>
                  <a:pt x="38813" y="350419"/>
                </a:cubicBezTo>
                <a:cubicBezTo>
                  <a:pt x="20" y="398448"/>
                  <a:pt x="150572" y="257132"/>
                  <a:pt x="144107" y="289459"/>
                </a:cubicBezTo>
                <a:cubicBezTo>
                  <a:pt x="137642" y="321786"/>
                  <a:pt x="1867" y="514827"/>
                  <a:pt x="20" y="544383"/>
                </a:cubicBezTo>
                <a:cubicBezTo>
                  <a:pt x="-1827" y="573939"/>
                  <a:pt x="120092" y="455713"/>
                  <a:pt x="133023" y="466797"/>
                </a:cubicBezTo>
                <a:cubicBezTo>
                  <a:pt x="145954" y="477881"/>
                  <a:pt x="98848" y="521291"/>
                  <a:pt x="77605" y="610884"/>
                </a:cubicBezTo>
                <a:cubicBezTo>
                  <a:pt x="56362" y="700477"/>
                  <a:pt x="6486" y="970179"/>
                  <a:pt x="5562" y="1004354"/>
                </a:cubicBezTo>
                <a:cubicBezTo>
                  <a:pt x="4638" y="1038529"/>
                  <a:pt x="43430" y="929539"/>
                  <a:pt x="72063" y="815932"/>
                </a:cubicBezTo>
                <a:cubicBezTo>
                  <a:pt x="100696" y="702325"/>
                  <a:pt x="181052" y="384594"/>
                  <a:pt x="177358" y="322710"/>
                </a:cubicBezTo>
                <a:cubicBezTo>
                  <a:pt x="173664" y="260826"/>
                  <a:pt x="47125" y="473263"/>
                  <a:pt x="49896" y="444630"/>
                </a:cubicBezTo>
                <a:cubicBezTo>
                  <a:pt x="52667" y="415997"/>
                  <a:pt x="183823" y="186936"/>
                  <a:pt x="193983" y="150914"/>
                </a:cubicBezTo>
                <a:cubicBezTo>
                  <a:pt x="204143" y="114892"/>
                  <a:pt x="76681" y="248819"/>
                  <a:pt x="110856" y="228499"/>
                </a:cubicBezTo>
                <a:cubicBezTo>
                  <a:pt x="145031" y="208179"/>
                  <a:pt x="388870" y="-19036"/>
                  <a:pt x="376863" y="128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 1311">
            <a:extLst>
              <a:ext uri="{FF2B5EF4-FFF2-40B4-BE49-F238E27FC236}">
                <a16:creationId xmlns:a16="http://schemas.microsoft.com/office/drawing/2014/main" id="{5D00AECA-813B-0D8C-6309-9C57B478CE12}"/>
              </a:ext>
            </a:extLst>
          </p:cNvPr>
          <p:cNvSpPr/>
          <p:nvPr/>
        </p:nvSpPr>
        <p:spPr>
          <a:xfrm>
            <a:off x="1770588" y="1048496"/>
            <a:ext cx="2507703" cy="2104925"/>
          </a:xfrm>
          <a:custGeom>
            <a:avLst/>
            <a:gdLst>
              <a:gd name="connsiteX0" fmla="*/ 2502154 w 2507703"/>
              <a:gd name="connsiteY0" fmla="*/ 325875 h 2104925"/>
              <a:gd name="connsiteX1" fmla="*/ 1460292 w 2507703"/>
              <a:gd name="connsiteY1" fmla="*/ 785846 h 2104925"/>
              <a:gd name="connsiteX2" fmla="*/ 1166576 w 2507703"/>
              <a:gd name="connsiteY2" fmla="*/ 902224 h 2104925"/>
              <a:gd name="connsiteX3" fmla="*/ 1399332 w 2507703"/>
              <a:gd name="connsiteY3" fmla="*/ 835722 h 2104925"/>
              <a:gd name="connsiteX4" fmla="*/ 762023 w 2507703"/>
              <a:gd name="connsiteY4" fmla="*/ 1173773 h 2104925"/>
              <a:gd name="connsiteX5" fmla="*/ 501557 w 2507703"/>
              <a:gd name="connsiteY5" fmla="*/ 1606035 h 2104925"/>
              <a:gd name="connsiteX6" fmla="*/ 612394 w 2507703"/>
              <a:gd name="connsiteY6" fmla="*/ 1617119 h 2104925"/>
              <a:gd name="connsiteX7" fmla="*/ 540350 w 2507703"/>
              <a:gd name="connsiteY7" fmla="*/ 1982879 h 2104925"/>
              <a:gd name="connsiteX8" fmla="*/ 368554 w 2507703"/>
              <a:gd name="connsiteY8" fmla="*/ 1966253 h 2104925"/>
              <a:gd name="connsiteX9" fmla="*/ 13877 w 2507703"/>
              <a:gd name="connsiteY9" fmla="*/ 2104799 h 2104925"/>
              <a:gd name="connsiteX10" fmla="*/ 74837 w 2507703"/>
              <a:gd name="connsiteY10" fmla="*/ 1938544 h 2104925"/>
              <a:gd name="connsiteX11" fmla="*/ 102547 w 2507703"/>
              <a:gd name="connsiteY11" fmla="*/ 1107271 h 2104925"/>
              <a:gd name="connsiteX12" fmla="*/ 74837 w 2507703"/>
              <a:gd name="connsiteY12" fmla="*/ 1184857 h 2104925"/>
              <a:gd name="connsiteX13" fmla="*/ 640103 w 2507703"/>
              <a:gd name="connsiteY13" fmla="*/ 287082 h 2104925"/>
              <a:gd name="connsiteX14" fmla="*/ 435056 w 2507703"/>
              <a:gd name="connsiteY14" fmla="*/ 342500 h 2104925"/>
              <a:gd name="connsiteX15" fmla="*/ 961528 w 2507703"/>
              <a:gd name="connsiteY15" fmla="*/ 109744 h 2104925"/>
              <a:gd name="connsiteX16" fmla="*/ 1543419 w 2507703"/>
              <a:gd name="connsiteY16" fmla="*/ 104202 h 2104925"/>
              <a:gd name="connsiteX17" fmla="*/ 1693048 w 2507703"/>
              <a:gd name="connsiteY17" fmla="*/ 37700 h 2104925"/>
              <a:gd name="connsiteX18" fmla="*/ 1959056 w 2507703"/>
              <a:gd name="connsiteY18" fmla="*/ 87577 h 2104925"/>
              <a:gd name="connsiteX19" fmla="*/ 1875928 w 2507703"/>
              <a:gd name="connsiteY19" fmla="*/ 9991 h 2104925"/>
              <a:gd name="connsiteX20" fmla="*/ 2502154 w 2507703"/>
              <a:gd name="connsiteY20" fmla="*/ 325875 h 210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507703" h="2104925">
                <a:moveTo>
                  <a:pt x="2502154" y="325875"/>
                </a:moveTo>
                <a:cubicBezTo>
                  <a:pt x="2432881" y="455184"/>
                  <a:pt x="1682888" y="689788"/>
                  <a:pt x="1460292" y="785846"/>
                </a:cubicBezTo>
                <a:cubicBezTo>
                  <a:pt x="1237696" y="881904"/>
                  <a:pt x="1176736" y="893911"/>
                  <a:pt x="1166576" y="902224"/>
                </a:cubicBezTo>
                <a:cubicBezTo>
                  <a:pt x="1156416" y="910537"/>
                  <a:pt x="1466757" y="790464"/>
                  <a:pt x="1399332" y="835722"/>
                </a:cubicBezTo>
                <a:cubicBezTo>
                  <a:pt x="1331906" y="880980"/>
                  <a:pt x="911652" y="1045388"/>
                  <a:pt x="762023" y="1173773"/>
                </a:cubicBezTo>
                <a:cubicBezTo>
                  <a:pt x="612394" y="1302158"/>
                  <a:pt x="526495" y="1532144"/>
                  <a:pt x="501557" y="1606035"/>
                </a:cubicBezTo>
                <a:cubicBezTo>
                  <a:pt x="476619" y="1679926"/>
                  <a:pt x="605928" y="1554312"/>
                  <a:pt x="612394" y="1617119"/>
                </a:cubicBezTo>
                <a:cubicBezTo>
                  <a:pt x="618859" y="1679926"/>
                  <a:pt x="580990" y="1924690"/>
                  <a:pt x="540350" y="1982879"/>
                </a:cubicBezTo>
                <a:cubicBezTo>
                  <a:pt x="499710" y="2041068"/>
                  <a:pt x="456299" y="1945933"/>
                  <a:pt x="368554" y="1966253"/>
                </a:cubicBezTo>
                <a:cubicBezTo>
                  <a:pt x="280809" y="1986573"/>
                  <a:pt x="62830" y="2109417"/>
                  <a:pt x="13877" y="2104799"/>
                </a:cubicBezTo>
                <a:cubicBezTo>
                  <a:pt x="-35076" y="2100181"/>
                  <a:pt x="60059" y="2104799"/>
                  <a:pt x="74837" y="1938544"/>
                </a:cubicBezTo>
                <a:cubicBezTo>
                  <a:pt x="89615" y="1772289"/>
                  <a:pt x="102547" y="1232885"/>
                  <a:pt x="102547" y="1107271"/>
                </a:cubicBezTo>
                <a:cubicBezTo>
                  <a:pt x="102547" y="981657"/>
                  <a:pt x="-14756" y="1321555"/>
                  <a:pt x="74837" y="1184857"/>
                </a:cubicBezTo>
                <a:cubicBezTo>
                  <a:pt x="164430" y="1048159"/>
                  <a:pt x="580066" y="427475"/>
                  <a:pt x="640103" y="287082"/>
                </a:cubicBezTo>
                <a:cubicBezTo>
                  <a:pt x="700139" y="146689"/>
                  <a:pt x="381485" y="372056"/>
                  <a:pt x="435056" y="342500"/>
                </a:cubicBezTo>
                <a:cubicBezTo>
                  <a:pt x="488627" y="312944"/>
                  <a:pt x="776801" y="149460"/>
                  <a:pt x="961528" y="109744"/>
                </a:cubicBezTo>
                <a:cubicBezTo>
                  <a:pt x="1146255" y="70028"/>
                  <a:pt x="1421499" y="116209"/>
                  <a:pt x="1543419" y="104202"/>
                </a:cubicBezTo>
                <a:cubicBezTo>
                  <a:pt x="1665339" y="92195"/>
                  <a:pt x="1623775" y="40471"/>
                  <a:pt x="1693048" y="37700"/>
                </a:cubicBezTo>
                <a:cubicBezTo>
                  <a:pt x="1762321" y="34929"/>
                  <a:pt x="1928576" y="92195"/>
                  <a:pt x="1959056" y="87577"/>
                </a:cubicBezTo>
                <a:cubicBezTo>
                  <a:pt x="1989536" y="82959"/>
                  <a:pt x="1780794" y="-34343"/>
                  <a:pt x="1875928" y="9991"/>
                </a:cubicBezTo>
                <a:cubicBezTo>
                  <a:pt x="1971062" y="54325"/>
                  <a:pt x="2571427" y="196566"/>
                  <a:pt x="2502154" y="325875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 1312">
            <a:extLst>
              <a:ext uri="{FF2B5EF4-FFF2-40B4-BE49-F238E27FC236}">
                <a16:creationId xmlns:a16="http://schemas.microsoft.com/office/drawing/2014/main" id="{995FAB07-5258-5338-8937-841DC92A8470}"/>
              </a:ext>
            </a:extLst>
          </p:cNvPr>
          <p:cNvSpPr/>
          <p:nvPr/>
        </p:nvSpPr>
        <p:spPr>
          <a:xfrm>
            <a:off x="2440269" y="1063925"/>
            <a:ext cx="2762929" cy="2505329"/>
          </a:xfrm>
          <a:custGeom>
            <a:avLst/>
            <a:gdLst>
              <a:gd name="connsiteX0" fmla="*/ 762902 w 2762929"/>
              <a:gd name="connsiteY0" fmla="*/ 493326 h 2505329"/>
              <a:gd name="connsiteX1" fmla="*/ 1333709 w 2762929"/>
              <a:gd name="connsiteY1" fmla="*/ 1590606 h 2505329"/>
              <a:gd name="connsiteX2" fmla="*/ 1344793 w 2762929"/>
              <a:gd name="connsiteY2" fmla="*/ 1513020 h 2505329"/>
              <a:gd name="connsiteX3" fmla="*/ 1655135 w 2762929"/>
              <a:gd name="connsiteY3" fmla="*/ 2122620 h 2505329"/>
              <a:gd name="connsiteX4" fmla="*/ 1788138 w 2762929"/>
              <a:gd name="connsiteY4" fmla="*/ 2438504 h 2505329"/>
              <a:gd name="connsiteX5" fmla="*/ 1655135 w 2762929"/>
              <a:gd name="connsiteY5" fmla="*/ 2432962 h 2505329"/>
              <a:gd name="connsiteX6" fmla="*/ 2724706 w 2762929"/>
              <a:gd name="connsiteY6" fmla="*/ 2499464 h 2505329"/>
              <a:gd name="connsiteX7" fmla="*/ 2519658 w 2762929"/>
              <a:gd name="connsiteY7" fmla="*/ 2261166 h 2505329"/>
              <a:gd name="connsiteX8" fmla="*/ 2469782 w 2762929"/>
              <a:gd name="connsiteY8" fmla="*/ 1285806 h 2505329"/>
              <a:gd name="connsiteX9" fmla="*/ 2286902 w 2762929"/>
              <a:gd name="connsiteY9" fmla="*/ 875711 h 2505329"/>
              <a:gd name="connsiteX10" fmla="*/ 1688386 w 2762929"/>
              <a:gd name="connsiteY10" fmla="*/ 205151 h 2505329"/>
              <a:gd name="connsiteX11" fmla="*/ 895906 w 2762929"/>
              <a:gd name="connsiteY11" fmla="*/ 105399 h 2505329"/>
              <a:gd name="connsiteX12" fmla="*/ 325098 w 2762929"/>
              <a:gd name="connsiteY12" fmla="*/ 105399 h 2505329"/>
              <a:gd name="connsiteX13" fmla="*/ 1211789 w 2762929"/>
              <a:gd name="connsiteY13" fmla="*/ 83231 h 2505329"/>
              <a:gd name="connsiteX14" fmla="*/ 308473 w 2762929"/>
              <a:gd name="connsiteY14" fmla="*/ 11188 h 2505329"/>
              <a:gd name="connsiteX15" fmla="*/ 25840 w 2762929"/>
              <a:gd name="connsiteY15" fmla="*/ 349239 h 2505329"/>
              <a:gd name="connsiteX16" fmla="*/ 873738 w 2762929"/>
              <a:gd name="connsiteY16" fmla="*/ 332613 h 2505329"/>
              <a:gd name="connsiteX17" fmla="*/ 762902 w 2762929"/>
              <a:gd name="connsiteY17" fmla="*/ 493326 h 250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762929" h="2505329">
                <a:moveTo>
                  <a:pt x="762902" y="493326"/>
                </a:moveTo>
                <a:cubicBezTo>
                  <a:pt x="839564" y="702991"/>
                  <a:pt x="1236727" y="1420657"/>
                  <a:pt x="1333709" y="1590606"/>
                </a:cubicBezTo>
                <a:cubicBezTo>
                  <a:pt x="1430691" y="1760555"/>
                  <a:pt x="1291222" y="1424351"/>
                  <a:pt x="1344793" y="1513020"/>
                </a:cubicBezTo>
                <a:cubicBezTo>
                  <a:pt x="1398364" y="1601689"/>
                  <a:pt x="1581244" y="1968373"/>
                  <a:pt x="1655135" y="2122620"/>
                </a:cubicBezTo>
                <a:cubicBezTo>
                  <a:pt x="1729026" y="2276867"/>
                  <a:pt x="1788138" y="2386780"/>
                  <a:pt x="1788138" y="2438504"/>
                </a:cubicBezTo>
                <a:cubicBezTo>
                  <a:pt x="1788138" y="2490228"/>
                  <a:pt x="1655135" y="2432962"/>
                  <a:pt x="1655135" y="2432962"/>
                </a:cubicBezTo>
                <a:cubicBezTo>
                  <a:pt x="1811230" y="2443122"/>
                  <a:pt x="2580619" y="2528097"/>
                  <a:pt x="2724706" y="2499464"/>
                </a:cubicBezTo>
                <a:cubicBezTo>
                  <a:pt x="2868793" y="2470831"/>
                  <a:pt x="2562145" y="2463442"/>
                  <a:pt x="2519658" y="2261166"/>
                </a:cubicBezTo>
                <a:cubicBezTo>
                  <a:pt x="2477171" y="2058890"/>
                  <a:pt x="2508575" y="1516715"/>
                  <a:pt x="2469782" y="1285806"/>
                </a:cubicBezTo>
                <a:cubicBezTo>
                  <a:pt x="2430989" y="1054897"/>
                  <a:pt x="2417135" y="1055820"/>
                  <a:pt x="2286902" y="875711"/>
                </a:cubicBezTo>
                <a:cubicBezTo>
                  <a:pt x="2156669" y="695602"/>
                  <a:pt x="1920219" y="333536"/>
                  <a:pt x="1688386" y="205151"/>
                </a:cubicBezTo>
                <a:cubicBezTo>
                  <a:pt x="1456553" y="76766"/>
                  <a:pt x="1123121" y="122024"/>
                  <a:pt x="895906" y="105399"/>
                </a:cubicBezTo>
                <a:cubicBezTo>
                  <a:pt x="668691" y="88774"/>
                  <a:pt x="272451" y="109094"/>
                  <a:pt x="325098" y="105399"/>
                </a:cubicBezTo>
                <a:cubicBezTo>
                  <a:pt x="377745" y="101704"/>
                  <a:pt x="1214560" y="98933"/>
                  <a:pt x="1211789" y="83231"/>
                </a:cubicBezTo>
                <a:cubicBezTo>
                  <a:pt x="1209018" y="67529"/>
                  <a:pt x="506131" y="-33147"/>
                  <a:pt x="308473" y="11188"/>
                </a:cubicBezTo>
                <a:cubicBezTo>
                  <a:pt x="110815" y="55523"/>
                  <a:pt x="-68371" y="295668"/>
                  <a:pt x="25840" y="349239"/>
                </a:cubicBezTo>
                <a:cubicBezTo>
                  <a:pt x="120051" y="402810"/>
                  <a:pt x="751818" y="310446"/>
                  <a:pt x="873738" y="332613"/>
                </a:cubicBezTo>
                <a:cubicBezTo>
                  <a:pt x="995658" y="354780"/>
                  <a:pt x="686240" y="283661"/>
                  <a:pt x="762902" y="493326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 1313">
            <a:extLst>
              <a:ext uri="{FF2B5EF4-FFF2-40B4-BE49-F238E27FC236}">
                <a16:creationId xmlns:a16="http://schemas.microsoft.com/office/drawing/2014/main" id="{F3C72BE7-FE31-001D-CA8F-96913541E360}"/>
              </a:ext>
            </a:extLst>
          </p:cNvPr>
          <p:cNvSpPr/>
          <p:nvPr/>
        </p:nvSpPr>
        <p:spPr>
          <a:xfrm>
            <a:off x="228449" y="3603599"/>
            <a:ext cx="512711" cy="97159"/>
          </a:xfrm>
          <a:custGeom>
            <a:avLst/>
            <a:gdLst>
              <a:gd name="connsiteX0" fmla="*/ 511326 w 512711"/>
              <a:gd name="connsiteY0" fmla="*/ 26 h 97159"/>
              <a:gd name="connsiteX1" fmla="*/ 387501 w 512711"/>
              <a:gd name="connsiteY1" fmla="*/ 82576 h 97159"/>
              <a:gd name="connsiteX2" fmla="*/ 79526 w 512711"/>
              <a:gd name="connsiteY2" fmla="*/ 88926 h 97159"/>
              <a:gd name="connsiteX3" fmla="*/ 273201 w 512711"/>
              <a:gd name="connsiteY3" fmla="*/ 88926 h 97159"/>
              <a:gd name="connsiteX4" fmla="*/ 151 w 512711"/>
              <a:gd name="connsiteY4" fmla="*/ 92101 h 97159"/>
              <a:gd name="connsiteX5" fmla="*/ 317651 w 512711"/>
              <a:gd name="connsiteY5" fmla="*/ 92101 h 97159"/>
              <a:gd name="connsiteX6" fmla="*/ 511326 w 512711"/>
              <a:gd name="connsiteY6" fmla="*/ 26 h 97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2711" h="97159">
                <a:moveTo>
                  <a:pt x="511326" y="26"/>
                </a:moveTo>
                <a:cubicBezTo>
                  <a:pt x="522968" y="-1561"/>
                  <a:pt x="459468" y="67759"/>
                  <a:pt x="387501" y="82576"/>
                </a:cubicBezTo>
                <a:cubicBezTo>
                  <a:pt x="315534" y="97393"/>
                  <a:pt x="98576" y="87868"/>
                  <a:pt x="79526" y="88926"/>
                </a:cubicBezTo>
                <a:cubicBezTo>
                  <a:pt x="60476" y="89984"/>
                  <a:pt x="286430" y="88397"/>
                  <a:pt x="273201" y="88926"/>
                </a:cubicBezTo>
                <a:cubicBezTo>
                  <a:pt x="259972" y="89455"/>
                  <a:pt x="-7257" y="91572"/>
                  <a:pt x="151" y="92101"/>
                </a:cubicBezTo>
                <a:cubicBezTo>
                  <a:pt x="7559" y="92630"/>
                  <a:pt x="234043" y="103213"/>
                  <a:pt x="317651" y="92101"/>
                </a:cubicBezTo>
                <a:cubicBezTo>
                  <a:pt x="401259" y="80989"/>
                  <a:pt x="499684" y="1613"/>
                  <a:pt x="511326" y="2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 1314">
            <a:extLst>
              <a:ext uri="{FF2B5EF4-FFF2-40B4-BE49-F238E27FC236}">
                <a16:creationId xmlns:a16="http://schemas.microsoft.com/office/drawing/2014/main" id="{07068D42-7BAD-F14A-E325-0A88ACEA2003}"/>
              </a:ext>
            </a:extLst>
          </p:cNvPr>
          <p:cNvSpPr/>
          <p:nvPr/>
        </p:nvSpPr>
        <p:spPr>
          <a:xfrm>
            <a:off x="136137" y="3590529"/>
            <a:ext cx="561378" cy="65668"/>
          </a:xfrm>
          <a:custGeom>
            <a:avLst/>
            <a:gdLst>
              <a:gd name="connsiteX0" fmla="*/ 556013 w 561378"/>
              <a:gd name="connsiteY0" fmla="*/ 16271 h 65668"/>
              <a:gd name="connsiteX1" fmla="*/ 432188 w 561378"/>
              <a:gd name="connsiteY1" fmla="*/ 48021 h 65668"/>
              <a:gd name="connsiteX2" fmla="*/ 282963 w 561378"/>
              <a:gd name="connsiteY2" fmla="*/ 63896 h 65668"/>
              <a:gd name="connsiteX3" fmla="*/ 127388 w 561378"/>
              <a:gd name="connsiteY3" fmla="*/ 6746 h 65668"/>
              <a:gd name="connsiteX4" fmla="*/ 73413 w 561378"/>
              <a:gd name="connsiteY4" fmla="*/ 3571 h 65668"/>
              <a:gd name="connsiteX5" fmla="*/ 171838 w 561378"/>
              <a:gd name="connsiteY5" fmla="*/ 28971 h 65668"/>
              <a:gd name="connsiteX6" fmla="*/ 388 w 561378"/>
              <a:gd name="connsiteY6" fmla="*/ 32146 h 65668"/>
              <a:gd name="connsiteX7" fmla="*/ 228988 w 561378"/>
              <a:gd name="connsiteY7" fmla="*/ 41671 h 65668"/>
              <a:gd name="connsiteX8" fmla="*/ 248038 w 561378"/>
              <a:gd name="connsiteY8" fmla="*/ 28971 h 65668"/>
              <a:gd name="connsiteX9" fmla="*/ 556013 w 561378"/>
              <a:gd name="connsiteY9" fmla="*/ 16271 h 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1378" h="65668">
                <a:moveTo>
                  <a:pt x="556013" y="16271"/>
                </a:moveTo>
                <a:cubicBezTo>
                  <a:pt x="586705" y="19446"/>
                  <a:pt x="477696" y="40084"/>
                  <a:pt x="432188" y="48021"/>
                </a:cubicBezTo>
                <a:cubicBezTo>
                  <a:pt x="386680" y="55958"/>
                  <a:pt x="333763" y="70775"/>
                  <a:pt x="282963" y="63896"/>
                </a:cubicBezTo>
                <a:cubicBezTo>
                  <a:pt x="232163" y="57017"/>
                  <a:pt x="162313" y="16800"/>
                  <a:pt x="127388" y="6746"/>
                </a:cubicBezTo>
                <a:cubicBezTo>
                  <a:pt x="92463" y="-3308"/>
                  <a:pt x="66005" y="-133"/>
                  <a:pt x="73413" y="3571"/>
                </a:cubicBezTo>
                <a:cubicBezTo>
                  <a:pt x="80821" y="7275"/>
                  <a:pt x="184009" y="24209"/>
                  <a:pt x="171838" y="28971"/>
                </a:cubicBezTo>
                <a:cubicBezTo>
                  <a:pt x="159667" y="33733"/>
                  <a:pt x="-9137" y="30029"/>
                  <a:pt x="388" y="32146"/>
                </a:cubicBezTo>
                <a:cubicBezTo>
                  <a:pt x="9913" y="34263"/>
                  <a:pt x="228988" y="41671"/>
                  <a:pt x="228988" y="41671"/>
                </a:cubicBezTo>
                <a:cubicBezTo>
                  <a:pt x="270263" y="41142"/>
                  <a:pt x="196180" y="32675"/>
                  <a:pt x="248038" y="28971"/>
                </a:cubicBezTo>
                <a:cubicBezTo>
                  <a:pt x="299896" y="25267"/>
                  <a:pt x="525321" y="13096"/>
                  <a:pt x="556013" y="1627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 1315">
            <a:extLst>
              <a:ext uri="{FF2B5EF4-FFF2-40B4-BE49-F238E27FC236}">
                <a16:creationId xmlns:a16="http://schemas.microsoft.com/office/drawing/2014/main" id="{227DC9D2-7AA2-2EF9-E8B9-57012F357A79}"/>
              </a:ext>
            </a:extLst>
          </p:cNvPr>
          <p:cNvSpPr/>
          <p:nvPr/>
        </p:nvSpPr>
        <p:spPr>
          <a:xfrm>
            <a:off x="88748" y="3527151"/>
            <a:ext cx="163015" cy="340566"/>
          </a:xfrm>
          <a:custGeom>
            <a:avLst/>
            <a:gdLst>
              <a:gd name="connsiteX0" fmla="*/ 82702 w 163015"/>
              <a:gd name="connsiteY0" fmla="*/ 274 h 340566"/>
              <a:gd name="connsiteX1" fmla="*/ 54127 w 163015"/>
              <a:gd name="connsiteY1" fmla="*/ 139974 h 340566"/>
              <a:gd name="connsiteX2" fmla="*/ 82702 w 163015"/>
              <a:gd name="connsiteY2" fmla="*/ 260624 h 340566"/>
              <a:gd name="connsiteX3" fmla="*/ 76352 w 163015"/>
              <a:gd name="connsiteY3" fmla="*/ 212999 h 340566"/>
              <a:gd name="connsiteX4" fmla="*/ 162077 w 163015"/>
              <a:gd name="connsiteY4" fmla="*/ 336824 h 340566"/>
              <a:gd name="connsiteX5" fmla="*/ 114452 w 163015"/>
              <a:gd name="connsiteY5" fmla="*/ 298724 h 340566"/>
              <a:gd name="connsiteX6" fmla="*/ 152 w 163015"/>
              <a:gd name="connsiteY6" fmla="*/ 200299 h 340566"/>
              <a:gd name="connsiteX7" fmla="*/ 89052 w 163015"/>
              <a:gd name="connsiteY7" fmla="*/ 279674 h 340566"/>
              <a:gd name="connsiteX8" fmla="*/ 47777 w 163015"/>
              <a:gd name="connsiteY8" fmla="*/ 171724 h 340566"/>
              <a:gd name="connsiteX9" fmla="*/ 57302 w 163015"/>
              <a:gd name="connsiteY9" fmla="*/ 105049 h 340566"/>
              <a:gd name="connsiteX10" fmla="*/ 82702 w 163015"/>
              <a:gd name="connsiteY10" fmla="*/ 274 h 340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3015" h="340566">
                <a:moveTo>
                  <a:pt x="82702" y="274"/>
                </a:moveTo>
                <a:cubicBezTo>
                  <a:pt x="82173" y="6095"/>
                  <a:pt x="54127" y="96582"/>
                  <a:pt x="54127" y="139974"/>
                </a:cubicBezTo>
                <a:cubicBezTo>
                  <a:pt x="54127" y="183366"/>
                  <a:pt x="78998" y="248453"/>
                  <a:pt x="82702" y="260624"/>
                </a:cubicBezTo>
                <a:cubicBezTo>
                  <a:pt x="86406" y="272795"/>
                  <a:pt x="63123" y="200299"/>
                  <a:pt x="76352" y="212999"/>
                </a:cubicBezTo>
                <a:cubicBezTo>
                  <a:pt x="89581" y="225699"/>
                  <a:pt x="155727" y="322536"/>
                  <a:pt x="162077" y="336824"/>
                </a:cubicBezTo>
                <a:cubicBezTo>
                  <a:pt x="168427" y="351112"/>
                  <a:pt x="141440" y="321478"/>
                  <a:pt x="114452" y="298724"/>
                </a:cubicBezTo>
                <a:cubicBezTo>
                  <a:pt x="87465" y="275970"/>
                  <a:pt x="4385" y="203474"/>
                  <a:pt x="152" y="200299"/>
                </a:cubicBezTo>
                <a:cubicBezTo>
                  <a:pt x="-4081" y="197124"/>
                  <a:pt x="81114" y="284437"/>
                  <a:pt x="89052" y="279674"/>
                </a:cubicBezTo>
                <a:cubicBezTo>
                  <a:pt x="96990" y="274912"/>
                  <a:pt x="53069" y="200828"/>
                  <a:pt x="47777" y="171724"/>
                </a:cubicBezTo>
                <a:cubicBezTo>
                  <a:pt x="42485" y="142620"/>
                  <a:pt x="52539" y="127274"/>
                  <a:pt x="57302" y="105049"/>
                </a:cubicBezTo>
                <a:cubicBezTo>
                  <a:pt x="62064" y="82824"/>
                  <a:pt x="83231" y="-5547"/>
                  <a:pt x="82702" y="27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 1316">
            <a:extLst>
              <a:ext uri="{FF2B5EF4-FFF2-40B4-BE49-F238E27FC236}">
                <a16:creationId xmlns:a16="http://schemas.microsoft.com/office/drawing/2014/main" id="{C9D85808-41F9-ABF1-233D-322192227577}"/>
              </a:ext>
            </a:extLst>
          </p:cNvPr>
          <p:cNvSpPr/>
          <p:nvPr/>
        </p:nvSpPr>
        <p:spPr>
          <a:xfrm>
            <a:off x="186098" y="3627550"/>
            <a:ext cx="423506" cy="99911"/>
          </a:xfrm>
          <a:custGeom>
            <a:avLst/>
            <a:gdLst>
              <a:gd name="connsiteX0" fmla="*/ 10752 w 423506"/>
              <a:gd name="connsiteY0" fmla="*/ 99900 h 99911"/>
              <a:gd name="connsiteX1" fmla="*/ 48852 w 423506"/>
              <a:gd name="connsiteY1" fmla="*/ 20525 h 99911"/>
              <a:gd name="connsiteX2" fmla="*/ 175852 w 423506"/>
              <a:gd name="connsiteY2" fmla="*/ 61800 h 99911"/>
              <a:gd name="connsiteX3" fmla="*/ 144102 w 423506"/>
              <a:gd name="connsiteY3" fmla="*/ 20525 h 99911"/>
              <a:gd name="connsiteX4" fmla="*/ 423502 w 423506"/>
              <a:gd name="connsiteY4" fmla="*/ 55450 h 99911"/>
              <a:gd name="connsiteX5" fmla="*/ 150452 w 423506"/>
              <a:gd name="connsiteY5" fmla="*/ 4650 h 99911"/>
              <a:gd name="connsiteX6" fmla="*/ 10752 w 423506"/>
              <a:gd name="connsiteY6" fmla="*/ 14175 h 99911"/>
              <a:gd name="connsiteX7" fmla="*/ 10752 w 423506"/>
              <a:gd name="connsiteY7" fmla="*/ 99900 h 99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3506" h="99911">
                <a:moveTo>
                  <a:pt x="10752" y="99900"/>
                </a:moveTo>
                <a:cubicBezTo>
                  <a:pt x="17102" y="100958"/>
                  <a:pt x="21335" y="26875"/>
                  <a:pt x="48852" y="20525"/>
                </a:cubicBezTo>
                <a:cubicBezTo>
                  <a:pt x="76369" y="14175"/>
                  <a:pt x="159977" y="61800"/>
                  <a:pt x="175852" y="61800"/>
                </a:cubicBezTo>
                <a:cubicBezTo>
                  <a:pt x="191727" y="61800"/>
                  <a:pt x="102827" y="21583"/>
                  <a:pt x="144102" y="20525"/>
                </a:cubicBezTo>
                <a:cubicBezTo>
                  <a:pt x="185377" y="19467"/>
                  <a:pt x="422444" y="58096"/>
                  <a:pt x="423502" y="55450"/>
                </a:cubicBezTo>
                <a:cubicBezTo>
                  <a:pt x="424560" y="52804"/>
                  <a:pt x="219244" y="11529"/>
                  <a:pt x="150452" y="4650"/>
                </a:cubicBezTo>
                <a:cubicBezTo>
                  <a:pt x="81660" y="-2229"/>
                  <a:pt x="31389" y="-3287"/>
                  <a:pt x="10752" y="14175"/>
                </a:cubicBezTo>
                <a:cubicBezTo>
                  <a:pt x="-9885" y="31637"/>
                  <a:pt x="4402" y="98842"/>
                  <a:pt x="10752" y="9990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 1317">
            <a:extLst>
              <a:ext uri="{FF2B5EF4-FFF2-40B4-BE49-F238E27FC236}">
                <a16:creationId xmlns:a16="http://schemas.microsoft.com/office/drawing/2014/main" id="{7D75196A-9F73-9A94-3042-7AB37D5EE7AF}"/>
              </a:ext>
            </a:extLst>
          </p:cNvPr>
          <p:cNvSpPr/>
          <p:nvPr/>
        </p:nvSpPr>
        <p:spPr>
          <a:xfrm>
            <a:off x="533160" y="4117965"/>
            <a:ext cx="1356459" cy="502217"/>
          </a:xfrm>
          <a:custGeom>
            <a:avLst/>
            <a:gdLst>
              <a:gd name="connsiteX0" fmla="*/ 1346440 w 1356459"/>
              <a:gd name="connsiteY0" fmla="*/ 10 h 502217"/>
              <a:gd name="connsiteX1" fmla="*/ 1209915 w 1356459"/>
              <a:gd name="connsiteY1" fmla="*/ 127010 h 502217"/>
              <a:gd name="connsiteX2" fmla="*/ 781290 w 1356459"/>
              <a:gd name="connsiteY2" fmla="*/ 384185 h 502217"/>
              <a:gd name="connsiteX3" fmla="*/ 936865 w 1356459"/>
              <a:gd name="connsiteY3" fmla="*/ 282585 h 502217"/>
              <a:gd name="connsiteX4" fmla="*/ 660640 w 1356459"/>
              <a:gd name="connsiteY4" fmla="*/ 460385 h 502217"/>
              <a:gd name="connsiteX5" fmla="*/ 486015 w 1356459"/>
              <a:gd name="connsiteY5" fmla="*/ 425460 h 502217"/>
              <a:gd name="connsiteX6" fmla="*/ 317740 w 1356459"/>
              <a:gd name="connsiteY6" fmla="*/ 374660 h 502217"/>
              <a:gd name="connsiteX7" fmla="*/ 240 w 1356459"/>
              <a:gd name="connsiteY7" fmla="*/ 501660 h 502217"/>
              <a:gd name="connsiteX8" fmla="*/ 371715 w 1356459"/>
              <a:gd name="connsiteY8" fmla="*/ 422285 h 502217"/>
              <a:gd name="connsiteX9" fmla="*/ 654290 w 1356459"/>
              <a:gd name="connsiteY9" fmla="*/ 454035 h 502217"/>
              <a:gd name="connsiteX10" fmla="*/ 1041640 w 1356459"/>
              <a:gd name="connsiteY10" fmla="*/ 222260 h 502217"/>
              <a:gd name="connsiteX11" fmla="*/ 867015 w 1356459"/>
              <a:gd name="connsiteY11" fmla="*/ 285760 h 502217"/>
              <a:gd name="connsiteX12" fmla="*/ 1295640 w 1356459"/>
              <a:gd name="connsiteY12" fmla="*/ 120660 h 502217"/>
              <a:gd name="connsiteX13" fmla="*/ 1346440 w 1356459"/>
              <a:gd name="connsiteY13" fmla="*/ 10 h 502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56459" h="502217">
                <a:moveTo>
                  <a:pt x="1346440" y="10"/>
                </a:moveTo>
                <a:cubicBezTo>
                  <a:pt x="1332153" y="1068"/>
                  <a:pt x="1304107" y="62981"/>
                  <a:pt x="1209915" y="127010"/>
                </a:cubicBezTo>
                <a:cubicBezTo>
                  <a:pt x="1115723" y="191039"/>
                  <a:pt x="826798" y="358256"/>
                  <a:pt x="781290" y="384185"/>
                </a:cubicBezTo>
                <a:cubicBezTo>
                  <a:pt x="735782" y="410114"/>
                  <a:pt x="956973" y="269885"/>
                  <a:pt x="936865" y="282585"/>
                </a:cubicBezTo>
                <a:cubicBezTo>
                  <a:pt x="916757" y="295285"/>
                  <a:pt x="735782" y="436573"/>
                  <a:pt x="660640" y="460385"/>
                </a:cubicBezTo>
                <a:cubicBezTo>
                  <a:pt x="585498" y="484198"/>
                  <a:pt x="543165" y="439748"/>
                  <a:pt x="486015" y="425460"/>
                </a:cubicBezTo>
                <a:cubicBezTo>
                  <a:pt x="428865" y="411173"/>
                  <a:pt x="398703" y="361960"/>
                  <a:pt x="317740" y="374660"/>
                </a:cubicBezTo>
                <a:cubicBezTo>
                  <a:pt x="236777" y="387360"/>
                  <a:pt x="-8756" y="493723"/>
                  <a:pt x="240" y="501660"/>
                </a:cubicBezTo>
                <a:cubicBezTo>
                  <a:pt x="9236" y="509598"/>
                  <a:pt x="262707" y="430223"/>
                  <a:pt x="371715" y="422285"/>
                </a:cubicBezTo>
                <a:cubicBezTo>
                  <a:pt x="480723" y="414348"/>
                  <a:pt x="542636" y="487372"/>
                  <a:pt x="654290" y="454035"/>
                </a:cubicBezTo>
                <a:cubicBezTo>
                  <a:pt x="765944" y="420698"/>
                  <a:pt x="1006186" y="250306"/>
                  <a:pt x="1041640" y="222260"/>
                </a:cubicBezTo>
                <a:cubicBezTo>
                  <a:pt x="1077094" y="194214"/>
                  <a:pt x="824682" y="302693"/>
                  <a:pt x="867015" y="285760"/>
                </a:cubicBezTo>
                <a:cubicBezTo>
                  <a:pt x="909348" y="268827"/>
                  <a:pt x="1220498" y="165110"/>
                  <a:pt x="1295640" y="120660"/>
                </a:cubicBezTo>
                <a:cubicBezTo>
                  <a:pt x="1370782" y="76210"/>
                  <a:pt x="1360727" y="-1048"/>
                  <a:pt x="1346440" y="1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 1318">
            <a:extLst>
              <a:ext uri="{FF2B5EF4-FFF2-40B4-BE49-F238E27FC236}">
                <a16:creationId xmlns:a16="http://schemas.microsoft.com/office/drawing/2014/main" id="{45CE6462-A07E-1A2B-5603-F40B6E709857}"/>
              </a:ext>
            </a:extLst>
          </p:cNvPr>
          <p:cNvSpPr/>
          <p:nvPr/>
        </p:nvSpPr>
        <p:spPr>
          <a:xfrm>
            <a:off x="498288" y="4229654"/>
            <a:ext cx="1296176" cy="405907"/>
          </a:xfrm>
          <a:custGeom>
            <a:avLst/>
            <a:gdLst>
              <a:gd name="connsiteX0" fmla="*/ 1295587 w 1296176"/>
              <a:gd name="connsiteY0" fmla="*/ 2621 h 405907"/>
              <a:gd name="connsiteX1" fmla="*/ 889187 w 1296176"/>
              <a:gd name="connsiteY1" fmla="*/ 21671 h 405907"/>
              <a:gd name="connsiteX2" fmla="*/ 444687 w 1296176"/>
              <a:gd name="connsiteY2" fmla="*/ 202646 h 405907"/>
              <a:gd name="connsiteX3" fmla="*/ 549462 w 1296176"/>
              <a:gd name="connsiteY3" fmla="*/ 161371 h 405907"/>
              <a:gd name="connsiteX4" fmla="*/ 187 w 1296176"/>
              <a:gd name="connsiteY4" fmla="*/ 405846 h 405907"/>
              <a:gd name="connsiteX5" fmla="*/ 616137 w 1296176"/>
              <a:gd name="connsiteY5" fmla="*/ 135971 h 405907"/>
              <a:gd name="connsiteX6" fmla="*/ 927287 w 1296176"/>
              <a:gd name="connsiteY6" fmla="*/ 50246 h 405907"/>
              <a:gd name="connsiteX7" fmla="*/ 873312 w 1296176"/>
              <a:gd name="connsiteY7" fmla="*/ 40721 h 405907"/>
              <a:gd name="connsiteX8" fmla="*/ 978087 w 1296176"/>
              <a:gd name="connsiteY8" fmla="*/ 15321 h 405907"/>
              <a:gd name="connsiteX9" fmla="*/ 1295587 w 1296176"/>
              <a:gd name="connsiteY9" fmla="*/ 2621 h 405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6176" h="405907">
                <a:moveTo>
                  <a:pt x="1295587" y="2621"/>
                </a:moveTo>
                <a:cubicBezTo>
                  <a:pt x="1280770" y="3679"/>
                  <a:pt x="1031004" y="-11667"/>
                  <a:pt x="889187" y="21671"/>
                </a:cubicBezTo>
                <a:cubicBezTo>
                  <a:pt x="747370" y="55009"/>
                  <a:pt x="501308" y="179363"/>
                  <a:pt x="444687" y="202646"/>
                </a:cubicBezTo>
                <a:cubicBezTo>
                  <a:pt x="388066" y="225929"/>
                  <a:pt x="623545" y="127504"/>
                  <a:pt x="549462" y="161371"/>
                </a:cubicBezTo>
                <a:cubicBezTo>
                  <a:pt x="475379" y="195238"/>
                  <a:pt x="-10926" y="410079"/>
                  <a:pt x="187" y="405846"/>
                </a:cubicBezTo>
                <a:cubicBezTo>
                  <a:pt x="11299" y="401613"/>
                  <a:pt x="461620" y="195238"/>
                  <a:pt x="616137" y="135971"/>
                </a:cubicBezTo>
                <a:cubicBezTo>
                  <a:pt x="770654" y="76704"/>
                  <a:pt x="884425" y="66121"/>
                  <a:pt x="927287" y="50246"/>
                </a:cubicBezTo>
                <a:cubicBezTo>
                  <a:pt x="970149" y="34371"/>
                  <a:pt x="864845" y="46542"/>
                  <a:pt x="873312" y="40721"/>
                </a:cubicBezTo>
                <a:cubicBezTo>
                  <a:pt x="881779" y="34900"/>
                  <a:pt x="914587" y="20083"/>
                  <a:pt x="978087" y="15321"/>
                </a:cubicBezTo>
                <a:cubicBezTo>
                  <a:pt x="1041587" y="10559"/>
                  <a:pt x="1310404" y="1563"/>
                  <a:pt x="1295587" y="262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 1319">
            <a:extLst>
              <a:ext uri="{FF2B5EF4-FFF2-40B4-BE49-F238E27FC236}">
                <a16:creationId xmlns:a16="http://schemas.microsoft.com/office/drawing/2014/main" id="{E50B648D-961A-E332-9F67-DDE442924676}"/>
              </a:ext>
            </a:extLst>
          </p:cNvPr>
          <p:cNvSpPr/>
          <p:nvPr/>
        </p:nvSpPr>
        <p:spPr>
          <a:xfrm>
            <a:off x="533400" y="4217552"/>
            <a:ext cx="1256173" cy="322698"/>
          </a:xfrm>
          <a:custGeom>
            <a:avLst/>
            <a:gdLst>
              <a:gd name="connsiteX0" fmla="*/ 0 w 1256173"/>
              <a:gd name="connsiteY0" fmla="*/ 322698 h 322698"/>
              <a:gd name="connsiteX1" fmla="*/ 714375 w 1256173"/>
              <a:gd name="connsiteY1" fmla="*/ 46473 h 322698"/>
              <a:gd name="connsiteX2" fmla="*/ 533400 w 1256173"/>
              <a:gd name="connsiteY2" fmla="*/ 113148 h 322698"/>
              <a:gd name="connsiteX3" fmla="*/ 854075 w 1256173"/>
              <a:gd name="connsiteY3" fmla="*/ 24248 h 322698"/>
              <a:gd name="connsiteX4" fmla="*/ 1247775 w 1256173"/>
              <a:gd name="connsiteY4" fmla="*/ 21073 h 322698"/>
              <a:gd name="connsiteX5" fmla="*/ 1111250 w 1256173"/>
              <a:gd name="connsiteY5" fmla="*/ 11548 h 322698"/>
              <a:gd name="connsiteX6" fmla="*/ 968375 w 1256173"/>
              <a:gd name="connsiteY6" fmla="*/ 11548 h 322698"/>
              <a:gd name="connsiteX7" fmla="*/ 787400 w 1256173"/>
              <a:gd name="connsiteY7" fmla="*/ 5198 h 322698"/>
              <a:gd name="connsiteX8" fmla="*/ 574675 w 1256173"/>
              <a:gd name="connsiteY8" fmla="*/ 97273 h 322698"/>
              <a:gd name="connsiteX9" fmla="*/ 0 w 1256173"/>
              <a:gd name="connsiteY9" fmla="*/ 322698 h 322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56173" h="322698">
                <a:moveTo>
                  <a:pt x="0" y="322698"/>
                </a:moveTo>
                <a:lnTo>
                  <a:pt x="714375" y="46473"/>
                </a:lnTo>
                <a:cubicBezTo>
                  <a:pt x="803275" y="11548"/>
                  <a:pt x="510117" y="116852"/>
                  <a:pt x="533400" y="113148"/>
                </a:cubicBezTo>
                <a:cubicBezTo>
                  <a:pt x="556683" y="109444"/>
                  <a:pt x="735012" y="39594"/>
                  <a:pt x="854075" y="24248"/>
                </a:cubicBezTo>
                <a:cubicBezTo>
                  <a:pt x="973138" y="8902"/>
                  <a:pt x="1204913" y="23190"/>
                  <a:pt x="1247775" y="21073"/>
                </a:cubicBezTo>
                <a:cubicBezTo>
                  <a:pt x="1290637" y="18956"/>
                  <a:pt x="1157817" y="13135"/>
                  <a:pt x="1111250" y="11548"/>
                </a:cubicBezTo>
                <a:cubicBezTo>
                  <a:pt x="1064683" y="9960"/>
                  <a:pt x="1022350" y="12606"/>
                  <a:pt x="968375" y="11548"/>
                </a:cubicBezTo>
                <a:cubicBezTo>
                  <a:pt x="914400" y="10490"/>
                  <a:pt x="853017" y="-9089"/>
                  <a:pt x="787400" y="5198"/>
                </a:cubicBezTo>
                <a:cubicBezTo>
                  <a:pt x="721783" y="19485"/>
                  <a:pt x="574675" y="97273"/>
                  <a:pt x="574675" y="97273"/>
                </a:cubicBezTo>
                <a:lnTo>
                  <a:pt x="0" y="32269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 1320">
            <a:extLst>
              <a:ext uri="{FF2B5EF4-FFF2-40B4-BE49-F238E27FC236}">
                <a16:creationId xmlns:a16="http://schemas.microsoft.com/office/drawing/2014/main" id="{0BFA5A56-B9E1-552E-11C6-275F54BF8E3E}"/>
              </a:ext>
            </a:extLst>
          </p:cNvPr>
          <p:cNvSpPr/>
          <p:nvPr/>
        </p:nvSpPr>
        <p:spPr>
          <a:xfrm>
            <a:off x="1057063" y="4323194"/>
            <a:ext cx="201690" cy="106153"/>
          </a:xfrm>
          <a:custGeom>
            <a:avLst/>
            <a:gdLst>
              <a:gd name="connsiteX0" fmla="*/ 76412 w 201690"/>
              <a:gd name="connsiteY0" fmla="*/ 13856 h 106153"/>
              <a:gd name="connsiteX1" fmla="*/ 165312 w 201690"/>
              <a:gd name="connsiteY1" fmla="*/ 42431 h 106153"/>
              <a:gd name="connsiteX2" fmla="*/ 158962 w 201690"/>
              <a:gd name="connsiteY2" fmla="*/ 74181 h 106153"/>
              <a:gd name="connsiteX3" fmla="*/ 212 w 201690"/>
              <a:gd name="connsiteY3" fmla="*/ 105931 h 106153"/>
              <a:gd name="connsiteX4" fmla="*/ 197062 w 201690"/>
              <a:gd name="connsiteY4" fmla="*/ 83706 h 106153"/>
              <a:gd name="connsiteX5" fmla="*/ 136737 w 201690"/>
              <a:gd name="connsiteY5" fmla="*/ 4331 h 106153"/>
              <a:gd name="connsiteX6" fmla="*/ 76412 w 201690"/>
              <a:gd name="connsiteY6" fmla="*/ 13856 h 106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690" h="106153">
                <a:moveTo>
                  <a:pt x="76412" y="13856"/>
                </a:moveTo>
                <a:cubicBezTo>
                  <a:pt x="81174" y="20206"/>
                  <a:pt x="151554" y="32377"/>
                  <a:pt x="165312" y="42431"/>
                </a:cubicBezTo>
                <a:cubicBezTo>
                  <a:pt x="179070" y="52485"/>
                  <a:pt x="186479" y="63598"/>
                  <a:pt x="158962" y="74181"/>
                </a:cubicBezTo>
                <a:cubicBezTo>
                  <a:pt x="131445" y="84764"/>
                  <a:pt x="-6138" y="104344"/>
                  <a:pt x="212" y="105931"/>
                </a:cubicBezTo>
                <a:cubicBezTo>
                  <a:pt x="6562" y="107519"/>
                  <a:pt x="174308" y="100639"/>
                  <a:pt x="197062" y="83706"/>
                </a:cubicBezTo>
                <a:cubicBezTo>
                  <a:pt x="219816" y="66773"/>
                  <a:pt x="152083" y="15973"/>
                  <a:pt x="136737" y="4331"/>
                </a:cubicBezTo>
                <a:cubicBezTo>
                  <a:pt x="121391" y="-7311"/>
                  <a:pt x="71650" y="7506"/>
                  <a:pt x="76412" y="1385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 1321">
            <a:extLst>
              <a:ext uri="{FF2B5EF4-FFF2-40B4-BE49-F238E27FC236}">
                <a16:creationId xmlns:a16="http://schemas.microsoft.com/office/drawing/2014/main" id="{7FF80F91-9A29-47C0-7285-FDE261DD24C8}"/>
              </a:ext>
            </a:extLst>
          </p:cNvPr>
          <p:cNvSpPr/>
          <p:nvPr/>
        </p:nvSpPr>
        <p:spPr>
          <a:xfrm>
            <a:off x="1030196" y="4311560"/>
            <a:ext cx="144610" cy="203395"/>
          </a:xfrm>
          <a:custGeom>
            <a:avLst/>
            <a:gdLst>
              <a:gd name="connsiteX0" fmla="*/ 144554 w 144610"/>
              <a:gd name="connsiteY0" fmla="*/ 90 h 203395"/>
              <a:gd name="connsiteX1" fmla="*/ 27079 w 144610"/>
              <a:gd name="connsiteY1" fmla="*/ 69940 h 203395"/>
              <a:gd name="connsiteX2" fmla="*/ 1679 w 144610"/>
              <a:gd name="connsiteY2" fmla="*/ 98515 h 203395"/>
              <a:gd name="connsiteX3" fmla="*/ 58829 w 144610"/>
              <a:gd name="connsiteY3" fmla="*/ 203290 h 203395"/>
              <a:gd name="connsiteX4" fmla="*/ 36604 w 144610"/>
              <a:gd name="connsiteY4" fmla="*/ 117565 h 203395"/>
              <a:gd name="connsiteX5" fmla="*/ 42954 w 144610"/>
              <a:gd name="connsiteY5" fmla="*/ 85815 h 203395"/>
              <a:gd name="connsiteX6" fmla="*/ 144554 w 144610"/>
              <a:gd name="connsiteY6" fmla="*/ 90 h 203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610" h="203395">
                <a:moveTo>
                  <a:pt x="144554" y="90"/>
                </a:moveTo>
                <a:cubicBezTo>
                  <a:pt x="141908" y="-2556"/>
                  <a:pt x="50891" y="53536"/>
                  <a:pt x="27079" y="69940"/>
                </a:cubicBezTo>
                <a:cubicBezTo>
                  <a:pt x="3267" y="86344"/>
                  <a:pt x="-3613" y="76290"/>
                  <a:pt x="1679" y="98515"/>
                </a:cubicBezTo>
                <a:cubicBezTo>
                  <a:pt x="6971" y="120740"/>
                  <a:pt x="53008" y="200115"/>
                  <a:pt x="58829" y="203290"/>
                </a:cubicBezTo>
                <a:cubicBezTo>
                  <a:pt x="64650" y="206465"/>
                  <a:pt x="39250" y="137144"/>
                  <a:pt x="36604" y="117565"/>
                </a:cubicBezTo>
                <a:cubicBezTo>
                  <a:pt x="33958" y="97986"/>
                  <a:pt x="30254" y="101161"/>
                  <a:pt x="42954" y="85815"/>
                </a:cubicBezTo>
                <a:cubicBezTo>
                  <a:pt x="55654" y="70469"/>
                  <a:pt x="147200" y="2736"/>
                  <a:pt x="144554" y="9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 1322">
            <a:extLst>
              <a:ext uri="{FF2B5EF4-FFF2-40B4-BE49-F238E27FC236}">
                <a16:creationId xmlns:a16="http://schemas.microsoft.com/office/drawing/2014/main" id="{9A596A87-9A1E-5EC5-3CB8-742145166B47}"/>
              </a:ext>
            </a:extLst>
          </p:cNvPr>
          <p:cNvSpPr/>
          <p:nvPr/>
        </p:nvSpPr>
        <p:spPr>
          <a:xfrm>
            <a:off x="792796" y="3862873"/>
            <a:ext cx="706190" cy="461480"/>
          </a:xfrm>
          <a:custGeom>
            <a:avLst/>
            <a:gdLst>
              <a:gd name="connsiteX0" fmla="*/ 4129 w 706190"/>
              <a:gd name="connsiteY0" fmla="*/ 302727 h 461480"/>
              <a:gd name="connsiteX1" fmla="*/ 464504 w 706190"/>
              <a:gd name="connsiteY1" fmla="*/ 347177 h 461480"/>
              <a:gd name="connsiteX2" fmla="*/ 308929 w 706190"/>
              <a:gd name="connsiteY2" fmla="*/ 369402 h 461480"/>
              <a:gd name="connsiteX3" fmla="*/ 178754 w 706190"/>
              <a:gd name="connsiteY3" fmla="*/ 461477 h 461480"/>
              <a:gd name="connsiteX4" fmla="*/ 375604 w 706190"/>
              <a:gd name="connsiteY4" fmla="*/ 372577 h 461480"/>
              <a:gd name="connsiteX5" fmla="*/ 693104 w 706190"/>
              <a:gd name="connsiteY5" fmla="*/ 324952 h 461480"/>
              <a:gd name="connsiteX6" fmla="*/ 629604 w 706190"/>
              <a:gd name="connsiteY6" fmla="*/ 226527 h 461480"/>
              <a:gd name="connsiteX7" fmla="*/ 483554 w 706190"/>
              <a:gd name="connsiteY7" fmla="*/ 197952 h 461480"/>
              <a:gd name="connsiteX8" fmla="*/ 404179 w 706190"/>
              <a:gd name="connsiteY8" fmla="*/ 1102 h 461480"/>
              <a:gd name="connsiteX9" fmla="*/ 454979 w 706190"/>
              <a:gd name="connsiteY9" fmla="*/ 121752 h 461480"/>
              <a:gd name="connsiteX10" fmla="*/ 248604 w 706190"/>
              <a:gd name="connsiteY10" fmla="*/ 197952 h 461480"/>
              <a:gd name="connsiteX11" fmla="*/ 4129 w 706190"/>
              <a:gd name="connsiteY11" fmla="*/ 302727 h 46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6190" h="461480">
                <a:moveTo>
                  <a:pt x="4129" y="302727"/>
                </a:moveTo>
                <a:cubicBezTo>
                  <a:pt x="40112" y="327598"/>
                  <a:pt x="413704" y="336065"/>
                  <a:pt x="464504" y="347177"/>
                </a:cubicBezTo>
                <a:cubicBezTo>
                  <a:pt x="515304" y="358290"/>
                  <a:pt x="356554" y="350352"/>
                  <a:pt x="308929" y="369402"/>
                </a:cubicBezTo>
                <a:cubicBezTo>
                  <a:pt x="261304" y="388452"/>
                  <a:pt x="167642" y="460948"/>
                  <a:pt x="178754" y="461477"/>
                </a:cubicBezTo>
                <a:cubicBezTo>
                  <a:pt x="189866" y="462006"/>
                  <a:pt x="289879" y="395331"/>
                  <a:pt x="375604" y="372577"/>
                </a:cubicBezTo>
                <a:cubicBezTo>
                  <a:pt x="461329" y="349823"/>
                  <a:pt x="650771" y="349294"/>
                  <a:pt x="693104" y="324952"/>
                </a:cubicBezTo>
                <a:cubicBezTo>
                  <a:pt x="735437" y="300610"/>
                  <a:pt x="664529" y="247694"/>
                  <a:pt x="629604" y="226527"/>
                </a:cubicBezTo>
                <a:cubicBezTo>
                  <a:pt x="594679" y="205360"/>
                  <a:pt x="521125" y="235523"/>
                  <a:pt x="483554" y="197952"/>
                </a:cubicBezTo>
                <a:cubicBezTo>
                  <a:pt x="445983" y="160381"/>
                  <a:pt x="408942" y="13802"/>
                  <a:pt x="404179" y="1102"/>
                </a:cubicBezTo>
                <a:cubicBezTo>
                  <a:pt x="399416" y="-11598"/>
                  <a:pt x="480908" y="88944"/>
                  <a:pt x="454979" y="121752"/>
                </a:cubicBezTo>
                <a:cubicBezTo>
                  <a:pt x="429050" y="154560"/>
                  <a:pt x="320041" y="172552"/>
                  <a:pt x="248604" y="197952"/>
                </a:cubicBezTo>
                <a:cubicBezTo>
                  <a:pt x="177167" y="223352"/>
                  <a:pt x="-31854" y="277856"/>
                  <a:pt x="4129" y="30272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 1323">
            <a:extLst>
              <a:ext uri="{FF2B5EF4-FFF2-40B4-BE49-F238E27FC236}">
                <a16:creationId xmlns:a16="http://schemas.microsoft.com/office/drawing/2014/main" id="{466B8B5E-B8AF-AB02-0A80-40BD4BAA3B22}"/>
              </a:ext>
            </a:extLst>
          </p:cNvPr>
          <p:cNvSpPr/>
          <p:nvPr/>
        </p:nvSpPr>
        <p:spPr>
          <a:xfrm>
            <a:off x="410451" y="4158789"/>
            <a:ext cx="412836" cy="341300"/>
          </a:xfrm>
          <a:custGeom>
            <a:avLst/>
            <a:gdLst>
              <a:gd name="connsiteX0" fmla="*/ 329324 w 412836"/>
              <a:gd name="connsiteY0" fmla="*/ 19511 h 341300"/>
              <a:gd name="connsiteX1" fmla="*/ 122949 w 412836"/>
              <a:gd name="connsiteY1" fmla="*/ 127461 h 341300"/>
              <a:gd name="connsiteX2" fmla="*/ 8649 w 412836"/>
              <a:gd name="connsiteY2" fmla="*/ 333836 h 341300"/>
              <a:gd name="connsiteX3" fmla="*/ 30874 w 412836"/>
              <a:gd name="connsiteY3" fmla="*/ 273511 h 341300"/>
              <a:gd name="connsiteX4" fmla="*/ 211849 w 412836"/>
              <a:gd name="connsiteY4" fmla="*/ 60786 h 341300"/>
              <a:gd name="connsiteX5" fmla="*/ 100724 w 412836"/>
              <a:gd name="connsiteY5" fmla="*/ 92536 h 341300"/>
              <a:gd name="connsiteX6" fmla="*/ 322974 w 412836"/>
              <a:gd name="connsiteY6" fmla="*/ 70311 h 341300"/>
              <a:gd name="connsiteX7" fmla="*/ 370599 w 412836"/>
              <a:gd name="connsiteY7" fmla="*/ 79836 h 341300"/>
              <a:gd name="connsiteX8" fmla="*/ 281699 w 412836"/>
              <a:gd name="connsiteY8" fmla="*/ 35386 h 341300"/>
              <a:gd name="connsiteX9" fmla="*/ 411874 w 412836"/>
              <a:gd name="connsiteY9" fmla="*/ 461 h 341300"/>
              <a:gd name="connsiteX10" fmla="*/ 329324 w 412836"/>
              <a:gd name="connsiteY10" fmla="*/ 19511 h 3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2836" h="341300">
                <a:moveTo>
                  <a:pt x="329324" y="19511"/>
                </a:moveTo>
                <a:cubicBezTo>
                  <a:pt x="281170" y="40678"/>
                  <a:pt x="176395" y="75074"/>
                  <a:pt x="122949" y="127461"/>
                </a:cubicBezTo>
                <a:cubicBezTo>
                  <a:pt x="69503" y="179848"/>
                  <a:pt x="23995" y="309494"/>
                  <a:pt x="8649" y="333836"/>
                </a:cubicBezTo>
                <a:cubicBezTo>
                  <a:pt x="-6697" y="358178"/>
                  <a:pt x="-2993" y="319019"/>
                  <a:pt x="30874" y="273511"/>
                </a:cubicBezTo>
                <a:cubicBezTo>
                  <a:pt x="64741" y="228003"/>
                  <a:pt x="200207" y="90948"/>
                  <a:pt x="211849" y="60786"/>
                </a:cubicBezTo>
                <a:cubicBezTo>
                  <a:pt x="223491" y="30624"/>
                  <a:pt x="82203" y="90949"/>
                  <a:pt x="100724" y="92536"/>
                </a:cubicBezTo>
                <a:cubicBezTo>
                  <a:pt x="119245" y="94123"/>
                  <a:pt x="277995" y="72428"/>
                  <a:pt x="322974" y="70311"/>
                </a:cubicBezTo>
                <a:cubicBezTo>
                  <a:pt x="367953" y="68194"/>
                  <a:pt x="377478" y="85657"/>
                  <a:pt x="370599" y="79836"/>
                </a:cubicBezTo>
                <a:cubicBezTo>
                  <a:pt x="363720" y="74015"/>
                  <a:pt x="274820" y="48615"/>
                  <a:pt x="281699" y="35386"/>
                </a:cubicBezTo>
                <a:cubicBezTo>
                  <a:pt x="288578" y="22157"/>
                  <a:pt x="403937" y="1519"/>
                  <a:pt x="411874" y="461"/>
                </a:cubicBezTo>
                <a:cubicBezTo>
                  <a:pt x="419811" y="-597"/>
                  <a:pt x="377478" y="-1656"/>
                  <a:pt x="329324" y="1951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 1324">
            <a:extLst>
              <a:ext uri="{FF2B5EF4-FFF2-40B4-BE49-F238E27FC236}">
                <a16:creationId xmlns:a16="http://schemas.microsoft.com/office/drawing/2014/main" id="{33582D71-7D4B-CD6C-41C7-0AADE2D95A54}"/>
              </a:ext>
            </a:extLst>
          </p:cNvPr>
          <p:cNvSpPr/>
          <p:nvPr/>
        </p:nvSpPr>
        <p:spPr>
          <a:xfrm>
            <a:off x="491867" y="4514817"/>
            <a:ext cx="762263" cy="952329"/>
          </a:xfrm>
          <a:custGeom>
            <a:avLst/>
            <a:gdLst>
              <a:gd name="connsiteX0" fmla="*/ 762258 w 762263"/>
              <a:gd name="connsiteY0" fmla="*/ 33 h 952329"/>
              <a:gd name="connsiteX1" fmla="*/ 422533 w 762263"/>
              <a:gd name="connsiteY1" fmla="*/ 317533 h 952329"/>
              <a:gd name="connsiteX2" fmla="*/ 241558 w 762263"/>
              <a:gd name="connsiteY2" fmla="*/ 596933 h 952329"/>
              <a:gd name="connsiteX3" fmla="*/ 292358 w 762263"/>
              <a:gd name="connsiteY3" fmla="*/ 508033 h 952329"/>
              <a:gd name="connsiteX4" fmla="*/ 133608 w 762263"/>
              <a:gd name="connsiteY4" fmla="*/ 762033 h 952329"/>
              <a:gd name="connsiteX5" fmla="*/ 3433 w 762263"/>
              <a:gd name="connsiteY5" fmla="*/ 949358 h 952329"/>
              <a:gd name="connsiteX6" fmla="*/ 70108 w 762263"/>
              <a:gd name="connsiteY6" fmla="*/ 835058 h 952329"/>
              <a:gd name="connsiteX7" fmla="*/ 397133 w 762263"/>
              <a:gd name="connsiteY7" fmla="*/ 327058 h 952329"/>
              <a:gd name="connsiteX8" fmla="*/ 428883 w 762263"/>
              <a:gd name="connsiteY8" fmla="*/ 393733 h 952329"/>
              <a:gd name="connsiteX9" fmla="*/ 673358 w 762263"/>
              <a:gd name="connsiteY9" fmla="*/ 155608 h 952329"/>
              <a:gd name="connsiteX10" fmla="*/ 432058 w 762263"/>
              <a:gd name="connsiteY10" fmla="*/ 336583 h 952329"/>
              <a:gd name="connsiteX11" fmla="*/ 762258 w 762263"/>
              <a:gd name="connsiteY11" fmla="*/ 33 h 952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2263" h="952329">
                <a:moveTo>
                  <a:pt x="762258" y="33"/>
                </a:moveTo>
                <a:cubicBezTo>
                  <a:pt x="760671" y="-3142"/>
                  <a:pt x="509316" y="218050"/>
                  <a:pt x="422533" y="317533"/>
                </a:cubicBezTo>
                <a:cubicBezTo>
                  <a:pt x="335750" y="417016"/>
                  <a:pt x="263254" y="565183"/>
                  <a:pt x="241558" y="596933"/>
                </a:cubicBezTo>
                <a:cubicBezTo>
                  <a:pt x="219862" y="628683"/>
                  <a:pt x="310350" y="480516"/>
                  <a:pt x="292358" y="508033"/>
                </a:cubicBezTo>
                <a:cubicBezTo>
                  <a:pt x="274366" y="535550"/>
                  <a:pt x="181762" y="688479"/>
                  <a:pt x="133608" y="762033"/>
                </a:cubicBezTo>
                <a:cubicBezTo>
                  <a:pt x="85454" y="835587"/>
                  <a:pt x="14016" y="937187"/>
                  <a:pt x="3433" y="949358"/>
                </a:cubicBezTo>
                <a:cubicBezTo>
                  <a:pt x="-7150" y="961529"/>
                  <a:pt x="4491" y="938775"/>
                  <a:pt x="70108" y="835058"/>
                </a:cubicBezTo>
                <a:cubicBezTo>
                  <a:pt x="135725" y="731341"/>
                  <a:pt x="337337" y="400612"/>
                  <a:pt x="397133" y="327058"/>
                </a:cubicBezTo>
                <a:cubicBezTo>
                  <a:pt x="456929" y="253504"/>
                  <a:pt x="382845" y="422308"/>
                  <a:pt x="428883" y="393733"/>
                </a:cubicBezTo>
                <a:cubicBezTo>
                  <a:pt x="474921" y="365158"/>
                  <a:pt x="672829" y="165133"/>
                  <a:pt x="673358" y="155608"/>
                </a:cubicBezTo>
                <a:cubicBezTo>
                  <a:pt x="673887" y="146083"/>
                  <a:pt x="415125" y="358808"/>
                  <a:pt x="432058" y="336583"/>
                </a:cubicBezTo>
                <a:cubicBezTo>
                  <a:pt x="448991" y="314358"/>
                  <a:pt x="763845" y="3208"/>
                  <a:pt x="762258" y="3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 1325">
            <a:extLst>
              <a:ext uri="{FF2B5EF4-FFF2-40B4-BE49-F238E27FC236}">
                <a16:creationId xmlns:a16="http://schemas.microsoft.com/office/drawing/2014/main" id="{BC6261DF-5F2B-2038-C5DB-2529ED2CEF95}"/>
              </a:ext>
            </a:extLst>
          </p:cNvPr>
          <p:cNvSpPr/>
          <p:nvPr/>
        </p:nvSpPr>
        <p:spPr>
          <a:xfrm>
            <a:off x="-31896" y="5118152"/>
            <a:ext cx="748386" cy="666993"/>
          </a:xfrm>
          <a:custGeom>
            <a:avLst/>
            <a:gdLst>
              <a:gd name="connsiteX0" fmla="*/ 146 w 748386"/>
              <a:gd name="connsiteY0" fmla="*/ 568273 h 666993"/>
              <a:gd name="connsiteX1" fmla="*/ 520846 w 748386"/>
              <a:gd name="connsiteY1" fmla="*/ 282523 h 666993"/>
              <a:gd name="connsiteX2" fmla="*/ 419246 w 748386"/>
              <a:gd name="connsiteY2" fmla="*/ 365073 h 666993"/>
              <a:gd name="connsiteX3" fmla="*/ 231921 w 748386"/>
              <a:gd name="connsiteY3" fmla="*/ 660348 h 666993"/>
              <a:gd name="connsiteX4" fmla="*/ 327171 w 748386"/>
              <a:gd name="connsiteY4" fmla="*/ 523823 h 666993"/>
              <a:gd name="connsiteX5" fmla="*/ 746271 w 748386"/>
              <a:gd name="connsiteY5" fmla="*/ 6298 h 666993"/>
              <a:gd name="connsiteX6" fmla="*/ 470046 w 748386"/>
              <a:gd name="connsiteY6" fmla="*/ 257123 h 666993"/>
              <a:gd name="connsiteX7" fmla="*/ 146 w 748386"/>
              <a:gd name="connsiteY7" fmla="*/ 568273 h 666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8386" h="666993">
                <a:moveTo>
                  <a:pt x="146" y="568273"/>
                </a:moveTo>
                <a:cubicBezTo>
                  <a:pt x="8613" y="572506"/>
                  <a:pt x="450996" y="316390"/>
                  <a:pt x="520846" y="282523"/>
                </a:cubicBezTo>
                <a:cubicBezTo>
                  <a:pt x="590696" y="248656"/>
                  <a:pt x="467400" y="302102"/>
                  <a:pt x="419246" y="365073"/>
                </a:cubicBezTo>
                <a:cubicBezTo>
                  <a:pt x="371092" y="428044"/>
                  <a:pt x="247267" y="633890"/>
                  <a:pt x="231921" y="660348"/>
                </a:cubicBezTo>
                <a:cubicBezTo>
                  <a:pt x="216575" y="686806"/>
                  <a:pt x="241446" y="632831"/>
                  <a:pt x="327171" y="523823"/>
                </a:cubicBezTo>
                <a:cubicBezTo>
                  <a:pt x="412896" y="414815"/>
                  <a:pt x="722459" y="50748"/>
                  <a:pt x="746271" y="6298"/>
                </a:cubicBezTo>
                <a:cubicBezTo>
                  <a:pt x="770083" y="-38152"/>
                  <a:pt x="587521" y="163990"/>
                  <a:pt x="470046" y="257123"/>
                </a:cubicBezTo>
                <a:cubicBezTo>
                  <a:pt x="352571" y="350256"/>
                  <a:pt x="-8321" y="564040"/>
                  <a:pt x="146" y="56827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 1326">
            <a:extLst>
              <a:ext uri="{FF2B5EF4-FFF2-40B4-BE49-F238E27FC236}">
                <a16:creationId xmlns:a16="http://schemas.microsoft.com/office/drawing/2014/main" id="{51072B36-CB81-2025-9259-8878EB105E80}"/>
              </a:ext>
            </a:extLst>
          </p:cNvPr>
          <p:cNvSpPr/>
          <p:nvPr/>
        </p:nvSpPr>
        <p:spPr>
          <a:xfrm>
            <a:off x="25045" y="4536586"/>
            <a:ext cx="749680" cy="486649"/>
          </a:xfrm>
          <a:custGeom>
            <a:avLst/>
            <a:gdLst>
              <a:gd name="connsiteX0" fmla="*/ 743305 w 749680"/>
              <a:gd name="connsiteY0" fmla="*/ 108439 h 486649"/>
              <a:gd name="connsiteX1" fmla="*/ 495655 w 749680"/>
              <a:gd name="connsiteY1" fmla="*/ 89389 h 486649"/>
              <a:gd name="connsiteX2" fmla="*/ 282930 w 749680"/>
              <a:gd name="connsiteY2" fmla="*/ 51289 h 486649"/>
              <a:gd name="connsiteX3" fmla="*/ 111480 w 749680"/>
              <a:gd name="connsiteY3" fmla="*/ 254489 h 486649"/>
              <a:gd name="connsiteX4" fmla="*/ 136880 w 749680"/>
              <a:gd name="connsiteY4" fmla="*/ 254489 h 486649"/>
              <a:gd name="connsiteX5" fmla="*/ 38455 w 749680"/>
              <a:gd name="connsiteY5" fmla="*/ 413239 h 486649"/>
              <a:gd name="connsiteX6" fmla="*/ 355 w 749680"/>
              <a:gd name="connsiteY6" fmla="*/ 486264 h 486649"/>
              <a:gd name="connsiteX7" fmla="*/ 57505 w 749680"/>
              <a:gd name="connsiteY7" fmla="*/ 441814 h 486649"/>
              <a:gd name="connsiteX8" fmla="*/ 216255 w 749680"/>
              <a:gd name="connsiteY8" fmla="*/ 435464 h 486649"/>
              <a:gd name="connsiteX9" fmla="*/ 749655 w 749680"/>
              <a:gd name="connsiteY9" fmla="*/ 171939 h 486649"/>
              <a:gd name="connsiteX10" fmla="*/ 238480 w 749680"/>
              <a:gd name="connsiteY10" fmla="*/ 384664 h 486649"/>
              <a:gd name="connsiteX11" fmla="*/ 82905 w 749680"/>
              <a:gd name="connsiteY11" fmla="*/ 422764 h 486649"/>
              <a:gd name="connsiteX12" fmla="*/ 140055 w 749680"/>
              <a:gd name="connsiteY12" fmla="*/ 162414 h 486649"/>
              <a:gd name="connsiteX13" fmla="*/ 184505 w 749680"/>
              <a:gd name="connsiteY13" fmla="*/ 73514 h 486649"/>
              <a:gd name="connsiteX14" fmla="*/ 368655 w 749680"/>
              <a:gd name="connsiteY14" fmla="*/ 95739 h 486649"/>
              <a:gd name="connsiteX15" fmla="*/ 327380 w 749680"/>
              <a:gd name="connsiteY15" fmla="*/ 489 h 486649"/>
              <a:gd name="connsiteX16" fmla="*/ 743305 w 749680"/>
              <a:gd name="connsiteY16" fmla="*/ 108439 h 48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49680" h="486649">
                <a:moveTo>
                  <a:pt x="743305" y="108439"/>
                </a:moveTo>
                <a:cubicBezTo>
                  <a:pt x="771351" y="123256"/>
                  <a:pt x="572384" y="98914"/>
                  <a:pt x="495655" y="89389"/>
                </a:cubicBezTo>
                <a:cubicBezTo>
                  <a:pt x="418926" y="79864"/>
                  <a:pt x="346959" y="23772"/>
                  <a:pt x="282930" y="51289"/>
                </a:cubicBezTo>
                <a:cubicBezTo>
                  <a:pt x="218901" y="78806"/>
                  <a:pt x="135822" y="220622"/>
                  <a:pt x="111480" y="254489"/>
                </a:cubicBezTo>
                <a:cubicBezTo>
                  <a:pt x="87138" y="288356"/>
                  <a:pt x="149051" y="228031"/>
                  <a:pt x="136880" y="254489"/>
                </a:cubicBezTo>
                <a:cubicBezTo>
                  <a:pt x="124709" y="280947"/>
                  <a:pt x="61209" y="374610"/>
                  <a:pt x="38455" y="413239"/>
                </a:cubicBezTo>
                <a:cubicBezTo>
                  <a:pt x="15701" y="451868"/>
                  <a:pt x="-2820" y="481502"/>
                  <a:pt x="355" y="486264"/>
                </a:cubicBezTo>
                <a:cubicBezTo>
                  <a:pt x="3530" y="491026"/>
                  <a:pt x="21522" y="450281"/>
                  <a:pt x="57505" y="441814"/>
                </a:cubicBezTo>
                <a:cubicBezTo>
                  <a:pt x="93488" y="433347"/>
                  <a:pt x="100897" y="480443"/>
                  <a:pt x="216255" y="435464"/>
                </a:cubicBezTo>
                <a:cubicBezTo>
                  <a:pt x="331613" y="390485"/>
                  <a:pt x="745951" y="180406"/>
                  <a:pt x="749655" y="171939"/>
                </a:cubicBezTo>
                <a:cubicBezTo>
                  <a:pt x="753359" y="163472"/>
                  <a:pt x="349605" y="342860"/>
                  <a:pt x="238480" y="384664"/>
                </a:cubicBezTo>
                <a:cubicBezTo>
                  <a:pt x="127355" y="426468"/>
                  <a:pt x="99309" y="459806"/>
                  <a:pt x="82905" y="422764"/>
                </a:cubicBezTo>
                <a:cubicBezTo>
                  <a:pt x="66501" y="385722"/>
                  <a:pt x="123122" y="220622"/>
                  <a:pt x="140055" y="162414"/>
                </a:cubicBezTo>
                <a:cubicBezTo>
                  <a:pt x="156988" y="104206"/>
                  <a:pt x="146405" y="84626"/>
                  <a:pt x="184505" y="73514"/>
                </a:cubicBezTo>
                <a:cubicBezTo>
                  <a:pt x="222605" y="62402"/>
                  <a:pt x="344842" y="107910"/>
                  <a:pt x="368655" y="95739"/>
                </a:cubicBezTo>
                <a:cubicBezTo>
                  <a:pt x="392467" y="83568"/>
                  <a:pt x="264938" y="-7448"/>
                  <a:pt x="327380" y="489"/>
                </a:cubicBezTo>
                <a:cubicBezTo>
                  <a:pt x="389822" y="8426"/>
                  <a:pt x="715259" y="93622"/>
                  <a:pt x="743305" y="10843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 1327">
            <a:extLst>
              <a:ext uri="{FF2B5EF4-FFF2-40B4-BE49-F238E27FC236}">
                <a16:creationId xmlns:a16="http://schemas.microsoft.com/office/drawing/2014/main" id="{0DA76957-CEF3-65BD-A0E1-E17057BF11C6}"/>
              </a:ext>
            </a:extLst>
          </p:cNvPr>
          <p:cNvSpPr/>
          <p:nvPr/>
        </p:nvSpPr>
        <p:spPr>
          <a:xfrm>
            <a:off x="-39828" y="4809145"/>
            <a:ext cx="951595" cy="575344"/>
          </a:xfrm>
          <a:custGeom>
            <a:avLst/>
            <a:gdLst>
              <a:gd name="connsiteX0" fmla="*/ 11253 w 951595"/>
              <a:gd name="connsiteY0" fmla="*/ 569305 h 575344"/>
              <a:gd name="connsiteX1" fmla="*/ 551003 w 951595"/>
              <a:gd name="connsiteY1" fmla="*/ 315305 h 575344"/>
              <a:gd name="connsiteX2" fmla="*/ 544653 w 951595"/>
              <a:gd name="connsiteY2" fmla="*/ 359755 h 575344"/>
              <a:gd name="connsiteX3" fmla="*/ 947878 w 951595"/>
              <a:gd name="connsiteY3" fmla="*/ 4155 h 575344"/>
              <a:gd name="connsiteX4" fmla="*/ 731978 w 951595"/>
              <a:gd name="connsiteY4" fmla="*/ 178780 h 575344"/>
              <a:gd name="connsiteX5" fmla="*/ 506553 w 951595"/>
              <a:gd name="connsiteY5" fmla="*/ 381980 h 575344"/>
              <a:gd name="connsiteX6" fmla="*/ 208103 w 951595"/>
              <a:gd name="connsiteY6" fmla="*/ 486755 h 575344"/>
              <a:gd name="connsiteX7" fmla="*/ 11253 w 951595"/>
              <a:gd name="connsiteY7" fmla="*/ 569305 h 575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1595" h="575344">
                <a:moveTo>
                  <a:pt x="11253" y="569305"/>
                </a:moveTo>
                <a:cubicBezTo>
                  <a:pt x="68403" y="540730"/>
                  <a:pt x="462103" y="350230"/>
                  <a:pt x="551003" y="315305"/>
                </a:cubicBezTo>
                <a:cubicBezTo>
                  <a:pt x="639903" y="280380"/>
                  <a:pt x="478507" y="411613"/>
                  <a:pt x="544653" y="359755"/>
                </a:cubicBezTo>
                <a:cubicBezTo>
                  <a:pt x="610799" y="307897"/>
                  <a:pt x="916657" y="34317"/>
                  <a:pt x="947878" y="4155"/>
                </a:cubicBezTo>
                <a:cubicBezTo>
                  <a:pt x="979099" y="-26007"/>
                  <a:pt x="805532" y="115809"/>
                  <a:pt x="731978" y="178780"/>
                </a:cubicBezTo>
                <a:cubicBezTo>
                  <a:pt x="658424" y="241751"/>
                  <a:pt x="593866" y="330651"/>
                  <a:pt x="506553" y="381980"/>
                </a:cubicBezTo>
                <a:cubicBezTo>
                  <a:pt x="419240" y="433309"/>
                  <a:pt x="286949" y="456063"/>
                  <a:pt x="208103" y="486755"/>
                </a:cubicBezTo>
                <a:cubicBezTo>
                  <a:pt x="129257" y="517447"/>
                  <a:pt x="-45897" y="597880"/>
                  <a:pt x="11253" y="56930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 1328">
            <a:extLst>
              <a:ext uri="{FF2B5EF4-FFF2-40B4-BE49-F238E27FC236}">
                <a16:creationId xmlns:a16="http://schemas.microsoft.com/office/drawing/2014/main" id="{95F4A742-8693-A997-A624-227B2609D983}"/>
              </a:ext>
            </a:extLst>
          </p:cNvPr>
          <p:cNvSpPr/>
          <p:nvPr/>
        </p:nvSpPr>
        <p:spPr>
          <a:xfrm>
            <a:off x="1926997" y="3857566"/>
            <a:ext cx="432028" cy="412985"/>
          </a:xfrm>
          <a:custGeom>
            <a:avLst/>
            <a:gdLst>
              <a:gd name="connsiteX0" fmla="*/ 432028 w 432028"/>
              <a:gd name="connsiteY0" fmla="*/ 59 h 412985"/>
              <a:gd name="connsiteX1" fmla="*/ 124053 w 432028"/>
              <a:gd name="connsiteY1" fmla="*/ 254059 h 412985"/>
              <a:gd name="connsiteX2" fmla="*/ 241528 w 432028"/>
              <a:gd name="connsiteY2" fmla="*/ 206434 h 412985"/>
              <a:gd name="connsiteX3" fmla="*/ 228 w 432028"/>
              <a:gd name="connsiteY3" fmla="*/ 412809 h 412985"/>
              <a:gd name="connsiteX4" fmla="*/ 292328 w 432028"/>
              <a:gd name="connsiteY4" fmla="*/ 241359 h 412985"/>
              <a:gd name="connsiteX5" fmla="*/ 352653 w 432028"/>
              <a:gd name="connsiteY5" fmla="*/ 187384 h 412985"/>
              <a:gd name="connsiteX6" fmla="*/ 127228 w 432028"/>
              <a:gd name="connsiteY6" fmla="*/ 279459 h 412985"/>
              <a:gd name="connsiteX7" fmla="*/ 432028 w 432028"/>
              <a:gd name="connsiteY7" fmla="*/ 59 h 412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2028" h="412985">
                <a:moveTo>
                  <a:pt x="432028" y="59"/>
                </a:moveTo>
                <a:cubicBezTo>
                  <a:pt x="431499" y="-4174"/>
                  <a:pt x="155803" y="219663"/>
                  <a:pt x="124053" y="254059"/>
                </a:cubicBezTo>
                <a:cubicBezTo>
                  <a:pt x="92303" y="288455"/>
                  <a:pt x="262166" y="179976"/>
                  <a:pt x="241528" y="206434"/>
                </a:cubicBezTo>
                <a:cubicBezTo>
                  <a:pt x="220890" y="232892"/>
                  <a:pt x="-8239" y="406988"/>
                  <a:pt x="228" y="412809"/>
                </a:cubicBezTo>
                <a:cubicBezTo>
                  <a:pt x="8695" y="418630"/>
                  <a:pt x="233590" y="278930"/>
                  <a:pt x="292328" y="241359"/>
                </a:cubicBezTo>
                <a:cubicBezTo>
                  <a:pt x="351065" y="203788"/>
                  <a:pt x="380170" y="181034"/>
                  <a:pt x="352653" y="187384"/>
                </a:cubicBezTo>
                <a:cubicBezTo>
                  <a:pt x="325136" y="193734"/>
                  <a:pt x="117703" y="306976"/>
                  <a:pt x="127228" y="279459"/>
                </a:cubicBezTo>
                <a:cubicBezTo>
                  <a:pt x="136753" y="251942"/>
                  <a:pt x="432557" y="4292"/>
                  <a:pt x="432028" y="5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 1329">
            <a:extLst>
              <a:ext uri="{FF2B5EF4-FFF2-40B4-BE49-F238E27FC236}">
                <a16:creationId xmlns:a16="http://schemas.microsoft.com/office/drawing/2014/main" id="{8B2C9AEF-4BEF-7714-E079-968BAEAD1F22}"/>
              </a:ext>
            </a:extLst>
          </p:cNvPr>
          <p:cNvSpPr/>
          <p:nvPr/>
        </p:nvSpPr>
        <p:spPr>
          <a:xfrm>
            <a:off x="1940429" y="3923449"/>
            <a:ext cx="520720" cy="401109"/>
          </a:xfrm>
          <a:custGeom>
            <a:avLst/>
            <a:gdLst>
              <a:gd name="connsiteX0" fmla="*/ 443996 w 520720"/>
              <a:gd name="connsiteY0" fmla="*/ 851 h 401109"/>
              <a:gd name="connsiteX1" fmla="*/ 5846 w 520720"/>
              <a:gd name="connsiteY1" fmla="*/ 359626 h 401109"/>
              <a:gd name="connsiteX2" fmla="*/ 189996 w 520720"/>
              <a:gd name="connsiteY2" fmla="*/ 283426 h 401109"/>
              <a:gd name="connsiteX3" fmla="*/ 161421 w 520720"/>
              <a:gd name="connsiteY3" fmla="*/ 331051 h 401109"/>
              <a:gd name="connsiteX4" fmla="*/ 418596 w 520720"/>
              <a:gd name="connsiteY4" fmla="*/ 400901 h 401109"/>
              <a:gd name="connsiteX5" fmla="*/ 361446 w 520720"/>
              <a:gd name="connsiteY5" fmla="*/ 350101 h 401109"/>
              <a:gd name="connsiteX6" fmla="*/ 517021 w 520720"/>
              <a:gd name="connsiteY6" fmla="*/ 280251 h 401109"/>
              <a:gd name="connsiteX7" fmla="*/ 177296 w 520720"/>
              <a:gd name="connsiteY7" fmla="*/ 327876 h 401109"/>
              <a:gd name="connsiteX8" fmla="*/ 266196 w 520720"/>
              <a:gd name="connsiteY8" fmla="*/ 223101 h 401109"/>
              <a:gd name="connsiteX9" fmla="*/ 250321 w 520720"/>
              <a:gd name="connsiteY9" fmla="*/ 258026 h 401109"/>
              <a:gd name="connsiteX10" fmla="*/ 443996 w 520720"/>
              <a:gd name="connsiteY10" fmla="*/ 851 h 401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0720" h="401109">
                <a:moveTo>
                  <a:pt x="443996" y="851"/>
                </a:moveTo>
                <a:cubicBezTo>
                  <a:pt x="403250" y="17784"/>
                  <a:pt x="48179" y="312530"/>
                  <a:pt x="5846" y="359626"/>
                </a:cubicBezTo>
                <a:cubicBezTo>
                  <a:pt x="-36487" y="406722"/>
                  <a:pt x="164067" y="288188"/>
                  <a:pt x="189996" y="283426"/>
                </a:cubicBezTo>
                <a:cubicBezTo>
                  <a:pt x="215925" y="278664"/>
                  <a:pt x="123321" y="311472"/>
                  <a:pt x="161421" y="331051"/>
                </a:cubicBezTo>
                <a:cubicBezTo>
                  <a:pt x="199521" y="350630"/>
                  <a:pt x="385259" y="397726"/>
                  <a:pt x="418596" y="400901"/>
                </a:cubicBezTo>
                <a:cubicBezTo>
                  <a:pt x="451933" y="404076"/>
                  <a:pt x="345042" y="370209"/>
                  <a:pt x="361446" y="350101"/>
                </a:cubicBezTo>
                <a:cubicBezTo>
                  <a:pt x="377850" y="329993"/>
                  <a:pt x="547713" y="283955"/>
                  <a:pt x="517021" y="280251"/>
                </a:cubicBezTo>
                <a:cubicBezTo>
                  <a:pt x="486329" y="276547"/>
                  <a:pt x="219100" y="337401"/>
                  <a:pt x="177296" y="327876"/>
                </a:cubicBezTo>
                <a:cubicBezTo>
                  <a:pt x="135492" y="318351"/>
                  <a:pt x="254025" y="234743"/>
                  <a:pt x="266196" y="223101"/>
                </a:cubicBezTo>
                <a:cubicBezTo>
                  <a:pt x="278367" y="211459"/>
                  <a:pt x="220688" y="291363"/>
                  <a:pt x="250321" y="258026"/>
                </a:cubicBezTo>
                <a:cubicBezTo>
                  <a:pt x="279954" y="224689"/>
                  <a:pt x="484742" y="-16082"/>
                  <a:pt x="443996" y="85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 1330">
            <a:extLst>
              <a:ext uri="{FF2B5EF4-FFF2-40B4-BE49-F238E27FC236}">
                <a16:creationId xmlns:a16="http://schemas.microsoft.com/office/drawing/2014/main" id="{A0A25C5B-AB59-CE5D-B29D-23323044EABA}"/>
              </a:ext>
            </a:extLst>
          </p:cNvPr>
          <p:cNvSpPr/>
          <p:nvPr/>
        </p:nvSpPr>
        <p:spPr>
          <a:xfrm>
            <a:off x="-32249" y="4244928"/>
            <a:ext cx="551307" cy="867172"/>
          </a:xfrm>
          <a:custGeom>
            <a:avLst/>
            <a:gdLst>
              <a:gd name="connsiteX0" fmla="*/ 540249 w 551307"/>
              <a:gd name="connsiteY0" fmla="*/ 47 h 867172"/>
              <a:gd name="connsiteX1" fmla="*/ 403724 w 551307"/>
              <a:gd name="connsiteY1" fmla="*/ 193722 h 867172"/>
              <a:gd name="connsiteX2" fmla="*/ 432299 w 551307"/>
              <a:gd name="connsiteY2" fmla="*/ 174672 h 867172"/>
              <a:gd name="connsiteX3" fmla="*/ 400549 w 551307"/>
              <a:gd name="connsiteY3" fmla="*/ 269922 h 867172"/>
              <a:gd name="connsiteX4" fmla="*/ 308474 w 551307"/>
              <a:gd name="connsiteY4" fmla="*/ 308022 h 867172"/>
              <a:gd name="connsiteX5" fmla="*/ 25899 w 551307"/>
              <a:gd name="connsiteY5" fmla="*/ 854122 h 867172"/>
              <a:gd name="connsiteX6" fmla="*/ 22724 w 551307"/>
              <a:gd name="connsiteY6" fmla="*/ 657272 h 867172"/>
              <a:gd name="connsiteX7" fmla="*/ 10024 w 551307"/>
              <a:gd name="connsiteY7" fmla="*/ 219122 h 867172"/>
              <a:gd name="connsiteX8" fmla="*/ 187824 w 551307"/>
              <a:gd name="connsiteY8" fmla="*/ 120697 h 867172"/>
              <a:gd name="connsiteX9" fmla="*/ 67174 w 551307"/>
              <a:gd name="connsiteY9" fmla="*/ 174672 h 867172"/>
              <a:gd name="connsiteX10" fmla="*/ 540249 w 551307"/>
              <a:gd name="connsiteY10" fmla="*/ 47 h 86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1307" h="867172">
                <a:moveTo>
                  <a:pt x="540249" y="47"/>
                </a:moveTo>
                <a:cubicBezTo>
                  <a:pt x="596341" y="3222"/>
                  <a:pt x="421716" y="164618"/>
                  <a:pt x="403724" y="193722"/>
                </a:cubicBezTo>
                <a:cubicBezTo>
                  <a:pt x="385732" y="222826"/>
                  <a:pt x="432828" y="161972"/>
                  <a:pt x="432299" y="174672"/>
                </a:cubicBezTo>
                <a:cubicBezTo>
                  <a:pt x="431770" y="187372"/>
                  <a:pt x="421186" y="247697"/>
                  <a:pt x="400549" y="269922"/>
                </a:cubicBezTo>
                <a:cubicBezTo>
                  <a:pt x="379912" y="292147"/>
                  <a:pt x="370916" y="210655"/>
                  <a:pt x="308474" y="308022"/>
                </a:cubicBezTo>
                <a:cubicBezTo>
                  <a:pt x="246032" y="405389"/>
                  <a:pt x="73524" y="795914"/>
                  <a:pt x="25899" y="854122"/>
                </a:cubicBezTo>
                <a:cubicBezTo>
                  <a:pt x="-21726" y="912330"/>
                  <a:pt x="25370" y="763105"/>
                  <a:pt x="22724" y="657272"/>
                </a:cubicBezTo>
                <a:cubicBezTo>
                  <a:pt x="20078" y="551439"/>
                  <a:pt x="-17493" y="308551"/>
                  <a:pt x="10024" y="219122"/>
                </a:cubicBezTo>
                <a:cubicBezTo>
                  <a:pt x="37541" y="129693"/>
                  <a:pt x="178299" y="128105"/>
                  <a:pt x="187824" y="120697"/>
                </a:cubicBezTo>
                <a:cubicBezTo>
                  <a:pt x="197349" y="113289"/>
                  <a:pt x="8437" y="194251"/>
                  <a:pt x="67174" y="174672"/>
                </a:cubicBezTo>
                <a:cubicBezTo>
                  <a:pt x="125911" y="155093"/>
                  <a:pt x="484157" y="-3128"/>
                  <a:pt x="540249" y="4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 1331">
            <a:extLst>
              <a:ext uri="{FF2B5EF4-FFF2-40B4-BE49-F238E27FC236}">
                <a16:creationId xmlns:a16="http://schemas.microsoft.com/office/drawing/2014/main" id="{F0D9D5BD-C55C-5761-75D1-7945DD3913DE}"/>
              </a:ext>
            </a:extLst>
          </p:cNvPr>
          <p:cNvSpPr/>
          <p:nvPr/>
        </p:nvSpPr>
        <p:spPr>
          <a:xfrm>
            <a:off x="1084459" y="4095683"/>
            <a:ext cx="1351135" cy="530382"/>
          </a:xfrm>
          <a:custGeom>
            <a:avLst/>
            <a:gdLst>
              <a:gd name="connsiteX0" fmla="*/ 1350766 w 1351135"/>
              <a:gd name="connsiteY0" fmla="*/ 67 h 530382"/>
              <a:gd name="connsiteX1" fmla="*/ 849116 w 1351135"/>
              <a:gd name="connsiteY1" fmla="*/ 187392 h 530382"/>
              <a:gd name="connsiteX2" fmla="*/ 861816 w 1351135"/>
              <a:gd name="connsiteY2" fmla="*/ 200092 h 530382"/>
              <a:gd name="connsiteX3" fmla="*/ 191891 w 1351135"/>
              <a:gd name="connsiteY3" fmla="*/ 457267 h 530382"/>
              <a:gd name="connsiteX4" fmla="*/ 239516 w 1351135"/>
              <a:gd name="connsiteY4" fmla="*/ 435042 h 530382"/>
              <a:gd name="connsiteX5" fmla="*/ 4566 w 1351135"/>
              <a:gd name="connsiteY5" fmla="*/ 527117 h 530382"/>
              <a:gd name="connsiteX6" fmla="*/ 483991 w 1351135"/>
              <a:gd name="connsiteY6" fmla="*/ 298517 h 530382"/>
              <a:gd name="connsiteX7" fmla="*/ 890391 w 1351135"/>
              <a:gd name="connsiteY7" fmla="*/ 120717 h 530382"/>
              <a:gd name="connsiteX8" fmla="*/ 760216 w 1351135"/>
              <a:gd name="connsiteY8" fmla="*/ 165167 h 530382"/>
              <a:gd name="connsiteX9" fmla="*/ 1350766 w 1351135"/>
              <a:gd name="connsiteY9" fmla="*/ 67 h 530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1135" h="530382">
                <a:moveTo>
                  <a:pt x="1350766" y="67"/>
                </a:moveTo>
                <a:cubicBezTo>
                  <a:pt x="1365583" y="3771"/>
                  <a:pt x="930608" y="154055"/>
                  <a:pt x="849116" y="187392"/>
                </a:cubicBezTo>
                <a:cubicBezTo>
                  <a:pt x="767624" y="220729"/>
                  <a:pt x="971353" y="155113"/>
                  <a:pt x="861816" y="200092"/>
                </a:cubicBezTo>
                <a:cubicBezTo>
                  <a:pt x="752279" y="245071"/>
                  <a:pt x="295608" y="418109"/>
                  <a:pt x="191891" y="457267"/>
                </a:cubicBezTo>
                <a:cubicBezTo>
                  <a:pt x="88174" y="496425"/>
                  <a:pt x="270737" y="423400"/>
                  <a:pt x="239516" y="435042"/>
                </a:cubicBezTo>
                <a:cubicBezTo>
                  <a:pt x="208295" y="446684"/>
                  <a:pt x="-36180" y="549871"/>
                  <a:pt x="4566" y="527117"/>
                </a:cubicBezTo>
                <a:cubicBezTo>
                  <a:pt x="45312" y="504363"/>
                  <a:pt x="336354" y="366250"/>
                  <a:pt x="483991" y="298517"/>
                </a:cubicBezTo>
                <a:cubicBezTo>
                  <a:pt x="631628" y="230784"/>
                  <a:pt x="844354" y="142942"/>
                  <a:pt x="890391" y="120717"/>
                </a:cubicBezTo>
                <a:cubicBezTo>
                  <a:pt x="936428" y="98492"/>
                  <a:pt x="683487" y="184746"/>
                  <a:pt x="760216" y="165167"/>
                </a:cubicBezTo>
                <a:cubicBezTo>
                  <a:pt x="836945" y="145588"/>
                  <a:pt x="1335949" y="-3637"/>
                  <a:pt x="1350766" y="6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 1332">
            <a:extLst>
              <a:ext uri="{FF2B5EF4-FFF2-40B4-BE49-F238E27FC236}">
                <a16:creationId xmlns:a16="http://schemas.microsoft.com/office/drawing/2014/main" id="{11DA63F7-89BC-4817-50FF-0C0D23BBBCC0}"/>
              </a:ext>
            </a:extLst>
          </p:cNvPr>
          <p:cNvSpPr/>
          <p:nvPr/>
        </p:nvSpPr>
        <p:spPr>
          <a:xfrm>
            <a:off x="1589077" y="4660900"/>
            <a:ext cx="649298" cy="752947"/>
          </a:xfrm>
          <a:custGeom>
            <a:avLst/>
            <a:gdLst>
              <a:gd name="connsiteX0" fmla="*/ 649298 w 649298"/>
              <a:gd name="connsiteY0" fmla="*/ 0 h 752947"/>
              <a:gd name="connsiteX1" fmla="*/ 109548 w 649298"/>
              <a:gd name="connsiteY1" fmla="*/ 60325 h 752947"/>
              <a:gd name="connsiteX2" fmla="*/ 157173 w 649298"/>
              <a:gd name="connsiteY2" fmla="*/ 92075 h 752947"/>
              <a:gd name="connsiteX3" fmla="*/ 119073 w 649298"/>
              <a:gd name="connsiteY3" fmla="*/ 212725 h 752947"/>
              <a:gd name="connsiteX4" fmla="*/ 93673 w 649298"/>
              <a:gd name="connsiteY4" fmla="*/ 260350 h 752947"/>
              <a:gd name="connsiteX5" fmla="*/ 4773 w 649298"/>
              <a:gd name="connsiteY5" fmla="*/ 736600 h 752947"/>
              <a:gd name="connsiteX6" fmla="*/ 20648 w 649298"/>
              <a:gd name="connsiteY6" fmla="*/ 587375 h 752947"/>
              <a:gd name="connsiteX7" fmla="*/ 93673 w 649298"/>
              <a:gd name="connsiteY7" fmla="*/ 53975 h 752947"/>
              <a:gd name="connsiteX8" fmla="*/ 500073 w 649298"/>
              <a:gd name="connsiteY8" fmla="*/ 19050 h 752947"/>
              <a:gd name="connsiteX9" fmla="*/ 649298 w 649298"/>
              <a:gd name="connsiteY9" fmla="*/ 0 h 75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9298" h="752947">
                <a:moveTo>
                  <a:pt x="649298" y="0"/>
                </a:moveTo>
                <a:cubicBezTo>
                  <a:pt x="420433" y="22489"/>
                  <a:pt x="191569" y="44979"/>
                  <a:pt x="109548" y="60325"/>
                </a:cubicBezTo>
                <a:cubicBezTo>
                  <a:pt x="27527" y="75671"/>
                  <a:pt x="155585" y="66675"/>
                  <a:pt x="157173" y="92075"/>
                </a:cubicBezTo>
                <a:cubicBezTo>
                  <a:pt x="158760" y="117475"/>
                  <a:pt x="129656" y="184679"/>
                  <a:pt x="119073" y="212725"/>
                </a:cubicBezTo>
                <a:cubicBezTo>
                  <a:pt x="108490" y="240771"/>
                  <a:pt x="112723" y="173038"/>
                  <a:pt x="93673" y="260350"/>
                </a:cubicBezTo>
                <a:cubicBezTo>
                  <a:pt x="74623" y="347662"/>
                  <a:pt x="16944" y="682096"/>
                  <a:pt x="4773" y="736600"/>
                </a:cubicBezTo>
                <a:cubicBezTo>
                  <a:pt x="-7398" y="791104"/>
                  <a:pt x="5831" y="701146"/>
                  <a:pt x="20648" y="587375"/>
                </a:cubicBezTo>
                <a:cubicBezTo>
                  <a:pt x="35465" y="473604"/>
                  <a:pt x="13769" y="148696"/>
                  <a:pt x="93673" y="53975"/>
                </a:cubicBezTo>
                <a:cubicBezTo>
                  <a:pt x="173577" y="-40746"/>
                  <a:pt x="500073" y="19050"/>
                  <a:pt x="500073" y="19050"/>
                </a:cubicBezTo>
                <a:lnTo>
                  <a:pt x="649298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 1333">
            <a:extLst>
              <a:ext uri="{FF2B5EF4-FFF2-40B4-BE49-F238E27FC236}">
                <a16:creationId xmlns:a16="http://schemas.microsoft.com/office/drawing/2014/main" id="{28E0EE7E-6D9F-E181-594B-6C61E6897F56}"/>
              </a:ext>
            </a:extLst>
          </p:cNvPr>
          <p:cNvSpPr/>
          <p:nvPr/>
        </p:nvSpPr>
        <p:spPr>
          <a:xfrm>
            <a:off x="1934719" y="4357207"/>
            <a:ext cx="560735" cy="537924"/>
          </a:xfrm>
          <a:custGeom>
            <a:avLst/>
            <a:gdLst>
              <a:gd name="connsiteX0" fmla="*/ 557656 w 560735"/>
              <a:gd name="connsiteY0" fmla="*/ 2068 h 537924"/>
              <a:gd name="connsiteX1" fmla="*/ 160781 w 560735"/>
              <a:gd name="connsiteY1" fmla="*/ 370368 h 537924"/>
              <a:gd name="connsiteX2" fmla="*/ 8381 w 560735"/>
              <a:gd name="connsiteY2" fmla="*/ 532293 h 537924"/>
              <a:gd name="connsiteX3" fmla="*/ 389381 w 560735"/>
              <a:gd name="connsiteY3" fmla="*/ 183043 h 537924"/>
              <a:gd name="connsiteX4" fmla="*/ 348106 w 560735"/>
              <a:gd name="connsiteY4" fmla="*/ 217968 h 537924"/>
              <a:gd name="connsiteX5" fmla="*/ 557656 w 560735"/>
              <a:gd name="connsiteY5" fmla="*/ 2068 h 53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0735" h="537924">
                <a:moveTo>
                  <a:pt x="557656" y="2068"/>
                </a:moveTo>
                <a:cubicBezTo>
                  <a:pt x="526435" y="27468"/>
                  <a:pt x="252327" y="281997"/>
                  <a:pt x="160781" y="370368"/>
                </a:cubicBezTo>
                <a:cubicBezTo>
                  <a:pt x="69235" y="458739"/>
                  <a:pt x="-29719" y="563514"/>
                  <a:pt x="8381" y="532293"/>
                </a:cubicBezTo>
                <a:cubicBezTo>
                  <a:pt x="46481" y="501072"/>
                  <a:pt x="332760" y="235430"/>
                  <a:pt x="389381" y="183043"/>
                </a:cubicBezTo>
                <a:cubicBezTo>
                  <a:pt x="446002" y="130656"/>
                  <a:pt x="323235" y="242839"/>
                  <a:pt x="348106" y="217968"/>
                </a:cubicBezTo>
                <a:cubicBezTo>
                  <a:pt x="372977" y="193097"/>
                  <a:pt x="588877" y="-23332"/>
                  <a:pt x="557656" y="206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 1334">
            <a:extLst>
              <a:ext uri="{FF2B5EF4-FFF2-40B4-BE49-F238E27FC236}">
                <a16:creationId xmlns:a16="http://schemas.microsoft.com/office/drawing/2014/main" id="{CC743068-D9B9-8C79-48DD-83BAEB5900CB}"/>
              </a:ext>
            </a:extLst>
          </p:cNvPr>
          <p:cNvSpPr/>
          <p:nvPr/>
        </p:nvSpPr>
        <p:spPr>
          <a:xfrm>
            <a:off x="2481863" y="4134284"/>
            <a:ext cx="205531" cy="1050814"/>
          </a:xfrm>
          <a:custGeom>
            <a:avLst/>
            <a:gdLst>
              <a:gd name="connsiteX0" fmla="*/ 987 w 205531"/>
              <a:gd name="connsiteY0" fmla="*/ 5916 h 1050814"/>
              <a:gd name="connsiteX1" fmla="*/ 115287 w 205531"/>
              <a:gd name="connsiteY1" fmla="*/ 783791 h 1050814"/>
              <a:gd name="connsiteX2" fmla="*/ 121637 w 205531"/>
              <a:gd name="connsiteY2" fmla="*/ 736166 h 1050814"/>
              <a:gd name="connsiteX3" fmla="*/ 201012 w 205531"/>
              <a:gd name="connsiteY3" fmla="*/ 1047316 h 1050814"/>
              <a:gd name="connsiteX4" fmla="*/ 181962 w 205531"/>
              <a:gd name="connsiteY4" fmla="*/ 866341 h 1050814"/>
              <a:gd name="connsiteX5" fmla="*/ 67662 w 205531"/>
              <a:gd name="connsiteY5" fmla="*/ 320241 h 1050814"/>
              <a:gd name="connsiteX6" fmla="*/ 61312 w 205531"/>
              <a:gd name="connsiteY6" fmla="*/ 418666 h 1050814"/>
              <a:gd name="connsiteX7" fmla="*/ 987 w 205531"/>
              <a:gd name="connsiteY7" fmla="*/ 5916 h 1050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5531" h="1050814">
                <a:moveTo>
                  <a:pt x="987" y="5916"/>
                </a:moveTo>
                <a:cubicBezTo>
                  <a:pt x="9983" y="66770"/>
                  <a:pt x="95179" y="662083"/>
                  <a:pt x="115287" y="783791"/>
                </a:cubicBezTo>
                <a:cubicBezTo>
                  <a:pt x="135395" y="905499"/>
                  <a:pt x="107350" y="692245"/>
                  <a:pt x="121637" y="736166"/>
                </a:cubicBezTo>
                <a:cubicBezTo>
                  <a:pt x="135924" y="780087"/>
                  <a:pt x="190958" y="1025620"/>
                  <a:pt x="201012" y="1047316"/>
                </a:cubicBezTo>
                <a:cubicBezTo>
                  <a:pt x="211066" y="1069012"/>
                  <a:pt x="204187" y="987520"/>
                  <a:pt x="181962" y="866341"/>
                </a:cubicBezTo>
                <a:cubicBezTo>
                  <a:pt x="159737" y="745162"/>
                  <a:pt x="87770" y="394854"/>
                  <a:pt x="67662" y="320241"/>
                </a:cubicBezTo>
                <a:cubicBezTo>
                  <a:pt x="47554" y="245628"/>
                  <a:pt x="75599" y="464703"/>
                  <a:pt x="61312" y="418666"/>
                </a:cubicBezTo>
                <a:cubicBezTo>
                  <a:pt x="47025" y="372629"/>
                  <a:pt x="-8009" y="-54938"/>
                  <a:pt x="987" y="591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 1335">
            <a:extLst>
              <a:ext uri="{FF2B5EF4-FFF2-40B4-BE49-F238E27FC236}">
                <a16:creationId xmlns:a16="http://schemas.microsoft.com/office/drawing/2014/main" id="{8BA7B91B-BF8C-60AF-062D-098BF14FCC97}"/>
              </a:ext>
            </a:extLst>
          </p:cNvPr>
          <p:cNvSpPr/>
          <p:nvPr/>
        </p:nvSpPr>
        <p:spPr>
          <a:xfrm>
            <a:off x="2568654" y="4450407"/>
            <a:ext cx="734213" cy="570877"/>
          </a:xfrm>
          <a:custGeom>
            <a:avLst/>
            <a:gdLst>
              <a:gd name="connsiteX0" fmla="*/ 9446 w 734213"/>
              <a:gd name="connsiteY0" fmla="*/ 32693 h 570877"/>
              <a:gd name="connsiteX1" fmla="*/ 63421 w 734213"/>
              <a:gd name="connsiteY1" fmla="*/ 61268 h 570877"/>
              <a:gd name="connsiteX2" fmla="*/ 276146 w 734213"/>
              <a:gd name="connsiteY2" fmla="*/ 124768 h 570877"/>
              <a:gd name="connsiteX3" fmla="*/ 669846 w 734213"/>
              <a:gd name="connsiteY3" fmla="*/ 29518 h 570877"/>
              <a:gd name="connsiteX4" fmla="*/ 568246 w 734213"/>
              <a:gd name="connsiteY4" fmla="*/ 54918 h 570877"/>
              <a:gd name="connsiteX5" fmla="*/ 733346 w 734213"/>
              <a:gd name="connsiteY5" fmla="*/ 943 h 570877"/>
              <a:gd name="connsiteX6" fmla="*/ 628571 w 734213"/>
              <a:gd name="connsiteY6" fmla="*/ 108893 h 570877"/>
              <a:gd name="connsiteX7" fmla="*/ 523796 w 734213"/>
              <a:gd name="connsiteY7" fmla="*/ 359718 h 570877"/>
              <a:gd name="connsiteX8" fmla="*/ 536496 w 734213"/>
              <a:gd name="connsiteY8" fmla="*/ 366068 h 570877"/>
              <a:gd name="connsiteX9" fmla="*/ 447596 w 734213"/>
              <a:gd name="connsiteY9" fmla="*/ 550218 h 570877"/>
              <a:gd name="connsiteX10" fmla="*/ 349171 w 734213"/>
              <a:gd name="connsiteY10" fmla="*/ 559743 h 570877"/>
              <a:gd name="connsiteX11" fmla="*/ 209471 w 734213"/>
              <a:gd name="connsiteY11" fmla="*/ 489893 h 570877"/>
              <a:gd name="connsiteX12" fmla="*/ 396796 w 734213"/>
              <a:gd name="connsiteY12" fmla="*/ 489893 h 570877"/>
              <a:gd name="connsiteX13" fmla="*/ 285671 w 734213"/>
              <a:gd name="connsiteY13" fmla="*/ 397818 h 570877"/>
              <a:gd name="connsiteX14" fmla="*/ 333296 w 734213"/>
              <a:gd name="connsiteY14" fmla="*/ 347018 h 570877"/>
              <a:gd name="connsiteX15" fmla="*/ 225346 w 734213"/>
              <a:gd name="connsiteY15" fmla="*/ 321618 h 570877"/>
              <a:gd name="connsiteX16" fmla="*/ 304721 w 734213"/>
              <a:gd name="connsiteY16" fmla="*/ 293043 h 570877"/>
              <a:gd name="connsiteX17" fmla="*/ 177721 w 734213"/>
              <a:gd name="connsiteY17" fmla="*/ 242243 h 570877"/>
              <a:gd name="connsiteX18" fmla="*/ 301546 w 734213"/>
              <a:gd name="connsiteY18" fmla="*/ 245418 h 570877"/>
              <a:gd name="connsiteX19" fmla="*/ 104696 w 734213"/>
              <a:gd name="connsiteY19" fmla="*/ 115243 h 570877"/>
              <a:gd name="connsiteX20" fmla="*/ 228521 w 734213"/>
              <a:gd name="connsiteY20" fmla="*/ 235893 h 570877"/>
              <a:gd name="connsiteX21" fmla="*/ 9446 w 734213"/>
              <a:gd name="connsiteY21" fmla="*/ 32693 h 570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34213" h="570877">
                <a:moveTo>
                  <a:pt x="9446" y="32693"/>
                </a:moveTo>
                <a:cubicBezTo>
                  <a:pt x="-18071" y="3589"/>
                  <a:pt x="18971" y="45922"/>
                  <a:pt x="63421" y="61268"/>
                </a:cubicBezTo>
                <a:cubicBezTo>
                  <a:pt x="107871" y="76614"/>
                  <a:pt x="175075" y="130060"/>
                  <a:pt x="276146" y="124768"/>
                </a:cubicBezTo>
                <a:cubicBezTo>
                  <a:pt x="377217" y="119476"/>
                  <a:pt x="621163" y="41160"/>
                  <a:pt x="669846" y="29518"/>
                </a:cubicBezTo>
                <a:cubicBezTo>
                  <a:pt x="718529" y="17876"/>
                  <a:pt x="557663" y="59681"/>
                  <a:pt x="568246" y="54918"/>
                </a:cubicBezTo>
                <a:cubicBezTo>
                  <a:pt x="578829" y="50156"/>
                  <a:pt x="723292" y="-8053"/>
                  <a:pt x="733346" y="943"/>
                </a:cubicBezTo>
                <a:cubicBezTo>
                  <a:pt x="743400" y="9939"/>
                  <a:pt x="663496" y="49097"/>
                  <a:pt x="628571" y="108893"/>
                </a:cubicBezTo>
                <a:cubicBezTo>
                  <a:pt x="593646" y="168689"/>
                  <a:pt x="539142" y="316855"/>
                  <a:pt x="523796" y="359718"/>
                </a:cubicBezTo>
                <a:cubicBezTo>
                  <a:pt x="508450" y="402581"/>
                  <a:pt x="549196" y="334318"/>
                  <a:pt x="536496" y="366068"/>
                </a:cubicBezTo>
                <a:cubicBezTo>
                  <a:pt x="523796" y="397818"/>
                  <a:pt x="478817" y="517939"/>
                  <a:pt x="447596" y="550218"/>
                </a:cubicBezTo>
                <a:cubicBezTo>
                  <a:pt x="416375" y="582497"/>
                  <a:pt x="388858" y="569797"/>
                  <a:pt x="349171" y="559743"/>
                </a:cubicBezTo>
                <a:cubicBezTo>
                  <a:pt x="309484" y="549689"/>
                  <a:pt x="201534" y="501535"/>
                  <a:pt x="209471" y="489893"/>
                </a:cubicBezTo>
                <a:cubicBezTo>
                  <a:pt x="217409" y="478251"/>
                  <a:pt x="384096" y="505239"/>
                  <a:pt x="396796" y="489893"/>
                </a:cubicBezTo>
                <a:cubicBezTo>
                  <a:pt x="409496" y="474547"/>
                  <a:pt x="296254" y="421630"/>
                  <a:pt x="285671" y="397818"/>
                </a:cubicBezTo>
                <a:cubicBezTo>
                  <a:pt x="275088" y="374006"/>
                  <a:pt x="343350" y="359718"/>
                  <a:pt x="333296" y="347018"/>
                </a:cubicBezTo>
                <a:cubicBezTo>
                  <a:pt x="323242" y="334318"/>
                  <a:pt x="230108" y="330614"/>
                  <a:pt x="225346" y="321618"/>
                </a:cubicBezTo>
                <a:cubicBezTo>
                  <a:pt x="220584" y="312622"/>
                  <a:pt x="312658" y="306272"/>
                  <a:pt x="304721" y="293043"/>
                </a:cubicBezTo>
                <a:cubicBezTo>
                  <a:pt x="296784" y="279814"/>
                  <a:pt x="178250" y="250181"/>
                  <a:pt x="177721" y="242243"/>
                </a:cubicBezTo>
                <a:cubicBezTo>
                  <a:pt x="177192" y="234306"/>
                  <a:pt x="313717" y="266585"/>
                  <a:pt x="301546" y="245418"/>
                </a:cubicBezTo>
                <a:cubicBezTo>
                  <a:pt x="289375" y="224251"/>
                  <a:pt x="116867" y="116830"/>
                  <a:pt x="104696" y="115243"/>
                </a:cubicBezTo>
                <a:cubicBezTo>
                  <a:pt x="92525" y="113656"/>
                  <a:pt x="241750" y="244889"/>
                  <a:pt x="228521" y="235893"/>
                </a:cubicBezTo>
                <a:cubicBezTo>
                  <a:pt x="215292" y="226897"/>
                  <a:pt x="36963" y="61797"/>
                  <a:pt x="9446" y="3269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 1336">
            <a:extLst>
              <a:ext uri="{FF2B5EF4-FFF2-40B4-BE49-F238E27FC236}">
                <a16:creationId xmlns:a16="http://schemas.microsoft.com/office/drawing/2014/main" id="{7F6C29E0-7D37-B621-4855-CA1C221520AE}"/>
              </a:ext>
            </a:extLst>
          </p:cNvPr>
          <p:cNvSpPr/>
          <p:nvPr/>
        </p:nvSpPr>
        <p:spPr>
          <a:xfrm>
            <a:off x="2144828" y="4425950"/>
            <a:ext cx="338022" cy="331648"/>
          </a:xfrm>
          <a:custGeom>
            <a:avLst/>
            <a:gdLst>
              <a:gd name="connsiteX0" fmla="*/ 338022 w 338022"/>
              <a:gd name="connsiteY0" fmla="*/ 0 h 331648"/>
              <a:gd name="connsiteX1" fmla="*/ 1472 w 338022"/>
              <a:gd name="connsiteY1" fmla="*/ 330200 h 331648"/>
              <a:gd name="connsiteX2" fmla="*/ 211022 w 338022"/>
              <a:gd name="connsiteY2" fmla="*/ 123825 h 331648"/>
              <a:gd name="connsiteX3" fmla="*/ 103072 w 338022"/>
              <a:gd name="connsiteY3" fmla="*/ 206375 h 331648"/>
              <a:gd name="connsiteX4" fmla="*/ 338022 w 338022"/>
              <a:gd name="connsiteY4" fmla="*/ 0 h 33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022" h="331648">
                <a:moveTo>
                  <a:pt x="338022" y="0"/>
                </a:moveTo>
                <a:lnTo>
                  <a:pt x="1472" y="330200"/>
                </a:lnTo>
                <a:cubicBezTo>
                  <a:pt x="-19695" y="350838"/>
                  <a:pt x="194089" y="144463"/>
                  <a:pt x="211022" y="123825"/>
                </a:cubicBezTo>
                <a:cubicBezTo>
                  <a:pt x="227955" y="103188"/>
                  <a:pt x="103072" y="206375"/>
                  <a:pt x="103072" y="206375"/>
                </a:cubicBezTo>
                <a:lnTo>
                  <a:pt x="338022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 1337">
            <a:extLst>
              <a:ext uri="{FF2B5EF4-FFF2-40B4-BE49-F238E27FC236}">
                <a16:creationId xmlns:a16="http://schemas.microsoft.com/office/drawing/2014/main" id="{0306FDC5-53A6-308E-B9DF-F38B58BA4496}"/>
              </a:ext>
            </a:extLst>
          </p:cNvPr>
          <p:cNvSpPr/>
          <p:nvPr/>
        </p:nvSpPr>
        <p:spPr>
          <a:xfrm>
            <a:off x="1996074" y="4790471"/>
            <a:ext cx="207819" cy="393098"/>
          </a:xfrm>
          <a:custGeom>
            <a:avLst/>
            <a:gdLst>
              <a:gd name="connsiteX0" fmla="*/ 1001 w 207819"/>
              <a:gd name="connsiteY0" fmla="*/ 604 h 393098"/>
              <a:gd name="connsiteX1" fmla="*/ 23226 w 207819"/>
              <a:gd name="connsiteY1" fmla="*/ 118079 h 393098"/>
              <a:gd name="connsiteX2" fmla="*/ 102601 w 207819"/>
              <a:gd name="connsiteY2" fmla="*/ 260954 h 393098"/>
              <a:gd name="connsiteX3" fmla="*/ 80376 w 207819"/>
              <a:gd name="connsiteY3" fmla="*/ 219679 h 393098"/>
              <a:gd name="connsiteX4" fmla="*/ 207376 w 207819"/>
              <a:gd name="connsiteY4" fmla="*/ 391129 h 393098"/>
              <a:gd name="connsiteX5" fmla="*/ 118476 w 207819"/>
              <a:gd name="connsiteY5" fmla="*/ 302229 h 393098"/>
              <a:gd name="connsiteX6" fmla="*/ 16876 w 207819"/>
              <a:gd name="connsiteY6" fmla="*/ 143479 h 393098"/>
              <a:gd name="connsiteX7" fmla="*/ 48626 w 207819"/>
              <a:gd name="connsiteY7" fmla="*/ 168879 h 393098"/>
              <a:gd name="connsiteX8" fmla="*/ 1001 w 207819"/>
              <a:gd name="connsiteY8" fmla="*/ 604 h 393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7819" h="393098">
                <a:moveTo>
                  <a:pt x="1001" y="604"/>
                </a:moveTo>
                <a:cubicBezTo>
                  <a:pt x="-3232" y="-7863"/>
                  <a:pt x="6293" y="74687"/>
                  <a:pt x="23226" y="118079"/>
                </a:cubicBezTo>
                <a:cubicBezTo>
                  <a:pt x="40159" y="161471"/>
                  <a:pt x="93076" y="244021"/>
                  <a:pt x="102601" y="260954"/>
                </a:cubicBezTo>
                <a:cubicBezTo>
                  <a:pt x="112126" y="277887"/>
                  <a:pt x="62914" y="197983"/>
                  <a:pt x="80376" y="219679"/>
                </a:cubicBezTo>
                <a:cubicBezTo>
                  <a:pt x="97838" y="241375"/>
                  <a:pt x="201026" y="377371"/>
                  <a:pt x="207376" y="391129"/>
                </a:cubicBezTo>
                <a:cubicBezTo>
                  <a:pt x="213726" y="404887"/>
                  <a:pt x="150226" y="343504"/>
                  <a:pt x="118476" y="302229"/>
                </a:cubicBezTo>
                <a:cubicBezTo>
                  <a:pt x="86726" y="260954"/>
                  <a:pt x="28518" y="165704"/>
                  <a:pt x="16876" y="143479"/>
                </a:cubicBezTo>
                <a:cubicBezTo>
                  <a:pt x="5234" y="121254"/>
                  <a:pt x="48626" y="187929"/>
                  <a:pt x="48626" y="168879"/>
                </a:cubicBezTo>
                <a:cubicBezTo>
                  <a:pt x="48626" y="149829"/>
                  <a:pt x="5234" y="9071"/>
                  <a:pt x="1001" y="60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 1338">
            <a:extLst>
              <a:ext uri="{FF2B5EF4-FFF2-40B4-BE49-F238E27FC236}">
                <a16:creationId xmlns:a16="http://schemas.microsoft.com/office/drawing/2014/main" id="{CBF8D082-54BD-2B8C-94D8-21E78E325B01}"/>
              </a:ext>
            </a:extLst>
          </p:cNvPr>
          <p:cNvSpPr/>
          <p:nvPr/>
        </p:nvSpPr>
        <p:spPr>
          <a:xfrm>
            <a:off x="1981291" y="4768762"/>
            <a:ext cx="234921" cy="454130"/>
          </a:xfrm>
          <a:custGeom>
            <a:avLst/>
            <a:gdLst>
              <a:gd name="connsiteX0" fmla="*/ 18959 w 234921"/>
              <a:gd name="connsiteY0" fmla="*/ 88 h 454130"/>
              <a:gd name="connsiteX1" fmla="*/ 18959 w 234921"/>
              <a:gd name="connsiteY1" fmla="*/ 146138 h 454130"/>
              <a:gd name="connsiteX2" fmla="*/ 31659 w 234921"/>
              <a:gd name="connsiteY2" fmla="*/ 203288 h 454130"/>
              <a:gd name="connsiteX3" fmla="*/ 161834 w 234921"/>
              <a:gd name="connsiteY3" fmla="*/ 365213 h 454130"/>
              <a:gd name="connsiteX4" fmla="*/ 107859 w 234921"/>
              <a:gd name="connsiteY4" fmla="*/ 333463 h 454130"/>
              <a:gd name="connsiteX5" fmla="*/ 234859 w 234921"/>
              <a:gd name="connsiteY5" fmla="*/ 454113 h 454130"/>
              <a:gd name="connsiteX6" fmla="*/ 88809 w 234921"/>
              <a:gd name="connsiteY6" fmla="*/ 323938 h 454130"/>
              <a:gd name="connsiteX7" fmla="*/ 3084 w 234921"/>
              <a:gd name="connsiteY7" fmla="*/ 127088 h 454130"/>
              <a:gd name="connsiteX8" fmla="*/ 18959 w 234921"/>
              <a:gd name="connsiteY8" fmla="*/ 88 h 454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921" h="454130">
                <a:moveTo>
                  <a:pt x="18959" y="88"/>
                </a:moveTo>
                <a:cubicBezTo>
                  <a:pt x="21605" y="3263"/>
                  <a:pt x="16842" y="112271"/>
                  <a:pt x="18959" y="146138"/>
                </a:cubicBezTo>
                <a:cubicBezTo>
                  <a:pt x="21076" y="180005"/>
                  <a:pt x="7847" y="166776"/>
                  <a:pt x="31659" y="203288"/>
                </a:cubicBezTo>
                <a:cubicBezTo>
                  <a:pt x="55471" y="239800"/>
                  <a:pt x="149134" y="343517"/>
                  <a:pt x="161834" y="365213"/>
                </a:cubicBezTo>
                <a:cubicBezTo>
                  <a:pt x="174534" y="386909"/>
                  <a:pt x="95688" y="318646"/>
                  <a:pt x="107859" y="333463"/>
                </a:cubicBezTo>
                <a:cubicBezTo>
                  <a:pt x="120030" y="348280"/>
                  <a:pt x="238034" y="455700"/>
                  <a:pt x="234859" y="454113"/>
                </a:cubicBezTo>
                <a:cubicBezTo>
                  <a:pt x="231684" y="452526"/>
                  <a:pt x="127438" y="378442"/>
                  <a:pt x="88809" y="323938"/>
                </a:cubicBezTo>
                <a:cubicBezTo>
                  <a:pt x="50180" y="269434"/>
                  <a:pt x="14726" y="174184"/>
                  <a:pt x="3084" y="127088"/>
                </a:cubicBezTo>
                <a:cubicBezTo>
                  <a:pt x="-8558" y="79992"/>
                  <a:pt x="16313" y="-3087"/>
                  <a:pt x="18959" y="8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 1339">
            <a:extLst>
              <a:ext uri="{FF2B5EF4-FFF2-40B4-BE49-F238E27FC236}">
                <a16:creationId xmlns:a16="http://schemas.microsoft.com/office/drawing/2014/main" id="{C14E83AE-0381-68CC-EC80-373A97025225}"/>
              </a:ext>
            </a:extLst>
          </p:cNvPr>
          <p:cNvSpPr/>
          <p:nvPr/>
        </p:nvSpPr>
        <p:spPr>
          <a:xfrm>
            <a:off x="2466549" y="4342868"/>
            <a:ext cx="94679" cy="678550"/>
          </a:xfrm>
          <a:custGeom>
            <a:avLst/>
            <a:gdLst>
              <a:gd name="connsiteX0" fmla="*/ 426 w 94679"/>
              <a:gd name="connsiteY0" fmla="*/ 3707 h 678550"/>
              <a:gd name="connsiteX1" fmla="*/ 92501 w 94679"/>
              <a:gd name="connsiteY1" fmla="*/ 508532 h 678550"/>
              <a:gd name="connsiteX2" fmla="*/ 67101 w 94679"/>
              <a:gd name="connsiteY2" fmla="*/ 460907 h 678550"/>
              <a:gd name="connsiteX3" fmla="*/ 82976 w 94679"/>
              <a:gd name="connsiteY3" fmla="*/ 622832 h 678550"/>
              <a:gd name="connsiteX4" fmla="*/ 73451 w 94679"/>
              <a:gd name="connsiteY4" fmla="*/ 676807 h 678550"/>
              <a:gd name="connsiteX5" fmla="*/ 76626 w 94679"/>
              <a:gd name="connsiteY5" fmla="*/ 568857 h 678550"/>
              <a:gd name="connsiteX6" fmla="*/ 89326 w 94679"/>
              <a:gd name="connsiteY6" fmla="*/ 375182 h 678550"/>
              <a:gd name="connsiteX7" fmla="*/ 70276 w 94679"/>
              <a:gd name="connsiteY7" fmla="*/ 225957 h 678550"/>
              <a:gd name="connsiteX8" fmla="*/ 57576 w 94679"/>
              <a:gd name="connsiteY8" fmla="*/ 276757 h 678550"/>
              <a:gd name="connsiteX9" fmla="*/ 426 w 94679"/>
              <a:gd name="connsiteY9" fmla="*/ 3707 h 67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4679" h="678550">
                <a:moveTo>
                  <a:pt x="426" y="3707"/>
                </a:moveTo>
                <a:cubicBezTo>
                  <a:pt x="6247" y="42336"/>
                  <a:pt x="81389" y="432332"/>
                  <a:pt x="92501" y="508532"/>
                </a:cubicBezTo>
                <a:cubicBezTo>
                  <a:pt x="103613" y="584732"/>
                  <a:pt x="68688" y="441857"/>
                  <a:pt x="67101" y="460907"/>
                </a:cubicBezTo>
                <a:cubicBezTo>
                  <a:pt x="65514" y="479957"/>
                  <a:pt x="81918" y="586849"/>
                  <a:pt x="82976" y="622832"/>
                </a:cubicBezTo>
                <a:cubicBezTo>
                  <a:pt x="84034" y="658815"/>
                  <a:pt x="74509" y="685803"/>
                  <a:pt x="73451" y="676807"/>
                </a:cubicBezTo>
                <a:cubicBezTo>
                  <a:pt x="72393" y="667811"/>
                  <a:pt x="73980" y="619128"/>
                  <a:pt x="76626" y="568857"/>
                </a:cubicBezTo>
                <a:cubicBezTo>
                  <a:pt x="79272" y="518586"/>
                  <a:pt x="90384" y="432332"/>
                  <a:pt x="89326" y="375182"/>
                </a:cubicBezTo>
                <a:cubicBezTo>
                  <a:pt x="88268" y="318032"/>
                  <a:pt x="75568" y="242361"/>
                  <a:pt x="70276" y="225957"/>
                </a:cubicBezTo>
                <a:cubicBezTo>
                  <a:pt x="64984" y="209553"/>
                  <a:pt x="64984" y="313269"/>
                  <a:pt x="57576" y="276757"/>
                </a:cubicBezTo>
                <a:cubicBezTo>
                  <a:pt x="50168" y="240245"/>
                  <a:pt x="-5395" y="-34922"/>
                  <a:pt x="426" y="370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 1340">
            <a:extLst>
              <a:ext uri="{FF2B5EF4-FFF2-40B4-BE49-F238E27FC236}">
                <a16:creationId xmlns:a16="http://schemas.microsoft.com/office/drawing/2014/main" id="{39604FD0-F805-95BA-CB44-6709B5BB2CC0}"/>
              </a:ext>
            </a:extLst>
          </p:cNvPr>
          <p:cNvSpPr/>
          <p:nvPr/>
        </p:nvSpPr>
        <p:spPr>
          <a:xfrm>
            <a:off x="1949163" y="4787900"/>
            <a:ext cx="235980" cy="47723"/>
          </a:xfrm>
          <a:custGeom>
            <a:avLst/>
            <a:gdLst>
              <a:gd name="connsiteX0" fmla="*/ 287 w 235980"/>
              <a:gd name="connsiteY0" fmla="*/ 22225 h 47723"/>
              <a:gd name="connsiteX1" fmla="*/ 133637 w 235980"/>
              <a:gd name="connsiteY1" fmla="*/ 12700 h 47723"/>
              <a:gd name="connsiteX2" fmla="*/ 235237 w 235980"/>
              <a:gd name="connsiteY2" fmla="*/ 47625 h 47723"/>
              <a:gd name="connsiteX3" fmla="*/ 171737 w 235980"/>
              <a:gd name="connsiteY3" fmla="*/ 0 h 47723"/>
              <a:gd name="connsiteX4" fmla="*/ 287 w 235980"/>
              <a:gd name="connsiteY4" fmla="*/ 22225 h 47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980" h="47723">
                <a:moveTo>
                  <a:pt x="287" y="22225"/>
                </a:moveTo>
                <a:cubicBezTo>
                  <a:pt x="-6063" y="24342"/>
                  <a:pt x="94479" y="8467"/>
                  <a:pt x="133637" y="12700"/>
                </a:cubicBezTo>
                <a:cubicBezTo>
                  <a:pt x="172795" y="16933"/>
                  <a:pt x="228887" y="49742"/>
                  <a:pt x="235237" y="47625"/>
                </a:cubicBezTo>
                <a:cubicBezTo>
                  <a:pt x="241587" y="45508"/>
                  <a:pt x="206133" y="4762"/>
                  <a:pt x="171737" y="0"/>
                </a:cubicBezTo>
                <a:lnTo>
                  <a:pt x="287" y="22225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 1341">
            <a:extLst>
              <a:ext uri="{FF2B5EF4-FFF2-40B4-BE49-F238E27FC236}">
                <a16:creationId xmlns:a16="http://schemas.microsoft.com/office/drawing/2014/main" id="{64C39C58-5A09-0051-35DE-618A41C971B7}"/>
              </a:ext>
            </a:extLst>
          </p:cNvPr>
          <p:cNvSpPr/>
          <p:nvPr/>
        </p:nvSpPr>
        <p:spPr>
          <a:xfrm>
            <a:off x="1929772" y="4819640"/>
            <a:ext cx="279491" cy="23881"/>
          </a:xfrm>
          <a:custGeom>
            <a:avLst/>
            <a:gdLst>
              <a:gd name="connsiteX0" fmla="*/ 628 w 279491"/>
              <a:gd name="connsiteY0" fmla="*/ 22235 h 23881"/>
              <a:gd name="connsiteX1" fmla="*/ 219703 w 279491"/>
              <a:gd name="connsiteY1" fmla="*/ 22235 h 23881"/>
              <a:gd name="connsiteX2" fmla="*/ 276853 w 279491"/>
              <a:gd name="connsiteY2" fmla="*/ 22235 h 23881"/>
              <a:gd name="connsiteX3" fmla="*/ 156203 w 279491"/>
              <a:gd name="connsiteY3" fmla="*/ 10 h 23881"/>
              <a:gd name="connsiteX4" fmla="*/ 628 w 279491"/>
              <a:gd name="connsiteY4" fmla="*/ 22235 h 23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491" h="23881">
                <a:moveTo>
                  <a:pt x="628" y="22235"/>
                </a:moveTo>
                <a:cubicBezTo>
                  <a:pt x="11211" y="25939"/>
                  <a:pt x="219703" y="22235"/>
                  <a:pt x="219703" y="22235"/>
                </a:cubicBezTo>
                <a:cubicBezTo>
                  <a:pt x="265740" y="22235"/>
                  <a:pt x="287436" y="25939"/>
                  <a:pt x="276853" y="22235"/>
                </a:cubicBezTo>
                <a:cubicBezTo>
                  <a:pt x="266270" y="18531"/>
                  <a:pt x="196420" y="539"/>
                  <a:pt x="156203" y="10"/>
                </a:cubicBezTo>
                <a:cubicBezTo>
                  <a:pt x="115986" y="-519"/>
                  <a:pt x="-9955" y="18531"/>
                  <a:pt x="628" y="2223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 1342">
            <a:extLst>
              <a:ext uri="{FF2B5EF4-FFF2-40B4-BE49-F238E27FC236}">
                <a16:creationId xmlns:a16="http://schemas.microsoft.com/office/drawing/2014/main" id="{2848B415-1DF8-B126-E484-8B5E8856AF58}"/>
              </a:ext>
            </a:extLst>
          </p:cNvPr>
          <p:cNvSpPr/>
          <p:nvPr/>
        </p:nvSpPr>
        <p:spPr>
          <a:xfrm>
            <a:off x="1978802" y="4800558"/>
            <a:ext cx="196458" cy="295373"/>
          </a:xfrm>
          <a:custGeom>
            <a:avLst/>
            <a:gdLst>
              <a:gd name="connsiteX0" fmla="*/ 8748 w 196458"/>
              <a:gd name="connsiteY0" fmla="*/ 42 h 295373"/>
              <a:gd name="connsiteX1" fmla="*/ 173848 w 196458"/>
              <a:gd name="connsiteY1" fmla="*/ 66717 h 295373"/>
              <a:gd name="connsiteX2" fmla="*/ 119873 w 196458"/>
              <a:gd name="connsiteY2" fmla="*/ 149267 h 295373"/>
              <a:gd name="connsiteX3" fmla="*/ 170673 w 196458"/>
              <a:gd name="connsiteY3" fmla="*/ 111167 h 295373"/>
              <a:gd name="connsiteX4" fmla="*/ 135748 w 196458"/>
              <a:gd name="connsiteY4" fmla="*/ 190542 h 295373"/>
              <a:gd name="connsiteX5" fmla="*/ 196073 w 196458"/>
              <a:gd name="connsiteY5" fmla="*/ 295317 h 295373"/>
              <a:gd name="connsiteX6" fmla="*/ 100823 w 196458"/>
              <a:gd name="connsiteY6" fmla="*/ 203242 h 295373"/>
              <a:gd name="connsiteX7" fmla="*/ 30973 w 196458"/>
              <a:gd name="connsiteY7" fmla="*/ 76242 h 295373"/>
              <a:gd name="connsiteX8" fmla="*/ 8748 w 196458"/>
              <a:gd name="connsiteY8" fmla="*/ 42 h 295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458" h="295373">
                <a:moveTo>
                  <a:pt x="8748" y="42"/>
                </a:moveTo>
                <a:cubicBezTo>
                  <a:pt x="32561" y="-1546"/>
                  <a:pt x="155327" y="41846"/>
                  <a:pt x="173848" y="66717"/>
                </a:cubicBezTo>
                <a:cubicBezTo>
                  <a:pt x="192369" y="91588"/>
                  <a:pt x="120402" y="141859"/>
                  <a:pt x="119873" y="149267"/>
                </a:cubicBezTo>
                <a:cubicBezTo>
                  <a:pt x="119344" y="156675"/>
                  <a:pt x="168027" y="104288"/>
                  <a:pt x="170673" y="111167"/>
                </a:cubicBezTo>
                <a:cubicBezTo>
                  <a:pt x="173319" y="118046"/>
                  <a:pt x="131515" y="159850"/>
                  <a:pt x="135748" y="190542"/>
                </a:cubicBezTo>
                <a:cubicBezTo>
                  <a:pt x="139981" y="221234"/>
                  <a:pt x="201894" y="293200"/>
                  <a:pt x="196073" y="295317"/>
                </a:cubicBezTo>
                <a:cubicBezTo>
                  <a:pt x="190252" y="297434"/>
                  <a:pt x="128340" y="239754"/>
                  <a:pt x="100823" y="203242"/>
                </a:cubicBezTo>
                <a:cubicBezTo>
                  <a:pt x="73306" y="166730"/>
                  <a:pt x="46319" y="106405"/>
                  <a:pt x="30973" y="76242"/>
                </a:cubicBezTo>
                <a:cubicBezTo>
                  <a:pt x="15627" y="46080"/>
                  <a:pt x="-15065" y="1630"/>
                  <a:pt x="8748" y="4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 1343">
            <a:extLst>
              <a:ext uri="{FF2B5EF4-FFF2-40B4-BE49-F238E27FC236}">
                <a16:creationId xmlns:a16="http://schemas.microsoft.com/office/drawing/2014/main" id="{BBFBD38C-010F-AA24-2B4A-A7E7DBE98CBC}"/>
              </a:ext>
            </a:extLst>
          </p:cNvPr>
          <p:cNvSpPr/>
          <p:nvPr/>
        </p:nvSpPr>
        <p:spPr>
          <a:xfrm>
            <a:off x="2512912" y="4529782"/>
            <a:ext cx="432916" cy="939187"/>
          </a:xfrm>
          <a:custGeom>
            <a:avLst/>
            <a:gdLst>
              <a:gd name="connsiteX0" fmla="*/ 36613 w 432916"/>
              <a:gd name="connsiteY0" fmla="*/ 943 h 939187"/>
              <a:gd name="connsiteX1" fmla="*/ 71538 w 432916"/>
              <a:gd name="connsiteY1" fmla="*/ 569268 h 939187"/>
              <a:gd name="connsiteX2" fmla="*/ 128688 w 432916"/>
              <a:gd name="connsiteY2" fmla="*/ 572443 h 939187"/>
              <a:gd name="connsiteX3" fmla="*/ 141388 w 432916"/>
              <a:gd name="connsiteY3" fmla="*/ 499418 h 939187"/>
              <a:gd name="connsiteX4" fmla="*/ 176313 w 432916"/>
              <a:gd name="connsiteY4" fmla="*/ 607368 h 939187"/>
              <a:gd name="connsiteX5" fmla="*/ 430313 w 432916"/>
              <a:gd name="connsiteY5" fmla="*/ 569268 h 939187"/>
              <a:gd name="connsiteX6" fmla="*/ 290613 w 432916"/>
              <a:gd name="connsiteY6" fmla="*/ 639118 h 939187"/>
              <a:gd name="connsiteX7" fmla="*/ 14388 w 432916"/>
              <a:gd name="connsiteY7" fmla="*/ 931218 h 939187"/>
              <a:gd name="connsiteX8" fmla="*/ 36613 w 432916"/>
              <a:gd name="connsiteY8" fmla="*/ 842318 h 939187"/>
              <a:gd name="connsiteX9" fmla="*/ 14388 w 432916"/>
              <a:gd name="connsiteY9" fmla="*/ 689918 h 939187"/>
              <a:gd name="connsiteX10" fmla="*/ 42963 w 432916"/>
              <a:gd name="connsiteY10" fmla="*/ 620068 h 939187"/>
              <a:gd name="connsiteX11" fmla="*/ 30263 w 432916"/>
              <a:gd name="connsiteY11" fmla="*/ 375593 h 939187"/>
              <a:gd name="connsiteX12" fmla="*/ 20738 w 432916"/>
              <a:gd name="connsiteY12" fmla="*/ 432743 h 939187"/>
              <a:gd name="connsiteX13" fmla="*/ 36613 w 432916"/>
              <a:gd name="connsiteY13" fmla="*/ 943 h 939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2916" h="939187">
                <a:moveTo>
                  <a:pt x="36613" y="943"/>
                </a:moveTo>
                <a:cubicBezTo>
                  <a:pt x="45080" y="23697"/>
                  <a:pt x="56192" y="474018"/>
                  <a:pt x="71538" y="569268"/>
                </a:cubicBezTo>
                <a:cubicBezTo>
                  <a:pt x="86884" y="664518"/>
                  <a:pt x="117046" y="584085"/>
                  <a:pt x="128688" y="572443"/>
                </a:cubicBezTo>
                <a:cubicBezTo>
                  <a:pt x="140330" y="560801"/>
                  <a:pt x="133451" y="493597"/>
                  <a:pt x="141388" y="499418"/>
                </a:cubicBezTo>
                <a:cubicBezTo>
                  <a:pt x="149325" y="505239"/>
                  <a:pt x="128159" y="595726"/>
                  <a:pt x="176313" y="607368"/>
                </a:cubicBezTo>
                <a:cubicBezTo>
                  <a:pt x="224467" y="619010"/>
                  <a:pt x="411263" y="563976"/>
                  <a:pt x="430313" y="569268"/>
                </a:cubicBezTo>
                <a:cubicBezTo>
                  <a:pt x="449363" y="574560"/>
                  <a:pt x="359934" y="578793"/>
                  <a:pt x="290613" y="639118"/>
                </a:cubicBezTo>
                <a:cubicBezTo>
                  <a:pt x="221292" y="699443"/>
                  <a:pt x="56721" y="897351"/>
                  <a:pt x="14388" y="931218"/>
                </a:cubicBezTo>
                <a:cubicBezTo>
                  <a:pt x="-27945" y="965085"/>
                  <a:pt x="36613" y="882535"/>
                  <a:pt x="36613" y="842318"/>
                </a:cubicBezTo>
                <a:cubicBezTo>
                  <a:pt x="36613" y="802101"/>
                  <a:pt x="13330" y="726960"/>
                  <a:pt x="14388" y="689918"/>
                </a:cubicBezTo>
                <a:cubicBezTo>
                  <a:pt x="15446" y="652876"/>
                  <a:pt x="40317" y="672456"/>
                  <a:pt x="42963" y="620068"/>
                </a:cubicBezTo>
                <a:cubicBezTo>
                  <a:pt x="45609" y="567681"/>
                  <a:pt x="33967" y="406814"/>
                  <a:pt x="30263" y="375593"/>
                </a:cubicBezTo>
                <a:cubicBezTo>
                  <a:pt x="26559" y="344372"/>
                  <a:pt x="22325" y="491480"/>
                  <a:pt x="20738" y="432743"/>
                </a:cubicBezTo>
                <a:cubicBezTo>
                  <a:pt x="19151" y="374006"/>
                  <a:pt x="28146" y="-21811"/>
                  <a:pt x="36613" y="94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フリーフォーム 1344">
            <a:extLst>
              <a:ext uri="{FF2B5EF4-FFF2-40B4-BE49-F238E27FC236}">
                <a16:creationId xmlns:a16="http://schemas.microsoft.com/office/drawing/2014/main" id="{F46E6E21-9318-7980-BA5F-77E6D1F50369}"/>
              </a:ext>
            </a:extLst>
          </p:cNvPr>
          <p:cNvSpPr/>
          <p:nvPr/>
        </p:nvSpPr>
        <p:spPr>
          <a:xfrm>
            <a:off x="2210232" y="4545889"/>
            <a:ext cx="250505" cy="236358"/>
          </a:xfrm>
          <a:custGeom>
            <a:avLst/>
            <a:gdLst>
              <a:gd name="connsiteX0" fmla="*/ 250393 w 250505"/>
              <a:gd name="connsiteY0" fmla="*/ 711 h 236358"/>
              <a:gd name="connsiteX1" fmla="*/ 5918 w 250505"/>
              <a:gd name="connsiteY1" fmla="*/ 232486 h 236358"/>
              <a:gd name="connsiteX2" fmla="*/ 72593 w 250505"/>
              <a:gd name="connsiteY2" fmla="*/ 146761 h 236358"/>
              <a:gd name="connsiteX3" fmla="*/ 37668 w 250505"/>
              <a:gd name="connsiteY3" fmla="*/ 159461 h 236358"/>
              <a:gd name="connsiteX4" fmla="*/ 250393 w 250505"/>
              <a:gd name="connsiteY4" fmla="*/ 711 h 23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505" h="236358">
                <a:moveTo>
                  <a:pt x="250393" y="711"/>
                </a:moveTo>
                <a:cubicBezTo>
                  <a:pt x="245101" y="12882"/>
                  <a:pt x="35551" y="208144"/>
                  <a:pt x="5918" y="232486"/>
                </a:cubicBezTo>
                <a:cubicBezTo>
                  <a:pt x="-23715" y="256828"/>
                  <a:pt x="67301" y="158932"/>
                  <a:pt x="72593" y="146761"/>
                </a:cubicBezTo>
                <a:cubicBezTo>
                  <a:pt x="77885" y="134590"/>
                  <a:pt x="3272" y="182744"/>
                  <a:pt x="37668" y="159461"/>
                </a:cubicBezTo>
                <a:cubicBezTo>
                  <a:pt x="72064" y="136178"/>
                  <a:pt x="255685" y="-11460"/>
                  <a:pt x="250393" y="71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 1345">
            <a:extLst>
              <a:ext uri="{FF2B5EF4-FFF2-40B4-BE49-F238E27FC236}">
                <a16:creationId xmlns:a16="http://schemas.microsoft.com/office/drawing/2014/main" id="{C67AAFDF-B794-75DC-CD80-D7B1CEAD149C}"/>
              </a:ext>
            </a:extLst>
          </p:cNvPr>
          <p:cNvSpPr/>
          <p:nvPr/>
        </p:nvSpPr>
        <p:spPr>
          <a:xfrm>
            <a:off x="2474127" y="4810105"/>
            <a:ext cx="133380" cy="704922"/>
          </a:xfrm>
          <a:custGeom>
            <a:avLst/>
            <a:gdLst>
              <a:gd name="connsiteX0" fmla="*/ 2373 w 133380"/>
              <a:gd name="connsiteY0" fmla="*/ 177820 h 704922"/>
              <a:gd name="connsiteX1" fmla="*/ 15073 w 133380"/>
              <a:gd name="connsiteY1" fmla="*/ 301645 h 704922"/>
              <a:gd name="connsiteX2" fmla="*/ 2373 w 133380"/>
              <a:gd name="connsiteY2" fmla="*/ 450870 h 704922"/>
              <a:gd name="connsiteX3" fmla="*/ 53173 w 133380"/>
              <a:gd name="connsiteY3" fmla="*/ 403245 h 704922"/>
              <a:gd name="connsiteX4" fmla="*/ 53173 w 133380"/>
              <a:gd name="connsiteY4" fmla="*/ 463570 h 704922"/>
              <a:gd name="connsiteX5" fmla="*/ 15073 w 133380"/>
              <a:gd name="connsiteY5" fmla="*/ 704870 h 704922"/>
              <a:gd name="connsiteX6" fmla="*/ 72223 w 133380"/>
              <a:gd name="connsiteY6" fmla="*/ 441345 h 704922"/>
              <a:gd name="connsiteX7" fmla="*/ 132548 w 133380"/>
              <a:gd name="connsiteY7" fmla="*/ 327045 h 704922"/>
              <a:gd name="connsiteX8" fmla="*/ 107148 w 133380"/>
              <a:gd name="connsiteY8" fmla="*/ 20 h 704922"/>
              <a:gd name="connsiteX9" fmla="*/ 103973 w 133380"/>
              <a:gd name="connsiteY9" fmla="*/ 342920 h 704922"/>
              <a:gd name="connsiteX10" fmla="*/ 72223 w 133380"/>
              <a:gd name="connsiteY10" fmla="*/ 381020 h 704922"/>
              <a:gd name="connsiteX11" fmla="*/ 72223 w 133380"/>
              <a:gd name="connsiteY11" fmla="*/ 228620 h 704922"/>
              <a:gd name="connsiteX12" fmla="*/ 2373 w 133380"/>
              <a:gd name="connsiteY12" fmla="*/ 177820 h 70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380" h="704922">
                <a:moveTo>
                  <a:pt x="2373" y="177820"/>
                </a:moveTo>
                <a:cubicBezTo>
                  <a:pt x="-7152" y="189991"/>
                  <a:pt x="15073" y="256137"/>
                  <a:pt x="15073" y="301645"/>
                </a:cubicBezTo>
                <a:cubicBezTo>
                  <a:pt x="15073" y="347153"/>
                  <a:pt x="-3977" y="433937"/>
                  <a:pt x="2373" y="450870"/>
                </a:cubicBezTo>
                <a:cubicBezTo>
                  <a:pt x="8723" y="467803"/>
                  <a:pt x="44706" y="401128"/>
                  <a:pt x="53173" y="403245"/>
                </a:cubicBezTo>
                <a:cubicBezTo>
                  <a:pt x="61640" y="405362"/>
                  <a:pt x="59523" y="413299"/>
                  <a:pt x="53173" y="463570"/>
                </a:cubicBezTo>
                <a:cubicBezTo>
                  <a:pt x="46823" y="513841"/>
                  <a:pt x="11898" y="708574"/>
                  <a:pt x="15073" y="704870"/>
                </a:cubicBezTo>
                <a:cubicBezTo>
                  <a:pt x="18248" y="701166"/>
                  <a:pt x="52644" y="504316"/>
                  <a:pt x="72223" y="441345"/>
                </a:cubicBezTo>
                <a:cubicBezTo>
                  <a:pt x="91802" y="378374"/>
                  <a:pt x="126727" y="400599"/>
                  <a:pt x="132548" y="327045"/>
                </a:cubicBezTo>
                <a:cubicBezTo>
                  <a:pt x="138369" y="253491"/>
                  <a:pt x="111910" y="-2626"/>
                  <a:pt x="107148" y="20"/>
                </a:cubicBezTo>
                <a:cubicBezTo>
                  <a:pt x="102386" y="2666"/>
                  <a:pt x="109794" y="279420"/>
                  <a:pt x="103973" y="342920"/>
                </a:cubicBezTo>
                <a:cubicBezTo>
                  <a:pt x="98152" y="406420"/>
                  <a:pt x="77515" y="400070"/>
                  <a:pt x="72223" y="381020"/>
                </a:cubicBezTo>
                <a:cubicBezTo>
                  <a:pt x="66931" y="361970"/>
                  <a:pt x="82277" y="255608"/>
                  <a:pt x="72223" y="228620"/>
                </a:cubicBezTo>
                <a:cubicBezTo>
                  <a:pt x="62169" y="201633"/>
                  <a:pt x="11898" y="165649"/>
                  <a:pt x="2373" y="17782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フリーフォーム 1346">
            <a:extLst>
              <a:ext uri="{FF2B5EF4-FFF2-40B4-BE49-F238E27FC236}">
                <a16:creationId xmlns:a16="http://schemas.microsoft.com/office/drawing/2014/main" id="{20B8F179-B01F-2338-12DD-EBA1996E9D0F}"/>
              </a:ext>
            </a:extLst>
          </p:cNvPr>
          <p:cNvSpPr/>
          <p:nvPr/>
        </p:nvSpPr>
        <p:spPr>
          <a:xfrm>
            <a:off x="2110161" y="4763391"/>
            <a:ext cx="291192" cy="319796"/>
          </a:xfrm>
          <a:custGeom>
            <a:avLst/>
            <a:gdLst>
              <a:gd name="connsiteX0" fmla="*/ 39314 w 291192"/>
              <a:gd name="connsiteY0" fmla="*/ 2284 h 319796"/>
              <a:gd name="connsiteX1" fmla="*/ 77414 w 291192"/>
              <a:gd name="connsiteY1" fmla="*/ 49909 h 319796"/>
              <a:gd name="connsiteX2" fmla="*/ 115514 w 291192"/>
              <a:gd name="connsiteY2" fmla="*/ 145159 h 319796"/>
              <a:gd name="connsiteX3" fmla="*/ 80589 w 291192"/>
              <a:gd name="connsiteY3" fmla="*/ 288034 h 319796"/>
              <a:gd name="connsiteX4" fmla="*/ 118689 w 291192"/>
              <a:gd name="connsiteY4" fmla="*/ 278509 h 319796"/>
              <a:gd name="connsiteX5" fmla="*/ 99639 w 291192"/>
              <a:gd name="connsiteY5" fmla="*/ 316609 h 319796"/>
              <a:gd name="connsiteX6" fmla="*/ 179014 w 291192"/>
              <a:gd name="connsiteY6" fmla="*/ 221359 h 319796"/>
              <a:gd name="connsiteX7" fmla="*/ 286964 w 291192"/>
              <a:gd name="connsiteY7" fmla="*/ 173734 h 319796"/>
              <a:gd name="connsiteX8" fmla="*/ 258389 w 291192"/>
              <a:gd name="connsiteY8" fmla="*/ 180084 h 319796"/>
              <a:gd name="connsiteX9" fmla="*/ 156789 w 291192"/>
              <a:gd name="connsiteY9" fmla="*/ 256284 h 319796"/>
              <a:gd name="connsiteX10" fmla="*/ 99639 w 291192"/>
              <a:gd name="connsiteY10" fmla="*/ 294384 h 319796"/>
              <a:gd name="connsiteX11" fmla="*/ 52014 w 291192"/>
              <a:gd name="connsiteY11" fmla="*/ 195959 h 319796"/>
              <a:gd name="connsiteX12" fmla="*/ 1214 w 291192"/>
              <a:gd name="connsiteY12" fmla="*/ 215009 h 319796"/>
              <a:gd name="connsiteX13" fmla="*/ 105989 w 291192"/>
              <a:gd name="connsiteY13" fmla="*/ 319784 h 319796"/>
              <a:gd name="connsiteX14" fmla="*/ 125039 w 291192"/>
              <a:gd name="connsiteY14" fmla="*/ 221359 h 319796"/>
              <a:gd name="connsiteX15" fmla="*/ 125039 w 291192"/>
              <a:gd name="connsiteY15" fmla="*/ 119759 h 319796"/>
              <a:gd name="connsiteX16" fmla="*/ 39314 w 291192"/>
              <a:gd name="connsiteY16" fmla="*/ 2284 h 31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1192" h="319796">
                <a:moveTo>
                  <a:pt x="39314" y="2284"/>
                </a:moveTo>
                <a:cubicBezTo>
                  <a:pt x="31376" y="-9358"/>
                  <a:pt x="64714" y="26097"/>
                  <a:pt x="77414" y="49909"/>
                </a:cubicBezTo>
                <a:cubicBezTo>
                  <a:pt x="90114" y="73722"/>
                  <a:pt x="114985" y="105472"/>
                  <a:pt x="115514" y="145159"/>
                </a:cubicBezTo>
                <a:cubicBezTo>
                  <a:pt x="116043" y="184846"/>
                  <a:pt x="80060" y="265809"/>
                  <a:pt x="80589" y="288034"/>
                </a:cubicBezTo>
                <a:cubicBezTo>
                  <a:pt x="81118" y="310259"/>
                  <a:pt x="115514" y="273747"/>
                  <a:pt x="118689" y="278509"/>
                </a:cubicBezTo>
                <a:cubicBezTo>
                  <a:pt x="121864" y="283271"/>
                  <a:pt x="89585" y="326134"/>
                  <a:pt x="99639" y="316609"/>
                </a:cubicBezTo>
                <a:cubicBezTo>
                  <a:pt x="109693" y="307084"/>
                  <a:pt x="147793" y="245171"/>
                  <a:pt x="179014" y="221359"/>
                </a:cubicBezTo>
                <a:cubicBezTo>
                  <a:pt x="210235" y="197547"/>
                  <a:pt x="273735" y="180613"/>
                  <a:pt x="286964" y="173734"/>
                </a:cubicBezTo>
                <a:cubicBezTo>
                  <a:pt x="300193" y="166855"/>
                  <a:pt x="280085" y="166326"/>
                  <a:pt x="258389" y="180084"/>
                </a:cubicBezTo>
                <a:cubicBezTo>
                  <a:pt x="236693" y="193842"/>
                  <a:pt x="183247" y="237234"/>
                  <a:pt x="156789" y="256284"/>
                </a:cubicBezTo>
                <a:cubicBezTo>
                  <a:pt x="130331" y="275334"/>
                  <a:pt x="117101" y="304438"/>
                  <a:pt x="99639" y="294384"/>
                </a:cubicBezTo>
                <a:cubicBezTo>
                  <a:pt x="82177" y="284330"/>
                  <a:pt x="68418" y="209188"/>
                  <a:pt x="52014" y="195959"/>
                </a:cubicBezTo>
                <a:cubicBezTo>
                  <a:pt x="35610" y="182730"/>
                  <a:pt x="-7782" y="194372"/>
                  <a:pt x="1214" y="215009"/>
                </a:cubicBezTo>
                <a:cubicBezTo>
                  <a:pt x="10210" y="235647"/>
                  <a:pt x="85352" y="318726"/>
                  <a:pt x="105989" y="319784"/>
                </a:cubicBezTo>
                <a:cubicBezTo>
                  <a:pt x="126626" y="320842"/>
                  <a:pt x="121864" y="254696"/>
                  <a:pt x="125039" y="221359"/>
                </a:cubicBezTo>
                <a:cubicBezTo>
                  <a:pt x="128214" y="188022"/>
                  <a:pt x="138797" y="154684"/>
                  <a:pt x="125039" y="119759"/>
                </a:cubicBezTo>
                <a:cubicBezTo>
                  <a:pt x="111281" y="84834"/>
                  <a:pt x="47252" y="13926"/>
                  <a:pt x="39314" y="228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8" name="フリーフォーム 1347">
            <a:extLst>
              <a:ext uri="{FF2B5EF4-FFF2-40B4-BE49-F238E27FC236}">
                <a16:creationId xmlns:a16="http://schemas.microsoft.com/office/drawing/2014/main" id="{AAD91788-A1B3-D743-3BF2-704AD2DD8AB8}"/>
              </a:ext>
            </a:extLst>
          </p:cNvPr>
          <p:cNvSpPr/>
          <p:nvPr/>
        </p:nvSpPr>
        <p:spPr>
          <a:xfrm>
            <a:off x="2193713" y="5150046"/>
            <a:ext cx="261522" cy="733938"/>
          </a:xfrm>
          <a:custGeom>
            <a:avLst/>
            <a:gdLst>
              <a:gd name="connsiteX0" fmla="*/ 57362 w 261522"/>
              <a:gd name="connsiteY0" fmla="*/ 15679 h 733938"/>
              <a:gd name="connsiteX1" fmla="*/ 219287 w 261522"/>
              <a:gd name="connsiteY1" fmla="*/ 56954 h 733938"/>
              <a:gd name="connsiteX2" fmla="*/ 190712 w 261522"/>
              <a:gd name="connsiteY2" fmla="*/ 203004 h 733938"/>
              <a:gd name="connsiteX3" fmla="*/ 184362 w 261522"/>
              <a:gd name="connsiteY3" fmla="*/ 269679 h 733938"/>
              <a:gd name="connsiteX4" fmla="*/ 149437 w 261522"/>
              <a:gd name="connsiteY4" fmla="*/ 409379 h 733938"/>
              <a:gd name="connsiteX5" fmla="*/ 66887 w 261522"/>
              <a:gd name="connsiteY5" fmla="*/ 568129 h 733938"/>
              <a:gd name="connsiteX6" fmla="*/ 212 w 261522"/>
              <a:gd name="connsiteY6" fmla="*/ 733229 h 733938"/>
              <a:gd name="connsiteX7" fmla="*/ 89112 w 261522"/>
              <a:gd name="connsiteY7" fmla="*/ 501454 h 733938"/>
              <a:gd name="connsiteX8" fmla="*/ 260562 w 261522"/>
              <a:gd name="connsiteY8" fmla="*/ 50604 h 733938"/>
              <a:gd name="connsiteX9" fmla="*/ 162137 w 261522"/>
              <a:gd name="connsiteY9" fmla="*/ 9329 h 733938"/>
              <a:gd name="connsiteX10" fmla="*/ 241512 w 261522"/>
              <a:gd name="connsiteY10" fmla="*/ 37904 h 733938"/>
              <a:gd name="connsiteX11" fmla="*/ 57362 w 261522"/>
              <a:gd name="connsiteY11" fmla="*/ 15679 h 73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1522" h="733938">
                <a:moveTo>
                  <a:pt x="57362" y="15679"/>
                </a:moveTo>
                <a:cubicBezTo>
                  <a:pt x="53658" y="18854"/>
                  <a:pt x="197062" y="25733"/>
                  <a:pt x="219287" y="56954"/>
                </a:cubicBezTo>
                <a:cubicBezTo>
                  <a:pt x="241512" y="88175"/>
                  <a:pt x="196533" y="167550"/>
                  <a:pt x="190712" y="203004"/>
                </a:cubicBezTo>
                <a:cubicBezTo>
                  <a:pt x="184891" y="238458"/>
                  <a:pt x="191241" y="235283"/>
                  <a:pt x="184362" y="269679"/>
                </a:cubicBezTo>
                <a:cubicBezTo>
                  <a:pt x="177483" y="304075"/>
                  <a:pt x="169016" y="359637"/>
                  <a:pt x="149437" y="409379"/>
                </a:cubicBezTo>
                <a:cubicBezTo>
                  <a:pt x="129858" y="459121"/>
                  <a:pt x="91758" y="514154"/>
                  <a:pt x="66887" y="568129"/>
                </a:cubicBezTo>
                <a:cubicBezTo>
                  <a:pt x="42016" y="622104"/>
                  <a:pt x="-3492" y="744341"/>
                  <a:pt x="212" y="733229"/>
                </a:cubicBezTo>
                <a:cubicBezTo>
                  <a:pt x="3916" y="722117"/>
                  <a:pt x="89112" y="501454"/>
                  <a:pt x="89112" y="501454"/>
                </a:cubicBezTo>
                <a:cubicBezTo>
                  <a:pt x="132504" y="387683"/>
                  <a:pt x="248391" y="132625"/>
                  <a:pt x="260562" y="50604"/>
                </a:cubicBezTo>
                <a:cubicBezTo>
                  <a:pt x="272733" y="-31417"/>
                  <a:pt x="165312" y="11446"/>
                  <a:pt x="162137" y="9329"/>
                </a:cubicBezTo>
                <a:cubicBezTo>
                  <a:pt x="158962" y="7212"/>
                  <a:pt x="257916" y="32612"/>
                  <a:pt x="241512" y="37904"/>
                </a:cubicBezTo>
                <a:cubicBezTo>
                  <a:pt x="225108" y="43196"/>
                  <a:pt x="61066" y="12504"/>
                  <a:pt x="57362" y="1567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フリーフォーム 1348">
            <a:extLst>
              <a:ext uri="{FF2B5EF4-FFF2-40B4-BE49-F238E27FC236}">
                <a16:creationId xmlns:a16="http://schemas.microsoft.com/office/drawing/2014/main" id="{26234300-D3BA-D89D-7951-F5E4C16A2FD3}"/>
              </a:ext>
            </a:extLst>
          </p:cNvPr>
          <p:cNvSpPr/>
          <p:nvPr/>
        </p:nvSpPr>
        <p:spPr>
          <a:xfrm>
            <a:off x="2140133" y="5043648"/>
            <a:ext cx="315318" cy="154102"/>
          </a:xfrm>
          <a:custGeom>
            <a:avLst/>
            <a:gdLst>
              <a:gd name="connsiteX0" fmla="*/ 2992 w 315318"/>
              <a:gd name="connsiteY0" fmla="*/ 4602 h 154102"/>
              <a:gd name="connsiteX1" fmla="*/ 66492 w 315318"/>
              <a:gd name="connsiteY1" fmla="*/ 10952 h 154102"/>
              <a:gd name="connsiteX2" fmla="*/ 193492 w 315318"/>
              <a:gd name="connsiteY2" fmla="*/ 45877 h 154102"/>
              <a:gd name="connsiteX3" fmla="*/ 314142 w 315318"/>
              <a:gd name="connsiteY3" fmla="*/ 20477 h 154102"/>
              <a:gd name="connsiteX4" fmla="*/ 250642 w 315318"/>
              <a:gd name="connsiteY4" fmla="*/ 45877 h 154102"/>
              <a:gd name="connsiteX5" fmla="*/ 180792 w 315318"/>
              <a:gd name="connsiteY5" fmla="*/ 153827 h 154102"/>
              <a:gd name="connsiteX6" fmla="*/ 158567 w 315318"/>
              <a:gd name="connsiteY6" fmla="*/ 74452 h 154102"/>
              <a:gd name="connsiteX7" fmla="*/ 2992 w 315318"/>
              <a:gd name="connsiteY7" fmla="*/ 4602 h 154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318" h="154102">
                <a:moveTo>
                  <a:pt x="2992" y="4602"/>
                </a:moveTo>
                <a:cubicBezTo>
                  <a:pt x="-12354" y="-5981"/>
                  <a:pt x="34742" y="4073"/>
                  <a:pt x="66492" y="10952"/>
                </a:cubicBezTo>
                <a:cubicBezTo>
                  <a:pt x="98242" y="17831"/>
                  <a:pt x="152217" y="44290"/>
                  <a:pt x="193492" y="45877"/>
                </a:cubicBezTo>
                <a:cubicBezTo>
                  <a:pt x="234767" y="47464"/>
                  <a:pt x="304617" y="20477"/>
                  <a:pt x="314142" y="20477"/>
                </a:cubicBezTo>
                <a:cubicBezTo>
                  <a:pt x="323667" y="20477"/>
                  <a:pt x="272867" y="23652"/>
                  <a:pt x="250642" y="45877"/>
                </a:cubicBezTo>
                <a:cubicBezTo>
                  <a:pt x="228417" y="68102"/>
                  <a:pt x="196138" y="149064"/>
                  <a:pt x="180792" y="153827"/>
                </a:cubicBezTo>
                <a:cubicBezTo>
                  <a:pt x="165446" y="158590"/>
                  <a:pt x="180792" y="100381"/>
                  <a:pt x="158567" y="74452"/>
                </a:cubicBezTo>
                <a:cubicBezTo>
                  <a:pt x="136342" y="48523"/>
                  <a:pt x="18338" y="15185"/>
                  <a:pt x="2992" y="460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0" name="フリーフォーム 1349">
            <a:extLst>
              <a:ext uri="{FF2B5EF4-FFF2-40B4-BE49-F238E27FC236}">
                <a16:creationId xmlns:a16="http://schemas.microsoft.com/office/drawing/2014/main" id="{D63E3886-67D6-9946-3473-932FBD871EF2}"/>
              </a:ext>
            </a:extLst>
          </p:cNvPr>
          <p:cNvSpPr/>
          <p:nvPr/>
        </p:nvSpPr>
        <p:spPr>
          <a:xfrm>
            <a:off x="2164238" y="5240541"/>
            <a:ext cx="234923" cy="942147"/>
          </a:xfrm>
          <a:custGeom>
            <a:avLst/>
            <a:gdLst>
              <a:gd name="connsiteX0" fmla="*/ 232887 w 234923"/>
              <a:gd name="connsiteY0" fmla="*/ 7734 h 942147"/>
              <a:gd name="connsiteX1" fmla="*/ 55087 w 234923"/>
              <a:gd name="connsiteY1" fmla="*/ 518909 h 942147"/>
              <a:gd name="connsiteX2" fmla="*/ 10637 w 234923"/>
              <a:gd name="connsiteY2" fmla="*/ 658609 h 942147"/>
              <a:gd name="connsiteX3" fmla="*/ 77312 w 234923"/>
              <a:gd name="connsiteY3" fmla="*/ 823709 h 942147"/>
              <a:gd name="connsiteX4" fmla="*/ 45562 w 234923"/>
              <a:gd name="connsiteY4" fmla="*/ 779259 h 942147"/>
              <a:gd name="connsiteX5" fmla="*/ 128112 w 234923"/>
              <a:gd name="connsiteY5" fmla="*/ 788784 h 942147"/>
              <a:gd name="connsiteX6" fmla="*/ 178912 w 234923"/>
              <a:gd name="connsiteY6" fmla="*/ 928484 h 942147"/>
              <a:gd name="connsiteX7" fmla="*/ 121762 w 234923"/>
              <a:gd name="connsiteY7" fmla="*/ 922134 h 942147"/>
              <a:gd name="connsiteX8" fmla="*/ 32862 w 234923"/>
              <a:gd name="connsiteY8" fmla="*/ 798309 h 942147"/>
              <a:gd name="connsiteX9" fmla="*/ 10637 w 234923"/>
              <a:gd name="connsiteY9" fmla="*/ 588759 h 942147"/>
              <a:gd name="connsiteX10" fmla="*/ 194787 w 234923"/>
              <a:gd name="connsiteY10" fmla="*/ 153784 h 942147"/>
              <a:gd name="connsiteX11" fmla="*/ 153512 w 234923"/>
              <a:gd name="connsiteY11" fmla="*/ 204584 h 942147"/>
              <a:gd name="connsiteX12" fmla="*/ 232887 w 234923"/>
              <a:gd name="connsiteY12" fmla="*/ 7734 h 942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923" h="942147">
                <a:moveTo>
                  <a:pt x="232887" y="7734"/>
                </a:moveTo>
                <a:cubicBezTo>
                  <a:pt x="216483" y="60122"/>
                  <a:pt x="92129" y="410430"/>
                  <a:pt x="55087" y="518909"/>
                </a:cubicBezTo>
                <a:cubicBezTo>
                  <a:pt x="18045" y="627388"/>
                  <a:pt x="6933" y="607809"/>
                  <a:pt x="10637" y="658609"/>
                </a:cubicBezTo>
                <a:cubicBezTo>
                  <a:pt x="14341" y="709409"/>
                  <a:pt x="71491" y="803601"/>
                  <a:pt x="77312" y="823709"/>
                </a:cubicBezTo>
                <a:cubicBezTo>
                  <a:pt x="83133" y="843817"/>
                  <a:pt x="37095" y="785080"/>
                  <a:pt x="45562" y="779259"/>
                </a:cubicBezTo>
                <a:cubicBezTo>
                  <a:pt x="54029" y="773438"/>
                  <a:pt x="105887" y="763913"/>
                  <a:pt x="128112" y="788784"/>
                </a:cubicBezTo>
                <a:cubicBezTo>
                  <a:pt x="150337" y="813655"/>
                  <a:pt x="179970" y="906259"/>
                  <a:pt x="178912" y="928484"/>
                </a:cubicBezTo>
                <a:cubicBezTo>
                  <a:pt x="177854" y="950709"/>
                  <a:pt x="146103" y="943830"/>
                  <a:pt x="121762" y="922134"/>
                </a:cubicBezTo>
                <a:cubicBezTo>
                  <a:pt x="97421" y="900438"/>
                  <a:pt x="51383" y="853872"/>
                  <a:pt x="32862" y="798309"/>
                </a:cubicBezTo>
                <a:cubicBezTo>
                  <a:pt x="14341" y="742747"/>
                  <a:pt x="-16351" y="696180"/>
                  <a:pt x="10637" y="588759"/>
                </a:cubicBezTo>
                <a:cubicBezTo>
                  <a:pt x="37624" y="481338"/>
                  <a:pt x="170975" y="217813"/>
                  <a:pt x="194787" y="153784"/>
                </a:cubicBezTo>
                <a:cubicBezTo>
                  <a:pt x="218599" y="89755"/>
                  <a:pt x="145575" y="223634"/>
                  <a:pt x="153512" y="204584"/>
                </a:cubicBezTo>
                <a:cubicBezTo>
                  <a:pt x="161449" y="185534"/>
                  <a:pt x="249291" y="-44654"/>
                  <a:pt x="232887" y="773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1" name="フリーフォーム 1350">
            <a:extLst>
              <a:ext uri="{FF2B5EF4-FFF2-40B4-BE49-F238E27FC236}">
                <a16:creationId xmlns:a16="http://schemas.microsoft.com/office/drawing/2014/main" id="{837BA499-5A3E-A4B2-38F6-B77CC8A92EA0}"/>
              </a:ext>
            </a:extLst>
          </p:cNvPr>
          <p:cNvSpPr/>
          <p:nvPr/>
        </p:nvSpPr>
        <p:spPr>
          <a:xfrm>
            <a:off x="2207770" y="5191822"/>
            <a:ext cx="291491" cy="737172"/>
          </a:xfrm>
          <a:custGeom>
            <a:avLst/>
            <a:gdLst>
              <a:gd name="connsiteX0" fmla="*/ 281430 w 291491"/>
              <a:gd name="connsiteY0" fmla="*/ 8828 h 737172"/>
              <a:gd name="connsiteX1" fmla="*/ 17905 w 291491"/>
              <a:gd name="connsiteY1" fmla="*/ 481903 h 737172"/>
              <a:gd name="connsiteX2" fmla="*/ 36955 w 291491"/>
              <a:gd name="connsiteY2" fmla="*/ 704153 h 737172"/>
              <a:gd name="connsiteX3" fmla="*/ 144905 w 291491"/>
              <a:gd name="connsiteY3" fmla="*/ 710503 h 737172"/>
              <a:gd name="connsiteX4" fmla="*/ 189355 w 291491"/>
              <a:gd name="connsiteY4" fmla="*/ 459678 h 737172"/>
              <a:gd name="connsiteX5" fmla="*/ 256030 w 291491"/>
              <a:gd name="connsiteY5" fmla="*/ 313628 h 737172"/>
              <a:gd name="connsiteX6" fmla="*/ 202055 w 291491"/>
              <a:gd name="connsiteY6" fmla="*/ 329503 h 737172"/>
              <a:gd name="connsiteX7" fmla="*/ 271905 w 291491"/>
              <a:gd name="connsiteY7" fmla="*/ 148528 h 737172"/>
              <a:gd name="connsiteX8" fmla="*/ 236980 w 291491"/>
              <a:gd name="connsiteY8" fmla="*/ 170753 h 737172"/>
              <a:gd name="connsiteX9" fmla="*/ 281430 w 291491"/>
              <a:gd name="connsiteY9" fmla="*/ 8828 h 7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1491" h="737172">
                <a:moveTo>
                  <a:pt x="281430" y="8828"/>
                </a:moveTo>
                <a:cubicBezTo>
                  <a:pt x="244918" y="60686"/>
                  <a:pt x="58651" y="366016"/>
                  <a:pt x="17905" y="481903"/>
                </a:cubicBezTo>
                <a:cubicBezTo>
                  <a:pt x="-22841" y="597791"/>
                  <a:pt x="15788" y="666053"/>
                  <a:pt x="36955" y="704153"/>
                </a:cubicBezTo>
                <a:cubicBezTo>
                  <a:pt x="58122" y="742253"/>
                  <a:pt x="119505" y="751249"/>
                  <a:pt x="144905" y="710503"/>
                </a:cubicBezTo>
                <a:cubicBezTo>
                  <a:pt x="170305" y="669757"/>
                  <a:pt x="170834" y="525824"/>
                  <a:pt x="189355" y="459678"/>
                </a:cubicBezTo>
                <a:cubicBezTo>
                  <a:pt x="207876" y="393532"/>
                  <a:pt x="253913" y="335324"/>
                  <a:pt x="256030" y="313628"/>
                </a:cubicBezTo>
                <a:cubicBezTo>
                  <a:pt x="258147" y="291932"/>
                  <a:pt x="199409" y="357020"/>
                  <a:pt x="202055" y="329503"/>
                </a:cubicBezTo>
                <a:cubicBezTo>
                  <a:pt x="204701" y="301986"/>
                  <a:pt x="266084" y="174986"/>
                  <a:pt x="271905" y="148528"/>
                </a:cubicBezTo>
                <a:cubicBezTo>
                  <a:pt x="277726" y="122070"/>
                  <a:pt x="230101" y="191919"/>
                  <a:pt x="236980" y="170753"/>
                </a:cubicBezTo>
                <a:cubicBezTo>
                  <a:pt x="243859" y="149587"/>
                  <a:pt x="317942" y="-43030"/>
                  <a:pt x="281430" y="882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フリーフォーム 1351">
            <a:extLst>
              <a:ext uri="{FF2B5EF4-FFF2-40B4-BE49-F238E27FC236}">
                <a16:creationId xmlns:a16="http://schemas.microsoft.com/office/drawing/2014/main" id="{4A89FD7F-05AB-4FF4-DE0E-1562928706C7}"/>
              </a:ext>
            </a:extLst>
          </p:cNvPr>
          <p:cNvSpPr/>
          <p:nvPr/>
        </p:nvSpPr>
        <p:spPr>
          <a:xfrm>
            <a:off x="2875436" y="4474194"/>
            <a:ext cx="457784" cy="737844"/>
          </a:xfrm>
          <a:custGeom>
            <a:avLst/>
            <a:gdLst>
              <a:gd name="connsiteX0" fmla="*/ 455139 w 457784"/>
              <a:gd name="connsiteY0" fmla="*/ 2556 h 737844"/>
              <a:gd name="connsiteX1" fmla="*/ 280514 w 457784"/>
              <a:gd name="connsiteY1" fmla="*/ 278781 h 737844"/>
              <a:gd name="connsiteX2" fmla="*/ 258289 w 457784"/>
              <a:gd name="connsiteY2" fmla="*/ 386731 h 737844"/>
              <a:gd name="connsiteX3" fmla="*/ 245589 w 457784"/>
              <a:gd name="connsiteY3" fmla="*/ 450231 h 737844"/>
              <a:gd name="connsiteX4" fmla="*/ 32864 w 457784"/>
              <a:gd name="connsiteY4" fmla="*/ 707406 h 737844"/>
              <a:gd name="connsiteX5" fmla="*/ 29689 w 457784"/>
              <a:gd name="connsiteY5" fmla="*/ 694706 h 737844"/>
              <a:gd name="connsiteX6" fmla="*/ 312264 w 457784"/>
              <a:gd name="connsiteY6" fmla="*/ 364506 h 737844"/>
              <a:gd name="connsiteX7" fmla="*/ 264639 w 457784"/>
              <a:gd name="connsiteY7" fmla="*/ 358156 h 737844"/>
              <a:gd name="connsiteX8" fmla="*/ 299564 w 457784"/>
              <a:gd name="connsiteY8" fmla="*/ 126381 h 737844"/>
              <a:gd name="connsiteX9" fmla="*/ 223364 w 457784"/>
              <a:gd name="connsiteY9" fmla="*/ 259731 h 737844"/>
              <a:gd name="connsiteX10" fmla="*/ 375764 w 457784"/>
              <a:gd name="connsiteY10" fmla="*/ 148606 h 737844"/>
              <a:gd name="connsiteX11" fmla="*/ 455139 w 457784"/>
              <a:gd name="connsiteY11" fmla="*/ 2556 h 737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7784" h="737844">
                <a:moveTo>
                  <a:pt x="455139" y="2556"/>
                </a:moveTo>
                <a:cubicBezTo>
                  <a:pt x="439264" y="24252"/>
                  <a:pt x="313322" y="214752"/>
                  <a:pt x="280514" y="278781"/>
                </a:cubicBezTo>
                <a:cubicBezTo>
                  <a:pt x="247706" y="342810"/>
                  <a:pt x="264110" y="358156"/>
                  <a:pt x="258289" y="386731"/>
                </a:cubicBezTo>
                <a:cubicBezTo>
                  <a:pt x="252468" y="415306"/>
                  <a:pt x="283160" y="396785"/>
                  <a:pt x="245589" y="450231"/>
                </a:cubicBezTo>
                <a:cubicBezTo>
                  <a:pt x="208018" y="503677"/>
                  <a:pt x="68847" y="666660"/>
                  <a:pt x="32864" y="707406"/>
                </a:cubicBezTo>
                <a:cubicBezTo>
                  <a:pt x="-3119" y="748152"/>
                  <a:pt x="-16878" y="751856"/>
                  <a:pt x="29689" y="694706"/>
                </a:cubicBezTo>
                <a:cubicBezTo>
                  <a:pt x="76256" y="637556"/>
                  <a:pt x="273106" y="420598"/>
                  <a:pt x="312264" y="364506"/>
                </a:cubicBezTo>
                <a:cubicBezTo>
                  <a:pt x="351422" y="308414"/>
                  <a:pt x="266756" y="397843"/>
                  <a:pt x="264639" y="358156"/>
                </a:cubicBezTo>
                <a:cubicBezTo>
                  <a:pt x="262522" y="318469"/>
                  <a:pt x="306443" y="142785"/>
                  <a:pt x="299564" y="126381"/>
                </a:cubicBezTo>
                <a:cubicBezTo>
                  <a:pt x="292685" y="109977"/>
                  <a:pt x="210664" y="256027"/>
                  <a:pt x="223364" y="259731"/>
                </a:cubicBezTo>
                <a:cubicBezTo>
                  <a:pt x="236064" y="263435"/>
                  <a:pt x="339781" y="194114"/>
                  <a:pt x="375764" y="148606"/>
                </a:cubicBezTo>
                <a:cubicBezTo>
                  <a:pt x="411747" y="103098"/>
                  <a:pt x="471014" y="-19140"/>
                  <a:pt x="455139" y="255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3" name="フリーフォーム 1352">
            <a:extLst>
              <a:ext uri="{FF2B5EF4-FFF2-40B4-BE49-F238E27FC236}">
                <a16:creationId xmlns:a16="http://schemas.microsoft.com/office/drawing/2014/main" id="{13AFC225-D8B9-86DF-73D4-D98C4CDAED3D}"/>
              </a:ext>
            </a:extLst>
          </p:cNvPr>
          <p:cNvSpPr/>
          <p:nvPr/>
        </p:nvSpPr>
        <p:spPr>
          <a:xfrm>
            <a:off x="2350130" y="5015210"/>
            <a:ext cx="695404" cy="862486"/>
          </a:xfrm>
          <a:custGeom>
            <a:avLst/>
            <a:gdLst>
              <a:gd name="connsiteX0" fmla="*/ 675645 w 695404"/>
              <a:gd name="connsiteY0" fmla="*/ 20340 h 862486"/>
              <a:gd name="connsiteX1" fmla="*/ 621670 w 695404"/>
              <a:gd name="connsiteY1" fmla="*/ 52090 h 862486"/>
              <a:gd name="connsiteX2" fmla="*/ 234320 w 695404"/>
              <a:gd name="connsiteY2" fmla="*/ 404515 h 862486"/>
              <a:gd name="connsiteX3" fmla="*/ 50170 w 695404"/>
              <a:gd name="connsiteY3" fmla="*/ 617240 h 862486"/>
              <a:gd name="connsiteX4" fmla="*/ 104145 w 695404"/>
              <a:gd name="connsiteY4" fmla="*/ 572790 h 862486"/>
              <a:gd name="connsiteX5" fmla="*/ 5720 w 695404"/>
              <a:gd name="connsiteY5" fmla="*/ 861715 h 862486"/>
              <a:gd name="connsiteX6" fmla="*/ 24770 w 695404"/>
              <a:gd name="connsiteY6" fmla="*/ 652165 h 862486"/>
              <a:gd name="connsiteX7" fmla="*/ 132720 w 695404"/>
              <a:gd name="connsiteY7" fmla="*/ 487065 h 862486"/>
              <a:gd name="connsiteX8" fmla="*/ 380370 w 695404"/>
              <a:gd name="connsiteY8" fmla="*/ 255290 h 862486"/>
              <a:gd name="connsiteX9" fmla="*/ 386720 w 695404"/>
              <a:gd name="connsiteY9" fmla="*/ 233065 h 862486"/>
              <a:gd name="connsiteX10" fmla="*/ 675645 w 695404"/>
              <a:gd name="connsiteY10" fmla="*/ 20340 h 862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5404" h="862486">
                <a:moveTo>
                  <a:pt x="675645" y="20340"/>
                </a:moveTo>
                <a:cubicBezTo>
                  <a:pt x="714803" y="-9822"/>
                  <a:pt x="695224" y="-11939"/>
                  <a:pt x="621670" y="52090"/>
                </a:cubicBezTo>
                <a:cubicBezTo>
                  <a:pt x="548116" y="116119"/>
                  <a:pt x="329570" y="310324"/>
                  <a:pt x="234320" y="404515"/>
                </a:cubicBezTo>
                <a:cubicBezTo>
                  <a:pt x="139070" y="498706"/>
                  <a:pt x="71866" y="589194"/>
                  <a:pt x="50170" y="617240"/>
                </a:cubicBezTo>
                <a:cubicBezTo>
                  <a:pt x="28474" y="645286"/>
                  <a:pt x="111553" y="532044"/>
                  <a:pt x="104145" y="572790"/>
                </a:cubicBezTo>
                <a:cubicBezTo>
                  <a:pt x="96737" y="613536"/>
                  <a:pt x="18949" y="848486"/>
                  <a:pt x="5720" y="861715"/>
                </a:cubicBezTo>
                <a:cubicBezTo>
                  <a:pt x="-7509" y="874944"/>
                  <a:pt x="3603" y="714607"/>
                  <a:pt x="24770" y="652165"/>
                </a:cubicBezTo>
                <a:cubicBezTo>
                  <a:pt x="45937" y="589723"/>
                  <a:pt x="73453" y="553211"/>
                  <a:pt x="132720" y="487065"/>
                </a:cubicBezTo>
                <a:cubicBezTo>
                  <a:pt x="191987" y="420919"/>
                  <a:pt x="338037" y="297623"/>
                  <a:pt x="380370" y="255290"/>
                </a:cubicBezTo>
                <a:cubicBezTo>
                  <a:pt x="422703" y="212957"/>
                  <a:pt x="333804" y="278044"/>
                  <a:pt x="386720" y="233065"/>
                </a:cubicBezTo>
                <a:cubicBezTo>
                  <a:pt x="439636" y="188086"/>
                  <a:pt x="636487" y="50502"/>
                  <a:pt x="675645" y="2034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4" name="フリーフォーム 1353">
            <a:extLst>
              <a:ext uri="{FF2B5EF4-FFF2-40B4-BE49-F238E27FC236}">
                <a16:creationId xmlns:a16="http://schemas.microsoft.com/office/drawing/2014/main" id="{9884AF75-F11F-D2A4-32F1-ADC2C891D917}"/>
              </a:ext>
            </a:extLst>
          </p:cNvPr>
          <p:cNvSpPr/>
          <p:nvPr/>
        </p:nvSpPr>
        <p:spPr>
          <a:xfrm>
            <a:off x="2447877" y="5090460"/>
            <a:ext cx="486049" cy="551752"/>
          </a:xfrm>
          <a:custGeom>
            <a:avLst/>
            <a:gdLst>
              <a:gd name="connsiteX0" fmla="*/ 482648 w 486049"/>
              <a:gd name="connsiteY0" fmla="*/ 2240 h 551752"/>
              <a:gd name="connsiteX1" fmla="*/ 184198 w 486049"/>
              <a:gd name="connsiteY1" fmla="*/ 287990 h 551752"/>
              <a:gd name="connsiteX2" fmla="*/ 48 w 486049"/>
              <a:gd name="connsiteY2" fmla="*/ 551515 h 551752"/>
              <a:gd name="connsiteX3" fmla="*/ 200073 w 486049"/>
              <a:gd name="connsiteY3" fmla="*/ 338790 h 551752"/>
              <a:gd name="connsiteX4" fmla="*/ 425498 w 486049"/>
              <a:gd name="connsiteY4" fmla="*/ 103840 h 551752"/>
              <a:gd name="connsiteX5" fmla="*/ 352473 w 486049"/>
              <a:gd name="connsiteY5" fmla="*/ 151465 h 551752"/>
              <a:gd name="connsiteX6" fmla="*/ 482648 w 486049"/>
              <a:gd name="connsiteY6" fmla="*/ 2240 h 551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6049" h="551752">
                <a:moveTo>
                  <a:pt x="482648" y="2240"/>
                </a:moveTo>
                <a:cubicBezTo>
                  <a:pt x="454602" y="24994"/>
                  <a:pt x="264631" y="196444"/>
                  <a:pt x="184198" y="287990"/>
                </a:cubicBezTo>
                <a:cubicBezTo>
                  <a:pt x="103765" y="379536"/>
                  <a:pt x="-2598" y="543048"/>
                  <a:pt x="48" y="551515"/>
                </a:cubicBezTo>
                <a:cubicBezTo>
                  <a:pt x="2694" y="559982"/>
                  <a:pt x="200073" y="338790"/>
                  <a:pt x="200073" y="338790"/>
                </a:cubicBezTo>
                <a:cubicBezTo>
                  <a:pt x="270981" y="264178"/>
                  <a:pt x="400098" y="135061"/>
                  <a:pt x="425498" y="103840"/>
                </a:cubicBezTo>
                <a:cubicBezTo>
                  <a:pt x="450898" y="72619"/>
                  <a:pt x="348769" y="165752"/>
                  <a:pt x="352473" y="151465"/>
                </a:cubicBezTo>
                <a:cubicBezTo>
                  <a:pt x="356177" y="137178"/>
                  <a:pt x="510694" y="-20514"/>
                  <a:pt x="482648" y="224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5" name="フリーフォーム 1354">
            <a:extLst>
              <a:ext uri="{FF2B5EF4-FFF2-40B4-BE49-F238E27FC236}">
                <a16:creationId xmlns:a16="http://schemas.microsoft.com/office/drawing/2014/main" id="{B35BF250-EAE2-0CBC-3463-2D4E96C7DBD9}"/>
              </a:ext>
            </a:extLst>
          </p:cNvPr>
          <p:cNvSpPr/>
          <p:nvPr/>
        </p:nvSpPr>
        <p:spPr>
          <a:xfrm>
            <a:off x="3343099" y="4317313"/>
            <a:ext cx="290029" cy="669195"/>
          </a:xfrm>
          <a:custGeom>
            <a:avLst/>
            <a:gdLst>
              <a:gd name="connsiteX0" fmla="*/ 197026 w 290029"/>
              <a:gd name="connsiteY0" fmla="*/ 687 h 669195"/>
              <a:gd name="connsiteX1" fmla="*/ 276401 w 290029"/>
              <a:gd name="connsiteY1" fmla="*/ 197537 h 669195"/>
              <a:gd name="connsiteX2" fmla="*/ 209726 w 290029"/>
              <a:gd name="connsiteY2" fmla="*/ 356287 h 669195"/>
              <a:gd name="connsiteX3" fmla="*/ 216076 w 290029"/>
              <a:gd name="connsiteY3" fmla="*/ 372162 h 669195"/>
              <a:gd name="connsiteX4" fmla="*/ 73201 w 290029"/>
              <a:gd name="connsiteY4" fmla="*/ 581712 h 669195"/>
              <a:gd name="connsiteX5" fmla="*/ 176 w 290029"/>
              <a:gd name="connsiteY5" fmla="*/ 667437 h 669195"/>
              <a:gd name="connsiteX6" fmla="*/ 92251 w 290029"/>
              <a:gd name="connsiteY6" fmla="*/ 511862 h 669195"/>
              <a:gd name="connsiteX7" fmla="*/ 289101 w 290029"/>
              <a:gd name="connsiteY7" fmla="*/ 146737 h 669195"/>
              <a:gd name="connsiteX8" fmla="*/ 197026 w 290029"/>
              <a:gd name="connsiteY8" fmla="*/ 687 h 669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029" h="669195">
                <a:moveTo>
                  <a:pt x="197026" y="687"/>
                </a:moveTo>
                <a:cubicBezTo>
                  <a:pt x="194909" y="9154"/>
                  <a:pt x="274284" y="138270"/>
                  <a:pt x="276401" y="197537"/>
                </a:cubicBezTo>
                <a:cubicBezTo>
                  <a:pt x="278518" y="256804"/>
                  <a:pt x="219780" y="327183"/>
                  <a:pt x="209726" y="356287"/>
                </a:cubicBezTo>
                <a:cubicBezTo>
                  <a:pt x="199672" y="385391"/>
                  <a:pt x="238830" y="334591"/>
                  <a:pt x="216076" y="372162"/>
                </a:cubicBezTo>
                <a:cubicBezTo>
                  <a:pt x="193322" y="409733"/>
                  <a:pt x="109184" y="532500"/>
                  <a:pt x="73201" y="581712"/>
                </a:cubicBezTo>
                <a:cubicBezTo>
                  <a:pt x="37218" y="630924"/>
                  <a:pt x="-2999" y="679079"/>
                  <a:pt x="176" y="667437"/>
                </a:cubicBezTo>
                <a:cubicBezTo>
                  <a:pt x="3351" y="655795"/>
                  <a:pt x="44097" y="598645"/>
                  <a:pt x="92251" y="511862"/>
                </a:cubicBezTo>
                <a:cubicBezTo>
                  <a:pt x="140405" y="425079"/>
                  <a:pt x="277459" y="230345"/>
                  <a:pt x="289101" y="146737"/>
                </a:cubicBezTo>
                <a:cubicBezTo>
                  <a:pt x="300743" y="63129"/>
                  <a:pt x="199143" y="-7780"/>
                  <a:pt x="197026" y="68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6" name="フリーフォーム 1355">
            <a:extLst>
              <a:ext uri="{FF2B5EF4-FFF2-40B4-BE49-F238E27FC236}">
                <a16:creationId xmlns:a16="http://schemas.microsoft.com/office/drawing/2014/main" id="{D849C86F-8D4B-525E-3468-C6D3722A7E14}"/>
              </a:ext>
            </a:extLst>
          </p:cNvPr>
          <p:cNvSpPr/>
          <p:nvPr/>
        </p:nvSpPr>
        <p:spPr>
          <a:xfrm>
            <a:off x="3198225" y="4296781"/>
            <a:ext cx="520110" cy="1263179"/>
          </a:xfrm>
          <a:custGeom>
            <a:avLst/>
            <a:gdLst>
              <a:gd name="connsiteX0" fmla="*/ 380000 w 520110"/>
              <a:gd name="connsiteY0" fmla="*/ 2169 h 1263179"/>
              <a:gd name="connsiteX1" fmla="*/ 453025 w 520110"/>
              <a:gd name="connsiteY1" fmla="*/ 211719 h 1263179"/>
              <a:gd name="connsiteX2" fmla="*/ 367300 w 520110"/>
              <a:gd name="connsiteY2" fmla="*/ 424444 h 1263179"/>
              <a:gd name="connsiteX3" fmla="*/ 380000 w 520110"/>
              <a:gd name="connsiteY3" fmla="*/ 399044 h 1263179"/>
              <a:gd name="connsiteX4" fmla="*/ 192675 w 520110"/>
              <a:gd name="connsiteY4" fmla="*/ 687969 h 1263179"/>
              <a:gd name="connsiteX5" fmla="*/ 256175 w 520110"/>
              <a:gd name="connsiteY5" fmla="*/ 646694 h 1263179"/>
              <a:gd name="connsiteX6" fmla="*/ 68850 w 520110"/>
              <a:gd name="connsiteY6" fmla="*/ 913394 h 1263179"/>
              <a:gd name="connsiteX7" fmla="*/ 84725 w 520110"/>
              <a:gd name="connsiteY7" fmla="*/ 954669 h 1263179"/>
              <a:gd name="connsiteX8" fmla="*/ 11700 w 520110"/>
              <a:gd name="connsiteY8" fmla="*/ 1208669 h 1263179"/>
              <a:gd name="connsiteX9" fmla="*/ 8525 w 520110"/>
              <a:gd name="connsiteY9" fmla="*/ 1249944 h 1263179"/>
              <a:gd name="connsiteX10" fmla="*/ 94250 w 520110"/>
              <a:gd name="connsiteY10" fmla="*/ 1034044 h 1263179"/>
              <a:gd name="connsiteX11" fmla="*/ 319675 w 520110"/>
              <a:gd name="connsiteY11" fmla="*/ 668919 h 1263179"/>
              <a:gd name="connsiteX12" fmla="*/ 335550 w 520110"/>
              <a:gd name="connsiteY12" fmla="*/ 573669 h 1263179"/>
              <a:gd name="connsiteX13" fmla="*/ 500650 w 520110"/>
              <a:gd name="connsiteY13" fmla="*/ 291094 h 1263179"/>
              <a:gd name="connsiteX14" fmla="*/ 516525 w 520110"/>
              <a:gd name="connsiteY14" fmla="*/ 100594 h 1263179"/>
              <a:gd name="connsiteX15" fmla="*/ 497475 w 520110"/>
              <a:gd name="connsiteY15" fmla="*/ 100594 h 1263179"/>
              <a:gd name="connsiteX16" fmla="*/ 380000 w 520110"/>
              <a:gd name="connsiteY16" fmla="*/ 2169 h 1263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20110" h="1263179">
                <a:moveTo>
                  <a:pt x="380000" y="2169"/>
                </a:moveTo>
                <a:cubicBezTo>
                  <a:pt x="372592" y="20690"/>
                  <a:pt x="455142" y="141340"/>
                  <a:pt x="453025" y="211719"/>
                </a:cubicBezTo>
                <a:cubicBezTo>
                  <a:pt x="450908" y="282098"/>
                  <a:pt x="379471" y="393223"/>
                  <a:pt x="367300" y="424444"/>
                </a:cubicBezTo>
                <a:cubicBezTo>
                  <a:pt x="355129" y="455665"/>
                  <a:pt x="409104" y="355123"/>
                  <a:pt x="380000" y="399044"/>
                </a:cubicBezTo>
                <a:cubicBezTo>
                  <a:pt x="350896" y="442965"/>
                  <a:pt x="213312" y="646694"/>
                  <a:pt x="192675" y="687969"/>
                </a:cubicBezTo>
                <a:cubicBezTo>
                  <a:pt x="172037" y="729244"/>
                  <a:pt x="276812" y="609123"/>
                  <a:pt x="256175" y="646694"/>
                </a:cubicBezTo>
                <a:cubicBezTo>
                  <a:pt x="235537" y="684265"/>
                  <a:pt x="97425" y="862065"/>
                  <a:pt x="68850" y="913394"/>
                </a:cubicBezTo>
                <a:cubicBezTo>
                  <a:pt x="40275" y="964723"/>
                  <a:pt x="94250" y="905456"/>
                  <a:pt x="84725" y="954669"/>
                </a:cubicBezTo>
                <a:cubicBezTo>
                  <a:pt x="75200" y="1003882"/>
                  <a:pt x="24400" y="1159457"/>
                  <a:pt x="11700" y="1208669"/>
                </a:cubicBezTo>
                <a:cubicBezTo>
                  <a:pt x="-1000" y="1257881"/>
                  <a:pt x="-5233" y="1279048"/>
                  <a:pt x="8525" y="1249944"/>
                </a:cubicBezTo>
                <a:cubicBezTo>
                  <a:pt x="22283" y="1220840"/>
                  <a:pt x="42392" y="1130881"/>
                  <a:pt x="94250" y="1034044"/>
                </a:cubicBezTo>
                <a:cubicBezTo>
                  <a:pt x="146108" y="937207"/>
                  <a:pt x="279458" y="745648"/>
                  <a:pt x="319675" y="668919"/>
                </a:cubicBezTo>
                <a:cubicBezTo>
                  <a:pt x="359892" y="592190"/>
                  <a:pt x="305388" y="636640"/>
                  <a:pt x="335550" y="573669"/>
                </a:cubicBezTo>
                <a:cubicBezTo>
                  <a:pt x="365712" y="510698"/>
                  <a:pt x="470487" y="369940"/>
                  <a:pt x="500650" y="291094"/>
                </a:cubicBezTo>
                <a:cubicBezTo>
                  <a:pt x="530813" y="212248"/>
                  <a:pt x="517054" y="132344"/>
                  <a:pt x="516525" y="100594"/>
                </a:cubicBezTo>
                <a:cubicBezTo>
                  <a:pt x="515996" y="68844"/>
                  <a:pt x="514408" y="111706"/>
                  <a:pt x="497475" y="100594"/>
                </a:cubicBezTo>
                <a:cubicBezTo>
                  <a:pt x="480542" y="89482"/>
                  <a:pt x="387408" y="-16352"/>
                  <a:pt x="380000" y="216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7" name="フリーフォーム 1356">
            <a:extLst>
              <a:ext uri="{FF2B5EF4-FFF2-40B4-BE49-F238E27FC236}">
                <a16:creationId xmlns:a16="http://schemas.microsoft.com/office/drawing/2014/main" id="{E5099940-3699-557A-367E-7E45EDF0AA0C}"/>
              </a:ext>
            </a:extLst>
          </p:cNvPr>
          <p:cNvSpPr/>
          <p:nvPr/>
        </p:nvSpPr>
        <p:spPr>
          <a:xfrm>
            <a:off x="2311878" y="4391572"/>
            <a:ext cx="1272822" cy="1483067"/>
          </a:xfrm>
          <a:custGeom>
            <a:avLst/>
            <a:gdLst>
              <a:gd name="connsiteX0" fmla="*/ 5872 w 1272822"/>
              <a:gd name="connsiteY0" fmla="*/ 1466303 h 1483067"/>
              <a:gd name="connsiteX1" fmla="*/ 577372 w 1272822"/>
              <a:gd name="connsiteY1" fmla="*/ 720178 h 1483067"/>
              <a:gd name="connsiteX2" fmla="*/ 913922 w 1272822"/>
              <a:gd name="connsiteY2" fmla="*/ 358228 h 1483067"/>
              <a:gd name="connsiteX3" fmla="*/ 923447 w 1272822"/>
              <a:gd name="connsiteY3" fmla="*/ 186778 h 1483067"/>
              <a:gd name="connsiteX4" fmla="*/ 1120297 w 1272822"/>
              <a:gd name="connsiteY4" fmla="*/ 28028 h 1483067"/>
              <a:gd name="connsiteX5" fmla="*/ 1272697 w 1272822"/>
              <a:gd name="connsiteY5" fmla="*/ 31203 h 1483067"/>
              <a:gd name="connsiteX6" fmla="*/ 1142522 w 1272822"/>
              <a:gd name="connsiteY6" fmla="*/ 339178 h 1483067"/>
              <a:gd name="connsiteX7" fmla="*/ 945672 w 1272822"/>
              <a:gd name="connsiteY7" fmla="*/ 739228 h 1483067"/>
              <a:gd name="connsiteX8" fmla="*/ 878997 w 1272822"/>
              <a:gd name="connsiteY8" fmla="*/ 1066253 h 1483067"/>
              <a:gd name="connsiteX9" fmla="*/ 875822 w 1272822"/>
              <a:gd name="connsiteY9" fmla="*/ 1005928 h 1483067"/>
              <a:gd name="connsiteX10" fmla="*/ 637697 w 1272822"/>
              <a:gd name="connsiteY10" fmla="*/ 1015453 h 1483067"/>
              <a:gd name="connsiteX11" fmla="*/ 301147 w 1272822"/>
              <a:gd name="connsiteY11" fmla="*/ 1221828 h 1483067"/>
              <a:gd name="connsiteX12" fmla="*/ 5872 w 1272822"/>
              <a:gd name="connsiteY12" fmla="*/ 1466303 h 1483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72822" h="1483067">
                <a:moveTo>
                  <a:pt x="5872" y="1466303"/>
                </a:moveTo>
                <a:cubicBezTo>
                  <a:pt x="51909" y="1382695"/>
                  <a:pt x="426030" y="904857"/>
                  <a:pt x="577372" y="720178"/>
                </a:cubicBezTo>
                <a:cubicBezTo>
                  <a:pt x="728714" y="535499"/>
                  <a:pt x="856243" y="447128"/>
                  <a:pt x="913922" y="358228"/>
                </a:cubicBezTo>
                <a:cubicBezTo>
                  <a:pt x="971601" y="269328"/>
                  <a:pt x="889051" y="241811"/>
                  <a:pt x="923447" y="186778"/>
                </a:cubicBezTo>
                <a:cubicBezTo>
                  <a:pt x="957843" y="131745"/>
                  <a:pt x="1062089" y="53957"/>
                  <a:pt x="1120297" y="28028"/>
                </a:cubicBezTo>
                <a:cubicBezTo>
                  <a:pt x="1178505" y="2099"/>
                  <a:pt x="1268993" y="-20655"/>
                  <a:pt x="1272697" y="31203"/>
                </a:cubicBezTo>
                <a:cubicBezTo>
                  <a:pt x="1276401" y="83061"/>
                  <a:pt x="1197026" y="221174"/>
                  <a:pt x="1142522" y="339178"/>
                </a:cubicBezTo>
                <a:cubicBezTo>
                  <a:pt x="1088018" y="457182"/>
                  <a:pt x="989593" y="618049"/>
                  <a:pt x="945672" y="739228"/>
                </a:cubicBezTo>
                <a:cubicBezTo>
                  <a:pt x="901751" y="860407"/>
                  <a:pt x="890639" y="1021803"/>
                  <a:pt x="878997" y="1066253"/>
                </a:cubicBezTo>
                <a:cubicBezTo>
                  <a:pt x="867355" y="1110703"/>
                  <a:pt x="916038" y="1014395"/>
                  <a:pt x="875822" y="1005928"/>
                </a:cubicBezTo>
                <a:cubicBezTo>
                  <a:pt x="835606" y="997461"/>
                  <a:pt x="733476" y="979470"/>
                  <a:pt x="637697" y="1015453"/>
                </a:cubicBezTo>
                <a:cubicBezTo>
                  <a:pt x="541918" y="1051436"/>
                  <a:pt x="405922" y="1146157"/>
                  <a:pt x="301147" y="1221828"/>
                </a:cubicBezTo>
                <a:cubicBezTo>
                  <a:pt x="196372" y="1297499"/>
                  <a:pt x="-40165" y="1549911"/>
                  <a:pt x="5872" y="146630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8" name="フリーフォーム 1357">
            <a:extLst>
              <a:ext uri="{FF2B5EF4-FFF2-40B4-BE49-F238E27FC236}">
                <a16:creationId xmlns:a16="http://schemas.microsoft.com/office/drawing/2014/main" id="{0A56C23E-C065-0830-D3F3-D850E6850076}"/>
              </a:ext>
            </a:extLst>
          </p:cNvPr>
          <p:cNvSpPr/>
          <p:nvPr/>
        </p:nvSpPr>
        <p:spPr>
          <a:xfrm>
            <a:off x="2467372" y="5421356"/>
            <a:ext cx="772983" cy="1033245"/>
          </a:xfrm>
          <a:custGeom>
            <a:avLst/>
            <a:gdLst>
              <a:gd name="connsiteX0" fmla="*/ 771128 w 772983"/>
              <a:gd name="connsiteY0" fmla="*/ 1544 h 1033245"/>
              <a:gd name="connsiteX1" fmla="*/ 602853 w 772983"/>
              <a:gd name="connsiteY1" fmla="*/ 284119 h 1033245"/>
              <a:gd name="connsiteX2" fmla="*/ 383778 w 772983"/>
              <a:gd name="connsiteY2" fmla="*/ 185694 h 1033245"/>
              <a:gd name="connsiteX3" fmla="*/ 152003 w 772983"/>
              <a:gd name="connsiteY3" fmla="*/ 280944 h 1033245"/>
              <a:gd name="connsiteX4" fmla="*/ 21828 w 772983"/>
              <a:gd name="connsiteY4" fmla="*/ 646069 h 1033245"/>
              <a:gd name="connsiteX5" fmla="*/ 25003 w 772983"/>
              <a:gd name="connsiteY5" fmla="*/ 576219 h 1033245"/>
              <a:gd name="connsiteX6" fmla="*/ 2778 w 772983"/>
              <a:gd name="connsiteY6" fmla="*/ 966744 h 1033245"/>
              <a:gd name="connsiteX7" fmla="*/ 2778 w 772983"/>
              <a:gd name="connsiteY7" fmla="*/ 1008019 h 1033245"/>
              <a:gd name="connsiteX8" fmla="*/ 25003 w 772983"/>
              <a:gd name="connsiteY8" fmla="*/ 703219 h 1033245"/>
              <a:gd name="connsiteX9" fmla="*/ 98028 w 772983"/>
              <a:gd name="connsiteY9" fmla="*/ 480969 h 1033245"/>
              <a:gd name="connsiteX10" fmla="*/ 282178 w 772983"/>
              <a:gd name="connsiteY10" fmla="*/ 195219 h 1033245"/>
              <a:gd name="connsiteX11" fmla="*/ 358378 w 772983"/>
              <a:gd name="connsiteY11" fmla="*/ 176169 h 1033245"/>
              <a:gd name="connsiteX12" fmla="*/ 396478 w 772983"/>
              <a:gd name="connsiteY12" fmla="*/ 201569 h 1033245"/>
              <a:gd name="connsiteX13" fmla="*/ 545703 w 772983"/>
              <a:gd name="connsiteY13" fmla="*/ 230144 h 1033245"/>
              <a:gd name="connsiteX14" fmla="*/ 647303 w 772983"/>
              <a:gd name="connsiteY14" fmla="*/ 220619 h 1033245"/>
              <a:gd name="connsiteX15" fmla="*/ 691753 w 772983"/>
              <a:gd name="connsiteY15" fmla="*/ 172994 h 1033245"/>
              <a:gd name="connsiteX16" fmla="*/ 771128 w 772983"/>
              <a:gd name="connsiteY16" fmla="*/ 1544 h 103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72983" h="1033245">
                <a:moveTo>
                  <a:pt x="771128" y="1544"/>
                </a:moveTo>
                <a:cubicBezTo>
                  <a:pt x="756311" y="20065"/>
                  <a:pt x="667411" y="253427"/>
                  <a:pt x="602853" y="284119"/>
                </a:cubicBezTo>
                <a:cubicBezTo>
                  <a:pt x="538295" y="314811"/>
                  <a:pt x="458920" y="186223"/>
                  <a:pt x="383778" y="185694"/>
                </a:cubicBezTo>
                <a:cubicBezTo>
                  <a:pt x="308636" y="185165"/>
                  <a:pt x="212328" y="204215"/>
                  <a:pt x="152003" y="280944"/>
                </a:cubicBezTo>
                <a:cubicBezTo>
                  <a:pt x="91678" y="357673"/>
                  <a:pt x="42995" y="596857"/>
                  <a:pt x="21828" y="646069"/>
                </a:cubicBezTo>
                <a:cubicBezTo>
                  <a:pt x="661" y="695281"/>
                  <a:pt x="28178" y="522773"/>
                  <a:pt x="25003" y="576219"/>
                </a:cubicBezTo>
                <a:cubicBezTo>
                  <a:pt x="21828" y="629665"/>
                  <a:pt x="6482" y="894777"/>
                  <a:pt x="2778" y="966744"/>
                </a:cubicBezTo>
                <a:cubicBezTo>
                  <a:pt x="-926" y="1038711"/>
                  <a:pt x="-926" y="1051940"/>
                  <a:pt x="2778" y="1008019"/>
                </a:cubicBezTo>
                <a:cubicBezTo>
                  <a:pt x="6482" y="964098"/>
                  <a:pt x="9128" y="791060"/>
                  <a:pt x="25003" y="703219"/>
                </a:cubicBezTo>
                <a:cubicBezTo>
                  <a:pt x="40878" y="615378"/>
                  <a:pt x="55166" y="565636"/>
                  <a:pt x="98028" y="480969"/>
                </a:cubicBezTo>
                <a:cubicBezTo>
                  <a:pt x="140890" y="396302"/>
                  <a:pt x="238786" y="246019"/>
                  <a:pt x="282178" y="195219"/>
                </a:cubicBezTo>
                <a:cubicBezTo>
                  <a:pt x="325570" y="144419"/>
                  <a:pt x="339328" y="175111"/>
                  <a:pt x="358378" y="176169"/>
                </a:cubicBezTo>
                <a:cubicBezTo>
                  <a:pt x="377428" y="177227"/>
                  <a:pt x="365257" y="192573"/>
                  <a:pt x="396478" y="201569"/>
                </a:cubicBezTo>
                <a:cubicBezTo>
                  <a:pt x="427699" y="210565"/>
                  <a:pt x="503899" y="226969"/>
                  <a:pt x="545703" y="230144"/>
                </a:cubicBezTo>
                <a:cubicBezTo>
                  <a:pt x="587507" y="233319"/>
                  <a:pt x="622961" y="230144"/>
                  <a:pt x="647303" y="220619"/>
                </a:cubicBezTo>
                <a:cubicBezTo>
                  <a:pt x="671645" y="211094"/>
                  <a:pt x="675878" y="209507"/>
                  <a:pt x="691753" y="172994"/>
                </a:cubicBezTo>
                <a:cubicBezTo>
                  <a:pt x="707628" y="136482"/>
                  <a:pt x="785945" y="-16977"/>
                  <a:pt x="771128" y="154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9" name="フリーフォーム 1358">
            <a:extLst>
              <a:ext uri="{FF2B5EF4-FFF2-40B4-BE49-F238E27FC236}">
                <a16:creationId xmlns:a16="http://schemas.microsoft.com/office/drawing/2014/main" id="{B63F896E-6798-0254-4A3D-6F45F7B6775B}"/>
              </a:ext>
            </a:extLst>
          </p:cNvPr>
          <p:cNvSpPr/>
          <p:nvPr/>
        </p:nvSpPr>
        <p:spPr>
          <a:xfrm>
            <a:off x="2318316" y="5329443"/>
            <a:ext cx="882197" cy="663125"/>
          </a:xfrm>
          <a:custGeom>
            <a:avLst/>
            <a:gdLst>
              <a:gd name="connsiteX0" fmla="*/ 834459 w 882197"/>
              <a:gd name="connsiteY0" fmla="*/ 7732 h 663125"/>
              <a:gd name="connsiteX1" fmla="*/ 751909 w 882197"/>
              <a:gd name="connsiteY1" fmla="*/ 39482 h 663125"/>
              <a:gd name="connsiteX2" fmla="*/ 250259 w 882197"/>
              <a:gd name="connsiteY2" fmla="*/ 306182 h 663125"/>
              <a:gd name="connsiteX3" fmla="*/ 2609 w 882197"/>
              <a:gd name="connsiteY3" fmla="*/ 658607 h 663125"/>
              <a:gd name="connsiteX4" fmla="*/ 132784 w 882197"/>
              <a:gd name="connsiteY4" fmla="*/ 490332 h 663125"/>
              <a:gd name="connsiteX5" fmla="*/ 329634 w 882197"/>
              <a:gd name="connsiteY5" fmla="*/ 264907 h 663125"/>
              <a:gd name="connsiteX6" fmla="*/ 586809 w 882197"/>
              <a:gd name="connsiteY6" fmla="*/ 309357 h 663125"/>
              <a:gd name="connsiteX7" fmla="*/ 818584 w 882197"/>
              <a:gd name="connsiteY7" fmla="*/ 328407 h 663125"/>
              <a:gd name="connsiteX8" fmla="*/ 882084 w 882197"/>
              <a:gd name="connsiteY8" fmla="*/ 102982 h 663125"/>
              <a:gd name="connsiteX9" fmla="*/ 834459 w 882197"/>
              <a:gd name="connsiteY9" fmla="*/ 7732 h 66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2197" h="663125">
                <a:moveTo>
                  <a:pt x="834459" y="7732"/>
                </a:moveTo>
                <a:cubicBezTo>
                  <a:pt x="812763" y="-2851"/>
                  <a:pt x="849276" y="-10260"/>
                  <a:pt x="751909" y="39482"/>
                </a:cubicBezTo>
                <a:cubicBezTo>
                  <a:pt x="654542" y="89224"/>
                  <a:pt x="375142" y="202994"/>
                  <a:pt x="250259" y="306182"/>
                </a:cubicBezTo>
                <a:cubicBezTo>
                  <a:pt x="125376" y="409370"/>
                  <a:pt x="22188" y="627915"/>
                  <a:pt x="2609" y="658607"/>
                </a:cubicBezTo>
                <a:cubicBezTo>
                  <a:pt x="-16970" y="689299"/>
                  <a:pt x="78280" y="555949"/>
                  <a:pt x="132784" y="490332"/>
                </a:cubicBezTo>
                <a:cubicBezTo>
                  <a:pt x="187288" y="424715"/>
                  <a:pt x="253963" y="295070"/>
                  <a:pt x="329634" y="264907"/>
                </a:cubicBezTo>
                <a:cubicBezTo>
                  <a:pt x="405305" y="234745"/>
                  <a:pt x="505317" y="298774"/>
                  <a:pt x="586809" y="309357"/>
                </a:cubicBezTo>
                <a:cubicBezTo>
                  <a:pt x="668301" y="319940"/>
                  <a:pt x="769372" y="362803"/>
                  <a:pt x="818584" y="328407"/>
                </a:cubicBezTo>
                <a:cubicBezTo>
                  <a:pt x="867796" y="294011"/>
                  <a:pt x="879967" y="161719"/>
                  <a:pt x="882084" y="102982"/>
                </a:cubicBezTo>
                <a:cubicBezTo>
                  <a:pt x="884201" y="44245"/>
                  <a:pt x="856155" y="18315"/>
                  <a:pt x="834459" y="773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0" name="フリーフォーム 1359">
            <a:extLst>
              <a:ext uri="{FF2B5EF4-FFF2-40B4-BE49-F238E27FC236}">
                <a16:creationId xmlns:a16="http://schemas.microsoft.com/office/drawing/2014/main" id="{84BDD3FB-A278-866D-839A-6C98E7CC86F5}"/>
              </a:ext>
            </a:extLst>
          </p:cNvPr>
          <p:cNvSpPr/>
          <p:nvPr/>
        </p:nvSpPr>
        <p:spPr>
          <a:xfrm>
            <a:off x="2360593" y="5661054"/>
            <a:ext cx="103728" cy="1025496"/>
          </a:xfrm>
          <a:custGeom>
            <a:avLst/>
            <a:gdLst>
              <a:gd name="connsiteX0" fmla="*/ 103207 w 103728"/>
              <a:gd name="connsiteY0" fmla="*/ 9496 h 1025496"/>
              <a:gd name="connsiteX1" fmla="*/ 4782 w 103728"/>
              <a:gd name="connsiteY1" fmla="*/ 450821 h 1025496"/>
              <a:gd name="connsiteX2" fmla="*/ 14307 w 103728"/>
              <a:gd name="connsiteY2" fmla="*/ 838171 h 1025496"/>
              <a:gd name="connsiteX3" fmla="*/ 4782 w 103728"/>
              <a:gd name="connsiteY3" fmla="*/ 777846 h 1025496"/>
              <a:gd name="connsiteX4" fmla="*/ 23832 w 103728"/>
              <a:gd name="connsiteY4" fmla="*/ 1025496 h 1025496"/>
              <a:gd name="connsiteX5" fmla="*/ 42882 w 103728"/>
              <a:gd name="connsiteY5" fmla="*/ 774671 h 1025496"/>
              <a:gd name="connsiteX6" fmla="*/ 42882 w 103728"/>
              <a:gd name="connsiteY6" fmla="*/ 199996 h 1025496"/>
              <a:gd name="connsiteX7" fmla="*/ 103207 w 103728"/>
              <a:gd name="connsiteY7" fmla="*/ 9496 h 1025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728" h="1025496">
                <a:moveTo>
                  <a:pt x="103207" y="9496"/>
                </a:moveTo>
                <a:cubicBezTo>
                  <a:pt x="96857" y="51300"/>
                  <a:pt x="19599" y="312709"/>
                  <a:pt x="4782" y="450821"/>
                </a:cubicBezTo>
                <a:cubicBezTo>
                  <a:pt x="-10035" y="588933"/>
                  <a:pt x="14307" y="783667"/>
                  <a:pt x="14307" y="838171"/>
                </a:cubicBezTo>
                <a:cubicBezTo>
                  <a:pt x="14307" y="892675"/>
                  <a:pt x="3195" y="746625"/>
                  <a:pt x="4782" y="777846"/>
                </a:cubicBezTo>
                <a:cubicBezTo>
                  <a:pt x="6369" y="809067"/>
                  <a:pt x="17482" y="1026025"/>
                  <a:pt x="23832" y="1025496"/>
                </a:cubicBezTo>
                <a:cubicBezTo>
                  <a:pt x="30182" y="1024967"/>
                  <a:pt x="39707" y="912254"/>
                  <a:pt x="42882" y="774671"/>
                </a:cubicBezTo>
                <a:cubicBezTo>
                  <a:pt x="46057" y="637088"/>
                  <a:pt x="29653" y="330171"/>
                  <a:pt x="42882" y="199996"/>
                </a:cubicBezTo>
                <a:cubicBezTo>
                  <a:pt x="56111" y="69821"/>
                  <a:pt x="109557" y="-32308"/>
                  <a:pt x="103207" y="949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1" name="フリーフォーム 1360">
            <a:extLst>
              <a:ext uri="{FF2B5EF4-FFF2-40B4-BE49-F238E27FC236}">
                <a16:creationId xmlns:a16="http://schemas.microsoft.com/office/drawing/2014/main" id="{583FC7EC-50E4-E7A1-8FEF-0BEEEF339137}"/>
              </a:ext>
            </a:extLst>
          </p:cNvPr>
          <p:cNvSpPr/>
          <p:nvPr/>
        </p:nvSpPr>
        <p:spPr>
          <a:xfrm>
            <a:off x="2112792" y="5893973"/>
            <a:ext cx="222375" cy="1399012"/>
          </a:xfrm>
          <a:custGeom>
            <a:avLst/>
            <a:gdLst>
              <a:gd name="connsiteX0" fmla="*/ 166858 w 222375"/>
              <a:gd name="connsiteY0" fmla="*/ 33752 h 1399012"/>
              <a:gd name="connsiteX1" fmla="*/ 157333 w 222375"/>
              <a:gd name="connsiteY1" fmla="*/ 90902 h 1399012"/>
              <a:gd name="connsiteX2" fmla="*/ 17633 w 222375"/>
              <a:gd name="connsiteY2" fmla="*/ 494127 h 1399012"/>
              <a:gd name="connsiteX3" fmla="*/ 65258 w 222375"/>
              <a:gd name="connsiteY3" fmla="*/ 643352 h 1399012"/>
              <a:gd name="connsiteX4" fmla="*/ 33508 w 222375"/>
              <a:gd name="connsiteY4" fmla="*/ 697327 h 1399012"/>
              <a:gd name="connsiteX5" fmla="*/ 11283 w 222375"/>
              <a:gd name="connsiteY5" fmla="*/ 1049752 h 1399012"/>
              <a:gd name="connsiteX6" fmla="*/ 1758 w 222375"/>
              <a:gd name="connsiteY6" fmla="*/ 1399002 h 1399012"/>
              <a:gd name="connsiteX7" fmla="*/ 46208 w 222375"/>
              <a:gd name="connsiteY7" fmla="*/ 1059277 h 1399012"/>
              <a:gd name="connsiteX8" fmla="*/ 49383 w 222375"/>
              <a:gd name="connsiteY8" fmla="*/ 443327 h 1399012"/>
              <a:gd name="connsiteX9" fmla="*/ 65258 w 222375"/>
              <a:gd name="connsiteY9" fmla="*/ 125827 h 1399012"/>
              <a:gd name="connsiteX10" fmla="*/ 33508 w 222375"/>
              <a:gd name="connsiteY10" fmla="*/ 395702 h 1399012"/>
              <a:gd name="connsiteX11" fmla="*/ 217658 w 222375"/>
              <a:gd name="connsiteY11" fmla="*/ 24227 h 1399012"/>
              <a:gd name="connsiteX12" fmla="*/ 166858 w 222375"/>
              <a:gd name="connsiteY12" fmla="*/ 33752 h 1399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2375" h="1399012">
                <a:moveTo>
                  <a:pt x="166858" y="33752"/>
                </a:moveTo>
                <a:cubicBezTo>
                  <a:pt x="156804" y="44864"/>
                  <a:pt x="182204" y="14173"/>
                  <a:pt x="157333" y="90902"/>
                </a:cubicBezTo>
                <a:cubicBezTo>
                  <a:pt x="132462" y="167631"/>
                  <a:pt x="32979" y="402052"/>
                  <a:pt x="17633" y="494127"/>
                </a:cubicBezTo>
                <a:cubicBezTo>
                  <a:pt x="2287" y="586202"/>
                  <a:pt x="62612" y="609485"/>
                  <a:pt x="65258" y="643352"/>
                </a:cubicBezTo>
                <a:cubicBezTo>
                  <a:pt x="67904" y="677219"/>
                  <a:pt x="42504" y="629594"/>
                  <a:pt x="33508" y="697327"/>
                </a:cubicBezTo>
                <a:cubicBezTo>
                  <a:pt x="24512" y="765060"/>
                  <a:pt x="16575" y="932806"/>
                  <a:pt x="11283" y="1049752"/>
                </a:cubicBezTo>
                <a:cubicBezTo>
                  <a:pt x="5991" y="1166698"/>
                  <a:pt x="-4063" y="1397415"/>
                  <a:pt x="1758" y="1399002"/>
                </a:cubicBezTo>
                <a:cubicBezTo>
                  <a:pt x="7579" y="1400590"/>
                  <a:pt x="38271" y="1218556"/>
                  <a:pt x="46208" y="1059277"/>
                </a:cubicBezTo>
                <a:cubicBezTo>
                  <a:pt x="54145" y="899998"/>
                  <a:pt x="46208" y="598902"/>
                  <a:pt x="49383" y="443327"/>
                </a:cubicBezTo>
                <a:cubicBezTo>
                  <a:pt x="52558" y="287752"/>
                  <a:pt x="67904" y="133764"/>
                  <a:pt x="65258" y="125827"/>
                </a:cubicBezTo>
                <a:cubicBezTo>
                  <a:pt x="62612" y="117890"/>
                  <a:pt x="8108" y="412635"/>
                  <a:pt x="33508" y="395702"/>
                </a:cubicBezTo>
                <a:cubicBezTo>
                  <a:pt x="58908" y="378769"/>
                  <a:pt x="195433" y="78731"/>
                  <a:pt x="217658" y="24227"/>
                </a:cubicBezTo>
                <a:cubicBezTo>
                  <a:pt x="239883" y="-30277"/>
                  <a:pt x="176912" y="22640"/>
                  <a:pt x="166858" y="3375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2" name="フリーフォーム 1361">
            <a:extLst>
              <a:ext uri="{FF2B5EF4-FFF2-40B4-BE49-F238E27FC236}">
                <a16:creationId xmlns:a16="http://schemas.microsoft.com/office/drawing/2014/main" id="{6C67DDAA-0023-00AA-9340-B8F64D6F0FE3}"/>
              </a:ext>
            </a:extLst>
          </p:cNvPr>
          <p:cNvSpPr/>
          <p:nvPr/>
        </p:nvSpPr>
        <p:spPr>
          <a:xfrm>
            <a:off x="2580221" y="6011801"/>
            <a:ext cx="793918" cy="881132"/>
          </a:xfrm>
          <a:custGeom>
            <a:avLst/>
            <a:gdLst>
              <a:gd name="connsiteX0" fmla="*/ 670979 w 793918"/>
              <a:gd name="connsiteY0" fmla="*/ 81024 h 881132"/>
              <a:gd name="connsiteX1" fmla="*/ 80429 w 793918"/>
              <a:gd name="connsiteY1" fmla="*/ 490599 h 881132"/>
              <a:gd name="connsiteX2" fmla="*/ 70904 w 793918"/>
              <a:gd name="connsiteY2" fmla="*/ 655699 h 881132"/>
              <a:gd name="connsiteX3" fmla="*/ 74079 w 793918"/>
              <a:gd name="connsiteY3" fmla="*/ 690624 h 881132"/>
              <a:gd name="connsiteX4" fmla="*/ 7404 w 793918"/>
              <a:gd name="connsiteY4" fmla="*/ 881124 h 881132"/>
              <a:gd name="connsiteX5" fmla="*/ 274104 w 793918"/>
              <a:gd name="connsiteY5" fmla="*/ 696974 h 881132"/>
              <a:gd name="connsiteX6" fmla="*/ 778929 w 793918"/>
              <a:gd name="connsiteY6" fmla="*/ 382649 h 881132"/>
              <a:gd name="connsiteX7" fmla="*/ 664629 w 793918"/>
              <a:gd name="connsiteY7" fmla="*/ 23874 h 881132"/>
              <a:gd name="connsiteX8" fmla="*/ 670979 w 793918"/>
              <a:gd name="connsiteY8" fmla="*/ 81024 h 88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3918" h="881132">
                <a:moveTo>
                  <a:pt x="670979" y="81024"/>
                </a:moveTo>
                <a:cubicBezTo>
                  <a:pt x="573612" y="158812"/>
                  <a:pt x="180441" y="394820"/>
                  <a:pt x="80429" y="490599"/>
                </a:cubicBezTo>
                <a:cubicBezTo>
                  <a:pt x="-19583" y="586378"/>
                  <a:pt x="71962" y="622362"/>
                  <a:pt x="70904" y="655699"/>
                </a:cubicBezTo>
                <a:cubicBezTo>
                  <a:pt x="69846" y="689036"/>
                  <a:pt x="84662" y="653053"/>
                  <a:pt x="74079" y="690624"/>
                </a:cubicBezTo>
                <a:cubicBezTo>
                  <a:pt x="63496" y="728195"/>
                  <a:pt x="-25933" y="880066"/>
                  <a:pt x="7404" y="881124"/>
                </a:cubicBezTo>
                <a:cubicBezTo>
                  <a:pt x="40741" y="882182"/>
                  <a:pt x="145516" y="780053"/>
                  <a:pt x="274104" y="696974"/>
                </a:cubicBezTo>
                <a:cubicBezTo>
                  <a:pt x="402691" y="613895"/>
                  <a:pt x="713842" y="494832"/>
                  <a:pt x="778929" y="382649"/>
                </a:cubicBezTo>
                <a:cubicBezTo>
                  <a:pt x="844016" y="270466"/>
                  <a:pt x="676800" y="72028"/>
                  <a:pt x="664629" y="23874"/>
                </a:cubicBezTo>
                <a:cubicBezTo>
                  <a:pt x="652458" y="-24280"/>
                  <a:pt x="768346" y="3236"/>
                  <a:pt x="670979" y="8102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3" name="フリーフォーム 1362">
            <a:extLst>
              <a:ext uri="{FF2B5EF4-FFF2-40B4-BE49-F238E27FC236}">
                <a16:creationId xmlns:a16="http://schemas.microsoft.com/office/drawing/2014/main" id="{B20BF462-BDC2-DCA6-C981-E7F3F73CC9AF}"/>
              </a:ext>
            </a:extLst>
          </p:cNvPr>
          <p:cNvSpPr/>
          <p:nvPr/>
        </p:nvSpPr>
        <p:spPr>
          <a:xfrm>
            <a:off x="3172332" y="5033349"/>
            <a:ext cx="297969" cy="1516208"/>
          </a:xfrm>
          <a:custGeom>
            <a:avLst/>
            <a:gdLst>
              <a:gd name="connsiteX0" fmla="*/ 43943 w 297969"/>
              <a:gd name="connsiteY0" fmla="*/ 272076 h 1516208"/>
              <a:gd name="connsiteX1" fmla="*/ 37593 w 297969"/>
              <a:gd name="connsiteY1" fmla="*/ 376851 h 1516208"/>
              <a:gd name="connsiteX2" fmla="*/ 9018 w 297969"/>
              <a:gd name="connsiteY2" fmla="*/ 688001 h 1516208"/>
              <a:gd name="connsiteX3" fmla="*/ 78868 w 297969"/>
              <a:gd name="connsiteY3" fmla="*/ 907076 h 1516208"/>
              <a:gd name="connsiteX4" fmla="*/ 62993 w 297969"/>
              <a:gd name="connsiteY4" fmla="*/ 865801 h 1516208"/>
              <a:gd name="connsiteX5" fmla="*/ 129668 w 297969"/>
              <a:gd name="connsiteY5" fmla="*/ 1173776 h 1516208"/>
              <a:gd name="connsiteX6" fmla="*/ 294768 w 297969"/>
              <a:gd name="connsiteY6" fmla="*/ 1494451 h 1516208"/>
              <a:gd name="connsiteX7" fmla="*/ 231268 w 297969"/>
              <a:gd name="connsiteY7" fmla="*/ 1430951 h 1516208"/>
              <a:gd name="connsiteX8" fmla="*/ 139193 w 297969"/>
              <a:gd name="connsiteY8" fmla="*/ 976926 h 1516208"/>
              <a:gd name="connsiteX9" fmla="*/ 28068 w 297969"/>
              <a:gd name="connsiteY9" fmla="*/ 491151 h 1516208"/>
              <a:gd name="connsiteX10" fmla="*/ 237618 w 297969"/>
              <a:gd name="connsiteY10" fmla="*/ 2201 h 1516208"/>
              <a:gd name="connsiteX11" fmla="*/ 9018 w 297969"/>
              <a:gd name="connsiteY11" fmla="*/ 310176 h 1516208"/>
              <a:gd name="connsiteX12" fmla="*/ 43943 w 297969"/>
              <a:gd name="connsiteY12" fmla="*/ 272076 h 151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7969" h="1516208">
                <a:moveTo>
                  <a:pt x="43943" y="272076"/>
                </a:moveTo>
                <a:cubicBezTo>
                  <a:pt x="48705" y="283188"/>
                  <a:pt x="43414" y="307530"/>
                  <a:pt x="37593" y="376851"/>
                </a:cubicBezTo>
                <a:cubicBezTo>
                  <a:pt x="31772" y="446172"/>
                  <a:pt x="2139" y="599630"/>
                  <a:pt x="9018" y="688001"/>
                </a:cubicBezTo>
                <a:cubicBezTo>
                  <a:pt x="15897" y="776372"/>
                  <a:pt x="69872" y="877443"/>
                  <a:pt x="78868" y="907076"/>
                </a:cubicBezTo>
                <a:cubicBezTo>
                  <a:pt x="87864" y="936709"/>
                  <a:pt x="54526" y="821351"/>
                  <a:pt x="62993" y="865801"/>
                </a:cubicBezTo>
                <a:cubicBezTo>
                  <a:pt x="71460" y="910251"/>
                  <a:pt x="91039" y="1069001"/>
                  <a:pt x="129668" y="1173776"/>
                </a:cubicBezTo>
                <a:cubicBezTo>
                  <a:pt x="168297" y="1278551"/>
                  <a:pt x="277835" y="1451589"/>
                  <a:pt x="294768" y="1494451"/>
                </a:cubicBezTo>
                <a:cubicBezTo>
                  <a:pt x="311701" y="1537313"/>
                  <a:pt x="257197" y="1517205"/>
                  <a:pt x="231268" y="1430951"/>
                </a:cubicBezTo>
                <a:cubicBezTo>
                  <a:pt x="205339" y="1344697"/>
                  <a:pt x="173060" y="1133559"/>
                  <a:pt x="139193" y="976926"/>
                </a:cubicBezTo>
                <a:cubicBezTo>
                  <a:pt x="105326" y="820293"/>
                  <a:pt x="11664" y="653605"/>
                  <a:pt x="28068" y="491151"/>
                </a:cubicBezTo>
                <a:cubicBezTo>
                  <a:pt x="44472" y="328697"/>
                  <a:pt x="240793" y="32364"/>
                  <a:pt x="237618" y="2201"/>
                </a:cubicBezTo>
                <a:cubicBezTo>
                  <a:pt x="234443" y="-27962"/>
                  <a:pt x="40768" y="260963"/>
                  <a:pt x="9018" y="310176"/>
                </a:cubicBezTo>
                <a:cubicBezTo>
                  <a:pt x="-22732" y="359389"/>
                  <a:pt x="39181" y="260964"/>
                  <a:pt x="43943" y="27207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4" name="フリーフォーム 1363">
            <a:extLst>
              <a:ext uri="{FF2B5EF4-FFF2-40B4-BE49-F238E27FC236}">
                <a16:creationId xmlns:a16="http://schemas.microsoft.com/office/drawing/2014/main" id="{A42E2890-2BA5-BA73-0D0F-5665F0CA699B}"/>
              </a:ext>
            </a:extLst>
          </p:cNvPr>
          <p:cNvSpPr/>
          <p:nvPr/>
        </p:nvSpPr>
        <p:spPr>
          <a:xfrm>
            <a:off x="2354274" y="6561623"/>
            <a:ext cx="273097" cy="1007701"/>
          </a:xfrm>
          <a:custGeom>
            <a:avLst/>
            <a:gdLst>
              <a:gd name="connsiteX0" fmla="*/ 7926 w 273097"/>
              <a:gd name="connsiteY0" fmla="*/ 23327 h 1007701"/>
              <a:gd name="connsiteX1" fmla="*/ 255576 w 273097"/>
              <a:gd name="connsiteY1" fmla="*/ 959952 h 1007701"/>
              <a:gd name="connsiteX2" fmla="*/ 230176 w 273097"/>
              <a:gd name="connsiteY2" fmla="*/ 807552 h 1007701"/>
              <a:gd name="connsiteX3" fmla="*/ 49201 w 273097"/>
              <a:gd name="connsiteY3" fmla="*/ 261452 h 1007701"/>
              <a:gd name="connsiteX4" fmla="*/ 58726 w 273097"/>
              <a:gd name="connsiteY4" fmla="*/ 280502 h 1007701"/>
              <a:gd name="connsiteX5" fmla="*/ 7926 w 273097"/>
              <a:gd name="connsiteY5" fmla="*/ 23327 h 100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097" h="1007701">
                <a:moveTo>
                  <a:pt x="7926" y="23327"/>
                </a:moveTo>
                <a:cubicBezTo>
                  <a:pt x="40734" y="136569"/>
                  <a:pt x="218534" y="829248"/>
                  <a:pt x="255576" y="959952"/>
                </a:cubicBezTo>
                <a:cubicBezTo>
                  <a:pt x="292618" y="1090656"/>
                  <a:pt x="264572" y="923969"/>
                  <a:pt x="230176" y="807552"/>
                </a:cubicBezTo>
                <a:cubicBezTo>
                  <a:pt x="195780" y="691135"/>
                  <a:pt x="77776" y="349294"/>
                  <a:pt x="49201" y="261452"/>
                </a:cubicBezTo>
                <a:cubicBezTo>
                  <a:pt x="20626" y="173610"/>
                  <a:pt x="62959" y="317015"/>
                  <a:pt x="58726" y="280502"/>
                </a:cubicBezTo>
                <a:cubicBezTo>
                  <a:pt x="54493" y="243990"/>
                  <a:pt x="-24882" y="-89915"/>
                  <a:pt x="7926" y="2332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5" name="フリーフォーム 1364">
            <a:extLst>
              <a:ext uri="{FF2B5EF4-FFF2-40B4-BE49-F238E27FC236}">
                <a16:creationId xmlns:a16="http://schemas.microsoft.com/office/drawing/2014/main" id="{361A5572-39CD-E7E1-B3A4-5CE211B155C7}"/>
              </a:ext>
            </a:extLst>
          </p:cNvPr>
          <p:cNvSpPr/>
          <p:nvPr/>
        </p:nvSpPr>
        <p:spPr>
          <a:xfrm>
            <a:off x="2406608" y="6359525"/>
            <a:ext cx="178171" cy="310564"/>
          </a:xfrm>
          <a:custGeom>
            <a:avLst/>
            <a:gdLst>
              <a:gd name="connsiteX0" fmla="*/ 142917 w 178171"/>
              <a:gd name="connsiteY0" fmla="*/ 0 h 310564"/>
              <a:gd name="connsiteX1" fmla="*/ 44492 w 178171"/>
              <a:gd name="connsiteY1" fmla="*/ 139700 h 310564"/>
              <a:gd name="connsiteX2" fmla="*/ 34967 w 178171"/>
              <a:gd name="connsiteY2" fmla="*/ 257175 h 310564"/>
              <a:gd name="connsiteX3" fmla="*/ 73067 w 178171"/>
              <a:gd name="connsiteY3" fmla="*/ 269875 h 310564"/>
              <a:gd name="connsiteX4" fmla="*/ 177842 w 178171"/>
              <a:gd name="connsiteY4" fmla="*/ 304800 h 310564"/>
              <a:gd name="connsiteX5" fmla="*/ 34967 w 178171"/>
              <a:gd name="connsiteY5" fmla="*/ 298450 h 310564"/>
              <a:gd name="connsiteX6" fmla="*/ 28617 w 178171"/>
              <a:gd name="connsiteY6" fmla="*/ 190500 h 310564"/>
              <a:gd name="connsiteX7" fmla="*/ 42 w 178171"/>
              <a:gd name="connsiteY7" fmla="*/ 174625 h 310564"/>
              <a:gd name="connsiteX8" fmla="*/ 25442 w 178171"/>
              <a:gd name="connsiteY8" fmla="*/ 139700 h 310564"/>
              <a:gd name="connsiteX9" fmla="*/ 142917 w 178171"/>
              <a:gd name="connsiteY9" fmla="*/ 0 h 310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171" h="310564">
                <a:moveTo>
                  <a:pt x="142917" y="0"/>
                </a:moveTo>
                <a:cubicBezTo>
                  <a:pt x="146092" y="0"/>
                  <a:pt x="62484" y="96837"/>
                  <a:pt x="44492" y="139700"/>
                </a:cubicBezTo>
                <a:cubicBezTo>
                  <a:pt x="26500" y="182563"/>
                  <a:pt x="30205" y="235479"/>
                  <a:pt x="34967" y="257175"/>
                </a:cubicBezTo>
                <a:cubicBezTo>
                  <a:pt x="39729" y="278871"/>
                  <a:pt x="73067" y="269875"/>
                  <a:pt x="73067" y="269875"/>
                </a:cubicBezTo>
                <a:cubicBezTo>
                  <a:pt x="96879" y="277813"/>
                  <a:pt x="184192" y="300038"/>
                  <a:pt x="177842" y="304800"/>
                </a:cubicBezTo>
                <a:cubicBezTo>
                  <a:pt x="171492" y="309562"/>
                  <a:pt x="59838" y="317500"/>
                  <a:pt x="34967" y="298450"/>
                </a:cubicBezTo>
                <a:cubicBezTo>
                  <a:pt x="10096" y="279400"/>
                  <a:pt x="34438" y="211137"/>
                  <a:pt x="28617" y="190500"/>
                </a:cubicBezTo>
                <a:cubicBezTo>
                  <a:pt x="22796" y="169863"/>
                  <a:pt x="571" y="183092"/>
                  <a:pt x="42" y="174625"/>
                </a:cubicBezTo>
                <a:cubicBezTo>
                  <a:pt x="-487" y="166158"/>
                  <a:pt x="3746" y="165629"/>
                  <a:pt x="25442" y="139700"/>
                </a:cubicBezTo>
                <a:cubicBezTo>
                  <a:pt x="47138" y="113771"/>
                  <a:pt x="139742" y="0"/>
                  <a:pt x="142917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6" name="フリーフォーム 1365">
            <a:extLst>
              <a:ext uri="{FF2B5EF4-FFF2-40B4-BE49-F238E27FC236}">
                <a16:creationId xmlns:a16="http://schemas.microsoft.com/office/drawing/2014/main" id="{02B055E8-0542-7AAE-44A5-2B5E593E157E}"/>
              </a:ext>
            </a:extLst>
          </p:cNvPr>
          <p:cNvSpPr/>
          <p:nvPr/>
        </p:nvSpPr>
        <p:spPr>
          <a:xfrm>
            <a:off x="2419095" y="6428476"/>
            <a:ext cx="157175" cy="234685"/>
          </a:xfrm>
          <a:custGeom>
            <a:avLst/>
            <a:gdLst>
              <a:gd name="connsiteX0" fmla="*/ 255 w 157175"/>
              <a:gd name="connsiteY0" fmla="*/ 899 h 234685"/>
              <a:gd name="connsiteX1" fmla="*/ 117730 w 157175"/>
              <a:gd name="connsiteY1" fmla="*/ 83449 h 234685"/>
              <a:gd name="connsiteX2" fmla="*/ 130430 w 157175"/>
              <a:gd name="connsiteY2" fmla="*/ 188224 h 234685"/>
              <a:gd name="connsiteX3" fmla="*/ 133605 w 157175"/>
              <a:gd name="connsiteY3" fmla="*/ 232674 h 234685"/>
              <a:gd name="connsiteX4" fmla="*/ 155830 w 157175"/>
              <a:gd name="connsiteY4" fmla="*/ 127899 h 234685"/>
              <a:gd name="connsiteX5" fmla="*/ 89155 w 157175"/>
              <a:gd name="connsiteY5" fmla="*/ 45349 h 234685"/>
              <a:gd name="connsiteX6" fmla="*/ 255 w 157175"/>
              <a:gd name="connsiteY6" fmla="*/ 899 h 234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175" h="234685">
                <a:moveTo>
                  <a:pt x="255" y="899"/>
                </a:moveTo>
                <a:cubicBezTo>
                  <a:pt x="5017" y="7249"/>
                  <a:pt x="96034" y="52228"/>
                  <a:pt x="117730" y="83449"/>
                </a:cubicBezTo>
                <a:cubicBezTo>
                  <a:pt x="139426" y="114670"/>
                  <a:pt x="127784" y="163353"/>
                  <a:pt x="130430" y="188224"/>
                </a:cubicBezTo>
                <a:cubicBezTo>
                  <a:pt x="133076" y="213095"/>
                  <a:pt x="129372" y="242728"/>
                  <a:pt x="133605" y="232674"/>
                </a:cubicBezTo>
                <a:cubicBezTo>
                  <a:pt x="137838" y="222620"/>
                  <a:pt x="163238" y="159120"/>
                  <a:pt x="155830" y="127899"/>
                </a:cubicBezTo>
                <a:cubicBezTo>
                  <a:pt x="148422" y="96678"/>
                  <a:pt x="119847" y="67574"/>
                  <a:pt x="89155" y="45349"/>
                </a:cubicBezTo>
                <a:cubicBezTo>
                  <a:pt x="58463" y="23124"/>
                  <a:pt x="-4507" y="-5451"/>
                  <a:pt x="255" y="89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7" name="フリーフォーム 1366">
            <a:extLst>
              <a:ext uri="{FF2B5EF4-FFF2-40B4-BE49-F238E27FC236}">
                <a16:creationId xmlns:a16="http://schemas.microsoft.com/office/drawing/2014/main" id="{F9E43C58-F7F0-E044-8827-DEEFD065B783}"/>
              </a:ext>
            </a:extLst>
          </p:cNvPr>
          <p:cNvSpPr/>
          <p:nvPr/>
        </p:nvSpPr>
        <p:spPr>
          <a:xfrm>
            <a:off x="2454294" y="6422993"/>
            <a:ext cx="127064" cy="219437"/>
          </a:xfrm>
          <a:custGeom>
            <a:avLst/>
            <a:gdLst>
              <a:gd name="connsiteX0" fmla="*/ 76181 w 127064"/>
              <a:gd name="connsiteY0" fmla="*/ 32 h 219437"/>
              <a:gd name="connsiteX1" fmla="*/ 12681 w 127064"/>
              <a:gd name="connsiteY1" fmla="*/ 130207 h 219437"/>
              <a:gd name="connsiteX2" fmla="*/ 34906 w 127064"/>
              <a:gd name="connsiteY2" fmla="*/ 190532 h 219437"/>
              <a:gd name="connsiteX3" fmla="*/ 3156 w 127064"/>
              <a:gd name="connsiteY3" fmla="*/ 193707 h 219437"/>
              <a:gd name="connsiteX4" fmla="*/ 126981 w 127064"/>
              <a:gd name="connsiteY4" fmla="*/ 206407 h 219437"/>
              <a:gd name="connsiteX5" fmla="*/ 22206 w 127064"/>
              <a:gd name="connsiteY5" fmla="*/ 215932 h 219437"/>
              <a:gd name="connsiteX6" fmla="*/ 6331 w 127064"/>
              <a:gd name="connsiteY6" fmla="*/ 142907 h 219437"/>
              <a:gd name="connsiteX7" fmla="*/ 76181 w 127064"/>
              <a:gd name="connsiteY7" fmla="*/ 32 h 219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064" h="219437">
                <a:moveTo>
                  <a:pt x="76181" y="32"/>
                </a:moveTo>
                <a:cubicBezTo>
                  <a:pt x="77239" y="-2085"/>
                  <a:pt x="19560" y="98457"/>
                  <a:pt x="12681" y="130207"/>
                </a:cubicBezTo>
                <a:cubicBezTo>
                  <a:pt x="5802" y="161957"/>
                  <a:pt x="36493" y="179949"/>
                  <a:pt x="34906" y="190532"/>
                </a:cubicBezTo>
                <a:cubicBezTo>
                  <a:pt x="33318" y="201115"/>
                  <a:pt x="-12190" y="191061"/>
                  <a:pt x="3156" y="193707"/>
                </a:cubicBezTo>
                <a:cubicBezTo>
                  <a:pt x="18502" y="196353"/>
                  <a:pt x="123806" y="202703"/>
                  <a:pt x="126981" y="206407"/>
                </a:cubicBezTo>
                <a:cubicBezTo>
                  <a:pt x="130156" y="210111"/>
                  <a:pt x="42314" y="226515"/>
                  <a:pt x="22206" y="215932"/>
                </a:cubicBezTo>
                <a:cubicBezTo>
                  <a:pt x="2098" y="205349"/>
                  <a:pt x="-4782" y="183124"/>
                  <a:pt x="6331" y="142907"/>
                </a:cubicBezTo>
                <a:cubicBezTo>
                  <a:pt x="17443" y="102690"/>
                  <a:pt x="75123" y="2149"/>
                  <a:pt x="76181" y="3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8" name="フリーフォーム 1367">
            <a:extLst>
              <a:ext uri="{FF2B5EF4-FFF2-40B4-BE49-F238E27FC236}">
                <a16:creationId xmlns:a16="http://schemas.microsoft.com/office/drawing/2014/main" id="{5E95BED0-7361-390C-C182-580ED2613AB0}"/>
              </a:ext>
            </a:extLst>
          </p:cNvPr>
          <p:cNvSpPr/>
          <p:nvPr/>
        </p:nvSpPr>
        <p:spPr>
          <a:xfrm>
            <a:off x="2447806" y="6425877"/>
            <a:ext cx="99240" cy="191062"/>
          </a:xfrm>
          <a:custGeom>
            <a:avLst/>
            <a:gdLst>
              <a:gd name="connsiteX0" fmla="*/ 98544 w 99240"/>
              <a:gd name="connsiteY0" fmla="*/ 323 h 191062"/>
              <a:gd name="connsiteX1" fmla="*/ 44569 w 99240"/>
              <a:gd name="connsiteY1" fmla="*/ 127323 h 191062"/>
              <a:gd name="connsiteX2" fmla="*/ 54094 w 99240"/>
              <a:gd name="connsiteY2" fmla="*/ 174948 h 191062"/>
              <a:gd name="connsiteX3" fmla="*/ 89019 w 99240"/>
              <a:gd name="connsiteY3" fmla="*/ 190823 h 191062"/>
              <a:gd name="connsiteX4" fmla="*/ 119 w 99240"/>
              <a:gd name="connsiteY4" fmla="*/ 168598 h 191062"/>
              <a:gd name="connsiteX5" fmla="*/ 98544 w 99240"/>
              <a:gd name="connsiteY5" fmla="*/ 323 h 191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240" h="191062">
                <a:moveTo>
                  <a:pt x="98544" y="323"/>
                </a:moveTo>
                <a:cubicBezTo>
                  <a:pt x="105952" y="-6556"/>
                  <a:pt x="51977" y="98219"/>
                  <a:pt x="44569" y="127323"/>
                </a:cubicBezTo>
                <a:cubicBezTo>
                  <a:pt x="37161" y="156427"/>
                  <a:pt x="46686" y="164365"/>
                  <a:pt x="54094" y="174948"/>
                </a:cubicBezTo>
                <a:cubicBezTo>
                  <a:pt x="61502" y="185531"/>
                  <a:pt x="98015" y="191881"/>
                  <a:pt x="89019" y="190823"/>
                </a:cubicBezTo>
                <a:cubicBezTo>
                  <a:pt x="80023" y="189765"/>
                  <a:pt x="-3585" y="197702"/>
                  <a:pt x="119" y="168598"/>
                </a:cubicBezTo>
                <a:cubicBezTo>
                  <a:pt x="3823" y="139494"/>
                  <a:pt x="91136" y="7202"/>
                  <a:pt x="98544" y="32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9" name="フリーフォーム 1368">
            <a:extLst>
              <a:ext uri="{FF2B5EF4-FFF2-40B4-BE49-F238E27FC236}">
                <a16:creationId xmlns:a16="http://schemas.microsoft.com/office/drawing/2014/main" id="{EAB513C6-5168-B065-A17D-CDB4D816DDCA}"/>
              </a:ext>
            </a:extLst>
          </p:cNvPr>
          <p:cNvSpPr/>
          <p:nvPr/>
        </p:nvSpPr>
        <p:spPr>
          <a:xfrm>
            <a:off x="1254115" y="4615665"/>
            <a:ext cx="273077" cy="1229708"/>
          </a:xfrm>
          <a:custGeom>
            <a:avLst/>
            <a:gdLst>
              <a:gd name="connsiteX0" fmla="*/ 10 w 273077"/>
              <a:gd name="connsiteY0" fmla="*/ 785 h 1229708"/>
              <a:gd name="connsiteX1" fmla="*/ 209560 w 273077"/>
              <a:gd name="connsiteY1" fmla="*/ 956460 h 1229708"/>
              <a:gd name="connsiteX2" fmla="*/ 215910 w 273077"/>
              <a:gd name="connsiteY2" fmla="*/ 858035 h 1229708"/>
              <a:gd name="connsiteX3" fmla="*/ 273060 w 273077"/>
              <a:gd name="connsiteY3" fmla="*/ 1229510 h 1229708"/>
              <a:gd name="connsiteX4" fmla="*/ 219085 w 273077"/>
              <a:gd name="connsiteY4" fmla="*/ 800885 h 1229708"/>
              <a:gd name="connsiteX5" fmla="*/ 10 w 273077"/>
              <a:gd name="connsiteY5" fmla="*/ 785 h 1229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077" h="1229708">
                <a:moveTo>
                  <a:pt x="10" y="785"/>
                </a:moveTo>
                <a:cubicBezTo>
                  <a:pt x="-1578" y="26714"/>
                  <a:pt x="173577" y="813585"/>
                  <a:pt x="209560" y="956460"/>
                </a:cubicBezTo>
                <a:cubicBezTo>
                  <a:pt x="245543" y="1099335"/>
                  <a:pt x="205327" y="812527"/>
                  <a:pt x="215910" y="858035"/>
                </a:cubicBezTo>
                <a:cubicBezTo>
                  <a:pt x="226493" y="903543"/>
                  <a:pt x="272531" y="1239035"/>
                  <a:pt x="273060" y="1229510"/>
                </a:cubicBezTo>
                <a:cubicBezTo>
                  <a:pt x="273589" y="1219985"/>
                  <a:pt x="262477" y="1003556"/>
                  <a:pt x="219085" y="800885"/>
                </a:cubicBezTo>
                <a:cubicBezTo>
                  <a:pt x="175693" y="598214"/>
                  <a:pt x="1598" y="-25144"/>
                  <a:pt x="10" y="78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0" name="フリーフォーム 1369">
            <a:extLst>
              <a:ext uri="{FF2B5EF4-FFF2-40B4-BE49-F238E27FC236}">
                <a16:creationId xmlns:a16="http://schemas.microsoft.com/office/drawing/2014/main" id="{04C57666-13DA-D8E1-7A6B-810A135FA5A2}"/>
              </a:ext>
            </a:extLst>
          </p:cNvPr>
          <p:cNvSpPr/>
          <p:nvPr/>
        </p:nvSpPr>
        <p:spPr>
          <a:xfrm>
            <a:off x="1141333" y="4530368"/>
            <a:ext cx="347329" cy="1378973"/>
          </a:xfrm>
          <a:custGeom>
            <a:avLst/>
            <a:gdLst>
              <a:gd name="connsiteX0" fmla="*/ 14367 w 347329"/>
              <a:gd name="connsiteY0" fmla="*/ 108307 h 1378973"/>
              <a:gd name="connsiteX1" fmla="*/ 30242 w 347329"/>
              <a:gd name="connsiteY1" fmla="*/ 159107 h 1378973"/>
              <a:gd name="connsiteX2" fmla="*/ 338217 w 347329"/>
              <a:gd name="connsiteY2" fmla="*/ 1343382 h 1378973"/>
              <a:gd name="connsiteX3" fmla="*/ 242967 w 347329"/>
              <a:gd name="connsiteY3" fmla="*/ 978257 h 1378973"/>
              <a:gd name="connsiteX4" fmla="*/ 8017 w 347329"/>
              <a:gd name="connsiteY4" fmla="*/ 44807 h 1378973"/>
              <a:gd name="connsiteX5" fmla="*/ 55642 w 347329"/>
              <a:gd name="connsiteY5" fmla="*/ 140057 h 1378973"/>
              <a:gd name="connsiteX6" fmla="*/ 14367 w 347329"/>
              <a:gd name="connsiteY6" fmla="*/ 108307 h 1378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329" h="1378973">
                <a:moveTo>
                  <a:pt x="14367" y="108307"/>
                </a:moveTo>
                <a:cubicBezTo>
                  <a:pt x="10134" y="111482"/>
                  <a:pt x="-23733" y="-46739"/>
                  <a:pt x="30242" y="159107"/>
                </a:cubicBezTo>
                <a:cubicBezTo>
                  <a:pt x="84217" y="364953"/>
                  <a:pt x="302763" y="1206857"/>
                  <a:pt x="338217" y="1343382"/>
                </a:cubicBezTo>
                <a:cubicBezTo>
                  <a:pt x="373671" y="1479907"/>
                  <a:pt x="298000" y="1194686"/>
                  <a:pt x="242967" y="978257"/>
                </a:cubicBezTo>
                <a:cubicBezTo>
                  <a:pt x="187934" y="761828"/>
                  <a:pt x="39238" y="184507"/>
                  <a:pt x="8017" y="44807"/>
                </a:cubicBezTo>
                <a:cubicBezTo>
                  <a:pt x="-23204" y="-94893"/>
                  <a:pt x="52996" y="136353"/>
                  <a:pt x="55642" y="140057"/>
                </a:cubicBezTo>
                <a:cubicBezTo>
                  <a:pt x="58288" y="143761"/>
                  <a:pt x="18600" y="105132"/>
                  <a:pt x="14367" y="10830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1" name="フリーフォーム 1370">
            <a:extLst>
              <a:ext uri="{FF2B5EF4-FFF2-40B4-BE49-F238E27FC236}">
                <a16:creationId xmlns:a16="http://schemas.microsoft.com/office/drawing/2014/main" id="{ECBD2910-5FE3-3B34-E20D-D806B4AE4A2A}"/>
              </a:ext>
            </a:extLst>
          </p:cNvPr>
          <p:cNvSpPr/>
          <p:nvPr/>
        </p:nvSpPr>
        <p:spPr>
          <a:xfrm>
            <a:off x="1453034" y="5493936"/>
            <a:ext cx="150357" cy="1269990"/>
          </a:xfrm>
          <a:custGeom>
            <a:avLst/>
            <a:gdLst>
              <a:gd name="connsiteX0" fmla="*/ 150341 w 150357"/>
              <a:gd name="connsiteY0" fmla="*/ 5164 h 1269990"/>
              <a:gd name="connsiteX1" fmla="*/ 7466 w 150357"/>
              <a:gd name="connsiteY1" fmla="*/ 700489 h 1269990"/>
              <a:gd name="connsiteX2" fmla="*/ 20166 w 150357"/>
              <a:gd name="connsiteY2" fmla="*/ 897339 h 1269990"/>
              <a:gd name="connsiteX3" fmla="*/ 20166 w 150357"/>
              <a:gd name="connsiteY3" fmla="*/ 824314 h 1269990"/>
              <a:gd name="connsiteX4" fmla="*/ 16991 w 150357"/>
              <a:gd name="connsiteY4" fmla="*/ 1268814 h 1269990"/>
              <a:gd name="connsiteX5" fmla="*/ 13816 w 150357"/>
              <a:gd name="connsiteY5" fmla="*/ 929089 h 1269990"/>
              <a:gd name="connsiteX6" fmla="*/ 23341 w 150357"/>
              <a:gd name="connsiteY6" fmla="*/ 205189 h 1269990"/>
              <a:gd name="connsiteX7" fmla="*/ 16991 w 150357"/>
              <a:gd name="connsiteY7" fmla="*/ 373464 h 1269990"/>
              <a:gd name="connsiteX8" fmla="*/ 150341 w 150357"/>
              <a:gd name="connsiteY8" fmla="*/ 5164 h 1269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357" h="1269990">
                <a:moveTo>
                  <a:pt x="150341" y="5164"/>
                </a:moveTo>
                <a:cubicBezTo>
                  <a:pt x="148754" y="59668"/>
                  <a:pt x="29162" y="551793"/>
                  <a:pt x="7466" y="700489"/>
                </a:cubicBezTo>
                <a:cubicBezTo>
                  <a:pt x="-14230" y="849185"/>
                  <a:pt x="18049" y="876702"/>
                  <a:pt x="20166" y="897339"/>
                </a:cubicBezTo>
                <a:cubicBezTo>
                  <a:pt x="22283" y="917976"/>
                  <a:pt x="20695" y="762402"/>
                  <a:pt x="20166" y="824314"/>
                </a:cubicBezTo>
                <a:cubicBezTo>
                  <a:pt x="19637" y="886226"/>
                  <a:pt x="18049" y="1251352"/>
                  <a:pt x="16991" y="1268814"/>
                </a:cubicBezTo>
                <a:cubicBezTo>
                  <a:pt x="15933" y="1286276"/>
                  <a:pt x="12758" y="1106360"/>
                  <a:pt x="13816" y="929089"/>
                </a:cubicBezTo>
                <a:cubicBezTo>
                  <a:pt x="14874" y="751818"/>
                  <a:pt x="22812" y="297793"/>
                  <a:pt x="23341" y="205189"/>
                </a:cubicBezTo>
                <a:cubicBezTo>
                  <a:pt x="23870" y="112585"/>
                  <a:pt x="-5234" y="402039"/>
                  <a:pt x="16991" y="373464"/>
                </a:cubicBezTo>
                <a:cubicBezTo>
                  <a:pt x="39216" y="344889"/>
                  <a:pt x="151928" y="-49340"/>
                  <a:pt x="150341" y="516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2" name="フリーフォーム 1371">
            <a:extLst>
              <a:ext uri="{FF2B5EF4-FFF2-40B4-BE49-F238E27FC236}">
                <a16:creationId xmlns:a16="http://schemas.microsoft.com/office/drawing/2014/main" id="{F6A86CA4-F3F4-DD19-8D88-33EF91F8474E}"/>
              </a:ext>
            </a:extLst>
          </p:cNvPr>
          <p:cNvSpPr/>
          <p:nvPr/>
        </p:nvSpPr>
        <p:spPr>
          <a:xfrm>
            <a:off x="-23591" y="6613440"/>
            <a:ext cx="1556963" cy="133686"/>
          </a:xfrm>
          <a:custGeom>
            <a:avLst/>
            <a:gdLst>
              <a:gd name="connsiteX0" fmla="*/ 1366 w 1556963"/>
              <a:gd name="connsiteY0" fmla="*/ 133435 h 133686"/>
              <a:gd name="connsiteX1" fmla="*/ 436341 w 1556963"/>
              <a:gd name="connsiteY1" fmla="*/ 50885 h 133686"/>
              <a:gd name="connsiteX2" fmla="*/ 436341 w 1556963"/>
              <a:gd name="connsiteY2" fmla="*/ 85810 h 133686"/>
              <a:gd name="connsiteX3" fmla="*/ 804641 w 1556963"/>
              <a:gd name="connsiteY3" fmla="*/ 9610 h 133686"/>
              <a:gd name="connsiteX4" fmla="*/ 769716 w 1556963"/>
              <a:gd name="connsiteY4" fmla="*/ 25485 h 133686"/>
              <a:gd name="connsiteX5" fmla="*/ 1172941 w 1556963"/>
              <a:gd name="connsiteY5" fmla="*/ 50885 h 133686"/>
              <a:gd name="connsiteX6" fmla="*/ 1125316 w 1556963"/>
              <a:gd name="connsiteY6" fmla="*/ 12785 h 133686"/>
              <a:gd name="connsiteX7" fmla="*/ 1547591 w 1556963"/>
              <a:gd name="connsiteY7" fmla="*/ 114385 h 133686"/>
              <a:gd name="connsiteX8" fmla="*/ 1385666 w 1556963"/>
              <a:gd name="connsiteY8" fmla="*/ 63585 h 133686"/>
              <a:gd name="connsiteX9" fmla="*/ 1014191 w 1556963"/>
              <a:gd name="connsiteY9" fmla="*/ 28660 h 133686"/>
              <a:gd name="connsiteX10" fmla="*/ 623666 w 1556963"/>
              <a:gd name="connsiteY10" fmla="*/ 12785 h 133686"/>
              <a:gd name="connsiteX11" fmla="*/ 769716 w 1556963"/>
              <a:gd name="connsiteY11" fmla="*/ 85 h 133686"/>
              <a:gd name="connsiteX12" fmla="*/ 315691 w 1556963"/>
              <a:gd name="connsiteY12" fmla="*/ 19135 h 133686"/>
              <a:gd name="connsiteX13" fmla="*/ 1366 w 1556963"/>
              <a:gd name="connsiteY13" fmla="*/ 133435 h 13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56963" h="133686">
                <a:moveTo>
                  <a:pt x="1366" y="133435"/>
                </a:moveTo>
                <a:cubicBezTo>
                  <a:pt x="21474" y="138727"/>
                  <a:pt x="363845" y="58822"/>
                  <a:pt x="436341" y="50885"/>
                </a:cubicBezTo>
                <a:cubicBezTo>
                  <a:pt x="508837" y="42948"/>
                  <a:pt x="374958" y="92689"/>
                  <a:pt x="436341" y="85810"/>
                </a:cubicBezTo>
                <a:cubicBezTo>
                  <a:pt x="497724" y="78931"/>
                  <a:pt x="749079" y="19664"/>
                  <a:pt x="804641" y="9610"/>
                </a:cubicBezTo>
                <a:cubicBezTo>
                  <a:pt x="860204" y="-444"/>
                  <a:pt x="708333" y="18606"/>
                  <a:pt x="769716" y="25485"/>
                </a:cubicBezTo>
                <a:cubicBezTo>
                  <a:pt x="831099" y="32364"/>
                  <a:pt x="1113674" y="53002"/>
                  <a:pt x="1172941" y="50885"/>
                </a:cubicBezTo>
                <a:cubicBezTo>
                  <a:pt x="1232208" y="48768"/>
                  <a:pt x="1062874" y="2202"/>
                  <a:pt x="1125316" y="12785"/>
                </a:cubicBezTo>
                <a:cubicBezTo>
                  <a:pt x="1187758" y="23368"/>
                  <a:pt x="1504199" y="105918"/>
                  <a:pt x="1547591" y="114385"/>
                </a:cubicBezTo>
                <a:cubicBezTo>
                  <a:pt x="1590983" y="122852"/>
                  <a:pt x="1474566" y="77873"/>
                  <a:pt x="1385666" y="63585"/>
                </a:cubicBezTo>
                <a:cubicBezTo>
                  <a:pt x="1296766" y="49297"/>
                  <a:pt x="1141191" y="37127"/>
                  <a:pt x="1014191" y="28660"/>
                </a:cubicBezTo>
                <a:cubicBezTo>
                  <a:pt x="887191" y="20193"/>
                  <a:pt x="664412" y="17547"/>
                  <a:pt x="623666" y="12785"/>
                </a:cubicBezTo>
                <a:cubicBezTo>
                  <a:pt x="582920" y="8023"/>
                  <a:pt x="821045" y="-973"/>
                  <a:pt x="769716" y="85"/>
                </a:cubicBezTo>
                <a:cubicBezTo>
                  <a:pt x="718387" y="1143"/>
                  <a:pt x="443749" y="-4678"/>
                  <a:pt x="315691" y="19135"/>
                </a:cubicBezTo>
                <a:cubicBezTo>
                  <a:pt x="187633" y="42948"/>
                  <a:pt x="-18742" y="128143"/>
                  <a:pt x="1366" y="13343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3" name="フリーフォーム 1372">
            <a:extLst>
              <a:ext uri="{FF2B5EF4-FFF2-40B4-BE49-F238E27FC236}">
                <a16:creationId xmlns:a16="http://schemas.microsoft.com/office/drawing/2014/main" id="{7224F8C1-2F32-59A6-7985-50E87A1AF178}"/>
              </a:ext>
            </a:extLst>
          </p:cNvPr>
          <p:cNvSpPr/>
          <p:nvPr/>
        </p:nvSpPr>
        <p:spPr>
          <a:xfrm>
            <a:off x="19025" y="6171698"/>
            <a:ext cx="1453538" cy="581881"/>
          </a:xfrm>
          <a:custGeom>
            <a:avLst/>
            <a:gdLst>
              <a:gd name="connsiteX0" fmla="*/ 25 w 1453538"/>
              <a:gd name="connsiteY0" fmla="*/ 467227 h 581881"/>
              <a:gd name="connsiteX1" fmla="*/ 117500 w 1453538"/>
              <a:gd name="connsiteY1" fmla="*/ 57652 h 581881"/>
              <a:gd name="connsiteX2" fmla="*/ 177825 w 1453538"/>
              <a:gd name="connsiteY2" fmla="*/ 124327 h 581881"/>
              <a:gd name="connsiteX3" fmla="*/ 403250 w 1453538"/>
              <a:gd name="connsiteY3" fmla="*/ 391027 h 581881"/>
              <a:gd name="connsiteX4" fmla="*/ 552475 w 1453538"/>
              <a:gd name="connsiteY4" fmla="*/ 130677 h 581881"/>
              <a:gd name="connsiteX5" fmla="*/ 914425 w 1453538"/>
              <a:gd name="connsiteY5" fmla="*/ 397377 h 581881"/>
              <a:gd name="connsiteX6" fmla="*/ 920775 w 1453538"/>
              <a:gd name="connsiteY6" fmla="*/ 270377 h 581881"/>
              <a:gd name="connsiteX7" fmla="*/ 1044600 w 1453538"/>
              <a:gd name="connsiteY7" fmla="*/ 445002 h 581881"/>
              <a:gd name="connsiteX8" fmla="*/ 1003325 w 1453538"/>
              <a:gd name="connsiteY8" fmla="*/ 502 h 581881"/>
              <a:gd name="connsiteX9" fmla="*/ 1406550 w 1453538"/>
              <a:gd name="connsiteY9" fmla="*/ 546602 h 581881"/>
              <a:gd name="connsiteX10" fmla="*/ 1387500 w 1453538"/>
              <a:gd name="connsiteY10" fmla="*/ 476752 h 581881"/>
              <a:gd name="connsiteX11" fmla="*/ 889025 w 1453538"/>
              <a:gd name="connsiteY11" fmla="*/ 60827 h 581881"/>
              <a:gd name="connsiteX12" fmla="*/ 828700 w 1453538"/>
              <a:gd name="connsiteY12" fmla="*/ 371977 h 581881"/>
              <a:gd name="connsiteX13" fmla="*/ 266725 w 1453538"/>
              <a:gd name="connsiteY13" fmla="*/ 127502 h 581881"/>
              <a:gd name="connsiteX14" fmla="*/ 215925 w 1453538"/>
              <a:gd name="connsiteY14" fmla="*/ 111627 h 581881"/>
              <a:gd name="connsiteX15" fmla="*/ 107975 w 1453538"/>
              <a:gd name="connsiteY15" fmla="*/ 124327 h 581881"/>
              <a:gd name="connsiteX16" fmla="*/ 25 w 1453538"/>
              <a:gd name="connsiteY16" fmla="*/ 467227 h 581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53538" h="581881">
                <a:moveTo>
                  <a:pt x="25" y="467227"/>
                </a:moveTo>
                <a:cubicBezTo>
                  <a:pt x="1612" y="456115"/>
                  <a:pt x="87867" y="114802"/>
                  <a:pt x="117500" y="57652"/>
                </a:cubicBezTo>
                <a:cubicBezTo>
                  <a:pt x="147133" y="502"/>
                  <a:pt x="130200" y="68765"/>
                  <a:pt x="177825" y="124327"/>
                </a:cubicBezTo>
                <a:cubicBezTo>
                  <a:pt x="225450" y="179889"/>
                  <a:pt x="340808" y="389969"/>
                  <a:pt x="403250" y="391027"/>
                </a:cubicBezTo>
                <a:cubicBezTo>
                  <a:pt x="465692" y="392085"/>
                  <a:pt x="467279" y="129619"/>
                  <a:pt x="552475" y="130677"/>
                </a:cubicBezTo>
                <a:cubicBezTo>
                  <a:pt x="637671" y="131735"/>
                  <a:pt x="853042" y="374094"/>
                  <a:pt x="914425" y="397377"/>
                </a:cubicBezTo>
                <a:cubicBezTo>
                  <a:pt x="975808" y="420660"/>
                  <a:pt x="899079" y="262440"/>
                  <a:pt x="920775" y="270377"/>
                </a:cubicBezTo>
                <a:cubicBezTo>
                  <a:pt x="942471" y="278314"/>
                  <a:pt x="1030842" y="489981"/>
                  <a:pt x="1044600" y="445002"/>
                </a:cubicBezTo>
                <a:cubicBezTo>
                  <a:pt x="1058358" y="400023"/>
                  <a:pt x="943000" y="-16431"/>
                  <a:pt x="1003325" y="502"/>
                </a:cubicBezTo>
                <a:cubicBezTo>
                  <a:pt x="1063650" y="17435"/>
                  <a:pt x="1342521" y="467227"/>
                  <a:pt x="1406550" y="546602"/>
                </a:cubicBezTo>
                <a:cubicBezTo>
                  <a:pt x="1470579" y="625977"/>
                  <a:pt x="1473754" y="557714"/>
                  <a:pt x="1387500" y="476752"/>
                </a:cubicBezTo>
                <a:cubicBezTo>
                  <a:pt x="1301246" y="395790"/>
                  <a:pt x="982158" y="78290"/>
                  <a:pt x="889025" y="60827"/>
                </a:cubicBezTo>
                <a:cubicBezTo>
                  <a:pt x="795892" y="43364"/>
                  <a:pt x="932417" y="360865"/>
                  <a:pt x="828700" y="371977"/>
                </a:cubicBezTo>
                <a:cubicBezTo>
                  <a:pt x="724983" y="383089"/>
                  <a:pt x="368854" y="170894"/>
                  <a:pt x="266725" y="127502"/>
                </a:cubicBezTo>
                <a:cubicBezTo>
                  <a:pt x="164596" y="84110"/>
                  <a:pt x="242383" y="112156"/>
                  <a:pt x="215925" y="111627"/>
                </a:cubicBezTo>
                <a:cubicBezTo>
                  <a:pt x="189467" y="111098"/>
                  <a:pt x="145546" y="63473"/>
                  <a:pt x="107975" y="124327"/>
                </a:cubicBezTo>
                <a:cubicBezTo>
                  <a:pt x="70404" y="185181"/>
                  <a:pt x="-1562" y="478339"/>
                  <a:pt x="25" y="46722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4" name="フリーフォーム 1373">
            <a:extLst>
              <a:ext uri="{FF2B5EF4-FFF2-40B4-BE49-F238E27FC236}">
                <a16:creationId xmlns:a16="http://schemas.microsoft.com/office/drawing/2014/main" id="{C0B60557-35E9-1C0C-1A8B-237D860D1DBC}"/>
              </a:ext>
            </a:extLst>
          </p:cNvPr>
          <p:cNvSpPr/>
          <p:nvPr/>
        </p:nvSpPr>
        <p:spPr>
          <a:xfrm>
            <a:off x="-11700" y="5499947"/>
            <a:ext cx="1449213" cy="996925"/>
          </a:xfrm>
          <a:custGeom>
            <a:avLst/>
            <a:gdLst>
              <a:gd name="connsiteX0" fmla="*/ 24400 w 1449213"/>
              <a:gd name="connsiteY0" fmla="*/ 456353 h 996925"/>
              <a:gd name="connsiteX1" fmla="*/ 424450 w 1449213"/>
              <a:gd name="connsiteY1" fmla="*/ 103928 h 996925"/>
              <a:gd name="connsiteX2" fmla="*/ 868950 w 1449213"/>
              <a:gd name="connsiteY2" fmla="*/ 59478 h 996925"/>
              <a:gd name="connsiteX3" fmla="*/ 888000 w 1449213"/>
              <a:gd name="connsiteY3" fmla="*/ 43603 h 996925"/>
              <a:gd name="connsiteX4" fmla="*/ 1427750 w 1449213"/>
              <a:gd name="connsiteY4" fmla="*/ 672253 h 996925"/>
              <a:gd name="connsiteX5" fmla="*/ 1348375 w 1449213"/>
              <a:gd name="connsiteY5" fmla="*/ 713528 h 996925"/>
              <a:gd name="connsiteX6" fmla="*/ 1411875 w 1449213"/>
              <a:gd name="connsiteY6" fmla="*/ 919903 h 996925"/>
              <a:gd name="connsiteX7" fmla="*/ 875300 w 1449213"/>
              <a:gd name="connsiteY7" fmla="*/ 669078 h 996925"/>
              <a:gd name="connsiteX8" fmla="*/ 859425 w 1449213"/>
              <a:gd name="connsiteY8" fmla="*/ 923078 h 996925"/>
              <a:gd name="connsiteX9" fmla="*/ 294275 w 1449213"/>
              <a:gd name="connsiteY9" fmla="*/ 684953 h 996925"/>
              <a:gd name="connsiteX10" fmla="*/ 5350 w 1449213"/>
              <a:gd name="connsiteY10" fmla="*/ 996103 h 996925"/>
              <a:gd name="connsiteX11" fmla="*/ 126000 w 1449213"/>
              <a:gd name="connsiteY11" fmla="*/ 570653 h 996925"/>
              <a:gd name="connsiteX12" fmla="*/ 49800 w 1449213"/>
              <a:gd name="connsiteY12" fmla="*/ 669078 h 996925"/>
              <a:gd name="connsiteX13" fmla="*/ 24400 w 1449213"/>
              <a:gd name="connsiteY13" fmla="*/ 456353 h 99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9213" h="996925">
                <a:moveTo>
                  <a:pt x="24400" y="456353"/>
                </a:moveTo>
                <a:cubicBezTo>
                  <a:pt x="86842" y="362161"/>
                  <a:pt x="283692" y="170074"/>
                  <a:pt x="424450" y="103928"/>
                </a:cubicBezTo>
                <a:cubicBezTo>
                  <a:pt x="565208" y="37782"/>
                  <a:pt x="791692" y="69532"/>
                  <a:pt x="868950" y="59478"/>
                </a:cubicBezTo>
                <a:cubicBezTo>
                  <a:pt x="946208" y="49424"/>
                  <a:pt x="794867" y="-58526"/>
                  <a:pt x="888000" y="43603"/>
                </a:cubicBezTo>
                <a:cubicBezTo>
                  <a:pt x="981133" y="145732"/>
                  <a:pt x="1351021" y="560599"/>
                  <a:pt x="1427750" y="672253"/>
                </a:cubicBezTo>
                <a:cubicBezTo>
                  <a:pt x="1504479" y="783907"/>
                  <a:pt x="1351021" y="672253"/>
                  <a:pt x="1348375" y="713528"/>
                </a:cubicBezTo>
                <a:cubicBezTo>
                  <a:pt x="1345729" y="754803"/>
                  <a:pt x="1490721" y="927311"/>
                  <a:pt x="1411875" y="919903"/>
                </a:cubicBezTo>
                <a:cubicBezTo>
                  <a:pt x="1333029" y="912495"/>
                  <a:pt x="967375" y="668549"/>
                  <a:pt x="875300" y="669078"/>
                </a:cubicBezTo>
                <a:cubicBezTo>
                  <a:pt x="783225" y="669607"/>
                  <a:pt x="956263" y="920432"/>
                  <a:pt x="859425" y="923078"/>
                </a:cubicBezTo>
                <a:cubicBezTo>
                  <a:pt x="762588" y="925724"/>
                  <a:pt x="436621" y="672782"/>
                  <a:pt x="294275" y="684953"/>
                </a:cubicBezTo>
                <a:cubicBezTo>
                  <a:pt x="151929" y="697124"/>
                  <a:pt x="33396" y="1015153"/>
                  <a:pt x="5350" y="996103"/>
                </a:cubicBezTo>
                <a:cubicBezTo>
                  <a:pt x="-22696" y="977053"/>
                  <a:pt x="118592" y="625157"/>
                  <a:pt x="126000" y="570653"/>
                </a:cubicBezTo>
                <a:cubicBezTo>
                  <a:pt x="133408" y="516149"/>
                  <a:pt x="61971" y="683895"/>
                  <a:pt x="49800" y="669078"/>
                </a:cubicBezTo>
                <a:cubicBezTo>
                  <a:pt x="37629" y="654261"/>
                  <a:pt x="-38042" y="550545"/>
                  <a:pt x="24400" y="45635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5" name="フリーフォーム 1374">
            <a:extLst>
              <a:ext uri="{FF2B5EF4-FFF2-40B4-BE49-F238E27FC236}">
                <a16:creationId xmlns:a16="http://schemas.microsoft.com/office/drawing/2014/main" id="{85825628-1953-6A75-E305-7B18B8BE91C5}"/>
              </a:ext>
            </a:extLst>
          </p:cNvPr>
          <p:cNvSpPr/>
          <p:nvPr/>
        </p:nvSpPr>
        <p:spPr>
          <a:xfrm>
            <a:off x="865415" y="4692132"/>
            <a:ext cx="601631" cy="905823"/>
          </a:xfrm>
          <a:custGeom>
            <a:avLst/>
            <a:gdLst>
              <a:gd name="connsiteX0" fmla="*/ 163285 w 601631"/>
              <a:gd name="connsiteY0" fmla="*/ 518 h 905823"/>
              <a:gd name="connsiteX1" fmla="*/ 214085 w 601631"/>
              <a:gd name="connsiteY1" fmla="*/ 130693 h 905823"/>
              <a:gd name="connsiteX2" fmla="*/ 20410 w 601631"/>
              <a:gd name="connsiteY2" fmla="*/ 248168 h 905823"/>
              <a:gd name="connsiteX3" fmla="*/ 182335 w 601631"/>
              <a:gd name="connsiteY3" fmla="*/ 378343 h 905823"/>
              <a:gd name="connsiteX4" fmla="*/ 153760 w 601631"/>
              <a:gd name="connsiteY4" fmla="*/ 387868 h 905823"/>
              <a:gd name="connsiteX5" fmla="*/ 363310 w 601631"/>
              <a:gd name="connsiteY5" fmla="*/ 540268 h 905823"/>
              <a:gd name="connsiteX6" fmla="*/ 233135 w 601631"/>
              <a:gd name="connsiteY6" fmla="*/ 476768 h 905823"/>
              <a:gd name="connsiteX7" fmla="*/ 442685 w 601631"/>
              <a:gd name="connsiteY7" fmla="*/ 692668 h 905823"/>
              <a:gd name="connsiteX8" fmla="*/ 601435 w 601631"/>
              <a:gd name="connsiteY8" fmla="*/ 905393 h 905823"/>
              <a:gd name="connsiteX9" fmla="*/ 410935 w 601631"/>
              <a:gd name="connsiteY9" fmla="*/ 635518 h 905823"/>
              <a:gd name="connsiteX10" fmla="*/ 77560 w 601631"/>
              <a:gd name="connsiteY10" fmla="*/ 343418 h 905823"/>
              <a:gd name="connsiteX11" fmla="*/ 7710 w 601631"/>
              <a:gd name="connsiteY11" fmla="*/ 244993 h 905823"/>
              <a:gd name="connsiteX12" fmla="*/ 207735 w 601631"/>
              <a:gd name="connsiteY12" fmla="*/ 181493 h 905823"/>
              <a:gd name="connsiteX13" fmla="*/ 163285 w 601631"/>
              <a:gd name="connsiteY13" fmla="*/ 518 h 905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01631" h="905823">
                <a:moveTo>
                  <a:pt x="163285" y="518"/>
                </a:moveTo>
                <a:cubicBezTo>
                  <a:pt x="164343" y="-7949"/>
                  <a:pt x="237897" y="89418"/>
                  <a:pt x="214085" y="130693"/>
                </a:cubicBezTo>
                <a:cubicBezTo>
                  <a:pt x="190273" y="171968"/>
                  <a:pt x="25702" y="206893"/>
                  <a:pt x="20410" y="248168"/>
                </a:cubicBezTo>
                <a:cubicBezTo>
                  <a:pt x="15118" y="289443"/>
                  <a:pt x="160110" y="355060"/>
                  <a:pt x="182335" y="378343"/>
                </a:cubicBezTo>
                <a:cubicBezTo>
                  <a:pt x="204560" y="401626"/>
                  <a:pt x="123597" y="360881"/>
                  <a:pt x="153760" y="387868"/>
                </a:cubicBezTo>
                <a:cubicBezTo>
                  <a:pt x="183923" y="414856"/>
                  <a:pt x="350081" y="525451"/>
                  <a:pt x="363310" y="540268"/>
                </a:cubicBezTo>
                <a:cubicBezTo>
                  <a:pt x="376539" y="555085"/>
                  <a:pt x="219906" y="451368"/>
                  <a:pt x="233135" y="476768"/>
                </a:cubicBezTo>
                <a:cubicBezTo>
                  <a:pt x="246364" y="502168"/>
                  <a:pt x="381302" y="621231"/>
                  <a:pt x="442685" y="692668"/>
                </a:cubicBezTo>
                <a:cubicBezTo>
                  <a:pt x="504068" y="764106"/>
                  <a:pt x="606727" y="914918"/>
                  <a:pt x="601435" y="905393"/>
                </a:cubicBezTo>
                <a:cubicBezTo>
                  <a:pt x="596143" y="895868"/>
                  <a:pt x="498247" y="729180"/>
                  <a:pt x="410935" y="635518"/>
                </a:cubicBezTo>
                <a:cubicBezTo>
                  <a:pt x="323623" y="541856"/>
                  <a:pt x="144764" y="408506"/>
                  <a:pt x="77560" y="343418"/>
                </a:cubicBezTo>
                <a:cubicBezTo>
                  <a:pt x="10356" y="278330"/>
                  <a:pt x="-13986" y="271980"/>
                  <a:pt x="7710" y="244993"/>
                </a:cubicBezTo>
                <a:cubicBezTo>
                  <a:pt x="29406" y="218006"/>
                  <a:pt x="181806" y="219064"/>
                  <a:pt x="207735" y="181493"/>
                </a:cubicBezTo>
                <a:cubicBezTo>
                  <a:pt x="233664" y="143922"/>
                  <a:pt x="162227" y="8985"/>
                  <a:pt x="163285" y="51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6" name="フリーフォーム 1375">
            <a:extLst>
              <a:ext uri="{FF2B5EF4-FFF2-40B4-BE49-F238E27FC236}">
                <a16:creationId xmlns:a16="http://schemas.microsoft.com/office/drawing/2014/main" id="{8D99D834-ED23-5098-8308-745EA17F8018}"/>
              </a:ext>
            </a:extLst>
          </p:cNvPr>
          <p:cNvSpPr/>
          <p:nvPr/>
        </p:nvSpPr>
        <p:spPr>
          <a:xfrm>
            <a:off x="1986728" y="4130671"/>
            <a:ext cx="303082" cy="700452"/>
          </a:xfrm>
          <a:custGeom>
            <a:avLst/>
            <a:gdLst>
              <a:gd name="connsiteX0" fmla="*/ 302447 w 303082"/>
              <a:gd name="connsiteY0" fmla="*/ 4 h 700452"/>
              <a:gd name="connsiteX1" fmla="*/ 89722 w 303082"/>
              <a:gd name="connsiteY1" fmla="*/ 241304 h 700452"/>
              <a:gd name="connsiteX2" fmla="*/ 130997 w 303082"/>
              <a:gd name="connsiteY2" fmla="*/ 374654 h 700452"/>
              <a:gd name="connsiteX3" fmla="*/ 42097 w 303082"/>
              <a:gd name="connsiteY3" fmla="*/ 327029 h 700452"/>
              <a:gd name="connsiteX4" fmla="*/ 197672 w 303082"/>
              <a:gd name="connsiteY4" fmla="*/ 698504 h 700452"/>
              <a:gd name="connsiteX5" fmla="*/ 64322 w 303082"/>
              <a:gd name="connsiteY5" fmla="*/ 463554 h 700452"/>
              <a:gd name="connsiteX6" fmla="*/ 822 w 303082"/>
              <a:gd name="connsiteY6" fmla="*/ 247654 h 700452"/>
              <a:gd name="connsiteX7" fmla="*/ 105597 w 303082"/>
              <a:gd name="connsiteY7" fmla="*/ 155579 h 700452"/>
              <a:gd name="connsiteX8" fmla="*/ 10347 w 303082"/>
              <a:gd name="connsiteY8" fmla="*/ 247654 h 700452"/>
              <a:gd name="connsiteX9" fmla="*/ 302447 w 303082"/>
              <a:gd name="connsiteY9" fmla="*/ 4 h 700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3082" h="700452">
                <a:moveTo>
                  <a:pt x="302447" y="4"/>
                </a:moveTo>
                <a:cubicBezTo>
                  <a:pt x="315676" y="-1054"/>
                  <a:pt x="118297" y="178862"/>
                  <a:pt x="89722" y="241304"/>
                </a:cubicBezTo>
                <a:cubicBezTo>
                  <a:pt x="61147" y="303746"/>
                  <a:pt x="138934" y="360367"/>
                  <a:pt x="130997" y="374654"/>
                </a:cubicBezTo>
                <a:cubicBezTo>
                  <a:pt x="123060" y="388941"/>
                  <a:pt x="30985" y="273054"/>
                  <a:pt x="42097" y="327029"/>
                </a:cubicBezTo>
                <a:cubicBezTo>
                  <a:pt x="53209" y="381004"/>
                  <a:pt x="193968" y="675750"/>
                  <a:pt x="197672" y="698504"/>
                </a:cubicBezTo>
                <a:cubicBezTo>
                  <a:pt x="201376" y="721258"/>
                  <a:pt x="97130" y="538696"/>
                  <a:pt x="64322" y="463554"/>
                </a:cubicBezTo>
                <a:cubicBezTo>
                  <a:pt x="31514" y="388412"/>
                  <a:pt x="-6057" y="298983"/>
                  <a:pt x="822" y="247654"/>
                </a:cubicBezTo>
                <a:cubicBezTo>
                  <a:pt x="7701" y="196325"/>
                  <a:pt x="104010" y="155579"/>
                  <a:pt x="105597" y="155579"/>
                </a:cubicBezTo>
                <a:cubicBezTo>
                  <a:pt x="107184" y="155579"/>
                  <a:pt x="-20345" y="268821"/>
                  <a:pt x="10347" y="247654"/>
                </a:cubicBezTo>
                <a:cubicBezTo>
                  <a:pt x="41039" y="226487"/>
                  <a:pt x="289218" y="1062"/>
                  <a:pt x="302447" y="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7" name="フリーフォーム 1376">
            <a:extLst>
              <a:ext uri="{FF2B5EF4-FFF2-40B4-BE49-F238E27FC236}">
                <a16:creationId xmlns:a16="http://schemas.microsoft.com/office/drawing/2014/main" id="{21A1AC3B-3E0E-3C8D-7E27-AC79BC695F15}"/>
              </a:ext>
            </a:extLst>
          </p:cNvPr>
          <p:cNvSpPr/>
          <p:nvPr/>
        </p:nvSpPr>
        <p:spPr>
          <a:xfrm>
            <a:off x="1356897" y="4527482"/>
            <a:ext cx="220644" cy="1054076"/>
          </a:xfrm>
          <a:custGeom>
            <a:avLst/>
            <a:gdLst>
              <a:gd name="connsiteX0" fmla="*/ 148053 w 220644"/>
              <a:gd name="connsiteY0" fmla="*/ 68 h 1054076"/>
              <a:gd name="connsiteX1" fmla="*/ 75028 w 220644"/>
              <a:gd name="connsiteY1" fmla="*/ 76268 h 1054076"/>
              <a:gd name="connsiteX2" fmla="*/ 55978 w 220644"/>
              <a:gd name="connsiteY2" fmla="*/ 295343 h 1054076"/>
              <a:gd name="connsiteX3" fmla="*/ 17878 w 220644"/>
              <a:gd name="connsiteY3" fmla="*/ 171518 h 1054076"/>
              <a:gd name="connsiteX4" fmla="*/ 217903 w 220644"/>
              <a:gd name="connsiteY4" fmla="*/ 1035118 h 1054076"/>
              <a:gd name="connsiteX5" fmla="*/ 125828 w 220644"/>
              <a:gd name="connsiteY5" fmla="*/ 717618 h 1054076"/>
              <a:gd name="connsiteX6" fmla="*/ 8353 w 220644"/>
              <a:gd name="connsiteY6" fmla="*/ 133418 h 1054076"/>
              <a:gd name="connsiteX7" fmla="*/ 11528 w 220644"/>
              <a:gd name="connsiteY7" fmla="*/ 123893 h 1054076"/>
              <a:gd name="connsiteX8" fmla="*/ 27403 w 220644"/>
              <a:gd name="connsiteY8" fmla="*/ 63568 h 1054076"/>
              <a:gd name="connsiteX9" fmla="*/ 148053 w 220644"/>
              <a:gd name="connsiteY9" fmla="*/ 68 h 1054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644" h="1054076">
                <a:moveTo>
                  <a:pt x="148053" y="68"/>
                </a:moveTo>
                <a:cubicBezTo>
                  <a:pt x="155990" y="2185"/>
                  <a:pt x="90374" y="27055"/>
                  <a:pt x="75028" y="76268"/>
                </a:cubicBezTo>
                <a:cubicBezTo>
                  <a:pt x="59682" y="125481"/>
                  <a:pt x="65503" y="279468"/>
                  <a:pt x="55978" y="295343"/>
                </a:cubicBezTo>
                <a:cubicBezTo>
                  <a:pt x="46453" y="311218"/>
                  <a:pt x="-9110" y="48222"/>
                  <a:pt x="17878" y="171518"/>
                </a:cubicBezTo>
                <a:cubicBezTo>
                  <a:pt x="44866" y="294814"/>
                  <a:pt x="199911" y="944101"/>
                  <a:pt x="217903" y="1035118"/>
                </a:cubicBezTo>
                <a:cubicBezTo>
                  <a:pt x="235895" y="1126135"/>
                  <a:pt x="160753" y="867901"/>
                  <a:pt x="125828" y="717618"/>
                </a:cubicBezTo>
                <a:cubicBezTo>
                  <a:pt x="90903" y="567335"/>
                  <a:pt x="27403" y="232372"/>
                  <a:pt x="8353" y="133418"/>
                </a:cubicBezTo>
                <a:cubicBezTo>
                  <a:pt x="-10697" y="34464"/>
                  <a:pt x="8353" y="135535"/>
                  <a:pt x="11528" y="123893"/>
                </a:cubicBezTo>
                <a:cubicBezTo>
                  <a:pt x="14703" y="112251"/>
                  <a:pt x="1474" y="81560"/>
                  <a:pt x="27403" y="63568"/>
                </a:cubicBezTo>
                <a:cubicBezTo>
                  <a:pt x="53332" y="45576"/>
                  <a:pt x="140116" y="-2049"/>
                  <a:pt x="148053" y="6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8" name="フリーフォーム 1377">
            <a:extLst>
              <a:ext uri="{FF2B5EF4-FFF2-40B4-BE49-F238E27FC236}">
                <a16:creationId xmlns:a16="http://schemas.microsoft.com/office/drawing/2014/main" id="{E9753030-5A6F-9BFB-2E37-B95D931C032D}"/>
              </a:ext>
            </a:extLst>
          </p:cNvPr>
          <p:cNvSpPr/>
          <p:nvPr/>
        </p:nvSpPr>
        <p:spPr>
          <a:xfrm>
            <a:off x="1745417" y="5913840"/>
            <a:ext cx="404957" cy="1607314"/>
          </a:xfrm>
          <a:custGeom>
            <a:avLst/>
            <a:gdLst>
              <a:gd name="connsiteX0" fmla="*/ 404058 w 404957"/>
              <a:gd name="connsiteY0" fmla="*/ 10710 h 1607314"/>
              <a:gd name="connsiteX1" fmla="*/ 121483 w 404957"/>
              <a:gd name="connsiteY1" fmla="*/ 1109260 h 1607314"/>
              <a:gd name="connsiteX2" fmla="*/ 115133 w 404957"/>
              <a:gd name="connsiteY2" fmla="*/ 1087035 h 1607314"/>
              <a:gd name="connsiteX3" fmla="*/ 10358 w 404957"/>
              <a:gd name="connsiteY3" fmla="*/ 1598210 h 1607314"/>
              <a:gd name="connsiteX4" fmla="*/ 32583 w 404957"/>
              <a:gd name="connsiteY4" fmla="*/ 1337860 h 1607314"/>
              <a:gd name="connsiteX5" fmla="*/ 264358 w 404957"/>
              <a:gd name="connsiteY5" fmla="*/ 413935 h 1607314"/>
              <a:gd name="connsiteX6" fmla="*/ 213558 w 404957"/>
              <a:gd name="connsiteY6" fmla="*/ 540935 h 1607314"/>
              <a:gd name="connsiteX7" fmla="*/ 404058 w 404957"/>
              <a:gd name="connsiteY7" fmla="*/ 10710 h 160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4957" h="1607314">
                <a:moveTo>
                  <a:pt x="404058" y="10710"/>
                </a:moveTo>
                <a:cubicBezTo>
                  <a:pt x="388712" y="105431"/>
                  <a:pt x="169637" y="929873"/>
                  <a:pt x="121483" y="1109260"/>
                </a:cubicBezTo>
                <a:cubicBezTo>
                  <a:pt x="73329" y="1288647"/>
                  <a:pt x="133654" y="1005543"/>
                  <a:pt x="115133" y="1087035"/>
                </a:cubicBezTo>
                <a:cubicBezTo>
                  <a:pt x="96612" y="1168527"/>
                  <a:pt x="24116" y="1556406"/>
                  <a:pt x="10358" y="1598210"/>
                </a:cubicBezTo>
                <a:cubicBezTo>
                  <a:pt x="-3400" y="1640014"/>
                  <a:pt x="-9750" y="1535239"/>
                  <a:pt x="32583" y="1337860"/>
                </a:cubicBezTo>
                <a:cubicBezTo>
                  <a:pt x="74916" y="1140481"/>
                  <a:pt x="234196" y="546756"/>
                  <a:pt x="264358" y="413935"/>
                </a:cubicBezTo>
                <a:cubicBezTo>
                  <a:pt x="294520" y="281114"/>
                  <a:pt x="193450" y="602847"/>
                  <a:pt x="213558" y="540935"/>
                </a:cubicBezTo>
                <a:cubicBezTo>
                  <a:pt x="233666" y="479023"/>
                  <a:pt x="419404" y="-84011"/>
                  <a:pt x="404058" y="1071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9" name="フリーフォーム 1378">
            <a:extLst>
              <a:ext uri="{FF2B5EF4-FFF2-40B4-BE49-F238E27FC236}">
                <a16:creationId xmlns:a16="http://schemas.microsoft.com/office/drawing/2014/main" id="{11A82205-DA5F-B1A7-A6A0-6A125C715F95}"/>
              </a:ext>
            </a:extLst>
          </p:cNvPr>
          <p:cNvSpPr/>
          <p:nvPr/>
        </p:nvSpPr>
        <p:spPr>
          <a:xfrm>
            <a:off x="1473193" y="6582959"/>
            <a:ext cx="35960" cy="1405540"/>
          </a:xfrm>
          <a:custGeom>
            <a:avLst/>
            <a:gdLst>
              <a:gd name="connsiteX0" fmla="*/ 7 w 35960"/>
              <a:gd name="connsiteY0" fmla="*/ 5166 h 1405540"/>
              <a:gd name="connsiteX1" fmla="*/ 31757 w 35960"/>
              <a:gd name="connsiteY1" fmla="*/ 1370416 h 1405540"/>
              <a:gd name="connsiteX2" fmla="*/ 34932 w 35960"/>
              <a:gd name="connsiteY2" fmla="*/ 919566 h 1405540"/>
              <a:gd name="connsiteX3" fmla="*/ 7 w 35960"/>
              <a:gd name="connsiteY3" fmla="*/ 5166 h 140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60" h="1405540">
                <a:moveTo>
                  <a:pt x="7" y="5166"/>
                </a:moveTo>
                <a:cubicBezTo>
                  <a:pt x="-522" y="80308"/>
                  <a:pt x="25936" y="1218016"/>
                  <a:pt x="31757" y="1370416"/>
                </a:cubicBezTo>
                <a:cubicBezTo>
                  <a:pt x="37578" y="1522816"/>
                  <a:pt x="35990" y="1143403"/>
                  <a:pt x="34932" y="919566"/>
                </a:cubicBezTo>
                <a:cubicBezTo>
                  <a:pt x="33874" y="695729"/>
                  <a:pt x="536" y="-69976"/>
                  <a:pt x="7" y="516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0" name="フリーフォーム 1379">
            <a:extLst>
              <a:ext uri="{FF2B5EF4-FFF2-40B4-BE49-F238E27FC236}">
                <a16:creationId xmlns:a16="http://schemas.microsoft.com/office/drawing/2014/main" id="{2FBB3C1F-4B2D-F074-A2D2-916C716FBF05}"/>
              </a:ext>
            </a:extLst>
          </p:cNvPr>
          <p:cNvSpPr/>
          <p:nvPr/>
        </p:nvSpPr>
        <p:spPr>
          <a:xfrm>
            <a:off x="1457222" y="7016246"/>
            <a:ext cx="13248" cy="1509011"/>
          </a:xfrm>
          <a:custGeom>
            <a:avLst/>
            <a:gdLst>
              <a:gd name="connsiteX0" fmla="*/ 103 w 13248"/>
              <a:gd name="connsiteY0" fmla="*/ 121154 h 1509011"/>
              <a:gd name="connsiteX1" fmla="*/ 6453 w 13248"/>
              <a:gd name="connsiteY1" fmla="*/ 175129 h 1509011"/>
              <a:gd name="connsiteX2" fmla="*/ 103 w 13248"/>
              <a:gd name="connsiteY2" fmla="*/ 1438779 h 1509011"/>
              <a:gd name="connsiteX3" fmla="*/ 12803 w 13248"/>
              <a:gd name="connsiteY3" fmla="*/ 1213354 h 1509011"/>
              <a:gd name="connsiteX4" fmla="*/ 103 w 13248"/>
              <a:gd name="connsiteY4" fmla="*/ 121154 h 1509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48" h="1509011">
                <a:moveTo>
                  <a:pt x="103" y="121154"/>
                </a:moveTo>
                <a:cubicBezTo>
                  <a:pt x="-955" y="-51883"/>
                  <a:pt x="6453" y="-44475"/>
                  <a:pt x="6453" y="175129"/>
                </a:cubicBezTo>
                <a:cubicBezTo>
                  <a:pt x="6453" y="394733"/>
                  <a:pt x="-955" y="1265742"/>
                  <a:pt x="103" y="1438779"/>
                </a:cubicBezTo>
                <a:cubicBezTo>
                  <a:pt x="1161" y="1611816"/>
                  <a:pt x="9628" y="1437721"/>
                  <a:pt x="12803" y="1213354"/>
                </a:cubicBezTo>
                <a:cubicBezTo>
                  <a:pt x="15978" y="988987"/>
                  <a:pt x="1161" y="294191"/>
                  <a:pt x="103" y="12115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1" name="フリーフォーム 1380">
            <a:extLst>
              <a:ext uri="{FF2B5EF4-FFF2-40B4-BE49-F238E27FC236}">
                <a16:creationId xmlns:a16="http://schemas.microsoft.com/office/drawing/2014/main" id="{6A5820B1-3F62-C0FE-51D3-78A802E6E52A}"/>
              </a:ext>
            </a:extLst>
          </p:cNvPr>
          <p:cNvSpPr/>
          <p:nvPr/>
        </p:nvSpPr>
        <p:spPr>
          <a:xfrm>
            <a:off x="1464261" y="8506761"/>
            <a:ext cx="529243" cy="1041379"/>
          </a:xfrm>
          <a:custGeom>
            <a:avLst/>
            <a:gdLst>
              <a:gd name="connsiteX0" fmla="*/ 15289 w 529243"/>
              <a:gd name="connsiteY0" fmla="*/ 14939 h 1041379"/>
              <a:gd name="connsiteX1" fmla="*/ 250239 w 529243"/>
              <a:gd name="connsiteY1" fmla="*/ 624539 h 1041379"/>
              <a:gd name="connsiteX2" fmla="*/ 224839 w 529243"/>
              <a:gd name="connsiteY2" fmla="*/ 526114 h 1041379"/>
              <a:gd name="connsiteX3" fmla="*/ 329614 w 529243"/>
              <a:gd name="connsiteY3" fmla="*/ 726139 h 1041379"/>
              <a:gd name="connsiteX4" fmla="*/ 323264 w 529243"/>
              <a:gd name="connsiteY4" fmla="*/ 719789 h 1041379"/>
              <a:gd name="connsiteX5" fmla="*/ 526464 w 529243"/>
              <a:gd name="connsiteY5" fmla="*/ 1034114 h 1041379"/>
              <a:gd name="connsiteX6" fmla="*/ 415339 w 529243"/>
              <a:gd name="connsiteY6" fmla="*/ 881714 h 1041379"/>
              <a:gd name="connsiteX7" fmla="*/ 66089 w 529243"/>
              <a:gd name="connsiteY7" fmla="*/ 243539 h 1041379"/>
              <a:gd name="connsiteX8" fmla="*/ 15289 w 529243"/>
              <a:gd name="connsiteY8" fmla="*/ 14939 h 1041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9243" h="1041379">
                <a:moveTo>
                  <a:pt x="15289" y="14939"/>
                </a:moveTo>
                <a:cubicBezTo>
                  <a:pt x="45981" y="78439"/>
                  <a:pt x="215314" y="539343"/>
                  <a:pt x="250239" y="624539"/>
                </a:cubicBezTo>
                <a:cubicBezTo>
                  <a:pt x="285164" y="709735"/>
                  <a:pt x="211610" y="509181"/>
                  <a:pt x="224839" y="526114"/>
                </a:cubicBezTo>
                <a:cubicBezTo>
                  <a:pt x="238068" y="543047"/>
                  <a:pt x="313210" y="693860"/>
                  <a:pt x="329614" y="726139"/>
                </a:cubicBezTo>
                <a:cubicBezTo>
                  <a:pt x="346018" y="758418"/>
                  <a:pt x="290456" y="668460"/>
                  <a:pt x="323264" y="719789"/>
                </a:cubicBezTo>
                <a:cubicBezTo>
                  <a:pt x="356072" y="771118"/>
                  <a:pt x="511118" y="1007127"/>
                  <a:pt x="526464" y="1034114"/>
                </a:cubicBezTo>
                <a:cubicBezTo>
                  <a:pt x="541810" y="1061101"/>
                  <a:pt x="492068" y="1013476"/>
                  <a:pt x="415339" y="881714"/>
                </a:cubicBezTo>
                <a:cubicBezTo>
                  <a:pt x="338610" y="749952"/>
                  <a:pt x="132764" y="384826"/>
                  <a:pt x="66089" y="243539"/>
                </a:cubicBezTo>
                <a:cubicBezTo>
                  <a:pt x="-586" y="102252"/>
                  <a:pt x="-15403" y="-48561"/>
                  <a:pt x="15289" y="1493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3" name="フリーフォーム 1382">
            <a:extLst>
              <a:ext uri="{FF2B5EF4-FFF2-40B4-BE49-F238E27FC236}">
                <a16:creationId xmlns:a16="http://schemas.microsoft.com/office/drawing/2014/main" id="{F2FD2430-36CB-3CBF-1CAA-CD5AC33CE582}"/>
              </a:ext>
            </a:extLst>
          </p:cNvPr>
          <p:cNvSpPr/>
          <p:nvPr/>
        </p:nvSpPr>
        <p:spPr>
          <a:xfrm>
            <a:off x="2183737" y="6701107"/>
            <a:ext cx="268492" cy="1457954"/>
          </a:xfrm>
          <a:custGeom>
            <a:avLst/>
            <a:gdLst>
              <a:gd name="connsiteX0" fmla="*/ 663 w 268492"/>
              <a:gd name="connsiteY0" fmla="*/ 4493 h 1457954"/>
              <a:gd name="connsiteX1" fmla="*/ 76863 w 268492"/>
              <a:gd name="connsiteY1" fmla="*/ 887143 h 1457954"/>
              <a:gd name="connsiteX2" fmla="*/ 80038 w 268492"/>
              <a:gd name="connsiteY2" fmla="*/ 861743 h 1457954"/>
              <a:gd name="connsiteX3" fmla="*/ 261013 w 268492"/>
              <a:gd name="connsiteY3" fmla="*/ 1442768 h 1457954"/>
              <a:gd name="connsiteX4" fmla="*/ 213388 w 268492"/>
              <a:gd name="connsiteY4" fmla="*/ 1207818 h 1457954"/>
              <a:gd name="connsiteX5" fmla="*/ 26063 w 268492"/>
              <a:gd name="connsiteY5" fmla="*/ 363268 h 1457954"/>
              <a:gd name="connsiteX6" fmla="*/ 38763 w 268492"/>
              <a:gd name="connsiteY6" fmla="*/ 534718 h 1457954"/>
              <a:gd name="connsiteX7" fmla="*/ 663 w 268492"/>
              <a:gd name="connsiteY7" fmla="*/ 4493 h 145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8492" h="1457954">
                <a:moveTo>
                  <a:pt x="663" y="4493"/>
                </a:moveTo>
                <a:cubicBezTo>
                  <a:pt x="7013" y="63230"/>
                  <a:pt x="63634" y="744268"/>
                  <a:pt x="76863" y="887143"/>
                </a:cubicBezTo>
                <a:cubicBezTo>
                  <a:pt x="90092" y="1030018"/>
                  <a:pt x="49346" y="769139"/>
                  <a:pt x="80038" y="861743"/>
                </a:cubicBezTo>
                <a:cubicBezTo>
                  <a:pt x="110730" y="954347"/>
                  <a:pt x="238788" y="1385089"/>
                  <a:pt x="261013" y="1442768"/>
                </a:cubicBezTo>
                <a:cubicBezTo>
                  <a:pt x="283238" y="1500447"/>
                  <a:pt x="252546" y="1387735"/>
                  <a:pt x="213388" y="1207818"/>
                </a:cubicBezTo>
                <a:cubicBezTo>
                  <a:pt x="174230" y="1027901"/>
                  <a:pt x="55167" y="475451"/>
                  <a:pt x="26063" y="363268"/>
                </a:cubicBezTo>
                <a:cubicBezTo>
                  <a:pt x="-3041" y="251085"/>
                  <a:pt x="41938" y="588164"/>
                  <a:pt x="38763" y="534718"/>
                </a:cubicBezTo>
                <a:cubicBezTo>
                  <a:pt x="35588" y="481272"/>
                  <a:pt x="-5687" y="-54244"/>
                  <a:pt x="663" y="449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4" name="フリーフォーム 1383">
            <a:extLst>
              <a:ext uri="{FF2B5EF4-FFF2-40B4-BE49-F238E27FC236}">
                <a16:creationId xmlns:a16="http://schemas.microsoft.com/office/drawing/2014/main" id="{D7ECADFF-0E78-C54D-8590-91521574454D}"/>
              </a:ext>
            </a:extLst>
          </p:cNvPr>
          <p:cNvSpPr/>
          <p:nvPr/>
        </p:nvSpPr>
        <p:spPr>
          <a:xfrm>
            <a:off x="2400237" y="8061297"/>
            <a:ext cx="176579" cy="1250979"/>
          </a:xfrm>
          <a:custGeom>
            <a:avLst/>
            <a:gdLst>
              <a:gd name="connsiteX0" fmla="*/ 63 w 176579"/>
              <a:gd name="connsiteY0" fmla="*/ 28 h 1250979"/>
              <a:gd name="connsiteX1" fmla="*/ 136588 w 176579"/>
              <a:gd name="connsiteY1" fmla="*/ 965228 h 1250979"/>
              <a:gd name="connsiteX2" fmla="*/ 136588 w 176579"/>
              <a:gd name="connsiteY2" fmla="*/ 930303 h 1250979"/>
              <a:gd name="connsiteX3" fmla="*/ 174688 w 176579"/>
              <a:gd name="connsiteY3" fmla="*/ 1250978 h 1250979"/>
              <a:gd name="connsiteX4" fmla="*/ 155638 w 176579"/>
              <a:gd name="connsiteY4" fmla="*/ 933478 h 1250979"/>
              <a:gd name="connsiteX5" fmla="*/ 63 w 176579"/>
              <a:gd name="connsiteY5" fmla="*/ 28 h 1250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579" h="1250979">
                <a:moveTo>
                  <a:pt x="63" y="28"/>
                </a:moveTo>
                <a:cubicBezTo>
                  <a:pt x="-3112" y="5320"/>
                  <a:pt x="113834" y="810182"/>
                  <a:pt x="136588" y="965228"/>
                </a:cubicBezTo>
                <a:cubicBezTo>
                  <a:pt x="159342" y="1120274"/>
                  <a:pt x="130238" y="882678"/>
                  <a:pt x="136588" y="930303"/>
                </a:cubicBezTo>
                <a:cubicBezTo>
                  <a:pt x="142938" y="977928"/>
                  <a:pt x="171513" y="1250449"/>
                  <a:pt x="174688" y="1250978"/>
                </a:cubicBezTo>
                <a:cubicBezTo>
                  <a:pt x="177863" y="1251507"/>
                  <a:pt x="179980" y="1140382"/>
                  <a:pt x="155638" y="933478"/>
                </a:cubicBezTo>
                <a:cubicBezTo>
                  <a:pt x="131296" y="726574"/>
                  <a:pt x="3238" y="-5264"/>
                  <a:pt x="63" y="2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5" name="フリーフォーム 1384">
            <a:extLst>
              <a:ext uri="{FF2B5EF4-FFF2-40B4-BE49-F238E27FC236}">
                <a16:creationId xmlns:a16="http://schemas.microsoft.com/office/drawing/2014/main" id="{50AEC217-1A03-8D74-8DD3-AFBAB0FDCD79}"/>
              </a:ext>
            </a:extLst>
          </p:cNvPr>
          <p:cNvSpPr/>
          <p:nvPr/>
        </p:nvSpPr>
        <p:spPr>
          <a:xfrm>
            <a:off x="2430933" y="7964356"/>
            <a:ext cx="205048" cy="1545466"/>
          </a:xfrm>
          <a:custGeom>
            <a:avLst/>
            <a:gdLst>
              <a:gd name="connsiteX0" fmla="*/ 7467 w 205048"/>
              <a:gd name="connsiteY0" fmla="*/ 87444 h 1545466"/>
              <a:gd name="connsiteX1" fmla="*/ 13817 w 205048"/>
              <a:gd name="connsiteY1" fmla="*/ 150944 h 1545466"/>
              <a:gd name="connsiteX2" fmla="*/ 166217 w 205048"/>
              <a:gd name="connsiteY2" fmla="*/ 1093919 h 1545466"/>
              <a:gd name="connsiteX3" fmla="*/ 159867 w 205048"/>
              <a:gd name="connsiteY3" fmla="*/ 1093919 h 1545466"/>
              <a:gd name="connsiteX4" fmla="*/ 197967 w 205048"/>
              <a:gd name="connsiteY4" fmla="*/ 1389194 h 1545466"/>
              <a:gd name="connsiteX5" fmla="*/ 204317 w 205048"/>
              <a:gd name="connsiteY5" fmla="*/ 1544769 h 1545466"/>
              <a:gd name="connsiteX6" fmla="*/ 188442 w 205048"/>
              <a:gd name="connsiteY6" fmla="*/ 1332044 h 1545466"/>
              <a:gd name="connsiteX7" fmla="*/ 105892 w 205048"/>
              <a:gd name="connsiteY7" fmla="*/ 528769 h 1545466"/>
              <a:gd name="connsiteX8" fmla="*/ 93192 w 205048"/>
              <a:gd name="connsiteY8" fmla="*/ 633544 h 1545466"/>
              <a:gd name="connsiteX9" fmla="*/ 16992 w 205048"/>
              <a:gd name="connsiteY9" fmla="*/ 36644 h 1545466"/>
              <a:gd name="connsiteX10" fmla="*/ 7467 w 205048"/>
              <a:gd name="connsiteY10" fmla="*/ 87444 h 1545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5048" h="1545466">
                <a:moveTo>
                  <a:pt x="7467" y="87444"/>
                </a:moveTo>
                <a:cubicBezTo>
                  <a:pt x="6938" y="106494"/>
                  <a:pt x="-12641" y="-16802"/>
                  <a:pt x="13817" y="150944"/>
                </a:cubicBezTo>
                <a:cubicBezTo>
                  <a:pt x="40275" y="318690"/>
                  <a:pt x="141875" y="936757"/>
                  <a:pt x="166217" y="1093919"/>
                </a:cubicBezTo>
                <a:cubicBezTo>
                  <a:pt x="190559" y="1251082"/>
                  <a:pt x="154575" y="1044707"/>
                  <a:pt x="159867" y="1093919"/>
                </a:cubicBezTo>
                <a:cubicBezTo>
                  <a:pt x="165159" y="1143131"/>
                  <a:pt x="190559" y="1314052"/>
                  <a:pt x="197967" y="1389194"/>
                </a:cubicBezTo>
                <a:cubicBezTo>
                  <a:pt x="205375" y="1464336"/>
                  <a:pt x="205905" y="1554294"/>
                  <a:pt x="204317" y="1544769"/>
                </a:cubicBezTo>
                <a:cubicBezTo>
                  <a:pt x="202730" y="1535244"/>
                  <a:pt x="204846" y="1501377"/>
                  <a:pt x="188442" y="1332044"/>
                </a:cubicBezTo>
                <a:cubicBezTo>
                  <a:pt x="172038" y="1162711"/>
                  <a:pt x="121767" y="645186"/>
                  <a:pt x="105892" y="528769"/>
                </a:cubicBezTo>
                <a:cubicBezTo>
                  <a:pt x="90017" y="412352"/>
                  <a:pt x="108009" y="715565"/>
                  <a:pt x="93192" y="633544"/>
                </a:cubicBezTo>
                <a:cubicBezTo>
                  <a:pt x="78375" y="551523"/>
                  <a:pt x="31809" y="135598"/>
                  <a:pt x="16992" y="36644"/>
                </a:cubicBezTo>
                <a:cubicBezTo>
                  <a:pt x="2175" y="-62310"/>
                  <a:pt x="7996" y="68394"/>
                  <a:pt x="7467" y="8744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6" name="フリーフォーム 1385">
            <a:extLst>
              <a:ext uri="{FF2B5EF4-FFF2-40B4-BE49-F238E27FC236}">
                <a16:creationId xmlns:a16="http://schemas.microsoft.com/office/drawing/2014/main" id="{DAEB4E9E-D8E9-2293-17EF-0ABE7B83075D}"/>
              </a:ext>
            </a:extLst>
          </p:cNvPr>
          <p:cNvSpPr/>
          <p:nvPr/>
        </p:nvSpPr>
        <p:spPr>
          <a:xfrm>
            <a:off x="2619341" y="7483461"/>
            <a:ext cx="159046" cy="851954"/>
          </a:xfrm>
          <a:custGeom>
            <a:avLst/>
            <a:gdLst>
              <a:gd name="connsiteX0" fmla="*/ 34 w 159046"/>
              <a:gd name="connsiteY0" fmla="*/ 14 h 851954"/>
              <a:gd name="connsiteX1" fmla="*/ 111159 w 159046"/>
              <a:gd name="connsiteY1" fmla="*/ 606439 h 851954"/>
              <a:gd name="connsiteX2" fmla="*/ 111159 w 159046"/>
              <a:gd name="connsiteY2" fmla="*/ 552464 h 851954"/>
              <a:gd name="connsiteX3" fmla="*/ 158784 w 159046"/>
              <a:gd name="connsiteY3" fmla="*/ 850914 h 851954"/>
              <a:gd name="connsiteX4" fmla="*/ 123859 w 159046"/>
              <a:gd name="connsiteY4" fmla="*/ 625489 h 851954"/>
              <a:gd name="connsiteX5" fmla="*/ 34 w 159046"/>
              <a:gd name="connsiteY5" fmla="*/ 14 h 851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46" h="851954">
                <a:moveTo>
                  <a:pt x="34" y="14"/>
                </a:moveTo>
                <a:cubicBezTo>
                  <a:pt x="-2083" y="-3161"/>
                  <a:pt x="92638" y="514364"/>
                  <a:pt x="111159" y="606439"/>
                </a:cubicBezTo>
                <a:cubicBezTo>
                  <a:pt x="129680" y="698514"/>
                  <a:pt x="103222" y="511718"/>
                  <a:pt x="111159" y="552464"/>
                </a:cubicBezTo>
                <a:cubicBezTo>
                  <a:pt x="119096" y="593210"/>
                  <a:pt x="156667" y="838743"/>
                  <a:pt x="158784" y="850914"/>
                </a:cubicBezTo>
                <a:cubicBezTo>
                  <a:pt x="160901" y="863085"/>
                  <a:pt x="150317" y="767306"/>
                  <a:pt x="123859" y="625489"/>
                </a:cubicBezTo>
                <a:cubicBezTo>
                  <a:pt x="97401" y="483672"/>
                  <a:pt x="2151" y="3189"/>
                  <a:pt x="34" y="1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7" name="フリーフォーム 1386">
            <a:extLst>
              <a:ext uri="{FF2B5EF4-FFF2-40B4-BE49-F238E27FC236}">
                <a16:creationId xmlns:a16="http://schemas.microsoft.com/office/drawing/2014/main" id="{D3D41573-BECB-A9A0-EA15-FD076C09EDBE}"/>
              </a:ext>
            </a:extLst>
          </p:cNvPr>
          <p:cNvSpPr/>
          <p:nvPr/>
        </p:nvSpPr>
        <p:spPr>
          <a:xfrm>
            <a:off x="2618679" y="6911555"/>
            <a:ext cx="645910" cy="508467"/>
          </a:xfrm>
          <a:custGeom>
            <a:avLst/>
            <a:gdLst>
              <a:gd name="connsiteX0" fmla="*/ 22921 w 645910"/>
              <a:gd name="connsiteY0" fmla="*/ 16295 h 508467"/>
              <a:gd name="connsiteX1" fmla="*/ 41971 w 645910"/>
              <a:gd name="connsiteY1" fmla="*/ 168695 h 508467"/>
              <a:gd name="connsiteX2" fmla="*/ 168971 w 645910"/>
              <a:gd name="connsiteY2" fmla="*/ 162345 h 508467"/>
              <a:gd name="connsiteX3" fmla="*/ 146746 w 645910"/>
              <a:gd name="connsiteY3" fmla="*/ 327445 h 508467"/>
              <a:gd name="connsiteX4" fmla="*/ 143571 w 645910"/>
              <a:gd name="connsiteY4" fmla="*/ 508420 h 508467"/>
              <a:gd name="connsiteX5" fmla="*/ 194371 w 645910"/>
              <a:gd name="connsiteY5" fmla="*/ 343320 h 508467"/>
              <a:gd name="connsiteX6" fmla="*/ 388046 w 645910"/>
              <a:gd name="connsiteY6" fmla="*/ 155995 h 508467"/>
              <a:gd name="connsiteX7" fmla="*/ 645221 w 645910"/>
              <a:gd name="connsiteY7" fmla="*/ 420 h 508467"/>
              <a:gd name="connsiteX8" fmla="*/ 305496 w 645910"/>
              <a:gd name="connsiteY8" fmla="*/ 203620 h 508467"/>
              <a:gd name="connsiteX9" fmla="*/ 137221 w 645910"/>
              <a:gd name="connsiteY9" fmla="*/ 340145 h 508467"/>
              <a:gd name="connsiteX10" fmla="*/ 137221 w 645910"/>
              <a:gd name="connsiteY10" fmla="*/ 260770 h 508467"/>
              <a:gd name="connsiteX11" fmla="*/ 32446 w 645910"/>
              <a:gd name="connsiteY11" fmla="*/ 165520 h 508467"/>
              <a:gd name="connsiteX12" fmla="*/ 146746 w 645910"/>
              <a:gd name="connsiteY12" fmla="*/ 251245 h 508467"/>
              <a:gd name="connsiteX13" fmla="*/ 143571 w 645910"/>
              <a:gd name="connsiteY13" fmla="*/ 197270 h 508467"/>
              <a:gd name="connsiteX14" fmla="*/ 7046 w 645910"/>
              <a:gd name="connsiteY14" fmla="*/ 159170 h 508467"/>
              <a:gd name="connsiteX15" fmla="*/ 22921 w 645910"/>
              <a:gd name="connsiteY15" fmla="*/ 16295 h 508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45910" h="508467">
                <a:moveTo>
                  <a:pt x="22921" y="16295"/>
                </a:moveTo>
                <a:cubicBezTo>
                  <a:pt x="28742" y="17883"/>
                  <a:pt x="17629" y="144353"/>
                  <a:pt x="41971" y="168695"/>
                </a:cubicBezTo>
                <a:cubicBezTo>
                  <a:pt x="66313" y="193037"/>
                  <a:pt x="151508" y="135887"/>
                  <a:pt x="168971" y="162345"/>
                </a:cubicBezTo>
                <a:cubicBezTo>
                  <a:pt x="186434" y="188803"/>
                  <a:pt x="150979" y="269766"/>
                  <a:pt x="146746" y="327445"/>
                </a:cubicBezTo>
                <a:cubicBezTo>
                  <a:pt x="142513" y="385124"/>
                  <a:pt x="135634" y="505774"/>
                  <a:pt x="143571" y="508420"/>
                </a:cubicBezTo>
                <a:cubicBezTo>
                  <a:pt x="151508" y="511066"/>
                  <a:pt x="153625" y="402057"/>
                  <a:pt x="194371" y="343320"/>
                </a:cubicBezTo>
                <a:cubicBezTo>
                  <a:pt x="235117" y="284583"/>
                  <a:pt x="312904" y="213145"/>
                  <a:pt x="388046" y="155995"/>
                </a:cubicBezTo>
                <a:cubicBezTo>
                  <a:pt x="463188" y="98845"/>
                  <a:pt x="658979" y="-7518"/>
                  <a:pt x="645221" y="420"/>
                </a:cubicBezTo>
                <a:cubicBezTo>
                  <a:pt x="631463" y="8357"/>
                  <a:pt x="390163" y="146999"/>
                  <a:pt x="305496" y="203620"/>
                </a:cubicBezTo>
                <a:cubicBezTo>
                  <a:pt x="220829" y="260241"/>
                  <a:pt x="165267" y="330620"/>
                  <a:pt x="137221" y="340145"/>
                </a:cubicBezTo>
                <a:cubicBezTo>
                  <a:pt x="109175" y="349670"/>
                  <a:pt x="154684" y="289874"/>
                  <a:pt x="137221" y="260770"/>
                </a:cubicBezTo>
                <a:cubicBezTo>
                  <a:pt x="119758" y="231666"/>
                  <a:pt x="30859" y="167107"/>
                  <a:pt x="32446" y="165520"/>
                </a:cubicBezTo>
                <a:cubicBezTo>
                  <a:pt x="34033" y="163933"/>
                  <a:pt x="128225" y="245953"/>
                  <a:pt x="146746" y="251245"/>
                </a:cubicBezTo>
                <a:cubicBezTo>
                  <a:pt x="165267" y="256537"/>
                  <a:pt x="166854" y="212616"/>
                  <a:pt x="143571" y="197270"/>
                </a:cubicBezTo>
                <a:cubicBezTo>
                  <a:pt x="120288" y="181924"/>
                  <a:pt x="27684" y="187216"/>
                  <a:pt x="7046" y="159170"/>
                </a:cubicBezTo>
                <a:cubicBezTo>
                  <a:pt x="-13592" y="131124"/>
                  <a:pt x="17100" y="14707"/>
                  <a:pt x="22921" y="1629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8" name="フリーフォーム 1387">
            <a:extLst>
              <a:ext uri="{FF2B5EF4-FFF2-40B4-BE49-F238E27FC236}">
                <a16:creationId xmlns:a16="http://schemas.microsoft.com/office/drawing/2014/main" id="{F2A31564-FBB7-D930-27D3-A32EEC0C0F04}"/>
              </a:ext>
            </a:extLst>
          </p:cNvPr>
          <p:cNvSpPr/>
          <p:nvPr/>
        </p:nvSpPr>
        <p:spPr>
          <a:xfrm>
            <a:off x="2714521" y="6828476"/>
            <a:ext cx="670707" cy="831226"/>
          </a:xfrm>
          <a:custGeom>
            <a:avLst/>
            <a:gdLst>
              <a:gd name="connsiteX0" fmla="*/ 104 w 670707"/>
              <a:gd name="connsiteY0" fmla="*/ 804224 h 831226"/>
              <a:gd name="connsiteX1" fmla="*/ 200129 w 670707"/>
              <a:gd name="connsiteY1" fmla="*/ 353374 h 831226"/>
              <a:gd name="connsiteX2" fmla="*/ 647804 w 670707"/>
              <a:gd name="connsiteY2" fmla="*/ 16824 h 831226"/>
              <a:gd name="connsiteX3" fmla="*/ 584304 w 670707"/>
              <a:gd name="connsiteY3" fmla="*/ 115249 h 831226"/>
              <a:gd name="connsiteX4" fmla="*/ 400154 w 670707"/>
              <a:gd name="connsiteY4" fmla="*/ 667699 h 831226"/>
              <a:gd name="connsiteX5" fmla="*/ 222354 w 670707"/>
              <a:gd name="connsiteY5" fmla="*/ 769299 h 831226"/>
              <a:gd name="connsiteX6" fmla="*/ 104 w 670707"/>
              <a:gd name="connsiteY6" fmla="*/ 804224 h 83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0707" h="831226">
                <a:moveTo>
                  <a:pt x="104" y="804224"/>
                </a:moveTo>
                <a:cubicBezTo>
                  <a:pt x="-3600" y="734903"/>
                  <a:pt x="92179" y="484607"/>
                  <a:pt x="200129" y="353374"/>
                </a:cubicBezTo>
                <a:cubicBezTo>
                  <a:pt x="308079" y="222141"/>
                  <a:pt x="583775" y="56511"/>
                  <a:pt x="647804" y="16824"/>
                </a:cubicBezTo>
                <a:cubicBezTo>
                  <a:pt x="711833" y="-22863"/>
                  <a:pt x="625579" y="6770"/>
                  <a:pt x="584304" y="115249"/>
                </a:cubicBezTo>
                <a:cubicBezTo>
                  <a:pt x="543029" y="223728"/>
                  <a:pt x="460479" y="558691"/>
                  <a:pt x="400154" y="667699"/>
                </a:cubicBezTo>
                <a:cubicBezTo>
                  <a:pt x="339829" y="776707"/>
                  <a:pt x="288500" y="748661"/>
                  <a:pt x="222354" y="769299"/>
                </a:cubicBezTo>
                <a:cubicBezTo>
                  <a:pt x="156208" y="789936"/>
                  <a:pt x="3808" y="873545"/>
                  <a:pt x="104" y="80422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9" name="フリーフォーム 1388">
            <a:extLst>
              <a:ext uri="{FF2B5EF4-FFF2-40B4-BE49-F238E27FC236}">
                <a16:creationId xmlns:a16="http://schemas.microsoft.com/office/drawing/2014/main" id="{296EC054-4317-3783-3169-B29FC5FAC30B}"/>
              </a:ext>
            </a:extLst>
          </p:cNvPr>
          <p:cNvSpPr/>
          <p:nvPr/>
        </p:nvSpPr>
        <p:spPr>
          <a:xfrm>
            <a:off x="2733378" y="7737337"/>
            <a:ext cx="289413" cy="219312"/>
          </a:xfrm>
          <a:custGeom>
            <a:avLst/>
            <a:gdLst>
              <a:gd name="connsiteX0" fmla="*/ 297 w 289413"/>
              <a:gd name="connsiteY0" fmla="*/ 219213 h 219312"/>
              <a:gd name="connsiteX1" fmla="*/ 133647 w 289413"/>
              <a:gd name="connsiteY1" fmla="*/ 41413 h 219312"/>
              <a:gd name="connsiteX2" fmla="*/ 178097 w 289413"/>
              <a:gd name="connsiteY2" fmla="*/ 60463 h 219312"/>
              <a:gd name="connsiteX3" fmla="*/ 266997 w 289413"/>
              <a:gd name="connsiteY3" fmla="*/ 146188 h 219312"/>
              <a:gd name="connsiteX4" fmla="*/ 222547 w 289413"/>
              <a:gd name="connsiteY4" fmla="*/ 212863 h 219312"/>
              <a:gd name="connsiteX5" fmla="*/ 289222 w 289413"/>
              <a:gd name="connsiteY5" fmla="*/ 101738 h 219312"/>
              <a:gd name="connsiteX6" fmla="*/ 197147 w 289413"/>
              <a:gd name="connsiteY6" fmla="*/ 138 h 219312"/>
              <a:gd name="connsiteX7" fmla="*/ 70147 w 289413"/>
              <a:gd name="connsiteY7" fmla="*/ 79513 h 219312"/>
              <a:gd name="connsiteX8" fmla="*/ 95547 w 289413"/>
              <a:gd name="connsiteY8" fmla="*/ 66813 h 219312"/>
              <a:gd name="connsiteX9" fmla="*/ 297 w 289413"/>
              <a:gd name="connsiteY9" fmla="*/ 219213 h 219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9413" h="219312">
                <a:moveTo>
                  <a:pt x="297" y="219213"/>
                </a:moveTo>
                <a:cubicBezTo>
                  <a:pt x="6647" y="214980"/>
                  <a:pt x="104014" y="67871"/>
                  <a:pt x="133647" y="41413"/>
                </a:cubicBezTo>
                <a:cubicBezTo>
                  <a:pt x="163280" y="14955"/>
                  <a:pt x="155872" y="43001"/>
                  <a:pt x="178097" y="60463"/>
                </a:cubicBezTo>
                <a:cubicBezTo>
                  <a:pt x="200322" y="77925"/>
                  <a:pt x="259589" y="120788"/>
                  <a:pt x="266997" y="146188"/>
                </a:cubicBezTo>
                <a:cubicBezTo>
                  <a:pt x="274405" y="171588"/>
                  <a:pt x="218843" y="220271"/>
                  <a:pt x="222547" y="212863"/>
                </a:cubicBezTo>
                <a:cubicBezTo>
                  <a:pt x="226251" y="205455"/>
                  <a:pt x="293455" y="137192"/>
                  <a:pt x="289222" y="101738"/>
                </a:cubicBezTo>
                <a:cubicBezTo>
                  <a:pt x="284989" y="66284"/>
                  <a:pt x="233659" y="3842"/>
                  <a:pt x="197147" y="138"/>
                </a:cubicBezTo>
                <a:cubicBezTo>
                  <a:pt x="160635" y="-3566"/>
                  <a:pt x="87080" y="68401"/>
                  <a:pt x="70147" y="79513"/>
                </a:cubicBezTo>
                <a:cubicBezTo>
                  <a:pt x="53214" y="90625"/>
                  <a:pt x="99780" y="42471"/>
                  <a:pt x="95547" y="66813"/>
                </a:cubicBezTo>
                <a:cubicBezTo>
                  <a:pt x="91314" y="91155"/>
                  <a:pt x="-6053" y="223446"/>
                  <a:pt x="297" y="21921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0" name="フリーフォーム 1389">
            <a:extLst>
              <a:ext uri="{FF2B5EF4-FFF2-40B4-BE49-F238E27FC236}">
                <a16:creationId xmlns:a16="http://schemas.microsoft.com/office/drawing/2014/main" id="{8D470C02-5229-F723-C111-72918FBBDB1D}"/>
              </a:ext>
            </a:extLst>
          </p:cNvPr>
          <p:cNvSpPr/>
          <p:nvPr/>
        </p:nvSpPr>
        <p:spPr>
          <a:xfrm>
            <a:off x="2765243" y="7740355"/>
            <a:ext cx="209769" cy="299737"/>
          </a:xfrm>
          <a:custGeom>
            <a:avLst/>
            <a:gdLst>
              <a:gd name="connsiteX0" fmla="*/ 182 w 209769"/>
              <a:gd name="connsiteY0" fmla="*/ 295 h 299737"/>
              <a:gd name="connsiteX1" fmla="*/ 57332 w 209769"/>
              <a:gd name="connsiteY1" fmla="*/ 165395 h 299737"/>
              <a:gd name="connsiteX2" fmla="*/ 89082 w 209769"/>
              <a:gd name="connsiteY2" fmla="*/ 232070 h 299737"/>
              <a:gd name="connsiteX3" fmla="*/ 158932 w 209769"/>
              <a:gd name="connsiteY3" fmla="*/ 197145 h 299737"/>
              <a:gd name="connsiteX4" fmla="*/ 174807 w 209769"/>
              <a:gd name="connsiteY4" fmla="*/ 28870 h 299737"/>
              <a:gd name="connsiteX5" fmla="*/ 209732 w 209769"/>
              <a:gd name="connsiteY5" fmla="*/ 155870 h 299737"/>
              <a:gd name="connsiteX6" fmla="*/ 177982 w 209769"/>
              <a:gd name="connsiteY6" fmla="*/ 298745 h 299737"/>
              <a:gd name="connsiteX7" fmla="*/ 44632 w 209769"/>
              <a:gd name="connsiteY7" fmla="*/ 209845 h 299737"/>
              <a:gd name="connsiteX8" fmla="*/ 182 w 209769"/>
              <a:gd name="connsiteY8" fmla="*/ 295 h 29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769" h="299737">
                <a:moveTo>
                  <a:pt x="182" y="295"/>
                </a:moveTo>
                <a:cubicBezTo>
                  <a:pt x="2299" y="-7113"/>
                  <a:pt x="42515" y="126766"/>
                  <a:pt x="57332" y="165395"/>
                </a:cubicBezTo>
                <a:cubicBezTo>
                  <a:pt x="72149" y="204024"/>
                  <a:pt x="72149" y="226778"/>
                  <a:pt x="89082" y="232070"/>
                </a:cubicBezTo>
                <a:cubicBezTo>
                  <a:pt x="106015" y="237362"/>
                  <a:pt x="144644" y="231012"/>
                  <a:pt x="158932" y="197145"/>
                </a:cubicBezTo>
                <a:cubicBezTo>
                  <a:pt x="173220" y="163278"/>
                  <a:pt x="166340" y="35749"/>
                  <a:pt x="174807" y="28870"/>
                </a:cubicBezTo>
                <a:cubicBezTo>
                  <a:pt x="183274" y="21991"/>
                  <a:pt x="209203" y="110891"/>
                  <a:pt x="209732" y="155870"/>
                </a:cubicBezTo>
                <a:cubicBezTo>
                  <a:pt x="210261" y="200849"/>
                  <a:pt x="205499" y="289749"/>
                  <a:pt x="177982" y="298745"/>
                </a:cubicBezTo>
                <a:cubicBezTo>
                  <a:pt x="150465" y="307741"/>
                  <a:pt x="74794" y="253766"/>
                  <a:pt x="44632" y="209845"/>
                </a:cubicBezTo>
                <a:cubicBezTo>
                  <a:pt x="14470" y="165924"/>
                  <a:pt x="-1935" y="7703"/>
                  <a:pt x="182" y="29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1" name="フリーフォーム 1390">
            <a:extLst>
              <a:ext uri="{FF2B5EF4-FFF2-40B4-BE49-F238E27FC236}">
                <a16:creationId xmlns:a16="http://schemas.microsoft.com/office/drawing/2014/main" id="{55C3FBDF-7DBB-7F66-2AC8-58261F104E95}"/>
              </a:ext>
            </a:extLst>
          </p:cNvPr>
          <p:cNvSpPr/>
          <p:nvPr/>
        </p:nvSpPr>
        <p:spPr>
          <a:xfrm>
            <a:off x="2850133" y="7810765"/>
            <a:ext cx="30258" cy="98436"/>
          </a:xfrm>
          <a:custGeom>
            <a:avLst/>
            <a:gdLst>
              <a:gd name="connsiteX0" fmla="*/ 1017 w 30258"/>
              <a:gd name="connsiteY0" fmla="*/ 98160 h 98436"/>
              <a:gd name="connsiteX1" fmla="*/ 29592 w 30258"/>
              <a:gd name="connsiteY1" fmla="*/ 2910 h 98436"/>
              <a:gd name="connsiteX2" fmla="*/ 20067 w 30258"/>
              <a:gd name="connsiteY2" fmla="*/ 25135 h 98436"/>
              <a:gd name="connsiteX3" fmla="*/ 7367 w 30258"/>
              <a:gd name="connsiteY3" fmla="*/ 31485 h 98436"/>
              <a:gd name="connsiteX4" fmla="*/ 1017 w 30258"/>
              <a:gd name="connsiteY4" fmla="*/ 98160 h 98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58" h="98436">
                <a:moveTo>
                  <a:pt x="1017" y="98160"/>
                </a:moveTo>
                <a:cubicBezTo>
                  <a:pt x="4721" y="93398"/>
                  <a:pt x="26417" y="15081"/>
                  <a:pt x="29592" y="2910"/>
                </a:cubicBezTo>
                <a:cubicBezTo>
                  <a:pt x="32767" y="-9261"/>
                  <a:pt x="23771" y="20373"/>
                  <a:pt x="20067" y="25135"/>
                </a:cubicBezTo>
                <a:cubicBezTo>
                  <a:pt x="16363" y="29897"/>
                  <a:pt x="10013" y="18256"/>
                  <a:pt x="7367" y="31485"/>
                </a:cubicBezTo>
                <a:cubicBezTo>
                  <a:pt x="4721" y="44714"/>
                  <a:pt x="-2687" y="102922"/>
                  <a:pt x="1017" y="9816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2" name="フリーフォーム 1391">
            <a:extLst>
              <a:ext uri="{FF2B5EF4-FFF2-40B4-BE49-F238E27FC236}">
                <a16:creationId xmlns:a16="http://schemas.microsoft.com/office/drawing/2014/main" id="{680F98EA-42C3-0D90-30B9-132B018C772E}"/>
              </a:ext>
            </a:extLst>
          </p:cNvPr>
          <p:cNvSpPr/>
          <p:nvPr/>
        </p:nvSpPr>
        <p:spPr>
          <a:xfrm>
            <a:off x="2860513" y="7826274"/>
            <a:ext cx="73187" cy="130932"/>
          </a:xfrm>
          <a:custGeom>
            <a:avLst/>
            <a:gdLst>
              <a:gd name="connsiteX0" fmla="*/ 73187 w 73187"/>
              <a:gd name="connsiteY0" fmla="*/ 101 h 130932"/>
              <a:gd name="connsiteX1" fmla="*/ 162 w 73187"/>
              <a:gd name="connsiteY1" fmla="*/ 108051 h 130932"/>
              <a:gd name="connsiteX2" fmla="*/ 57312 w 73187"/>
              <a:gd name="connsiteY2" fmla="*/ 76301 h 130932"/>
              <a:gd name="connsiteX3" fmla="*/ 162 w 73187"/>
              <a:gd name="connsiteY3" fmla="*/ 130276 h 130932"/>
              <a:gd name="connsiteX4" fmla="*/ 73187 w 73187"/>
              <a:gd name="connsiteY4" fmla="*/ 101 h 130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87" h="130932">
                <a:moveTo>
                  <a:pt x="73187" y="101"/>
                </a:moveTo>
                <a:cubicBezTo>
                  <a:pt x="73187" y="-3603"/>
                  <a:pt x="2808" y="95351"/>
                  <a:pt x="162" y="108051"/>
                </a:cubicBezTo>
                <a:cubicBezTo>
                  <a:pt x="-2484" y="120751"/>
                  <a:pt x="57312" y="72597"/>
                  <a:pt x="57312" y="76301"/>
                </a:cubicBezTo>
                <a:cubicBezTo>
                  <a:pt x="57312" y="80005"/>
                  <a:pt x="-3542" y="137684"/>
                  <a:pt x="162" y="130276"/>
                </a:cubicBezTo>
                <a:cubicBezTo>
                  <a:pt x="3866" y="122868"/>
                  <a:pt x="73187" y="3805"/>
                  <a:pt x="73187" y="10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3" name="フリーフォーム 1392">
            <a:extLst>
              <a:ext uri="{FF2B5EF4-FFF2-40B4-BE49-F238E27FC236}">
                <a16:creationId xmlns:a16="http://schemas.microsoft.com/office/drawing/2014/main" id="{CBC8119D-041E-D556-A1B0-A1033BC4D422}"/>
              </a:ext>
            </a:extLst>
          </p:cNvPr>
          <p:cNvSpPr/>
          <p:nvPr/>
        </p:nvSpPr>
        <p:spPr>
          <a:xfrm>
            <a:off x="2739356" y="7894630"/>
            <a:ext cx="296938" cy="1570074"/>
          </a:xfrm>
          <a:custGeom>
            <a:avLst/>
            <a:gdLst>
              <a:gd name="connsiteX0" fmla="*/ 7019 w 296938"/>
              <a:gd name="connsiteY0" fmla="*/ 58745 h 1570074"/>
              <a:gd name="connsiteX1" fmla="*/ 60994 w 296938"/>
              <a:gd name="connsiteY1" fmla="*/ 557220 h 1570074"/>
              <a:gd name="connsiteX2" fmla="*/ 137194 w 296938"/>
              <a:gd name="connsiteY2" fmla="*/ 906470 h 1570074"/>
              <a:gd name="connsiteX3" fmla="*/ 114969 w 296938"/>
              <a:gd name="connsiteY3" fmla="*/ 842970 h 1570074"/>
              <a:gd name="connsiteX4" fmla="*/ 292769 w 296938"/>
              <a:gd name="connsiteY4" fmla="*/ 1544645 h 1570074"/>
              <a:gd name="connsiteX5" fmla="*/ 222919 w 296938"/>
              <a:gd name="connsiteY5" fmla="*/ 1293820 h 1570074"/>
              <a:gd name="connsiteX6" fmla="*/ 26069 w 296938"/>
              <a:gd name="connsiteY6" fmla="*/ 150820 h 1570074"/>
              <a:gd name="connsiteX7" fmla="*/ 7019 w 296938"/>
              <a:gd name="connsiteY7" fmla="*/ 58745 h 157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6938" h="1570074">
                <a:moveTo>
                  <a:pt x="7019" y="58745"/>
                </a:moveTo>
                <a:cubicBezTo>
                  <a:pt x="12840" y="126478"/>
                  <a:pt x="39298" y="415933"/>
                  <a:pt x="60994" y="557220"/>
                </a:cubicBezTo>
                <a:cubicBezTo>
                  <a:pt x="82690" y="698508"/>
                  <a:pt x="128198" y="858845"/>
                  <a:pt x="137194" y="906470"/>
                </a:cubicBezTo>
                <a:cubicBezTo>
                  <a:pt x="146190" y="954095"/>
                  <a:pt x="89040" y="736608"/>
                  <a:pt x="114969" y="842970"/>
                </a:cubicBezTo>
                <a:cubicBezTo>
                  <a:pt x="140898" y="949332"/>
                  <a:pt x="274777" y="1469503"/>
                  <a:pt x="292769" y="1544645"/>
                </a:cubicBezTo>
                <a:cubicBezTo>
                  <a:pt x="310761" y="1619787"/>
                  <a:pt x="267369" y="1526124"/>
                  <a:pt x="222919" y="1293820"/>
                </a:cubicBezTo>
                <a:cubicBezTo>
                  <a:pt x="178469" y="1061516"/>
                  <a:pt x="64169" y="360899"/>
                  <a:pt x="26069" y="150820"/>
                </a:cubicBezTo>
                <a:cubicBezTo>
                  <a:pt x="-12031" y="-59259"/>
                  <a:pt x="1198" y="-8988"/>
                  <a:pt x="7019" y="5874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4" name="フリーフォーム 1393">
            <a:extLst>
              <a:ext uri="{FF2B5EF4-FFF2-40B4-BE49-F238E27FC236}">
                <a16:creationId xmlns:a16="http://schemas.microsoft.com/office/drawing/2014/main" id="{2F00B521-61B2-14BD-64A9-CB4A0AA2EE51}"/>
              </a:ext>
            </a:extLst>
          </p:cNvPr>
          <p:cNvSpPr/>
          <p:nvPr/>
        </p:nvSpPr>
        <p:spPr>
          <a:xfrm>
            <a:off x="2904543" y="9040958"/>
            <a:ext cx="169699" cy="574393"/>
          </a:xfrm>
          <a:custGeom>
            <a:avLst/>
            <a:gdLst>
              <a:gd name="connsiteX0" fmla="*/ 582 w 169699"/>
              <a:gd name="connsiteY0" fmla="*/ 4617 h 574393"/>
              <a:gd name="connsiteX1" fmla="*/ 165682 w 169699"/>
              <a:gd name="connsiteY1" fmla="*/ 566592 h 574393"/>
              <a:gd name="connsiteX2" fmla="*/ 111707 w 169699"/>
              <a:gd name="connsiteY2" fmla="*/ 312592 h 574393"/>
              <a:gd name="connsiteX3" fmla="*/ 582 w 169699"/>
              <a:gd name="connsiteY3" fmla="*/ 4617 h 574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699" h="574393">
                <a:moveTo>
                  <a:pt x="582" y="4617"/>
                </a:moveTo>
                <a:cubicBezTo>
                  <a:pt x="9578" y="46950"/>
                  <a:pt x="147161" y="515263"/>
                  <a:pt x="165682" y="566592"/>
                </a:cubicBezTo>
                <a:cubicBezTo>
                  <a:pt x="184203" y="617921"/>
                  <a:pt x="133932" y="402550"/>
                  <a:pt x="111707" y="312592"/>
                </a:cubicBezTo>
                <a:cubicBezTo>
                  <a:pt x="89482" y="222634"/>
                  <a:pt x="-8414" y="-37716"/>
                  <a:pt x="582" y="461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5" name="フリーフォーム 1394">
            <a:extLst>
              <a:ext uri="{FF2B5EF4-FFF2-40B4-BE49-F238E27FC236}">
                <a16:creationId xmlns:a16="http://schemas.microsoft.com/office/drawing/2014/main" id="{4EDF6D01-8B65-FA18-22BF-F126704E1068}"/>
              </a:ext>
            </a:extLst>
          </p:cNvPr>
          <p:cNvSpPr/>
          <p:nvPr/>
        </p:nvSpPr>
        <p:spPr>
          <a:xfrm>
            <a:off x="2982410" y="9019305"/>
            <a:ext cx="229486" cy="311022"/>
          </a:xfrm>
          <a:custGeom>
            <a:avLst/>
            <a:gdLst>
              <a:gd name="connsiteX0" fmla="*/ 2090 w 229486"/>
              <a:gd name="connsiteY0" fmla="*/ 131045 h 311022"/>
              <a:gd name="connsiteX1" fmla="*/ 122740 w 229486"/>
              <a:gd name="connsiteY1" fmla="*/ 73895 h 311022"/>
              <a:gd name="connsiteX2" fmla="*/ 167190 w 229486"/>
              <a:gd name="connsiteY2" fmla="*/ 118345 h 311022"/>
              <a:gd name="connsiteX3" fmla="*/ 154490 w 229486"/>
              <a:gd name="connsiteY3" fmla="*/ 308845 h 311022"/>
              <a:gd name="connsiteX4" fmla="*/ 198940 w 229486"/>
              <a:gd name="connsiteY4" fmla="*/ 219945 h 311022"/>
              <a:gd name="connsiteX5" fmla="*/ 221165 w 229486"/>
              <a:gd name="connsiteY5" fmla="*/ 194545 h 311022"/>
              <a:gd name="connsiteX6" fmla="*/ 214815 w 229486"/>
              <a:gd name="connsiteY6" fmla="*/ 870 h 311022"/>
              <a:gd name="connsiteX7" fmla="*/ 59240 w 229486"/>
              <a:gd name="connsiteY7" fmla="*/ 124695 h 311022"/>
              <a:gd name="connsiteX8" fmla="*/ 2090 w 229486"/>
              <a:gd name="connsiteY8" fmla="*/ 131045 h 311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9486" h="311022">
                <a:moveTo>
                  <a:pt x="2090" y="131045"/>
                </a:moveTo>
                <a:cubicBezTo>
                  <a:pt x="12673" y="122578"/>
                  <a:pt x="95223" y="76012"/>
                  <a:pt x="122740" y="73895"/>
                </a:cubicBezTo>
                <a:cubicBezTo>
                  <a:pt x="150257" y="71778"/>
                  <a:pt x="161898" y="79187"/>
                  <a:pt x="167190" y="118345"/>
                </a:cubicBezTo>
                <a:cubicBezTo>
                  <a:pt x="172482" y="157503"/>
                  <a:pt x="149198" y="291912"/>
                  <a:pt x="154490" y="308845"/>
                </a:cubicBezTo>
                <a:cubicBezTo>
                  <a:pt x="159782" y="325778"/>
                  <a:pt x="187828" y="238995"/>
                  <a:pt x="198940" y="219945"/>
                </a:cubicBezTo>
                <a:cubicBezTo>
                  <a:pt x="210052" y="200895"/>
                  <a:pt x="218519" y="231057"/>
                  <a:pt x="221165" y="194545"/>
                </a:cubicBezTo>
                <a:cubicBezTo>
                  <a:pt x="223811" y="158033"/>
                  <a:pt x="241802" y="12512"/>
                  <a:pt x="214815" y="870"/>
                </a:cubicBezTo>
                <a:cubicBezTo>
                  <a:pt x="187828" y="-10772"/>
                  <a:pt x="95753" y="97707"/>
                  <a:pt x="59240" y="124695"/>
                </a:cubicBezTo>
                <a:cubicBezTo>
                  <a:pt x="22727" y="151683"/>
                  <a:pt x="-8493" y="139512"/>
                  <a:pt x="2090" y="13104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6" name="フリーフォーム 1395">
            <a:extLst>
              <a:ext uri="{FF2B5EF4-FFF2-40B4-BE49-F238E27FC236}">
                <a16:creationId xmlns:a16="http://schemas.microsoft.com/office/drawing/2014/main" id="{57A4DF58-3D48-3701-7620-CA3C002BA233}"/>
              </a:ext>
            </a:extLst>
          </p:cNvPr>
          <p:cNvSpPr/>
          <p:nvPr/>
        </p:nvSpPr>
        <p:spPr>
          <a:xfrm>
            <a:off x="2972982" y="9039218"/>
            <a:ext cx="272036" cy="248520"/>
          </a:xfrm>
          <a:custGeom>
            <a:avLst/>
            <a:gdLst>
              <a:gd name="connsiteX0" fmla="*/ 94068 w 272036"/>
              <a:gd name="connsiteY0" fmla="*/ 7 h 248520"/>
              <a:gd name="connsiteX1" fmla="*/ 71843 w 272036"/>
              <a:gd name="connsiteY1" fmla="*/ 152407 h 248520"/>
              <a:gd name="connsiteX2" fmla="*/ 113118 w 272036"/>
              <a:gd name="connsiteY2" fmla="*/ 244482 h 248520"/>
              <a:gd name="connsiteX3" fmla="*/ 271868 w 272036"/>
              <a:gd name="connsiteY3" fmla="*/ 231782 h 248520"/>
              <a:gd name="connsiteX4" fmla="*/ 141693 w 272036"/>
              <a:gd name="connsiteY4" fmla="*/ 228607 h 248520"/>
              <a:gd name="connsiteX5" fmla="*/ 46443 w 272036"/>
              <a:gd name="connsiteY5" fmla="*/ 180982 h 248520"/>
              <a:gd name="connsiteX6" fmla="*/ 36918 w 272036"/>
              <a:gd name="connsiteY6" fmla="*/ 69857 h 248520"/>
              <a:gd name="connsiteX7" fmla="*/ 1993 w 272036"/>
              <a:gd name="connsiteY7" fmla="*/ 158757 h 248520"/>
              <a:gd name="connsiteX8" fmla="*/ 94068 w 272036"/>
              <a:gd name="connsiteY8" fmla="*/ 7 h 24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2036" h="248520">
                <a:moveTo>
                  <a:pt x="94068" y="7"/>
                </a:moveTo>
                <a:cubicBezTo>
                  <a:pt x="105710" y="-1051"/>
                  <a:pt x="68668" y="111661"/>
                  <a:pt x="71843" y="152407"/>
                </a:cubicBezTo>
                <a:cubicBezTo>
                  <a:pt x="75018" y="193153"/>
                  <a:pt x="79781" y="231253"/>
                  <a:pt x="113118" y="244482"/>
                </a:cubicBezTo>
                <a:cubicBezTo>
                  <a:pt x="146455" y="257711"/>
                  <a:pt x="267106" y="234428"/>
                  <a:pt x="271868" y="231782"/>
                </a:cubicBezTo>
                <a:cubicBezTo>
                  <a:pt x="276630" y="229136"/>
                  <a:pt x="179264" y="237074"/>
                  <a:pt x="141693" y="228607"/>
                </a:cubicBezTo>
                <a:cubicBezTo>
                  <a:pt x="104122" y="220140"/>
                  <a:pt x="63906" y="207440"/>
                  <a:pt x="46443" y="180982"/>
                </a:cubicBezTo>
                <a:cubicBezTo>
                  <a:pt x="28980" y="154524"/>
                  <a:pt x="44326" y="73561"/>
                  <a:pt x="36918" y="69857"/>
                </a:cubicBezTo>
                <a:cubicBezTo>
                  <a:pt x="29510" y="66153"/>
                  <a:pt x="-9119" y="169340"/>
                  <a:pt x="1993" y="158757"/>
                </a:cubicBezTo>
                <a:cubicBezTo>
                  <a:pt x="13105" y="148174"/>
                  <a:pt x="82426" y="1065"/>
                  <a:pt x="94068" y="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7" name="フリーフォーム 1396">
            <a:extLst>
              <a:ext uri="{FF2B5EF4-FFF2-40B4-BE49-F238E27FC236}">
                <a16:creationId xmlns:a16="http://schemas.microsoft.com/office/drawing/2014/main" id="{ED5E73C9-CA52-2905-E321-DBE5C150EBC5}"/>
              </a:ext>
            </a:extLst>
          </p:cNvPr>
          <p:cNvSpPr/>
          <p:nvPr/>
        </p:nvSpPr>
        <p:spPr>
          <a:xfrm>
            <a:off x="3161074" y="6957569"/>
            <a:ext cx="611843" cy="466304"/>
          </a:xfrm>
          <a:custGeom>
            <a:avLst/>
            <a:gdLst>
              <a:gd name="connsiteX0" fmla="*/ 499701 w 611843"/>
              <a:gd name="connsiteY0" fmla="*/ 14731 h 466304"/>
              <a:gd name="connsiteX1" fmla="*/ 458426 w 611843"/>
              <a:gd name="connsiteY1" fmla="*/ 56006 h 466304"/>
              <a:gd name="connsiteX2" fmla="*/ 159976 w 611843"/>
              <a:gd name="connsiteY2" fmla="*/ 319531 h 466304"/>
              <a:gd name="connsiteX3" fmla="*/ 271101 w 611843"/>
              <a:gd name="connsiteY3" fmla="*/ 332231 h 466304"/>
              <a:gd name="connsiteX4" fmla="*/ 4401 w 611843"/>
              <a:gd name="connsiteY4" fmla="*/ 465581 h 466304"/>
              <a:gd name="connsiteX5" fmla="*/ 528276 w 611843"/>
              <a:gd name="connsiteY5" fmla="*/ 265556 h 466304"/>
              <a:gd name="connsiteX6" fmla="*/ 607651 w 611843"/>
              <a:gd name="connsiteY6" fmla="*/ 246506 h 466304"/>
              <a:gd name="connsiteX7" fmla="*/ 499701 w 611843"/>
              <a:gd name="connsiteY7" fmla="*/ 14731 h 46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843" h="466304">
                <a:moveTo>
                  <a:pt x="499701" y="14731"/>
                </a:moveTo>
                <a:cubicBezTo>
                  <a:pt x="474830" y="-17019"/>
                  <a:pt x="515047" y="5206"/>
                  <a:pt x="458426" y="56006"/>
                </a:cubicBezTo>
                <a:cubicBezTo>
                  <a:pt x="401805" y="106806"/>
                  <a:pt x="191197" y="273494"/>
                  <a:pt x="159976" y="319531"/>
                </a:cubicBezTo>
                <a:cubicBezTo>
                  <a:pt x="128755" y="365568"/>
                  <a:pt x="297030" y="307889"/>
                  <a:pt x="271101" y="332231"/>
                </a:cubicBezTo>
                <a:cubicBezTo>
                  <a:pt x="245172" y="356573"/>
                  <a:pt x="-38461" y="476693"/>
                  <a:pt x="4401" y="465581"/>
                </a:cubicBezTo>
                <a:cubicBezTo>
                  <a:pt x="47263" y="454469"/>
                  <a:pt x="427734" y="302068"/>
                  <a:pt x="528276" y="265556"/>
                </a:cubicBezTo>
                <a:cubicBezTo>
                  <a:pt x="628818" y="229044"/>
                  <a:pt x="612943" y="281960"/>
                  <a:pt x="607651" y="246506"/>
                </a:cubicBezTo>
                <a:cubicBezTo>
                  <a:pt x="602359" y="211052"/>
                  <a:pt x="524572" y="46481"/>
                  <a:pt x="499701" y="1473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8" name="フリーフォーム 1397">
            <a:extLst>
              <a:ext uri="{FF2B5EF4-FFF2-40B4-BE49-F238E27FC236}">
                <a16:creationId xmlns:a16="http://schemas.microsoft.com/office/drawing/2014/main" id="{D6772A1D-932B-C45F-86E2-A148EE883C6C}"/>
              </a:ext>
            </a:extLst>
          </p:cNvPr>
          <p:cNvSpPr/>
          <p:nvPr/>
        </p:nvSpPr>
        <p:spPr>
          <a:xfrm>
            <a:off x="3146809" y="7403804"/>
            <a:ext cx="789546" cy="457932"/>
          </a:xfrm>
          <a:custGeom>
            <a:avLst/>
            <a:gdLst>
              <a:gd name="connsiteX0" fmla="*/ 783841 w 789546"/>
              <a:gd name="connsiteY0" fmla="*/ 296 h 457932"/>
              <a:gd name="connsiteX1" fmla="*/ 339341 w 789546"/>
              <a:gd name="connsiteY1" fmla="*/ 171746 h 457932"/>
              <a:gd name="connsiteX2" fmla="*/ 50416 w 789546"/>
              <a:gd name="connsiteY2" fmla="*/ 457496 h 457932"/>
              <a:gd name="connsiteX3" fmla="*/ 202816 w 789546"/>
              <a:gd name="connsiteY3" fmla="*/ 241596 h 457932"/>
              <a:gd name="connsiteX4" fmla="*/ 15491 w 789546"/>
              <a:gd name="connsiteY4" fmla="*/ 441621 h 457932"/>
              <a:gd name="connsiteX5" fmla="*/ 688591 w 789546"/>
              <a:gd name="connsiteY5" fmla="*/ 181271 h 457932"/>
              <a:gd name="connsiteX6" fmla="*/ 606041 w 789546"/>
              <a:gd name="connsiteY6" fmla="*/ 197146 h 457932"/>
              <a:gd name="connsiteX7" fmla="*/ 564766 w 789546"/>
              <a:gd name="connsiteY7" fmla="*/ 155871 h 457932"/>
              <a:gd name="connsiteX8" fmla="*/ 586991 w 789546"/>
              <a:gd name="connsiteY8" fmla="*/ 130471 h 457932"/>
              <a:gd name="connsiteX9" fmla="*/ 783841 w 789546"/>
              <a:gd name="connsiteY9" fmla="*/ 296 h 457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9546" h="457932">
                <a:moveTo>
                  <a:pt x="783841" y="296"/>
                </a:moveTo>
                <a:cubicBezTo>
                  <a:pt x="742566" y="7175"/>
                  <a:pt x="461578" y="95546"/>
                  <a:pt x="339341" y="171746"/>
                </a:cubicBezTo>
                <a:cubicBezTo>
                  <a:pt x="217103" y="247946"/>
                  <a:pt x="73170" y="445854"/>
                  <a:pt x="50416" y="457496"/>
                </a:cubicBezTo>
                <a:cubicBezTo>
                  <a:pt x="27662" y="469138"/>
                  <a:pt x="208637" y="244242"/>
                  <a:pt x="202816" y="241596"/>
                </a:cubicBezTo>
                <a:cubicBezTo>
                  <a:pt x="196995" y="238950"/>
                  <a:pt x="-65472" y="451675"/>
                  <a:pt x="15491" y="441621"/>
                </a:cubicBezTo>
                <a:cubicBezTo>
                  <a:pt x="96453" y="431567"/>
                  <a:pt x="590166" y="222017"/>
                  <a:pt x="688591" y="181271"/>
                </a:cubicBezTo>
                <a:cubicBezTo>
                  <a:pt x="787016" y="140525"/>
                  <a:pt x="626678" y="201379"/>
                  <a:pt x="606041" y="197146"/>
                </a:cubicBezTo>
                <a:cubicBezTo>
                  <a:pt x="585404" y="192913"/>
                  <a:pt x="567941" y="166984"/>
                  <a:pt x="564766" y="155871"/>
                </a:cubicBezTo>
                <a:cubicBezTo>
                  <a:pt x="561591" y="144758"/>
                  <a:pt x="543599" y="152696"/>
                  <a:pt x="586991" y="130471"/>
                </a:cubicBezTo>
                <a:cubicBezTo>
                  <a:pt x="630383" y="108246"/>
                  <a:pt x="825116" y="-6583"/>
                  <a:pt x="783841" y="29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9" name="フリーフォーム 1398">
            <a:extLst>
              <a:ext uri="{FF2B5EF4-FFF2-40B4-BE49-F238E27FC236}">
                <a16:creationId xmlns:a16="http://schemas.microsoft.com/office/drawing/2014/main" id="{DBF424AA-92A8-EEA3-AD35-533A9E427E65}"/>
              </a:ext>
            </a:extLst>
          </p:cNvPr>
          <p:cNvSpPr/>
          <p:nvPr/>
        </p:nvSpPr>
        <p:spPr>
          <a:xfrm>
            <a:off x="2953215" y="7805609"/>
            <a:ext cx="1011759" cy="1142746"/>
          </a:xfrm>
          <a:custGeom>
            <a:avLst/>
            <a:gdLst>
              <a:gd name="connsiteX0" fmla="*/ 986960 w 1011759"/>
              <a:gd name="connsiteY0" fmla="*/ 11241 h 1142746"/>
              <a:gd name="connsiteX1" fmla="*/ 43985 w 1011759"/>
              <a:gd name="connsiteY1" fmla="*/ 979616 h 1142746"/>
              <a:gd name="connsiteX2" fmla="*/ 148760 w 1011759"/>
              <a:gd name="connsiteY2" fmla="*/ 944691 h 1142746"/>
              <a:gd name="connsiteX3" fmla="*/ 88435 w 1011759"/>
              <a:gd name="connsiteY3" fmla="*/ 1141541 h 1142746"/>
              <a:gd name="connsiteX4" fmla="*/ 285285 w 1011759"/>
              <a:gd name="connsiteY4" fmla="*/ 1008191 h 1142746"/>
              <a:gd name="connsiteX5" fmla="*/ 710735 w 1011759"/>
              <a:gd name="connsiteY5" fmla="*/ 639891 h 1142746"/>
              <a:gd name="connsiteX6" fmla="*/ 945685 w 1011759"/>
              <a:gd name="connsiteY6" fmla="*/ 300166 h 1142746"/>
              <a:gd name="connsiteX7" fmla="*/ 752010 w 1011759"/>
              <a:gd name="connsiteY7" fmla="*/ 443041 h 1142746"/>
              <a:gd name="connsiteX8" fmla="*/ 986960 w 1011759"/>
              <a:gd name="connsiteY8" fmla="*/ 11241 h 1142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1759" h="1142746">
                <a:moveTo>
                  <a:pt x="986960" y="11241"/>
                </a:moveTo>
                <a:cubicBezTo>
                  <a:pt x="868956" y="100670"/>
                  <a:pt x="183685" y="824041"/>
                  <a:pt x="43985" y="979616"/>
                </a:cubicBezTo>
                <a:cubicBezTo>
                  <a:pt x="-95715" y="1135191"/>
                  <a:pt x="141352" y="917704"/>
                  <a:pt x="148760" y="944691"/>
                </a:cubicBezTo>
                <a:cubicBezTo>
                  <a:pt x="156168" y="971678"/>
                  <a:pt x="65681" y="1130958"/>
                  <a:pt x="88435" y="1141541"/>
                </a:cubicBezTo>
                <a:cubicBezTo>
                  <a:pt x="111189" y="1152124"/>
                  <a:pt x="181568" y="1091799"/>
                  <a:pt x="285285" y="1008191"/>
                </a:cubicBezTo>
                <a:cubicBezTo>
                  <a:pt x="389002" y="924583"/>
                  <a:pt x="600668" y="757895"/>
                  <a:pt x="710735" y="639891"/>
                </a:cubicBezTo>
                <a:cubicBezTo>
                  <a:pt x="820802" y="521887"/>
                  <a:pt x="938806" y="332974"/>
                  <a:pt x="945685" y="300166"/>
                </a:cubicBezTo>
                <a:cubicBezTo>
                  <a:pt x="952564" y="267358"/>
                  <a:pt x="739839" y="492254"/>
                  <a:pt x="752010" y="443041"/>
                </a:cubicBezTo>
                <a:cubicBezTo>
                  <a:pt x="764181" y="393829"/>
                  <a:pt x="1104964" y="-78188"/>
                  <a:pt x="986960" y="1124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0" name="フリーフォーム 1399">
            <a:extLst>
              <a:ext uri="{FF2B5EF4-FFF2-40B4-BE49-F238E27FC236}">
                <a16:creationId xmlns:a16="http://schemas.microsoft.com/office/drawing/2014/main" id="{1D0656F6-4112-08C9-4618-81B1372B1E6F}"/>
              </a:ext>
            </a:extLst>
          </p:cNvPr>
          <p:cNvSpPr/>
          <p:nvPr/>
        </p:nvSpPr>
        <p:spPr>
          <a:xfrm>
            <a:off x="1697058" y="6621928"/>
            <a:ext cx="630303" cy="1501993"/>
          </a:xfrm>
          <a:custGeom>
            <a:avLst/>
            <a:gdLst>
              <a:gd name="connsiteX0" fmla="*/ 449242 w 630303"/>
              <a:gd name="connsiteY0" fmla="*/ 1122 h 1501993"/>
              <a:gd name="connsiteX1" fmla="*/ 347642 w 630303"/>
              <a:gd name="connsiteY1" fmla="*/ 655172 h 1501993"/>
              <a:gd name="connsiteX2" fmla="*/ 357167 w 630303"/>
              <a:gd name="connsiteY2" fmla="*/ 712322 h 1501993"/>
              <a:gd name="connsiteX3" fmla="*/ 452417 w 630303"/>
              <a:gd name="connsiteY3" fmla="*/ 575797 h 1501993"/>
              <a:gd name="connsiteX4" fmla="*/ 487342 w 630303"/>
              <a:gd name="connsiteY4" fmla="*/ 1064747 h 1501993"/>
              <a:gd name="connsiteX5" fmla="*/ 630217 w 630303"/>
              <a:gd name="connsiteY5" fmla="*/ 1385422 h 1501993"/>
              <a:gd name="connsiteX6" fmla="*/ 465117 w 630303"/>
              <a:gd name="connsiteY6" fmla="*/ 1337797 h 1501993"/>
              <a:gd name="connsiteX7" fmla="*/ 14267 w 630303"/>
              <a:gd name="connsiteY7" fmla="*/ 1496547 h 1501993"/>
              <a:gd name="connsiteX8" fmla="*/ 122217 w 630303"/>
              <a:gd name="connsiteY8" fmla="*/ 1106022 h 1501993"/>
              <a:gd name="connsiteX9" fmla="*/ 220642 w 630303"/>
              <a:gd name="connsiteY9" fmla="*/ 451972 h 1501993"/>
              <a:gd name="connsiteX10" fmla="*/ 204767 w 630303"/>
              <a:gd name="connsiteY10" fmla="*/ 496422 h 1501993"/>
              <a:gd name="connsiteX11" fmla="*/ 449242 w 630303"/>
              <a:gd name="connsiteY11" fmla="*/ 1122 h 1501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30303" h="1501993">
                <a:moveTo>
                  <a:pt x="449242" y="1122"/>
                </a:moveTo>
                <a:cubicBezTo>
                  <a:pt x="473054" y="27580"/>
                  <a:pt x="362988" y="536639"/>
                  <a:pt x="347642" y="655172"/>
                </a:cubicBezTo>
                <a:cubicBezTo>
                  <a:pt x="332296" y="773705"/>
                  <a:pt x="339704" y="725551"/>
                  <a:pt x="357167" y="712322"/>
                </a:cubicBezTo>
                <a:cubicBezTo>
                  <a:pt x="374629" y="699093"/>
                  <a:pt x="430721" y="517060"/>
                  <a:pt x="452417" y="575797"/>
                </a:cubicBezTo>
                <a:cubicBezTo>
                  <a:pt x="474113" y="634534"/>
                  <a:pt x="457709" y="929810"/>
                  <a:pt x="487342" y="1064747"/>
                </a:cubicBezTo>
                <a:cubicBezTo>
                  <a:pt x="516975" y="1199684"/>
                  <a:pt x="633921" y="1339914"/>
                  <a:pt x="630217" y="1385422"/>
                </a:cubicBezTo>
                <a:cubicBezTo>
                  <a:pt x="626513" y="1430930"/>
                  <a:pt x="567775" y="1319276"/>
                  <a:pt x="465117" y="1337797"/>
                </a:cubicBezTo>
                <a:cubicBezTo>
                  <a:pt x="362459" y="1356318"/>
                  <a:pt x="71417" y="1535176"/>
                  <a:pt x="14267" y="1496547"/>
                </a:cubicBezTo>
                <a:cubicBezTo>
                  <a:pt x="-42883" y="1457918"/>
                  <a:pt x="87821" y="1280118"/>
                  <a:pt x="122217" y="1106022"/>
                </a:cubicBezTo>
                <a:cubicBezTo>
                  <a:pt x="156613" y="931926"/>
                  <a:pt x="206884" y="553572"/>
                  <a:pt x="220642" y="451972"/>
                </a:cubicBezTo>
                <a:cubicBezTo>
                  <a:pt x="234400" y="350372"/>
                  <a:pt x="168255" y="568918"/>
                  <a:pt x="204767" y="496422"/>
                </a:cubicBezTo>
                <a:cubicBezTo>
                  <a:pt x="241279" y="423926"/>
                  <a:pt x="425430" y="-25336"/>
                  <a:pt x="449242" y="112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1" name="フリーフォーム 1400">
            <a:extLst>
              <a:ext uri="{FF2B5EF4-FFF2-40B4-BE49-F238E27FC236}">
                <a16:creationId xmlns:a16="http://schemas.microsoft.com/office/drawing/2014/main" id="{BDEBF4D3-428F-144D-AA10-E2619529B7EE}"/>
              </a:ext>
            </a:extLst>
          </p:cNvPr>
          <p:cNvSpPr/>
          <p:nvPr/>
        </p:nvSpPr>
        <p:spPr>
          <a:xfrm>
            <a:off x="4149310" y="3427395"/>
            <a:ext cx="1368192" cy="697167"/>
          </a:xfrm>
          <a:custGeom>
            <a:avLst/>
            <a:gdLst>
              <a:gd name="connsiteX0" fmla="*/ 4337 w 1368192"/>
              <a:gd name="connsiteY0" fmla="*/ 427429 h 697167"/>
              <a:gd name="connsiteX1" fmla="*/ 470502 w 1368192"/>
              <a:gd name="connsiteY1" fmla="*/ 164464 h 697167"/>
              <a:gd name="connsiteX2" fmla="*/ 769325 w 1368192"/>
              <a:gd name="connsiteY2" fmla="*/ 224229 h 697167"/>
              <a:gd name="connsiteX3" fmla="*/ 787255 w 1368192"/>
              <a:gd name="connsiteY3" fmla="*/ 152511 h 697167"/>
              <a:gd name="connsiteX4" fmla="*/ 1086078 w 1368192"/>
              <a:gd name="connsiteY4" fmla="*/ 409499 h 697167"/>
              <a:gd name="connsiteX5" fmla="*/ 1062172 w 1368192"/>
              <a:gd name="connsiteY5" fmla="*/ 343758 h 697167"/>
              <a:gd name="connsiteX6" fmla="*/ 1366972 w 1368192"/>
              <a:gd name="connsiteY6" fmla="*/ 696370 h 697167"/>
              <a:gd name="connsiteX7" fmla="*/ 930690 w 1368192"/>
              <a:gd name="connsiteY7" fmla="*/ 230205 h 697167"/>
              <a:gd name="connsiteX8" fmla="*/ 524290 w 1368192"/>
              <a:gd name="connsiteY8" fmla="*/ 3099 h 697167"/>
              <a:gd name="connsiteX9" fmla="*/ 452572 w 1368192"/>
              <a:gd name="connsiteY9" fmla="*/ 104699 h 697167"/>
              <a:gd name="connsiteX10" fmla="*/ 22266 w 1368192"/>
              <a:gd name="connsiteY10" fmla="*/ 194346 h 697167"/>
              <a:gd name="connsiteX11" fmla="*/ 225466 w 1368192"/>
              <a:gd name="connsiteY11" fmla="*/ 206299 h 697167"/>
              <a:gd name="connsiteX12" fmla="*/ 4337 w 1368192"/>
              <a:gd name="connsiteY12" fmla="*/ 427429 h 697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68192" h="697167">
                <a:moveTo>
                  <a:pt x="4337" y="427429"/>
                </a:moveTo>
                <a:cubicBezTo>
                  <a:pt x="45176" y="420457"/>
                  <a:pt x="343004" y="198331"/>
                  <a:pt x="470502" y="164464"/>
                </a:cubicBezTo>
                <a:cubicBezTo>
                  <a:pt x="598000" y="130597"/>
                  <a:pt x="716533" y="226221"/>
                  <a:pt x="769325" y="224229"/>
                </a:cubicBezTo>
                <a:cubicBezTo>
                  <a:pt x="822117" y="222237"/>
                  <a:pt x="734463" y="121633"/>
                  <a:pt x="787255" y="152511"/>
                </a:cubicBezTo>
                <a:cubicBezTo>
                  <a:pt x="840047" y="183389"/>
                  <a:pt x="1040259" y="377625"/>
                  <a:pt x="1086078" y="409499"/>
                </a:cubicBezTo>
                <a:cubicBezTo>
                  <a:pt x="1131897" y="441373"/>
                  <a:pt x="1015356" y="295946"/>
                  <a:pt x="1062172" y="343758"/>
                </a:cubicBezTo>
                <a:cubicBezTo>
                  <a:pt x="1108988" y="391570"/>
                  <a:pt x="1388886" y="715295"/>
                  <a:pt x="1366972" y="696370"/>
                </a:cubicBezTo>
                <a:cubicBezTo>
                  <a:pt x="1345058" y="677445"/>
                  <a:pt x="1071137" y="345750"/>
                  <a:pt x="930690" y="230205"/>
                </a:cubicBezTo>
                <a:cubicBezTo>
                  <a:pt x="790243" y="114660"/>
                  <a:pt x="603976" y="24017"/>
                  <a:pt x="524290" y="3099"/>
                </a:cubicBezTo>
                <a:cubicBezTo>
                  <a:pt x="444604" y="-17819"/>
                  <a:pt x="536243" y="72825"/>
                  <a:pt x="452572" y="104699"/>
                </a:cubicBezTo>
                <a:cubicBezTo>
                  <a:pt x="368901" y="136573"/>
                  <a:pt x="60117" y="177413"/>
                  <a:pt x="22266" y="194346"/>
                </a:cubicBezTo>
                <a:cubicBezTo>
                  <a:pt x="-15585" y="211279"/>
                  <a:pt x="226462" y="172432"/>
                  <a:pt x="225466" y="206299"/>
                </a:cubicBezTo>
                <a:cubicBezTo>
                  <a:pt x="224470" y="240166"/>
                  <a:pt x="-36502" y="434401"/>
                  <a:pt x="4337" y="42742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2" name="フリーフォーム 1401">
            <a:extLst>
              <a:ext uri="{FF2B5EF4-FFF2-40B4-BE49-F238E27FC236}">
                <a16:creationId xmlns:a16="http://schemas.microsoft.com/office/drawing/2014/main" id="{25504646-897D-63A7-39B5-C9310FFA8515}"/>
              </a:ext>
            </a:extLst>
          </p:cNvPr>
          <p:cNvSpPr/>
          <p:nvPr/>
        </p:nvSpPr>
        <p:spPr>
          <a:xfrm>
            <a:off x="3579650" y="4138163"/>
            <a:ext cx="401671" cy="1946500"/>
          </a:xfrm>
          <a:custGeom>
            <a:avLst/>
            <a:gdLst>
              <a:gd name="connsiteX0" fmla="*/ 251268 w 401671"/>
              <a:gd name="connsiteY0" fmla="*/ 99155 h 1946500"/>
              <a:gd name="connsiteX1" fmla="*/ 18185 w 401671"/>
              <a:gd name="connsiteY1" fmla="*/ 1001602 h 1946500"/>
              <a:gd name="connsiteX2" fmla="*/ 18185 w 401671"/>
              <a:gd name="connsiteY2" fmla="*/ 1647061 h 1946500"/>
              <a:gd name="connsiteX3" fmla="*/ 42091 w 401671"/>
              <a:gd name="connsiteY3" fmla="*/ 1521555 h 1946500"/>
              <a:gd name="connsiteX4" fmla="*/ 149668 w 401671"/>
              <a:gd name="connsiteY4" fmla="*/ 1945884 h 1946500"/>
              <a:gd name="connsiteX5" fmla="*/ 113809 w 401671"/>
              <a:gd name="connsiteY5" fmla="*/ 1605225 h 1946500"/>
              <a:gd name="connsiteX6" fmla="*/ 215409 w 401671"/>
              <a:gd name="connsiteY6" fmla="*/ 1174919 h 1946500"/>
              <a:gd name="connsiteX7" fmla="*/ 221385 w 401671"/>
              <a:gd name="connsiteY7" fmla="*/ 732661 h 1946500"/>
              <a:gd name="connsiteX8" fmla="*/ 400679 w 401671"/>
              <a:gd name="connsiteY8" fmla="*/ 15484 h 1946500"/>
              <a:gd name="connsiteX9" fmla="*/ 293103 w 401671"/>
              <a:gd name="connsiteY9" fmla="*/ 230637 h 1946500"/>
              <a:gd name="connsiteX10" fmla="*/ 251268 w 401671"/>
              <a:gd name="connsiteY10" fmla="*/ 99155 h 194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1671" h="1946500">
                <a:moveTo>
                  <a:pt x="251268" y="99155"/>
                </a:moveTo>
                <a:cubicBezTo>
                  <a:pt x="205448" y="227649"/>
                  <a:pt x="57032" y="743618"/>
                  <a:pt x="18185" y="1001602"/>
                </a:cubicBezTo>
                <a:cubicBezTo>
                  <a:pt x="-20662" y="1259586"/>
                  <a:pt x="14201" y="1560402"/>
                  <a:pt x="18185" y="1647061"/>
                </a:cubicBezTo>
                <a:cubicBezTo>
                  <a:pt x="22169" y="1733720"/>
                  <a:pt x="20177" y="1471751"/>
                  <a:pt x="42091" y="1521555"/>
                </a:cubicBezTo>
                <a:cubicBezTo>
                  <a:pt x="64005" y="1571359"/>
                  <a:pt x="137715" y="1931939"/>
                  <a:pt x="149668" y="1945884"/>
                </a:cubicBezTo>
                <a:cubicBezTo>
                  <a:pt x="161621" y="1959829"/>
                  <a:pt x="102852" y="1733719"/>
                  <a:pt x="113809" y="1605225"/>
                </a:cubicBezTo>
                <a:cubicBezTo>
                  <a:pt x="124766" y="1476731"/>
                  <a:pt x="197480" y="1320346"/>
                  <a:pt x="215409" y="1174919"/>
                </a:cubicBezTo>
                <a:cubicBezTo>
                  <a:pt x="233338" y="1029492"/>
                  <a:pt x="190507" y="925900"/>
                  <a:pt x="221385" y="732661"/>
                </a:cubicBezTo>
                <a:cubicBezTo>
                  <a:pt x="252263" y="539422"/>
                  <a:pt x="388726" y="99155"/>
                  <a:pt x="400679" y="15484"/>
                </a:cubicBezTo>
                <a:cubicBezTo>
                  <a:pt x="412632" y="-68187"/>
                  <a:pt x="313024" y="213704"/>
                  <a:pt x="293103" y="230637"/>
                </a:cubicBezTo>
                <a:cubicBezTo>
                  <a:pt x="273182" y="247570"/>
                  <a:pt x="297088" y="-29339"/>
                  <a:pt x="251268" y="9915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3" name="フリーフォーム 1402">
            <a:extLst>
              <a:ext uri="{FF2B5EF4-FFF2-40B4-BE49-F238E27FC236}">
                <a16:creationId xmlns:a16="http://schemas.microsoft.com/office/drawing/2014/main" id="{C4A4D10B-76E1-72BD-5200-193594E26D2E}"/>
              </a:ext>
            </a:extLst>
          </p:cNvPr>
          <p:cNvSpPr/>
          <p:nvPr/>
        </p:nvSpPr>
        <p:spPr>
          <a:xfrm>
            <a:off x="3348934" y="6365888"/>
            <a:ext cx="1177248" cy="1842065"/>
          </a:xfrm>
          <a:custGeom>
            <a:avLst/>
            <a:gdLst>
              <a:gd name="connsiteX0" fmla="*/ 9842 w 1177248"/>
              <a:gd name="connsiteY0" fmla="*/ 16983 h 1842065"/>
              <a:gd name="connsiteX1" fmla="*/ 804713 w 1177248"/>
              <a:gd name="connsiteY1" fmla="*/ 1379618 h 1842065"/>
              <a:gd name="connsiteX2" fmla="*/ 822642 w 1177248"/>
              <a:gd name="connsiteY2" fmla="*/ 1313877 h 1842065"/>
              <a:gd name="connsiteX3" fmla="*/ 1175254 w 1177248"/>
              <a:gd name="connsiteY3" fmla="*/ 1839806 h 1842065"/>
              <a:gd name="connsiteX4" fmla="*/ 936195 w 1177248"/>
              <a:gd name="connsiteY4" fmla="*/ 1457312 h 1842065"/>
              <a:gd name="connsiteX5" fmla="*/ 338548 w 1177248"/>
              <a:gd name="connsiteY5" fmla="*/ 411430 h 1842065"/>
              <a:gd name="connsiteX6" fmla="*/ 356478 w 1177248"/>
              <a:gd name="connsiteY6" fmla="*/ 602677 h 1842065"/>
              <a:gd name="connsiteX7" fmla="*/ 9842 w 1177248"/>
              <a:gd name="connsiteY7" fmla="*/ 16983 h 1842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7248" h="1842065">
                <a:moveTo>
                  <a:pt x="9842" y="16983"/>
                </a:moveTo>
                <a:cubicBezTo>
                  <a:pt x="84548" y="146473"/>
                  <a:pt x="669246" y="1163469"/>
                  <a:pt x="804713" y="1379618"/>
                </a:cubicBezTo>
                <a:cubicBezTo>
                  <a:pt x="940180" y="1595767"/>
                  <a:pt x="760885" y="1237179"/>
                  <a:pt x="822642" y="1313877"/>
                </a:cubicBezTo>
                <a:cubicBezTo>
                  <a:pt x="884399" y="1390575"/>
                  <a:pt x="1156328" y="1815900"/>
                  <a:pt x="1175254" y="1839806"/>
                </a:cubicBezTo>
                <a:cubicBezTo>
                  <a:pt x="1194180" y="1863712"/>
                  <a:pt x="1075646" y="1695375"/>
                  <a:pt x="936195" y="1457312"/>
                </a:cubicBezTo>
                <a:cubicBezTo>
                  <a:pt x="796744" y="1219249"/>
                  <a:pt x="435167" y="553869"/>
                  <a:pt x="338548" y="411430"/>
                </a:cubicBezTo>
                <a:cubicBezTo>
                  <a:pt x="241929" y="268991"/>
                  <a:pt x="404290" y="666426"/>
                  <a:pt x="356478" y="602677"/>
                </a:cubicBezTo>
                <a:cubicBezTo>
                  <a:pt x="308666" y="538928"/>
                  <a:pt x="-64864" y="-112507"/>
                  <a:pt x="9842" y="1698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4" name="フリーフォーム 1403">
            <a:extLst>
              <a:ext uri="{FF2B5EF4-FFF2-40B4-BE49-F238E27FC236}">
                <a16:creationId xmlns:a16="http://schemas.microsoft.com/office/drawing/2014/main" id="{BF39457B-9BB1-2FF8-68E8-C351971AFF36}"/>
              </a:ext>
            </a:extLst>
          </p:cNvPr>
          <p:cNvSpPr/>
          <p:nvPr/>
        </p:nvSpPr>
        <p:spPr>
          <a:xfrm>
            <a:off x="3462363" y="5653476"/>
            <a:ext cx="1057585" cy="2569636"/>
          </a:xfrm>
          <a:custGeom>
            <a:avLst/>
            <a:gdLst>
              <a:gd name="connsiteX0" fmla="*/ 57778 w 1057585"/>
              <a:gd name="connsiteY0" fmla="*/ 125771 h 2569636"/>
              <a:gd name="connsiteX1" fmla="*/ 87661 w 1057585"/>
              <a:gd name="connsiteY1" fmla="*/ 173583 h 2569636"/>
              <a:gd name="connsiteX2" fmla="*/ 583708 w 1057585"/>
              <a:gd name="connsiteY2" fmla="*/ 1255324 h 2569636"/>
              <a:gd name="connsiteX3" fmla="*/ 631519 w 1057585"/>
              <a:gd name="connsiteY3" fmla="*/ 1297159 h 2569636"/>
              <a:gd name="connsiteX4" fmla="*/ 912413 w 1057585"/>
              <a:gd name="connsiteY4" fmla="*/ 2139842 h 2569636"/>
              <a:gd name="connsiteX5" fmla="*/ 918390 w 1057585"/>
              <a:gd name="connsiteY5" fmla="*/ 2157771 h 2569636"/>
              <a:gd name="connsiteX6" fmla="*/ 1055849 w 1057585"/>
              <a:gd name="connsiteY6" fmla="*/ 2564171 h 2569636"/>
              <a:gd name="connsiteX7" fmla="*/ 990108 w 1057585"/>
              <a:gd name="connsiteY7" fmla="*/ 2372924 h 2569636"/>
              <a:gd name="connsiteX8" fmla="*/ 906437 w 1057585"/>
              <a:gd name="connsiteY8" fmla="*/ 2098006 h 2569636"/>
              <a:gd name="connsiteX9" fmla="*/ 691284 w 1057585"/>
              <a:gd name="connsiteY9" fmla="*/ 2098006 h 2569636"/>
              <a:gd name="connsiteX10" fmla="*/ 924366 w 1057585"/>
              <a:gd name="connsiteY10" fmla="*/ 1948595 h 2569636"/>
              <a:gd name="connsiteX11" fmla="*/ 703237 w 1057585"/>
              <a:gd name="connsiteY11" fmla="*/ 1900783 h 2569636"/>
              <a:gd name="connsiteX12" fmla="*/ 906437 w 1057585"/>
              <a:gd name="connsiteY12" fmla="*/ 1763324 h 2569636"/>
              <a:gd name="connsiteX13" fmla="*/ 637496 w 1057585"/>
              <a:gd name="connsiteY13" fmla="*/ 1649771 h 2569636"/>
              <a:gd name="connsiteX14" fmla="*/ 846672 w 1057585"/>
              <a:gd name="connsiteY14" fmla="*/ 1548171 h 2569636"/>
              <a:gd name="connsiteX15" fmla="*/ 637496 w 1057585"/>
              <a:gd name="connsiteY15" fmla="*/ 1500359 h 2569636"/>
              <a:gd name="connsiteX16" fmla="*/ 685308 w 1057585"/>
              <a:gd name="connsiteY16" fmla="*/ 1392783 h 2569636"/>
              <a:gd name="connsiteX17" fmla="*/ 57778 w 1057585"/>
              <a:gd name="connsiteY17" fmla="*/ 125771 h 2569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57585" h="2569636">
                <a:moveTo>
                  <a:pt x="57778" y="125771"/>
                </a:moveTo>
                <a:cubicBezTo>
                  <a:pt x="-41830" y="-77429"/>
                  <a:pt x="6" y="-14676"/>
                  <a:pt x="87661" y="173583"/>
                </a:cubicBezTo>
                <a:cubicBezTo>
                  <a:pt x="175316" y="361842"/>
                  <a:pt x="493065" y="1068061"/>
                  <a:pt x="583708" y="1255324"/>
                </a:cubicBezTo>
                <a:cubicBezTo>
                  <a:pt x="674351" y="1442587"/>
                  <a:pt x="576735" y="1149739"/>
                  <a:pt x="631519" y="1297159"/>
                </a:cubicBezTo>
                <a:cubicBezTo>
                  <a:pt x="686303" y="1444579"/>
                  <a:pt x="912413" y="2139842"/>
                  <a:pt x="912413" y="2139842"/>
                </a:cubicBezTo>
                <a:lnTo>
                  <a:pt x="918390" y="2157771"/>
                </a:lnTo>
                <a:lnTo>
                  <a:pt x="1055849" y="2564171"/>
                </a:lnTo>
                <a:cubicBezTo>
                  <a:pt x="1067802" y="2600030"/>
                  <a:pt x="1015010" y="2450618"/>
                  <a:pt x="990108" y="2372924"/>
                </a:cubicBezTo>
                <a:cubicBezTo>
                  <a:pt x="965206" y="2295230"/>
                  <a:pt x="956241" y="2143826"/>
                  <a:pt x="906437" y="2098006"/>
                </a:cubicBezTo>
                <a:cubicBezTo>
                  <a:pt x="856633" y="2052186"/>
                  <a:pt x="688296" y="2122908"/>
                  <a:pt x="691284" y="2098006"/>
                </a:cubicBezTo>
                <a:cubicBezTo>
                  <a:pt x="694272" y="2073104"/>
                  <a:pt x="922374" y="1981465"/>
                  <a:pt x="924366" y="1948595"/>
                </a:cubicBezTo>
                <a:cubicBezTo>
                  <a:pt x="926358" y="1915725"/>
                  <a:pt x="706225" y="1931661"/>
                  <a:pt x="703237" y="1900783"/>
                </a:cubicBezTo>
                <a:cubicBezTo>
                  <a:pt x="700249" y="1869905"/>
                  <a:pt x="917394" y="1805159"/>
                  <a:pt x="906437" y="1763324"/>
                </a:cubicBezTo>
                <a:cubicBezTo>
                  <a:pt x="895480" y="1721489"/>
                  <a:pt x="647457" y="1685630"/>
                  <a:pt x="637496" y="1649771"/>
                </a:cubicBezTo>
                <a:cubicBezTo>
                  <a:pt x="627535" y="1613912"/>
                  <a:pt x="846672" y="1573073"/>
                  <a:pt x="846672" y="1548171"/>
                </a:cubicBezTo>
                <a:cubicBezTo>
                  <a:pt x="846672" y="1523269"/>
                  <a:pt x="664390" y="1526257"/>
                  <a:pt x="637496" y="1500359"/>
                </a:cubicBezTo>
                <a:cubicBezTo>
                  <a:pt x="610602" y="1474461"/>
                  <a:pt x="778939" y="1624869"/>
                  <a:pt x="685308" y="1392783"/>
                </a:cubicBezTo>
                <a:cubicBezTo>
                  <a:pt x="591677" y="1160697"/>
                  <a:pt x="157386" y="328971"/>
                  <a:pt x="57778" y="12577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5" name="フリーフォーム 1404">
            <a:extLst>
              <a:ext uri="{FF2B5EF4-FFF2-40B4-BE49-F238E27FC236}">
                <a16:creationId xmlns:a16="http://schemas.microsoft.com/office/drawing/2014/main" id="{12E5C3A2-125D-A00E-FA52-D5E0D33BE70A}"/>
              </a:ext>
            </a:extLst>
          </p:cNvPr>
          <p:cNvSpPr/>
          <p:nvPr/>
        </p:nvSpPr>
        <p:spPr>
          <a:xfrm>
            <a:off x="4594460" y="3669272"/>
            <a:ext cx="838429" cy="779904"/>
          </a:xfrm>
          <a:custGeom>
            <a:avLst/>
            <a:gdLst>
              <a:gd name="connsiteX0" fmla="*/ 13399 w 838429"/>
              <a:gd name="connsiteY0" fmla="*/ 6257 h 779904"/>
              <a:gd name="connsiteX1" fmla="*/ 407846 w 838429"/>
              <a:gd name="connsiteY1" fmla="*/ 263246 h 779904"/>
              <a:gd name="connsiteX2" fmla="*/ 838152 w 838429"/>
              <a:gd name="connsiteY2" fmla="*/ 364846 h 779904"/>
              <a:gd name="connsiteX3" fmla="*/ 467611 w 838429"/>
              <a:gd name="connsiteY3" fmla="*/ 340940 h 779904"/>
              <a:gd name="connsiteX4" fmla="*/ 120975 w 838429"/>
              <a:gd name="connsiteY4" fmla="*/ 681599 h 779904"/>
              <a:gd name="connsiteX5" fmla="*/ 43281 w 838429"/>
              <a:gd name="connsiteY5" fmla="*/ 771246 h 779904"/>
              <a:gd name="connsiteX6" fmla="*/ 61211 w 838429"/>
              <a:gd name="connsiteY6" fmla="*/ 508281 h 779904"/>
              <a:gd name="connsiteX7" fmla="*/ 109022 w 838429"/>
              <a:gd name="connsiteY7" fmla="*/ 263246 h 779904"/>
              <a:gd name="connsiteX8" fmla="*/ 97069 w 838429"/>
              <a:gd name="connsiteY8" fmla="*/ 95904 h 779904"/>
              <a:gd name="connsiteX9" fmla="*/ 13399 w 838429"/>
              <a:gd name="connsiteY9" fmla="*/ 6257 h 779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8429" h="779904">
                <a:moveTo>
                  <a:pt x="13399" y="6257"/>
                </a:moveTo>
                <a:cubicBezTo>
                  <a:pt x="65195" y="34147"/>
                  <a:pt x="270387" y="203481"/>
                  <a:pt x="407846" y="263246"/>
                </a:cubicBezTo>
                <a:cubicBezTo>
                  <a:pt x="545305" y="323011"/>
                  <a:pt x="828191" y="351897"/>
                  <a:pt x="838152" y="364846"/>
                </a:cubicBezTo>
                <a:cubicBezTo>
                  <a:pt x="848113" y="377795"/>
                  <a:pt x="587140" y="288148"/>
                  <a:pt x="467611" y="340940"/>
                </a:cubicBezTo>
                <a:cubicBezTo>
                  <a:pt x="348082" y="393732"/>
                  <a:pt x="191697" y="609881"/>
                  <a:pt x="120975" y="681599"/>
                </a:cubicBezTo>
                <a:cubicBezTo>
                  <a:pt x="50253" y="753317"/>
                  <a:pt x="53242" y="800132"/>
                  <a:pt x="43281" y="771246"/>
                </a:cubicBezTo>
                <a:cubicBezTo>
                  <a:pt x="33320" y="742360"/>
                  <a:pt x="50254" y="592948"/>
                  <a:pt x="61211" y="508281"/>
                </a:cubicBezTo>
                <a:cubicBezTo>
                  <a:pt x="72168" y="423614"/>
                  <a:pt x="103046" y="331975"/>
                  <a:pt x="109022" y="263246"/>
                </a:cubicBezTo>
                <a:cubicBezTo>
                  <a:pt x="114998" y="194517"/>
                  <a:pt x="118983" y="141724"/>
                  <a:pt x="97069" y="95904"/>
                </a:cubicBezTo>
                <a:cubicBezTo>
                  <a:pt x="75155" y="50084"/>
                  <a:pt x="-38397" y="-21633"/>
                  <a:pt x="13399" y="625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6" name="フリーフォーム 1405">
            <a:extLst>
              <a:ext uri="{FF2B5EF4-FFF2-40B4-BE49-F238E27FC236}">
                <a16:creationId xmlns:a16="http://schemas.microsoft.com/office/drawing/2014/main" id="{192A38FE-7DC2-A09E-44A9-328DB9C322AE}"/>
              </a:ext>
            </a:extLst>
          </p:cNvPr>
          <p:cNvSpPr/>
          <p:nvPr/>
        </p:nvSpPr>
        <p:spPr>
          <a:xfrm>
            <a:off x="3836769" y="3531755"/>
            <a:ext cx="791049" cy="1213566"/>
          </a:xfrm>
          <a:custGeom>
            <a:avLst/>
            <a:gdLst>
              <a:gd name="connsiteX0" fmla="*/ 759137 w 791049"/>
              <a:gd name="connsiteY0" fmla="*/ 48151 h 1213566"/>
              <a:gd name="connsiteX1" fmla="*/ 304925 w 791049"/>
              <a:gd name="connsiteY1" fmla="*/ 890833 h 1213566"/>
              <a:gd name="connsiteX2" fmla="*/ 310902 w 791049"/>
              <a:gd name="connsiteY2" fmla="*/ 843021 h 1213566"/>
              <a:gd name="connsiteX3" fmla="*/ 125 w 791049"/>
              <a:gd name="connsiteY3" fmla="*/ 1213563 h 1213566"/>
              <a:gd name="connsiteX4" fmla="*/ 275043 w 791049"/>
              <a:gd name="connsiteY4" fmla="*/ 848998 h 1213566"/>
              <a:gd name="connsiteX5" fmla="*/ 430431 w 791049"/>
              <a:gd name="connsiteY5" fmla="*/ 460527 h 1213566"/>
              <a:gd name="connsiteX6" fmla="*/ 735231 w 791049"/>
              <a:gd name="connsiteY6" fmla="*/ 155727 h 1213566"/>
              <a:gd name="connsiteX7" fmla="*/ 747184 w 791049"/>
              <a:gd name="connsiteY7" fmla="*/ 107916 h 1213566"/>
              <a:gd name="connsiteX8" fmla="*/ 759137 w 791049"/>
              <a:gd name="connsiteY8" fmla="*/ 48151 h 1213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1049" h="1213566">
                <a:moveTo>
                  <a:pt x="759137" y="48151"/>
                </a:moveTo>
                <a:cubicBezTo>
                  <a:pt x="685427" y="178637"/>
                  <a:pt x="379631" y="758355"/>
                  <a:pt x="304925" y="890833"/>
                </a:cubicBezTo>
                <a:cubicBezTo>
                  <a:pt x="230219" y="1023311"/>
                  <a:pt x="361702" y="789233"/>
                  <a:pt x="310902" y="843021"/>
                </a:cubicBezTo>
                <a:cubicBezTo>
                  <a:pt x="260102" y="896809"/>
                  <a:pt x="6101" y="1212567"/>
                  <a:pt x="125" y="1213563"/>
                </a:cubicBezTo>
                <a:cubicBezTo>
                  <a:pt x="-5851" y="1214559"/>
                  <a:pt x="203325" y="974504"/>
                  <a:pt x="275043" y="848998"/>
                </a:cubicBezTo>
                <a:cubicBezTo>
                  <a:pt x="346761" y="723492"/>
                  <a:pt x="353733" y="576072"/>
                  <a:pt x="430431" y="460527"/>
                </a:cubicBezTo>
                <a:cubicBezTo>
                  <a:pt x="507129" y="344982"/>
                  <a:pt x="682439" y="214495"/>
                  <a:pt x="735231" y="155727"/>
                </a:cubicBezTo>
                <a:cubicBezTo>
                  <a:pt x="788023" y="96959"/>
                  <a:pt x="737223" y="123853"/>
                  <a:pt x="747184" y="107916"/>
                </a:cubicBezTo>
                <a:cubicBezTo>
                  <a:pt x="757145" y="91979"/>
                  <a:pt x="832847" y="-82335"/>
                  <a:pt x="759137" y="4815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7" name="フリーフォーム 1406">
            <a:extLst>
              <a:ext uri="{FF2B5EF4-FFF2-40B4-BE49-F238E27FC236}">
                <a16:creationId xmlns:a16="http://schemas.microsoft.com/office/drawing/2014/main" id="{89E12BE0-E252-6E14-4F8F-DCEACA3E627F}"/>
              </a:ext>
            </a:extLst>
          </p:cNvPr>
          <p:cNvSpPr/>
          <p:nvPr/>
        </p:nvSpPr>
        <p:spPr>
          <a:xfrm>
            <a:off x="3851899" y="3844831"/>
            <a:ext cx="917586" cy="2065580"/>
          </a:xfrm>
          <a:custGeom>
            <a:avLst/>
            <a:gdLst>
              <a:gd name="connsiteX0" fmla="*/ 738030 w 917586"/>
              <a:gd name="connsiteY0" fmla="*/ 45851 h 2065580"/>
              <a:gd name="connsiteX1" fmla="*/ 738030 w 917586"/>
              <a:gd name="connsiteY1" fmla="*/ 99640 h 2065580"/>
              <a:gd name="connsiteX2" fmla="*/ 558736 w 917586"/>
              <a:gd name="connsiteY2" fmla="*/ 876581 h 2065580"/>
              <a:gd name="connsiteX3" fmla="*/ 8901 w 917586"/>
              <a:gd name="connsiteY3" fmla="*/ 2012110 h 2065580"/>
              <a:gd name="connsiteX4" fmla="*/ 218077 w 917586"/>
              <a:gd name="connsiteY4" fmla="*/ 1880628 h 2065580"/>
              <a:gd name="connsiteX5" fmla="*/ 212101 w 917586"/>
              <a:gd name="connsiteY5" fmla="*/ 1880628 h 2065580"/>
              <a:gd name="connsiteX6" fmla="*/ 714125 w 917586"/>
              <a:gd name="connsiteY6" fmla="*/ 1402510 h 2065580"/>
              <a:gd name="connsiteX7" fmla="*/ 917325 w 917586"/>
              <a:gd name="connsiteY7" fmla="*/ 1265051 h 2065580"/>
              <a:gd name="connsiteX8" fmla="*/ 755960 w 917586"/>
              <a:gd name="connsiteY8" fmla="*/ 882557 h 2065580"/>
              <a:gd name="connsiteX9" fmla="*/ 714125 w 917586"/>
              <a:gd name="connsiteY9" fmla="*/ 625569 h 2065580"/>
              <a:gd name="connsiteX10" fmla="*/ 696195 w 917586"/>
              <a:gd name="connsiteY10" fmla="*/ 404440 h 2065580"/>
              <a:gd name="connsiteX11" fmla="*/ 690219 w 917586"/>
              <a:gd name="connsiteY11" fmla="*/ 428345 h 2065580"/>
              <a:gd name="connsiteX12" fmla="*/ 738030 w 917586"/>
              <a:gd name="connsiteY12" fmla="*/ 45851 h 2065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7586" h="2065580">
                <a:moveTo>
                  <a:pt x="738030" y="45851"/>
                </a:moveTo>
                <a:cubicBezTo>
                  <a:pt x="745998" y="-8933"/>
                  <a:pt x="767912" y="-38815"/>
                  <a:pt x="738030" y="99640"/>
                </a:cubicBezTo>
                <a:cubicBezTo>
                  <a:pt x="708148" y="238095"/>
                  <a:pt x="680257" y="557836"/>
                  <a:pt x="558736" y="876581"/>
                </a:cubicBezTo>
                <a:cubicBezTo>
                  <a:pt x="437215" y="1195326"/>
                  <a:pt x="65677" y="1844769"/>
                  <a:pt x="8901" y="2012110"/>
                </a:cubicBezTo>
                <a:cubicBezTo>
                  <a:pt x="-47876" y="2179451"/>
                  <a:pt x="184210" y="1902542"/>
                  <a:pt x="218077" y="1880628"/>
                </a:cubicBezTo>
                <a:cubicBezTo>
                  <a:pt x="251944" y="1858714"/>
                  <a:pt x="129426" y="1960314"/>
                  <a:pt x="212101" y="1880628"/>
                </a:cubicBezTo>
                <a:cubicBezTo>
                  <a:pt x="294776" y="1800942"/>
                  <a:pt x="596588" y="1505106"/>
                  <a:pt x="714125" y="1402510"/>
                </a:cubicBezTo>
                <a:cubicBezTo>
                  <a:pt x="831662" y="1299914"/>
                  <a:pt x="910353" y="1351710"/>
                  <a:pt x="917325" y="1265051"/>
                </a:cubicBezTo>
                <a:cubicBezTo>
                  <a:pt x="924297" y="1178392"/>
                  <a:pt x="789827" y="989137"/>
                  <a:pt x="755960" y="882557"/>
                </a:cubicBezTo>
                <a:cubicBezTo>
                  <a:pt x="722093" y="775977"/>
                  <a:pt x="724086" y="705255"/>
                  <a:pt x="714125" y="625569"/>
                </a:cubicBezTo>
                <a:cubicBezTo>
                  <a:pt x="704164" y="545883"/>
                  <a:pt x="700179" y="437311"/>
                  <a:pt x="696195" y="404440"/>
                </a:cubicBezTo>
                <a:cubicBezTo>
                  <a:pt x="692211" y="371569"/>
                  <a:pt x="678266" y="484125"/>
                  <a:pt x="690219" y="428345"/>
                </a:cubicBezTo>
                <a:cubicBezTo>
                  <a:pt x="702172" y="372565"/>
                  <a:pt x="730062" y="100635"/>
                  <a:pt x="738030" y="4585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8" name="フリーフォーム 1407">
            <a:extLst>
              <a:ext uri="{FF2B5EF4-FFF2-40B4-BE49-F238E27FC236}">
                <a16:creationId xmlns:a16="http://schemas.microsoft.com/office/drawing/2014/main" id="{4191C644-1D87-F538-9742-6627C5EE194C}"/>
              </a:ext>
            </a:extLst>
          </p:cNvPr>
          <p:cNvSpPr/>
          <p:nvPr/>
        </p:nvSpPr>
        <p:spPr>
          <a:xfrm>
            <a:off x="3924816" y="5898481"/>
            <a:ext cx="1848370" cy="2126644"/>
          </a:xfrm>
          <a:custGeom>
            <a:avLst/>
            <a:gdLst>
              <a:gd name="connsiteX0" fmla="*/ 79419 w 1848370"/>
              <a:gd name="connsiteY0" fmla="*/ 299119 h 2126644"/>
              <a:gd name="connsiteX1" fmla="*/ 772690 w 1848370"/>
              <a:gd name="connsiteY1" fmla="*/ 295 h 2126644"/>
              <a:gd name="connsiteX2" fmla="*/ 1041631 w 1848370"/>
              <a:gd name="connsiteY2" fmla="*/ 352907 h 2126644"/>
              <a:gd name="connsiteX3" fmla="*/ 1101396 w 1848370"/>
              <a:gd name="connsiteY3" fmla="*/ 281190 h 2126644"/>
              <a:gd name="connsiteX4" fmla="*/ 1842478 w 1848370"/>
              <a:gd name="connsiteY4" fmla="*/ 2068154 h 2126644"/>
              <a:gd name="connsiteX5" fmla="*/ 1412172 w 1848370"/>
              <a:gd name="connsiteY5" fmla="*/ 1721519 h 2126644"/>
              <a:gd name="connsiteX6" fmla="*/ 760737 w 1848370"/>
              <a:gd name="connsiteY6" fmla="*/ 2002413 h 2126644"/>
              <a:gd name="connsiteX7" fmla="*/ 748784 w 1848370"/>
              <a:gd name="connsiteY7" fmla="*/ 1972531 h 2126644"/>
              <a:gd name="connsiteX8" fmla="*/ 575466 w 1848370"/>
              <a:gd name="connsiteY8" fmla="*/ 1117895 h 2126644"/>
              <a:gd name="connsiteX9" fmla="*/ 414102 w 1848370"/>
              <a:gd name="connsiteY9" fmla="*/ 1010319 h 2126644"/>
              <a:gd name="connsiteX10" fmla="*/ 426055 w 1848370"/>
              <a:gd name="connsiteY10" fmla="*/ 1267307 h 2126644"/>
              <a:gd name="connsiteX11" fmla="*/ 1725 w 1848370"/>
              <a:gd name="connsiteY11" fmla="*/ 532201 h 2126644"/>
              <a:gd name="connsiteX12" fmla="*/ 270666 w 1848370"/>
              <a:gd name="connsiteY12" fmla="*/ 663684 h 2126644"/>
              <a:gd name="connsiteX13" fmla="*/ 79419 w 1848370"/>
              <a:gd name="connsiteY13" fmla="*/ 299119 h 212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48370" h="2126644">
                <a:moveTo>
                  <a:pt x="79419" y="299119"/>
                </a:moveTo>
                <a:cubicBezTo>
                  <a:pt x="163090" y="188554"/>
                  <a:pt x="612321" y="-8670"/>
                  <a:pt x="772690" y="295"/>
                </a:cubicBezTo>
                <a:cubicBezTo>
                  <a:pt x="933059" y="9260"/>
                  <a:pt x="986847" y="306091"/>
                  <a:pt x="1041631" y="352907"/>
                </a:cubicBezTo>
                <a:cubicBezTo>
                  <a:pt x="1096415" y="399723"/>
                  <a:pt x="967922" y="-4684"/>
                  <a:pt x="1101396" y="281190"/>
                </a:cubicBezTo>
                <a:cubicBezTo>
                  <a:pt x="1234870" y="567064"/>
                  <a:pt x="1790682" y="1828099"/>
                  <a:pt x="1842478" y="2068154"/>
                </a:cubicBezTo>
                <a:cubicBezTo>
                  <a:pt x="1894274" y="2308209"/>
                  <a:pt x="1592462" y="1732476"/>
                  <a:pt x="1412172" y="1721519"/>
                </a:cubicBezTo>
                <a:cubicBezTo>
                  <a:pt x="1231882" y="1710562"/>
                  <a:pt x="871301" y="1960578"/>
                  <a:pt x="760737" y="2002413"/>
                </a:cubicBezTo>
                <a:cubicBezTo>
                  <a:pt x="650173" y="2044248"/>
                  <a:pt x="779662" y="2119951"/>
                  <a:pt x="748784" y="1972531"/>
                </a:cubicBezTo>
                <a:cubicBezTo>
                  <a:pt x="717906" y="1825111"/>
                  <a:pt x="631246" y="1278264"/>
                  <a:pt x="575466" y="1117895"/>
                </a:cubicBezTo>
                <a:cubicBezTo>
                  <a:pt x="519686" y="957526"/>
                  <a:pt x="439004" y="985417"/>
                  <a:pt x="414102" y="1010319"/>
                </a:cubicBezTo>
                <a:cubicBezTo>
                  <a:pt x="389200" y="1035221"/>
                  <a:pt x="494785" y="1346993"/>
                  <a:pt x="426055" y="1267307"/>
                </a:cubicBezTo>
                <a:cubicBezTo>
                  <a:pt x="357326" y="1187621"/>
                  <a:pt x="27623" y="632805"/>
                  <a:pt x="1725" y="532201"/>
                </a:cubicBezTo>
                <a:cubicBezTo>
                  <a:pt x="-24173" y="431597"/>
                  <a:pt x="249748" y="703527"/>
                  <a:pt x="270666" y="663684"/>
                </a:cubicBezTo>
                <a:cubicBezTo>
                  <a:pt x="291584" y="623841"/>
                  <a:pt x="-4252" y="409684"/>
                  <a:pt x="79419" y="29911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9" name="フリーフォーム 1408">
            <a:extLst>
              <a:ext uri="{FF2B5EF4-FFF2-40B4-BE49-F238E27FC236}">
                <a16:creationId xmlns:a16="http://schemas.microsoft.com/office/drawing/2014/main" id="{85F3C76D-B830-10E5-7152-59E3544B33B3}"/>
              </a:ext>
            </a:extLst>
          </p:cNvPr>
          <p:cNvSpPr/>
          <p:nvPr/>
        </p:nvSpPr>
        <p:spPr>
          <a:xfrm>
            <a:off x="4942459" y="3854642"/>
            <a:ext cx="1147896" cy="533420"/>
          </a:xfrm>
          <a:custGeom>
            <a:avLst/>
            <a:gdLst>
              <a:gd name="connsiteX0" fmla="*/ 82 w 1147896"/>
              <a:gd name="connsiteY0" fmla="*/ 203382 h 533420"/>
              <a:gd name="connsiteX1" fmla="*/ 316835 w 1147896"/>
              <a:gd name="connsiteY1" fmla="*/ 310958 h 533420"/>
              <a:gd name="connsiteX2" fmla="*/ 603706 w 1147896"/>
              <a:gd name="connsiteY2" fmla="*/ 161546 h 533420"/>
              <a:gd name="connsiteX3" fmla="*/ 370623 w 1147896"/>
              <a:gd name="connsiteY3" fmla="*/ 532087 h 533420"/>
              <a:gd name="connsiteX4" fmla="*/ 514059 w 1147896"/>
              <a:gd name="connsiteY4" fmla="*/ 275099 h 533420"/>
              <a:gd name="connsiteX5" fmla="*/ 1147565 w 1147896"/>
              <a:gd name="connsiteY5" fmla="*/ 182 h 533420"/>
              <a:gd name="connsiteX6" fmla="*/ 597729 w 1147896"/>
              <a:gd name="connsiteY6" fmla="*/ 233264 h 533420"/>
              <a:gd name="connsiteX7" fmla="*/ 346717 w 1147896"/>
              <a:gd name="connsiteY7" fmla="*/ 269123 h 533420"/>
              <a:gd name="connsiteX8" fmla="*/ 82 w 1147896"/>
              <a:gd name="connsiteY8" fmla="*/ 203382 h 533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7896" h="533420">
                <a:moveTo>
                  <a:pt x="82" y="203382"/>
                </a:moveTo>
                <a:cubicBezTo>
                  <a:pt x="-4898" y="210354"/>
                  <a:pt x="216231" y="317931"/>
                  <a:pt x="316835" y="310958"/>
                </a:cubicBezTo>
                <a:cubicBezTo>
                  <a:pt x="417439" y="303985"/>
                  <a:pt x="594741" y="124691"/>
                  <a:pt x="603706" y="161546"/>
                </a:cubicBezTo>
                <a:cubicBezTo>
                  <a:pt x="612671" y="198401"/>
                  <a:pt x="385564" y="513162"/>
                  <a:pt x="370623" y="532087"/>
                </a:cubicBezTo>
                <a:cubicBezTo>
                  <a:pt x="355682" y="551012"/>
                  <a:pt x="384569" y="363750"/>
                  <a:pt x="514059" y="275099"/>
                </a:cubicBezTo>
                <a:cubicBezTo>
                  <a:pt x="643549" y="186448"/>
                  <a:pt x="1133620" y="7154"/>
                  <a:pt x="1147565" y="182"/>
                </a:cubicBezTo>
                <a:cubicBezTo>
                  <a:pt x="1161510" y="-6790"/>
                  <a:pt x="731204" y="188441"/>
                  <a:pt x="597729" y="233264"/>
                </a:cubicBezTo>
                <a:cubicBezTo>
                  <a:pt x="464254" y="278087"/>
                  <a:pt x="442340" y="278088"/>
                  <a:pt x="346717" y="269123"/>
                </a:cubicBezTo>
                <a:cubicBezTo>
                  <a:pt x="251094" y="260158"/>
                  <a:pt x="5062" y="196410"/>
                  <a:pt x="82" y="20338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0" name="フリーフォーム 1409">
            <a:extLst>
              <a:ext uri="{FF2B5EF4-FFF2-40B4-BE49-F238E27FC236}">
                <a16:creationId xmlns:a16="http://schemas.microsoft.com/office/drawing/2014/main" id="{F42E6886-9C42-E1BB-07FA-2F224E632D6C}"/>
              </a:ext>
            </a:extLst>
          </p:cNvPr>
          <p:cNvSpPr/>
          <p:nvPr/>
        </p:nvSpPr>
        <p:spPr>
          <a:xfrm>
            <a:off x="4897760" y="4328035"/>
            <a:ext cx="316554" cy="1192203"/>
          </a:xfrm>
          <a:custGeom>
            <a:avLst/>
            <a:gdLst>
              <a:gd name="connsiteX0" fmla="*/ 283840 w 316554"/>
              <a:gd name="connsiteY0" fmla="*/ 70647 h 1192203"/>
              <a:gd name="connsiteX1" fmla="*/ 158334 w 316554"/>
              <a:gd name="connsiteY1" fmla="*/ 512906 h 1192203"/>
              <a:gd name="connsiteX2" fmla="*/ 122475 w 316554"/>
              <a:gd name="connsiteY2" fmla="*/ 1182271 h 1192203"/>
              <a:gd name="connsiteX3" fmla="*/ 98569 w 316554"/>
              <a:gd name="connsiteY3" fmla="*/ 889424 h 1192203"/>
              <a:gd name="connsiteX4" fmla="*/ 2946 w 316554"/>
              <a:gd name="connsiteY4" fmla="*/ 554741 h 1192203"/>
              <a:gd name="connsiteX5" fmla="*/ 224075 w 316554"/>
              <a:gd name="connsiteY5" fmla="*/ 58694 h 1192203"/>
              <a:gd name="connsiteX6" fmla="*/ 313722 w 316554"/>
              <a:gd name="connsiteY6" fmla="*/ 10883 h 1192203"/>
              <a:gd name="connsiteX7" fmla="*/ 283840 w 316554"/>
              <a:gd name="connsiteY7" fmla="*/ 70647 h 119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6554" h="1192203">
                <a:moveTo>
                  <a:pt x="283840" y="70647"/>
                </a:moveTo>
                <a:cubicBezTo>
                  <a:pt x="257942" y="154318"/>
                  <a:pt x="185228" y="327635"/>
                  <a:pt x="158334" y="512906"/>
                </a:cubicBezTo>
                <a:cubicBezTo>
                  <a:pt x="131440" y="698177"/>
                  <a:pt x="132436" y="1119518"/>
                  <a:pt x="122475" y="1182271"/>
                </a:cubicBezTo>
                <a:cubicBezTo>
                  <a:pt x="112514" y="1245024"/>
                  <a:pt x="118491" y="994012"/>
                  <a:pt x="98569" y="889424"/>
                </a:cubicBezTo>
                <a:cubicBezTo>
                  <a:pt x="78647" y="784836"/>
                  <a:pt x="-17972" y="693196"/>
                  <a:pt x="2946" y="554741"/>
                </a:cubicBezTo>
                <a:cubicBezTo>
                  <a:pt x="23864" y="416286"/>
                  <a:pt x="172279" y="149337"/>
                  <a:pt x="224075" y="58694"/>
                </a:cubicBezTo>
                <a:cubicBezTo>
                  <a:pt x="275871" y="-31949"/>
                  <a:pt x="304757" y="8891"/>
                  <a:pt x="313722" y="10883"/>
                </a:cubicBezTo>
                <a:cubicBezTo>
                  <a:pt x="322687" y="12875"/>
                  <a:pt x="309738" y="-13024"/>
                  <a:pt x="283840" y="7064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1" name="フリーフォーム 1410">
            <a:extLst>
              <a:ext uri="{FF2B5EF4-FFF2-40B4-BE49-F238E27FC236}">
                <a16:creationId xmlns:a16="http://schemas.microsoft.com/office/drawing/2014/main" id="{D827F81B-E2DC-7340-D968-7BAF30EF0D8A}"/>
              </a:ext>
            </a:extLst>
          </p:cNvPr>
          <p:cNvSpPr/>
          <p:nvPr/>
        </p:nvSpPr>
        <p:spPr>
          <a:xfrm>
            <a:off x="4775807" y="4205627"/>
            <a:ext cx="389369" cy="697505"/>
          </a:xfrm>
          <a:custGeom>
            <a:avLst/>
            <a:gdLst>
              <a:gd name="connsiteX0" fmla="*/ 387864 w 389369"/>
              <a:gd name="connsiteY0" fmla="*/ 1808 h 697505"/>
              <a:gd name="connsiteX1" fmla="*/ 160758 w 389369"/>
              <a:gd name="connsiteY1" fmla="*/ 294655 h 697505"/>
              <a:gd name="connsiteX2" fmla="*/ 5369 w 389369"/>
              <a:gd name="connsiteY2" fmla="*/ 695079 h 697505"/>
              <a:gd name="connsiteX3" fmla="*/ 41228 w 389369"/>
              <a:gd name="connsiteY3" fmla="*/ 456020 h 697505"/>
              <a:gd name="connsiteX4" fmla="*/ 95017 w 389369"/>
              <a:gd name="connsiteY4" fmla="*/ 324538 h 697505"/>
              <a:gd name="connsiteX5" fmla="*/ 41228 w 389369"/>
              <a:gd name="connsiteY5" fmla="*/ 432114 h 697505"/>
              <a:gd name="connsiteX6" fmla="*/ 387864 w 389369"/>
              <a:gd name="connsiteY6" fmla="*/ 1808 h 697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9369" h="697505">
                <a:moveTo>
                  <a:pt x="387864" y="1808"/>
                </a:moveTo>
                <a:cubicBezTo>
                  <a:pt x="407786" y="-21102"/>
                  <a:pt x="224507" y="179110"/>
                  <a:pt x="160758" y="294655"/>
                </a:cubicBezTo>
                <a:cubicBezTo>
                  <a:pt x="97009" y="410200"/>
                  <a:pt x="25291" y="668185"/>
                  <a:pt x="5369" y="695079"/>
                </a:cubicBezTo>
                <a:cubicBezTo>
                  <a:pt x="-14553" y="721973"/>
                  <a:pt x="26287" y="517777"/>
                  <a:pt x="41228" y="456020"/>
                </a:cubicBezTo>
                <a:cubicBezTo>
                  <a:pt x="56169" y="394263"/>
                  <a:pt x="95017" y="328522"/>
                  <a:pt x="95017" y="324538"/>
                </a:cubicBezTo>
                <a:cubicBezTo>
                  <a:pt x="95017" y="320554"/>
                  <a:pt x="-6584" y="487894"/>
                  <a:pt x="41228" y="432114"/>
                </a:cubicBezTo>
                <a:cubicBezTo>
                  <a:pt x="89040" y="376334"/>
                  <a:pt x="367942" y="24718"/>
                  <a:pt x="387864" y="180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2" name="フリーフォーム 1411">
            <a:extLst>
              <a:ext uri="{FF2B5EF4-FFF2-40B4-BE49-F238E27FC236}">
                <a16:creationId xmlns:a16="http://schemas.microsoft.com/office/drawing/2014/main" id="{00FF12B4-E139-6B66-9B46-AF8F9D176341}"/>
              </a:ext>
            </a:extLst>
          </p:cNvPr>
          <p:cNvSpPr/>
          <p:nvPr/>
        </p:nvSpPr>
        <p:spPr>
          <a:xfrm>
            <a:off x="5487028" y="5586829"/>
            <a:ext cx="561916" cy="2457624"/>
          </a:xfrm>
          <a:custGeom>
            <a:avLst/>
            <a:gdLst>
              <a:gd name="connsiteX0" fmla="*/ 29254 w 561916"/>
              <a:gd name="connsiteY0" fmla="*/ 156559 h 2457624"/>
              <a:gd name="connsiteX1" fmla="*/ 77066 w 561916"/>
              <a:gd name="connsiteY1" fmla="*/ 228277 h 2457624"/>
              <a:gd name="connsiteX2" fmla="*/ 375890 w 561916"/>
              <a:gd name="connsiteY2" fmla="*/ 1351853 h 2457624"/>
              <a:gd name="connsiteX3" fmla="*/ 381866 w 561916"/>
              <a:gd name="connsiteY3" fmla="*/ 1375759 h 2457624"/>
              <a:gd name="connsiteX4" fmla="*/ 441631 w 561916"/>
              <a:gd name="connsiteY4" fmla="*/ 1997312 h 2457624"/>
              <a:gd name="connsiteX5" fmla="*/ 561160 w 561916"/>
              <a:gd name="connsiteY5" fmla="*/ 2457500 h 2457624"/>
              <a:gd name="connsiteX6" fmla="*/ 465537 w 561916"/>
              <a:gd name="connsiteY6" fmla="*/ 1955477 h 2457624"/>
              <a:gd name="connsiteX7" fmla="*/ 29254 w 561916"/>
              <a:gd name="connsiteY7" fmla="*/ 156559 h 2457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1916" h="2457624">
                <a:moveTo>
                  <a:pt x="29254" y="156559"/>
                </a:moveTo>
                <a:cubicBezTo>
                  <a:pt x="-35491" y="-131308"/>
                  <a:pt x="19293" y="29061"/>
                  <a:pt x="77066" y="228277"/>
                </a:cubicBezTo>
                <a:cubicBezTo>
                  <a:pt x="134839" y="427493"/>
                  <a:pt x="325090" y="1160606"/>
                  <a:pt x="375890" y="1351853"/>
                </a:cubicBezTo>
                <a:cubicBezTo>
                  <a:pt x="426690" y="1543100"/>
                  <a:pt x="370909" y="1268183"/>
                  <a:pt x="381866" y="1375759"/>
                </a:cubicBezTo>
                <a:cubicBezTo>
                  <a:pt x="392823" y="1483335"/>
                  <a:pt x="411749" y="1817022"/>
                  <a:pt x="441631" y="1997312"/>
                </a:cubicBezTo>
                <a:cubicBezTo>
                  <a:pt x="471513" y="2177602"/>
                  <a:pt x="557176" y="2464473"/>
                  <a:pt x="561160" y="2457500"/>
                </a:cubicBezTo>
                <a:cubicBezTo>
                  <a:pt x="565144" y="2450527"/>
                  <a:pt x="556180" y="2337971"/>
                  <a:pt x="465537" y="1955477"/>
                </a:cubicBezTo>
                <a:cubicBezTo>
                  <a:pt x="374894" y="1572983"/>
                  <a:pt x="93999" y="444426"/>
                  <a:pt x="29254" y="15655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3" name="フリーフォーム 1412">
            <a:extLst>
              <a:ext uri="{FF2B5EF4-FFF2-40B4-BE49-F238E27FC236}">
                <a16:creationId xmlns:a16="http://schemas.microsoft.com/office/drawing/2014/main" id="{4D658F83-2450-34C0-DEED-CE12D0B4AE65}"/>
              </a:ext>
            </a:extLst>
          </p:cNvPr>
          <p:cNvSpPr/>
          <p:nvPr/>
        </p:nvSpPr>
        <p:spPr>
          <a:xfrm>
            <a:off x="5593578" y="5593308"/>
            <a:ext cx="314929" cy="1189986"/>
          </a:xfrm>
          <a:custGeom>
            <a:avLst/>
            <a:gdLst>
              <a:gd name="connsiteX0" fmla="*/ 398 w 314929"/>
              <a:gd name="connsiteY0" fmla="*/ 6645 h 1189986"/>
              <a:gd name="connsiteX1" fmla="*/ 197622 w 314929"/>
              <a:gd name="connsiteY1" fmla="*/ 478786 h 1189986"/>
              <a:gd name="connsiteX2" fmla="*/ 191646 w 314929"/>
              <a:gd name="connsiteY2" fmla="*/ 891163 h 1189986"/>
              <a:gd name="connsiteX3" fmla="*/ 203598 w 314929"/>
              <a:gd name="connsiteY3" fmla="*/ 903116 h 1189986"/>
              <a:gd name="connsiteX4" fmla="*/ 215551 w 314929"/>
              <a:gd name="connsiteY4" fmla="*/ 956904 h 1189986"/>
              <a:gd name="connsiteX5" fmla="*/ 311175 w 314929"/>
              <a:gd name="connsiteY5" fmla="*/ 1189986 h 1189986"/>
              <a:gd name="connsiteX6" fmla="*/ 281293 w 314929"/>
              <a:gd name="connsiteY6" fmla="*/ 956904 h 1189986"/>
              <a:gd name="connsiteX7" fmla="*/ 149810 w 314929"/>
              <a:gd name="connsiteY7" fmla="*/ 251680 h 1189986"/>
              <a:gd name="connsiteX8" fmla="*/ 398 w 314929"/>
              <a:gd name="connsiteY8" fmla="*/ 6645 h 1189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4929" h="1189986">
                <a:moveTo>
                  <a:pt x="398" y="6645"/>
                </a:moveTo>
                <a:cubicBezTo>
                  <a:pt x="8367" y="44496"/>
                  <a:pt x="165747" y="331366"/>
                  <a:pt x="197622" y="478786"/>
                </a:cubicBezTo>
                <a:cubicBezTo>
                  <a:pt x="229497" y="626206"/>
                  <a:pt x="190650" y="820441"/>
                  <a:pt x="191646" y="891163"/>
                </a:cubicBezTo>
                <a:cubicBezTo>
                  <a:pt x="192642" y="961885"/>
                  <a:pt x="199614" y="892159"/>
                  <a:pt x="203598" y="903116"/>
                </a:cubicBezTo>
                <a:cubicBezTo>
                  <a:pt x="207582" y="914073"/>
                  <a:pt x="197622" y="909092"/>
                  <a:pt x="215551" y="956904"/>
                </a:cubicBezTo>
                <a:cubicBezTo>
                  <a:pt x="233480" y="1004716"/>
                  <a:pt x="300218" y="1189986"/>
                  <a:pt x="311175" y="1189986"/>
                </a:cubicBezTo>
                <a:cubicBezTo>
                  <a:pt x="322132" y="1189986"/>
                  <a:pt x="308187" y="1113288"/>
                  <a:pt x="281293" y="956904"/>
                </a:cubicBezTo>
                <a:cubicBezTo>
                  <a:pt x="254399" y="800520"/>
                  <a:pt x="193638" y="405076"/>
                  <a:pt x="149810" y="251680"/>
                </a:cubicBezTo>
                <a:cubicBezTo>
                  <a:pt x="105983" y="98284"/>
                  <a:pt x="-7571" y="-31206"/>
                  <a:pt x="398" y="664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4" name="フリーフォーム 1413">
            <a:extLst>
              <a:ext uri="{FF2B5EF4-FFF2-40B4-BE49-F238E27FC236}">
                <a16:creationId xmlns:a16="http://schemas.microsoft.com/office/drawing/2014/main" id="{8136EB14-B068-10EA-0F96-D5E22644A18C}"/>
              </a:ext>
            </a:extLst>
          </p:cNvPr>
          <p:cNvSpPr/>
          <p:nvPr/>
        </p:nvSpPr>
        <p:spPr>
          <a:xfrm>
            <a:off x="4375077" y="8164478"/>
            <a:ext cx="2498749" cy="1420035"/>
          </a:xfrm>
          <a:custGeom>
            <a:avLst/>
            <a:gdLst>
              <a:gd name="connsiteX0" fmla="*/ 53488 w 2498749"/>
              <a:gd name="connsiteY0" fmla="*/ 17310 h 1420035"/>
              <a:gd name="connsiteX1" fmla="*/ 107276 w 2498749"/>
              <a:gd name="connsiteY1" fmla="*/ 17310 h 1420035"/>
              <a:gd name="connsiteX2" fmla="*/ 979841 w 2498749"/>
              <a:gd name="connsiteY2" fmla="*/ 178675 h 1420035"/>
              <a:gd name="connsiteX3" fmla="*/ 1218899 w 2498749"/>
              <a:gd name="connsiteY3" fmla="*/ 316134 h 1420035"/>
              <a:gd name="connsiteX4" fmla="*/ 1398194 w 2498749"/>
              <a:gd name="connsiteY4" fmla="*/ 507381 h 1420035"/>
              <a:gd name="connsiteX5" fmla="*/ 1852405 w 2498749"/>
              <a:gd name="connsiteY5" fmla="*/ 925734 h 1420035"/>
              <a:gd name="connsiteX6" fmla="*/ 1852405 w 2498749"/>
              <a:gd name="connsiteY6" fmla="*/ 955616 h 1420035"/>
              <a:gd name="connsiteX7" fmla="*/ 2497864 w 2498749"/>
              <a:gd name="connsiteY7" fmla="*/ 1403851 h 1420035"/>
              <a:gd name="connsiteX8" fmla="*/ 1971935 w 2498749"/>
              <a:gd name="connsiteY8" fmla="*/ 1266393 h 1420035"/>
              <a:gd name="connsiteX9" fmla="*/ 1147182 w 2498749"/>
              <a:gd name="connsiteY9" fmla="*/ 746440 h 1420035"/>
              <a:gd name="connsiteX10" fmla="*/ 746758 w 2498749"/>
              <a:gd name="connsiteY10" fmla="*/ 238440 h 1420035"/>
              <a:gd name="connsiteX11" fmla="*/ 465864 w 2498749"/>
              <a:gd name="connsiteY11" fmla="*/ 130863 h 1420035"/>
              <a:gd name="connsiteX12" fmla="*/ 53488 w 2498749"/>
              <a:gd name="connsiteY12" fmla="*/ 17310 h 142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98749" h="1420035">
                <a:moveTo>
                  <a:pt x="53488" y="17310"/>
                </a:moveTo>
                <a:cubicBezTo>
                  <a:pt x="-6277" y="-1615"/>
                  <a:pt x="-47116" y="-9584"/>
                  <a:pt x="107276" y="17310"/>
                </a:cubicBezTo>
                <a:cubicBezTo>
                  <a:pt x="261668" y="44204"/>
                  <a:pt x="794571" y="128871"/>
                  <a:pt x="979841" y="178675"/>
                </a:cubicBezTo>
                <a:cubicBezTo>
                  <a:pt x="1165112" y="228479"/>
                  <a:pt x="1149174" y="261350"/>
                  <a:pt x="1218899" y="316134"/>
                </a:cubicBezTo>
                <a:cubicBezTo>
                  <a:pt x="1288625" y="370918"/>
                  <a:pt x="1292610" y="405781"/>
                  <a:pt x="1398194" y="507381"/>
                </a:cubicBezTo>
                <a:cubicBezTo>
                  <a:pt x="1503778" y="608981"/>
                  <a:pt x="1776703" y="851028"/>
                  <a:pt x="1852405" y="925734"/>
                </a:cubicBezTo>
                <a:cubicBezTo>
                  <a:pt x="1928107" y="1000440"/>
                  <a:pt x="1744829" y="875930"/>
                  <a:pt x="1852405" y="955616"/>
                </a:cubicBezTo>
                <a:cubicBezTo>
                  <a:pt x="1959981" y="1035302"/>
                  <a:pt x="2477942" y="1352055"/>
                  <a:pt x="2497864" y="1403851"/>
                </a:cubicBezTo>
                <a:cubicBezTo>
                  <a:pt x="2517786" y="1455647"/>
                  <a:pt x="2197048" y="1375961"/>
                  <a:pt x="1971935" y="1266393"/>
                </a:cubicBezTo>
                <a:cubicBezTo>
                  <a:pt x="1746822" y="1156825"/>
                  <a:pt x="1351378" y="917766"/>
                  <a:pt x="1147182" y="746440"/>
                </a:cubicBezTo>
                <a:cubicBezTo>
                  <a:pt x="942986" y="575115"/>
                  <a:pt x="860311" y="341036"/>
                  <a:pt x="746758" y="238440"/>
                </a:cubicBezTo>
                <a:cubicBezTo>
                  <a:pt x="633205" y="135844"/>
                  <a:pt x="579417" y="163734"/>
                  <a:pt x="465864" y="130863"/>
                </a:cubicBezTo>
                <a:cubicBezTo>
                  <a:pt x="352311" y="97992"/>
                  <a:pt x="113253" y="36235"/>
                  <a:pt x="53488" y="1731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5" name="フリーフォーム 1414">
            <a:extLst>
              <a:ext uri="{FF2B5EF4-FFF2-40B4-BE49-F238E27FC236}">
                <a16:creationId xmlns:a16="http://schemas.microsoft.com/office/drawing/2014/main" id="{ECE781E2-6353-29A1-3FD8-D14B0FD7995D}"/>
              </a:ext>
            </a:extLst>
          </p:cNvPr>
          <p:cNvSpPr/>
          <p:nvPr/>
        </p:nvSpPr>
        <p:spPr>
          <a:xfrm>
            <a:off x="5431706" y="7910953"/>
            <a:ext cx="1492143" cy="958287"/>
          </a:xfrm>
          <a:custGeom>
            <a:avLst/>
            <a:gdLst>
              <a:gd name="connsiteX0" fmla="*/ 90553 w 1492143"/>
              <a:gd name="connsiteY0" fmla="*/ 97518 h 958287"/>
              <a:gd name="connsiteX1" fmla="*/ 562694 w 1492143"/>
              <a:gd name="connsiteY1" fmla="*/ 264859 h 958287"/>
              <a:gd name="connsiteX2" fmla="*/ 885423 w 1492143"/>
              <a:gd name="connsiteY2" fmla="*/ 503918 h 958287"/>
              <a:gd name="connsiteX3" fmla="*/ 795776 w 1492143"/>
              <a:gd name="connsiteY3" fmla="*/ 569659 h 958287"/>
              <a:gd name="connsiteX4" fmla="*/ 1297800 w 1492143"/>
              <a:gd name="connsiteY4" fmla="*/ 784812 h 958287"/>
              <a:gd name="connsiteX5" fmla="*/ 1489047 w 1492143"/>
              <a:gd name="connsiteY5" fmla="*/ 958129 h 958287"/>
              <a:gd name="connsiteX6" fmla="*/ 1166318 w 1492143"/>
              <a:gd name="connsiteY6" fmla="*/ 754929 h 958287"/>
              <a:gd name="connsiteX7" fmla="*/ 700153 w 1492143"/>
              <a:gd name="connsiteY7" fmla="*/ 426223 h 958287"/>
              <a:gd name="connsiteX8" fmla="*/ 526835 w 1492143"/>
              <a:gd name="connsiteY8" fmla="*/ 13847 h 958287"/>
              <a:gd name="connsiteX9" fmla="*/ 36765 w 1492143"/>
              <a:gd name="connsiteY9" fmla="*/ 97518 h 958287"/>
              <a:gd name="connsiteX10" fmla="*/ 90553 w 1492143"/>
              <a:gd name="connsiteY10" fmla="*/ 97518 h 958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2143" h="958287">
                <a:moveTo>
                  <a:pt x="90553" y="97518"/>
                </a:moveTo>
                <a:cubicBezTo>
                  <a:pt x="178208" y="125408"/>
                  <a:pt x="430216" y="197126"/>
                  <a:pt x="562694" y="264859"/>
                </a:cubicBezTo>
                <a:cubicBezTo>
                  <a:pt x="695172" y="332592"/>
                  <a:pt x="846576" y="453118"/>
                  <a:pt x="885423" y="503918"/>
                </a:cubicBezTo>
                <a:cubicBezTo>
                  <a:pt x="924270" y="554718"/>
                  <a:pt x="727047" y="522843"/>
                  <a:pt x="795776" y="569659"/>
                </a:cubicBezTo>
                <a:cubicBezTo>
                  <a:pt x="864506" y="616475"/>
                  <a:pt x="1182255" y="720067"/>
                  <a:pt x="1297800" y="784812"/>
                </a:cubicBezTo>
                <a:cubicBezTo>
                  <a:pt x="1413345" y="849557"/>
                  <a:pt x="1510961" y="963110"/>
                  <a:pt x="1489047" y="958129"/>
                </a:cubicBezTo>
                <a:cubicBezTo>
                  <a:pt x="1467133" y="953149"/>
                  <a:pt x="1297800" y="843580"/>
                  <a:pt x="1166318" y="754929"/>
                </a:cubicBezTo>
                <a:cubicBezTo>
                  <a:pt x="1034836" y="666278"/>
                  <a:pt x="806734" y="549737"/>
                  <a:pt x="700153" y="426223"/>
                </a:cubicBezTo>
                <a:cubicBezTo>
                  <a:pt x="593572" y="302709"/>
                  <a:pt x="637400" y="68631"/>
                  <a:pt x="526835" y="13847"/>
                </a:cubicBezTo>
                <a:cubicBezTo>
                  <a:pt x="416270" y="-40937"/>
                  <a:pt x="106490" y="83573"/>
                  <a:pt x="36765" y="97518"/>
                </a:cubicBezTo>
                <a:cubicBezTo>
                  <a:pt x="-32960" y="111463"/>
                  <a:pt x="2898" y="69628"/>
                  <a:pt x="90553" y="9751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6" name="フリーフォーム 1415">
            <a:extLst>
              <a:ext uri="{FF2B5EF4-FFF2-40B4-BE49-F238E27FC236}">
                <a16:creationId xmlns:a16="http://schemas.microsoft.com/office/drawing/2014/main" id="{B07A4392-77FE-AE32-EE4E-FA1D78A1B074}"/>
              </a:ext>
            </a:extLst>
          </p:cNvPr>
          <p:cNvSpPr/>
          <p:nvPr/>
        </p:nvSpPr>
        <p:spPr>
          <a:xfrm>
            <a:off x="5484692" y="8019985"/>
            <a:ext cx="1377864" cy="1173605"/>
          </a:xfrm>
          <a:custGeom>
            <a:avLst/>
            <a:gdLst>
              <a:gd name="connsiteX0" fmla="*/ 1708 w 1377864"/>
              <a:gd name="connsiteY0" fmla="*/ 439 h 1173605"/>
              <a:gd name="connsiteX1" fmla="*/ 384202 w 1377864"/>
              <a:gd name="connsiteY1" fmla="*/ 586133 h 1173605"/>
              <a:gd name="connsiteX2" fmla="*/ 671073 w 1377864"/>
              <a:gd name="connsiteY2" fmla="*/ 753474 h 1173605"/>
              <a:gd name="connsiteX3" fmla="*/ 1232861 w 1377864"/>
              <a:gd name="connsiteY3" fmla="*/ 753474 h 1173605"/>
              <a:gd name="connsiteX4" fmla="*/ 1161143 w 1377864"/>
              <a:gd name="connsiteY4" fmla="*/ 681756 h 1173605"/>
              <a:gd name="connsiteX5" fmla="*/ 1370320 w 1377864"/>
              <a:gd name="connsiteY5" fmla="*/ 807262 h 1173605"/>
              <a:gd name="connsiteX6" fmla="*/ 1286649 w 1377864"/>
              <a:gd name="connsiteY6" fmla="*/ 962650 h 1173605"/>
              <a:gd name="connsiteX7" fmla="*/ 868296 w 1377864"/>
              <a:gd name="connsiteY7" fmla="*/ 1171827 h 1173605"/>
              <a:gd name="connsiteX8" fmla="*/ 527637 w 1377864"/>
              <a:gd name="connsiteY8" fmla="*/ 837144 h 1173605"/>
              <a:gd name="connsiteX9" fmla="*/ 545567 w 1377864"/>
              <a:gd name="connsiteY9" fmla="*/ 687733 h 1173605"/>
              <a:gd name="connsiteX10" fmla="*/ 1708 w 1377864"/>
              <a:gd name="connsiteY10" fmla="*/ 439 h 117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77864" h="1173605">
                <a:moveTo>
                  <a:pt x="1708" y="439"/>
                </a:moveTo>
                <a:cubicBezTo>
                  <a:pt x="-25186" y="-16494"/>
                  <a:pt x="272641" y="460627"/>
                  <a:pt x="384202" y="586133"/>
                </a:cubicBezTo>
                <a:cubicBezTo>
                  <a:pt x="495763" y="711639"/>
                  <a:pt x="529630" y="725584"/>
                  <a:pt x="671073" y="753474"/>
                </a:cubicBezTo>
                <a:cubicBezTo>
                  <a:pt x="812516" y="781364"/>
                  <a:pt x="1151183" y="765427"/>
                  <a:pt x="1232861" y="753474"/>
                </a:cubicBezTo>
                <a:cubicBezTo>
                  <a:pt x="1314539" y="741521"/>
                  <a:pt x="1138233" y="672791"/>
                  <a:pt x="1161143" y="681756"/>
                </a:cubicBezTo>
                <a:cubicBezTo>
                  <a:pt x="1184053" y="690721"/>
                  <a:pt x="1349402" y="760446"/>
                  <a:pt x="1370320" y="807262"/>
                </a:cubicBezTo>
                <a:cubicBezTo>
                  <a:pt x="1391238" y="854078"/>
                  <a:pt x="1370320" y="901889"/>
                  <a:pt x="1286649" y="962650"/>
                </a:cubicBezTo>
                <a:cubicBezTo>
                  <a:pt x="1202978" y="1023411"/>
                  <a:pt x="994798" y="1192745"/>
                  <a:pt x="868296" y="1171827"/>
                </a:cubicBezTo>
                <a:cubicBezTo>
                  <a:pt x="741794" y="1150909"/>
                  <a:pt x="581425" y="917826"/>
                  <a:pt x="527637" y="837144"/>
                </a:cubicBezTo>
                <a:cubicBezTo>
                  <a:pt x="473849" y="756462"/>
                  <a:pt x="633222" y="824196"/>
                  <a:pt x="545567" y="687733"/>
                </a:cubicBezTo>
                <a:cubicBezTo>
                  <a:pt x="457912" y="551270"/>
                  <a:pt x="28602" y="17372"/>
                  <a:pt x="1708" y="43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7" name="フリーフォーム 1416">
            <a:extLst>
              <a:ext uri="{FF2B5EF4-FFF2-40B4-BE49-F238E27FC236}">
                <a16:creationId xmlns:a16="http://schemas.microsoft.com/office/drawing/2014/main" id="{F54F7E2F-283A-AD70-1870-6480FF03D0DC}"/>
              </a:ext>
            </a:extLst>
          </p:cNvPr>
          <p:cNvSpPr/>
          <p:nvPr/>
        </p:nvSpPr>
        <p:spPr>
          <a:xfrm>
            <a:off x="6405290" y="9001825"/>
            <a:ext cx="1238228" cy="536063"/>
          </a:xfrm>
          <a:custGeom>
            <a:avLst/>
            <a:gdLst>
              <a:gd name="connsiteX0" fmla="*/ 61251 w 1238228"/>
              <a:gd name="connsiteY0" fmla="*/ 16669 h 536063"/>
              <a:gd name="connsiteX1" fmla="*/ 521439 w 1238228"/>
              <a:gd name="connsiteY1" fmla="*/ 339399 h 536063"/>
              <a:gd name="connsiteX2" fmla="*/ 700734 w 1238228"/>
              <a:gd name="connsiteY2" fmla="*/ 369281 h 536063"/>
              <a:gd name="connsiteX3" fmla="*/ 640969 w 1238228"/>
              <a:gd name="connsiteY3" fmla="*/ 381234 h 536063"/>
              <a:gd name="connsiteX4" fmla="*/ 1232639 w 1238228"/>
              <a:gd name="connsiteY4" fmla="*/ 530646 h 536063"/>
              <a:gd name="connsiteX5" fmla="*/ 897957 w 1238228"/>
              <a:gd name="connsiteY5" fmla="*/ 464904 h 536063"/>
              <a:gd name="connsiteX6" fmla="*/ 240545 w 1238228"/>
              <a:gd name="connsiteY6" fmla="*/ 112293 h 536063"/>
              <a:gd name="connsiteX7" fmla="*/ 25392 w 1238228"/>
              <a:gd name="connsiteY7" fmla="*/ 52528 h 536063"/>
              <a:gd name="connsiteX8" fmla="*/ 61251 w 1238228"/>
              <a:gd name="connsiteY8" fmla="*/ 16669 h 536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8228" h="536063">
                <a:moveTo>
                  <a:pt x="61251" y="16669"/>
                </a:moveTo>
                <a:cubicBezTo>
                  <a:pt x="143926" y="64481"/>
                  <a:pt x="414859" y="280630"/>
                  <a:pt x="521439" y="339399"/>
                </a:cubicBezTo>
                <a:cubicBezTo>
                  <a:pt x="628019" y="398168"/>
                  <a:pt x="680812" y="362309"/>
                  <a:pt x="700734" y="369281"/>
                </a:cubicBezTo>
                <a:cubicBezTo>
                  <a:pt x="720656" y="376253"/>
                  <a:pt x="552318" y="354340"/>
                  <a:pt x="640969" y="381234"/>
                </a:cubicBezTo>
                <a:cubicBezTo>
                  <a:pt x="729620" y="408128"/>
                  <a:pt x="1189808" y="516701"/>
                  <a:pt x="1232639" y="530646"/>
                </a:cubicBezTo>
                <a:cubicBezTo>
                  <a:pt x="1275470" y="544591"/>
                  <a:pt x="1063306" y="534629"/>
                  <a:pt x="897957" y="464904"/>
                </a:cubicBezTo>
                <a:cubicBezTo>
                  <a:pt x="732608" y="395179"/>
                  <a:pt x="385973" y="181022"/>
                  <a:pt x="240545" y="112293"/>
                </a:cubicBezTo>
                <a:cubicBezTo>
                  <a:pt x="95117" y="43564"/>
                  <a:pt x="57266" y="67469"/>
                  <a:pt x="25392" y="52528"/>
                </a:cubicBezTo>
                <a:cubicBezTo>
                  <a:pt x="-6482" y="37587"/>
                  <a:pt x="-21424" y="-31143"/>
                  <a:pt x="61251" y="1666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8" name="フリーフォーム 1417">
            <a:extLst>
              <a:ext uri="{FF2B5EF4-FFF2-40B4-BE49-F238E27FC236}">
                <a16:creationId xmlns:a16="http://schemas.microsoft.com/office/drawing/2014/main" id="{0467A53B-4B7F-1CC9-3B43-1E2C64B98FD3}"/>
              </a:ext>
            </a:extLst>
          </p:cNvPr>
          <p:cNvSpPr/>
          <p:nvPr/>
        </p:nvSpPr>
        <p:spPr>
          <a:xfrm>
            <a:off x="6179556" y="8999049"/>
            <a:ext cx="847082" cy="584028"/>
          </a:xfrm>
          <a:custGeom>
            <a:avLst/>
            <a:gdLst>
              <a:gd name="connsiteX0" fmla="*/ 18044 w 847082"/>
              <a:gd name="connsiteY0" fmla="*/ 13469 h 584028"/>
              <a:gd name="connsiteX1" fmla="*/ 191362 w 847082"/>
              <a:gd name="connsiteY1" fmla="*/ 97139 h 584028"/>
              <a:gd name="connsiteX2" fmla="*/ 836820 w 847082"/>
              <a:gd name="connsiteY2" fmla="*/ 581233 h 584028"/>
              <a:gd name="connsiteX3" fmla="*/ 549950 w 847082"/>
              <a:gd name="connsiteY3" fmla="*/ 282410 h 584028"/>
              <a:gd name="connsiteX4" fmla="*/ 18044 w 847082"/>
              <a:gd name="connsiteY4" fmla="*/ 13469 h 584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7082" h="584028">
                <a:moveTo>
                  <a:pt x="18044" y="13469"/>
                </a:moveTo>
                <a:cubicBezTo>
                  <a:pt x="-41721" y="-17410"/>
                  <a:pt x="54899" y="2512"/>
                  <a:pt x="191362" y="97139"/>
                </a:cubicBezTo>
                <a:cubicBezTo>
                  <a:pt x="327825" y="191766"/>
                  <a:pt x="777055" y="550354"/>
                  <a:pt x="836820" y="581233"/>
                </a:cubicBezTo>
                <a:cubicBezTo>
                  <a:pt x="896585" y="612112"/>
                  <a:pt x="681432" y="379030"/>
                  <a:pt x="549950" y="282410"/>
                </a:cubicBezTo>
                <a:cubicBezTo>
                  <a:pt x="418468" y="185790"/>
                  <a:pt x="77809" y="44348"/>
                  <a:pt x="18044" y="1346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9" name="フリーフォーム 1418">
            <a:extLst>
              <a:ext uri="{FF2B5EF4-FFF2-40B4-BE49-F238E27FC236}">
                <a16:creationId xmlns:a16="http://schemas.microsoft.com/office/drawing/2014/main" id="{9691445A-C87E-255F-9CF0-20B622A027F8}"/>
              </a:ext>
            </a:extLst>
          </p:cNvPr>
          <p:cNvSpPr/>
          <p:nvPr/>
        </p:nvSpPr>
        <p:spPr>
          <a:xfrm>
            <a:off x="5597921" y="3587750"/>
            <a:ext cx="1345320" cy="518260"/>
          </a:xfrm>
          <a:custGeom>
            <a:avLst/>
            <a:gdLst>
              <a:gd name="connsiteX0" fmla="*/ 2032 w 1345320"/>
              <a:gd name="connsiteY0" fmla="*/ 518085 h 518260"/>
              <a:gd name="connsiteX1" fmla="*/ 856667 w 1345320"/>
              <a:gd name="connsiteY1" fmla="*/ 105709 h 518260"/>
              <a:gd name="connsiteX2" fmla="*/ 1328808 w 1345320"/>
              <a:gd name="connsiteY2" fmla="*/ 16062 h 518260"/>
              <a:gd name="connsiteX3" fmla="*/ 1119632 w 1345320"/>
              <a:gd name="connsiteY3" fmla="*/ 51921 h 518260"/>
              <a:gd name="connsiteX4" fmla="*/ 2032 w 1345320"/>
              <a:gd name="connsiteY4" fmla="*/ 518085 h 51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5320" h="518260">
                <a:moveTo>
                  <a:pt x="2032" y="518085"/>
                </a:moveTo>
                <a:cubicBezTo>
                  <a:pt x="-41796" y="527050"/>
                  <a:pt x="635538" y="189379"/>
                  <a:pt x="856667" y="105709"/>
                </a:cubicBezTo>
                <a:cubicBezTo>
                  <a:pt x="1077796" y="22039"/>
                  <a:pt x="1284981" y="25027"/>
                  <a:pt x="1328808" y="16062"/>
                </a:cubicBezTo>
                <a:cubicBezTo>
                  <a:pt x="1372636" y="7097"/>
                  <a:pt x="1337773" y="-29757"/>
                  <a:pt x="1119632" y="51921"/>
                </a:cubicBezTo>
                <a:cubicBezTo>
                  <a:pt x="901491" y="133599"/>
                  <a:pt x="45860" y="509120"/>
                  <a:pt x="2032" y="51808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0" name="フリーフォーム 1419">
            <a:extLst>
              <a:ext uri="{FF2B5EF4-FFF2-40B4-BE49-F238E27FC236}">
                <a16:creationId xmlns:a16="http://schemas.microsoft.com/office/drawing/2014/main" id="{B77E4691-46A6-4600-B867-B01CEFFB2D43}"/>
              </a:ext>
            </a:extLst>
          </p:cNvPr>
          <p:cNvSpPr/>
          <p:nvPr/>
        </p:nvSpPr>
        <p:spPr>
          <a:xfrm>
            <a:off x="5435009" y="4398046"/>
            <a:ext cx="308379" cy="1047424"/>
          </a:xfrm>
          <a:custGeom>
            <a:avLst/>
            <a:gdLst>
              <a:gd name="connsiteX0" fmla="*/ 170920 w 308379"/>
              <a:gd name="connsiteY0" fmla="*/ 636 h 1047424"/>
              <a:gd name="connsiteX1" fmla="*/ 147015 w 308379"/>
              <a:gd name="connsiteY1" fmla="*/ 520589 h 1047424"/>
              <a:gd name="connsiteX2" fmla="*/ 308379 w 308379"/>
              <a:gd name="connsiteY2" fmla="*/ 921013 h 1047424"/>
              <a:gd name="connsiteX3" fmla="*/ 147015 w 308379"/>
              <a:gd name="connsiteY3" fmla="*/ 789530 h 1047424"/>
              <a:gd name="connsiteX4" fmla="*/ 254591 w 308379"/>
              <a:gd name="connsiteY4" fmla="*/ 1046519 h 1047424"/>
              <a:gd name="connsiteX5" fmla="*/ 3579 w 308379"/>
              <a:gd name="connsiteY5" fmla="*/ 681954 h 1047424"/>
              <a:gd name="connsiteX6" fmla="*/ 111156 w 308379"/>
              <a:gd name="connsiteY6" fmla="*/ 418989 h 1047424"/>
              <a:gd name="connsiteX7" fmla="*/ 170920 w 308379"/>
              <a:gd name="connsiteY7" fmla="*/ 636 h 1047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8379" h="1047424">
                <a:moveTo>
                  <a:pt x="170920" y="636"/>
                </a:moveTo>
                <a:cubicBezTo>
                  <a:pt x="176896" y="17569"/>
                  <a:pt x="124105" y="367193"/>
                  <a:pt x="147015" y="520589"/>
                </a:cubicBezTo>
                <a:cubicBezTo>
                  <a:pt x="169925" y="673985"/>
                  <a:pt x="308379" y="876190"/>
                  <a:pt x="308379" y="921013"/>
                </a:cubicBezTo>
                <a:cubicBezTo>
                  <a:pt x="308379" y="965836"/>
                  <a:pt x="155980" y="768612"/>
                  <a:pt x="147015" y="789530"/>
                </a:cubicBezTo>
                <a:cubicBezTo>
                  <a:pt x="138050" y="810448"/>
                  <a:pt x="278497" y="1064448"/>
                  <a:pt x="254591" y="1046519"/>
                </a:cubicBezTo>
                <a:cubicBezTo>
                  <a:pt x="230685" y="1028590"/>
                  <a:pt x="27485" y="786542"/>
                  <a:pt x="3579" y="681954"/>
                </a:cubicBezTo>
                <a:cubicBezTo>
                  <a:pt x="-20327" y="577366"/>
                  <a:pt x="82270" y="528558"/>
                  <a:pt x="111156" y="418989"/>
                </a:cubicBezTo>
                <a:cubicBezTo>
                  <a:pt x="140042" y="309420"/>
                  <a:pt x="164944" y="-16297"/>
                  <a:pt x="170920" y="63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1" name="フリーフォーム 1420">
            <a:extLst>
              <a:ext uri="{FF2B5EF4-FFF2-40B4-BE49-F238E27FC236}">
                <a16:creationId xmlns:a16="http://schemas.microsoft.com/office/drawing/2014/main" id="{FE74977A-CC50-2DD0-4BC9-87225306BF24}"/>
              </a:ext>
            </a:extLst>
          </p:cNvPr>
          <p:cNvSpPr/>
          <p:nvPr/>
        </p:nvSpPr>
        <p:spPr>
          <a:xfrm>
            <a:off x="5468041" y="5038133"/>
            <a:ext cx="1632045" cy="669436"/>
          </a:xfrm>
          <a:custGeom>
            <a:avLst/>
            <a:gdLst>
              <a:gd name="connsiteX0" fmla="*/ 430 w 1632045"/>
              <a:gd name="connsiteY0" fmla="*/ 669396 h 669436"/>
              <a:gd name="connsiteX1" fmla="*/ 580147 w 1632045"/>
              <a:gd name="connsiteY1" fmla="*/ 328738 h 669436"/>
              <a:gd name="connsiteX2" fmla="*/ 807253 w 1632045"/>
              <a:gd name="connsiteY2" fmla="*/ 352643 h 669436"/>
              <a:gd name="connsiteX3" fmla="*/ 878971 w 1632045"/>
              <a:gd name="connsiteY3" fmla="*/ 251043 h 669436"/>
              <a:gd name="connsiteX4" fmla="*/ 1135959 w 1632045"/>
              <a:gd name="connsiteY4" fmla="*/ 233114 h 669436"/>
              <a:gd name="connsiteX5" fmla="*/ 878971 w 1632045"/>
              <a:gd name="connsiteY5" fmla="*/ 65773 h 669436"/>
              <a:gd name="connsiteX6" fmla="*/ 1632006 w 1632045"/>
              <a:gd name="connsiteY6" fmla="*/ 65773 h 669436"/>
              <a:gd name="connsiteX7" fmla="*/ 843112 w 1632045"/>
              <a:gd name="connsiteY7" fmla="*/ 6008 h 669436"/>
              <a:gd name="connsiteX8" fmla="*/ 783347 w 1632045"/>
              <a:gd name="connsiteY8" fmla="*/ 233114 h 669436"/>
              <a:gd name="connsiteX9" fmla="*/ 490500 w 1632045"/>
              <a:gd name="connsiteY9" fmla="*/ 304832 h 669436"/>
              <a:gd name="connsiteX10" fmla="*/ 430 w 1632045"/>
              <a:gd name="connsiteY10" fmla="*/ 669396 h 669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32045" h="669436">
                <a:moveTo>
                  <a:pt x="430" y="669396"/>
                </a:moveTo>
                <a:cubicBezTo>
                  <a:pt x="15371" y="673380"/>
                  <a:pt x="445676" y="381530"/>
                  <a:pt x="580147" y="328738"/>
                </a:cubicBezTo>
                <a:cubicBezTo>
                  <a:pt x="714618" y="275946"/>
                  <a:pt x="757449" y="365592"/>
                  <a:pt x="807253" y="352643"/>
                </a:cubicBezTo>
                <a:cubicBezTo>
                  <a:pt x="857057" y="339694"/>
                  <a:pt x="824187" y="270964"/>
                  <a:pt x="878971" y="251043"/>
                </a:cubicBezTo>
                <a:cubicBezTo>
                  <a:pt x="933755" y="231121"/>
                  <a:pt x="1135959" y="263992"/>
                  <a:pt x="1135959" y="233114"/>
                </a:cubicBezTo>
                <a:cubicBezTo>
                  <a:pt x="1135959" y="202236"/>
                  <a:pt x="796297" y="93663"/>
                  <a:pt x="878971" y="65773"/>
                </a:cubicBezTo>
                <a:cubicBezTo>
                  <a:pt x="961646" y="37883"/>
                  <a:pt x="1637983" y="75734"/>
                  <a:pt x="1632006" y="65773"/>
                </a:cubicBezTo>
                <a:cubicBezTo>
                  <a:pt x="1626029" y="55812"/>
                  <a:pt x="984555" y="-21882"/>
                  <a:pt x="843112" y="6008"/>
                </a:cubicBezTo>
                <a:cubicBezTo>
                  <a:pt x="701669" y="33898"/>
                  <a:pt x="842116" y="183310"/>
                  <a:pt x="783347" y="233114"/>
                </a:cubicBezTo>
                <a:cubicBezTo>
                  <a:pt x="724578" y="282918"/>
                  <a:pt x="617002" y="237099"/>
                  <a:pt x="490500" y="304832"/>
                </a:cubicBezTo>
                <a:cubicBezTo>
                  <a:pt x="363998" y="372565"/>
                  <a:pt x="-14511" y="665412"/>
                  <a:pt x="430" y="66939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2" name="フリーフォーム 1421">
            <a:extLst>
              <a:ext uri="{FF2B5EF4-FFF2-40B4-BE49-F238E27FC236}">
                <a16:creationId xmlns:a16="http://schemas.microsoft.com/office/drawing/2014/main" id="{DF9B0C1A-7B9E-8161-7B67-B055A35FDD6F}"/>
              </a:ext>
            </a:extLst>
          </p:cNvPr>
          <p:cNvSpPr/>
          <p:nvPr/>
        </p:nvSpPr>
        <p:spPr>
          <a:xfrm>
            <a:off x="5496722" y="4631646"/>
            <a:ext cx="769158" cy="1135673"/>
          </a:xfrm>
          <a:custGeom>
            <a:avLst/>
            <a:gdLst>
              <a:gd name="connsiteX0" fmla="*/ 766619 w 769158"/>
              <a:gd name="connsiteY0" fmla="*/ 119 h 1135673"/>
              <a:gd name="connsiteX1" fmla="*/ 694902 w 769158"/>
              <a:gd name="connsiteY1" fmla="*/ 765107 h 1135673"/>
              <a:gd name="connsiteX2" fmla="*/ 670996 w 769158"/>
              <a:gd name="connsiteY2" fmla="*/ 956354 h 1135673"/>
              <a:gd name="connsiteX3" fmla="*/ 1631 w 769158"/>
              <a:gd name="connsiteY3" fmla="*/ 1135648 h 1135673"/>
              <a:gd name="connsiteX4" fmla="*/ 485725 w 769158"/>
              <a:gd name="connsiteY4" fmla="*/ 968307 h 1135673"/>
              <a:gd name="connsiteX5" fmla="*/ 593302 w 769158"/>
              <a:gd name="connsiteY5" fmla="*/ 824872 h 1135673"/>
              <a:gd name="connsiteX6" fmla="*/ 766619 w 769158"/>
              <a:gd name="connsiteY6" fmla="*/ 119 h 1135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9158" h="1135673">
                <a:moveTo>
                  <a:pt x="766619" y="119"/>
                </a:moveTo>
                <a:cubicBezTo>
                  <a:pt x="783552" y="-9842"/>
                  <a:pt x="710839" y="605735"/>
                  <a:pt x="694902" y="765107"/>
                </a:cubicBezTo>
                <a:cubicBezTo>
                  <a:pt x="678965" y="924479"/>
                  <a:pt x="786541" y="894597"/>
                  <a:pt x="670996" y="956354"/>
                </a:cubicBezTo>
                <a:cubicBezTo>
                  <a:pt x="555451" y="1018111"/>
                  <a:pt x="32510" y="1133656"/>
                  <a:pt x="1631" y="1135648"/>
                </a:cubicBezTo>
                <a:cubicBezTo>
                  <a:pt x="-29248" y="1137640"/>
                  <a:pt x="387113" y="1020103"/>
                  <a:pt x="485725" y="968307"/>
                </a:cubicBezTo>
                <a:cubicBezTo>
                  <a:pt x="584337" y="916511"/>
                  <a:pt x="547482" y="978268"/>
                  <a:pt x="593302" y="824872"/>
                </a:cubicBezTo>
                <a:cubicBezTo>
                  <a:pt x="639122" y="671476"/>
                  <a:pt x="749686" y="10080"/>
                  <a:pt x="766619" y="11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3" name="フリーフォーム 1422">
            <a:extLst>
              <a:ext uri="{FF2B5EF4-FFF2-40B4-BE49-F238E27FC236}">
                <a16:creationId xmlns:a16="http://schemas.microsoft.com/office/drawing/2014/main" id="{E2AFD278-37AE-8D1B-B080-55DE56D60865}"/>
              </a:ext>
            </a:extLst>
          </p:cNvPr>
          <p:cNvSpPr/>
          <p:nvPr/>
        </p:nvSpPr>
        <p:spPr>
          <a:xfrm>
            <a:off x="6665657" y="2718546"/>
            <a:ext cx="2560091" cy="1191426"/>
          </a:xfrm>
          <a:custGeom>
            <a:avLst/>
            <a:gdLst>
              <a:gd name="connsiteX0" fmla="*/ 4084 w 2560091"/>
              <a:gd name="connsiteY0" fmla="*/ 1190066 h 1191426"/>
              <a:gd name="connsiteX1" fmla="*/ 619661 w 2560091"/>
              <a:gd name="connsiteY1" fmla="*/ 759760 h 1191426"/>
              <a:gd name="connsiteX2" fmla="*/ 637590 w 2560091"/>
              <a:gd name="connsiteY2" fmla="*/ 801595 h 1191426"/>
              <a:gd name="connsiteX3" fmla="*/ 1163519 w 2560091"/>
              <a:gd name="connsiteY3" fmla="*/ 562536 h 1191426"/>
              <a:gd name="connsiteX4" fmla="*/ 990202 w 2560091"/>
              <a:gd name="connsiteY4" fmla="*/ 634254 h 1191426"/>
              <a:gd name="connsiteX5" fmla="*/ 2550061 w 2560091"/>
              <a:gd name="connsiteY5" fmla="*/ 6725 h 1191426"/>
              <a:gd name="connsiteX6" fmla="*/ 1617731 w 2560091"/>
              <a:gd name="connsiteY6" fmla="*/ 323478 h 1191426"/>
              <a:gd name="connsiteX7" fmla="*/ 775049 w 2560091"/>
              <a:gd name="connsiteY7" fmla="*/ 652183 h 1191426"/>
              <a:gd name="connsiteX8" fmla="*/ 643567 w 2560091"/>
              <a:gd name="connsiteY8" fmla="*/ 735854 h 1191426"/>
              <a:gd name="connsiteX9" fmla="*/ 404508 w 2560091"/>
              <a:gd name="connsiteY9" fmla="*/ 771713 h 1191426"/>
              <a:gd name="connsiteX10" fmla="*/ 356696 w 2560091"/>
              <a:gd name="connsiteY10" fmla="*/ 891242 h 1191426"/>
              <a:gd name="connsiteX11" fmla="*/ 4084 w 2560091"/>
              <a:gd name="connsiteY11" fmla="*/ 1190066 h 1191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60091" h="1191426">
                <a:moveTo>
                  <a:pt x="4084" y="1190066"/>
                </a:moveTo>
                <a:cubicBezTo>
                  <a:pt x="47912" y="1168152"/>
                  <a:pt x="514077" y="824505"/>
                  <a:pt x="619661" y="759760"/>
                </a:cubicBezTo>
                <a:cubicBezTo>
                  <a:pt x="725245" y="695015"/>
                  <a:pt x="546947" y="834466"/>
                  <a:pt x="637590" y="801595"/>
                </a:cubicBezTo>
                <a:cubicBezTo>
                  <a:pt x="728233" y="768724"/>
                  <a:pt x="1104750" y="590426"/>
                  <a:pt x="1163519" y="562536"/>
                </a:cubicBezTo>
                <a:cubicBezTo>
                  <a:pt x="1222288" y="534646"/>
                  <a:pt x="990202" y="634254"/>
                  <a:pt x="990202" y="634254"/>
                </a:cubicBezTo>
                <a:lnTo>
                  <a:pt x="2550061" y="6725"/>
                </a:lnTo>
                <a:cubicBezTo>
                  <a:pt x="2654649" y="-45071"/>
                  <a:pt x="1913566" y="215902"/>
                  <a:pt x="1617731" y="323478"/>
                </a:cubicBezTo>
                <a:cubicBezTo>
                  <a:pt x="1321896" y="431054"/>
                  <a:pt x="937410" y="583454"/>
                  <a:pt x="775049" y="652183"/>
                </a:cubicBezTo>
                <a:cubicBezTo>
                  <a:pt x="612688" y="720912"/>
                  <a:pt x="705324" y="715932"/>
                  <a:pt x="643567" y="735854"/>
                </a:cubicBezTo>
                <a:cubicBezTo>
                  <a:pt x="581810" y="755776"/>
                  <a:pt x="452320" y="745815"/>
                  <a:pt x="404508" y="771713"/>
                </a:cubicBezTo>
                <a:cubicBezTo>
                  <a:pt x="356696" y="797611"/>
                  <a:pt x="431402" y="819524"/>
                  <a:pt x="356696" y="891242"/>
                </a:cubicBezTo>
                <a:cubicBezTo>
                  <a:pt x="281990" y="962960"/>
                  <a:pt x="-39744" y="1211980"/>
                  <a:pt x="4084" y="119006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4" name="フリーフォーム 1423">
            <a:extLst>
              <a:ext uri="{FF2B5EF4-FFF2-40B4-BE49-F238E27FC236}">
                <a16:creationId xmlns:a16="http://schemas.microsoft.com/office/drawing/2014/main" id="{E2765D34-2080-DCC3-19AF-63407508CC9E}"/>
              </a:ext>
            </a:extLst>
          </p:cNvPr>
          <p:cNvSpPr/>
          <p:nvPr/>
        </p:nvSpPr>
        <p:spPr>
          <a:xfrm>
            <a:off x="6884869" y="4575070"/>
            <a:ext cx="849306" cy="582624"/>
          </a:xfrm>
          <a:custGeom>
            <a:avLst/>
            <a:gdLst>
              <a:gd name="connsiteX0" fmla="*/ 83696 w 849306"/>
              <a:gd name="connsiteY0" fmla="*/ 522859 h 582624"/>
              <a:gd name="connsiteX1" fmla="*/ 830755 w 849306"/>
              <a:gd name="connsiteY1" fmla="*/ 14859 h 582624"/>
              <a:gd name="connsiteX2" fmla="*/ 591696 w 849306"/>
              <a:gd name="connsiteY2" fmla="*/ 152318 h 582624"/>
              <a:gd name="connsiteX3" fmla="*/ 251037 w 849306"/>
              <a:gd name="connsiteY3" fmla="*/ 325636 h 582624"/>
              <a:gd name="connsiteX4" fmla="*/ 155413 w 849306"/>
              <a:gd name="connsiteY4" fmla="*/ 457118 h 582624"/>
              <a:gd name="connsiteX5" fmla="*/ 25 w 849306"/>
              <a:gd name="connsiteY5" fmla="*/ 582624 h 582624"/>
              <a:gd name="connsiteX6" fmla="*/ 167366 w 849306"/>
              <a:gd name="connsiteY6" fmla="*/ 457118 h 582624"/>
              <a:gd name="connsiteX7" fmla="*/ 83696 w 849306"/>
              <a:gd name="connsiteY7" fmla="*/ 522859 h 582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9306" h="582624">
                <a:moveTo>
                  <a:pt x="83696" y="522859"/>
                </a:moveTo>
                <a:cubicBezTo>
                  <a:pt x="194261" y="449149"/>
                  <a:pt x="746088" y="76616"/>
                  <a:pt x="830755" y="14859"/>
                </a:cubicBezTo>
                <a:cubicBezTo>
                  <a:pt x="915422" y="-46898"/>
                  <a:pt x="688316" y="100522"/>
                  <a:pt x="591696" y="152318"/>
                </a:cubicBezTo>
                <a:cubicBezTo>
                  <a:pt x="495076" y="204114"/>
                  <a:pt x="323751" y="274836"/>
                  <a:pt x="251037" y="325636"/>
                </a:cubicBezTo>
                <a:cubicBezTo>
                  <a:pt x="178323" y="376436"/>
                  <a:pt x="197248" y="414287"/>
                  <a:pt x="155413" y="457118"/>
                </a:cubicBezTo>
                <a:cubicBezTo>
                  <a:pt x="113578" y="499949"/>
                  <a:pt x="-1967" y="582624"/>
                  <a:pt x="25" y="582624"/>
                </a:cubicBezTo>
                <a:cubicBezTo>
                  <a:pt x="2017" y="582624"/>
                  <a:pt x="153421" y="468075"/>
                  <a:pt x="167366" y="457118"/>
                </a:cubicBezTo>
                <a:cubicBezTo>
                  <a:pt x="181311" y="446161"/>
                  <a:pt x="-26869" y="596569"/>
                  <a:pt x="83696" y="52285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5" name="フリーフォーム 1424">
            <a:extLst>
              <a:ext uri="{FF2B5EF4-FFF2-40B4-BE49-F238E27FC236}">
                <a16:creationId xmlns:a16="http://schemas.microsoft.com/office/drawing/2014/main" id="{535ED4BC-3D38-2755-BB4F-CF66D9CA6CAA}"/>
              </a:ext>
            </a:extLst>
          </p:cNvPr>
          <p:cNvSpPr/>
          <p:nvPr/>
        </p:nvSpPr>
        <p:spPr>
          <a:xfrm>
            <a:off x="6513663" y="4494239"/>
            <a:ext cx="1233516" cy="783042"/>
          </a:xfrm>
          <a:custGeom>
            <a:avLst/>
            <a:gdLst>
              <a:gd name="connsiteX0" fmla="*/ 1231843 w 1233516"/>
              <a:gd name="connsiteY0" fmla="*/ 67 h 783042"/>
              <a:gd name="connsiteX1" fmla="*/ 1028643 w 1233516"/>
              <a:gd name="connsiteY1" fmla="*/ 346702 h 783042"/>
              <a:gd name="connsiteX2" fmla="*/ 873255 w 1233516"/>
              <a:gd name="connsiteY2" fmla="*/ 478185 h 783042"/>
              <a:gd name="connsiteX3" fmla="*/ 693961 w 1233516"/>
              <a:gd name="connsiteY3" fmla="*/ 549902 h 783042"/>
              <a:gd name="connsiteX4" fmla="*/ 472831 w 1233516"/>
              <a:gd name="connsiteY4" fmla="*/ 585761 h 783042"/>
              <a:gd name="connsiteX5" fmla="*/ 690 w 1233516"/>
              <a:gd name="connsiteY5" fmla="*/ 782985 h 783042"/>
              <a:gd name="connsiteX6" fmla="*/ 586384 w 1233516"/>
              <a:gd name="connsiteY6" fmla="*/ 603690 h 783042"/>
              <a:gd name="connsiteX7" fmla="*/ 909113 w 1233516"/>
              <a:gd name="connsiteY7" fmla="*/ 376585 h 783042"/>
              <a:gd name="connsiteX8" fmla="*/ 1231843 w 1233516"/>
              <a:gd name="connsiteY8" fmla="*/ 67 h 783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3516" h="783042">
                <a:moveTo>
                  <a:pt x="1231843" y="67"/>
                </a:moveTo>
                <a:cubicBezTo>
                  <a:pt x="1251765" y="-4914"/>
                  <a:pt x="1088408" y="267016"/>
                  <a:pt x="1028643" y="346702"/>
                </a:cubicBezTo>
                <a:cubicBezTo>
                  <a:pt x="968878" y="426388"/>
                  <a:pt x="929035" y="444318"/>
                  <a:pt x="873255" y="478185"/>
                </a:cubicBezTo>
                <a:cubicBezTo>
                  <a:pt x="817475" y="512052"/>
                  <a:pt x="760698" y="531973"/>
                  <a:pt x="693961" y="549902"/>
                </a:cubicBezTo>
                <a:cubicBezTo>
                  <a:pt x="627224" y="567831"/>
                  <a:pt x="588376" y="546914"/>
                  <a:pt x="472831" y="585761"/>
                </a:cubicBezTo>
                <a:cubicBezTo>
                  <a:pt x="357286" y="624608"/>
                  <a:pt x="-18235" y="779997"/>
                  <a:pt x="690" y="782985"/>
                </a:cubicBezTo>
                <a:cubicBezTo>
                  <a:pt x="19615" y="785973"/>
                  <a:pt x="434980" y="671423"/>
                  <a:pt x="586384" y="603690"/>
                </a:cubicBezTo>
                <a:cubicBezTo>
                  <a:pt x="737788" y="535957"/>
                  <a:pt x="804525" y="472208"/>
                  <a:pt x="909113" y="376585"/>
                </a:cubicBezTo>
                <a:cubicBezTo>
                  <a:pt x="1013701" y="280962"/>
                  <a:pt x="1211921" y="5048"/>
                  <a:pt x="1231843" y="6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6" name="フリーフォーム 1425">
            <a:extLst>
              <a:ext uri="{FF2B5EF4-FFF2-40B4-BE49-F238E27FC236}">
                <a16:creationId xmlns:a16="http://schemas.microsoft.com/office/drawing/2014/main" id="{8FB07E91-3071-CEE3-326E-C50677E2D6A5}"/>
              </a:ext>
            </a:extLst>
          </p:cNvPr>
          <p:cNvSpPr/>
          <p:nvPr/>
        </p:nvSpPr>
        <p:spPr>
          <a:xfrm>
            <a:off x="7070066" y="3530146"/>
            <a:ext cx="2943989" cy="1132683"/>
          </a:xfrm>
          <a:custGeom>
            <a:avLst/>
            <a:gdLst>
              <a:gd name="connsiteX0" fmla="*/ 99 w 2943989"/>
              <a:gd name="connsiteY0" fmla="*/ 1005995 h 1132683"/>
              <a:gd name="connsiteX1" fmla="*/ 854734 w 2943989"/>
              <a:gd name="connsiteY1" fmla="*/ 1113572 h 1132683"/>
              <a:gd name="connsiteX2" fmla="*/ 723252 w 2943989"/>
              <a:gd name="connsiteY2" fmla="*/ 1011972 h 1132683"/>
              <a:gd name="connsiteX3" fmla="*/ 932428 w 2943989"/>
              <a:gd name="connsiteY3" fmla="*/ 1131501 h 1132683"/>
              <a:gd name="connsiteX4" fmla="*/ 1356758 w 2943989"/>
              <a:gd name="connsiteY4" fmla="*/ 922325 h 1132683"/>
              <a:gd name="connsiteX5" fmla="*/ 1326875 w 2943989"/>
              <a:gd name="connsiteY5" fmla="*/ 958183 h 1132683"/>
              <a:gd name="connsiteX6" fmla="*/ 2193463 w 2943989"/>
              <a:gd name="connsiteY6" fmla="*/ 480066 h 1132683"/>
              <a:gd name="connsiteX7" fmla="*/ 2133699 w 2943989"/>
              <a:gd name="connsiteY7" fmla="*/ 486042 h 1132683"/>
              <a:gd name="connsiteX8" fmla="*/ 2904663 w 2943989"/>
              <a:gd name="connsiteY8" fmla="*/ 169289 h 1132683"/>
              <a:gd name="connsiteX9" fmla="*/ 2773181 w 2943989"/>
              <a:gd name="connsiteY9" fmla="*/ 157336 h 1132683"/>
              <a:gd name="connsiteX10" fmla="*/ 2271158 w 2943989"/>
              <a:gd name="connsiteY10" fmla="*/ 1948 h 1132683"/>
              <a:gd name="connsiteX11" fmla="*/ 2767205 w 2943989"/>
              <a:gd name="connsiteY11" fmla="*/ 73666 h 1132683"/>
              <a:gd name="connsiteX12" fmla="*/ 2820993 w 2943989"/>
              <a:gd name="connsiteY12" fmla="*/ 127454 h 1132683"/>
              <a:gd name="connsiteX13" fmla="*/ 2755252 w 2943989"/>
              <a:gd name="connsiteY13" fmla="*/ 121478 h 1132683"/>
              <a:gd name="connsiteX14" fmla="*/ 1296993 w 2943989"/>
              <a:gd name="connsiteY14" fmla="*/ 874513 h 1132683"/>
              <a:gd name="connsiteX15" fmla="*/ 800946 w 2943989"/>
              <a:gd name="connsiteY15" fmla="*/ 1101619 h 1132683"/>
              <a:gd name="connsiteX16" fmla="*/ 99 w 2943989"/>
              <a:gd name="connsiteY16" fmla="*/ 1005995 h 1132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43989" h="1132683">
                <a:moveTo>
                  <a:pt x="99" y="1005995"/>
                </a:moveTo>
                <a:cubicBezTo>
                  <a:pt x="9064" y="1007987"/>
                  <a:pt x="734209" y="1112576"/>
                  <a:pt x="854734" y="1113572"/>
                </a:cubicBezTo>
                <a:cubicBezTo>
                  <a:pt x="975259" y="1114568"/>
                  <a:pt x="710303" y="1008984"/>
                  <a:pt x="723252" y="1011972"/>
                </a:cubicBezTo>
                <a:cubicBezTo>
                  <a:pt x="736201" y="1014960"/>
                  <a:pt x="826844" y="1146442"/>
                  <a:pt x="932428" y="1131501"/>
                </a:cubicBezTo>
                <a:cubicBezTo>
                  <a:pt x="1038012" y="1116560"/>
                  <a:pt x="1291017" y="951211"/>
                  <a:pt x="1356758" y="922325"/>
                </a:cubicBezTo>
                <a:cubicBezTo>
                  <a:pt x="1422499" y="893439"/>
                  <a:pt x="1187424" y="1031893"/>
                  <a:pt x="1326875" y="958183"/>
                </a:cubicBezTo>
                <a:cubicBezTo>
                  <a:pt x="1466326" y="884473"/>
                  <a:pt x="2058992" y="558756"/>
                  <a:pt x="2193463" y="480066"/>
                </a:cubicBezTo>
                <a:cubicBezTo>
                  <a:pt x="2327934" y="401376"/>
                  <a:pt x="2015166" y="537838"/>
                  <a:pt x="2133699" y="486042"/>
                </a:cubicBezTo>
                <a:cubicBezTo>
                  <a:pt x="2252232" y="434246"/>
                  <a:pt x="2798083" y="224073"/>
                  <a:pt x="2904663" y="169289"/>
                </a:cubicBezTo>
                <a:cubicBezTo>
                  <a:pt x="3011243" y="114505"/>
                  <a:pt x="2878765" y="185226"/>
                  <a:pt x="2773181" y="157336"/>
                </a:cubicBezTo>
                <a:cubicBezTo>
                  <a:pt x="2667597" y="129446"/>
                  <a:pt x="2272154" y="15893"/>
                  <a:pt x="2271158" y="1948"/>
                </a:cubicBezTo>
                <a:cubicBezTo>
                  <a:pt x="2270162" y="-11997"/>
                  <a:pt x="2675566" y="52748"/>
                  <a:pt x="2767205" y="73666"/>
                </a:cubicBezTo>
                <a:cubicBezTo>
                  <a:pt x="2858844" y="94584"/>
                  <a:pt x="2822985" y="119485"/>
                  <a:pt x="2820993" y="127454"/>
                </a:cubicBezTo>
                <a:cubicBezTo>
                  <a:pt x="2819001" y="135423"/>
                  <a:pt x="3009252" y="-3032"/>
                  <a:pt x="2755252" y="121478"/>
                </a:cubicBezTo>
                <a:cubicBezTo>
                  <a:pt x="2501252" y="245988"/>
                  <a:pt x="1622711" y="711156"/>
                  <a:pt x="1296993" y="874513"/>
                </a:cubicBezTo>
                <a:cubicBezTo>
                  <a:pt x="971275" y="1037870"/>
                  <a:pt x="1012115" y="1079705"/>
                  <a:pt x="800946" y="1101619"/>
                </a:cubicBezTo>
                <a:cubicBezTo>
                  <a:pt x="589777" y="1123533"/>
                  <a:pt x="-8866" y="1004003"/>
                  <a:pt x="99" y="100599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7" name="フリーフォーム 1426">
            <a:extLst>
              <a:ext uri="{FF2B5EF4-FFF2-40B4-BE49-F238E27FC236}">
                <a16:creationId xmlns:a16="http://schemas.microsoft.com/office/drawing/2014/main" id="{B9CAC7FF-2B35-B8D9-AB39-E1E0638E5695}"/>
              </a:ext>
            </a:extLst>
          </p:cNvPr>
          <p:cNvSpPr/>
          <p:nvPr/>
        </p:nvSpPr>
        <p:spPr>
          <a:xfrm>
            <a:off x="5401194" y="2934441"/>
            <a:ext cx="3642021" cy="1406443"/>
          </a:xfrm>
          <a:custGeom>
            <a:avLst/>
            <a:gdLst>
              <a:gd name="connsiteX0" fmla="*/ 3641206 w 3642021"/>
              <a:gd name="connsiteY0" fmla="*/ 6 h 1406443"/>
              <a:gd name="connsiteX1" fmla="*/ 1633112 w 3642021"/>
              <a:gd name="connsiteY1" fmla="*/ 1081747 h 1406443"/>
              <a:gd name="connsiteX2" fmla="*/ 1740688 w 3642021"/>
              <a:gd name="connsiteY2" fmla="*/ 968194 h 1406443"/>
              <a:gd name="connsiteX3" fmla="*/ 808359 w 3642021"/>
              <a:gd name="connsiteY3" fmla="*/ 1225183 h 1406443"/>
              <a:gd name="connsiteX4" fmla="*/ 736641 w 3642021"/>
              <a:gd name="connsiteY4" fmla="*/ 1213230 h 1406443"/>
              <a:gd name="connsiteX5" fmla="*/ 1535 w 3642021"/>
              <a:gd name="connsiteY5" fmla="*/ 1404477 h 1406443"/>
              <a:gd name="connsiteX6" fmla="*/ 957771 w 3642021"/>
              <a:gd name="connsiteY6" fmla="*/ 1075771 h 1406443"/>
              <a:gd name="connsiteX7" fmla="*/ 1280500 w 3642021"/>
              <a:gd name="connsiteY7" fmla="*/ 1039912 h 1406443"/>
              <a:gd name="connsiteX8" fmla="*/ 2595324 w 3642021"/>
              <a:gd name="connsiteY8" fmla="*/ 424335 h 1406443"/>
              <a:gd name="connsiteX9" fmla="*/ 1370147 w 3642021"/>
              <a:gd name="connsiteY9" fmla="*/ 1063818 h 1406443"/>
              <a:gd name="connsiteX10" fmla="*/ 3641206 w 3642021"/>
              <a:gd name="connsiteY10" fmla="*/ 6 h 140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42021" h="1406443">
                <a:moveTo>
                  <a:pt x="3641206" y="6"/>
                </a:moveTo>
                <a:cubicBezTo>
                  <a:pt x="3685034" y="2994"/>
                  <a:pt x="1949865" y="920382"/>
                  <a:pt x="1633112" y="1081747"/>
                </a:cubicBezTo>
                <a:cubicBezTo>
                  <a:pt x="1316359" y="1243112"/>
                  <a:pt x="1878147" y="944288"/>
                  <a:pt x="1740688" y="968194"/>
                </a:cubicBezTo>
                <a:cubicBezTo>
                  <a:pt x="1603229" y="992100"/>
                  <a:pt x="975700" y="1184344"/>
                  <a:pt x="808359" y="1225183"/>
                </a:cubicBezTo>
                <a:cubicBezTo>
                  <a:pt x="641018" y="1266022"/>
                  <a:pt x="871112" y="1183348"/>
                  <a:pt x="736641" y="1213230"/>
                </a:cubicBezTo>
                <a:cubicBezTo>
                  <a:pt x="602170" y="1243112"/>
                  <a:pt x="-35320" y="1427387"/>
                  <a:pt x="1535" y="1404477"/>
                </a:cubicBezTo>
                <a:cubicBezTo>
                  <a:pt x="38390" y="1381567"/>
                  <a:pt x="744610" y="1136532"/>
                  <a:pt x="957771" y="1075771"/>
                </a:cubicBezTo>
                <a:cubicBezTo>
                  <a:pt x="1170932" y="1015010"/>
                  <a:pt x="1007575" y="1148485"/>
                  <a:pt x="1280500" y="1039912"/>
                </a:cubicBezTo>
                <a:cubicBezTo>
                  <a:pt x="1553425" y="931339"/>
                  <a:pt x="2580383" y="420351"/>
                  <a:pt x="2595324" y="424335"/>
                </a:cubicBezTo>
                <a:cubicBezTo>
                  <a:pt x="2610265" y="428319"/>
                  <a:pt x="1193841" y="1130555"/>
                  <a:pt x="1370147" y="1063818"/>
                </a:cubicBezTo>
                <a:cubicBezTo>
                  <a:pt x="1546453" y="997081"/>
                  <a:pt x="3597378" y="-2982"/>
                  <a:pt x="3641206" y="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8" name="フリーフォーム 1427">
            <a:extLst>
              <a:ext uri="{FF2B5EF4-FFF2-40B4-BE49-F238E27FC236}">
                <a16:creationId xmlns:a16="http://schemas.microsoft.com/office/drawing/2014/main" id="{5B52734E-1B58-CA36-D578-F27A473AA857}"/>
              </a:ext>
            </a:extLst>
          </p:cNvPr>
          <p:cNvSpPr/>
          <p:nvPr/>
        </p:nvSpPr>
        <p:spPr>
          <a:xfrm>
            <a:off x="7829585" y="3717365"/>
            <a:ext cx="1667027" cy="735931"/>
          </a:xfrm>
          <a:custGeom>
            <a:avLst/>
            <a:gdLst>
              <a:gd name="connsiteX0" fmla="*/ 1667027 w 1667027"/>
              <a:gd name="connsiteY0" fmla="*/ 0 h 735931"/>
              <a:gd name="connsiteX1" fmla="*/ 740674 w 1667027"/>
              <a:gd name="connsiteY1" fmla="*/ 328706 h 735931"/>
              <a:gd name="connsiteX2" fmla="*/ 95215 w 1667027"/>
              <a:gd name="connsiteY2" fmla="*/ 555811 h 735931"/>
              <a:gd name="connsiteX3" fmla="*/ 125097 w 1667027"/>
              <a:gd name="connsiteY3" fmla="*/ 621553 h 735931"/>
              <a:gd name="connsiteX4" fmla="*/ 17521 w 1667027"/>
              <a:gd name="connsiteY4" fmla="*/ 735106 h 735931"/>
              <a:gd name="connsiteX5" fmla="*/ 549427 w 1667027"/>
              <a:gd name="connsiteY5" fmla="*/ 669364 h 735931"/>
              <a:gd name="connsiteX6" fmla="*/ 453803 w 1667027"/>
              <a:gd name="connsiteY6" fmla="*/ 603623 h 735931"/>
              <a:gd name="connsiteX7" fmla="*/ 310368 w 1667027"/>
              <a:gd name="connsiteY7" fmla="*/ 466164 h 735931"/>
              <a:gd name="connsiteX8" fmla="*/ 794462 w 1667027"/>
              <a:gd name="connsiteY8" fmla="*/ 245035 h 735931"/>
              <a:gd name="connsiteX9" fmla="*/ 686886 w 1667027"/>
              <a:gd name="connsiteY9" fmla="*/ 268941 h 735931"/>
              <a:gd name="connsiteX10" fmla="*/ 1667027 w 1667027"/>
              <a:gd name="connsiteY10" fmla="*/ 0 h 73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67027" h="735931">
                <a:moveTo>
                  <a:pt x="1667027" y="0"/>
                </a:moveTo>
                <a:lnTo>
                  <a:pt x="740674" y="328706"/>
                </a:lnTo>
                <a:cubicBezTo>
                  <a:pt x="478705" y="421341"/>
                  <a:pt x="197811" y="507003"/>
                  <a:pt x="95215" y="555811"/>
                </a:cubicBezTo>
                <a:cubicBezTo>
                  <a:pt x="-7381" y="604619"/>
                  <a:pt x="138046" y="591670"/>
                  <a:pt x="125097" y="621553"/>
                </a:cubicBezTo>
                <a:cubicBezTo>
                  <a:pt x="112148" y="651436"/>
                  <a:pt x="-53201" y="727138"/>
                  <a:pt x="17521" y="735106"/>
                </a:cubicBezTo>
                <a:cubicBezTo>
                  <a:pt x="88243" y="743074"/>
                  <a:pt x="476713" y="691278"/>
                  <a:pt x="549427" y="669364"/>
                </a:cubicBezTo>
                <a:cubicBezTo>
                  <a:pt x="622141" y="647450"/>
                  <a:pt x="493646" y="637490"/>
                  <a:pt x="453803" y="603623"/>
                </a:cubicBezTo>
                <a:cubicBezTo>
                  <a:pt x="413960" y="569756"/>
                  <a:pt x="253592" y="525929"/>
                  <a:pt x="310368" y="466164"/>
                </a:cubicBezTo>
                <a:cubicBezTo>
                  <a:pt x="367144" y="406399"/>
                  <a:pt x="731709" y="277905"/>
                  <a:pt x="794462" y="245035"/>
                </a:cubicBezTo>
                <a:cubicBezTo>
                  <a:pt x="857215" y="212165"/>
                  <a:pt x="686886" y="268941"/>
                  <a:pt x="686886" y="268941"/>
                </a:cubicBezTo>
                <a:lnTo>
                  <a:pt x="1667027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9" name="フリーフォーム 1428">
            <a:extLst>
              <a:ext uri="{FF2B5EF4-FFF2-40B4-BE49-F238E27FC236}">
                <a16:creationId xmlns:a16="http://schemas.microsoft.com/office/drawing/2014/main" id="{F99F8214-CDBD-7D91-BEAF-45598E6E42EB}"/>
              </a:ext>
            </a:extLst>
          </p:cNvPr>
          <p:cNvSpPr/>
          <p:nvPr/>
        </p:nvSpPr>
        <p:spPr>
          <a:xfrm>
            <a:off x="6400476" y="4655383"/>
            <a:ext cx="909095" cy="341686"/>
          </a:xfrm>
          <a:custGeom>
            <a:avLst/>
            <a:gdLst>
              <a:gd name="connsiteX0" fmla="*/ 324 w 909095"/>
              <a:gd name="connsiteY0" fmla="*/ 131770 h 341686"/>
              <a:gd name="connsiteX1" fmla="*/ 460512 w 909095"/>
              <a:gd name="connsiteY1" fmla="*/ 101888 h 341686"/>
              <a:gd name="connsiteX2" fmla="*/ 902771 w 909095"/>
              <a:gd name="connsiteY2" fmla="*/ 288 h 341686"/>
              <a:gd name="connsiteX3" fmla="*/ 717500 w 909095"/>
              <a:gd name="connsiteY3" fmla="*/ 77982 h 341686"/>
              <a:gd name="connsiteX4" fmla="*/ 657736 w 909095"/>
              <a:gd name="connsiteY4" fmla="*/ 263252 h 341686"/>
              <a:gd name="connsiteX5" fmla="*/ 311100 w 909095"/>
              <a:gd name="connsiteY5" fmla="*/ 203488 h 341686"/>
              <a:gd name="connsiteX6" fmla="*/ 532230 w 909095"/>
              <a:gd name="connsiteY6" fmla="*/ 340946 h 341686"/>
              <a:gd name="connsiteX7" fmla="*/ 324 w 909095"/>
              <a:gd name="connsiteY7" fmla="*/ 131770 h 341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9095" h="341686">
                <a:moveTo>
                  <a:pt x="324" y="131770"/>
                </a:moveTo>
                <a:cubicBezTo>
                  <a:pt x="-11629" y="91927"/>
                  <a:pt x="310104" y="123802"/>
                  <a:pt x="460512" y="101888"/>
                </a:cubicBezTo>
                <a:cubicBezTo>
                  <a:pt x="610920" y="79974"/>
                  <a:pt x="859940" y="4272"/>
                  <a:pt x="902771" y="288"/>
                </a:cubicBezTo>
                <a:cubicBezTo>
                  <a:pt x="945602" y="-3696"/>
                  <a:pt x="758339" y="34155"/>
                  <a:pt x="717500" y="77982"/>
                </a:cubicBezTo>
                <a:cubicBezTo>
                  <a:pt x="676661" y="121809"/>
                  <a:pt x="725469" y="242334"/>
                  <a:pt x="657736" y="263252"/>
                </a:cubicBezTo>
                <a:cubicBezTo>
                  <a:pt x="590003" y="284170"/>
                  <a:pt x="332018" y="190539"/>
                  <a:pt x="311100" y="203488"/>
                </a:cubicBezTo>
                <a:cubicBezTo>
                  <a:pt x="290182" y="216437"/>
                  <a:pt x="581038" y="352899"/>
                  <a:pt x="532230" y="340946"/>
                </a:cubicBezTo>
                <a:cubicBezTo>
                  <a:pt x="483422" y="328993"/>
                  <a:pt x="12277" y="171613"/>
                  <a:pt x="324" y="13177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0" name="フリーフォーム 1429">
            <a:extLst>
              <a:ext uri="{FF2B5EF4-FFF2-40B4-BE49-F238E27FC236}">
                <a16:creationId xmlns:a16="http://schemas.microsoft.com/office/drawing/2014/main" id="{487CBF7D-F6FA-874D-CDC4-13364B30921A}"/>
              </a:ext>
            </a:extLst>
          </p:cNvPr>
          <p:cNvSpPr/>
          <p:nvPr/>
        </p:nvSpPr>
        <p:spPr>
          <a:xfrm>
            <a:off x="5017099" y="4637738"/>
            <a:ext cx="607835" cy="2594200"/>
          </a:xfrm>
          <a:custGeom>
            <a:avLst/>
            <a:gdLst>
              <a:gd name="connsiteX0" fmla="*/ 260125 w 607835"/>
              <a:gd name="connsiteY0" fmla="*/ 3 h 2594200"/>
              <a:gd name="connsiteX1" fmla="*/ 325866 w 607835"/>
              <a:gd name="connsiteY1" fmla="*/ 1105650 h 2594200"/>
              <a:gd name="connsiteX2" fmla="*/ 218289 w 607835"/>
              <a:gd name="connsiteY2" fmla="*/ 1571815 h 2594200"/>
              <a:gd name="connsiteX3" fmla="*/ 236219 w 607835"/>
              <a:gd name="connsiteY3" fmla="*/ 1649509 h 2594200"/>
              <a:gd name="connsiteX4" fmla="*/ 313913 w 607835"/>
              <a:gd name="connsiteY4" fmla="*/ 1888568 h 2594200"/>
              <a:gd name="connsiteX5" fmla="*/ 606760 w 607835"/>
              <a:gd name="connsiteY5" fmla="*/ 2581838 h 2594200"/>
              <a:gd name="connsiteX6" fmla="*/ 397583 w 607835"/>
              <a:gd name="connsiteY6" fmla="*/ 2259109 h 2594200"/>
              <a:gd name="connsiteX7" fmla="*/ 15089 w 607835"/>
              <a:gd name="connsiteY7" fmla="*/ 1350686 h 2594200"/>
              <a:gd name="connsiteX8" fmla="*/ 92783 w 607835"/>
              <a:gd name="connsiteY8" fmla="*/ 1482168 h 2594200"/>
              <a:gd name="connsiteX9" fmla="*/ 242195 w 607835"/>
              <a:gd name="connsiteY9" fmla="*/ 812803 h 2594200"/>
              <a:gd name="connsiteX10" fmla="*/ 224266 w 607835"/>
              <a:gd name="connsiteY10" fmla="*/ 1117603 h 2594200"/>
              <a:gd name="connsiteX11" fmla="*/ 260125 w 607835"/>
              <a:gd name="connsiteY11" fmla="*/ 3 h 259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7835" h="2594200">
                <a:moveTo>
                  <a:pt x="260125" y="3"/>
                </a:moveTo>
                <a:cubicBezTo>
                  <a:pt x="277058" y="-1989"/>
                  <a:pt x="332839" y="843681"/>
                  <a:pt x="325866" y="1105650"/>
                </a:cubicBezTo>
                <a:cubicBezTo>
                  <a:pt x="318893" y="1367619"/>
                  <a:pt x="233230" y="1481172"/>
                  <a:pt x="218289" y="1571815"/>
                </a:cubicBezTo>
                <a:cubicBezTo>
                  <a:pt x="203348" y="1662458"/>
                  <a:pt x="220282" y="1596717"/>
                  <a:pt x="236219" y="1649509"/>
                </a:cubicBezTo>
                <a:cubicBezTo>
                  <a:pt x="252156" y="1702301"/>
                  <a:pt x="252156" y="1733180"/>
                  <a:pt x="313913" y="1888568"/>
                </a:cubicBezTo>
                <a:cubicBezTo>
                  <a:pt x="375670" y="2043956"/>
                  <a:pt x="592815" y="2520081"/>
                  <a:pt x="606760" y="2581838"/>
                </a:cubicBezTo>
                <a:cubicBezTo>
                  <a:pt x="620705" y="2643595"/>
                  <a:pt x="496195" y="2464301"/>
                  <a:pt x="397583" y="2259109"/>
                </a:cubicBezTo>
                <a:cubicBezTo>
                  <a:pt x="298971" y="2053917"/>
                  <a:pt x="65889" y="1480176"/>
                  <a:pt x="15089" y="1350686"/>
                </a:cubicBezTo>
                <a:cubicBezTo>
                  <a:pt x="-35711" y="1221196"/>
                  <a:pt x="54932" y="1571815"/>
                  <a:pt x="92783" y="1482168"/>
                </a:cubicBezTo>
                <a:cubicBezTo>
                  <a:pt x="130634" y="1392521"/>
                  <a:pt x="220281" y="873564"/>
                  <a:pt x="242195" y="812803"/>
                </a:cubicBezTo>
                <a:cubicBezTo>
                  <a:pt x="264109" y="752042"/>
                  <a:pt x="225262" y="1255062"/>
                  <a:pt x="224266" y="1117603"/>
                </a:cubicBezTo>
                <a:cubicBezTo>
                  <a:pt x="223270" y="980144"/>
                  <a:pt x="243192" y="1995"/>
                  <a:pt x="260125" y="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1" name="フリーフォーム 1430">
            <a:extLst>
              <a:ext uri="{FF2B5EF4-FFF2-40B4-BE49-F238E27FC236}">
                <a16:creationId xmlns:a16="http://schemas.microsoft.com/office/drawing/2014/main" id="{7005BFFE-81E9-15CC-F225-2C8DC080BFB9}"/>
              </a:ext>
            </a:extLst>
          </p:cNvPr>
          <p:cNvSpPr/>
          <p:nvPr/>
        </p:nvSpPr>
        <p:spPr>
          <a:xfrm>
            <a:off x="5646794" y="4472669"/>
            <a:ext cx="523234" cy="900264"/>
          </a:xfrm>
          <a:custGeom>
            <a:avLst/>
            <a:gdLst>
              <a:gd name="connsiteX0" fmla="*/ 126477 w 523234"/>
              <a:gd name="connsiteY0" fmla="*/ 15660 h 900264"/>
              <a:gd name="connsiteX1" fmla="*/ 144406 w 523234"/>
              <a:gd name="connsiteY1" fmla="*/ 356319 h 900264"/>
              <a:gd name="connsiteX2" fmla="*/ 359559 w 523234"/>
              <a:gd name="connsiteY2" fmla="*/ 577449 h 900264"/>
              <a:gd name="connsiteX3" fmla="*/ 204171 w 523234"/>
              <a:gd name="connsiteY3" fmla="*/ 541590 h 900264"/>
              <a:gd name="connsiteX4" fmla="*/ 520924 w 523234"/>
              <a:gd name="connsiteY4" fmla="*/ 756743 h 900264"/>
              <a:gd name="connsiteX5" fmla="*/ 335653 w 523234"/>
              <a:gd name="connsiteY5" fmla="*/ 744790 h 900264"/>
              <a:gd name="connsiteX6" fmla="*/ 114524 w 523234"/>
              <a:gd name="connsiteY6" fmla="*/ 900178 h 900264"/>
              <a:gd name="connsiteX7" fmla="*/ 299794 w 523234"/>
              <a:gd name="connsiteY7" fmla="*/ 720884 h 900264"/>
              <a:gd name="connsiteX8" fmla="*/ 90618 w 523234"/>
              <a:gd name="connsiteY8" fmla="*/ 422060 h 900264"/>
              <a:gd name="connsiteX9" fmla="*/ 234053 w 523234"/>
              <a:gd name="connsiteY9" fmla="*/ 541590 h 900264"/>
              <a:gd name="connsiteX10" fmla="*/ 971 w 523234"/>
              <a:gd name="connsiteY10" fmla="*/ 302531 h 900264"/>
              <a:gd name="connsiteX11" fmla="*/ 150382 w 523234"/>
              <a:gd name="connsiteY11" fmla="*/ 81402 h 900264"/>
              <a:gd name="connsiteX12" fmla="*/ 126477 w 523234"/>
              <a:gd name="connsiteY12" fmla="*/ 15660 h 90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3234" h="900264">
                <a:moveTo>
                  <a:pt x="126477" y="15660"/>
                </a:moveTo>
                <a:cubicBezTo>
                  <a:pt x="125481" y="61479"/>
                  <a:pt x="105559" y="262688"/>
                  <a:pt x="144406" y="356319"/>
                </a:cubicBezTo>
                <a:cubicBezTo>
                  <a:pt x="183253" y="449951"/>
                  <a:pt x="349598" y="546570"/>
                  <a:pt x="359559" y="577449"/>
                </a:cubicBezTo>
                <a:cubicBezTo>
                  <a:pt x="369520" y="608328"/>
                  <a:pt x="177277" y="511708"/>
                  <a:pt x="204171" y="541590"/>
                </a:cubicBezTo>
                <a:cubicBezTo>
                  <a:pt x="231065" y="571472"/>
                  <a:pt x="499010" y="722876"/>
                  <a:pt x="520924" y="756743"/>
                </a:cubicBezTo>
                <a:cubicBezTo>
                  <a:pt x="542838" y="790610"/>
                  <a:pt x="403386" y="720884"/>
                  <a:pt x="335653" y="744790"/>
                </a:cubicBezTo>
                <a:cubicBezTo>
                  <a:pt x="267920" y="768696"/>
                  <a:pt x="120501" y="904162"/>
                  <a:pt x="114524" y="900178"/>
                </a:cubicBezTo>
                <a:cubicBezTo>
                  <a:pt x="108547" y="896194"/>
                  <a:pt x="303778" y="800570"/>
                  <a:pt x="299794" y="720884"/>
                </a:cubicBezTo>
                <a:cubicBezTo>
                  <a:pt x="295810" y="641198"/>
                  <a:pt x="101575" y="451942"/>
                  <a:pt x="90618" y="422060"/>
                </a:cubicBezTo>
                <a:cubicBezTo>
                  <a:pt x="79661" y="392178"/>
                  <a:pt x="248994" y="561511"/>
                  <a:pt x="234053" y="541590"/>
                </a:cubicBezTo>
                <a:cubicBezTo>
                  <a:pt x="219112" y="521669"/>
                  <a:pt x="14916" y="379229"/>
                  <a:pt x="971" y="302531"/>
                </a:cubicBezTo>
                <a:cubicBezTo>
                  <a:pt x="-12974" y="225833"/>
                  <a:pt x="127472" y="128218"/>
                  <a:pt x="150382" y="81402"/>
                </a:cubicBezTo>
                <a:cubicBezTo>
                  <a:pt x="173292" y="34586"/>
                  <a:pt x="127473" y="-30159"/>
                  <a:pt x="126477" y="1566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2" name="フリーフォーム 1431">
            <a:extLst>
              <a:ext uri="{FF2B5EF4-FFF2-40B4-BE49-F238E27FC236}">
                <a16:creationId xmlns:a16="http://schemas.microsoft.com/office/drawing/2014/main" id="{017136F3-8BAC-ABC8-20BD-88C9300A1EBF}"/>
              </a:ext>
            </a:extLst>
          </p:cNvPr>
          <p:cNvSpPr/>
          <p:nvPr/>
        </p:nvSpPr>
        <p:spPr>
          <a:xfrm>
            <a:off x="5874858" y="3444357"/>
            <a:ext cx="2700880" cy="1068035"/>
          </a:xfrm>
          <a:custGeom>
            <a:avLst/>
            <a:gdLst>
              <a:gd name="connsiteX0" fmla="*/ 2683448 w 2700880"/>
              <a:gd name="connsiteY0" fmla="*/ 16019 h 1068035"/>
              <a:gd name="connsiteX1" fmla="*/ 788907 w 2700880"/>
              <a:gd name="connsiteY1" fmla="*/ 1032019 h 1068035"/>
              <a:gd name="connsiteX2" fmla="*/ 998083 w 2700880"/>
              <a:gd name="connsiteY2" fmla="*/ 858702 h 1068035"/>
              <a:gd name="connsiteX3" fmla="*/ 13 w 2700880"/>
              <a:gd name="connsiteY3" fmla="*/ 1043972 h 1068035"/>
              <a:gd name="connsiteX4" fmla="*/ 1021989 w 2700880"/>
              <a:gd name="connsiteY4" fmla="*/ 781008 h 1068035"/>
              <a:gd name="connsiteX5" fmla="*/ 1691354 w 2700880"/>
              <a:gd name="connsiteY5" fmla="*/ 434372 h 1068035"/>
              <a:gd name="connsiteX6" fmla="*/ 2683448 w 2700880"/>
              <a:gd name="connsiteY6" fmla="*/ 16019 h 1068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0880" h="1068035">
                <a:moveTo>
                  <a:pt x="2683448" y="16019"/>
                </a:moveTo>
                <a:cubicBezTo>
                  <a:pt x="2533040" y="115627"/>
                  <a:pt x="1069801" y="891572"/>
                  <a:pt x="788907" y="1032019"/>
                </a:cubicBezTo>
                <a:cubicBezTo>
                  <a:pt x="508013" y="1172466"/>
                  <a:pt x="1129565" y="856710"/>
                  <a:pt x="998083" y="858702"/>
                </a:cubicBezTo>
                <a:cubicBezTo>
                  <a:pt x="866601" y="860694"/>
                  <a:pt x="-3971" y="1056921"/>
                  <a:pt x="13" y="1043972"/>
                </a:cubicBezTo>
                <a:cubicBezTo>
                  <a:pt x="3997" y="1031023"/>
                  <a:pt x="740099" y="882608"/>
                  <a:pt x="1021989" y="781008"/>
                </a:cubicBezTo>
                <a:cubicBezTo>
                  <a:pt x="1303879" y="679408"/>
                  <a:pt x="1413448" y="559878"/>
                  <a:pt x="1691354" y="434372"/>
                </a:cubicBezTo>
                <a:cubicBezTo>
                  <a:pt x="1969260" y="308866"/>
                  <a:pt x="2833856" y="-83589"/>
                  <a:pt x="2683448" y="1601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3" name="フリーフォーム 1432">
            <a:extLst>
              <a:ext uri="{FF2B5EF4-FFF2-40B4-BE49-F238E27FC236}">
                <a16:creationId xmlns:a16="http://schemas.microsoft.com/office/drawing/2014/main" id="{4FF9E22C-592B-DCDC-8879-2CDB39DA1B36}"/>
              </a:ext>
            </a:extLst>
          </p:cNvPr>
          <p:cNvSpPr/>
          <p:nvPr/>
        </p:nvSpPr>
        <p:spPr>
          <a:xfrm>
            <a:off x="-27498" y="6519813"/>
            <a:ext cx="1503994" cy="242596"/>
          </a:xfrm>
          <a:custGeom>
            <a:avLst/>
            <a:gdLst>
              <a:gd name="connsiteX0" fmla="*/ 15545 w 1503994"/>
              <a:gd name="connsiteY0" fmla="*/ 143952 h 242596"/>
              <a:gd name="connsiteX1" fmla="*/ 601239 w 1503994"/>
              <a:gd name="connsiteY1" fmla="*/ 516 h 242596"/>
              <a:gd name="connsiteX2" fmla="*/ 1425992 w 1503994"/>
              <a:gd name="connsiteY2" fmla="*/ 96140 h 242596"/>
              <a:gd name="connsiteX3" fmla="*/ 1216816 w 1503994"/>
              <a:gd name="connsiteY3" fmla="*/ 102116 h 242596"/>
              <a:gd name="connsiteX4" fmla="*/ 1503686 w 1503994"/>
              <a:gd name="connsiteY4" fmla="*/ 161881 h 242596"/>
              <a:gd name="connsiteX5" fmla="*/ 1151074 w 1503994"/>
              <a:gd name="connsiteY5" fmla="*/ 114069 h 242596"/>
              <a:gd name="connsiteX6" fmla="*/ 27498 w 1503994"/>
              <a:gd name="connsiteY6" fmla="*/ 239575 h 242596"/>
              <a:gd name="connsiteX7" fmla="*/ 320345 w 1503994"/>
              <a:gd name="connsiteY7" fmla="*/ 197740 h 242596"/>
              <a:gd name="connsiteX8" fmla="*/ 15545 w 1503994"/>
              <a:gd name="connsiteY8" fmla="*/ 143952 h 242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3994" h="242596">
                <a:moveTo>
                  <a:pt x="15545" y="143952"/>
                </a:moveTo>
                <a:cubicBezTo>
                  <a:pt x="62361" y="111081"/>
                  <a:pt x="366165" y="8485"/>
                  <a:pt x="601239" y="516"/>
                </a:cubicBezTo>
                <a:cubicBezTo>
                  <a:pt x="836313" y="-7453"/>
                  <a:pt x="1323396" y="79207"/>
                  <a:pt x="1425992" y="96140"/>
                </a:cubicBezTo>
                <a:cubicBezTo>
                  <a:pt x="1528588" y="113073"/>
                  <a:pt x="1203867" y="91159"/>
                  <a:pt x="1216816" y="102116"/>
                </a:cubicBezTo>
                <a:cubicBezTo>
                  <a:pt x="1229765" y="113073"/>
                  <a:pt x="1514643" y="159889"/>
                  <a:pt x="1503686" y="161881"/>
                </a:cubicBezTo>
                <a:cubicBezTo>
                  <a:pt x="1492729" y="163873"/>
                  <a:pt x="1397105" y="101120"/>
                  <a:pt x="1151074" y="114069"/>
                </a:cubicBezTo>
                <a:cubicBezTo>
                  <a:pt x="905043" y="127018"/>
                  <a:pt x="165953" y="225630"/>
                  <a:pt x="27498" y="239575"/>
                </a:cubicBezTo>
                <a:cubicBezTo>
                  <a:pt x="-110957" y="253520"/>
                  <a:pt x="318353" y="215669"/>
                  <a:pt x="320345" y="197740"/>
                </a:cubicBezTo>
                <a:cubicBezTo>
                  <a:pt x="322337" y="179811"/>
                  <a:pt x="-31271" y="176823"/>
                  <a:pt x="15545" y="14395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4" name="フリーフォーム 1433">
            <a:extLst>
              <a:ext uri="{FF2B5EF4-FFF2-40B4-BE49-F238E27FC236}">
                <a16:creationId xmlns:a16="http://schemas.microsoft.com/office/drawing/2014/main" id="{E213CF86-6D32-AE27-3DB0-202FEB40332E}"/>
              </a:ext>
            </a:extLst>
          </p:cNvPr>
          <p:cNvSpPr/>
          <p:nvPr/>
        </p:nvSpPr>
        <p:spPr>
          <a:xfrm>
            <a:off x="1492055" y="6363805"/>
            <a:ext cx="73835" cy="1416183"/>
          </a:xfrm>
          <a:custGeom>
            <a:avLst/>
            <a:gdLst>
              <a:gd name="connsiteX0" fmla="*/ 25969 w 73835"/>
              <a:gd name="connsiteY0" fmla="*/ 1136 h 1416183"/>
              <a:gd name="connsiteX1" fmla="*/ 19992 w 73835"/>
              <a:gd name="connsiteY1" fmla="*/ 969324 h 1416183"/>
              <a:gd name="connsiteX2" fmla="*/ 2063 w 73835"/>
              <a:gd name="connsiteY2" fmla="*/ 807960 h 1416183"/>
              <a:gd name="connsiteX3" fmla="*/ 73780 w 73835"/>
              <a:gd name="connsiteY3" fmla="*/ 1387677 h 1416183"/>
              <a:gd name="connsiteX4" fmla="*/ 14016 w 73835"/>
              <a:gd name="connsiteY4" fmla="*/ 1190454 h 1416183"/>
              <a:gd name="connsiteX5" fmla="*/ 25969 w 73835"/>
              <a:gd name="connsiteY5" fmla="*/ 1136 h 1416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835" h="1416183">
                <a:moveTo>
                  <a:pt x="25969" y="1136"/>
                </a:moveTo>
                <a:cubicBezTo>
                  <a:pt x="26965" y="-35719"/>
                  <a:pt x="23976" y="834853"/>
                  <a:pt x="19992" y="969324"/>
                </a:cubicBezTo>
                <a:cubicBezTo>
                  <a:pt x="16008" y="1103795"/>
                  <a:pt x="-6902" y="738235"/>
                  <a:pt x="2063" y="807960"/>
                </a:cubicBezTo>
                <a:cubicBezTo>
                  <a:pt x="11028" y="877685"/>
                  <a:pt x="71788" y="1323928"/>
                  <a:pt x="73780" y="1387677"/>
                </a:cubicBezTo>
                <a:cubicBezTo>
                  <a:pt x="75772" y="1451426"/>
                  <a:pt x="23977" y="1417560"/>
                  <a:pt x="14016" y="1190454"/>
                </a:cubicBezTo>
                <a:cubicBezTo>
                  <a:pt x="4055" y="963348"/>
                  <a:pt x="24973" y="37991"/>
                  <a:pt x="25969" y="113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5" name="フリーフォーム 1434">
            <a:extLst>
              <a:ext uri="{FF2B5EF4-FFF2-40B4-BE49-F238E27FC236}">
                <a16:creationId xmlns:a16="http://schemas.microsoft.com/office/drawing/2014/main" id="{D762A821-1BF1-A07F-7712-979793E655D4}"/>
              </a:ext>
            </a:extLst>
          </p:cNvPr>
          <p:cNvSpPr/>
          <p:nvPr/>
        </p:nvSpPr>
        <p:spPr>
          <a:xfrm>
            <a:off x="1475518" y="6204944"/>
            <a:ext cx="568436" cy="932260"/>
          </a:xfrm>
          <a:custGeom>
            <a:avLst/>
            <a:gdLst>
              <a:gd name="connsiteX0" fmla="*/ 568435 w 568436"/>
              <a:gd name="connsiteY0" fmla="*/ 70350 h 932260"/>
              <a:gd name="connsiteX1" fmla="*/ 48482 w 568436"/>
              <a:gd name="connsiteY1" fmla="*/ 76327 h 932260"/>
              <a:gd name="connsiteX2" fmla="*/ 78364 w 568436"/>
              <a:gd name="connsiteY2" fmla="*/ 255621 h 932260"/>
              <a:gd name="connsiteX3" fmla="*/ 54458 w 568436"/>
              <a:gd name="connsiteY3" fmla="*/ 231715 h 932260"/>
              <a:gd name="connsiteX4" fmla="*/ 84341 w 568436"/>
              <a:gd name="connsiteY4" fmla="*/ 620185 h 932260"/>
              <a:gd name="connsiteX5" fmla="*/ 6647 w 568436"/>
              <a:gd name="connsiteY5" fmla="*/ 930962 h 932260"/>
              <a:gd name="connsiteX6" fmla="*/ 18600 w 568436"/>
              <a:gd name="connsiteY6" fmla="*/ 500656 h 932260"/>
              <a:gd name="connsiteX7" fmla="*/ 18600 w 568436"/>
              <a:gd name="connsiteY7" fmla="*/ 40468 h 932260"/>
              <a:gd name="connsiteX8" fmla="*/ 275588 w 568436"/>
              <a:gd name="connsiteY8" fmla="*/ 22538 h 932260"/>
              <a:gd name="connsiteX9" fmla="*/ 42506 w 568436"/>
              <a:gd name="connsiteY9" fmla="*/ 34491 h 932260"/>
              <a:gd name="connsiteX10" fmla="*/ 568435 w 568436"/>
              <a:gd name="connsiteY10" fmla="*/ 70350 h 932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8436" h="932260">
                <a:moveTo>
                  <a:pt x="568435" y="70350"/>
                </a:moveTo>
                <a:cubicBezTo>
                  <a:pt x="569431" y="77322"/>
                  <a:pt x="130160" y="45449"/>
                  <a:pt x="48482" y="76327"/>
                </a:cubicBezTo>
                <a:cubicBezTo>
                  <a:pt x="-33196" y="107205"/>
                  <a:pt x="77368" y="229723"/>
                  <a:pt x="78364" y="255621"/>
                </a:cubicBezTo>
                <a:cubicBezTo>
                  <a:pt x="79360" y="281519"/>
                  <a:pt x="53462" y="170954"/>
                  <a:pt x="54458" y="231715"/>
                </a:cubicBezTo>
                <a:cubicBezTo>
                  <a:pt x="55454" y="292476"/>
                  <a:pt x="92309" y="503644"/>
                  <a:pt x="84341" y="620185"/>
                </a:cubicBezTo>
                <a:cubicBezTo>
                  <a:pt x="76372" y="736726"/>
                  <a:pt x="17604" y="950883"/>
                  <a:pt x="6647" y="930962"/>
                </a:cubicBezTo>
                <a:cubicBezTo>
                  <a:pt x="-4310" y="911041"/>
                  <a:pt x="16608" y="649072"/>
                  <a:pt x="18600" y="500656"/>
                </a:cubicBezTo>
                <a:cubicBezTo>
                  <a:pt x="20592" y="352240"/>
                  <a:pt x="-24231" y="120154"/>
                  <a:pt x="18600" y="40468"/>
                </a:cubicBezTo>
                <a:cubicBezTo>
                  <a:pt x="61431" y="-39218"/>
                  <a:pt x="271604" y="23534"/>
                  <a:pt x="275588" y="22538"/>
                </a:cubicBezTo>
                <a:cubicBezTo>
                  <a:pt x="279572" y="21542"/>
                  <a:pt x="-11282" y="25526"/>
                  <a:pt x="42506" y="34491"/>
                </a:cubicBezTo>
                <a:cubicBezTo>
                  <a:pt x="96294" y="43456"/>
                  <a:pt x="567439" y="63378"/>
                  <a:pt x="568435" y="7035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6" name="フリーフォーム 1435">
            <a:extLst>
              <a:ext uri="{FF2B5EF4-FFF2-40B4-BE49-F238E27FC236}">
                <a16:creationId xmlns:a16="http://schemas.microsoft.com/office/drawing/2014/main" id="{0EFDE882-9F39-F014-E152-6CF86452B4F4}"/>
              </a:ext>
            </a:extLst>
          </p:cNvPr>
          <p:cNvSpPr/>
          <p:nvPr/>
        </p:nvSpPr>
        <p:spPr>
          <a:xfrm>
            <a:off x="9123055" y="2336073"/>
            <a:ext cx="937013" cy="341606"/>
          </a:xfrm>
          <a:custGeom>
            <a:avLst/>
            <a:gdLst>
              <a:gd name="connsiteX0" fmla="*/ 11420 w 937013"/>
              <a:gd name="connsiteY0" fmla="*/ 337277 h 341606"/>
              <a:gd name="connsiteX1" fmla="*/ 741670 w 937013"/>
              <a:gd name="connsiteY1" fmla="*/ 57877 h 341606"/>
              <a:gd name="connsiteX2" fmla="*/ 554345 w 937013"/>
              <a:gd name="connsiteY2" fmla="*/ 124552 h 341606"/>
              <a:gd name="connsiteX3" fmla="*/ 935345 w 937013"/>
              <a:gd name="connsiteY3" fmla="*/ 727 h 341606"/>
              <a:gd name="connsiteX4" fmla="*/ 678170 w 937013"/>
              <a:gd name="connsiteY4" fmla="*/ 80102 h 341606"/>
              <a:gd name="connsiteX5" fmla="*/ 322570 w 937013"/>
              <a:gd name="connsiteY5" fmla="*/ 216627 h 341606"/>
              <a:gd name="connsiteX6" fmla="*/ 11420 w 937013"/>
              <a:gd name="connsiteY6" fmla="*/ 337277 h 34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7013" h="341606">
                <a:moveTo>
                  <a:pt x="11420" y="337277"/>
                </a:moveTo>
                <a:lnTo>
                  <a:pt x="741670" y="57877"/>
                </a:lnTo>
                <a:cubicBezTo>
                  <a:pt x="832157" y="22423"/>
                  <a:pt x="522066" y="134077"/>
                  <a:pt x="554345" y="124552"/>
                </a:cubicBezTo>
                <a:cubicBezTo>
                  <a:pt x="586624" y="115027"/>
                  <a:pt x="914708" y="8135"/>
                  <a:pt x="935345" y="727"/>
                </a:cubicBezTo>
                <a:cubicBezTo>
                  <a:pt x="955982" y="-6681"/>
                  <a:pt x="780299" y="44119"/>
                  <a:pt x="678170" y="80102"/>
                </a:cubicBezTo>
                <a:cubicBezTo>
                  <a:pt x="576041" y="116085"/>
                  <a:pt x="434753" y="171119"/>
                  <a:pt x="322570" y="216627"/>
                </a:cubicBezTo>
                <a:cubicBezTo>
                  <a:pt x="210387" y="262135"/>
                  <a:pt x="-58430" y="363735"/>
                  <a:pt x="11420" y="33727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7" name="フリーフォーム 1436">
            <a:extLst>
              <a:ext uri="{FF2B5EF4-FFF2-40B4-BE49-F238E27FC236}">
                <a16:creationId xmlns:a16="http://schemas.microsoft.com/office/drawing/2014/main" id="{DF1A1A96-12C6-63DC-DC59-C8CEEAD06481}"/>
              </a:ext>
            </a:extLst>
          </p:cNvPr>
          <p:cNvSpPr/>
          <p:nvPr/>
        </p:nvSpPr>
        <p:spPr>
          <a:xfrm>
            <a:off x="9187316" y="2323927"/>
            <a:ext cx="915555" cy="384829"/>
          </a:xfrm>
          <a:custGeom>
            <a:avLst/>
            <a:gdLst>
              <a:gd name="connsiteX0" fmla="*/ 4309 w 915555"/>
              <a:gd name="connsiteY0" fmla="*/ 384348 h 384829"/>
              <a:gd name="connsiteX1" fmla="*/ 550409 w 915555"/>
              <a:gd name="connsiteY1" fmla="*/ 146223 h 384829"/>
              <a:gd name="connsiteX2" fmla="*/ 699634 w 915555"/>
              <a:gd name="connsiteY2" fmla="*/ 50973 h 384829"/>
              <a:gd name="connsiteX3" fmla="*/ 915534 w 915555"/>
              <a:gd name="connsiteY3" fmla="*/ 173 h 384829"/>
              <a:gd name="connsiteX4" fmla="*/ 686934 w 915555"/>
              <a:gd name="connsiteY4" fmla="*/ 41448 h 384829"/>
              <a:gd name="connsiteX5" fmla="*/ 315459 w 915555"/>
              <a:gd name="connsiteY5" fmla="*/ 203373 h 384829"/>
              <a:gd name="connsiteX6" fmla="*/ 4309 w 915555"/>
              <a:gd name="connsiteY6" fmla="*/ 384348 h 38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555" h="384829">
                <a:moveTo>
                  <a:pt x="4309" y="384348"/>
                </a:moveTo>
                <a:cubicBezTo>
                  <a:pt x="43467" y="374823"/>
                  <a:pt x="434522" y="201785"/>
                  <a:pt x="550409" y="146223"/>
                </a:cubicBezTo>
                <a:cubicBezTo>
                  <a:pt x="666297" y="90660"/>
                  <a:pt x="638780" y="75315"/>
                  <a:pt x="699634" y="50973"/>
                </a:cubicBezTo>
                <a:cubicBezTo>
                  <a:pt x="760488" y="26631"/>
                  <a:pt x="917651" y="1761"/>
                  <a:pt x="915534" y="173"/>
                </a:cubicBezTo>
                <a:cubicBezTo>
                  <a:pt x="913417" y="-1415"/>
                  <a:pt x="786946" y="7581"/>
                  <a:pt x="686934" y="41448"/>
                </a:cubicBezTo>
                <a:cubicBezTo>
                  <a:pt x="586922" y="75315"/>
                  <a:pt x="428172" y="147281"/>
                  <a:pt x="315459" y="203373"/>
                </a:cubicBezTo>
                <a:cubicBezTo>
                  <a:pt x="202747" y="259465"/>
                  <a:pt x="-34849" y="393873"/>
                  <a:pt x="4309" y="38434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8" name="フリーフォーム 1437">
            <a:extLst>
              <a:ext uri="{FF2B5EF4-FFF2-40B4-BE49-F238E27FC236}">
                <a16:creationId xmlns:a16="http://schemas.microsoft.com/office/drawing/2014/main" id="{816D83E3-ABB8-94AD-DDFF-CB75A735580C}"/>
              </a:ext>
            </a:extLst>
          </p:cNvPr>
          <p:cNvSpPr/>
          <p:nvPr/>
        </p:nvSpPr>
        <p:spPr>
          <a:xfrm>
            <a:off x="9869415" y="2254102"/>
            <a:ext cx="147808" cy="654365"/>
          </a:xfrm>
          <a:custGeom>
            <a:avLst/>
            <a:gdLst>
              <a:gd name="connsiteX0" fmla="*/ 147710 w 147808"/>
              <a:gd name="connsiteY0" fmla="*/ 148 h 654365"/>
              <a:gd name="connsiteX1" fmla="*/ 52460 w 147808"/>
              <a:gd name="connsiteY1" fmla="*/ 190648 h 654365"/>
              <a:gd name="connsiteX2" fmla="*/ 4835 w 147808"/>
              <a:gd name="connsiteY2" fmla="*/ 304948 h 654365"/>
              <a:gd name="connsiteX3" fmla="*/ 4835 w 147808"/>
              <a:gd name="connsiteY3" fmla="*/ 298598 h 654365"/>
              <a:gd name="connsiteX4" fmla="*/ 33410 w 147808"/>
              <a:gd name="connsiteY4" fmla="*/ 644673 h 654365"/>
              <a:gd name="connsiteX5" fmla="*/ 23885 w 147808"/>
              <a:gd name="connsiteY5" fmla="*/ 524023 h 654365"/>
              <a:gd name="connsiteX6" fmla="*/ 33410 w 147808"/>
              <a:gd name="connsiteY6" fmla="*/ 165248 h 654365"/>
              <a:gd name="connsiteX7" fmla="*/ 147710 w 147808"/>
              <a:gd name="connsiteY7" fmla="*/ 148 h 654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7808" h="654365">
                <a:moveTo>
                  <a:pt x="147710" y="148"/>
                </a:moveTo>
                <a:cubicBezTo>
                  <a:pt x="150885" y="4381"/>
                  <a:pt x="76272" y="139848"/>
                  <a:pt x="52460" y="190648"/>
                </a:cubicBezTo>
                <a:cubicBezTo>
                  <a:pt x="28648" y="241448"/>
                  <a:pt x="12772" y="286956"/>
                  <a:pt x="4835" y="304948"/>
                </a:cubicBezTo>
                <a:cubicBezTo>
                  <a:pt x="-3103" y="322940"/>
                  <a:pt x="72" y="241977"/>
                  <a:pt x="4835" y="298598"/>
                </a:cubicBezTo>
                <a:cubicBezTo>
                  <a:pt x="9597" y="355219"/>
                  <a:pt x="30235" y="607102"/>
                  <a:pt x="33410" y="644673"/>
                </a:cubicBezTo>
                <a:cubicBezTo>
                  <a:pt x="36585" y="682244"/>
                  <a:pt x="23885" y="603927"/>
                  <a:pt x="23885" y="524023"/>
                </a:cubicBezTo>
                <a:cubicBezTo>
                  <a:pt x="23885" y="444119"/>
                  <a:pt x="11714" y="247269"/>
                  <a:pt x="33410" y="165248"/>
                </a:cubicBezTo>
                <a:cubicBezTo>
                  <a:pt x="55106" y="83227"/>
                  <a:pt x="144535" y="-4085"/>
                  <a:pt x="147710" y="14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9" name="フリーフォーム 1438">
            <a:extLst>
              <a:ext uri="{FF2B5EF4-FFF2-40B4-BE49-F238E27FC236}">
                <a16:creationId xmlns:a16="http://schemas.microsoft.com/office/drawing/2014/main" id="{CC4102F6-D0D5-6DDB-3F7B-5931C9C0801B}"/>
              </a:ext>
            </a:extLst>
          </p:cNvPr>
          <p:cNvSpPr/>
          <p:nvPr/>
        </p:nvSpPr>
        <p:spPr>
          <a:xfrm>
            <a:off x="9847060" y="2311400"/>
            <a:ext cx="43381" cy="654708"/>
          </a:xfrm>
          <a:custGeom>
            <a:avLst/>
            <a:gdLst>
              <a:gd name="connsiteX0" fmla="*/ 43065 w 43381"/>
              <a:gd name="connsiteY0" fmla="*/ 0 h 654708"/>
              <a:gd name="connsiteX1" fmla="*/ 1790 w 43381"/>
              <a:gd name="connsiteY1" fmla="*/ 307975 h 654708"/>
              <a:gd name="connsiteX2" fmla="*/ 8140 w 43381"/>
              <a:gd name="connsiteY2" fmla="*/ 565150 h 654708"/>
              <a:gd name="connsiteX3" fmla="*/ 14490 w 43381"/>
              <a:gd name="connsiteY3" fmla="*/ 498475 h 654708"/>
              <a:gd name="connsiteX4" fmla="*/ 14490 w 43381"/>
              <a:gd name="connsiteY4" fmla="*/ 650875 h 654708"/>
              <a:gd name="connsiteX5" fmla="*/ 20840 w 43381"/>
              <a:gd name="connsiteY5" fmla="*/ 311150 h 654708"/>
              <a:gd name="connsiteX6" fmla="*/ 43065 w 43381"/>
              <a:gd name="connsiteY6" fmla="*/ 0 h 654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381" h="654708">
                <a:moveTo>
                  <a:pt x="43065" y="0"/>
                </a:moveTo>
                <a:cubicBezTo>
                  <a:pt x="39890" y="-529"/>
                  <a:pt x="7611" y="213783"/>
                  <a:pt x="1790" y="307975"/>
                </a:cubicBezTo>
                <a:cubicBezTo>
                  <a:pt x="-4031" y="402167"/>
                  <a:pt x="6023" y="533400"/>
                  <a:pt x="8140" y="565150"/>
                </a:cubicBezTo>
                <a:cubicBezTo>
                  <a:pt x="10257" y="596900"/>
                  <a:pt x="13432" y="484188"/>
                  <a:pt x="14490" y="498475"/>
                </a:cubicBezTo>
                <a:cubicBezTo>
                  <a:pt x="15548" y="512762"/>
                  <a:pt x="13432" y="682096"/>
                  <a:pt x="14490" y="650875"/>
                </a:cubicBezTo>
                <a:cubicBezTo>
                  <a:pt x="15548" y="619654"/>
                  <a:pt x="17136" y="416454"/>
                  <a:pt x="20840" y="311150"/>
                </a:cubicBezTo>
                <a:cubicBezTo>
                  <a:pt x="24544" y="205846"/>
                  <a:pt x="46240" y="529"/>
                  <a:pt x="43065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0" name="フリーフォーム 1439">
            <a:extLst>
              <a:ext uri="{FF2B5EF4-FFF2-40B4-BE49-F238E27FC236}">
                <a16:creationId xmlns:a16="http://schemas.microsoft.com/office/drawing/2014/main" id="{4183018D-6A6E-D00B-46E9-1AF49A91699D}"/>
              </a:ext>
            </a:extLst>
          </p:cNvPr>
          <p:cNvSpPr/>
          <p:nvPr/>
        </p:nvSpPr>
        <p:spPr>
          <a:xfrm>
            <a:off x="9146569" y="2564480"/>
            <a:ext cx="151174" cy="825562"/>
          </a:xfrm>
          <a:custGeom>
            <a:avLst/>
            <a:gdLst>
              <a:gd name="connsiteX0" fmla="*/ 149831 w 151174"/>
              <a:gd name="connsiteY0" fmla="*/ 920 h 825562"/>
              <a:gd name="connsiteX1" fmla="*/ 102206 w 151174"/>
              <a:gd name="connsiteY1" fmla="*/ 318420 h 825562"/>
              <a:gd name="connsiteX2" fmla="*/ 64106 w 151174"/>
              <a:gd name="connsiteY2" fmla="*/ 429545 h 825562"/>
              <a:gd name="connsiteX3" fmla="*/ 124431 w 151174"/>
              <a:gd name="connsiteY3" fmla="*/ 575595 h 825562"/>
              <a:gd name="connsiteX4" fmla="*/ 133956 w 151174"/>
              <a:gd name="connsiteY4" fmla="*/ 823245 h 825562"/>
              <a:gd name="connsiteX5" fmla="*/ 149831 w 151174"/>
              <a:gd name="connsiteY5" fmla="*/ 689895 h 825562"/>
              <a:gd name="connsiteX6" fmla="*/ 95856 w 151174"/>
              <a:gd name="connsiteY6" fmla="*/ 527970 h 825562"/>
              <a:gd name="connsiteX7" fmla="*/ 3781 w 151174"/>
              <a:gd name="connsiteY7" fmla="*/ 369220 h 825562"/>
              <a:gd name="connsiteX8" fmla="*/ 26006 w 151174"/>
              <a:gd name="connsiteY8" fmla="*/ 388270 h 825562"/>
              <a:gd name="connsiteX9" fmla="*/ 102206 w 151174"/>
              <a:gd name="connsiteY9" fmla="*/ 191420 h 825562"/>
              <a:gd name="connsiteX10" fmla="*/ 70456 w 151174"/>
              <a:gd name="connsiteY10" fmla="*/ 219995 h 825562"/>
              <a:gd name="connsiteX11" fmla="*/ 149831 w 151174"/>
              <a:gd name="connsiteY11" fmla="*/ 920 h 82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1174" h="825562">
                <a:moveTo>
                  <a:pt x="149831" y="920"/>
                </a:moveTo>
                <a:cubicBezTo>
                  <a:pt x="155123" y="17324"/>
                  <a:pt x="116493" y="246983"/>
                  <a:pt x="102206" y="318420"/>
                </a:cubicBezTo>
                <a:cubicBezTo>
                  <a:pt x="87918" y="389858"/>
                  <a:pt x="60402" y="386682"/>
                  <a:pt x="64106" y="429545"/>
                </a:cubicBezTo>
                <a:cubicBezTo>
                  <a:pt x="67810" y="472408"/>
                  <a:pt x="112789" y="509978"/>
                  <a:pt x="124431" y="575595"/>
                </a:cubicBezTo>
                <a:cubicBezTo>
                  <a:pt x="136073" y="641212"/>
                  <a:pt x="129723" y="804195"/>
                  <a:pt x="133956" y="823245"/>
                </a:cubicBezTo>
                <a:cubicBezTo>
                  <a:pt x="138189" y="842295"/>
                  <a:pt x="156181" y="739108"/>
                  <a:pt x="149831" y="689895"/>
                </a:cubicBezTo>
                <a:cubicBezTo>
                  <a:pt x="143481" y="640682"/>
                  <a:pt x="120198" y="581416"/>
                  <a:pt x="95856" y="527970"/>
                </a:cubicBezTo>
                <a:cubicBezTo>
                  <a:pt x="71514" y="474524"/>
                  <a:pt x="15423" y="392503"/>
                  <a:pt x="3781" y="369220"/>
                </a:cubicBezTo>
                <a:cubicBezTo>
                  <a:pt x="-7861" y="345937"/>
                  <a:pt x="9602" y="417903"/>
                  <a:pt x="26006" y="388270"/>
                </a:cubicBezTo>
                <a:cubicBezTo>
                  <a:pt x="42410" y="358637"/>
                  <a:pt x="94798" y="219466"/>
                  <a:pt x="102206" y="191420"/>
                </a:cubicBezTo>
                <a:cubicBezTo>
                  <a:pt x="109614" y="163374"/>
                  <a:pt x="63048" y="247512"/>
                  <a:pt x="70456" y="219995"/>
                </a:cubicBezTo>
                <a:cubicBezTo>
                  <a:pt x="77864" y="192478"/>
                  <a:pt x="144539" y="-15484"/>
                  <a:pt x="149831" y="92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1" name="フリーフォーム 1440">
            <a:extLst>
              <a:ext uri="{FF2B5EF4-FFF2-40B4-BE49-F238E27FC236}">
                <a16:creationId xmlns:a16="http://schemas.microsoft.com/office/drawing/2014/main" id="{13761A76-A156-A3E5-9311-1C0E713BFC85}"/>
              </a:ext>
            </a:extLst>
          </p:cNvPr>
          <p:cNvSpPr/>
          <p:nvPr/>
        </p:nvSpPr>
        <p:spPr>
          <a:xfrm>
            <a:off x="9213275" y="2853114"/>
            <a:ext cx="766831" cy="740196"/>
          </a:xfrm>
          <a:custGeom>
            <a:avLst/>
            <a:gdLst>
              <a:gd name="connsiteX0" fmla="*/ 765750 w 766831"/>
              <a:gd name="connsiteY0" fmla="*/ 1211 h 740196"/>
              <a:gd name="connsiteX1" fmla="*/ 311725 w 766831"/>
              <a:gd name="connsiteY1" fmla="*/ 280611 h 740196"/>
              <a:gd name="connsiteX2" fmla="*/ 16450 w 766831"/>
              <a:gd name="connsiteY2" fmla="*/ 547311 h 740196"/>
              <a:gd name="connsiteX3" fmla="*/ 67250 w 766831"/>
              <a:gd name="connsiteY3" fmla="*/ 512386 h 740196"/>
              <a:gd name="connsiteX4" fmla="*/ 314900 w 766831"/>
              <a:gd name="connsiteY4" fmla="*/ 737811 h 740196"/>
              <a:gd name="connsiteX5" fmla="*/ 181550 w 766831"/>
              <a:gd name="connsiteY5" fmla="*/ 623511 h 740196"/>
              <a:gd name="connsiteX6" fmla="*/ 172025 w 766831"/>
              <a:gd name="connsiteY6" fmla="*/ 506036 h 740196"/>
              <a:gd name="connsiteX7" fmla="*/ 413325 w 766831"/>
              <a:gd name="connsiteY7" fmla="*/ 299661 h 740196"/>
              <a:gd name="connsiteX8" fmla="*/ 394275 w 766831"/>
              <a:gd name="connsiteY8" fmla="*/ 299661 h 740196"/>
              <a:gd name="connsiteX9" fmla="*/ 553025 w 766831"/>
              <a:gd name="connsiteY9" fmla="*/ 198061 h 740196"/>
              <a:gd name="connsiteX10" fmla="*/ 441900 w 766831"/>
              <a:gd name="connsiteY10" fmla="*/ 179011 h 740196"/>
              <a:gd name="connsiteX11" fmla="*/ 765750 w 766831"/>
              <a:gd name="connsiteY11" fmla="*/ 1211 h 740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6831" h="740196">
                <a:moveTo>
                  <a:pt x="765750" y="1211"/>
                </a:moveTo>
                <a:cubicBezTo>
                  <a:pt x="744054" y="18144"/>
                  <a:pt x="436608" y="189594"/>
                  <a:pt x="311725" y="280611"/>
                </a:cubicBezTo>
                <a:cubicBezTo>
                  <a:pt x="186842" y="371628"/>
                  <a:pt x="57196" y="508682"/>
                  <a:pt x="16450" y="547311"/>
                </a:cubicBezTo>
                <a:cubicBezTo>
                  <a:pt x="-24296" y="585940"/>
                  <a:pt x="17508" y="480636"/>
                  <a:pt x="67250" y="512386"/>
                </a:cubicBezTo>
                <a:cubicBezTo>
                  <a:pt x="116992" y="544136"/>
                  <a:pt x="295850" y="719290"/>
                  <a:pt x="314900" y="737811"/>
                </a:cubicBezTo>
                <a:cubicBezTo>
                  <a:pt x="333950" y="756332"/>
                  <a:pt x="205363" y="662140"/>
                  <a:pt x="181550" y="623511"/>
                </a:cubicBezTo>
                <a:cubicBezTo>
                  <a:pt x="157737" y="584882"/>
                  <a:pt x="133396" y="560011"/>
                  <a:pt x="172025" y="506036"/>
                </a:cubicBezTo>
                <a:cubicBezTo>
                  <a:pt x="210654" y="452061"/>
                  <a:pt x="376283" y="334057"/>
                  <a:pt x="413325" y="299661"/>
                </a:cubicBezTo>
                <a:cubicBezTo>
                  <a:pt x="450367" y="265265"/>
                  <a:pt x="370992" y="316594"/>
                  <a:pt x="394275" y="299661"/>
                </a:cubicBezTo>
                <a:cubicBezTo>
                  <a:pt x="417558" y="282728"/>
                  <a:pt x="545088" y="218169"/>
                  <a:pt x="553025" y="198061"/>
                </a:cubicBezTo>
                <a:cubicBezTo>
                  <a:pt x="560962" y="177953"/>
                  <a:pt x="408033" y="208115"/>
                  <a:pt x="441900" y="179011"/>
                </a:cubicBezTo>
                <a:cubicBezTo>
                  <a:pt x="475767" y="149907"/>
                  <a:pt x="787446" y="-15722"/>
                  <a:pt x="765750" y="121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3" name="フリーフォーム 1442">
            <a:extLst>
              <a:ext uri="{FF2B5EF4-FFF2-40B4-BE49-F238E27FC236}">
                <a16:creationId xmlns:a16="http://schemas.microsoft.com/office/drawing/2014/main" id="{4AD0CBAA-99DC-00BB-6C05-ACB9611FE78C}"/>
              </a:ext>
            </a:extLst>
          </p:cNvPr>
          <p:cNvSpPr/>
          <p:nvPr/>
        </p:nvSpPr>
        <p:spPr>
          <a:xfrm>
            <a:off x="9916144" y="2840920"/>
            <a:ext cx="620048" cy="549859"/>
          </a:xfrm>
          <a:custGeom>
            <a:avLst/>
            <a:gdLst>
              <a:gd name="connsiteX0" fmla="*/ 2556 w 620048"/>
              <a:gd name="connsiteY0" fmla="*/ 705 h 549859"/>
              <a:gd name="connsiteX1" fmla="*/ 218456 w 620048"/>
              <a:gd name="connsiteY1" fmla="*/ 289630 h 549859"/>
              <a:gd name="connsiteX2" fmla="*/ 227981 w 620048"/>
              <a:gd name="connsiteY2" fmla="*/ 280105 h 549859"/>
              <a:gd name="connsiteX3" fmla="*/ 377206 w 620048"/>
              <a:gd name="connsiteY3" fmla="*/ 359480 h 549859"/>
              <a:gd name="connsiteX4" fmla="*/ 608981 w 620048"/>
              <a:gd name="connsiteY4" fmla="*/ 543630 h 549859"/>
              <a:gd name="connsiteX5" fmla="*/ 548656 w 620048"/>
              <a:gd name="connsiteY5" fmla="*/ 483305 h 549859"/>
              <a:gd name="connsiteX6" fmla="*/ 250206 w 620048"/>
              <a:gd name="connsiteY6" fmla="*/ 257880 h 549859"/>
              <a:gd name="connsiteX7" fmla="*/ 259731 w 620048"/>
              <a:gd name="connsiteY7" fmla="*/ 334080 h 549859"/>
              <a:gd name="connsiteX8" fmla="*/ 88281 w 620048"/>
              <a:gd name="connsiteY8" fmla="*/ 197555 h 549859"/>
              <a:gd name="connsiteX9" fmla="*/ 97806 w 620048"/>
              <a:gd name="connsiteY9" fmla="*/ 207080 h 549859"/>
              <a:gd name="connsiteX10" fmla="*/ 2556 w 620048"/>
              <a:gd name="connsiteY10" fmla="*/ 705 h 549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0048" h="549859">
                <a:moveTo>
                  <a:pt x="2556" y="705"/>
                </a:moveTo>
                <a:cubicBezTo>
                  <a:pt x="22664" y="14463"/>
                  <a:pt x="180885" y="243063"/>
                  <a:pt x="218456" y="289630"/>
                </a:cubicBezTo>
                <a:cubicBezTo>
                  <a:pt x="256027" y="336197"/>
                  <a:pt x="201523" y="268463"/>
                  <a:pt x="227981" y="280105"/>
                </a:cubicBezTo>
                <a:cubicBezTo>
                  <a:pt x="254439" y="291747"/>
                  <a:pt x="313706" y="315559"/>
                  <a:pt x="377206" y="359480"/>
                </a:cubicBezTo>
                <a:cubicBezTo>
                  <a:pt x="440706" y="403401"/>
                  <a:pt x="580406" y="522993"/>
                  <a:pt x="608981" y="543630"/>
                </a:cubicBezTo>
                <a:cubicBezTo>
                  <a:pt x="637556" y="564267"/>
                  <a:pt x="608452" y="530930"/>
                  <a:pt x="548656" y="483305"/>
                </a:cubicBezTo>
                <a:cubicBezTo>
                  <a:pt x="488860" y="435680"/>
                  <a:pt x="298360" y="282751"/>
                  <a:pt x="250206" y="257880"/>
                </a:cubicBezTo>
                <a:cubicBezTo>
                  <a:pt x="202052" y="233009"/>
                  <a:pt x="286719" y="344134"/>
                  <a:pt x="259731" y="334080"/>
                </a:cubicBezTo>
                <a:cubicBezTo>
                  <a:pt x="232744" y="324026"/>
                  <a:pt x="115269" y="218722"/>
                  <a:pt x="88281" y="197555"/>
                </a:cubicBezTo>
                <a:cubicBezTo>
                  <a:pt x="61294" y="176388"/>
                  <a:pt x="108389" y="235655"/>
                  <a:pt x="97806" y="207080"/>
                </a:cubicBezTo>
                <a:cubicBezTo>
                  <a:pt x="87223" y="178505"/>
                  <a:pt x="-17552" y="-13053"/>
                  <a:pt x="2556" y="70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4" name="フリーフォーム 1443">
            <a:extLst>
              <a:ext uri="{FF2B5EF4-FFF2-40B4-BE49-F238E27FC236}">
                <a16:creationId xmlns:a16="http://schemas.microsoft.com/office/drawing/2014/main" id="{76218FB7-DDB3-4C77-F668-31B5407410E4}"/>
              </a:ext>
            </a:extLst>
          </p:cNvPr>
          <p:cNvSpPr/>
          <p:nvPr/>
        </p:nvSpPr>
        <p:spPr>
          <a:xfrm>
            <a:off x="9486713" y="3276441"/>
            <a:ext cx="515478" cy="337314"/>
          </a:xfrm>
          <a:custGeom>
            <a:avLst/>
            <a:gdLst>
              <a:gd name="connsiteX0" fmla="*/ 31937 w 515478"/>
              <a:gd name="connsiteY0" fmla="*/ 159 h 337314"/>
              <a:gd name="connsiteX1" fmla="*/ 28762 w 515478"/>
              <a:gd name="connsiteY1" fmla="*/ 187484 h 337314"/>
              <a:gd name="connsiteX2" fmla="*/ 190687 w 515478"/>
              <a:gd name="connsiteY2" fmla="*/ 225584 h 337314"/>
              <a:gd name="connsiteX3" fmla="*/ 212912 w 515478"/>
              <a:gd name="connsiteY3" fmla="*/ 250984 h 337314"/>
              <a:gd name="connsiteX4" fmla="*/ 511362 w 515478"/>
              <a:gd name="connsiteY4" fmla="*/ 336709 h 337314"/>
              <a:gd name="connsiteX5" fmla="*/ 362137 w 515478"/>
              <a:gd name="connsiteY5" fmla="*/ 285909 h 337314"/>
              <a:gd name="connsiteX6" fmla="*/ 22412 w 515478"/>
              <a:gd name="connsiteY6" fmla="*/ 222409 h 337314"/>
              <a:gd name="connsiteX7" fmla="*/ 31937 w 515478"/>
              <a:gd name="connsiteY7" fmla="*/ 159 h 33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5478" h="337314">
                <a:moveTo>
                  <a:pt x="31937" y="159"/>
                </a:moveTo>
                <a:cubicBezTo>
                  <a:pt x="32995" y="-5662"/>
                  <a:pt x="2304" y="149913"/>
                  <a:pt x="28762" y="187484"/>
                </a:cubicBezTo>
                <a:cubicBezTo>
                  <a:pt x="55220" y="225055"/>
                  <a:pt x="159995" y="215001"/>
                  <a:pt x="190687" y="225584"/>
                </a:cubicBezTo>
                <a:cubicBezTo>
                  <a:pt x="221379" y="236167"/>
                  <a:pt x="159466" y="232463"/>
                  <a:pt x="212912" y="250984"/>
                </a:cubicBezTo>
                <a:cubicBezTo>
                  <a:pt x="266358" y="269505"/>
                  <a:pt x="486491" y="330888"/>
                  <a:pt x="511362" y="336709"/>
                </a:cubicBezTo>
                <a:cubicBezTo>
                  <a:pt x="536233" y="342530"/>
                  <a:pt x="443629" y="304959"/>
                  <a:pt x="362137" y="285909"/>
                </a:cubicBezTo>
                <a:cubicBezTo>
                  <a:pt x="280645" y="266859"/>
                  <a:pt x="77445" y="266330"/>
                  <a:pt x="22412" y="222409"/>
                </a:cubicBezTo>
                <a:cubicBezTo>
                  <a:pt x="-32621" y="178488"/>
                  <a:pt x="30879" y="5980"/>
                  <a:pt x="31937" y="15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5" name="フリーフォーム 1444">
            <a:extLst>
              <a:ext uri="{FF2B5EF4-FFF2-40B4-BE49-F238E27FC236}">
                <a16:creationId xmlns:a16="http://schemas.microsoft.com/office/drawing/2014/main" id="{2760000F-11F4-A0C5-E579-23B66D8888FE}"/>
              </a:ext>
            </a:extLst>
          </p:cNvPr>
          <p:cNvSpPr/>
          <p:nvPr/>
        </p:nvSpPr>
        <p:spPr>
          <a:xfrm>
            <a:off x="9931400" y="3295076"/>
            <a:ext cx="613720" cy="369306"/>
          </a:xfrm>
          <a:custGeom>
            <a:avLst/>
            <a:gdLst>
              <a:gd name="connsiteX0" fmla="*/ 501650 w 613720"/>
              <a:gd name="connsiteY0" fmla="*/ 574 h 369306"/>
              <a:gd name="connsiteX1" fmla="*/ 584200 w 613720"/>
              <a:gd name="connsiteY1" fmla="*/ 152974 h 369306"/>
              <a:gd name="connsiteX2" fmla="*/ 476250 w 613720"/>
              <a:gd name="connsiteY2" fmla="*/ 270449 h 369306"/>
              <a:gd name="connsiteX3" fmla="*/ 485775 w 613720"/>
              <a:gd name="connsiteY3" fmla="*/ 257749 h 369306"/>
              <a:gd name="connsiteX4" fmla="*/ 368300 w 613720"/>
              <a:gd name="connsiteY4" fmla="*/ 362524 h 369306"/>
              <a:gd name="connsiteX5" fmla="*/ 390525 w 613720"/>
              <a:gd name="connsiteY5" fmla="*/ 359349 h 369306"/>
              <a:gd name="connsiteX6" fmla="*/ 0 w 613720"/>
              <a:gd name="connsiteY6" fmla="*/ 368874 h 369306"/>
              <a:gd name="connsiteX7" fmla="*/ 387350 w 613720"/>
              <a:gd name="connsiteY7" fmla="*/ 356174 h 369306"/>
              <a:gd name="connsiteX8" fmla="*/ 476250 w 613720"/>
              <a:gd name="connsiteY8" fmla="*/ 333949 h 369306"/>
              <a:gd name="connsiteX9" fmla="*/ 568325 w 613720"/>
              <a:gd name="connsiteY9" fmla="*/ 222824 h 369306"/>
              <a:gd name="connsiteX10" fmla="*/ 504825 w 613720"/>
              <a:gd name="connsiteY10" fmla="*/ 276799 h 369306"/>
              <a:gd name="connsiteX11" fmla="*/ 612775 w 613720"/>
              <a:gd name="connsiteY11" fmla="*/ 73599 h 369306"/>
              <a:gd name="connsiteX12" fmla="*/ 555625 w 613720"/>
              <a:gd name="connsiteY12" fmla="*/ 98999 h 369306"/>
              <a:gd name="connsiteX13" fmla="*/ 501650 w 613720"/>
              <a:gd name="connsiteY13" fmla="*/ 574 h 369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3720" h="369306">
                <a:moveTo>
                  <a:pt x="501650" y="574"/>
                </a:moveTo>
                <a:cubicBezTo>
                  <a:pt x="506412" y="9570"/>
                  <a:pt x="588433" y="107995"/>
                  <a:pt x="584200" y="152974"/>
                </a:cubicBezTo>
                <a:cubicBezTo>
                  <a:pt x="579967" y="197953"/>
                  <a:pt x="476250" y="270449"/>
                  <a:pt x="476250" y="270449"/>
                </a:cubicBezTo>
                <a:cubicBezTo>
                  <a:pt x="459846" y="287912"/>
                  <a:pt x="503767" y="242403"/>
                  <a:pt x="485775" y="257749"/>
                </a:cubicBezTo>
                <a:cubicBezTo>
                  <a:pt x="467783" y="273095"/>
                  <a:pt x="384175" y="345591"/>
                  <a:pt x="368300" y="362524"/>
                </a:cubicBezTo>
                <a:cubicBezTo>
                  <a:pt x="352425" y="379457"/>
                  <a:pt x="390525" y="359349"/>
                  <a:pt x="390525" y="359349"/>
                </a:cubicBezTo>
                <a:lnTo>
                  <a:pt x="0" y="368874"/>
                </a:lnTo>
                <a:cubicBezTo>
                  <a:pt x="-529" y="368345"/>
                  <a:pt x="307975" y="361995"/>
                  <a:pt x="387350" y="356174"/>
                </a:cubicBezTo>
                <a:cubicBezTo>
                  <a:pt x="466725" y="350353"/>
                  <a:pt x="446088" y="356174"/>
                  <a:pt x="476250" y="333949"/>
                </a:cubicBezTo>
                <a:cubicBezTo>
                  <a:pt x="506412" y="311724"/>
                  <a:pt x="563562" y="232349"/>
                  <a:pt x="568325" y="222824"/>
                </a:cubicBezTo>
                <a:cubicBezTo>
                  <a:pt x="573088" y="213299"/>
                  <a:pt x="497417" y="301670"/>
                  <a:pt x="504825" y="276799"/>
                </a:cubicBezTo>
                <a:cubicBezTo>
                  <a:pt x="512233" y="251928"/>
                  <a:pt x="604308" y="103232"/>
                  <a:pt x="612775" y="73599"/>
                </a:cubicBezTo>
                <a:cubicBezTo>
                  <a:pt x="621242" y="43966"/>
                  <a:pt x="570442" y="106937"/>
                  <a:pt x="555625" y="98999"/>
                </a:cubicBezTo>
                <a:cubicBezTo>
                  <a:pt x="540808" y="91062"/>
                  <a:pt x="496888" y="-8422"/>
                  <a:pt x="501650" y="57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6" name="フリーフォーム 1445">
            <a:extLst>
              <a:ext uri="{FF2B5EF4-FFF2-40B4-BE49-F238E27FC236}">
                <a16:creationId xmlns:a16="http://schemas.microsoft.com/office/drawing/2014/main" id="{7485737F-F9BC-3893-9066-68C6B676EA16}"/>
              </a:ext>
            </a:extLst>
          </p:cNvPr>
          <p:cNvSpPr/>
          <p:nvPr/>
        </p:nvSpPr>
        <p:spPr>
          <a:xfrm>
            <a:off x="10042033" y="3536433"/>
            <a:ext cx="238841" cy="143392"/>
          </a:xfrm>
          <a:custGeom>
            <a:avLst/>
            <a:gdLst>
              <a:gd name="connsiteX0" fmla="*/ 22717 w 238841"/>
              <a:gd name="connsiteY0" fmla="*/ 60842 h 143392"/>
              <a:gd name="connsiteX1" fmla="*/ 86217 w 238841"/>
              <a:gd name="connsiteY1" fmla="*/ 25917 h 143392"/>
              <a:gd name="connsiteX2" fmla="*/ 206867 w 238841"/>
              <a:gd name="connsiteY2" fmla="*/ 79892 h 143392"/>
              <a:gd name="connsiteX3" fmla="*/ 165592 w 238841"/>
              <a:gd name="connsiteY3" fmla="*/ 143392 h 143392"/>
              <a:gd name="connsiteX4" fmla="*/ 238617 w 238841"/>
              <a:gd name="connsiteY4" fmla="*/ 79892 h 143392"/>
              <a:gd name="connsiteX5" fmla="*/ 137017 w 238841"/>
              <a:gd name="connsiteY5" fmla="*/ 6867 h 143392"/>
              <a:gd name="connsiteX6" fmla="*/ 79867 w 238841"/>
              <a:gd name="connsiteY6" fmla="*/ 16392 h 143392"/>
              <a:gd name="connsiteX7" fmla="*/ 3667 w 238841"/>
              <a:gd name="connsiteY7" fmla="*/ 124342 h 143392"/>
              <a:gd name="connsiteX8" fmla="*/ 22717 w 238841"/>
              <a:gd name="connsiteY8" fmla="*/ 60842 h 14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841" h="143392">
                <a:moveTo>
                  <a:pt x="22717" y="60842"/>
                </a:moveTo>
                <a:cubicBezTo>
                  <a:pt x="36475" y="44438"/>
                  <a:pt x="55525" y="22742"/>
                  <a:pt x="86217" y="25917"/>
                </a:cubicBezTo>
                <a:cubicBezTo>
                  <a:pt x="116909" y="29092"/>
                  <a:pt x="193638" y="60313"/>
                  <a:pt x="206867" y="79892"/>
                </a:cubicBezTo>
                <a:cubicBezTo>
                  <a:pt x="220096" y="99471"/>
                  <a:pt x="160300" y="143392"/>
                  <a:pt x="165592" y="143392"/>
                </a:cubicBezTo>
                <a:cubicBezTo>
                  <a:pt x="170884" y="143392"/>
                  <a:pt x="243380" y="102646"/>
                  <a:pt x="238617" y="79892"/>
                </a:cubicBezTo>
                <a:cubicBezTo>
                  <a:pt x="233854" y="57138"/>
                  <a:pt x="163475" y="17450"/>
                  <a:pt x="137017" y="6867"/>
                </a:cubicBezTo>
                <a:cubicBezTo>
                  <a:pt x="110559" y="-3716"/>
                  <a:pt x="102092" y="-3187"/>
                  <a:pt x="79867" y="16392"/>
                </a:cubicBezTo>
                <a:cubicBezTo>
                  <a:pt x="57642" y="35971"/>
                  <a:pt x="14779" y="114817"/>
                  <a:pt x="3667" y="124342"/>
                </a:cubicBezTo>
                <a:cubicBezTo>
                  <a:pt x="-7446" y="133867"/>
                  <a:pt x="8959" y="77246"/>
                  <a:pt x="22717" y="6084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7" name="フリーフォーム 1446">
            <a:extLst>
              <a:ext uri="{FF2B5EF4-FFF2-40B4-BE49-F238E27FC236}">
                <a16:creationId xmlns:a16="http://schemas.microsoft.com/office/drawing/2014/main" id="{CAA1A130-E45F-411D-8443-4BC3DE253983}"/>
              </a:ext>
            </a:extLst>
          </p:cNvPr>
          <p:cNvSpPr/>
          <p:nvPr/>
        </p:nvSpPr>
        <p:spPr>
          <a:xfrm>
            <a:off x="10043978" y="3492243"/>
            <a:ext cx="325783" cy="208244"/>
          </a:xfrm>
          <a:custGeom>
            <a:avLst/>
            <a:gdLst>
              <a:gd name="connsiteX0" fmla="*/ 42997 w 325783"/>
              <a:gd name="connsiteY0" fmla="*/ 257 h 208244"/>
              <a:gd name="connsiteX1" fmla="*/ 39822 w 325783"/>
              <a:gd name="connsiteY1" fmla="*/ 139957 h 208244"/>
              <a:gd name="connsiteX2" fmla="*/ 154122 w 325783"/>
              <a:gd name="connsiteY2" fmla="*/ 200282 h 208244"/>
              <a:gd name="connsiteX3" fmla="*/ 74747 w 325783"/>
              <a:gd name="connsiteY3" fmla="*/ 203457 h 208244"/>
              <a:gd name="connsiteX4" fmla="*/ 325572 w 325783"/>
              <a:gd name="connsiteY4" fmla="*/ 162182 h 208244"/>
              <a:gd name="connsiteX5" fmla="*/ 116022 w 325783"/>
              <a:gd name="connsiteY5" fmla="*/ 184407 h 208244"/>
              <a:gd name="connsiteX6" fmla="*/ 1722 w 325783"/>
              <a:gd name="connsiteY6" fmla="*/ 178057 h 208244"/>
              <a:gd name="connsiteX7" fmla="*/ 42997 w 325783"/>
              <a:gd name="connsiteY7" fmla="*/ 257 h 208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5783" h="208244">
                <a:moveTo>
                  <a:pt x="42997" y="257"/>
                </a:moveTo>
                <a:cubicBezTo>
                  <a:pt x="49347" y="-6093"/>
                  <a:pt x="21301" y="106620"/>
                  <a:pt x="39822" y="139957"/>
                </a:cubicBezTo>
                <a:cubicBezTo>
                  <a:pt x="58343" y="173295"/>
                  <a:pt x="148301" y="189699"/>
                  <a:pt x="154122" y="200282"/>
                </a:cubicBezTo>
                <a:cubicBezTo>
                  <a:pt x="159943" y="210865"/>
                  <a:pt x="46172" y="209807"/>
                  <a:pt x="74747" y="203457"/>
                </a:cubicBezTo>
                <a:cubicBezTo>
                  <a:pt x="103322" y="197107"/>
                  <a:pt x="318693" y="165357"/>
                  <a:pt x="325572" y="162182"/>
                </a:cubicBezTo>
                <a:cubicBezTo>
                  <a:pt x="332451" y="159007"/>
                  <a:pt x="169997" y="181761"/>
                  <a:pt x="116022" y="184407"/>
                </a:cubicBezTo>
                <a:cubicBezTo>
                  <a:pt x="62047" y="187053"/>
                  <a:pt x="12834" y="203986"/>
                  <a:pt x="1722" y="178057"/>
                </a:cubicBezTo>
                <a:cubicBezTo>
                  <a:pt x="-9391" y="152128"/>
                  <a:pt x="36647" y="6607"/>
                  <a:pt x="42997" y="25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8" name="フリーフォーム 1447">
            <a:extLst>
              <a:ext uri="{FF2B5EF4-FFF2-40B4-BE49-F238E27FC236}">
                <a16:creationId xmlns:a16="http://schemas.microsoft.com/office/drawing/2014/main" id="{E544E423-F299-DEFA-AB68-B54547639270}"/>
              </a:ext>
            </a:extLst>
          </p:cNvPr>
          <p:cNvSpPr/>
          <p:nvPr/>
        </p:nvSpPr>
        <p:spPr>
          <a:xfrm>
            <a:off x="9912256" y="3571772"/>
            <a:ext cx="330664" cy="89047"/>
          </a:xfrm>
          <a:custGeom>
            <a:avLst/>
            <a:gdLst>
              <a:gd name="connsiteX0" fmla="*/ 94 w 330664"/>
              <a:gd name="connsiteY0" fmla="*/ 69953 h 89047"/>
              <a:gd name="connsiteX1" fmla="*/ 292194 w 330664"/>
              <a:gd name="connsiteY1" fmla="*/ 103 h 89047"/>
              <a:gd name="connsiteX2" fmla="*/ 323944 w 330664"/>
              <a:gd name="connsiteY2" fmla="*/ 89003 h 89047"/>
              <a:gd name="connsiteX3" fmla="*/ 260444 w 330664"/>
              <a:gd name="connsiteY3" fmla="*/ 12803 h 89047"/>
              <a:gd name="connsiteX4" fmla="*/ 94 w 330664"/>
              <a:gd name="connsiteY4" fmla="*/ 69953 h 89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4" h="89047">
                <a:moveTo>
                  <a:pt x="94" y="69953"/>
                </a:moveTo>
                <a:cubicBezTo>
                  <a:pt x="5386" y="67836"/>
                  <a:pt x="238219" y="-3072"/>
                  <a:pt x="292194" y="103"/>
                </a:cubicBezTo>
                <a:cubicBezTo>
                  <a:pt x="346169" y="3278"/>
                  <a:pt x="329236" y="86886"/>
                  <a:pt x="323944" y="89003"/>
                </a:cubicBezTo>
                <a:cubicBezTo>
                  <a:pt x="318652" y="91120"/>
                  <a:pt x="308598" y="17036"/>
                  <a:pt x="260444" y="12803"/>
                </a:cubicBezTo>
                <a:cubicBezTo>
                  <a:pt x="212290" y="8570"/>
                  <a:pt x="-5198" y="72070"/>
                  <a:pt x="94" y="6995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9" name="フリーフォーム 1448">
            <a:extLst>
              <a:ext uri="{FF2B5EF4-FFF2-40B4-BE49-F238E27FC236}">
                <a16:creationId xmlns:a16="http://schemas.microsoft.com/office/drawing/2014/main" id="{2244368B-54B6-0195-8A96-85ECEE26A5A4}"/>
              </a:ext>
            </a:extLst>
          </p:cNvPr>
          <p:cNvSpPr/>
          <p:nvPr/>
        </p:nvSpPr>
        <p:spPr>
          <a:xfrm>
            <a:off x="9324943" y="2485436"/>
            <a:ext cx="514937" cy="708642"/>
          </a:xfrm>
          <a:custGeom>
            <a:avLst/>
            <a:gdLst>
              <a:gd name="connsiteX0" fmla="*/ 511207 w 514937"/>
              <a:gd name="connsiteY0" fmla="*/ 589 h 708642"/>
              <a:gd name="connsiteX1" fmla="*/ 285782 w 514937"/>
              <a:gd name="connsiteY1" fmla="*/ 168864 h 708642"/>
              <a:gd name="connsiteX2" fmla="*/ 155607 w 514937"/>
              <a:gd name="connsiteY2" fmla="*/ 181564 h 708642"/>
              <a:gd name="connsiteX3" fmla="*/ 25432 w 514937"/>
              <a:gd name="connsiteY3" fmla="*/ 378414 h 708642"/>
              <a:gd name="connsiteX4" fmla="*/ 28607 w 514937"/>
              <a:gd name="connsiteY4" fmla="*/ 372064 h 708642"/>
              <a:gd name="connsiteX5" fmla="*/ 32 w 514937"/>
              <a:gd name="connsiteY5" fmla="*/ 708614 h 708642"/>
              <a:gd name="connsiteX6" fmla="*/ 34957 w 514937"/>
              <a:gd name="connsiteY6" fmla="*/ 391114 h 708642"/>
              <a:gd name="connsiteX7" fmla="*/ 31782 w 514937"/>
              <a:gd name="connsiteY7" fmla="*/ 340314 h 708642"/>
              <a:gd name="connsiteX8" fmla="*/ 76232 w 514937"/>
              <a:gd name="connsiteY8" fmla="*/ 295864 h 708642"/>
              <a:gd name="connsiteX9" fmla="*/ 142907 w 514937"/>
              <a:gd name="connsiteY9" fmla="*/ 172039 h 708642"/>
              <a:gd name="connsiteX10" fmla="*/ 301657 w 514937"/>
              <a:gd name="connsiteY10" fmla="*/ 143464 h 708642"/>
              <a:gd name="connsiteX11" fmla="*/ 117507 w 514937"/>
              <a:gd name="connsiteY11" fmla="*/ 222839 h 708642"/>
              <a:gd name="connsiteX12" fmla="*/ 85757 w 514937"/>
              <a:gd name="connsiteY12" fmla="*/ 235539 h 708642"/>
              <a:gd name="connsiteX13" fmla="*/ 511207 w 514937"/>
              <a:gd name="connsiteY13" fmla="*/ 589 h 70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4937" h="708642">
                <a:moveTo>
                  <a:pt x="511207" y="589"/>
                </a:moveTo>
                <a:cubicBezTo>
                  <a:pt x="544544" y="-10523"/>
                  <a:pt x="345049" y="138702"/>
                  <a:pt x="285782" y="168864"/>
                </a:cubicBezTo>
                <a:cubicBezTo>
                  <a:pt x="226515" y="199026"/>
                  <a:pt x="198999" y="146639"/>
                  <a:pt x="155607" y="181564"/>
                </a:cubicBezTo>
                <a:cubicBezTo>
                  <a:pt x="112215" y="216489"/>
                  <a:pt x="46599" y="346664"/>
                  <a:pt x="25432" y="378414"/>
                </a:cubicBezTo>
                <a:cubicBezTo>
                  <a:pt x="4265" y="410164"/>
                  <a:pt x="32840" y="317031"/>
                  <a:pt x="28607" y="372064"/>
                </a:cubicBezTo>
                <a:cubicBezTo>
                  <a:pt x="24374" y="427097"/>
                  <a:pt x="-1026" y="705439"/>
                  <a:pt x="32" y="708614"/>
                </a:cubicBezTo>
                <a:cubicBezTo>
                  <a:pt x="1090" y="711789"/>
                  <a:pt x="29665" y="452497"/>
                  <a:pt x="34957" y="391114"/>
                </a:cubicBezTo>
                <a:cubicBezTo>
                  <a:pt x="40249" y="329731"/>
                  <a:pt x="24903" y="356189"/>
                  <a:pt x="31782" y="340314"/>
                </a:cubicBezTo>
                <a:cubicBezTo>
                  <a:pt x="38661" y="324439"/>
                  <a:pt x="57711" y="323910"/>
                  <a:pt x="76232" y="295864"/>
                </a:cubicBezTo>
                <a:cubicBezTo>
                  <a:pt x="94753" y="267818"/>
                  <a:pt x="105336" y="197439"/>
                  <a:pt x="142907" y="172039"/>
                </a:cubicBezTo>
                <a:cubicBezTo>
                  <a:pt x="180478" y="146639"/>
                  <a:pt x="305890" y="134997"/>
                  <a:pt x="301657" y="143464"/>
                </a:cubicBezTo>
                <a:cubicBezTo>
                  <a:pt x="297424" y="151931"/>
                  <a:pt x="153490" y="207493"/>
                  <a:pt x="117507" y="222839"/>
                </a:cubicBezTo>
                <a:cubicBezTo>
                  <a:pt x="81524" y="238185"/>
                  <a:pt x="25432" y="267818"/>
                  <a:pt x="85757" y="235539"/>
                </a:cubicBezTo>
                <a:cubicBezTo>
                  <a:pt x="146082" y="203260"/>
                  <a:pt x="477870" y="11701"/>
                  <a:pt x="511207" y="58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0" name="フリーフォーム 1449">
            <a:extLst>
              <a:ext uri="{FF2B5EF4-FFF2-40B4-BE49-F238E27FC236}">
                <a16:creationId xmlns:a16="http://schemas.microsoft.com/office/drawing/2014/main" id="{21F5238A-91AD-8F8C-45DB-9BFB9E725415}"/>
              </a:ext>
            </a:extLst>
          </p:cNvPr>
          <p:cNvSpPr/>
          <p:nvPr/>
        </p:nvSpPr>
        <p:spPr>
          <a:xfrm>
            <a:off x="9670556" y="3174546"/>
            <a:ext cx="827341" cy="347260"/>
          </a:xfrm>
          <a:custGeom>
            <a:avLst/>
            <a:gdLst>
              <a:gd name="connsiteX0" fmla="*/ 178294 w 827341"/>
              <a:gd name="connsiteY0" fmla="*/ 194129 h 347260"/>
              <a:gd name="connsiteX1" fmla="*/ 495794 w 827341"/>
              <a:gd name="connsiteY1" fmla="*/ 29029 h 347260"/>
              <a:gd name="connsiteX2" fmla="*/ 575169 w 827341"/>
              <a:gd name="connsiteY2" fmla="*/ 79829 h 347260"/>
              <a:gd name="connsiteX3" fmla="*/ 537069 w 827341"/>
              <a:gd name="connsiteY3" fmla="*/ 108404 h 347260"/>
              <a:gd name="connsiteX4" fmla="*/ 816469 w 827341"/>
              <a:gd name="connsiteY4" fmla="*/ 283029 h 347260"/>
              <a:gd name="connsiteX5" fmla="*/ 772019 w 827341"/>
              <a:gd name="connsiteY5" fmla="*/ 346529 h 347260"/>
              <a:gd name="connsiteX6" fmla="*/ 787894 w 827341"/>
              <a:gd name="connsiteY6" fmla="*/ 248104 h 347260"/>
              <a:gd name="connsiteX7" fmla="*/ 594219 w 827341"/>
              <a:gd name="connsiteY7" fmla="*/ 70304 h 347260"/>
              <a:gd name="connsiteX8" fmla="*/ 384669 w 827341"/>
              <a:gd name="connsiteY8" fmla="*/ 454 h 347260"/>
              <a:gd name="connsiteX9" fmla="*/ 494 w 827341"/>
              <a:gd name="connsiteY9" fmla="*/ 98879 h 347260"/>
              <a:gd name="connsiteX10" fmla="*/ 470394 w 827341"/>
              <a:gd name="connsiteY10" fmla="*/ 3629 h 347260"/>
              <a:gd name="connsiteX11" fmla="*/ 333869 w 827341"/>
              <a:gd name="connsiteY11" fmla="*/ 111579 h 347260"/>
              <a:gd name="connsiteX12" fmla="*/ 178294 w 827341"/>
              <a:gd name="connsiteY12" fmla="*/ 194129 h 34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7341" h="347260">
                <a:moveTo>
                  <a:pt x="178294" y="194129"/>
                </a:moveTo>
                <a:cubicBezTo>
                  <a:pt x="205282" y="180371"/>
                  <a:pt x="429648" y="48079"/>
                  <a:pt x="495794" y="29029"/>
                </a:cubicBezTo>
                <a:cubicBezTo>
                  <a:pt x="561940" y="9979"/>
                  <a:pt x="568290" y="66600"/>
                  <a:pt x="575169" y="79829"/>
                </a:cubicBezTo>
                <a:cubicBezTo>
                  <a:pt x="582048" y="93058"/>
                  <a:pt x="496852" y="74537"/>
                  <a:pt x="537069" y="108404"/>
                </a:cubicBezTo>
                <a:cubicBezTo>
                  <a:pt x="577286" y="142271"/>
                  <a:pt x="777311" y="243342"/>
                  <a:pt x="816469" y="283029"/>
                </a:cubicBezTo>
                <a:cubicBezTo>
                  <a:pt x="855627" y="322717"/>
                  <a:pt x="776781" y="352350"/>
                  <a:pt x="772019" y="346529"/>
                </a:cubicBezTo>
                <a:cubicBezTo>
                  <a:pt x="767257" y="340708"/>
                  <a:pt x="817527" y="294141"/>
                  <a:pt x="787894" y="248104"/>
                </a:cubicBezTo>
                <a:cubicBezTo>
                  <a:pt x="758261" y="202067"/>
                  <a:pt x="661423" y="111579"/>
                  <a:pt x="594219" y="70304"/>
                </a:cubicBezTo>
                <a:cubicBezTo>
                  <a:pt x="527015" y="29029"/>
                  <a:pt x="483623" y="-4309"/>
                  <a:pt x="384669" y="454"/>
                </a:cubicBezTo>
                <a:cubicBezTo>
                  <a:pt x="285715" y="5217"/>
                  <a:pt x="-13794" y="98350"/>
                  <a:pt x="494" y="98879"/>
                </a:cubicBezTo>
                <a:cubicBezTo>
                  <a:pt x="14781" y="99408"/>
                  <a:pt x="414832" y="1512"/>
                  <a:pt x="470394" y="3629"/>
                </a:cubicBezTo>
                <a:cubicBezTo>
                  <a:pt x="525956" y="5746"/>
                  <a:pt x="379907" y="77712"/>
                  <a:pt x="333869" y="111579"/>
                </a:cubicBezTo>
                <a:cubicBezTo>
                  <a:pt x="287831" y="145446"/>
                  <a:pt x="151306" y="207887"/>
                  <a:pt x="178294" y="19412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1" name="フリーフォーム 1450">
            <a:extLst>
              <a:ext uri="{FF2B5EF4-FFF2-40B4-BE49-F238E27FC236}">
                <a16:creationId xmlns:a16="http://schemas.microsoft.com/office/drawing/2014/main" id="{5007FFD2-0259-F3A6-2BFE-404A71DB8A8E}"/>
              </a:ext>
            </a:extLst>
          </p:cNvPr>
          <p:cNvSpPr/>
          <p:nvPr/>
        </p:nvSpPr>
        <p:spPr>
          <a:xfrm>
            <a:off x="9939882" y="2142174"/>
            <a:ext cx="1221231" cy="321626"/>
          </a:xfrm>
          <a:custGeom>
            <a:avLst/>
            <a:gdLst>
              <a:gd name="connsiteX0" fmla="*/ 1043 w 1221231"/>
              <a:gd name="connsiteY0" fmla="*/ 321626 h 321626"/>
              <a:gd name="connsiteX1" fmla="*/ 480468 w 1221231"/>
              <a:gd name="connsiteY1" fmla="*/ 112076 h 321626"/>
              <a:gd name="connsiteX2" fmla="*/ 680493 w 1221231"/>
              <a:gd name="connsiteY2" fmla="*/ 112076 h 321626"/>
              <a:gd name="connsiteX3" fmla="*/ 690018 w 1221231"/>
              <a:gd name="connsiteY3" fmla="*/ 102551 h 321626"/>
              <a:gd name="connsiteX4" fmla="*/ 1220243 w 1221231"/>
              <a:gd name="connsiteY4" fmla="*/ 150176 h 321626"/>
              <a:gd name="connsiteX5" fmla="*/ 813843 w 1221231"/>
              <a:gd name="connsiteY5" fmla="*/ 115251 h 321626"/>
              <a:gd name="connsiteX6" fmla="*/ 505868 w 1221231"/>
              <a:gd name="connsiteY6" fmla="*/ 951 h 321626"/>
              <a:gd name="connsiteX7" fmla="*/ 505868 w 1221231"/>
              <a:gd name="connsiteY7" fmla="*/ 64451 h 321626"/>
              <a:gd name="connsiteX8" fmla="*/ 169318 w 1221231"/>
              <a:gd name="connsiteY8" fmla="*/ 131126 h 321626"/>
              <a:gd name="connsiteX9" fmla="*/ 347118 w 1221231"/>
              <a:gd name="connsiteY9" fmla="*/ 112076 h 321626"/>
              <a:gd name="connsiteX10" fmla="*/ 1043 w 1221231"/>
              <a:gd name="connsiteY10" fmla="*/ 321626 h 321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1231" h="321626">
                <a:moveTo>
                  <a:pt x="1043" y="321626"/>
                </a:moveTo>
                <a:cubicBezTo>
                  <a:pt x="23268" y="321626"/>
                  <a:pt x="367226" y="147001"/>
                  <a:pt x="480468" y="112076"/>
                </a:cubicBezTo>
                <a:cubicBezTo>
                  <a:pt x="593710" y="77151"/>
                  <a:pt x="645568" y="113664"/>
                  <a:pt x="680493" y="112076"/>
                </a:cubicBezTo>
                <a:cubicBezTo>
                  <a:pt x="715418" y="110488"/>
                  <a:pt x="600060" y="96201"/>
                  <a:pt x="690018" y="102551"/>
                </a:cubicBezTo>
                <a:cubicBezTo>
                  <a:pt x="779976" y="108901"/>
                  <a:pt x="1199606" y="148059"/>
                  <a:pt x="1220243" y="150176"/>
                </a:cubicBezTo>
                <a:cubicBezTo>
                  <a:pt x="1240880" y="152293"/>
                  <a:pt x="932906" y="140122"/>
                  <a:pt x="813843" y="115251"/>
                </a:cubicBezTo>
                <a:cubicBezTo>
                  <a:pt x="694781" y="90380"/>
                  <a:pt x="557197" y="9418"/>
                  <a:pt x="505868" y="951"/>
                </a:cubicBezTo>
                <a:cubicBezTo>
                  <a:pt x="454539" y="-7516"/>
                  <a:pt x="561960" y="42755"/>
                  <a:pt x="505868" y="64451"/>
                </a:cubicBezTo>
                <a:cubicBezTo>
                  <a:pt x="449776" y="86147"/>
                  <a:pt x="195776" y="123188"/>
                  <a:pt x="169318" y="131126"/>
                </a:cubicBezTo>
                <a:cubicBezTo>
                  <a:pt x="142860" y="139064"/>
                  <a:pt x="375693" y="80855"/>
                  <a:pt x="347118" y="112076"/>
                </a:cubicBezTo>
                <a:cubicBezTo>
                  <a:pt x="318543" y="143297"/>
                  <a:pt x="-21182" y="321626"/>
                  <a:pt x="1043" y="32162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2" name="フリーフォーム 1451">
            <a:extLst>
              <a:ext uri="{FF2B5EF4-FFF2-40B4-BE49-F238E27FC236}">
                <a16:creationId xmlns:a16="http://schemas.microsoft.com/office/drawing/2014/main" id="{50DDD974-64E9-36ED-876A-201FAF0854C6}"/>
              </a:ext>
            </a:extLst>
          </p:cNvPr>
          <p:cNvSpPr/>
          <p:nvPr/>
        </p:nvSpPr>
        <p:spPr>
          <a:xfrm>
            <a:off x="11236604" y="2315503"/>
            <a:ext cx="301363" cy="211801"/>
          </a:xfrm>
          <a:custGeom>
            <a:avLst/>
            <a:gdLst>
              <a:gd name="connsiteX0" fmla="*/ 2896 w 301363"/>
              <a:gd name="connsiteY0" fmla="*/ 5422 h 211801"/>
              <a:gd name="connsiteX1" fmla="*/ 228321 w 301363"/>
              <a:gd name="connsiteY1" fmla="*/ 173697 h 211801"/>
              <a:gd name="connsiteX2" fmla="*/ 215621 w 301363"/>
              <a:gd name="connsiteY2" fmla="*/ 157822 h 211801"/>
              <a:gd name="connsiteX3" fmla="*/ 301346 w 301363"/>
              <a:gd name="connsiteY3" fmla="*/ 211797 h 211801"/>
              <a:gd name="connsiteX4" fmla="*/ 221971 w 301363"/>
              <a:gd name="connsiteY4" fmla="*/ 154647 h 211801"/>
              <a:gd name="connsiteX5" fmla="*/ 107671 w 301363"/>
              <a:gd name="connsiteY5" fmla="*/ 49872 h 211801"/>
              <a:gd name="connsiteX6" fmla="*/ 2896 w 301363"/>
              <a:gd name="connsiteY6" fmla="*/ 5422 h 211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1363" h="211801">
                <a:moveTo>
                  <a:pt x="2896" y="5422"/>
                </a:moveTo>
                <a:cubicBezTo>
                  <a:pt x="23004" y="26059"/>
                  <a:pt x="192867" y="148297"/>
                  <a:pt x="228321" y="173697"/>
                </a:cubicBezTo>
                <a:cubicBezTo>
                  <a:pt x="263775" y="199097"/>
                  <a:pt x="203450" y="151472"/>
                  <a:pt x="215621" y="157822"/>
                </a:cubicBezTo>
                <a:cubicBezTo>
                  <a:pt x="227792" y="164172"/>
                  <a:pt x="300288" y="212326"/>
                  <a:pt x="301346" y="211797"/>
                </a:cubicBezTo>
                <a:cubicBezTo>
                  <a:pt x="302404" y="211268"/>
                  <a:pt x="254250" y="181634"/>
                  <a:pt x="221971" y="154647"/>
                </a:cubicBezTo>
                <a:cubicBezTo>
                  <a:pt x="189692" y="127660"/>
                  <a:pt x="142596" y="71568"/>
                  <a:pt x="107671" y="49872"/>
                </a:cubicBezTo>
                <a:cubicBezTo>
                  <a:pt x="72746" y="28176"/>
                  <a:pt x="-17212" y="-15215"/>
                  <a:pt x="2896" y="542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3" name="フリーフォーム 1452">
            <a:extLst>
              <a:ext uri="{FF2B5EF4-FFF2-40B4-BE49-F238E27FC236}">
                <a16:creationId xmlns:a16="http://schemas.microsoft.com/office/drawing/2014/main" id="{17117778-6A4D-C619-0B00-6867811EED6F}"/>
              </a:ext>
            </a:extLst>
          </p:cNvPr>
          <p:cNvSpPr/>
          <p:nvPr/>
        </p:nvSpPr>
        <p:spPr>
          <a:xfrm>
            <a:off x="10181474" y="2348912"/>
            <a:ext cx="839409" cy="207022"/>
          </a:xfrm>
          <a:custGeom>
            <a:avLst/>
            <a:gdLst>
              <a:gd name="connsiteX0" fmla="*/ 48376 w 839409"/>
              <a:gd name="connsiteY0" fmla="*/ 206963 h 207022"/>
              <a:gd name="connsiteX1" fmla="*/ 26151 w 839409"/>
              <a:gd name="connsiteY1" fmla="*/ 127588 h 207022"/>
              <a:gd name="connsiteX2" fmla="*/ 172201 w 839409"/>
              <a:gd name="connsiteY2" fmla="*/ 45038 h 207022"/>
              <a:gd name="connsiteX3" fmla="*/ 213476 w 839409"/>
              <a:gd name="connsiteY3" fmla="*/ 32338 h 207022"/>
              <a:gd name="connsiteX4" fmla="*/ 416676 w 839409"/>
              <a:gd name="connsiteY4" fmla="*/ 32338 h 207022"/>
              <a:gd name="connsiteX5" fmla="*/ 378576 w 839409"/>
              <a:gd name="connsiteY5" fmla="*/ 13288 h 207022"/>
              <a:gd name="connsiteX6" fmla="*/ 838951 w 839409"/>
              <a:gd name="connsiteY6" fmla="*/ 38688 h 207022"/>
              <a:gd name="connsiteX7" fmla="*/ 457951 w 839409"/>
              <a:gd name="connsiteY7" fmla="*/ 588 h 207022"/>
              <a:gd name="connsiteX8" fmla="*/ 134101 w 839409"/>
              <a:gd name="connsiteY8" fmla="*/ 16463 h 207022"/>
              <a:gd name="connsiteX9" fmla="*/ 216651 w 839409"/>
              <a:gd name="connsiteY9" fmla="*/ 29163 h 207022"/>
              <a:gd name="connsiteX10" fmla="*/ 7101 w 839409"/>
              <a:gd name="connsiteY10" fmla="*/ 114888 h 207022"/>
              <a:gd name="connsiteX11" fmla="*/ 48376 w 839409"/>
              <a:gd name="connsiteY11" fmla="*/ 206963 h 207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9409" h="207022">
                <a:moveTo>
                  <a:pt x="48376" y="206963"/>
                </a:moveTo>
                <a:cubicBezTo>
                  <a:pt x="51551" y="209080"/>
                  <a:pt x="5513" y="154576"/>
                  <a:pt x="26151" y="127588"/>
                </a:cubicBezTo>
                <a:cubicBezTo>
                  <a:pt x="46789" y="100600"/>
                  <a:pt x="140980" y="60913"/>
                  <a:pt x="172201" y="45038"/>
                </a:cubicBezTo>
                <a:cubicBezTo>
                  <a:pt x="203422" y="29163"/>
                  <a:pt x="172730" y="34455"/>
                  <a:pt x="213476" y="32338"/>
                </a:cubicBezTo>
                <a:cubicBezTo>
                  <a:pt x="254222" y="30221"/>
                  <a:pt x="389159" y="35513"/>
                  <a:pt x="416676" y="32338"/>
                </a:cubicBezTo>
                <a:cubicBezTo>
                  <a:pt x="444193" y="29163"/>
                  <a:pt x="308197" y="12230"/>
                  <a:pt x="378576" y="13288"/>
                </a:cubicBezTo>
                <a:cubicBezTo>
                  <a:pt x="448955" y="14346"/>
                  <a:pt x="825722" y="40805"/>
                  <a:pt x="838951" y="38688"/>
                </a:cubicBezTo>
                <a:cubicBezTo>
                  <a:pt x="852180" y="36571"/>
                  <a:pt x="575426" y="4292"/>
                  <a:pt x="457951" y="588"/>
                </a:cubicBezTo>
                <a:cubicBezTo>
                  <a:pt x="340476" y="-3116"/>
                  <a:pt x="174318" y="11700"/>
                  <a:pt x="134101" y="16463"/>
                </a:cubicBezTo>
                <a:cubicBezTo>
                  <a:pt x="93884" y="21225"/>
                  <a:pt x="237818" y="12759"/>
                  <a:pt x="216651" y="29163"/>
                </a:cubicBezTo>
                <a:cubicBezTo>
                  <a:pt x="195484" y="45567"/>
                  <a:pt x="35676" y="86313"/>
                  <a:pt x="7101" y="114888"/>
                </a:cubicBezTo>
                <a:cubicBezTo>
                  <a:pt x="-21474" y="143463"/>
                  <a:pt x="45201" y="204846"/>
                  <a:pt x="48376" y="20696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4" name="フリーフォーム 1453">
            <a:extLst>
              <a:ext uri="{FF2B5EF4-FFF2-40B4-BE49-F238E27FC236}">
                <a16:creationId xmlns:a16="http://schemas.microsoft.com/office/drawing/2014/main" id="{DB0A4B6D-8734-4F49-FE35-4AD27D81C96F}"/>
              </a:ext>
            </a:extLst>
          </p:cNvPr>
          <p:cNvSpPr/>
          <p:nvPr/>
        </p:nvSpPr>
        <p:spPr>
          <a:xfrm>
            <a:off x="10687047" y="2381132"/>
            <a:ext cx="473220" cy="104914"/>
          </a:xfrm>
          <a:custGeom>
            <a:avLst/>
            <a:gdLst>
              <a:gd name="connsiteX0" fmla="*/ 473078 w 473220"/>
              <a:gd name="connsiteY0" fmla="*/ 118 h 104914"/>
              <a:gd name="connsiteX1" fmla="*/ 422278 w 473220"/>
              <a:gd name="connsiteY1" fmla="*/ 57268 h 104914"/>
              <a:gd name="connsiteX2" fmla="*/ 454028 w 473220"/>
              <a:gd name="connsiteY2" fmla="*/ 104893 h 104914"/>
              <a:gd name="connsiteX3" fmla="*/ 327028 w 473220"/>
              <a:gd name="connsiteY3" fmla="*/ 63618 h 104914"/>
              <a:gd name="connsiteX4" fmla="*/ 3 w 473220"/>
              <a:gd name="connsiteY4" fmla="*/ 82668 h 104914"/>
              <a:gd name="connsiteX5" fmla="*/ 333378 w 473220"/>
              <a:gd name="connsiteY5" fmla="*/ 92193 h 104914"/>
              <a:gd name="connsiteX6" fmla="*/ 434978 w 473220"/>
              <a:gd name="connsiteY6" fmla="*/ 92193 h 104914"/>
              <a:gd name="connsiteX7" fmla="*/ 403228 w 473220"/>
              <a:gd name="connsiteY7" fmla="*/ 73143 h 104914"/>
              <a:gd name="connsiteX8" fmla="*/ 473078 w 473220"/>
              <a:gd name="connsiteY8" fmla="*/ 118 h 104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3220" h="104914">
                <a:moveTo>
                  <a:pt x="473078" y="118"/>
                </a:moveTo>
                <a:cubicBezTo>
                  <a:pt x="476253" y="-2528"/>
                  <a:pt x="425453" y="39806"/>
                  <a:pt x="422278" y="57268"/>
                </a:cubicBezTo>
                <a:cubicBezTo>
                  <a:pt x="419103" y="74731"/>
                  <a:pt x="469903" y="103835"/>
                  <a:pt x="454028" y="104893"/>
                </a:cubicBezTo>
                <a:cubicBezTo>
                  <a:pt x="438153" y="105951"/>
                  <a:pt x="402699" y="67322"/>
                  <a:pt x="327028" y="63618"/>
                </a:cubicBezTo>
                <a:cubicBezTo>
                  <a:pt x="251357" y="59914"/>
                  <a:pt x="-1055" y="77906"/>
                  <a:pt x="3" y="82668"/>
                </a:cubicBezTo>
                <a:cubicBezTo>
                  <a:pt x="1061" y="87430"/>
                  <a:pt x="260882" y="90606"/>
                  <a:pt x="333378" y="92193"/>
                </a:cubicBezTo>
                <a:cubicBezTo>
                  <a:pt x="405874" y="93780"/>
                  <a:pt x="423336" y="95368"/>
                  <a:pt x="434978" y="92193"/>
                </a:cubicBezTo>
                <a:cubicBezTo>
                  <a:pt x="446620" y="89018"/>
                  <a:pt x="398995" y="87960"/>
                  <a:pt x="403228" y="73143"/>
                </a:cubicBezTo>
                <a:cubicBezTo>
                  <a:pt x="407461" y="58326"/>
                  <a:pt x="469903" y="2764"/>
                  <a:pt x="473078" y="11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5" name="フリーフォーム 1454">
            <a:extLst>
              <a:ext uri="{FF2B5EF4-FFF2-40B4-BE49-F238E27FC236}">
                <a16:creationId xmlns:a16="http://schemas.microsoft.com/office/drawing/2014/main" id="{12095543-DFBA-26DF-62A4-9C9EDAE88FB8}"/>
              </a:ext>
            </a:extLst>
          </p:cNvPr>
          <p:cNvSpPr/>
          <p:nvPr/>
        </p:nvSpPr>
        <p:spPr>
          <a:xfrm>
            <a:off x="10718511" y="2322874"/>
            <a:ext cx="490471" cy="45681"/>
          </a:xfrm>
          <a:custGeom>
            <a:avLst/>
            <a:gdLst>
              <a:gd name="connsiteX0" fmla="*/ 25689 w 490471"/>
              <a:gd name="connsiteY0" fmla="*/ 4401 h 45681"/>
              <a:gd name="connsiteX1" fmla="*/ 79664 w 490471"/>
              <a:gd name="connsiteY1" fmla="*/ 4401 h 45681"/>
              <a:gd name="connsiteX2" fmla="*/ 381289 w 490471"/>
              <a:gd name="connsiteY2" fmla="*/ 45676 h 45681"/>
              <a:gd name="connsiteX3" fmla="*/ 482889 w 490471"/>
              <a:gd name="connsiteY3" fmla="*/ 7576 h 45681"/>
              <a:gd name="connsiteX4" fmla="*/ 435264 w 490471"/>
              <a:gd name="connsiteY4" fmla="*/ 32976 h 45681"/>
              <a:gd name="connsiteX5" fmla="*/ 25689 w 490471"/>
              <a:gd name="connsiteY5" fmla="*/ 4401 h 45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0471" h="45681">
                <a:moveTo>
                  <a:pt x="25689" y="4401"/>
                </a:moveTo>
                <a:cubicBezTo>
                  <a:pt x="-33578" y="-362"/>
                  <a:pt x="20397" y="-2478"/>
                  <a:pt x="79664" y="4401"/>
                </a:cubicBezTo>
                <a:cubicBezTo>
                  <a:pt x="138931" y="11280"/>
                  <a:pt x="314085" y="45147"/>
                  <a:pt x="381289" y="45676"/>
                </a:cubicBezTo>
                <a:cubicBezTo>
                  <a:pt x="448493" y="46205"/>
                  <a:pt x="473893" y="9693"/>
                  <a:pt x="482889" y="7576"/>
                </a:cubicBezTo>
                <a:cubicBezTo>
                  <a:pt x="491885" y="5459"/>
                  <a:pt x="506172" y="34034"/>
                  <a:pt x="435264" y="32976"/>
                </a:cubicBezTo>
                <a:cubicBezTo>
                  <a:pt x="364356" y="31918"/>
                  <a:pt x="84956" y="9164"/>
                  <a:pt x="25689" y="440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6" name="フリーフォーム 1455">
            <a:extLst>
              <a:ext uri="{FF2B5EF4-FFF2-40B4-BE49-F238E27FC236}">
                <a16:creationId xmlns:a16="http://schemas.microsoft.com/office/drawing/2014/main" id="{21A95B14-6FC7-1DEC-13AD-A866690BE324}"/>
              </a:ext>
            </a:extLst>
          </p:cNvPr>
          <p:cNvSpPr/>
          <p:nvPr/>
        </p:nvSpPr>
        <p:spPr>
          <a:xfrm>
            <a:off x="10587439" y="2375921"/>
            <a:ext cx="564623" cy="194149"/>
          </a:xfrm>
          <a:custGeom>
            <a:avLst/>
            <a:gdLst>
              <a:gd name="connsiteX0" fmla="*/ 4361 w 564623"/>
              <a:gd name="connsiteY0" fmla="*/ 2154 h 194149"/>
              <a:gd name="connsiteX1" fmla="*/ 309161 w 564623"/>
              <a:gd name="connsiteY1" fmla="*/ 186304 h 194149"/>
              <a:gd name="connsiteX2" fmla="*/ 315511 w 564623"/>
              <a:gd name="connsiteY2" fmla="*/ 160904 h 194149"/>
              <a:gd name="connsiteX3" fmla="*/ 563161 w 564623"/>
              <a:gd name="connsiteY3" fmla="*/ 167254 h 194149"/>
              <a:gd name="connsiteX4" fmla="*/ 410761 w 564623"/>
              <a:gd name="connsiteY4" fmla="*/ 154554 h 194149"/>
              <a:gd name="connsiteX5" fmla="*/ 258361 w 564623"/>
              <a:gd name="connsiteY5" fmla="*/ 138679 h 194149"/>
              <a:gd name="connsiteX6" fmla="*/ 137711 w 564623"/>
              <a:gd name="connsiteY6" fmla="*/ 87879 h 194149"/>
              <a:gd name="connsiteX7" fmla="*/ 4361 w 564623"/>
              <a:gd name="connsiteY7" fmla="*/ 2154 h 194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623" h="194149">
                <a:moveTo>
                  <a:pt x="4361" y="2154"/>
                </a:moveTo>
                <a:cubicBezTo>
                  <a:pt x="32936" y="18558"/>
                  <a:pt x="257303" y="159846"/>
                  <a:pt x="309161" y="186304"/>
                </a:cubicBezTo>
                <a:cubicBezTo>
                  <a:pt x="361019" y="212762"/>
                  <a:pt x="273178" y="164079"/>
                  <a:pt x="315511" y="160904"/>
                </a:cubicBezTo>
                <a:cubicBezTo>
                  <a:pt x="357844" y="157729"/>
                  <a:pt x="547286" y="168312"/>
                  <a:pt x="563161" y="167254"/>
                </a:cubicBezTo>
                <a:cubicBezTo>
                  <a:pt x="579036" y="166196"/>
                  <a:pt x="461561" y="159316"/>
                  <a:pt x="410761" y="154554"/>
                </a:cubicBezTo>
                <a:cubicBezTo>
                  <a:pt x="359961" y="149792"/>
                  <a:pt x="303869" y="149792"/>
                  <a:pt x="258361" y="138679"/>
                </a:cubicBezTo>
                <a:cubicBezTo>
                  <a:pt x="212853" y="127566"/>
                  <a:pt x="180044" y="107987"/>
                  <a:pt x="137711" y="87879"/>
                </a:cubicBezTo>
                <a:cubicBezTo>
                  <a:pt x="95378" y="67771"/>
                  <a:pt x="-24214" y="-14250"/>
                  <a:pt x="4361" y="215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7" name="フリーフォーム 1456">
            <a:extLst>
              <a:ext uri="{FF2B5EF4-FFF2-40B4-BE49-F238E27FC236}">
                <a16:creationId xmlns:a16="http://schemas.microsoft.com/office/drawing/2014/main" id="{60039EB9-52D7-9CE5-8E29-76751D605049}"/>
              </a:ext>
            </a:extLst>
          </p:cNvPr>
          <p:cNvSpPr/>
          <p:nvPr/>
        </p:nvSpPr>
        <p:spPr>
          <a:xfrm>
            <a:off x="11185235" y="2371567"/>
            <a:ext cx="165390" cy="168436"/>
          </a:xfrm>
          <a:custGeom>
            <a:avLst/>
            <a:gdLst>
              <a:gd name="connsiteX0" fmla="*/ 290 w 165390"/>
              <a:gd name="connsiteY0" fmla="*/ 158 h 168436"/>
              <a:gd name="connsiteX1" fmla="*/ 41565 w 165390"/>
              <a:gd name="connsiteY1" fmla="*/ 89058 h 168436"/>
              <a:gd name="connsiteX2" fmla="*/ 12990 w 165390"/>
              <a:gd name="connsiteY2" fmla="*/ 168433 h 168436"/>
              <a:gd name="connsiteX3" fmla="*/ 63790 w 165390"/>
              <a:gd name="connsiteY3" fmla="*/ 92233 h 168436"/>
              <a:gd name="connsiteX4" fmla="*/ 143165 w 165390"/>
              <a:gd name="connsiteY4" fmla="*/ 70008 h 168436"/>
              <a:gd name="connsiteX5" fmla="*/ 165390 w 165390"/>
              <a:gd name="connsiteY5" fmla="*/ 70008 h 168436"/>
              <a:gd name="connsiteX6" fmla="*/ 66965 w 165390"/>
              <a:gd name="connsiteY6" fmla="*/ 66833 h 168436"/>
              <a:gd name="connsiteX7" fmla="*/ 290 w 165390"/>
              <a:gd name="connsiteY7" fmla="*/ 158 h 168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390" h="168436">
                <a:moveTo>
                  <a:pt x="290" y="158"/>
                </a:moveTo>
                <a:cubicBezTo>
                  <a:pt x="-3943" y="3862"/>
                  <a:pt x="39448" y="61012"/>
                  <a:pt x="41565" y="89058"/>
                </a:cubicBezTo>
                <a:cubicBezTo>
                  <a:pt x="43682" y="117104"/>
                  <a:pt x="9286" y="167904"/>
                  <a:pt x="12990" y="168433"/>
                </a:cubicBezTo>
                <a:cubicBezTo>
                  <a:pt x="16694" y="168962"/>
                  <a:pt x="42094" y="108637"/>
                  <a:pt x="63790" y="92233"/>
                </a:cubicBezTo>
                <a:cubicBezTo>
                  <a:pt x="85486" y="75829"/>
                  <a:pt x="126232" y="73712"/>
                  <a:pt x="143165" y="70008"/>
                </a:cubicBezTo>
                <a:cubicBezTo>
                  <a:pt x="160098" y="66304"/>
                  <a:pt x="165390" y="70008"/>
                  <a:pt x="165390" y="70008"/>
                </a:cubicBezTo>
                <a:cubicBezTo>
                  <a:pt x="152690" y="69479"/>
                  <a:pt x="93952" y="74770"/>
                  <a:pt x="66965" y="66833"/>
                </a:cubicBezTo>
                <a:cubicBezTo>
                  <a:pt x="39978" y="58896"/>
                  <a:pt x="4523" y="-3546"/>
                  <a:pt x="290" y="15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8" name="フリーフォーム 1457">
            <a:extLst>
              <a:ext uri="{FF2B5EF4-FFF2-40B4-BE49-F238E27FC236}">
                <a16:creationId xmlns:a16="http://schemas.microsoft.com/office/drawing/2014/main" id="{2C628B90-31BA-5DFB-6B34-78635FEBF86A}"/>
              </a:ext>
            </a:extLst>
          </p:cNvPr>
          <p:cNvSpPr/>
          <p:nvPr/>
        </p:nvSpPr>
        <p:spPr>
          <a:xfrm>
            <a:off x="10776762" y="2549262"/>
            <a:ext cx="410544" cy="111389"/>
          </a:xfrm>
          <a:custGeom>
            <a:avLst/>
            <a:gdLst>
              <a:gd name="connsiteX0" fmla="*/ 27763 w 410544"/>
              <a:gd name="connsiteY0" fmla="*/ 263 h 111389"/>
              <a:gd name="connsiteX1" fmla="*/ 323038 w 410544"/>
              <a:gd name="connsiteY1" fmla="*/ 79638 h 111389"/>
              <a:gd name="connsiteX2" fmla="*/ 316688 w 410544"/>
              <a:gd name="connsiteY2" fmla="*/ 51063 h 111389"/>
              <a:gd name="connsiteX3" fmla="*/ 405588 w 410544"/>
              <a:gd name="connsiteY3" fmla="*/ 108213 h 111389"/>
              <a:gd name="connsiteX4" fmla="*/ 145238 w 410544"/>
              <a:gd name="connsiteY4" fmla="*/ 25663 h 111389"/>
              <a:gd name="connsiteX5" fmla="*/ 72213 w 410544"/>
              <a:gd name="connsiteY5" fmla="*/ 41538 h 111389"/>
              <a:gd name="connsiteX6" fmla="*/ 18238 w 410544"/>
              <a:gd name="connsiteY6" fmla="*/ 111388 h 111389"/>
              <a:gd name="connsiteX7" fmla="*/ 27763 w 410544"/>
              <a:gd name="connsiteY7" fmla="*/ 263 h 111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544" h="111389">
                <a:moveTo>
                  <a:pt x="27763" y="263"/>
                </a:moveTo>
                <a:cubicBezTo>
                  <a:pt x="78563" y="-5029"/>
                  <a:pt x="274884" y="71171"/>
                  <a:pt x="323038" y="79638"/>
                </a:cubicBezTo>
                <a:cubicBezTo>
                  <a:pt x="371192" y="88105"/>
                  <a:pt x="302930" y="46301"/>
                  <a:pt x="316688" y="51063"/>
                </a:cubicBezTo>
                <a:cubicBezTo>
                  <a:pt x="330446" y="55825"/>
                  <a:pt x="434163" y="112446"/>
                  <a:pt x="405588" y="108213"/>
                </a:cubicBezTo>
                <a:cubicBezTo>
                  <a:pt x="377013" y="103980"/>
                  <a:pt x="200801" y="36776"/>
                  <a:pt x="145238" y="25663"/>
                </a:cubicBezTo>
                <a:cubicBezTo>
                  <a:pt x="89675" y="14550"/>
                  <a:pt x="93380" y="27251"/>
                  <a:pt x="72213" y="41538"/>
                </a:cubicBezTo>
                <a:cubicBezTo>
                  <a:pt x="51046" y="55826"/>
                  <a:pt x="26705" y="110859"/>
                  <a:pt x="18238" y="111388"/>
                </a:cubicBezTo>
                <a:cubicBezTo>
                  <a:pt x="9771" y="111917"/>
                  <a:pt x="-23037" y="5555"/>
                  <a:pt x="27763" y="26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9" name="フリーフォーム 1458">
            <a:extLst>
              <a:ext uri="{FF2B5EF4-FFF2-40B4-BE49-F238E27FC236}">
                <a16:creationId xmlns:a16="http://schemas.microsoft.com/office/drawing/2014/main" id="{08F998BD-2B2A-7342-1918-81A282A5FBB1}"/>
              </a:ext>
            </a:extLst>
          </p:cNvPr>
          <p:cNvSpPr/>
          <p:nvPr/>
        </p:nvSpPr>
        <p:spPr>
          <a:xfrm>
            <a:off x="11283746" y="2482147"/>
            <a:ext cx="114525" cy="220116"/>
          </a:xfrm>
          <a:custGeom>
            <a:avLst/>
            <a:gdLst>
              <a:gd name="connsiteX0" fmla="*/ 114504 w 114525"/>
              <a:gd name="connsiteY0" fmla="*/ 703 h 220116"/>
              <a:gd name="connsiteX1" fmla="*/ 51004 w 114525"/>
              <a:gd name="connsiteY1" fmla="*/ 76903 h 220116"/>
              <a:gd name="connsiteX2" fmla="*/ 63704 w 114525"/>
              <a:gd name="connsiteY2" fmla="*/ 121353 h 220116"/>
              <a:gd name="connsiteX3" fmla="*/ 22429 w 114525"/>
              <a:gd name="connsiteY3" fmla="*/ 121353 h 220116"/>
              <a:gd name="connsiteX4" fmla="*/ 73229 w 114525"/>
              <a:gd name="connsiteY4" fmla="*/ 219778 h 220116"/>
              <a:gd name="connsiteX5" fmla="*/ 35129 w 114525"/>
              <a:gd name="connsiteY5" fmla="*/ 149928 h 220116"/>
              <a:gd name="connsiteX6" fmla="*/ 204 w 114525"/>
              <a:gd name="connsiteY6" fmla="*/ 51503 h 220116"/>
              <a:gd name="connsiteX7" fmla="*/ 22429 w 114525"/>
              <a:gd name="connsiteY7" fmla="*/ 102303 h 220116"/>
              <a:gd name="connsiteX8" fmla="*/ 57354 w 114525"/>
              <a:gd name="connsiteY8" fmla="*/ 41978 h 220116"/>
              <a:gd name="connsiteX9" fmla="*/ 114504 w 114525"/>
              <a:gd name="connsiteY9" fmla="*/ 703 h 220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525" h="220116">
                <a:moveTo>
                  <a:pt x="114504" y="703"/>
                </a:moveTo>
                <a:cubicBezTo>
                  <a:pt x="113446" y="6524"/>
                  <a:pt x="59471" y="56795"/>
                  <a:pt x="51004" y="76903"/>
                </a:cubicBezTo>
                <a:cubicBezTo>
                  <a:pt x="42537" y="97011"/>
                  <a:pt x="68466" y="113945"/>
                  <a:pt x="63704" y="121353"/>
                </a:cubicBezTo>
                <a:cubicBezTo>
                  <a:pt x="58941" y="128761"/>
                  <a:pt x="20842" y="104949"/>
                  <a:pt x="22429" y="121353"/>
                </a:cubicBezTo>
                <a:cubicBezTo>
                  <a:pt x="24016" y="137757"/>
                  <a:pt x="71112" y="215016"/>
                  <a:pt x="73229" y="219778"/>
                </a:cubicBezTo>
                <a:cubicBezTo>
                  <a:pt x="75346" y="224540"/>
                  <a:pt x="47300" y="177974"/>
                  <a:pt x="35129" y="149928"/>
                </a:cubicBezTo>
                <a:cubicBezTo>
                  <a:pt x="22958" y="121882"/>
                  <a:pt x="2321" y="59440"/>
                  <a:pt x="204" y="51503"/>
                </a:cubicBezTo>
                <a:cubicBezTo>
                  <a:pt x="-1913" y="43566"/>
                  <a:pt x="12904" y="103891"/>
                  <a:pt x="22429" y="102303"/>
                </a:cubicBezTo>
                <a:cubicBezTo>
                  <a:pt x="31954" y="100716"/>
                  <a:pt x="36717" y="57324"/>
                  <a:pt x="57354" y="41978"/>
                </a:cubicBezTo>
                <a:cubicBezTo>
                  <a:pt x="77991" y="26632"/>
                  <a:pt x="115562" y="-5118"/>
                  <a:pt x="114504" y="70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0" name="フリーフォーム 1459">
            <a:extLst>
              <a:ext uri="{FF2B5EF4-FFF2-40B4-BE49-F238E27FC236}">
                <a16:creationId xmlns:a16="http://schemas.microsoft.com/office/drawing/2014/main" id="{BD8C52CA-0B10-0AB1-EA06-5465128251F8}"/>
              </a:ext>
            </a:extLst>
          </p:cNvPr>
          <p:cNvSpPr/>
          <p:nvPr/>
        </p:nvSpPr>
        <p:spPr>
          <a:xfrm>
            <a:off x="11406750" y="2469080"/>
            <a:ext cx="170502" cy="248841"/>
          </a:xfrm>
          <a:custGeom>
            <a:avLst/>
            <a:gdLst>
              <a:gd name="connsiteX0" fmla="*/ 4200 w 170502"/>
              <a:gd name="connsiteY0" fmla="*/ 4245 h 248841"/>
              <a:gd name="connsiteX1" fmla="*/ 51825 w 170502"/>
              <a:gd name="connsiteY1" fmla="*/ 32820 h 248841"/>
              <a:gd name="connsiteX2" fmla="*/ 115325 w 170502"/>
              <a:gd name="connsiteY2" fmla="*/ 86795 h 248841"/>
              <a:gd name="connsiteX3" fmla="*/ 153425 w 170502"/>
              <a:gd name="connsiteY3" fmla="*/ 143945 h 248841"/>
              <a:gd name="connsiteX4" fmla="*/ 159775 w 170502"/>
              <a:gd name="connsiteY4" fmla="*/ 191570 h 248841"/>
              <a:gd name="connsiteX5" fmla="*/ 93100 w 170502"/>
              <a:gd name="connsiteY5" fmla="*/ 248720 h 248841"/>
              <a:gd name="connsiteX6" fmla="*/ 134375 w 170502"/>
              <a:gd name="connsiteY6" fmla="*/ 204270 h 248841"/>
              <a:gd name="connsiteX7" fmla="*/ 162950 w 170502"/>
              <a:gd name="connsiteY7" fmla="*/ 124895 h 248841"/>
              <a:gd name="connsiteX8" fmla="*/ 4200 w 170502"/>
              <a:gd name="connsiteY8" fmla="*/ 4245 h 24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0502" h="248841">
                <a:moveTo>
                  <a:pt x="4200" y="4245"/>
                </a:moveTo>
                <a:cubicBezTo>
                  <a:pt x="-14321" y="-11101"/>
                  <a:pt x="33304" y="19062"/>
                  <a:pt x="51825" y="32820"/>
                </a:cubicBezTo>
                <a:cubicBezTo>
                  <a:pt x="70346" y="46578"/>
                  <a:pt x="98392" y="68274"/>
                  <a:pt x="115325" y="86795"/>
                </a:cubicBezTo>
                <a:cubicBezTo>
                  <a:pt x="132258" y="105316"/>
                  <a:pt x="146017" y="126483"/>
                  <a:pt x="153425" y="143945"/>
                </a:cubicBezTo>
                <a:cubicBezTo>
                  <a:pt x="160833" y="161407"/>
                  <a:pt x="169829" y="174108"/>
                  <a:pt x="159775" y="191570"/>
                </a:cubicBezTo>
                <a:cubicBezTo>
                  <a:pt x="149721" y="209032"/>
                  <a:pt x="97333" y="246603"/>
                  <a:pt x="93100" y="248720"/>
                </a:cubicBezTo>
                <a:cubicBezTo>
                  <a:pt x="88867" y="250837"/>
                  <a:pt x="122733" y="224907"/>
                  <a:pt x="134375" y="204270"/>
                </a:cubicBezTo>
                <a:cubicBezTo>
                  <a:pt x="146017" y="183633"/>
                  <a:pt x="187292" y="154528"/>
                  <a:pt x="162950" y="124895"/>
                </a:cubicBezTo>
                <a:cubicBezTo>
                  <a:pt x="138608" y="95262"/>
                  <a:pt x="22721" y="19591"/>
                  <a:pt x="4200" y="424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1" name="フリーフォーム 1460">
            <a:extLst>
              <a:ext uri="{FF2B5EF4-FFF2-40B4-BE49-F238E27FC236}">
                <a16:creationId xmlns:a16="http://schemas.microsoft.com/office/drawing/2014/main" id="{A676EFE2-7EFF-B49D-80CF-F4B3C1A40C2C}"/>
              </a:ext>
            </a:extLst>
          </p:cNvPr>
          <p:cNvSpPr/>
          <p:nvPr/>
        </p:nvSpPr>
        <p:spPr>
          <a:xfrm>
            <a:off x="11293458" y="2527131"/>
            <a:ext cx="247835" cy="174647"/>
          </a:xfrm>
          <a:custGeom>
            <a:avLst/>
            <a:gdLst>
              <a:gd name="connsiteX0" fmla="*/ 17 w 247835"/>
              <a:gd name="connsiteY0" fmla="*/ 169 h 174647"/>
              <a:gd name="connsiteX1" fmla="*/ 63517 w 247835"/>
              <a:gd name="connsiteY1" fmla="*/ 117644 h 174647"/>
              <a:gd name="connsiteX2" fmla="*/ 101617 w 247835"/>
              <a:gd name="connsiteY2" fmla="*/ 152569 h 174647"/>
              <a:gd name="connsiteX3" fmla="*/ 247667 w 247835"/>
              <a:gd name="connsiteY3" fmla="*/ 165269 h 174647"/>
              <a:gd name="connsiteX4" fmla="*/ 69867 w 247835"/>
              <a:gd name="connsiteY4" fmla="*/ 171619 h 174647"/>
              <a:gd name="connsiteX5" fmla="*/ 19067 w 247835"/>
              <a:gd name="connsiteY5" fmla="*/ 114469 h 174647"/>
              <a:gd name="connsiteX6" fmla="*/ 69867 w 247835"/>
              <a:gd name="connsiteY6" fmla="*/ 146219 h 174647"/>
              <a:gd name="connsiteX7" fmla="*/ 17 w 247835"/>
              <a:gd name="connsiteY7" fmla="*/ 169 h 174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7835" h="174647">
                <a:moveTo>
                  <a:pt x="17" y="169"/>
                </a:moveTo>
                <a:cubicBezTo>
                  <a:pt x="-1041" y="-4593"/>
                  <a:pt x="46584" y="92244"/>
                  <a:pt x="63517" y="117644"/>
                </a:cubicBezTo>
                <a:cubicBezTo>
                  <a:pt x="80450" y="143044"/>
                  <a:pt x="70925" y="144632"/>
                  <a:pt x="101617" y="152569"/>
                </a:cubicBezTo>
                <a:cubicBezTo>
                  <a:pt x="132309" y="160506"/>
                  <a:pt x="252959" y="162094"/>
                  <a:pt x="247667" y="165269"/>
                </a:cubicBezTo>
                <a:cubicBezTo>
                  <a:pt x="242375" y="168444"/>
                  <a:pt x="107967" y="180086"/>
                  <a:pt x="69867" y="171619"/>
                </a:cubicBezTo>
                <a:cubicBezTo>
                  <a:pt x="31767" y="163152"/>
                  <a:pt x="19067" y="118702"/>
                  <a:pt x="19067" y="114469"/>
                </a:cubicBezTo>
                <a:cubicBezTo>
                  <a:pt x="19067" y="110236"/>
                  <a:pt x="75688" y="163152"/>
                  <a:pt x="69867" y="146219"/>
                </a:cubicBezTo>
                <a:cubicBezTo>
                  <a:pt x="64046" y="129286"/>
                  <a:pt x="1075" y="4931"/>
                  <a:pt x="17" y="16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2" name="フリーフォーム 1461">
            <a:extLst>
              <a:ext uri="{FF2B5EF4-FFF2-40B4-BE49-F238E27FC236}">
                <a16:creationId xmlns:a16="http://schemas.microsoft.com/office/drawing/2014/main" id="{F1BD2F6C-21BF-4DE8-C3A7-BCB8BF43F212}"/>
              </a:ext>
            </a:extLst>
          </p:cNvPr>
          <p:cNvSpPr/>
          <p:nvPr/>
        </p:nvSpPr>
        <p:spPr>
          <a:xfrm>
            <a:off x="10848949" y="2561005"/>
            <a:ext cx="644576" cy="164345"/>
          </a:xfrm>
          <a:custGeom>
            <a:avLst/>
            <a:gdLst>
              <a:gd name="connsiteX0" fmla="*/ 26 w 644576"/>
              <a:gd name="connsiteY0" fmla="*/ 1220 h 164345"/>
              <a:gd name="connsiteX1" fmla="*/ 333401 w 644576"/>
              <a:gd name="connsiteY1" fmla="*/ 102820 h 164345"/>
              <a:gd name="connsiteX2" fmla="*/ 463576 w 644576"/>
              <a:gd name="connsiteY2" fmla="*/ 163145 h 164345"/>
              <a:gd name="connsiteX3" fmla="*/ 431826 w 644576"/>
              <a:gd name="connsiteY3" fmla="*/ 144095 h 164345"/>
              <a:gd name="connsiteX4" fmla="*/ 644551 w 644576"/>
              <a:gd name="connsiteY4" fmla="*/ 156795 h 164345"/>
              <a:gd name="connsiteX5" fmla="*/ 444526 w 644576"/>
              <a:gd name="connsiteY5" fmla="*/ 137745 h 164345"/>
              <a:gd name="connsiteX6" fmla="*/ 203226 w 644576"/>
              <a:gd name="connsiteY6" fmla="*/ 36145 h 164345"/>
              <a:gd name="connsiteX7" fmla="*/ 314351 w 644576"/>
              <a:gd name="connsiteY7" fmla="*/ 45670 h 164345"/>
              <a:gd name="connsiteX8" fmla="*/ 26 w 644576"/>
              <a:gd name="connsiteY8" fmla="*/ 1220 h 164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4576" h="164345">
                <a:moveTo>
                  <a:pt x="26" y="1220"/>
                </a:moveTo>
                <a:cubicBezTo>
                  <a:pt x="3201" y="10745"/>
                  <a:pt x="256143" y="75833"/>
                  <a:pt x="333401" y="102820"/>
                </a:cubicBezTo>
                <a:cubicBezTo>
                  <a:pt x="410659" y="129807"/>
                  <a:pt x="447172" y="156266"/>
                  <a:pt x="463576" y="163145"/>
                </a:cubicBezTo>
                <a:cubicBezTo>
                  <a:pt x="479980" y="170024"/>
                  <a:pt x="401664" y="145153"/>
                  <a:pt x="431826" y="144095"/>
                </a:cubicBezTo>
                <a:cubicBezTo>
                  <a:pt x="461988" y="143037"/>
                  <a:pt x="642434" y="157853"/>
                  <a:pt x="644551" y="156795"/>
                </a:cubicBezTo>
                <a:cubicBezTo>
                  <a:pt x="646668" y="155737"/>
                  <a:pt x="518080" y="157853"/>
                  <a:pt x="444526" y="137745"/>
                </a:cubicBezTo>
                <a:cubicBezTo>
                  <a:pt x="370972" y="117637"/>
                  <a:pt x="224922" y="51491"/>
                  <a:pt x="203226" y="36145"/>
                </a:cubicBezTo>
                <a:cubicBezTo>
                  <a:pt x="181530" y="20799"/>
                  <a:pt x="348218" y="50432"/>
                  <a:pt x="314351" y="45670"/>
                </a:cubicBezTo>
                <a:cubicBezTo>
                  <a:pt x="280484" y="40908"/>
                  <a:pt x="-3149" y="-8305"/>
                  <a:pt x="26" y="122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3" name="フリーフォーム 1462">
            <a:extLst>
              <a:ext uri="{FF2B5EF4-FFF2-40B4-BE49-F238E27FC236}">
                <a16:creationId xmlns:a16="http://schemas.microsoft.com/office/drawing/2014/main" id="{435E1661-4668-913E-D0A9-32F45D2D5ED4}"/>
              </a:ext>
            </a:extLst>
          </p:cNvPr>
          <p:cNvSpPr/>
          <p:nvPr/>
        </p:nvSpPr>
        <p:spPr>
          <a:xfrm>
            <a:off x="10489776" y="1867428"/>
            <a:ext cx="708773" cy="329005"/>
          </a:xfrm>
          <a:custGeom>
            <a:avLst/>
            <a:gdLst>
              <a:gd name="connsiteX0" fmla="*/ 25824 w 708773"/>
              <a:gd name="connsiteY0" fmla="*/ 316972 h 329005"/>
              <a:gd name="connsiteX1" fmla="*/ 549699 w 708773"/>
              <a:gd name="connsiteY1" fmla="*/ 28047 h 329005"/>
              <a:gd name="connsiteX2" fmla="*/ 708449 w 708773"/>
              <a:gd name="connsiteY2" fmla="*/ 8997 h 329005"/>
              <a:gd name="connsiteX3" fmla="*/ 594149 w 708773"/>
              <a:gd name="connsiteY3" fmla="*/ 8997 h 329005"/>
              <a:gd name="connsiteX4" fmla="*/ 527474 w 708773"/>
              <a:gd name="connsiteY4" fmla="*/ 8997 h 329005"/>
              <a:gd name="connsiteX5" fmla="*/ 333799 w 708773"/>
              <a:gd name="connsiteY5" fmla="*/ 78847 h 329005"/>
              <a:gd name="connsiteX6" fmla="*/ 390949 w 708773"/>
              <a:gd name="connsiteY6" fmla="*/ 78847 h 329005"/>
              <a:gd name="connsiteX7" fmla="*/ 330624 w 708773"/>
              <a:gd name="connsiteY7" fmla="*/ 167747 h 329005"/>
              <a:gd name="connsiteX8" fmla="*/ 102024 w 708773"/>
              <a:gd name="connsiteY8" fmla="*/ 262997 h 329005"/>
              <a:gd name="connsiteX9" fmla="*/ 25824 w 708773"/>
              <a:gd name="connsiteY9" fmla="*/ 316972 h 329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8773" h="329005">
                <a:moveTo>
                  <a:pt x="25824" y="316972"/>
                </a:moveTo>
                <a:cubicBezTo>
                  <a:pt x="100436" y="277814"/>
                  <a:pt x="435928" y="79376"/>
                  <a:pt x="549699" y="28047"/>
                </a:cubicBezTo>
                <a:cubicBezTo>
                  <a:pt x="663470" y="-23282"/>
                  <a:pt x="701041" y="12172"/>
                  <a:pt x="708449" y="8997"/>
                </a:cubicBezTo>
                <a:cubicBezTo>
                  <a:pt x="715857" y="5822"/>
                  <a:pt x="594149" y="8997"/>
                  <a:pt x="594149" y="8997"/>
                </a:cubicBezTo>
                <a:cubicBezTo>
                  <a:pt x="563987" y="8997"/>
                  <a:pt x="570866" y="-2645"/>
                  <a:pt x="527474" y="8997"/>
                </a:cubicBezTo>
                <a:cubicBezTo>
                  <a:pt x="484082" y="20639"/>
                  <a:pt x="356553" y="67205"/>
                  <a:pt x="333799" y="78847"/>
                </a:cubicBezTo>
                <a:cubicBezTo>
                  <a:pt x="311045" y="90489"/>
                  <a:pt x="391478" y="64030"/>
                  <a:pt x="390949" y="78847"/>
                </a:cubicBezTo>
                <a:cubicBezTo>
                  <a:pt x="390420" y="93664"/>
                  <a:pt x="378778" y="137055"/>
                  <a:pt x="330624" y="167747"/>
                </a:cubicBezTo>
                <a:cubicBezTo>
                  <a:pt x="282470" y="198439"/>
                  <a:pt x="146474" y="236539"/>
                  <a:pt x="102024" y="262997"/>
                </a:cubicBezTo>
                <a:cubicBezTo>
                  <a:pt x="57574" y="289455"/>
                  <a:pt x="-48788" y="356130"/>
                  <a:pt x="25824" y="31697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4" name="フリーフォーム 1463">
            <a:extLst>
              <a:ext uri="{FF2B5EF4-FFF2-40B4-BE49-F238E27FC236}">
                <a16:creationId xmlns:a16="http://schemas.microsoft.com/office/drawing/2014/main" id="{58ED7CC6-A0DC-E0FD-E4E0-4EFD3FE820BA}"/>
              </a:ext>
            </a:extLst>
          </p:cNvPr>
          <p:cNvSpPr/>
          <p:nvPr/>
        </p:nvSpPr>
        <p:spPr>
          <a:xfrm>
            <a:off x="11060867" y="1812793"/>
            <a:ext cx="737227" cy="89061"/>
          </a:xfrm>
          <a:custGeom>
            <a:avLst/>
            <a:gdLst>
              <a:gd name="connsiteX0" fmla="*/ 7183 w 737227"/>
              <a:gd name="connsiteY0" fmla="*/ 89032 h 89061"/>
              <a:gd name="connsiteX1" fmla="*/ 721558 w 737227"/>
              <a:gd name="connsiteY1" fmla="*/ 6482 h 89061"/>
              <a:gd name="connsiteX2" fmla="*/ 489783 w 737227"/>
              <a:gd name="connsiteY2" fmla="*/ 6482 h 89061"/>
              <a:gd name="connsiteX3" fmla="*/ 362783 w 737227"/>
              <a:gd name="connsiteY3" fmla="*/ 16007 h 89061"/>
              <a:gd name="connsiteX4" fmla="*/ 7183 w 737227"/>
              <a:gd name="connsiteY4" fmla="*/ 89032 h 89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7227" h="89061">
                <a:moveTo>
                  <a:pt x="7183" y="89032"/>
                </a:moveTo>
                <a:cubicBezTo>
                  <a:pt x="66979" y="87445"/>
                  <a:pt x="641125" y="20240"/>
                  <a:pt x="721558" y="6482"/>
                </a:cubicBezTo>
                <a:cubicBezTo>
                  <a:pt x="801991" y="-7276"/>
                  <a:pt x="549579" y="4895"/>
                  <a:pt x="489783" y="6482"/>
                </a:cubicBezTo>
                <a:cubicBezTo>
                  <a:pt x="429987" y="8069"/>
                  <a:pt x="447450" y="5424"/>
                  <a:pt x="362783" y="16007"/>
                </a:cubicBezTo>
                <a:cubicBezTo>
                  <a:pt x="278116" y="26590"/>
                  <a:pt x="-52613" y="90619"/>
                  <a:pt x="7183" y="8903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5" name="フリーフォーム 1464">
            <a:extLst>
              <a:ext uri="{FF2B5EF4-FFF2-40B4-BE49-F238E27FC236}">
                <a16:creationId xmlns:a16="http://schemas.microsoft.com/office/drawing/2014/main" id="{D999CF66-9EC6-09F4-34AD-10C14304FE77}"/>
              </a:ext>
            </a:extLst>
          </p:cNvPr>
          <p:cNvSpPr/>
          <p:nvPr/>
        </p:nvSpPr>
        <p:spPr>
          <a:xfrm>
            <a:off x="11702724" y="1774818"/>
            <a:ext cx="428563" cy="33543"/>
          </a:xfrm>
          <a:custGeom>
            <a:avLst/>
            <a:gdLst>
              <a:gd name="connsiteX0" fmla="*/ 326 w 428563"/>
              <a:gd name="connsiteY0" fmla="*/ 28582 h 33543"/>
              <a:gd name="connsiteX1" fmla="*/ 184476 w 428563"/>
              <a:gd name="connsiteY1" fmla="*/ 7 h 33543"/>
              <a:gd name="connsiteX2" fmla="*/ 425776 w 428563"/>
              <a:gd name="connsiteY2" fmla="*/ 25407 h 33543"/>
              <a:gd name="connsiteX3" fmla="*/ 305126 w 428563"/>
              <a:gd name="connsiteY3" fmla="*/ 12707 h 33543"/>
              <a:gd name="connsiteX4" fmla="*/ 143201 w 428563"/>
              <a:gd name="connsiteY4" fmla="*/ 31757 h 33543"/>
              <a:gd name="connsiteX5" fmla="*/ 326 w 428563"/>
              <a:gd name="connsiteY5" fmla="*/ 28582 h 33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563" h="33543">
                <a:moveTo>
                  <a:pt x="326" y="28582"/>
                </a:moveTo>
                <a:cubicBezTo>
                  <a:pt x="7205" y="23290"/>
                  <a:pt x="113568" y="536"/>
                  <a:pt x="184476" y="7"/>
                </a:cubicBezTo>
                <a:cubicBezTo>
                  <a:pt x="255384" y="-522"/>
                  <a:pt x="425776" y="25407"/>
                  <a:pt x="425776" y="25407"/>
                </a:cubicBezTo>
                <a:cubicBezTo>
                  <a:pt x="445884" y="27524"/>
                  <a:pt x="352222" y="11649"/>
                  <a:pt x="305126" y="12707"/>
                </a:cubicBezTo>
                <a:cubicBezTo>
                  <a:pt x="258030" y="13765"/>
                  <a:pt x="189238" y="28582"/>
                  <a:pt x="143201" y="31757"/>
                </a:cubicBezTo>
                <a:cubicBezTo>
                  <a:pt x="97164" y="34932"/>
                  <a:pt x="-6553" y="33874"/>
                  <a:pt x="326" y="2858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6" name="フリーフォーム 1465">
            <a:extLst>
              <a:ext uri="{FF2B5EF4-FFF2-40B4-BE49-F238E27FC236}">
                <a16:creationId xmlns:a16="http://schemas.microsoft.com/office/drawing/2014/main" id="{33B4A5D7-C65F-FC07-4FEE-7EA18408380C}"/>
              </a:ext>
            </a:extLst>
          </p:cNvPr>
          <p:cNvSpPr/>
          <p:nvPr/>
        </p:nvSpPr>
        <p:spPr>
          <a:xfrm>
            <a:off x="12045880" y="1755766"/>
            <a:ext cx="504934" cy="133370"/>
          </a:xfrm>
          <a:custGeom>
            <a:avLst/>
            <a:gdLst>
              <a:gd name="connsiteX0" fmla="*/ 70 w 504934"/>
              <a:gd name="connsiteY0" fmla="*/ 66684 h 133370"/>
              <a:gd name="connsiteX1" fmla="*/ 254070 w 504934"/>
              <a:gd name="connsiteY1" fmla="*/ 22234 h 133370"/>
              <a:gd name="connsiteX2" fmla="*/ 431870 w 504934"/>
              <a:gd name="connsiteY2" fmla="*/ 47634 h 133370"/>
              <a:gd name="connsiteX3" fmla="*/ 412820 w 504934"/>
              <a:gd name="connsiteY3" fmla="*/ 50809 h 133370"/>
              <a:gd name="connsiteX4" fmla="*/ 504895 w 504934"/>
              <a:gd name="connsiteY4" fmla="*/ 133359 h 133370"/>
              <a:gd name="connsiteX5" fmla="*/ 422345 w 504934"/>
              <a:gd name="connsiteY5" fmla="*/ 44459 h 133370"/>
              <a:gd name="connsiteX6" fmla="*/ 279470 w 504934"/>
              <a:gd name="connsiteY6" fmla="*/ 9 h 133370"/>
              <a:gd name="connsiteX7" fmla="*/ 70 w 504934"/>
              <a:gd name="connsiteY7" fmla="*/ 66684 h 133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4934" h="133370">
                <a:moveTo>
                  <a:pt x="70" y="66684"/>
                </a:moveTo>
                <a:cubicBezTo>
                  <a:pt x="-4163" y="70388"/>
                  <a:pt x="182103" y="25409"/>
                  <a:pt x="254070" y="22234"/>
                </a:cubicBezTo>
                <a:cubicBezTo>
                  <a:pt x="326037" y="19059"/>
                  <a:pt x="405412" y="42872"/>
                  <a:pt x="431870" y="47634"/>
                </a:cubicBezTo>
                <a:cubicBezTo>
                  <a:pt x="458328" y="52396"/>
                  <a:pt x="400649" y="36522"/>
                  <a:pt x="412820" y="50809"/>
                </a:cubicBezTo>
                <a:cubicBezTo>
                  <a:pt x="424991" y="65096"/>
                  <a:pt x="503307" y="134417"/>
                  <a:pt x="504895" y="133359"/>
                </a:cubicBezTo>
                <a:cubicBezTo>
                  <a:pt x="506483" y="132301"/>
                  <a:pt x="459916" y="66684"/>
                  <a:pt x="422345" y="44459"/>
                </a:cubicBezTo>
                <a:cubicBezTo>
                  <a:pt x="384774" y="22234"/>
                  <a:pt x="353024" y="-520"/>
                  <a:pt x="279470" y="9"/>
                </a:cubicBezTo>
                <a:cubicBezTo>
                  <a:pt x="205916" y="538"/>
                  <a:pt x="4303" y="62980"/>
                  <a:pt x="70" y="6668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7" name="フリーフォーム 1466">
            <a:extLst>
              <a:ext uri="{FF2B5EF4-FFF2-40B4-BE49-F238E27FC236}">
                <a16:creationId xmlns:a16="http://schemas.microsoft.com/office/drawing/2014/main" id="{A3E4C475-ABD3-B7E6-A442-4FEAD8B22D58}"/>
              </a:ext>
            </a:extLst>
          </p:cNvPr>
          <p:cNvSpPr/>
          <p:nvPr/>
        </p:nvSpPr>
        <p:spPr>
          <a:xfrm>
            <a:off x="12115059" y="1805836"/>
            <a:ext cx="280440" cy="83485"/>
          </a:xfrm>
          <a:custGeom>
            <a:avLst/>
            <a:gdLst>
              <a:gd name="connsiteX0" fmla="*/ 741 w 280440"/>
              <a:gd name="connsiteY0" fmla="*/ 83289 h 83485"/>
              <a:gd name="connsiteX1" fmla="*/ 143616 w 280440"/>
              <a:gd name="connsiteY1" fmla="*/ 26139 h 83485"/>
              <a:gd name="connsiteX2" fmla="*/ 280141 w 280440"/>
              <a:gd name="connsiteY2" fmla="*/ 16614 h 83485"/>
              <a:gd name="connsiteX3" fmla="*/ 105516 w 280440"/>
              <a:gd name="connsiteY3" fmla="*/ 7089 h 83485"/>
              <a:gd name="connsiteX4" fmla="*/ 86466 w 280440"/>
              <a:gd name="connsiteY4" fmla="*/ 3914 h 83485"/>
              <a:gd name="connsiteX5" fmla="*/ 741 w 280440"/>
              <a:gd name="connsiteY5" fmla="*/ 83289 h 8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440" h="83485">
                <a:moveTo>
                  <a:pt x="741" y="83289"/>
                </a:moveTo>
                <a:cubicBezTo>
                  <a:pt x="10266" y="86993"/>
                  <a:pt x="97049" y="37251"/>
                  <a:pt x="143616" y="26139"/>
                </a:cubicBezTo>
                <a:cubicBezTo>
                  <a:pt x="190183" y="15027"/>
                  <a:pt x="286491" y="19789"/>
                  <a:pt x="280141" y="16614"/>
                </a:cubicBezTo>
                <a:cubicBezTo>
                  <a:pt x="273791" y="13439"/>
                  <a:pt x="137795" y="9206"/>
                  <a:pt x="105516" y="7089"/>
                </a:cubicBezTo>
                <a:cubicBezTo>
                  <a:pt x="73237" y="4972"/>
                  <a:pt x="96520" y="-5611"/>
                  <a:pt x="86466" y="3914"/>
                </a:cubicBezTo>
                <a:cubicBezTo>
                  <a:pt x="76412" y="13439"/>
                  <a:pt x="-8784" y="79585"/>
                  <a:pt x="741" y="8328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8" name="フリーフォーム 1467">
            <a:extLst>
              <a:ext uri="{FF2B5EF4-FFF2-40B4-BE49-F238E27FC236}">
                <a16:creationId xmlns:a16="http://schemas.microsoft.com/office/drawing/2014/main" id="{B1D048B8-7CBF-36BB-2BE6-86D07B408792}"/>
              </a:ext>
            </a:extLst>
          </p:cNvPr>
          <p:cNvSpPr/>
          <p:nvPr/>
        </p:nvSpPr>
        <p:spPr>
          <a:xfrm>
            <a:off x="11648522" y="1725698"/>
            <a:ext cx="904134" cy="354812"/>
          </a:xfrm>
          <a:custGeom>
            <a:avLst/>
            <a:gdLst>
              <a:gd name="connsiteX0" fmla="*/ 810178 w 904134"/>
              <a:gd name="connsiteY0" fmla="*/ 1502 h 354812"/>
              <a:gd name="connsiteX1" fmla="*/ 876853 w 904134"/>
              <a:gd name="connsiteY1" fmla="*/ 115802 h 354812"/>
              <a:gd name="connsiteX2" fmla="*/ 886378 w 904134"/>
              <a:gd name="connsiteY2" fmla="*/ 182477 h 354812"/>
              <a:gd name="connsiteX3" fmla="*/ 641903 w 904134"/>
              <a:gd name="connsiteY3" fmla="*/ 258677 h 354812"/>
              <a:gd name="connsiteX4" fmla="*/ 753028 w 904134"/>
              <a:gd name="connsiteY4" fmla="*/ 255502 h 354812"/>
              <a:gd name="connsiteX5" fmla="*/ 432353 w 904134"/>
              <a:gd name="connsiteY5" fmla="*/ 309477 h 354812"/>
              <a:gd name="connsiteX6" fmla="*/ 3728 w 904134"/>
              <a:gd name="connsiteY6" fmla="*/ 353927 h 354812"/>
              <a:gd name="connsiteX7" fmla="*/ 692703 w 904134"/>
              <a:gd name="connsiteY7" fmla="*/ 268202 h 354812"/>
              <a:gd name="connsiteX8" fmla="*/ 873678 w 904134"/>
              <a:gd name="connsiteY8" fmla="*/ 239627 h 354812"/>
              <a:gd name="connsiteX9" fmla="*/ 889553 w 904134"/>
              <a:gd name="connsiteY9" fmla="*/ 204702 h 354812"/>
              <a:gd name="connsiteX10" fmla="*/ 810178 w 904134"/>
              <a:gd name="connsiteY10" fmla="*/ 1502 h 35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04134" h="354812">
                <a:moveTo>
                  <a:pt x="810178" y="1502"/>
                </a:moveTo>
                <a:cubicBezTo>
                  <a:pt x="808061" y="-13315"/>
                  <a:pt x="864153" y="85640"/>
                  <a:pt x="876853" y="115802"/>
                </a:cubicBezTo>
                <a:cubicBezTo>
                  <a:pt x="889553" y="145965"/>
                  <a:pt x="925536" y="158665"/>
                  <a:pt x="886378" y="182477"/>
                </a:cubicBezTo>
                <a:cubicBezTo>
                  <a:pt x="847220" y="206290"/>
                  <a:pt x="664128" y="246506"/>
                  <a:pt x="641903" y="258677"/>
                </a:cubicBezTo>
                <a:cubicBezTo>
                  <a:pt x="619678" y="270848"/>
                  <a:pt x="787953" y="247035"/>
                  <a:pt x="753028" y="255502"/>
                </a:cubicBezTo>
                <a:cubicBezTo>
                  <a:pt x="718103" y="263969"/>
                  <a:pt x="557236" y="293073"/>
                  <a:pt x="432353" y="309477"/>
                </a:cubicBezTo>
                <a:cubicBezTo>
                  <a:pt x="307470" y="325881"/>
                  <a:pt x="-39664" y="360806"/>
                  <a:pt x="3728" y="353927"/>
                </a:cubicBezTo>
                <a:cubicBezTo>
                  <a:pt x="47120" y="347048"/>
                  <a:pt x="547712" y="287252"/>
                  <a:pt x="692703" y="268202"/>
                </a:cubicBezTo>
                <a:cubicBezTo>
                  <a:pt x="837694" y="249152"/>
                  <a:pt x="840870" y="250210"/>
                  <a:pt x="873678" y="239627"/>
                </a:cubicBezTo>
                <a:cubicBezTo>
                  <a:pt x="906486" y="229044"/>
                  <a:pt x="904899" y="245448"/>
                  <a:pt x="889553" y="204702"/>
                </a:cubicBezTo>
                <a:cubicBezTo>
                  <a:pt x="874207" y="163956"/>
                  <a:pt x="812295" y="16319"/>
                  <a:pt x="810178" y="150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9" name="フリーフォーム 1468">
            <a:extLst>
              <a:ext uri="{FF2B5EF4-FFF2-40B4-BE49-F238E27FC236}">
                <a16:creationId xmlns:a16="http://schemas.microsoft.com/office/drawing/2014/main" id="{A51DE475-2593-B0AD-36B6-EDA3A158DE7E}"/>
              </a:ext>
            </a:extLst>
          </p:cNvPr>
          <p:cNvSpPr/>
          <p:nvPr/>
        </p:nvSpPr>
        <p:spPr>
          <a:xfrm>
            <a:off x="11599541" y="2004314"/>
            <a:ext cx="719459" cy="55661"/>
          </a:xfrm>
          <a:custGeom>
            <a:avLst/>
            <a:gdLst>
              <a:gd name="connsiteX0" fmla="*/ 11434 w 719459"/>
              <a:gd name="connsiteY0" fmla="*/ 40386 h 55661"/>
              <a:gd name="connsiteX1" fmla="*/ 446409 w 719459"/>
              <a:gd name="connsiteY1" fmla="*/ 2286 h 55661"/>
              <a:gd name="connsiteX2" fmla="*/ 719459 w 719459"/>
              <a:gd name="connsiteY2" fmla="*/ 5461 h 55661"/>
              <a:gd name="connsiteX3" fmla="*/ 446409 w 719459"/>
              <a:gd name="connsiteY3" fmla="*/ 14986 h 55661"/>
              <a:gd name="connsiteX4" fmla="*/ 154309 w 719459"/>
              <a:gd name="connsiteY4" fmla="*/ 53086 h 55661"/>
              <a:gd name="connsiteX5" fmla="*/ 11434 w 719459"/>
              <a:gd name="connsiteY5" fmla="*/ 40386 h 55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9459" h="55661">
                <a:moveTo>
                  <a:pt x="11434" y="40386"/>
                </a:moveTo>
                <a:cubicBezTo>
                  <a:pt x="60117" y="31919"/>
                  <a:pt x="328405" y="8107"/>
                  <a:pt x="446409" y="2286"/>
                </a:cubicBezTo>
                <a:cubicBezTo>
                  <a:pt x="564413" y="-3535"/>
                  <a:pt x="719459" y="3344"/>
                  <a:pt x="719459" y="5461"/>
                </a:cubicBezTo>
                <a:cubicBezTo>
                  <a:pt x="719459" y="7578"/>
                  <a:pt x="540601" y="7049"/>
                  <a:pt x="446409" y="14986"/>
                </a:cubicBezTo>
                <a:cubicBezTo>
                  <a:pt x="352217" y="22923"/>
                  <a:pt x="227863" y="45148"/>
                  <a:pt x="154309" y="53086"/>
                </a:cubicBezTo>
                <a:cubicBezTo>
                  <a:pt x="80755" y="61024"/>
                  <a:pt x="-37249" y="48853"/>
                  <a:pt x="11434" y="4038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0" name="フリーフォーム 1469">
            <a:extLst>
              <a:ext uri="{FF2B5EF4-FFF2-40B4-BE49-F238E27FC236}">
                <a16:creationId xmlns:a16="http://schemas.microsoft.com/office/drawing/2014/main" id="{D90AD165-2351-6109-C477-EB924A470BD8}"/>
              </a:ext>
            </a:extLst>
          </p:cNvPr>
          <p:cNvSpPr/>
          <p:nvPr/>
        </p:nvSpPr>
        <p:spPr>
          <a:xfrm>
            <a:off x="11009869" y="1917546"/>
            <a:ext cx="155167" cy="394099"/>
          </a:xfrm>
          <a:custGeom>
            <a:avLst/>
            <a:gdLst>
              <a:gd name="connsiteX0" fmla="*/ 153431 w 155167"/>
              <a:gd name="connsiteY0" fmla="*/ 154 h 394099"/>
              <a:gd name="connsiteX1" fmla="*/ 83581 w 155167"/>
              <a:gd name="connsiteY1" fmla="*/ 177954 h 394099"/>
              <a:gd name="connsiteX2" fmla="*/ 51831 w 155167"/>
              <a:gd name="connsiteY2" fmla="*/ 327179 h 394099"/>
              <a:gd name="connsiteX3" fmla="*/ 42306 w 155167"/>
              <a:gd name="connsiteY3" fmla="*/ 276379 h 394099"/>
              <a:gd name="connsiteX4" fmla="*/ 26431 w 155167"/>
              <a:gd name="connsiteY4" fmla="*/ 390679 h 394099"/>
              <a:gd name="connsiteX5" fmla="*/ 64531 w 155167"/>
              <a:gd name="connsiteY5" fmla="*/ 120804 h 394099"/>
              <a:gd name="connsiteX6" fmla="*/ 61356 w 155167"/>
              <a:gd name="connsiteY6" fmla="*/ 101754 h 394099"/>
              <a:gd name="connsiteX7" fmla="*/ 4206 w 155167"/>
              <a:gd name="connsiteY7" fmla="*/ 146204 h 394099"/>
              <a:gd name="connsiteX8" fmla="*/ 153431 w 155167"/>
              <a:gd name="connsiteY8" fmla="*/ 154 h 394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167" h="394099">
                <a:moveTo>
                  <a:pt x="153431" y="154"/>
                </a:moveTo>
                <a:cubicBezTo>
                  <a:pt x="166660" y="5446"/>
                  <a:pt x="100514" y="123450"/>
                  <a:pt x="83581" y="177954"/>
                </a:cubicBezTo>
                <a:cubicBezTo>
                  <a:pt x="66648" y="232458"/>
                  <a:pt x="58710" y="310775"/>
                  <a:pt x="51831" y="327179"/>
                </a:cubicBezTo>
                <a:cubicBezTo>
                  <a:pt x="44952" y="343583"/>
                  <a:pt x="46539" y="265796"/>
                  <a:pt x="42306" y="276379"/>
                </a:cubicBezTo>
                <a:cubicBezTo>
                  <a:pt x="38073" y="286962"/>
                  <a:pt x="22727" y="416608"/>
                  <a:pt x="26431" y="390679"/>
                </a:cubicBezTo>
                <a:cubicBezTo>
                  <a:pt x="30135" y="364750"/>
                  <a:pt x="64531" y="120804"/>
                  <a:pt x="64531" y="120804"/>
                </a:cubicBezTo>
                <a:cubicBezTo>
                  <a:pt x="70352" y="72650"/>
                  <a:pt x="71410" y="97521"/>
                  <a:pt x="61356" y="101754"/>
                </a:cubicBezTo>
                <a:cubicBezTo>
                  <a:pt x="51302" y="105987"/>
                  <a:pt x="-17490" y="165254"/>
                  <a:pt x="4206" y="146204"/>
                </a:cubicBezTo>
                <a:cubicBezTo>
                  <a:pt x="25902" y="127154"/>
                  <a:pt x="140202" y="-5138"/>
                  <a:pt x="153431" y="15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1" name="フリーフォーム 1470">
            <a:extLst>
              <a:ext uri="{FF2B5EF4-FFF2-40B4-BE49-F238E27FC236}">
                <a16:creationId xmlns:a16="http://schemas.microsoft.com/office/drawing/2014/main" id="{9573F106-0F99-C842-BB52-74EFF15841F5}"/>
              </a:ext>
            </a:extLst>
          </p:cNvPr>
          <p:cNvSpPr/>
          <p:nvPr/>
        </p:nvSpPr>
        <p:spPr>
          <a:xfrm>
            <a:off x="11070966" y="1920301"/>
            <a:ext cx="406659" cy="356488"/>
          </a:xfrm>
          <a:custGeom>
            <a:avLst/>
            <a:gdLst>
              <a:gd name="connsiteX0" fmla="*/ 406659 w 406659"/>
              <a:gd name="connsiteY0" fmla="*/ 574 h 356488"/>
              <a:gd name="connsiteX1" fmla="*/ 184409 w 406659"/>
              <a:gd name="connsiteY1" fmla="*/ 67249 h 356488"/>
              <a:gd name="connsiteX2" fmla="*/ 114559 w 406659"/>
              <a:gd name="connsiteY2" fmla="*/ 314899 h 356488"/>
              <a:gd name="connsiteX3" fmla="*/ 146309 w 406659"/>
              <a:gd name="connsiteY3" fmla="*/ 260924 h 356488"/>
              <a:gd name="connsiteX4" fmla="*/ 143134 w 406659"/>
              <a:gd name="connsiteY4" fmla="*/ 324424 h 356488"/>
              <a:gd name="connsiteX5" fmla="*/ 225684 w 406659"/>
              <a:gd name="connsiteY5" fmla="*/ 279974 h 356488"/>
              <a:gd name="connsiteX6" fmla="*/ 117734 w 406659"/>
              <a:gd name="connsiteY6" fmla="*/ 356174 h 356488"/>
              <a:gd name="connsiteX7" fmla="*/ 108209 w 406659"/>
              <a:gd name="connsiteY7" fmla="*/ 245049 h 356488"/>
              <a:gd name="connsiteX8" fmla="*/ 54234 w 406659"/>
              <a:gd name="connsiteY8" fmla="*/ 229174 h 356488"/>
              <a:gd name="connsiteX9" fmla="*/ 3434 w 406659"/>
              <a:gd name="connsiteY9" fmla="*/ 286324 h 356488"/>
              <a:gd name="connsiteX10" fmla="*/ 155834 w 406659"/>
              <a:gd name="connsiteY10" fmla="*/ 73599 h 356488"/>
              <a:gd name="connsiteX11" fmla="*/ 184409 w 406659"/>
              <a:gd name="connsiteY11" fmla="*/ 35499 h 356488"/>
              <a:gd name="connsiteX12" fmla="*/ 406659 w 406659"/>
              <a:gd name="connsiteY12" fmla="*/ 574 h 3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6659" h="356488">
                <a:moveTo>
                  <a:pt x="406659" y="574"/>
                </a:moveTo>
                <a:cubicBezTo>
                  <a:pt x="406659" y="5866"/>
                  <a:pt x="233092" y="14862"/>
                  <a:pt x="184409" y="67249"/>
                </a:cubicBezTo>
                <a:cubicBezTo>
                  <a:pt x="135726" y="119636"/>
                  <a:pt x="120909" y="282620"/>
                  <a:pt x="114559" y="314899"/>
                </a:cubicBezTo>
                <a:cubicBezTo>
                  <a:pt x="108209" y="347178"/>
                  <a:pt x="141547" y="259337"/>
                  <a:pt x="146309" y="260924"/>
                </a:cubicBezTo>
                <a:cubicBezTo>
                  <a:pt x="151071" y="262511"/>
                  <a:pt x="129905" y="321249"/>
                  <a:pt x="143134" y="324424"/>
                </a:cubicBezTo>
                <a:cubicBezTo>
                  <a:pt x="156363" y="327599"/>
                  <a:pt x="229917" y="274682"/>
                  <a:pt x="225684" y="279974"/>
                </a:cubicBezTo>
                <a:cubicBezTo>
                  <a:pt x="221451" y="285266"/>
                  <a:pt x="137313" y="361995"/>
                  <a:pt x="117734" y="356174"/>
                </a:cubicBezTo>
                <a:cubicBezTo>
                  <a:pt x="98155" y="350353"/>
                  <a:pt x="118792" y="266216"/>
                  <a:pt x="108209" y="245049"/>
                </a:cubicBezTo>
                <a:cubicBezTo>
                  <a:pt x="97626" y="223882"/>
                  <a:pt x="71696" y="222295"/>
                  <a:pt x="54234" y="229174"/>
                </a:cubicBezTo>
                <a:cubicBezTo>
                  <a:pt x="36772" y="236053"/>
                  <a:pt x="-13499" y="312253"/>
                  <a:pt x="3434" y="286324"/>
                </a:cubicBezTo>
                <a:cubicBezTo>
                  <a:pt x="20367" y="260395"/>
                  <a:pt x="125671" y="115403"/>
                  <a:pt x="155834" y="73599"/>
                </a:cubicBezTo>
                <a:cubicBezTo>
                  <a:pt x="185996" y="31795"/>
                  <a:pt x="138901" y="42907"/>
                  <a:pt x="184409" y="35499"/>
                </a:cubicBezTo>
                <a:cubicBezTo>
                  <a:pt x="229917" y="28091"/>
                  <a:pt x="406659" y="-4718"/>
                  <a:pt x="406659" y="57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2" name="フリーフォーム 1471">
            <a:extLst>
              <a:ext uri="{FF2B5EF4-FFF2-40B4-BE49-F238E27FC236}">
                <a16:creationId xmlns:a16="http://schemas.microsoft.com/office/drawing/2014/main" id="{1E77B7AA-7591-36A5-AF96-2744F8691FBE}"/>
              </a:ext>
            </a:extLst>
          </p:cNvPr>
          <p:cNvSpPr/>
          <p:nvPr/>
        </p:nvSpPr>
        <p:spPr>
          <a:xfrm>
            <a:off x="11195050" y="2054304"/>
            <a:ext cx="540549" cy="228835"/>
          </a:xfrm>
          <a:custGeom>
            <a:avLst/>
            <a:gdLst>
              <a:gd name="connsiteX0" fmla="*/ 0 w 540549"/>
              <a:gd name="connsiteY0" fmla="*/ 228521 h 228835"/>
              <a:gd name="connsiteX1" fmla="*/ 361950 w 540549"/>
              <a:gd name="connsiteY1" fmla="*/ 72946 h 228835"/>
              <a:gd name="connsiteX2" fmla="*/ 539750 w 540549"/>
              <a:gd name="connsiteY2" fmla="*/ 3096 h 228835"/>
              <a:gd name="connsiteX3" fmla="*/ 422275 w 540549"/>
              <a:gd name="connsiteY3" fmla="*/ 12621 h 228835"/>
              <a:gd name="connsiteX4" fmla="*/ 298450 w 540549"/>
              <a:gd name="connsiteY4" fmla="*/ 15796 h 228835"/>
              <a:gd name="connsiteX5" fmla="*/ 358775 w 540549"/>
              <a:gd name="connsiteY5" fmla="*/ 28496 h 228835"/>
              <a:gd name="connsiteX6" fmla="*/ 0 w 540549"/>
              <a:gd name="connsiteY6" fmla="*/ 228521 h 22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0549" h="228835">
                <a:moveTo>
                  <a:pt x="0" y="228521"/>
                </a:moveTo>
                <a:cubicBezTo>
                  <a:pt x="529" y="235929"/>
                  <a:pt x="271992" y="110517"/>
                  <a:pt x="361950" y="72946"/>
                </a:cubicBezTo>
                <a:cubicBezTo>
                  <a:pt x="451908" y="35375"/>
                  <a:pt x="529696" y="13150"/>
                  <a:pt x="539750" y="3096"/>
                </a:cubicBezTo>
                <a:cubicBezTo>
                  <a:pt x="549804" y="-6958"/>
                  <a:pt x="462492" y="10504"/>
                  <a:pt x="422275" y="12621"/>
                </a:cubicBezTo>
                <a:cubicBezTo>
                  <a:pt x="382058" y="14738"/>
                  <a:pt x="309033" y="13150"/>
                  <a:pt x="298450" y="15796"/>
                </a:cubicBezTo>
                <a:cubicBezTo>
                  <a:pt x="287867" y="18442"/>
                  <a:pt x="407458" y="-6958"/>
                  <a:pt x="358775" y="28496"/>
                </a:cubicBezTo>
                <a:cubicBezTo>
                  <a:pt x="310092" y="63950"/>
                  <a:pt x="-529" y="221113"/>
                  <a:pt x="0" y="22852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3" name="フリーフォーム 1472">
            <a:extLst>
              <a:ext uri="{FF2B5EF4-FFF2-40B4-BE49-F238E27FC236}">
                <a16:creationId xmlns:a16="http://schemas.microsoft.com/office/drawing/2014/main" id="{F1E7CDA9-2DC4-CAD1-23DA-B8C2534F74C8}"/>
              </a:ext>
            </a:extLst>
          </p:cNvPr>
          <p:cNvSpPr/>
          <p:nvPr/>
        </p:nvSpPr>
        <p:spPr>
          <a:xfrm>
            <a:off x="11131300" y="2041868"/>
            <a:ext cx="458441" cy="206054"/>
          </a:xfrm>
          <a:custGeom>
            <a:avLst/>
            <a:gdLst>
              <a:gd name="connsiteX0" fmla="*/ 250 w 458441"/>
              <a:gd name="connsiteY0" fmla="*/ 206032 h 206054"/>
              <a:gd name="connsiteX1" fmla="*/ 222500 w 458441"/>
              <a:gd name="connsiteY1" fmla="*/ 28232 h 206054"/>
              <a:gd name="connsiteX2" fmla="*/ 457450 w 458441"/>
              <a:gd name="connsiteY2" fmla="*/ 2832 h 206054"/>
              <a:gd name="connsiteX3" fmla="*/ 301875 w 458441"/>
              <a:gd name="connsiteY3" fmla="*/ 15532 h 206054"/>
              <a:gd name="connsiteX4" fmla="*/ 181225 w 458441"/>
              <a:gd name="connsiteY4" fmla="*/ 15532 h 206054"/>
              <a:gd name="connsiteX5" fmla="*/ 250 w 458441"/>
              <a:gd name="connsiteY5" fmla="*/ 206032 h 206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441" h="206054">
                <a:moveTo>
                  <a:pt x="250" y="206032"/>
                </a:moveTo>
                <a:cubicBezTo>
                  <a:pt x="7129" y="208149"/>
                  <a:pt x="146300" y="62099"/>
                  <a:pt x="222500" y="28232"/>
                </a:cubicBezTo>
                <a:cubicBezTo>
                  <a:pt x="298700" y="-5635"/>
                  <a:pt x="444221" y="4949"/>
                  <a:pt x="457450" y="2832"/>
                </a:cubicBezTo>
                <a:cubicBezTo>
                  <a:pt x="470679" y="715"/>
                  <a:pt x="347912" y="13415"/>
                  <a:pt x="301875" y="15532"/>
                </a:cubicBezTo>
                <a:cubicBezTo>
                  <a:pt x="255838" y="17649"/>
                  <a:pt x="232554" y="-20451"/>
                  <a:pt x="181225" y="15532"/>
                </a:cubicBezTo>
                <a:cubicBezTo>
                  <a:pt x="129896" y="51515"/>
                  <a:pt x="-6629" y="203915"/>
                  <a:pt x="250" y="20603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4" name="フリーフォーム 1473">
            <a:extLst>
              <a:ext uri="{FF2B5EF4-FFF2-40B4-BE49-F238E27FC236}">
                <a16:creationId xmlns:a16="http://schemas.microsoft.com/office/drawing/2014/main" id="{6F6B3969-8965-9A3F-2D25-C08A8D3BB6FE}"/>
              </a:ext>
            </a:extLst>
          </p:cNvPr>
          <p:cNvSpPr/>
          <p:nvPr/>
        </p:nvSpPr>
        <p:spPr>
          <a:xfrm>
            <a:off x="11362486" y="1827390"/>
            <a:ext cx="713301" cy="68488"/>
          </a:xfrm>
          <a:custGeom>
            <a:avLst/>
            <a:gdLst>
              <a:gd name="connsiteX0" fmla="*/ 839 w 713301"/>
              <a:gd name="connsiteY0" fmla="*/ 68085 h 68488"/>
              <a:gd name="connsiteX1" fmla="*/ 562814 w 713301"/>
              <a:gd name="connsiteY1" fmla="*/ 4585 h 68488"/>
              <a:gd name="connsiteX2" fmla="*/ 708864 w 713301"/>
              <a:gd name="connsiteY2" fmla="*/ 7760 h 68488"/>
              <a:gd name="connsiteX3" fmla="*/ 442164 w 713301"/>
              <a:gd name="connsiteY3" fmla="*/ 29985 h 68488"/>
              <a:gd name="connsiteX4" fmla="*/ 839 w 713301"/>
              <a:gd name="connsiteY4" fmla="*/ 68085 h 6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301" h="68488">
                <a:moveTo>
                  <a:pt x="839" y="68085"/>
                </a:moveTo>
                <a:cubicBezTo>
                  <a:pt x="20947" y="63852"/>
                  <a:pt x="444810" y="14639"/>
                  <a:pt x="562814" y="4585"/>
                </a:cubicBezTo>
                <a:cubicBezTo>
                  <a:pt x="680818" y="-5469"/>
                  <a:pt x="728972" y="3527"/>
                  <a:pt x="708864" y="7760"/>
                </a:cubicBezTo>
                <a:cubicBezTo>
                  <a:pt x="688756" y="11993"/>
                  <a:pt x="556993" y="17814"/>
                  <a:pt x="442164" y="29985"/>
                </a:cubicBezTo>
                <a:cubicBezTo>
                  <a:pt x="327335" y="42156"/>
                  <a:pt x="-19269" y="72318"/>
                  <a:pt x="839" y="6808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5" name="フリーフォーム 1474">
            <a:extLst>
              <a:ext uri="{FF2B5EF4-FFF2-40B4-BE49-F238E27FC236}">
                <a16:creationId xmlns:a16="http://schemas.microsoft.com/office/drawing/2014/main" id="{7A199849-1825-61A8-788D-3010D4F57F2D}"/>
              </a:ext>
            </a:extLst>
          </p:cNvPr>
          <p:cNvSpPr/>
          <p:nvPr/>
        </p:nvSpPr>
        <p:spPr>
          <a:xfrm>
            <a:off x="11785276" y="1873107"/>
            <a:ext cx="60710" cy="112209"/>
          </a:xfrm>
          <a:custGeom>
            <a:avLst/>
            <a:gdLst>
              <a:gd name="connsiteX0" fmla="*/ 324 w 60710"/>
              <a:gd name="connsiteY0" fmla="*/ 143 h 112209"/>
              <a:gd name="connsiteX1" fmla="*/ 22549 w 60710"/>
              <a:gd name="connsiteY1" fmla="*/ 82693 h 112209"/>
              <a:gd name="connsiteX2" fmla="*/ 60649 w 60710"/>
              <a:gd name="connsiteY2" fmla="*/ 101743 h 112209"/>
              <a:gd name="connsiteX3" fmla="*/ 13024 w 60710"/>
              <a:gd name="connsiteY3" fmla="*/ 104918 h 112209"/>
              <a:gd name="connsiteX4" fmla="*/ 324 w 60710"/>
              <a:gd name="connsiteY4" fmla="*/ 143 h 112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710" h="112209">
                <a:moveTo>
                  <a:pt x="324" y="143"/>
                </a:moveTo>
                <a:cubicBezTo>
                  <a:pt x="1911" y="-3561"/>
                  <a:pt x="12495" y="65760"/>
                  <a:pt x="22549" y="82693"/>
                </a:cubicBezTo>
                <a:cubicBezTo>
                  <a:pt x="32603" y="99626"/>
                  <a:pt x="62236" y="98039"/>
                  <a:pt x="60649" y="101743"/>
                </a:cubicBezTo>
                <a:cubicBezTo>
                  <a:pt x="59062" y="105447"/>
                  <a:pt x="23078" y="121322"/>
                  <a:pt x="13024" y="104918"/>
                </a:cubicBezTo>
                <a:cubicBezTo>
                  <a:pt x="2970" y="88514"/>
                  <a:pt x="-1263" y="3847"/>
                  <a:pt x="324" y="14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6" name="フリーフォーム 1475">
            <a:extLst>
              <a:ext uri="{FF2B5EF4-FFF2-40B4-BE49-F238E27FC236}">
                <a16:creationId xmlns:a16="http://schemas.microsoft.com/office/drawing/2014/main" id="{B3B849A7-B501-6DCF-8983-113F6ECDC2F1}"/>
              </a:ext>
            </a:extLst>
          </p:cNvPr>
          <p:cNvSpPr/>
          <p:nvPr/>
        </p:nvSpPr>
        <p:spPr>
          <a:xfrm>
            <a:off x="11298848" y="1834171"/>
            <a:ext cx="1173884" cy="220054"/>
          </a:xfrm>
          <a:custGeom>
            <a:avLst/>
            <a:gdLst>
              <a:gd name="connsiteX0" fmla="*/ 4152 w 1173884"/>
              <a:gd name="connsiteY0" fmla="*/ 220054 h 220054"/>
              <a:gd name="connsiteX1" fmla="*/ 718527 w 1173884"/>
              <a:gd name="connsiteY1" fmla="*/ 143854 h 220054"/>
              <a:gd name="connsiteX2" fmla="*/ 721702 w 1173884"/>
              <a:gd name="connsiteY2" fmla="*/ 134329 h 220054"/>
              <a:gd name="connsiteX3" fmla="*/ 791552 w 1173884"/>
              <a:gd name="connsiteY3" fmla="*/ 115279 h 220054"/>
              <a:gd name="connsiteX4" fmla="*/ 782027 w 1173884"/>
              <a:gd name="connsiteY4" fmla="*/ 979 h 220054"/>
              <a:gd name="connsiteX5" fmla="*/ 902677 w 1173884"/>
              <a:gd name="connsiteY5" fmla="*/ 61304 h 220054"/>
              <a:gd name="connsiteX6" fmla="*/ 943952 w 1173884"/>
              <a:gd name="connsiteY6" fmla="*/ 83529 h 220054"/>
              <a:gd name="connsiteX7" fmla="*/ 921727 w 1173884"/>
              <a:gd name="connsiteY7" fmla="*/ 89879 h 220054"/>
              <a:gd name="connsiteX8" fmla="*/ 1172552 w 1173884"/>
              <a:gd name="connsiteY8" fmla="*/ 45429 h 220054"/>
              <a:gd name="connsiteX9" fmla="*/ 1001102 w 1173884"/>
              <a:gd name="connsiteY9" fmla="*/ 99404 h 220054"/>
              <a:gd name="connsiteX10" fmla="*/ 588352 w 1173884"/>
              <a:gd name="connsiteY10" fmla="*/ 124804 h 220054"/>
              <a:gd name="connsiteX11" fmla="*/ 547077 w 1173884"/>
              <a:gd name="connsiteY11" fmla="*/ 115279 h 220054"/>
              <a:gd name="connsiteX12" fmla="*/ 429602 w 1173884"/>
              <a:gd name="connsiteY12" fmla="*/ 143854 h 220054"/>
              <a:gd name="connsiteX13" fmla="*/ 4152 w 1173884"/>
              <a:gd name="connsiteY13" fmla="*/ 220054 h 22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73884" h="220054">
                <a:moveTo>
                  <a:pt x="4152" y="220054"/>
                </a:moveTo>
                <a:cubicBezTo>
                  <a:pt x="52306" y="220054"/>
                  <a:pt x="598935" y="158141"/>
                  <a:pt x="718527" y="143854"/>
                </a:cubicBezTo>
                <a:cubicBezTo>
                  <a:pt x="838119" y="129567"/>
                  <a:pt x="709531" y="139091"/>
                  <a:pt x="721702" y="134329"/>
                </a:cubicBezTo>
                <a:cubicBezTo>
                  <a:pt x="733873" y="129567"/>
                  <a:pt x="781498" y="137504"/>
                  <a:pt x="791552" y="115279"/>
                </a:cubicBezTo>
                <a:cubicBezTo>
                  <a:pt x="801606" y="93054"/>
                  <a:pt x="763506" y="9975"/>
                  <a:pt x="782027" y="979"/>
                </a:cubicBezTo>
                <a:cubicBezTo>
                  <a:pt x="800548" y="-8017"/>
                  <a:pt x="875690" y="47546"/>
                  <a:pt x="902677" y="61304"/>
                </a:cubicBezTo>
                <a:cubicBezTo>
                  <a:pt x="929665" y="75062"/>
                  <a:pt x="940777" y="78767"/>
                  <a:pt x="943952" y="83529"/>
                </a:cubicBezTo>
                <a:cubicBezTo>
                  <a:pt x="947127" y="88291"/>
                  <a:pt x="883627" y="96229"/>
                  <a:pt x="921727" y="89879"/>
                </a:cubicBezTo>
                <a:cubicBezTo>
                  <a:pt x="959827" y="83529"/>
                  <a:pt x="1159323" y="43842"/>
                  <a:pt x="1172552" y="45429"/>
                </a:cubicBezTo>
                <a:cubicBezTo>
                  <a:pt x="1185781" y="47016"/>
                  <a:pt x="1098469" y="86175"/>
                  <a:pt x="1001102" y="99404"/>
                </a:cubicBezTo>
                <a:cubicBezTo>
                  <a:pt x="903735" y="112633"/>
                  <a:pt x="664023" y="122158"/>
                  <a:pt x="588352" y="124804"/>
                </a:cubicBezTo>
                <a:cubicBezTo>
                  <a:pt x="512681" y="127450"/>
                  <a:pt x="573535" y="112104"/>
                  <a:pt x="547077" y="115279"/>
                </a:cubicBezTo>
                <a:cubicBezTo>
                  <a:pt x="520619" y="118454"/>
                  <a:pt x="518502" y="125862"/>
                  <a:pt x="429602" y="143854"/>
                </a:cubicBezTo>
                <a:cubicBezTo>
                  <a:pt x="340702" y="161846"/>
                  <a:pt x="-44002" y="220054"/>
                  <a:pt x="4152" y="22005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7" name="フリーフォーム 1476">
            <a:extLst>
              <a:ext uri="{FF2B5EF4-FFF2-40B4-BE49-F238E27FC236}">
                <a16:creationId xmlns:a16="http://schemas.microsoft.com/office/drawing/2014/main" id="{53DB255B-A59A-D72F-5A6A-5ED53D25CC51}"/>
              </a:ext>
            </a:extLst>
          </p:cNvPr>
          <p:cNvSpPr/>
          <p:nvPr/>
        </p:nvSpPr>
        <p:spPr>
          <a:xfrm>
            <a:off x="11517653" y="2191362"/>
            <a:ext cx="191697" cy="415348"/>
          </a:xfrm>
          <a:custGeom>
            <a:avLst/>
            <a:gdLst>
              <a:gd name="connsiteX0" fmla="*/ 1247 w 191697"/>
              <a:gd name="connsiteY0" fmla="*/ 2563 h 415348"/>
              <a:gd name="connsiteX1" fmla="*/ 159997 w 191697"/>
              <a:gd name="connsiteY1" fmla="*/ 240688 h 415348"/>
              <a:gd name="connsiteX2" fmla="*/ 128247 w 191697"/>
              <a:gd name="connsiteY2" fmla="*/ 326413 h 415348"/>
              <a:gd name="connsiteX3" fmla="*/ 29822 w 191697"/>
              <a:gd name="connsiteY3" fmla="*/ 415313 h 415348"/>
              <a:gd name="connsiteX4" fmla="*/ 169522 w 191697"/>
              <a:gd name="connsiteY4" fmla="*/ 335938 h 415348"/>
              <a:gd name="connsiteX5" fmla="*/ 182222 w 191697"/>
              <a:gd name="connsiteY5" fmla="*/ 237513 h 415348"/>
              <a:gd name="connsiteX6" fmla="*/ 77447 w 191697"/>
              <a:gd name="connsiteY6" fmla="*/ 78763 h 415348"/>
              <a:gd name="connsiteX7" fmla="*/ 86972 w 191697"/>
              <a:gd name="connsiteY7" fmla="*/ 113688 h 415348"/>
              <a:gd name="connsiteX8" fmla="*/ 1247 w 191697"/>
              <a:gd name="connsiteY8" fmla="*/ 2563 h 415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697" h="415348">
                <a:moveTo>
                  <a:pt x="1247" y="2563"/>
                </a:moveTo>
                <a:cubicBezTo>
                  <a:pt x="13418" y="23730"/>
                  <a:pt x="138830" y="186713"/>
                  <a:pt x="159997" y="240688"/>
                </a:cubicBezTo>
                <a:cubicBezTo>
                  <a:pt x="181164" y="294663"/>
                  <a:pt x="149943" y="297309"/>
                  <a:pt x="128247" y="326413"/>
                </a:cubicBezTo>
                <a:cubicBezTo>
                  <a:pt x="106551" y="355517"/>
                  <a:pt x="22943" y="413726"/>
                  <a:pt x="29822" y="415313"/>
                </a:cubicBezTo>
                <a:cubicBezTo>
                  <a:pt x="36701" y="416900"/>
                  <a:pt x="144122" y="365571"/>
                  <a:pt x="169522" y="335938"/>
                </a:cubicBezTo>
                <a:cubicBezTo>
                  <a:pt x="194922" y="306305"/>
                  <a:pt x="197568" y="280376"/>
                  <a:pt x="182222" y="237513"/>
                </a:cubicBezTo>
                <a:cubicBezTo>
                  <a:pt x="166876" y="194650"/>
                  <a:pt x="93322" y="99401"/>
                  <a:pt x="77447" y="78763"/>
                </a:cubicBezTo>
                <a:cubicBezTo>
                  <a:pt x="61572" y="58126"/>
                  <a:pt x="104434" y="129563"/>
                  <a:pt x="86972" y="113688"/>
                </a:cubicBezTo>
                <a:cubicBezTo>
                  <a:pt x="69510" y="97813"/>
                  <a:pt x="-10924" y="-18604"/>
                  <a:pt x="1247" y="256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8" name="フリーフォーム 1477">
            <a:extLst>
              <a:ext uri="{FF2B5EF4-FFF2-40B4-BE49-F238E27FC236}">
                <a16:creationId xmlns:a16="http://schemas.microsoft.com/office/drawing/2014/main" id="{90E17648-4E9C-7D6A-214D-AA6E578E7B80}"/>
              </a:ext>
            </a:extLst>
          </p:cNvPr>
          <p:cNvSpPr/>
          <p:nvPr/>
        </p:nvSpPr>
        <p:spPr>
          <a:xfrm>
            <a:off x="11458519" y="2162175"/>
            <a:ext cx="165823" cy="279536"/>
          </a:xfrm>
          <a:custGeom>
            <a:avLst/>
            <a:gdLst>
              <a:gd name="connsiteX0" fmla="*/ 6406 w 165823"/>
              <a:gd name="connsiteY0" fmla="*/ 63500 h 279536"/>
              <a:gd name="connsiteX1" fmla="*/ 117531 w 165823"/>
              <a:gd name="connsiteY1" fmla="*/ 212725 h 279536"/>
              <a:gd name="connsiteX2" fmla="*/ 165156 w 165823"/>
              <a:gd name="connsiteY2" fmla="*/ 234950 h 279536"/>
              <a:gd name="connsiteX3" fmla="*/ 92131 w 165823"/>
              <a:gd name="connsiteY3" fmla="*/ 238125 h 279536"/>
              <a:gd name="connsiteX4" fmla="*/ 34981 w 165823"/>
              <a:gd name="connsiteY4" fmla="*/ 279400 h 279536"/>
              <a:gd name="connsiteX5" fmla="*/ 152456 w 165823"/>
              <a:gd name="connsiteY5" fmla="*/ 222250 h 279536"/>
              <a:gd name="connsiteX6" fmla="*/ 146106 w 165823"/>
              <a:gd name="connsiteY6" fmla="*/ 190500 h 279536"/>
              <a:gd name="connsiteX7" fmla="*/ 56 w 165823"/>
              <a:gd name="connsiteY7" fmla="*/ 0 h 279536"/>
              <a:gd name="connsiteX8" fmla="*/ 127056 w 165823"/>
              <a:gd name="connsiteY8" fmla="*/ 190500 h 279536"/>
              <a:gd name="connsiteX9" fmla="*/ 6406 w 165823"/>
              <a:gd name="connsiteY9" fmla="*/ 63500 h 2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5823" h="279536">
                <a:moveTo>
                  <a:pt x="6406" y="63500"/>
                </a:moveTo>
                <a:cubicBezTo>
                  <a:pt x="4819" y="67204"/>
                  <a:pt x="91073" y="184150"/>
                  <a:pt x="117531" y="212725"/>
                </a:cubicBezTo>
                <a:cubicBezTo>
                  <a:pt x="143989" y="241300"/>
                  <a:pt x="169389" y="230717"/>
                  <a:pt x="165156" y="234950"/>
                </a:cubicBezTo>
                <a:cubicBezTo>
                  <a:pt x="160923" y="239183"/>
                  <a:pt x="113827" y="230717"/>
                  <a:pt x="92131" y="238125"/>
                </a:cubicBezTo>
                <a:cubicBezTo>
                  <a:pt x="70435" y="245533"/>
                  <a:pt x="24927" y="282046"/>
                  <a:pt x="34981" y="279400"/>
                </a:cubicBezTo>
                <a:cubicBezTo>
                  <a:pt x="45035" y="276754"/>
                  <a:pt x="133935" y="237067"/>
                  <a:pt x="152456" y="222250"/>
                </a:cubicBezTo>
                <a:cubicBezTo>
                  <a:pt x="170977" y="207433"/>
                  <a:pt x="171506" y="227542"/>
                  <a:pt x="146106" y="190500"/>
                </a:cubicBezTo>
                <a:cubicBezTo>
                  <a:pt x="120706" y="153458"/>
                  <a:pt x="3231" y="0"/>
                  <a:pt x="56" y="0"/>
                </a:cubicBezTo>
                <a:cubicBezTo>
                  <a:pt x="-3119" y="0"/>
                  <a:pt x="127585" y="180446"/>
                  <a:pt x="127056" y="190500"/>
                </a:cubicBezTo>
                <a:cubicBezTo>
                  <a:pt x="126527" y="200554"/>
                  <a:pt x="7993" y="59796"/>
                  <a:pt x="6406" y="6350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9" name="フリーフォーム 1478">
            <a:extLst>
              <a:ext uri="{FF2B5EF4-FFF2-40B4-BE49-F238E27FC236}">
                <a16:creationId xmlns:a16="http://schemas.microsoft.com/office/drawing/2014/main" id="{C0E162E8-E73D-D44D-CD4D-2171DDBD2D0E}"/>
              </a:ext>
            </a:extLst>
          </p:cNvPr>
          <p:cNvSpPr/>
          <p:nvPr/>
        </p:nvSpPr>
        <p:spPr>
          <a:xfrm>
            <a:off x="10760926" y="2552643"/>
            <a:ext cx="304314" cy="301692"/>
          </a:xfrm>
          <a:custGeom>
            <a:avLst/>
            <a:gdLst>
              <a:gd name="connsiteX0" fmla="*/ 303949 w 304314"/>
              <a:gd name="connsiteY0" fmla="*/ 57 h 301692"/>
              <a:gd name="connsiteX1" fmla="*/ 84874 w 304314"/>
              <a:gd name="connsiteY1" fmla="*/ 57207 h 301692"/>
              <a:gd name="connsiteX2" fmla="*/ 2324 w 304314"/>
              <a:gd name="connsiteY2" fmla="*/ 161982 h 301692"/>
              <a:gd name="connsiteX3" fmla="*/ 24549 w 304314"/>
              <a:gd name="connsiteY3" fmla="*/ 152457 h 301692"/>
              <a:gd name="connsiteX4" fmla="*/ 43599 w 304314"/>
              <a:gd name="connsiteY4" fmla="*/ 257232 h 301692"/>
              <a:gd name="connsiteX5" fmla="*/ 78524 w 304314"/>
              <a:gd name="connsiteY5" fmla="*/ 301682 h 301692"/>
              <a:gd name="connsiteX6" fmla="*/ 65824 w 304314"/>
              <a:gd name="connsiteY6" fmla="*/ 254057 h 301692"/>
              <a:gd name="connsiteX7" fmla="*/ 40424 w 304314"/>
              <a:gd name="connsiteY7" fmla="*/ 123882 h 301692"/>
              <a:gd name="connsiteX8" fmla="*/ 72174 w 304314"/>
              <a:gd name="connsiteY8" fmla="*/ 85782 h 301692"/>
              <a:gd name="connsiteX9" fmla="*/ 135674 w 304314"/>
              <a:gd name="connsiteY9" fmla="*/ 66732 h 301692"/>
              <a:gd name="connsiteX10" fmla="*/ 303949 w 304314"/>
              <a:gd name="connsiteY10" fmla="*/ 57 h 301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4314" h="301692">
                <a:moveTo>
                  <a:pt x="303949" y="57"/>
                </a:moveTo>
                <a:cubicBezTo>
                  <a:pt x="295482" y="-1530"/>
                  <a:pt x="135145" y="30219"/>
                  <a:pt x="84874" y="57207"/>
                </a:cubicBezTo>
                <a:cubicBezTo>
                  <a:pt x="34603" y="84195"/>
                  <a:pt x="12378" y="146107"/>
                  <a:pt x="2324" y="161982"/>
                </a:cubicBezTo>
                <a:cubicBezTo>
                  <a:pt x="-7730" y="177857"/>
                  <a:pt x="17670" y="136582"/>
                  <a:pt x="24549" y="152457"/>
                </a:cubicBezTo>
                <a:cubicBezTo>
                  <a:pt x="31428" y="168332"/>
                  <a:pt x="34603" y="232361"/>
                  <a:pt x="43599" y="257232"/>
                </a:cubicBezTo>
                <a:cubicBezTo>
                  <a:pt x="52595" y="282103"/>
                  <a:pt x="74820" y="302211"/>
                  <a:pt x="78524" y="301682"/>
                </a:cubicBezTo>
                <a:cubicBezTo>
                  <a:pt x="82228" y="301153"/>
                  <a:pt x="72174" y="283690"/>
                  <a:pt x="65824" y="254057"/>
                </a:cubicBezTo>
                <a:cubicBezTo>
                  <a:pt x="59474" y="224424"/>
                  <a:pt x="39366" y="151928"/>
                  <a:pt x="40424" y="123882"/>
                </a:cubicBezTo>
                <a:cubicBezTo>
                  <a:pt x="41482" y="95836"/>
                  <a:pt x="56299" y="95307"/>
                  <a:pt x="72174" y="85782"/>
                </a:cubicBezTo>
                <a:cubicBezTo>
                  <a:pt x="88049" y="76257"/>
                  <a:pt x="100220" y="75728"/>
                  <a:pt x="135674" y="66732"/>
                </a:cubicBezTo>
                <a:cubicBezTo>
                  <a:pt x="171128" y="57736"/>
                  <a:pt x="312416" y="1644"/>
                  <a:pt x="303949" y="5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0" name="フリーフォーム 1479">
            <a:extLst>
              <a:ext uri="{FF2B5EF4-FFF2-40B4-BE49-F238E27FC236}">
                <a16:creationId xmlns:a16="http://schemas.microsoft.com/office/drawing/2014/main" id="{48E165E2-D45F-E45C-AD8E-DBFBC94BCB50}"/>
              </a:ext>
            </a:extLst>
          </p:cNvPr>
          <p:cNvSpPr/>
          <p:nvPr/>
        </p:nvSpPr>
        <p:spPr>
          <a:xfrm>
            <a:off x="10834240" y="2706862"/>
            <a:ext cx="479314" cy="163469"/>
          </a:xfrm>
          <a:custGeom>
            <a:avLst/>
            <a:gdLst>
              <a:gd name="connsiteX0" fmla="*/ 478285 w 479314"/>
              <a:gd name="connsiteY0" fmla="*/ 4588 h 163469"/>
              <a:gd name="connsiteX1" fmla="*/ 319535 w 479314"/>
              <a:gd name="connsiteY1" fmla="*/ 26813 h 163469"/>
              <a:gd name="connsiteX2" fmla="*/ 75060 w 479314"/>
              <a:gd name="connsiteY2" fmla="*/ 128413 h 163469"/>
              <a:gd name="connsiteX3" fmla="*/ 322710 w 479314"/>
              <a:gd name="connsiteY3" fmla="*/ 42688 h 163469"/>
              <a:gd name="connsiteX4" fmla="*/ 2035 w 479314"/>
              <a:gd name="connsiteY4" fmla="*/ 163338 h 163469"/>
              <a:gd name="connsiteX5" fmla="*/ 192535 w 479314"/>
              <a:gd name="connsiteY5" fmla="*/ 64913 h 163469"/>
              <a:gd name="connsiteX6" fmla="*/ 329060 w 479314"/>
              <a:gd name="connsiteY6" fmla="*/ 4588 h 163469"/>
              <a:gd name="connsiteX7" fmla="*/ 386210 w 479314"/>
              <a:gd name="connsiteY7" fmla="*/ 4588 h 163469"/>
              <a:gd name="connsiteX8" fmla="*/ 478285 w 479314"/>
              <a:gd name="connsiteY8" fmla="*/ 4588 h 163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9314" h="163469">
                <a:moveTo>
                  <a:pt x="478285" y="4588"/>
                </a:moveTo>
                <a:cubicBezTo>
                  <a:pt x="467173" y="8292"/>
                  <a:pt x="386739" y="6176"/>
                  <a:pt x="319535" y="26813"/>
                </a:cubicBezTo>
                <a:cubicBezTo>
                  <a:pt x="252331" y="47451"/>
                  <a:pt x="74531" y="125767"/>
                  <a:pt x="75060" y="128413"/>
                </a:cubicBezTo>
                <a:cubicBezTo>
                  <a:pt x="75589" y="131059"/>
                  <a:pt x="334881" y="36867"/>
                  <a:pt x="322710" y="42688"/>
                </a:cubicBezTo>
                <a:cubicBezTo>
                  <a:pt x="310539" y="48509"/>
                  <a:pt x="23731" y="159634"/>
                  <a:pt x="2035" y="163338"/>
                </a:cubicBezTo>
                <a:cubicBezTo>
                  <a:pt x="-19661" y="167042"/>
                  <a:pt x="138031" y="91371"/>
                  <a:pt x="192535" y="64913"/>
                </a:cubicBezTo>
                <a:cubicBezTo>
                  <a:pt x="247039" y="38455"/>
                  <a:pt x="296781" y="14642"/>
                  <a:pt x="329060" y="4588"/>
                </a:cubicBezTo>
                <a:cubicBezTo>
                  <a:pt x="361339" y="-5466"/>
                  <a:pt x="365043" y="4059"/>
                  <a:pt x="386210" y="4588"/>
                </a:cubicBezTo>
                <a:cubicBezTo>
                  <a:pt x="407377" y="5117"/>
                  <a:pt x="489397" y="884"/>
                  <a:pt x="478285" y="458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1" name="フリーフォーム 1480">
            <a:extLst>
              <a:ext uri="{FF2B5EF4-FFF2-40B4-BE49-F238E27FC236}">
                <a16:creationId xmlns:a16="http://schemas.microsoft.com/office/drawing/2014/main" id="{5AE351D5-1D3B-3FE6-B6F0-177AF02A9135}"/>
              </a:ext>
            </a:extLst>
          </p:cNvPr>
          <p:cNvSpPr/>
          <p:nvPr/>
        </p:nvSpPr>
        <p:spPr>
          <a:xfrm>
            <a:off x="10822573" y="2612963"/>
            <a:ext cx="201217" cy="241864"/>
          </a:xfrm>
          <a:custGeom>
            <a:avLst/>
            <a:gdLst>
              <a:gd name="connsiteX0" fmla="*/ 201027 w 201217"/>
              <a:gd name="connsiteY0" fmla="*/ 62 h 241864"/>
              <a:gd name="connsiteX1" fmla="*/ 48627 w 201217"/>
              <a:gd name="connsiteY1" fmla="*/ 44512 h 241864"/>
              <a:gd name="connsiteX2" fmla="*/ 26402 w 201217"/>
              <a:gd name="connsiteY2" fmla="*/ 101662 h 241864"/>
              <a:gd name="connsiteX3" fmla="*/ 23227 w 201217"/>
              <a:gd name="connsiteY3" fmla="*/ 95312 h 241864"/>
              <a:gd name="connsiteX4" fmla="*/ 26402 w 201217"/>
              <a:gd name="connsiteY4" fmla="*/ 146112 h 241864"/>
              <a:gd name="connsiteX5" fmla="*/ 51802 w 201217"/>
              <a:gd name="connsiteY5" fmla="*/ 241362 h 241864"/>
              <a:gd name="connsiteX6" fmla="*/ 10527 w 201217"/>
              <a:gd name="connsiteY6" fmla="*/ 177862 h 241864"/>
              <a:gd name="connsiteX7" fmla="*/ 13702 w 201217"/>
              <a:gd name="connsiteY7" fmla="*/ 54037 h 241864"/>
              <a:gd name="connsiteX8" fmla="*/ 201027 w 201217"/>
              <a:gd name="connsiteY8" fmla="*/ 62 h 241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217" h="241864">
                <a:moveTo>
                  <a:pt x="201027" y="62"/>
                </a:moveTo>
                <a:cubicBezTo>
                  <a:pt x="206848" y="-1526"/>
                  <a:pt x="77731" y="27579"/>
                  <a:pt x="48627" y="44512"/>
                </a:cubicBezTo>
                <a:cubicBezTo>
                  <a:pt x="19523" y="61445"/>
                  <a:pt x="30635" y="93195"/>
                  <a:pt x="26402" y="101662"/>
                </a:cubicBezTo>
                <a:cubicBezTo>
                  <a:pt x="22169" y="110129"/>
                  <a:pt x="23227" y="87904"/>
                  <a:pt x="23227" y="95312"/>
                </a:cubicBezTo>
                <a:cubicBezTo>
                  <a:pt x="23227" y="102720"/>
                  <a:pt x="21640" y="121770"/>
                  <a:pt x="26402" y="146112"/>
                </a:cubicBezTo>
                <a:cubicBezTo>
                  <a:pt x="31164" y="170454"/>
                  <a:pt x="54448" y="236070"/>
                  <a:pt x="51802" y="241362"/>
                </a:cubicBezTo>
                <a:cubicBezTo>
                  <a:pt x="49156" y="246654"/>
                  <a:pt x="16877" y="209083"/>
                  <a:pt x="10527" y="177862"/>
                </a:cubicBezTo>
                <a:cubicBezTo>
                  <a:pt x="4177" y="146641"/>
                  <a:pt x="-11169" y="80495"/>
                  <a:pt x="13702" y="54037"/>
                </a:cubicBezTo>
                <a:cubicBezTo>
                  <a:pt x="38573" y="27579"/>
                  <a:pt x="195206" y="1650"/>
                  <a:pt x="201027" y="6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2" name="フリーフォーム 1481">
            <a:extLst>
              <a:ext uri="{FF2B5EF4-FFF2-40B4-BE49-F238E27FC236}">
                <a16:creationId xmlns:a16="http://schemas.microsoft.com/office/drawing/2014/main" id="{78CB4BD8-B5AC-0FB2-7653-125534F18A22}"/>
              </a:ext>
            </a:extLst>
          </p:cNvPr>
          <p:cNvSpPr/>
          <p:nvPr/>
        </p:nvSpPr>
        <p:spPr>
          <a:xfrm>
            <a:off x="10842565" y="2628897"/>
            <a:ext cx="233308" cy="225431"/>
          </a:xfrm>
          <a:custGeom>
            <a:avLst/>
            <a:gdLst>
              <a:gd name="connsiteX0" fmla="*/ 139760 w 233308"/>
              <a:gd name="connsiteY0" fmla="*/ 3 h 225431"/>
              <a:gd name="connsiteX1" fmla="*/ 200085 w 233308"/>
              <a:gd name="connsiteY1" fmla="*/ 82553 h 225431"/>
              <a:gd name="connsiteX2" fmla="*/ 152460 w 233308"/>
              <a:gd name="connsiteY2" fmla="*/ 149228 h 225431"/>
              <a:gd name="connsiteX3" fmla="*/ 190560 w 233308"/>
              <a:gd name="connsiteY3" fmla="*/ 130178 h 225431"/>
              <a:gd name="connsiteX4" fmla="*/ 60 w 233308"/>
              <a:gd name="connsiteY4" fmla="*/ 225428 h 225431"/>
              <a:gd name="connsiteX5" fmla="*/ 212785 w 233308"/>
              <a:gd name="connsiteY5" fmla="*/ 133353 h 225431"/>
              <a:gd name="connsiteX6" fmla="*/ 215960 w 233308"/>
              <a:gd name="connsiteY6" fmla="*/ 85728 h 225431"/>
              <a:gd name="connsiteX7" fmla="*/ 139760 w 233308"/>
              <a:gd name="connsiteY7" fmla="*/ 3 h 225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3308" h="225431">
                <a:moveTo>
                  <a:pt x="139760" y="3"/>
                </a:moveTo>
                <a:cubicBezTo>
                  <a:pt x="137114" y="-526"/>
                  <a:pt x="197968" y="57682"/>
                  <a:pt x="200085" y="82553"/>
                </a:cubicBezTo>
                <a:cubicBezTo>
                  <a:pt x="202202" y="107424"/>
                  <a:pt x="154048" y="141290"/>
                  <a:pt x="152460" y="149228"/>
                </a:cubicBezTo>
                <a:cubicBezTo>
                  <a:pt x="150872" y="157166"/>
                  <a:pt x="190560" y="130178"/>
                  <a:pt x="190560" y="130178"/>
                </a:cubicBezTo>
                <a:cubicBezTo>
                  <a:pt x="165160" y="142878"/>
                  <a:pt x="-3644" y="224899"/>
                  <a:pt x="60" y="225428"/>
                </a:cubicBezTo>
                <a:cubicBezTo>
                  <a:pt x="3764" y="225957"/>
                  <a:pt x="176802" y="156636"/>
                  <a:pt x="212785" y="133353"/>
                </a:cubicBezTo>
                <a:cubicBezTo>
                  <a:pt x="248768" y="110070"/>
                  <a:pt x="229189" y="108482"/>
                  <a:pt x="215960" y="85728"/>
                </a:cubicBezTo>
                <a:cubicBezTo>
                  <a:pt x="202731" y="62974"/>
                  <a:pt x="142406" y="532"/>
                  <a:pt x="139760" y="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3" name="フリーフォーム 1482">
            <a:extLst>
              <a:ext uri="{FF2B5EF4-FFF2-40B4-BE49-F238E27FC236}">
                <a16:creationId xmlns:a16="http://schemas.microsoft.com/office/drawing/2014/main" id="{E18EB9F7-FC39-AE22-12ED-849FB11CCFD2}"/>
              </a:ext>
            </a:extLst>
          </p:cNvPr>
          <p:cNvSpPr/>
          <p:nvPr/>
        </p:nvSpPr>
        <p:spPr>
          <a:xfrm>
            <a:off x="10839325" y="2663484"/>
            <a:ext cx="162070" cy="130832"/>
          </a:xfrm>
          <a:custGeom>
            <a:avLst/>
            <a:gdLst>
              <a:gd name="connsiteX0" fmla="*/ 162050 w 162070"/>
              <a:gd name="connsiteY0" fmla="*/ 341 h 130832"/>
              <a:gd name="connsiteX1" fmla="*/ 31875 w 162070"/>
              <a:gd name="connsiteY1" fmla="*/ 38441 h 130832"/>
              <a:gd name="connsiteX2" fmla="*/ 28700 w 162070"/>
              <a:gd name="connsiteY2" fmla="*/ 130516 h 130832"/>
              <a:gd name="connsiteX3" fmla="*/ 125 w 162070"/>
              <a:gd name="connsiteY3" fmla="*/ 67016 h 130832"/>
              <a:gd name="connsiteX4" fmla="*/ 41400 w 162070"/>
              <a:gd name="connsiteY4" fmla="*/ 22566 h 130832"/>
              <a:gd name="connsiteX5" fmla="*/ 162050 w 162070"/>
              <a:gd name="connsiteY5" fmla="*/ 341 h 13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70" h="130832">
                <a:moveTo>
                  <a:pt x="162050" y="341"/>
                </a:moveTo>
                <a:cubicBezTo>
                  <a:pt x="160462" y="2987"/>
                  <a:pt x="54100" y="16745"/>
                  <a:pt x="31875" y="38441"/>
                </a:cubicBezTo>
                <a:cubicBezTo>
                  <a:pt x="9650" y="60137"/>
                  <a:pt x="33992" y="125754"/>
                  <a:pt x="28700" y="130516"/>
                </a:cubicBezTo>
                <a:cubicBezTo>
                  <a:pt x="23408" y="135279"/>
                  <a:pt x="-1992" y="85008"/>
                  <a:pt x="125" y="67016"/>
                </a:cubicBezTo>
                <a:cubicBezTo>
                  <a:pt x="2242" y="49024"/>
                  <a:pt x="10708" y="34208"/>
                  <a:pt x="41400" y="22566"/>
                </a:cubicBezTo>
                <a:cubicBezTo>
                  <a:pt x="72092" y="10924"/>
                  <a:pt x="163638" y="-2305"/>
                  <a:pt x="162050" y="34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7AAAAB5C-0F64-DFB6-ECDD-E7C34BEFE2D1}"/>
              </a:ext>
            </a:extLst>
          </p:cNvPr>
          <p:cNvSpPr/>
          <p:nvPr/>
        </p:nvSpPr>
        <p:spPr>
          <a:xfrm>
            <a:off x="11363299" y="2530051"/>
            <a:ext cx="165271" cy="114864"/>
          </a:xfrm>
          <a:custGeom>
            <a:avLst/>
            <a:gdLst>
              <a:gd name="connsiteX0" fmla="*/ 26 w 165271"/>
              <a:gd name="connsiteY0" fmla="*/ 73449 h 114864"/>
              <a:gd name="connsiteX1" fmla="*/ 88926 w 165271"/>
              <a:gd name="connsiteY1" fmla="*/ 38524 h 114864"/>
              <a:gd name="connsiteX2" fmla="*/ 120676 w 165271"/>
              <a:gd name="connsiteY2" fmla="*/ 82974 h 114864"/>
              <a:gd name="connsiteX3" fmla="*/ 133376 w 165271"/>
              <a:gd name="connsiteY3" fmla="*/ 76624 h 114864"/>
              <a:gd name="connsiteX4" fmla="*/ 165126 w 165271"/>
              <a:gd name="connsiteY4" fmla="*/ 114724 h 114864"/>
              <a:gd name="connsiteX5" fmla="*/ 142901 w 165271"/>
              <a:gd name="connsiteY5" fmla="*/ 60749 h 114864"/>
              <a:gd name="connsiteX6" fmla="*/ 92101 w 165271"/>
              <a:gd name="connsiteY6" fmla="*/ 424 h 114864"/>
              <a:gd name="connsiteX7" fmla="*/ 98451 w 165271"/>
              <a:gd name="connsiteY7" fmla="*/ 35349 h 114864"/>
              <a:gd name="connsiteX8" fmla="*/ 26 w 165271"/>
              <a:gd name="connsiteY8" fmla="*/ 73449 h 114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271" h="114864">
                <a:moveTo>
                  <a:pt x="26" y="73449"/>
                </a:moveTo>
                <a:cubicBezTo>
                  <a:pt x="-1561" y="73978"/>
                  <a:pt x="68818" y="36936"/>
                  <a:pt x="88926" y="38524"/>
                </a:cubicBezTo>
                <a:cubicBezTo>
                  <a:pt x="109034" y="40111"/>
                  <a:pt x="113268" y="76624"/>
                  <a:pt x="120676" y="82974"/>
                </a:cubicBezTo>
                <a:cubicBezTo>
                  <a:pt x="128084" y="89324"/>
                  <a:pt x="125968" y="71332"/>
                  <a:pt x="133376" y="76624"/>
                </a:cubicBezTo>
                <a:cubicBezTo>
                  <a:pt x="140784" y="81916"/>
                  <a:pt x="163539" y="117370"/>
                  <a:pt x="165126" y="114724"/>
                </a:cubicBezTo>
                <a:cubicBezTo>
                  <a:pt x="166714" y="112078"/>
                  <a:pt x="155072" y="79799"/>
                  <a:pt x="142901" y="60749"/>
                </a:cubicBezTo>
                <a:cubicBezTo>
                  <a:pt x="130730" y="41699"/>
                  <a:pt x="99509" y="4657"/>
                  <a:pt x="92101" y="424"/>
                </a:cubicBezTo>
                <a:cubicBezTo>
                  <a:pt x="84693" y="-3809"/>
                  <a:pt x="108505" y="24766"/>
                  <a:pt x="98451" y="35349"/>
                </a:cubicBezTo>
                <a:cubicBezTo>
                  <a:pt x="88397" y="45932"/>
                  <a:pt x="1613" y="72920"/>
                  <a:pt x="26" y="7344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2E50D32C-F7F4-9C16-E95A-F6F61C491E01}"/>
              </a:ext>
            </a:extLst>
          </p:cNvPr>
          <p:cNvSpPr/>
          <p:nvPr/>
        </p:nvSpPr>
        <p:spPr>
          <a:xfrm>
            <a:off x="10996089" y="2685932"/>
            <a:ext cx="561146" cy="206493"/>
          </a:xfrm>
          <a:custGeom>
            <a:avLst/>
            <a:gdLst>
              <a:gd name="connsiteX0" fmla="*/ 560911 w 561146"/>
              <a:gd name="connsiteY0" fmla="*/ 118 h 206493"/>
              <a:gd name="connsiteX1" fmla="*/ 484711 w 561146"/>
              <a:gd name="connsiteY1" fmla="*/ 79493 h 206493"/>
              <a:gd name="connsiteX2" fmla="*/ 487886 w 561146"/>
              <a:gd name="connsiteY2" fmla="*/ 127118 h 206493"/>
              <a:gd name="connsiteX3" fmla="*/ 338661 w 561146"/>
              <a:gd name="connsiteY3" fmla="*/ 168393 h 206493"/>
              <a:gd name="connsiteX4" fmla="*/ 300561 w 561146"/>
              <a:gd name="connsiteY4" fmla="*/ 206493 h 206493"/>
              <a:gd name="connsiteX5" fmla="*/ 202136 w 561146"/>
              <a:gd name="connsiteY5" fmla="*/ 190618 h 206493"/>
              <a:gd name="connsiteX6" fmla="*/ 97361 w 561146"/>
              <a:gd name="connsiteY6" fmla="*/ 174743 h 206493"/>
              <a:gd name="connsiteX7" fmla="*/ 2111 w 561146"/>
              <a:gd name="connsiteY7" fmla="*/ 184268 h 206493"/>
              <a:gd name="connsiteX8" fmla="*/ 192611 w 561146"/>
              <a:gd name="connsiteY8" fmla="*/ 190618 h 206493"/>
              <a:gd name="connsiteX9" fmla="*/ 376761 w 561146"/>
              <a:gd name="connsiteY9" fmla="*/ 165218 h 206493"/>
              <a:gd name="connsiteX10" fmla="*/ 459311 w 561146"/>
              <a:gd name="connsiteY10" fmla="*/ 136643 h 206493"/>
              <a:gd name="connsiteX11" fmla="*/ 456136 w 561146"/>
              <a:gd name="connsiteY11" fmla="*/ 98543 h 206493"/>
              <a:gd name="connsiteX12" fmla="*/ 560911 w 561146"/>
              <a:gd name="connsiteY12" fmla="*/ 118 h 206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146" h="206493">
                <a:moveTo>
                  <a:pt x="560911" y="118"/>
                </a:moveTo>
                <a:cubicBezTo>
                  <a:pt x="565673" y="-3057"/>
                  <a:pt x="496882" y="58326"/>
                  <a:pt x="484711" y="79493"/>
                </a:cubicBezTo>
                <a:cubicBezTo>
                  <a:pt x="472540" y="100660"/>
                  <a:pt x="512228" y="112301"/>
                  <a:pt x="487886" y="127118"/>
                </a:cubicBezTo>
                <a:cubicBezTo>
                  <a:pt x="463544" y="141935"/>
                  <a:pt x="369882" y="155164"/>
                  <a:pt x="338661" y="168393"/>
                </a:cubicBezTo>
                <a:cubicBezTo>
                  <a:pt x="307440" y="181622"/>
                  <a:pt x="323315" y="202789"/>
                  <a:pt x="300561" y="206493"/>
                </a:cubicBezTo>
                <a:lnTo>
                  <a:pt x="202136" y="190618"/>
                </a:lnTo>
                <a:cubicBezTo>
                  <a:pt x="168269" y="185326"/>
                  <a:pt x="130698" y="175801"/>
                  <a:pt x="97361" y="174743"/>
                </a:cubicBezTo>
                <a:cubicBezTo>
                  <a:pt x="64024" y="173685"/>
                  <a:pt x="-13764" y="181622"/>
                  <a:pt x="2111" y="184268"/>
                </a:cubicBezTo>
                <a:cubicBezTo>
                  <a:pt x="17986" y="186914"/>
                  <a:pt x="130169" y="193793"/>
                  <a:pt x="192611" y="190618"/>
                </a:cubicBezTo>
                <a:cubicBezTo>
                  <a:pt x="255053" y="187443"/>
                  <a:pt x="332311" y="174214"/>
                  <a:pt x="376761" y="165218"/>
                </a:cubicBezTo>
                <a:cubicBezTo>
                  <a:pt x="421211" y="156222"/>
                  <a:pt x="446082" y="147755"/>
                  <a:pt x="459311" y="136643"/>
                </a:cubicBezTo>
                <a:cubicBezTo>
                  <a:pt x="472540" y="125531"/>
                  <a:pt x="445024" y="117593"/>
                  <a:pt x="456136" y="98543"/>
                </a:cubicBezTo>
                <a:cubicBezTo>
                  <a:pt x="467248" y="79493"/>
                  <a:pt x="556149" y="3293"/>
                  <a:pt x="560911" y="11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8376C709-8209-4895-297D-D4A1D6D1AB5E}"/>
              </a:ext>
            </a:extLst>
          </p:cNvPr>
          <p:cNvSpPr/>
          <p:nvPr/>
        </p:nvSpPr>
        <p:spPr>
          <a:xfrm>
            <a:off x="10630245" y="2844768"/>
            <a:ext cx="523943" cy="115254"/>
          </a:xfrm>
          <a:custGeom>
            <a:avLst/>
            <a:gdLst>
              <a:gd name="connsiteX0" fmla="*/ 9180 w 523943"/>
              <a:gd name="connsiteY0" fmla="*/ 114332 h 115254"/>
              <a:gd name="connsiteX1" fmla="*/ 390180 w 523943"/>
              <a:gd name="connsiteY1" fmla="*/ 15907 h 115254"/>
              <a:gd name="connsiteX2" fmla="*/ 231430 w 523943"/>
              <a:gd name="connsiteY2" fmla="*/ 41307 h 115254"/>
              <a:gd name="connsiteX3" fmla="*/ 523530 w 523943"/>
              <a:gd name="connsiteY3" fmla="*/ 32 h 115254"/>
              <a:gd name="connsiteX4" fmla="*/ 291755 w 523943"/>
              <a:gd name="connsiteY4" fmla="*/ 34957 h 115254"/>
              <a:gd name="connsiteX5" fmla="*/ 129830 w 523943"/>
              <a:gd name="connsiteY5" fmla="*/ 63532 h 115254"/>
              <a:gd name="connsiteX6" fmla="*/ 9180 w 523943"/>
              <a:gd name="connsiteY6" fmla="*/ 114332 h 115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3943" h="115254">
                <a:moveTo>
                  <a:pt x="9180" y="114332"/>
                </a:moveTo>
                <a:cubicBezTo>
                  <a:pt x="52572" y="106394"/>
                  <a:pt x="353139" y="28078"/>
                  <a:pt x="390180" y="15907"/>
                </a:cubicBezTo>
                <a:cubicBezTo>
                  <a:pt x="427221" y="3736"/>
                  <a:pt x="209205" y="43953"/>
                  <a:pt x="231430" y="41307"/>
                </a:cubicBezTo>
                <a:cubicBezTo>
                  <a:pt x="253655" y="38661"/>
                  <a:pt x="513476" y="1090"/>
                  <a:pt x="523530" y="32"/>
                </a:cubicBezTo>
                <a:cubicBezTo>
                  <a:pt x="533584" y="-1026"/>
                  <a:pt x="357372" y="24374"/>
                  <a:pt x="291755" y="34957"/>
                </a:cubicBezTo>
                <a:cubicBezTo>
                  <a:pt x="226138" y="45540"/>
                  <a:pt x="171634" y="50303"/>
                  <a:pt x="129830" y="63532"/>
                </a:cubicBezTo>
                <a:cubicBezTo>
                  <a:pt x="88026" y="76761"/>
                  <a:pt x="-34212" y="122270"/>
                  <a:pt x="9180" y="11433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9BBFE579-C2AB-F103-68ED-F1C09ED2362D}"/>
              </a:ext>
            </a:extLst>
          </p:cNvPr>
          <p:cNvSpPr/>
          <p:nvPr/>
        </p:nvSpPr>
        <p:spPr>
          <a:xfrm>
            <a:off x="10537038" y="2724150"/>
            <a:ext cx="287908" cy="242995"/>
          </a:xfrm>
          <a:custGeom>
            <a:avLst/>
            <a:gdLst>
              <a:gd name="connsiteX0" fmla="*/ 286537 w 287908"/>
              <a:gd name="connsiteY0" fmla="*/ 0 h 242995"/>
              <a:gd name="connsiteX1" fmla="*/ 140487 w 287908"/>
              <a:gd name="connsiteY1" fmla="*/ 19050 h 242995"/>
              <a:gd name="connsiteX2" fmla="*/ 73812 w 287908"/>
              <a:gd name="connsiteY2" fmla="*/ 25400 h 242995"/>
              <a:gd name="connsiteX3" fmla="*/ 29362 w 287908"/>
              <a:gd name="connsiteY3" fmla="*/ 82550 h 242995"/>
              <a:gd name="connsiteX4" fmla="*/ 38887 w 287908"/>
              <a:gd name="connsiteY4" fmla="*/ 60325 h 242995"/>
              <a:gd name="connsiteX5" fmla="*/ 35712 w 287908"/>
              <a:gd name="connsiteY5" fmla="*/ 136525 h 242995"/>
              <a:gd name="connsiteX6" fmla="*/ 64287 w 287908"/>
              <a:gd name="connsiteY6" fmla="*/ 168275 h 242995"/>
              <a:gd name="connsiteX7" fmla="*/ 48412 w 287908"/>
              <a:gd name="connsiteY7" fmla="*/ 165100 h 242995"/>
              <a:gd name="connsiteX8" fmla="*/ 121437 w 287908"/>
              <a:gd name="connsiteY8" fmla="*/ 241300 h 242995"/>
              <a:gd name="connsiteX9" fmla="*/ 76987 w 287908"/>
              <a:gd name="connsiteY9" fmla="*/ 212725 h 242995"/>
              <a:gd name="connsiteX10" fmla="*/ 26187 w 287908"/>
              <a:gd name="connsiteY10" fmla="*/ 152400 h 242995"/>
              <a:gd name="connsiteX11" fmla="*/ 787 w 287908"/>
              <a:gd name="connsiteY11" fmla="*/ 76200 h 242995"/>
              <a:gd name="connsiteX12" fmla="*/ 10312 w 287908"/>
              <a:gd name="connsiteY12" fmla="*/ 88900 h 242995"/>
              <a:gd name="connsiteX13" fmla="*/ 48412 w 287908"/>
              <a:gd name="connsiteY13" fmla="*/ 38100 h 242995"/>
              <a:gd name="connsiteX14" fmla="*/ 70637 w 287908"/>
              <a:gd name="connsiteY14" fmla="*/ 31750 h 242995"/>
              <a:gd name="connsiteX15" fmla="*/ 45237 w 287908"/>
              <a:gd name="connsiteY15" fmla="*/ 19050 h 242995"/>
              <a:gd name="connsiteX16" fmla="*/ 286537 w 287908"/>
              <a:gd name="connsiteY16" fmla="*/ 0 h 24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7908" h="242995">
                <a:moveTo>
                  <a:pt x="286537" y="0"/>
                </a:moveTo>
                <a:cubicBezTo>
                  <a:pt x="302412" y="0"/>
                  <a:pt x="175941" y="14817"/>
                  <a:pt x="140487" y="19050"/>
                </a:cubicBezTo>
                <a:cubicBezTo>
                  <a:pt x="105033" y="23283"/>
                  <a:pt x="92333" y="14817"/>
                  <a:pt x="73812" y="25400"/>
                </a:cubicBezTo>
                <a:cubicBezTo>
                  <a:pt x="55291" y="35983"/>
                  <a:pt x="35183" y="76729"/>
                  <a:pt x="29362" y="82550"/>
                </a:cubicBezTo>
                <a:cubicBezTo>
                  <a:pt x="23541" y="88371"/>
                  <a:pt x="37829" y="51329"/>
                  <a:pt x="38887" y="60325"/>
                </a:cubicBezTo>
                <a:cubicBezTo>
                  <a:pt x="39945" y="69321"/>
                  <a:pt x="31479" y="118533"/>
                  <a:pt x="35712" y="136525"/>
                </a:cubicBezTo>
                <a:cubicBezTo>
                  <a:pt x="39945" y="154517"/>
                  <a:pt x="62170" y="163513"/>
                  <a:pt x="64287" y="168275"/>
                </a:cubicBezTo>
                <a:cubicBezTo>
                  <a:pt x="66404" y="173037"/>
                  <a:pt x="38887" y="152929"/>
                  <a:pt x="48412" y="165100"/>
                </a:cubicBezTo>
                <a:cubicBezTo>
                  <a:pt x="57937" y="177271"/>
                  <a:pt x="116674" y="233363"/>
                  <a:pt x="121437" y="241300"/>
                </a:cubicBezTo>
                <a:cubicBezTo>
                  <a:pt x="126199" y="249238"/>
                  <a:pt x="92862" y="227542"/>
                  <a:pt x="76987" y="212725"/>
                </a:cubicBezTo>
                <a:cubicBezTo>
                  <a:pt x="61112" y="197908"/>
                  <a:pt x="38887" y="175154"/>
                  <a:pt x="26187" y="152400"/>
                </a:cubicBezTo>
                <a:cubicBezTo>
                  <a:pt x="13487" y="129646"/>
                  <a:pt x="3433" y="86783"/>
                  <a:pt x="787" y="76200"/>
                </a:cubicBezTo>
                <a:cubicBezTo>
                  <a:pt x="-1859" y="65617"/>
                  <a:pt x="2375" y="95250"/>
                  <a:pt x="10312" y="88900"/>
                </a:cubicBezTo>
                <a:cubicBezTo>
                  <a:pt x="18249" y="82550"/>
                  <a:pt x="38358" y="47625"/>
                  <a:pt x="48412" y="38100"/>
                </a:cubicBezTo>
                <a:cubicBezTo>
                  <a:pt x="58466" y="28575"/>
                  <a:pt x="70637" y="31750"/>
                  <a:pt x="70637" y="31750"/>
                </a:cubicBezTo>
                <a:cubicBezTo>
                  <a:pt x="70108" y="28575"/>
                  <a:pt x="8195" y="22225"/>
                  <a:pt x="45237" y="19050"/>
                </a:cubicBezTo>
                <a:lnTo>
                  <a:pt x="286537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520C7EC3-2744-17ED-5BC9-17E2C7D8EF6E}"/>
              </a:ext>
            </a:extLst>
          </p:cNvPr>
          <p:cNvSpPr/>
          <p:nvPr/>
        </p:nvSpPr>
        <p:spPr>
          <a:xfrm>
            <a:off x="10591765" y="2761757"/>
            <a:ext cx="215942" cy="159388"/>
          </a:xfrm>
          <a:custGeom>
            <a:avLst/>
            <a:gdLst>
              <a:gd name="connsiteX0" fmla="*/ 22260 w 215942"/>
              <a:gd name="connsiteY0" fmla="*/ 493 h 159388"/>
              <a:gd name="connsiteX1" fmla="*/ 35 w 215942"/>
              <a:gd name="connsiteY1" fmla="*/ 70343 h 159388"/>
              <a:gd name="connsiteX2" fmla="*/ 28610 w 215942"/>
              <a:gd name="connsiteY2" fmla="*/ 117968 h 159388"/>
              <a:gd name="connsiteX3" fmla="*/ 12735 w 215942"/>
              <a:gd name="connsiteY3" fmla="*/ 111618 h 159388"/>
              <a:gd name="connsiteX4" fmla="*/ 38135 w 215942"/>
              <a:gd name="connsiteY4" fmla="*/ 159243 h 159388"/>
              <a:gd name="connsiteX5" fmla="*/ 133385 w 215942"/>
              <a:gd name="connsiteY5" fmla="*/ 127493 h 159388"/>
              <a:gd name="connsiteX6" fmla="*/ 85760 w 215942"/>
              <a:gd name="connsiteY6" fmla="*/ 143368 h 159388"/>
              <a:gd name="connsiteX7" fmla="*/ 215935 w 215942"/>
              <a:gd name="connsiteY7" fmla="*/ 92568 h 159388"/>
              <a:gd name="connsiteX8" fmla="*/ 79410 w 215942"/>
              <a:gd name="connsiteY8" fmla="*/ 133843 h 159388"/>
              <a:gd name="connsiteX9" fmla="*/ 31785 w 215942"/>
              <a:gd name="connsiteY9" fmla="*/ 140193 h 159388"/>
              <a:gd name="connsiteX10" fmla="*/ 3210 w 215942"/>
              <a:gd name="connsiteY10" fmla="*/ 108443 h 159388"/>
              <a:gd name="connsiteX11" fmla="*/ 22260 w 215942"/>
              <a:gd name="connsiteY11" fmla="*/ 493 h 15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5942" h="159388">
                <a:moveTo>
                  <a:pt x="22260" y="493"/>
                </a:moveTo>
                <a:cubicBezTo>
                  <a:pt x="21731" y="-5857"/>
                  <a:pt x="-1023" y="50764"/>
                  <a:pt x="35" y="70343"/>
                </a:cubicBezTo>
                <a:cubicBezTo>
                  <a:pt x="1093" y="89922"/>
                  <a:pt x="28610" y="117968"/>
                  <a:pt x="28610" y="117968"/>
                </a:cubicBezTo>
                <a:cubicBezTo>
                  <a:pt x="30727" y="124847"/>
                  <a:pt x="11148" y="104739"/>
                  <a:pt x="12735" y="111618"/>
                </a:cubicBezTo>
                <a:cubicBezTo>
                  <a:pt x="14322" y="118497"/>
                  <a:pt x="18027" y="156597"/>
                  <a:pt x="38135" y="159243"/>
                </a:cubicBezTo>
                <a:cubicBezTo>
                  <a:pt x="58243" y="161889"/>
                  <a:pt x="133385" y="127493"/>
                  <a:pt x="133385" y="127493"/>
                </a:cubicBezTo>
                <a:cubicBezTo>
                  <a:pt x="141322" y="124847"/>
                  <a:pt x="72002" y="149189"/>
                  <a:pt x="85760" y="143368"/>
                </a:cubicBezTo>
                <a:cubicBezTo>
                  <a:pt x="99518" y="137547"/>
                  <a:pt x="216993" y="94156"/>
                  <a:pt x="215935" y="92568"/>
                </a:cubicBezTo>
                <a:cubicBezTo>
                  <a:pt x="214877" y="90980"/>
                  <a:pt x="110102" y="125906"/>
                  <a:pt x="79410" y="133843"/>
                </a:cubicBezTo>
                <a:cubicBezTo>
                  <a:pt x="48718" y="141780"/>
                  <a:pt x="44485" y="144426"/>
                  <a:pt x="31785" y="140193"/>
                </a:cubicBezTo>
                <a:cubicBezTo>
                  <a:pt x="19085" y="135960"/>
                  <a:pt x="6385" y="127493"/>
                  <a:pt x="3210" y="108443"/>
                </a:cubicBezTo>
                <a:cubicBezTo>
                  <a:pt x="35" y="89393"/>
                  <a:pt x="22789" y="6843"/>
                  <a:pt x="22260" y="49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8CEACDAC-E213-9ECE-0137-FB6771FC83A3}"/>
              </a:ext>
            </a:extLst>
          </p:cNvPr>
          <p:cNvSpPr/>
          <p:nvPr/>
        </p:nvSpPr>
        <p:spPr>
          <a:xfrm>
            <a:off x="10591674" y="2764165"/>
            <a:ext cx="195432" cy="88184"/>
          </a:xfrm>
          <a:custGeom>
            <a:avLst/>
            <a:gdLst>
              <a:gd name="connsiteX0" fmla="*/ 126 w 195432"/>
              <a:gd name="connsiteY0" fmla="*/ 17135 h 88184"/>
              <a:gd name="connsiteX1" fmla="*/ 149351 w 195432"/>
              <a:gd name="connsiteY1" fmla="*/ 17135 h 88184"/>
              <a:gd name="connsiteX2" fmla="*/ 139826 w 195432"/>
              <a:gd name="connsiteY2" fmla="*/ 1260 h 88184"/>
              <a:gd name="connsiteX3" fmla="*/ 193801 w 195432"/>
              <a:gd name="connsiteY3" fmla="*/ 55235 h 88184"/>
              <a:gd name="connsiteX4" fmla="*/ 181101 w 195432"/>
              <a:gd name="connsiteY4" fmla="*/ 86985 h 88184"/>
              <a:gd name="connsiteX5" fmla="*/ 177926 w 195432"/>
              <a:gd name="connsiteY5" fmla="*/ 13960 h 88184"/>
              <a:gd name="connsiteX6" fmla="*/ 126 w 195432"/>
              <a:gd name="connsiteY6" fmla="*/ 17135 h 88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432" h="88184">
                <a:moveTo>
                  <a:pt x="126" y="17135"/>
                </a:moveTo>
                <a:cubicBezTo>
                  <a:pt x="-4637" y="17664"/>
                  <a:pt x="126068" y="19781"/>
                  <a:pt x="149351" y="17135"/>
                </a:cubicBezTo>
                <a:cubicBezTo>
                  <a:pt x="172634" y="14489"/>
                  <a:pt x="132418" y="-5090"/>
                  <a:pt x="139826" y="1260"/>
                </a:cubicBezTo>
                <a:cubicBezTo>
                  <a:pt x="147234" y="7610"/>
                  <a:pt x="186922" y="40948"/>
                  <a:pt x="193801" y="55235"/>
                </a:cubicBezTo>
                <a:cubicBezTo>
                  <a:pt x="200680" y="69523"/>
                  <a:pt x="183747" y="93864"/>
                  <a:pt x="181101" y="86985"/>
                </a:cubicBezTo>
                <a:cubicBezTo>
                  <a:pt x="178455" y="80106"/>
                  <a:pt x="201739" y="25602"/>
                  <a:pt x="177926" y="13960"/>
                </a:cubicBezTo>
                <a:cubicBezTo>
                  <a:pt x="154113" y="2318"/>
                  <a:pt x="4889" y="16606"/>
                  <a:pt x="126" y="1713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5AB26CE0-B3B2-6C04-D72D-183CAB1F917E}"/>
              </a:ext>
            </a:extLst>
          </p:cNvPr>
          <p:cNvSpPr/>
          <p:nvPr/>
        </p:nvSpPr>
        <p:spPr>
          <a:xfrm>
            <a:off x="10696385" y="2977731"/>
            <a:ext cx="692505" cy="116722"/>
          </a:xfrm>
          <a:custGeom>
            <a:avLst/>
            <a:gdLst>
              <a:gd name="connsiteX0" fmla="*/ 3365 w 692505"/>
              <a:gd name="connsiteY0" fmla="*/ 419 h 116722"/>
              <a:gd name="connsiteX1" fmla="*/ 54165 w 692505"/>
              <a:gd name="connsiteY1" fmla="*/ 13119 h 116722"/>
              <a:gd name="connsiteX2" fmla="*/ 539940 w 692505"/>
              <a:gd name="connsiteY2" fmla="*/ 114719 h 116722"/>
              <a:gd name="connsiteX3" fmla="*/ 447865 w 692505"/>
              <a:gd name="connsiteY3" fmla="*/ 82969 h 116722"/>
              <a:gd name="connsiteX4" fmla="*/ 578040 w 692505"/>
              <a:gd name="connsiteY4" fmla="*/ 111544 h 116722"/>
              <a:gd name="connsiteX5" fmla="*/ 692340 w 692505"/>
              <a:gd name="connsiteY5" fmla="*/ 67094 h 116722"/>
              <a:gd name="connsiteX6" fmla="*/ 552640 w 692505"/>
              <a:gd name="connsiteY6" fmla="*/ 92494 h 116722"/>
              <a:gd name="connsiteX7" fmla="*/ 289115 w 692505"/>
              <a:gd name="connsiteY7" fmla="*/ 57569 h 116722"/>
              <a:gd name="connsiteX8" fmla="*/ 304990 w 692505"/>
              <a:gd name="connsiteY8" fmla="*/ 57569 h 116722"/>
              <a:gd name="connsiteX9" fmla="*/ 3365 w 692505"/>
              <a:gd name="connsiteY9" fmla="*/ 419 h 11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2505" h="116722">
                <a:moveTo>
                  <a:pt x="3365" y="419"/>
                </a:moveTo>
                <a:cubicBezTo>
                  <a:pt x="-15950" y="-2756"/>
                  <a:pt x="54165" y="13119"/>
                  <a:pt x="54165" y="13119"/>
                </a:cubicBezTo>
                <a:lnTo>
                  <a:pt x="539940" y="114719"/>
                </a:lnTo>
                <a:cubicBezTo>
                  <a:pt x="605557" y="126361"/>
                  <a:pt x="441515" y="83498"/>
                  <a:pt x="447865" y="82969"/>
                </a:cubicBezTo>
                <a:cubicBezTo>
                  <a:pt x="454215" y="82440"/>
                  <a:pt x="537294" y="114190"/>
                  <a:pt x="578040" y="111544"/>
                </a:cubicBezTo>
                <a:cubicBezTo>
                  <a:pt x="618786" y="108898"/>
                  <a:pt x="696573" y="70269"/>
                  <a:pt x="692340" y="67094"/>
                </a:cubicBezTo>
                <a:cubicBezTo>
                  <a:pt x="688107" y="63919"/>
                  <a:pt x="619844" y="94081"/>
                  <a:pt x="552640" y="92494"/>
                </a:cubicBezTo>
                <a:cubicBezTo>
                  <a:pt x="485436" y="90907"/>
                  <a:pt x="330390" y="63390"/>
                  <a:pt x="289115" y="57569"/>
                </a:cubicBezTo>
                <a:cubicBezTo>
                  <a:pt x="247840" y="51748"/>
                  <a:pt x="350498" y="67623"/>
                  <a:pt x="304990" y="57569"/>
                </a:cubicBezTo>
                <a:cubicBezTo>
                  <a:pt x="259482" y="47515"/>
                  <a:pt x="137773" y="22379"/>
                  <a:pt x="3365" y="41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2" name="フリーフォーム 1381">
            <a:extLst>
              <a:ext uri="{FF2B5EF4-FFF2-40B4-BE49-F238E27FC236}">
                <a16:creationId xmlns:a16="http://schemas.microsoft.com/office/drawing/2014/main" id="{753A8CA5-1EBB-16CB-2C01-D76EFD697C65}"/>
              </a:ext>
            </a:extLst>
          </p:cNvPr>
          <p:cNvSpPr/>
          <p:nvPr/>
        </p:nvSpPr>
        <p:spPr>
          <a:xfrm>
            <a:off x="11270967" y="2917428"/>
            <a:ext cx="111676" cy="143272"/>
          </a:xfrm>
          <a:custGeom>
            <a:avLst/>
            <a:gdLst>
              <a:gd name="connsiteX0" fmla="*/ 82833 w 111676"/>
              <a:gd name="connsiteY0" fmla="*/ 397 h 143272"/>
              <a:gd name="connsiteX1" fmla="*/ 111408 w 111676"/>
              <a:gd name="connsiteY1" fmla="*/ 73422 h 143272"/>
              <a:gd name="connsiteX2" fmla="*/ 63783 w 111676"/>
              <a:gd name="connsiteY2" fmla="*/ 114697 h 143272"/>
              <a:gd name="connsiteX3" fmla="*/ 51083 w 111676"/>
              <a:gd name="connsiteY3" fmla="*/ 108347 h 143272"/>
              <a:gd name="connsiteX4" fmla="*/ 283 w 111676"/>
              <a:gd name="connsiteY4" fmla="*/ 143272 h 143272"/>
              <a:gd name="connsiteX5" fmla="*/ 76483 w 111676"/>
              <a:gd name="connsiteY5" fmla="*/ 108347 h 143272"/>
              <a:gd name="connsiteX6" fmla="*/ 82833 w 111676"/>
              <a:gd name="connsiteY6" fmla="*/ 397 h 143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676" h="143272">
                <a:moveTo>
                  <a:pt x="82833" y="397"/>
                </a:moveTo>
                <a:cubicBezTo>
                  <a:pt x="88654" y="-5424"/>
                  <a:pt x="114583" y="54372"/>
                  <a:pt x="111408" y="73422"/>
                </a:cubicBezTo>
                <a:cubicBezTo>
                  <a:pt x="108233" y="92472"/>
                  <a:pt x="73837" y="108876"/>
                  <a:pt x="63783" y="114697"/>
                </a:cubicBezTo>
                <a:cubicBezTo>
                  <a:pt x="53729" y="120518"/>
                  <a:pt x="61666" y="103585"/>
                  <a:pt x="51083" y="108347"/>
                </a:cubicBezTo>
                <a:cubicBezTo>
                  <a:pt x="40500" y="113110"/>
                  <a:pt x="-3950" y="143272"/>
                  <a:pt x="283" y="143272"/>
                </a:cubicBezTo>
                <a:cubicBezTo>
                  <a:pt x="4516" y="143272"/>
                  <a:pt x="63254" y="128985"/>
                  <a:pt x="76483" y="108347"/>
                </a:cubicBezTo>
                <a:cubicBezTo>
                  <a:pt x="89712" y="87709"/>
                  <a:pt x="77012" y="6218"/>
                  <a:pt x="82833" y="39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2" name="フリーフォーム 1441">
            <a:extLst>
              <a:ext uri="{FF2B5EF4-FFF2-40B4-BE49-F238E27FC236}">
                <a16:creationId xmlns:a16="http://schemas.microsoft.com/office/drawing/2014/main" id="{11766576-3409-AEC8-A94F-7A63208123F9}"/>
              </a:ext>
            </a:extLst>
          </p:cNvPr>
          <p:cNvSpPr/>
          <p:nvPr/>
        </p:nvSpPr>
        <p:spPr>
          <a:xfrm>
            <a:off x="11372421" y="2851106"/>
            <a:ext cx="67104" cy="194336"/>
          </a:xfrm>
          <a:custGeom>
            <a:avLst/>
            <a:gdLst>
              <a:gd name="connsiteX0" fmla="*/ 25829 w 67104"/>
              <a:gd name="connsiteY0" fmla="*/ 44 h 194336"/>
              <a:gd name="connsiteX1" fmla="*/ 51229 w 67104"/>
              <a:gd name="connsiteY1" fmla="*/ 104819 h 194336"/>
              <a:gd name="connsiteX2" fmla="*/ 429 w 67104"/>
              <a:gd name="connsiteY2" fmla="*/ 193719 h 194336"/>
              <a:gd name="connsiteX3" fmla="*/ 29004 w 67104"/>
              <a:gd name="connsiteY3" fmla="*/ 142919 h 194336"/>
              <a:gd name="connsiteX4" fmla="*/ 67104 w 67104"/>
              <a:gd name="connsiteY4" fmla="*/ 117519 h 194336"/>
              <a:gd name="connsiteX5" fmla="*/ 25829 w 67104"/>
              <a:gd name="connsiteY5" fmla="*/ 44 h 19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104" h="194336">
                <a:moveTo>
                  <a:pt x="25829" y="44"/>
                </a:moveTo>
                <a:cubicBezTo>
                  <a:pt x="23183" y="-2073"/>
                  <a:pt x="55462" y="72540"/>
                  <a:pt x="51229" y="104819"/>
                </a:cubicBezTo>
                <a:cubicBezTo>
                  <a:pt x="46996" y="137098"/>
                  <a:pt x="4133" y="187369"/>
                  <a:pt x="429" y="193719"/>
                </a:cubicBezTo>
                <a:cubicBezTo>
                  <a:pt x="-3275" y="200069"/>
                  <a:pt x="17892" y="155619"/>
                  <a:pt x="29004" y="142919"/>
                </a:cubicBezTo>
                <a:cubicBezTo>
                  <a:pt x="40116" y="130219"/>
                  <a:pt x="67104" y="134981"/>
                  <a:pt x="67104" y="117519"/>
                </a:cubicBezTo>
                <a:cubicBezTo>
                  <a:pt x="67104" y="100057"/>
                  <a:pt x="28475" y="2161"/>
                  <a:pt x="25829" y="4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6" name="フリーフォーム 1025">
            <a:extLst>
              <a:ext uri="{FF2B5EF4-FFF2-40B4-BE49-F238E27FC236}">
                <a16:creationId xmlns:a16="http://schemas.microsoft.com/office/drawing/2014/main" id="{F6116D94-3B04-77E0-4483-CA0E2BEF5D97}"/>
              </a:ext>
            </a:extLst>
          </p:cNvPr>
          <p:cNvSpPr/>
          <p:nvPr/>
        </p:nvSpPr>
        <p:spPr>
          <a:xfrm>
            <a:off x="10451786" y="3056937"/>
            <a:ext cx="691633" cy="127746"/>
          </a:xfrm>
          <a:custGeom>
            <a:avLst/>
            <a:gdLst>
              <a:gd name="connsiteX0" fmla="*/ 314 w 691633"/>
              <a:gd name="connsiteY0" fmla="*/ 127588 h 127746"/>
              <a:gd name="connsiteX1" fmla="*/ 368614 w 691633"/>
              <a:gd name="connsiteY1" fmla="*/ 95838 h 127746"/>
              <a:gd name="connsiteX2" fmla="*/ 403539 w 691633"/>
              <a:gd name="connsiteY2" fmla="*/ 41863 h 127746"/>
              <a:gd name="connsiteX3" fmla="*/ 444814 w 691633"/>
              <a:gd name="connsiteY3" fmla="*/ 22813 h 127746"/>
              <a:gd name="connsiteX4" fmla="*/ 689289 w 691633"/>
              <a:gd name="connsiteY4" fmla="*/ 29163 h 127746"/>
              <a:gd name="connsiteX5" fmla="*/ 574989 w 691633"/>
              <a:gd name="connsiteY5" fmla="*/ 16463 h 127746"/>
              <a:gd name="connsiteX6" fmla="*/ 416239 w 691633"/>
              <a:gd name="connsiteY6" fmla="*/ 588 h 127746"/>
              <a:gd name="connsiteX7" fmla="*/ 425764 w 691633"/>
              <a:gd name="connsiteY7" fmla="*/ 38688 h 127746"/>
              <a:gd name="connsiteX8" fmla="*/ 295589 w 691633"/>
              <a:gd name="connsiteY8" fmla="*/ 79963 h 127746"/>
              <a:gd name="connsiteX9" fmla="*/ 162239 w 691633"/>
              <a:gd name="connsiteY9" fmla="*/ 79963 h 127746"/>
              <a:gd name="connsiteX10" fmla="*/ 301939 w 691633"/>
              <a:gd name="connsiteY10" fmla="*/ 83138 h 127746"/>
              <a:gd name="connsiteX11" fmla="*/ 314 w 691633"/>
              <a:gd name="connsiteY11" fmla="*/ 127588 h 12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1633" h="127746">
                <a:moveTo>
                  <a:pt x="314" y="127588"/>
                </a:moveTo>
                <a:cubicBezTo>
                  <a:pt x="11426" y="129705"/>
                  <a:pt x="301410" y="110125"/>
                  <a:pt x="368614" y="95838"/>
                </a:cubicBezTo>
                <a:cubicBezTo>
                  <a:pt x="435818" y="81551"/>
                  <a:pt x="390839" y="54034"/>
                  <a:pt x="403539" y="41863"/>
                </a:cubicBezTo>
                <a:cubicBezTo>
                  <a:pt x="416239" y="29692"/>
                  <a:pt x="397189" y="24930"/>
                  <a:pt x="444814" y="22813"/>
                </a:cubicBezTo>
                <a:cubicBezTo>
                  <a:pt x="492439" y="20696"/>
                  <a:pt x="667593" y="30221"/>
                  <a:pt x="689289" y="29163"/>
                </a:cubicBezTo>
                <a:cubicBezTo>
                  <a:pt x="710985" y="28105"/>
                  <a:pt x="574989" y="16463"/>
                  <a:pt x="574989" y="16463"/>
                </a:cubicBezTo>
                <a:cubicBezTo>
                  <a:pt x="529481" y="11701"/>
                  <a:pt x="441110" y="-3116"/>
                  <a:pt x="416239" y="588"/>
                </a:cubicBezTo>
                <a:cubicBezTo>
                  <a:pt x="391368" y="4292"/>
                  <a:pt x="445872" y="25459"/>
                  <a:pt x="425764" y="38688"/>
                </a:cubicBezTo>
                <a:cubicBezTo>
                  <a:pt x="405656" y="51917"/>
                  <a:pt x="339510" y="73084"/>
                  <a:pt x="295589" y="79963"/>
                </a:cubicBezTo>
                <a:cubicBezTo>
                  <a:pt x="251668" y="86842"/>
                  <a:pt x="161181" y="79434"/>
                  <a:pt x="162239" y="79963"/>
                </a:cubicBezTo>
                <a:cubicBezTo>
                  <a:pt x="163297" y="80492"/>
                  <a:pt x="327339" y="75201"/>
                  <a:pt x="301939" y="83138"/>
                </a:cubicBezTo>
                <a:cubicBezTo>
                  <a:pt x="276539" y="91075"/>
                  <a:pt x="-10798" y="125471"/>
                  <a:pt x="314" y="12758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62E32013-14CA-B37B-39A2-482FF894B4E6}"/>
              </a:ext>
            </a:extLst>
          </p:cNvPr>
          <p:cNvSpPr/>
          <p:nvPr/>
        </p:nvSpPr>
        <p:spPr>
          <a:xfrm>
            <a:off x="10206219" y="2421896"/>
            <a:ext cx="586243" cy="459033"/>
          </a:xfrm>
          <a:custGeom>
            <a:avLst/>
            <a:gdLst>
              <a:gd name="connsiteX0" fmla="*/ 255406 w 586243"/>
              <a:gd name="connsiteY0" fmla="*/ 629 h 459033"/>
              <a:gd name="connsiteX1" fmla="*/ 560206 w 586243"/>
              <a:gd name="connsiteY1" fmla="*/ 216529 h 459033"/>
              <a:gd name="connsiteX2" fmla="*/ 569731 w 586243"/>
              <a:gd name="connsiteY2" fmla="*/ 219704 h 459033"/>
              <a:gd name="connsiteX3" fmla="*/ 303031 w 586243"/>
              <a:gd name="connsiteY3" fmla="*/ 118104 h 459033"/>
              <a:gd name="connsiteX4" fmla="*/ 515756 w 586243"/>
              <a:gd name="connsiteY4" fmla="*/ 270504 h 459033"/>
              <a:gd name="connsiteX5" fmla="*/ 255406 w 586243"/>
              <a:gd name="connsiteY5" fmla="*/ 187954 h 459033"/>
              <a:gd name="connsiteX6" fmla="*/ 404631 w 586243"/>
              <a:gd name="connsiteY6" fmla="*/ 267329 h 459033"/>
              <a:gd name="connsiteX7" fmla="*/ 258581 w 586243"/>
              <a:gd name="connsiteY7" fmla="*/ 232404 h 459033"/>
              <a:gd name="connsiteX8" fmla="*/ 357006 w 586243"/>
              <a:gd name="connsiteY8" fmla="*/ 299079 h 459033"/>
              <a:gd name="connsiteX9" fmla="*/ 201431 w 586243"/>
              <a:gd name="connsiteY9" fmla="*/ 295904 h 459033"/>
              <a:gd name="connsiteX10" fmla="*/ 309381 w 586243"/>
              <a:gd name="connsiteY10" fmla="*/ 365754 h 459033"/>
              <a:gd name="connsiteX11" fmla="*/ 223656 w 586243"/>
              <a:gd name="connsiteY11" fmla="*/ 343529 h 459033"/>
              <a:gd name="connsiteX12" fmla="*/ 1406 w 586243"/>
              <a:gd name="connsiteY12" fmla="*/ 308604 h 459033"/>
              <a:gd name="connsiteX13" fmla="*/ 341131 w 586243"/>
              <a:gd name="connsiteY13" fmla="*/ 457829 h 459033"/>
              <a:gd name="connsiteX14" fmla="*/ 325256 w 586243"/>
              <a:gd name="connsiteY14" fmla="*/ 375279 h 459033"/>
              <a:gd name="connsiteX15" fmla="*/ 410981 w 586243"/>
              <a:gd name="connsiteY15" fmla="*/ 308604 h 459033"/>
              <a:gd name="connsiteX16" fmla="*/ 372881 w 586243"/>
              <a:gd name="connsiteY16" fmla="*/ 245104 h 459033"/>
              <a:gd name="connsiteX17" fmla="*/ 442731 w 586243"/>
              <a:gd name="connsiteY17" fmla="*/ 235579 h 459033"/>
              <a:gd name="connsiteX18" fmla="*/ 503056 w 586243"/>
              <a:gd name="connsiteY18" fmla="*/ 229229 h 459033"/>
              <a:gd name="connsiteX19" fmla="*/ 442731 w 586243"/>
              <a:gd name="connsiteY19" fmla="*/ 153029 h 459033"/>
              <a:gd name="connsiteX20" fmla="*/ 255406 w 586243"/>
              <a:gd name="connsiteY20" fmla="*/ 629 h 459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86243" h="459033">
                <a:moveTo>
                  <a:pt x="255406" y="629"/>
                </a:moveTo>
                <a:cubicBezTo>
                  <a:pt x="274985" y="11212"/>
                  <a:pt x="507819" y="180017"/>
                  <a:pt x="560206" y="216529"/>
                </a:cubicBezTo>
                <a:cubicBezTo>
                  <a:pt x="612593" y="253041"/>
                  <a:pt x="569731" y="219704"/>
                  <a:pt x="569731" y="219704"/>
                </a:cubicBezTo>
                <a:cubicBezTo>
                  <a:pt x="526869" y="203300"/>
                  <a:pt x="312027" y="109637"/>
                  <a:pt x="303031" y="118104"/>
                </a:cubicBezTo>
                <a:cubicBezTo>
                  <a:pt x="294035" y="126571"/>
                  <a:pt x="523694" y="258862"/>
                  <a:pt x="515756" y="270504"/>
                </a:cubicBezTo>
                <a:cubicBezTo>
                  <a:pt x="507819" y="282146"/>
                  <a:pt x="273927" y="188483"/>
                  <a:pt x="255406" y="187954"/>
                </a:cubicBezTo>
                <a:cubicBezTo>
                  <a:pt x="236885" y="187425"/>
                  <a:pt x="404102" y="259921"/>
                  <a:pt x="404631" y="267329"/>
                </a:cubicBezTo>
                <a:cubicBezTo>
                  <a:pt x="405160" y="274737"/>
                  <a:pt x="266518" y="227112"/>
                  <a:pt x="258581" y="232404"/>
                </a:cubicBezTo>
                <a:cubicBezTo>
                  <a:pt x="250644" y="237696"/>
                  <a:pt x="366531" y="288496"/>
                  <a:pt x="357006" y="299079"/>
                </a:cubicBezTo>
                <a:cubicBezTo>
                  <a:pt x="347481" y="309662"/>
                  <a:pt x="209368" y="284792"/>
                  <a:pt x="201431" y="295904"/>
                </a:cubicBezTo>
                <a:cubicBezTo>
                  <a:pt x="193493" y="307017"/>
                  <a:pt x="305677" y="357817"/>
                  <a:pt x="309381" y="365754"/>
                </a:cubicBezTo>
                <a:cubicBezTo>
                  <a:pt x="313085" y="373691"/>
                  <a:pt x="274985" y="353054"/>
                  <a:pt x="223656" y="343529"/>
                </a:cubicBezTo>
                <a:cubicBezTo>
                  <a:pt x="172327" y="334004"/>
                  <a:pt x="-18173" y="289554"/>
                  <a:pt x="1406" y="308604"/>
                </a:cubicBezTo>
                <a:cubicBezTo>
                  <a:pt x="20985" y="327654"/>
                  <a:pt x="287156" y="446717"/>
                  <a:pt x="341131" y="457829"/>
                </a:cubicBezTo>
                <a:cubicBezTo>
                  <a:pt x="395106" y="468941"/>
                  <a:pt x="313614" y="400150"/>
                  <a:pt x="325256" y="375279"/>
                </a:cubicBezTo>
                <a:cubicBezTo>
                  <a:pt x="336898" y="350408"/>
                  <a:pt x="403044" y="330300"/>
                  <a:pt x="410981" y="308604"/>
                </a:cubicBezTo>
                <a:cubicBezTo>
                  <a:pt x="418918" y="286908"/>
                  <a:pt x="367589" y="257275"/>
                  <a:pt x="372881" y="245104"/>
                </a:cubicBezTo>
                <a:cubicBezTo>
                  <a:pt x="378173" y="232933"/>
                  <a:pt x="421035" y="238225"/>
                  <a:pt x="442731" y="235579"/>
                </a:cubicBezTo>
                <a:cubicBezTo>
                  <a:pt x="464427" y="232933"/>
                  <a:pt x="503056" y="242987"/>
                  <a:pt x="503056" y="229229"/>
                </a:cubicBezTo>
                <a:cubicBezTo>
                  <a:pt x="503056" y="215471"/>
                  <a:pt x="479773" y="190071"/>
                  <a:pt x="442731" y="153029"/>
                </a:cubicBezTo>
                <a:cubicBezTo>
                  <a:pt x="405689" y="115987"/>
                  <a:pt x="235827" y="-9954"/>
                  <a:pt x="255406" y="62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4" name="フリーフォーム 1483">
            <a:extLst>
              <a:ext uri="{FF2B5EF4-FFF2-40B4-BE49-F238E27FC236}">
                <a16:creationId xmlns:a16="http://schemas.microsoft.com/office/drawing/2014/main" id="{67330F87-3586-AC6F-2E87-8E3BE2DA2155}"/>
              </a:ext>
            </a:extLst>
          </p:cNvPr>
          <p:cNvSpPr/>
          <p:nvPr/>
        </p:nvSpPr>
        <p:spPr>
          <a:xfrm>
            <a:off x="10185624" y="2803387"/>
            <a:ext cx="209326" cy="370141"/>
          </a:xfrm>
          <a:custGeom>
            <a:avLst/>
            <a:gdLst>
              <a:gd name="connsiteX0" fmla="*/ 209326 w 209326"/>
              <a:gd name="connsiteY0" fmla="*/ 47763 h 370141"/>
              <a:gd name="connsiteX1" fmla="*/ 114076 w 209326"/>
              <a:gd name="connsiteY1" fmla="*/ 181113 h 370141"/>
              <a:gd name="connsiteX2" fmla="*/ 136301 w 209326"/>
              <a:gd name="connsiteY2" fmla="*/ 114438 h 370141"/>
              <a:gd name="connsiteX3" fmla="*/ 98201 w 209326"/>
              <a:gd name="connsiteY3" fmla="*/ 355738 h 370141"/>
              <a:gd name="connsiteX4" fmla="*/ 88676 w 209326"/>
              <a:gd name="connsiteY4" fmla="*/ 330338 h 370141"/>
              <a:gd name="connsiteX5" fmla="*/ 53751 w 209326"/>
              <a:gd name="connsiteY5" fmla="*/ 228738 h 370141"/>
              <a:gd name="connsiteX6" fmla="*/ 75976 w 209326"/>
              <a:gd name="connsiteY6" fmla="*/ 320813 h 370141"/>
              <a:gd name="connsiteX7" fmla="*/ 47401 w 209326"/>
              <a:gd name="connsiteY7" fmla="*/ 143013 h 370141"/>
              <a:gd name="connsiteX8" fmla="*/ 2951 w 209326"/>
              <a:gd name="connsiteY8" fmla="*/ 138 h 370141"/>
              <a:gd name="connsiteX9" fmla="*/ 6126 w 209326"/>
              <a:gd name="connsiteY9" fmla="*/ 168413 h 370141"/>
              <a:gd name="connsiteX10" fmla="*/ 22001 w 209326"/>
              <a:gd name="connsiteY10" fmla="*/ 320813 h 370141"/>
              <a:gd name="connsiteX11" fmla="*/ 66451 w 209326"/>
              <a:gd name="connsiteY11" fmla="*/ 158888 h 370141"/>
              <a:gd name="connsiteX12" fmla="*/ 123601 w 209326"/>
              <a:gd name="connsiteY12" fmla="*/ 123963 h 370141"/>
              <a:gd name="connsiteX13" fmla="*/ 88676 w 209326"/>
              <a:gd name="connsiteY13" fmla="*/ 152538 h 370141"/>
              <a:gd name="connsiteX14" fmla="*/ 209326 w 209326"/>
              <a:gd name="connsiteY14" fmla="*/ 47763 h 370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9326" h="370141">
                <a:moveTo>
                  <a:pt x="209326" y="47763"/>
                </a:moveTo>
                <a:cubicBezTo>
                  <a:pt x="167786" y="108881"/>
                  <a:pt x="126247" y="170000"/>
                  <a:pt x="114076" y="181113"/>
                </a:cubicBezTo>
                <a:cubicBezTo>
                  <a:pt x="101905" y="192226"/>
                  <a:pt x="138947" y="85334"/>
                  <a:pt x="136301" y="114438"/>
                </a:cubicBezTo>
                <a:cubicBezTo>
                  <a:pt x="133655" y="143542"/>
                  <a:pt x="106138" y="319755"/>
                  <a:pt x="98201" y="355738"/>
                </a:cubicBezTo>
                <a:cubicBezTo>
                  <a:pt x="90263" y="391721"/>
                  <a:pt x="96084" y="351505"/>
                  <a:pt x="88676" y="330338"/>
                </a:cubicBezTo>
                <a:cubicBezTo>
                  <a:pt x="81268" y="309171"/>
                  <a:pt x="55868" y="230326"/>
                  <a:pt x="53751" y="228738"/>
                </a:cubicBezTo>
                <a:cubicBezTo>
                  <a:pt x="51634" y="227150"/>
                  <a:pt x="77034" y="335100"/>
                  <a:pt x="75976" y="320813"/>
                </a:cubicBezTo>
                <a:cubicBezTo>
                  <a:pt x="74918" y="306526"/>
                  <a:pt x="59572" y="196459"/>
                  <a:pt x="47401" y="143013"/>
                </a:cubicBezTo>
                <a:cubicBezTo>
                  <a:pt x="35230" y="89567"/>
                  <a:pt x="9830" y="-4095"/>
                  <a:pt x="2951" y="138"/>
                </a:cubicBezTo>
                <a:cubicBezTo>
                  <a:pt x="-3928" y="4371"/>
                  <a:pt x="2951" y="114967"/>
                  <a:pt x="6126" y="168413"/>
                </a:cubicBezTo>
                <a:cubicBezTo>
                  <a:pt x="9301" y="221859"/>
                  <a:pt x="11947" y="322400"/>
                  <a:pt x="22001" y="320813"/>
                </a:cubicBezTo>
                <a:cubicBezTo>
                  <a:pt x="32055" y="319226"/>
                  <a:pt x="49518" y="191696"/>
                  <a:pt x="66451" y="158888"/>
                </a:cubicBezTo>
                <a:cubicBezTo>
                  <a:pt x="83384" y="126080"/>
                  <a:pt x="119897" y="125021"/>
                  <a:pt x="123601" y="123963"/>
                </a:cubicBezTo>
                <a:cubicBezTo>
                  <a:pt x="127305" y="122905"/>
                  <a:pt x="88676" y="152538"/>
                  <a:pt x="88676" y="152538"/>
                </a:cubicBezTo>
                <a:lnTo>
                  <a:pt x="209326" y="47763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5" name="フリーフォーム 1484">
            <a:extLst>
              <a:ext uri="{FF2B5EF4-FFF2-40B4-BE49-F238E27FC236}">
                <a16:creationId xmlns:a16="http://schemas.microsoft.com/office/drawing/2014/main" id="{A07F0E4B-9986-8540-7736-7451E02FAB54}"/>
              </a:ext>
            </a:extLst>
          </p:cNvPr>
          <p:cNvSpPr/>
          <p:nvPr/>
        </p:nvSpPr>
        <p:spPr>
          <a:xfrm>
            <a:off x="11011049" y="2703219"/>
            <a:ext cx="476232" cy="132509"/>
          </a:xfrm>
          <a:custGeom>
            <a:avLst/>
            <a:gdLst>
              <a:gd name="connsiteX0" fmla="*/ 6201 w 476232"/>
              <a:gd name="connsiteY0" fmla="*/ 128881 h 132509"/>
              <a:gd name="connsiteX1" fmla="*/ 161776 w 476232"/>
              <a:gd name="connsiteY1" fmla="*/ 59031 h 132509"/>
              <a:gd name="connsiteX2" fmla="*/ 85576 w 476232"/>
              <a:gd name="connsiteY2" fmla="*/ 119356 h 132509"/>
              <a:gd name="connsiteX3" fmla="*/ 247501 w 476232"/>
              <a:gd name="connsiteY3" fmla="*/ 78081 h 132509"/>
              <a:gd name="connsiteX4" fmla="*/ 184001 w 476232"/>
              <a:gd name="connsiteY4" fmla="*/ 116181 h 132509"/>
              <a:gd name="connsiteX5" fmla="*/ 282426 w 476232"/>
              <a:gd name="connsiteY5" fmla="*/ 59031 h 132509"/>
              <a:gd name="connsiteX6" fmla="*/ 476101 w 476232"/>
              <a:gd name="connsiteY6" fmla="*/ 59031 h 132509"/>
              <a:gd name="connsiteX7" fmla="*/ 311001 w 476232"/>
              <a:gd name="connsiteY7" fmla="*/ 24106 h 132509"/>
              <a:gd name="connsiteX8" fmla="*/ 209401 w 476232"/>
              <a:gd name="connsiteY8" fmla="*/ 39981 h 132509"/>
              <a:gd name="connsiteX9" fmla="*/ 244326 w 476232"/>
              <a:gd name="connsiteY9" fmla="*/ 1881 h 132509"/>
              <a:gd name="connsiteX10" fmla="*/ 53826 w 476232"/>
              <a:gd name="connsiteY10" fmla="*/ 109831 h 132509"/>
              <a:gd name="connsiteX11" fmla="*/ 6201 w 476232"/>
              <a:gd name="connsiteY11" fmla="*/ 128881 h 13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6232" h="132509">
                <a:moveTo>
                  <a:pt x="6201" y="128881"/>
                </a:moveTo>
                <a:cubicBezTo>
                  <a:pt x="24193" y="120414"/>
                  <a:pt x="148547" y="60618"/>
                  <a:pt x="161776" y="59031"/>
                </a:cubicBezTo>
                <a:cubicBezTo>
                  <a:pt x="175005" y="57444"/>
                  <a:pt x="71289" y="116181"/>
                  <a:pt x="85576" y="119356"/>
                </a:cubicBezTo>
                <a:cubicBezTo>
                  <a:pt x="99863" y="122531"/>
                  <a:pt x="231097" y="78610"/>
                  <a:pt x="247501" y="78081"/>
                </a:cubicBezTo>
                <a:cubicBezTo>
                  <a:pt x="263905" y="77552"/>
                  <a:pt x="178180" y="119356"/>
                  <a:pt x="184001" y="116181"/>
                </a:cubicBezTo>
                <a:cubicBezTo>
                  <a:pt x="189822" y="113006"/>
                  <a:pt x="233743" y="68556"/>
                  <a:pt x="282426" y="59031"/>
                </a:cubicBezTo>
                <a:cubicBezTo>
                  <a:pt x="331109" y="49506"/>
                  <a:pt x="471339" y="64852"/>
                  <a:pt x="476101" y="59031"/>
                </a:cubicBezTo>
                <a:cubicBezTo>
                  <a:pt x="480863" y="53210"/>
                  <a:pt x="355451" y="27281"/>
                  <a:pt x="311001" y="24106"/>
                </a:cubicBezTo>
                <a:cubicBezTo>
                  <a:pt x="266551" y="20931"/>
                  <a:pt x="220513" y="43685"/>
                  <a:pt x="209401" y="39981"/>
                </a:cubicBezTo>
                <a:cubicBezTo>
                  <a:pt x="198289" y="36277"/>
                  <a:pt x="270255" y="-9761"/>
                  <a:pt x="244326" y="1881"/>
                </a:cubicBezTo>
                <a:cubicBezTo>
                  <a:pt x="218397" y="13523"/>
                  <a:pt x="96689" y="88664"/>
                  <a:pt x="53826" y="109831"/>
                </a:cubicBezTo>
                <a:cubicBezTo>
                  <a:pt x="10964" y="130998"/>
                  <a:pt x="-11791" y="137348"/>
                  <a:pt x="6201" y="12888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6" name="フリーフォーム 1485">
            <a:extLst>
              <a:ext uri="{FF2B5EF4-FFF2-40B4-BE49-F238E27FC236}">
                <a16:creationId xmlns:a16="http://schemas.microsoft.com/office/drawing/2014/main" id="{E3756F71-681C-E9E6-E576-D4F529DD8489}"/>
              </a:ext>
            </a:extLst>
          </p:cNvPr>
          <p:cNvSpPr/>
          <p:nvPr/>
        </p:nvSpPr>
        <p:spPr>
          <a:xfrm>
            <a:off x="10026150" y="2473323"/>
            <a:ext cx="57669" cy="302675"/>
          </a:xfrm>
          <a:custGeom>
            <a:avLst/>
            <a:gdLst>
              <a:gd name="connsiteX0" fmla="*/ 57650 w 57669"/>
              <a:gd name="connsiteY0" fmla="*/ 2 h 302675"/>
              <a:gd name="connsiteX1" fmla="*/ 13200 w 57669"/>
              <a:gd name="connsiteY1" fmla="*/ 107952 h 302675"/>
              <a:gd name="connsiteX2" fmla="*/ 41775 w 57669"/>
              <a:gd name="connsiteY2" fmla="*/ 187327 h 302675"/>
              <a:gd name="connsiteX3" fmla="*/ 3675 w 57669"/>
              <a:gd name="connsiteY3" fmla="*/ 168277 h 302675"/>
              <a:gd name="connsiteX4" fmla="*/ 54475 w 57669"/>
              <a:gd name="connsiteY4" fmla="*/ 301627 h 302675"/>
              <a:gd name="connsiteX5" fmla="*/ 13200 w 57669"/>
              <a:gd name="connsiteY5" fmla="*/ 222252 h 302675"/>
              <a:gd name="connsiteX6" fmla="*/ 500 w 57669"/>
              <a:gd name="connsiteY6" fmla="*/ 76202 h 302675"/>
              <a:gd name="connsiteX7" fmla="*/ 6850 w 57669"/>
              <a:gd name="connsiteY7" fmla="*/ 104777 h 302675"/>
              <a:gd name="connsiteX8" fmla="*/ 57650 w 57669"/>
              <a:gd name="connsiteY8" fmla="*/ 2 h 30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669" h="302675">
                <a:moveTo>
                  <a:pt x="57650" y="2"/>
                </a:moveTo>
                <a:cubicBezTo>
                  <a:pt x="58708" y="531"/>
                  <a:pt x="15846" y="76731"/>
                  <a:pt x="13200" y="107952"/>
                </a:cubicBezTo>
                <a:cubicBezTo>
                  <a:pt x="10554" y="139173"/>
                  <a:pt x="43362" y="177273"/>
                  <a:pt x="41775" y="187327"/>
                </a:cubicBezTo>
                <a:cubicBezTo>
                  <a:pt x="40188" y="197381"/>
                  <a:pt x="1558" y="149227"/>
                  <a:pt x="3675" y="168277"/>
                </a:cubicBezTo>
                <a:cubicBezTo>
                  <a:pt x="5792" y="187327"/>
                  <a:pt x="52888" y="292631"/>
                  <a:pt x="54475" y="301627"/>
                </a:cubicBezTo>
                <a:cubicBezTo>
                  <a:pt x="56062" y="310623"/>
                  <a:pt x="22196" y="259823"/>
                  <a:pt x="13200" y="222252"/>
                </a:cubicBezTo>
                <a:cubicBezTo>
                  <a:pt x="4204" y="184681"/>
                  <a:pt x="1558" y="95781"/>
                  <a:pt x="500" y="76202"/>
                </a:cubicBezTo>
                <a:cubicBezTo>
                  <a:pt x="-558" y="56623"/>
                  <a:pt x="-558" y="114302"/>
                  <a:pt x="6850" y="104777"/>
                </a:cubicBezTo>
                <a:cubicBezTo>
                  <a:pt x="14258" y="95252"/>
                  <a:pt x="56592" y="-527"/>
                  <a:pt x="57650" y="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7" name="フリーフォーム 1486">
            <a:extLst>
              <a:ext uri="{FF2B5EF4-FFF2-40B4-BE49-F238E27FC236}">
                <a16:creationId xmlns:a16="http://schemas.microsoft.com/office/drawing/2014/main" id="{401B75D2-00C4-C59C-7B04-55DACBC1CFCE}"/>
              </a:ext>
            </a:extLst>
          </p:cNvPr>
          <p:cNvSpPr/>
          <p:nvPr/>
        </p:nvSpPr>
        <p:spPr>
          <a:xfrm>
            <a:off x="9822068" y="2379820"/>
            <a:ext cx="376034" cy="690742"/>
          </a:xfrm>
          <a:custGeom>
            <a:avLst/>
            <a:gdLst>
              <a:gd name="connsiteX0" fmla="*/ 160132 w 376034"/>
              <a:gd name="connsiteY0" fmla="*/ 1430 h 690742"/>
              <a:gd name="connsiteX1" fmla="*/ 144257 w 376034"/>
              <a:gd name="connsiteY1" fmla="*/ 274480 h 690742"/>
              <a:gd name="connsiteX2" fmla="*/ 287132 w 376034"/>
              <a:gd name="connsiteY2" fmla="*/ 493555 h 690742"/>
              <a:gd name="connsiteX3" fmla="*/ 258557 w 376034"/>
              <a:gd name="connsiteY3" fmla="*/ 499905 h 690742"/>
              <a:gd name="connsiteX4" fmla="*/ 376032 w 376034"/>
              <a:gd name="connsiteY4" fmla="*/ 655480 h 690742"/>
              <a:gd name="connsiteX5" fmla="*/ 255382 w 376034"/>
              <a:gd name="connsiteY5" fmla="*/ 623730 h 690742"/>
              <a:gd name="connsiteX6" fmla="*/ 242682 w 376034"/>
              <a:gd name="connsiteY6" fmla="*/ 677705 h 690742"/>
              <a:gd name="connsiteX7" fmla="*/ 7732 w 376034"/>
              <a:gd name="connsiteY7" fmla="*/ 337980 h 690742"/>
              <a:gd name="connsiteX8" fmla="*/ 55357 w 376034"/>
              <a:gd name="connsiteY8" fmla="*/ 96680 h 690742"/>
              <a:gd name="connsiteX9" fmla="*/ 42657 w 376034"/>
              <a:gd name="connsiteY9" fmla="*/ 163355 h 690742"/>
              <a:gd name="connsiteX10" fmla="*/ 160132 w 376034"/>
              <a:gd name="connsiteY10" fmla="*/ 1430 h 690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6034" h="690742">
                <a:moveTo>
                  <a:pt x="160132" y="1430"/>
                </a:moveTo>
                <a:cubicBezTo>
                  <a:pt x="177065" y="19951"/>
                  <a:pt x="123090" y="192459"/>
                  <a:pt x="144257" y="274480"/>
                </a:cubicBezTo>
                <a:cubicBezTo>
                  <a:pt x="165424" y="356501"/>
                  <a:pt x="268082" y="455984"/>
                  <a:pt x="287132" y="493555"/>
                </a:cubicBezTo>
                <a:cubicBezTo>
                  <a:pt x="306182" y="531126"/>
                  <a:pt x="243740" y="472917"/>
                  <a:pt x="258557" y="499905"/>
                </a:cubicBezTo>
                <a:cubicBezTo>
                  <a:pt x="273374" y="526893"/>
                  <a:pt x="376561" y="634843"/>
                  <a:pt x="376032" y="655480"/>
                </a:cubicBezTo>
                <a:cubicBezTo>
                  <a:pt x="375503" y="676117"/>
                  <a:pt x="277607" y="620026"/>
                  <a:pt x="255382" y="623730"/>
                </a:cubicBezTo>
                <a:cubicBezTo>
                  <a:pt x="233157" y="627434"/>
                  <a:pt x="283957" y="725330"/>
                  <a:pt x="242682" y="677705"/>
                </a:cubicBezTo>
                <a:cubicBezTo>
                  <a:pt x="201407" y="630080"/>
                  <a:pt x="38953" y="434817"/>
                  <a:pt x="7732" y="337980"/>
                </a:cubicBezTo>
                <a:cubicBezTo>
                  <a:pt x="-23489" y="241143"/>
                  <a:pt x="49536" y="125784"/>
                  <a:pt x="55357" y="96680"/>
                </a:cubicBezTo>
                <a:cubicBezTo>
                  <a:pt x="61178" y="67576"/>
                  <a:pt x="30486" y="176584"/>
                  <a:pt x="42657" y="163355"/>
                </a:cubicBezTo>
                <a:cubicBezTo>
                  <a:pt x="54828" y="150126"/>
                  <a:pt x="143199" y="-17091"/>
                  <a:pt x="160132" y="143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8" name="フリーフォーム 1487">
            <a:extLst>
              <a:ext uri="{FF2B5EF4-FFF2-40B4-BE49-F238E27FC236}">
                <a16:creationId xmlns:a16="http://schemas.microsoft.com/office/drawing/2014/main" id="{A38C1708-86A4-397A-F5F2-B9BA9B6FCF8F}"/>
              </a:ext>
            </a:extLst>
          </p:cNvPr>
          <p:cNvSpPr/>
          <p:nvPr/>
        </p:nvSpPr>
        <p:spPr>
          <a:xfrm>
            <a:off x="10284717" y="2952685"/>
            <a:ext cx="434099" cy="317661"/>
          </a:xfrm>
          <a:custGeom>
            <a:avLst/>
            <a:gdLst>
              <a:gd name="connsiteX0" fmla="*/ 297558 w 434099"/>
              <a:gd name="connsiteY0" fmla="*/ 65 h 317661"/>
              <a:gd name="connsiteX1" fmla="*/ 383283 w 434099"/>
              <a:gd name="connsiteY1" fmla="*/ 47690 h 317661"/>
              <a:gd name="connsiteX2" fmla="*/ 199133 w 434099"/>
              <a:gd name="connsiteY2" fmla="*/ 130240 h 317661"/>
              <a:gd name="connsiteX3" fmla="*/ 262633 w 434099"/>
              <a:gd name="connsiteY3" fmla="*/ 133415 h 317661"/>
              <a:gd name="connsiteX4" fmla="*/ 164208 w 434099"/>
              <a:gd name="connsiteY4" fmla="*/ 181040 h 317661"/>
              <a:gd name="connsiteX5" fmla="*/ 56258 w 434099"/>
              <a:gd name="connsiteY5" fmla="*/ 222315 h 317661"/>
              <a:gd name="connsiteX6" fmla="*/ 2283 w 434099"/>
              <a:gd name="connsiteY6" fmla="*/ 317565 h 317661"/>
              <a:gd name="connsiteX7" fmla="*/ 129283 w 434099"/>
              <a:gd name="connsiteY7" fmla="*/ 203265 h 317661"/>
              <a:gd name="connsiteX8" fmla="*/ 335658 w 434099"/>
              <a:gd name="connsiteY8" fmla="*/ 92140 h 317661"/>
              <a:gd name="connsiteX9" fmla="*/ 434083 w 434099"/>
              <a:gd name="connsiteY9" fmla="*/ 57215 h 317661"/>
              <a:gd name="connsiteX10" fmla="*/ 297558 w 434099"/>
              <a:gd name="connsiteY10" fmla="*/ 65 h 317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4099" h="317661">
                <a:moveTo>
                  <a:pt x="297558" y="65"/>
                </a:moveTo>
                <a:cubicBezTo>
                  <a:pt x="289091" y="-1522"/>
                  <a:pt x="399687" y="25994"/>
                  <a:pt x="383283" y="47690"/>
                </a:cubicBezTo>
                <a:cubicBezTo>
                  <a:pt x="366879" y="69386"/>
                  <a:pt x="219241" y="115953"/>
                  <a:pt x="199133" y="130240"/>
                </a:cubicBezTo>
                <a:cubicBezTo>
                  <a:pt x="179025" y="144527"/>
                  <a:pt x="268454" y="124948"/>
                  <a:pt x="262633" y="133415"/>
                </a:cubicBezTo>
                <a:cubicBezTo>
                  <a:pt x="256812" y="141882"/>
                  <a:pt x="198604" y="166223"/>
                  <a:pt x="164208" y="181040"/>
                </a:cubicBezTo>
                <a:cubicBezTo>
                  <a:pt x="129812" y="195857"/>
                  <a:pt x="83245" y="199561"/>
                  <a:pt x="56258" y="222315"/>
                </a:cubicBezTo>
                <a:cubicBezTo>
                  <a:pt x="29270" y="245069"/>
                  <a:pt x="-9888" y="320740"/>
                  <a:pt x="2283" y="317565"/>
                </a:cubicBezTo>
                <a:cubicBezTo>
                  <a:pt x="14454" y="314390"/>
                  <a:pt x="73721" y="240836"/>
                  <a:pt x="129283" y="203265"/>
                </a:cubicBezTo>
                <a:cubicBezTo>
                  <a:pt x="184845" y="165694"/>
                  <a:pt x="284858" y="116482"/>
                  <a:pt x="335658" y="92140"/>
                </a:cubicBezTo>
                <a:cubicBezTo>
                  <a:pt x="386458" y="67798"/>
                  <a:pt x="435141" y="71502"/>
                  <a:pt x="434083" y="57215"/>
                </a:cubicBezTo>
                <a:cubicBezTo>
                  <a:pt x="433025" y="42928"/>
                  <a:pt x="306025" y="1652"/>
                  <a:pt x="297558" y="6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9" name="フリーフォーム 1488">
            <a:extLst>
              <a:ext uri="{FF2B5EF4-FFF2-40B4-BE49-F238E27FC236}">
                <a16:creationId xmlns:a16="http://schemas.microsoft.com/office/drawing/2014/main" id="{DE2D6953-C7F9-0001-414B-F90A1579F4DB}"/>
              </a:ext>
            </a:extLst>
          </p:cNvPr>
          <p:cNvSpPr/>
          <p:nvPr/>
        </p:nvSpPr>
        <p:spPr>
          <a:xfrm>
            <a:off x="10050097" y="2387593"/>
            <a:ext cx="284530" cy="361960"/>
          </a:xfrm>
          <a:custGeom>
            <a:avLst/>
            <a:gdLst>
              <a:gd name="connsiteX0" fmla="*/ 182928 w 284530"/>
              <a:gd name="connsiteY0" fmla="*/ 7 h 361960"/>
              <a:gd name="connsiteX1" fmla="*/ 74978 w 284530"/>
              <a:gd name="connsiteY1" fmla="*/ 120657 h 361960"/>
              <a:gd name="connsiteX2" fmla="*/ 192453 w 284530"/>
              <a:gd name="connsiteY2" fmla="*/ 231782 h 361960"/>
              <a:gd name="connsiteX3" fmla="*/ 132128 w 284530"/>
              <a:gd name="connsiteY3" fmla="*/ 257182 h 361960"/>
              <a:gd name="connsiteX4" fmla="*/ 151178 w 284530"/>
              <a:gd name="connsiteY4" fmla="*/ 269882 h 361960"/>
              <a:gd name="connsiteX5" fmla="*/ 55928 w 284530"/>
              <a:gd name="connsiteY5" fmla="*/ 361957 h 361960"/>
              <a:gd name="connsiteX6" fmla="*/ 154353 w 284530"/>
              <a:gd name="connsiteY6" fmla="*/ 273057 h 361960"/>
              <a:gd name="connsiteX7" fmla="*/ 284528 w 284530"/>
              <a:gd name="connsiteY7" fmla="*/ 206382 h 361960"/>
              <a:gd name="connsiteX8" fmla="*/ 157528 w 284530"/>
              <a:gd name="connsiteY8" fmla="*/ 219082 h 361960"/>
              <a:gd name="connsiteX9" fmla="*/ 1953 w 284530"/>
              <a:gd name="connsiteY9" fmla="*/ 82557 h 361960"/>
              <a:gd name="connsiteX10" fmla="*/ 68628 w 284530"/>
              <a:gd name="connsiteY10" fmla="*/ 79382 h 361960"/>
              <a:gd name="connsiteX11" fmla="*/ 46403 w 284530"/>
              <a:gd name="connsiteY11" fmla="*/ 114307 h 361960"/>
              <a:gd name="connsiteX12" fmla="*/ 182928 w 284530"/>
              <a:gd name="connsiteY12" fmla="*/ 7 h 361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4530" h="361960">
                <a:moveTo>
                  <a:pt x="182928" y="7"/>
                </a:moveTo>
                <a:cubicBezTo>
                  <a:pt x="187690" y="1065"/>
                  <a:pt x="73391" y="82028"/>
                  <a:pt x="74978" y="120657"/>
                </a:cubicBezTo>
                <a:cubicBezTo>
                  <a:pt x="76565" y="159286"/>
                  <a:pt x="182928" y="209028"/>
                  <a:pt x="192453" y="231782"/>
                </a:cubicBezTo>
                <a:cubicBezTo>
                  <a:pt x="201978" y="254536"/>
                  <a:pt x="139007" y="250832"/>
                  <a:pt x="132128" y="257182"/>
                </a:cubicBezTo>
                <a:cubicBezTo>
                  <a:pt x="125249" y="263532"/>
                  <a:pt x="163878" y="252420"/>
                  <a:pt x="151178" y="269882"/>
                </a:cubicBezTo>
                <a:cubicBezTo>
                  <a:pt x="138478" y="287345"/>
                  <a:pt x="55399" y="361428"/>
                  <a:pt x="55928" y="361957"/>
                </a:cubicBezTo>
                <a:cubicBezTo>
                  <a:pt x="56457" y="362486"/>
                  <a:pt x="116253" y="298986"/>
                  <a:pt x="154353" y="273057"/>
                </a:cubicBezTo>
                <a:cubicBezTo>
                  <a:pt x="192453" y="247128"/>
                  <a:pt x="283999" y="215378"/>
                  <a:pt x="284528" y="206382"/>
                </a:cubicBezTo>
                <a:cubicBezTo>
                  <a:pt x="285057" y="197386"/>
                  <a:pt x="204624" y="239719"/>
                  <a:pt x="157528" y="219082"/>
                </a:cubicBezTo>
                <a:cubicBezTo>
                  <a:pt x="110432" y="198445"/>
                  <a:pt x="16770" y="105840"/>
                  <a:pt x="1953" y="82557"/>
                </a:cubicBezTo>
                <a:cubicBezTo>
                  <a:pt x="-12864" y="59274"/>
                  <a:pt x="61220" y="74090"/>
                  <a:pt x="68628" y="79382"/>
                </a:cubicBezTo>
                <a:cubicBezTo>
                  <a:pt x="76036" y="84674"/>
                  <a:pt x="28411" y="122774"/>
                  <a:pt x="46403" y="114307"/>
                </a:cubicBezTo>
                <a:cubicBezTo>
                  <a:pt x="64395" y="105840"/>
                  <a:pt x="178166" y="-1051"/>
                  <a:pt x="182928" y="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0" name="フリーフォーム 1489">
            <a:extLst>
              <a:ext uri="{FF2B5EF4-FFF2-40B4-BE49-F238E27FC236}">
                <a16:creationId xmlns:a16="http://schemas.microsoft.com/office/drawing/2014/main" id="{CEBF28E8-98C8-A843-1958-621783E82B1F}"/>
              </a:ext>
            </a:extLst>
          </p:cNvPr>
          <p:cNvSpPr/>
          <p:nvPr/>
        </p:nvSpPr>
        <p:spPr>
          <a:xfrm>
            <a:off x="11295638" y="1894990"/>
            <a:ext cx="458280" cy="111743"/>
          </a:xfrm>
          <a:custGeom>
            <a:avLst/>
            <a:gdLst>
              <a:gd name="connsiteX0" fmla="*/ 140712 w 458280"/>
              <a:gd name="connsiteY0" fmla="*/ 111610 h 111743"/>
              <a:gd name="connsiteX1" fmla="*/ 213737 w 458280"/>
              <a:gd name="connsiteY1" fmla="*/ 32235 h 111743"/>
              <a:gd name="connsiteX2" fmla="*/ 191512 w 458280"/>
              <a:gd name="connsiteY2" fmla="*/ 60810 h 111743"/>
              <a:gd name="connsiteX3" fmla="*/ 245487 w 458280"/>
              <a:gd name="connsiteY3" fmla="*/ 35410 h 111743"/>
              <a:gd name="connsiteX4" fmla="*/ 458212 w 458280"/>
              <a:gd name="connsiteY4" fmla="*/ 485 h 111743"/>
              <a:gd name="connsiteX5" fmla="*/ 267712 w 458280"/>
              <a:gd name="connsiteY5" fmla="*/ 16360 h 111743"/>
              <a:gd name="connsiteX6" fmla="*/ 175637 w 458280"/>
              <a:gd name="connsiteY6" fmla="*/ 35410 h 111743"/>
              <a:gd name="connsiteX7" fmla="*/ 1012 w 458280"/>
              <a:gd name="connsiteY7" fmla="*/ 41760 h 111743"/>
              <a:gd name="connsiteX8" fmla="*/ 105787 w 458280"/>
              <a:gd name="connsiteY8" fmla="*/ 51285 h 111743"/>
              <a:gd name="connsiteX9" fmla="*/ 140712 w 458280"/>
              <a:gd name="connsiteY9" fmla="*/ 111610 h 11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8280" h="111743">
                <a:moveTo>
                  <a:pt x="140712" y="111610"/>
                </a:moveTo>
                <a:cubicBezTo>
                  <a:pt x="158704" y="108435"/>
                  <a:pt x="205270" y="40702"/>
                  <a:pt x="213737" y="32235"/>
                </a:cubicBezTo>
                <a:cubicBezTo>
                  <a:pt x="222204" y="23768"/>
                  <a:pt x="186220" y="60281"/>
                  <a:pt x="191512" y="60810"/>
                </a:cubicBezTo>
                <a:cubicBezTo>
                  <a:pt x="196804" y="61339"/>
                  <a:pt x="201037" y="45464"/>
                  <a:pt x="245487" y="35410"/>
                </a:cubicBezTo>
                <a:cubicBezTo>
                  <a:pt x="289937" y="25356"/>
                  <a:pt x="454508" y="3660"/>
                  <a:pt x="458212" y="485"/>
                </a:cubicBezTo>
                <a:cubicBezTo>
                  <a:pt x="461916" y="-2690"/>
                  <a:pt x="314808" y="10539"/>
                  <a:pt x="267712" y="16360"/>
                </a:cubicBezTo>
                <a:cubicBezTo>
                  <a:pt x="220616" y="22181"/>
                  <a:pt x="220087" y="31177"/>
                  <a:pt x="175637" y="35410"/>
                </a:cubicBezTo>
                <a:cubicBezTo>
                  <a:pt x="131187" y="39643"/>
                  <a:pt x="12654" y="39114"/>
                  <a:pt x="1012" y="41760"/>
                </a:cubicBezTo>
                <a:cubicBezTo>
                  <a:pt x="-10630" y="44406"/>
                  <a:pt x="81445" y="42289"/>
                  <a:pt x="105787" y="51285"/>
                </a:cubicBezTo>
                <a:cubicBezTo>
                  <a:pt x="130129" y="60281"/>
                  <a:pt x="122720" y="114785"/>
                  <a:pt x="140712" y="11161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1" name="フリーフォーム 1490">
            <a:extLst>
              <a:ext uri="{FF2B5EF4-FFF2-40B4-BE49-F238E27FC236}">
                <a16:creationId xmlns:a16="http://schemas.microsoft.com/office/drawing/2014/main" id="{F509D7DB-718C-EACF-0AEA-A76F3AB372DE}"/>
              </a:ext>
            </a:extLst>
          </p:cNvPr>
          <p:cNvSpPr/>
          <p:nvPr/>
        </p:nvSpPr>
        <p:spPr>
          <a:xfrm>
            <a:off x="10658706" y="1996779"/>
            <a:ext cx="391553" cy="244823"/>
          </a:xfrm>
          <a:custGeom>
            <a:avLst/>
            <a:gdLst>
              <a:gd name="connsiteX0" fmla="*/ 390294 w 391553"/>
              <a:gd name="connsiteY0" fmla="*/ 296 h 244823"/>
              <a:gd name="connsiteX1" fmla="*/ 307744 w 391553"/>
              <a:gd name="connsiteY1" fmla="*/ 108246 h 244823"/>
              <a:gd name="connsiteX2" fmla="*/ 342669 w 391553"/>
              <a:gd name="connsiteY2" fmla="*/ 193971 h 244823"/>
              <a:gd name="connsiteX3" fmla="*/ 250594 w 391553"/>
              <a:gd name="connsiteY3" fmla="*/ 197146 h 244823"/>
              <a:gd name="connsiteX4" fmla="*/ 2944 w 391553"/>
              <a:gd name="connsiteY4" fmla="*/ 216196 h 244823"/>
              <a:gd name="connsiteX5" fmla="*/ 129944 w 391553"/>
              <a:gd name="connsiteY5" fmla="*/ 206671 h 244823"/>
              <a:gd name="connsiteX6" fmla="*/ 361719 w 391553"/>
              <a:gd name="connsiteY6" fmla="*/ 244771 h 244823"/>
              <a:gd name="connsiteX7" fmla="*/ 333144 w 391553"/>
              <a:gd name="connsiteY7" fmla="*/ 197146 h 244823"/>
              <a:gd name="connsiteX8" fmla="*/ 323619 w 391553"/>
              <a:gd name="connsiteY8" fmla="*/ 111421 h 244823"/>
              <a:gd name="connsiteX9" fmla="*/ 231544 w 391553"/>
              <a:gd name="connsiteY9" fmla="*/ 143171 h 244823"/>
              <a:gd name="connsiteX10" fmla="*/ 390294 w 391553"/>
              <a:gd name="connsiteY10" fmla="*/ 296 h 244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1553" h="244823">
                <a:moveTo>
                  <a:pt x="390294" y="296"/>
                </a:moveTo>
                <a:cubicBezTo>
                  <a:pt x="402994" y="-5525"/>
                  <a:pt x="315681" y="75967"/>
                  <a:pt x="307744" y="108246"/>
                </a:cubicBezTo>
                <a:cubicBezTo>
                  <a:pt x="299807" y="140525"/>
                  <a:pt x="352194" y="179154"/>
                  <a:pt x="342669" y="193971"/>
                </a:cubicBezTo>
                <a:cubicBezTo>
                  <a:pt x="333144" y="208788"/>
                  <a:pt x="307215" y="193442"/>
                  <a:pt x="250594" y="197146"/>
                </a:cubicBezTo>
                <a:cubicBezTo>
                  <a:pt x="193973" y="200850"/>
                  <a:pt x="2944" y="216196"/>
                  <a:pt x="2944" y="216196"/>
                </a:cubicBezTo>
                <a:cubicBezTo>
                  <a:pt x="-17164" y="217784"/>
                  <a:pt x="70148" y="201908"/>
                  <a:pt x="129944" y="206671"/>
                </a:cubicBezTo>
                <a:cubicBezTo>
                  <a:pt x="189740" y="211434"/>
                  <a:pt x="327852" y="246358"/>
                  <a:pt x="361719" y="244771"/>
                </a:cubicBezTo>
                <a:cubicBezTo>
                  <a:pt x="395586" y="243184"/>
                  <a:pt x="339494" y="219371"/>
                  <a:pt x="333144" y="197146"/>
                </a:cubicBezTo>
                <a:cubicBezTo>
                  <a:pt x="326794" y="174921"/>
                  <a:pt x="340552" y="120417"/>
                  <a:pt x="323619" y="111421"/>
                </a:cubicBezTo>
                <a:cubicBezTo>
                  <a:pt x="306686" y="102425"/>
                  <a:pt x="220432" y="155871"/>
                  <a:pt x="231544" y="143171"/>
                </a:cubicBezTo>
                <a:cubicBezTo>
                  <a:pt x="242656" y="130471"/>
                  <a:pt x="377594" y="6117"/>
                  <a:pt x="390294" y="29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2" name="フリーフォーム 1491">
            <a:extLst>
              <a:ext uri="{FF2B5EF4-FFF2-40B4-BE49-F238E27FC236}">
                <a16:creationId xmlns:a16="http://schemas.microsoft.com/office/drawing/2014/main" id="{C42E4A7C-82DC-D79F-6DE1-65057720EFC9}"/>
              </a:ext>
            </a:extLst>
          </p:cNvPr>
          <p:cNvSpPr/>
          <p:nvPr/>
        </p:nvSpPr>
        <p:spPr>
          <a:xfrm>
            <a:off x="10575595" y="2422340"/>
            <a:ext cx="262364" cy="130367"/>
          </a:xfrm>
          <a:custGeom>
            <a:avLst/>
            <a:gdLst>
              <a:gd name="connsiteX0" fmla="*/ 330 w 262364"/>
              <a:gd name="connsiteY0" fmla="*/ 185 h 130367"/>
              <a:gd name="connsiteX1" fmla="*/ 149555 w 262364"/>
              <a:gd name="connsiteY1" fmla="*/ 108135 h 130367"/>
              <a:gd name="connsiteX2" fmla="*/ 133680 w 262364"/>
              <a:gd name="connsiteY2" fmla="*/ 92260 h 130367"/>
              <a:gd name="connsiteX3" fmla="*/ 260680 w 262364"/>
              <a:gd name="connsiteY3" fmla="*/ 130360 h 130367"/>
              <a:gd name="connsiteX4" fmla="*/ 200355 w 262364"/>
              <a:gd name="connsiteY4" fmla="*/ 95435 h 130367"/>
              <a:gd name="connsiteX5" fmla="*/ 111455 w 262364"/>
              <a:gd name="connsiteY5" fmla="*/ 82735 h 130367"/>
              <a:gd name="connsiteX6" fmla="*/ 330 w 262364"/>
              <a:gd name="connsiteY6" fmla="*/ 185 h 130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364" h="130367">
                <a:moveTo>
                  <a:pt x="330" y="185"/>
                </a:moveTo>
                <a:cubicBezTo>
                  <a:pt x="6680" y="4418"/>
                  <a:pt x="127330" y="92789"/>
                  <a:pt x="149555" y="108135"/>
                </a:cubicBezTo>
                <a:cubicBezTo>
                  <a:pt x="171780" y="123481"/>
                  <a:pt x="115159" y="88556"/>
                  <a:pt x="133680" y="92260"/>
                </a:cubicBezTo>
                <a:cubicBezTo>
                  <a:pt x="152201" y="95964"/>
                  <a:pt x="249568" y="129831"/>
                  <a:pt x="260680" y="130360"/>
                </a:cubicBezTo>
                <a:cubicBezTo>
                  <a:pt x="271792" y="130889"/>
                  <a:pt x="225226" y="103372"/>
                  <a:pt x="200355" y="95435"/>
                </a:cubicBezTo>
                <a:cubicBezTo>
                  <a:pt x="175484" y="87498"/>
                  <a:pt x="142147" y="100198"/>
                  <a:pt x="111455" y="82735"/>
                </a:cubicBezTo>
                <a:cubicBezTo>
                  <a:pt x="80763" y="65273"/>
                  <a:pt x="-6020" y="-4048"/>
                  <a:pt x="330" y="18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3" name="フリーフォーム 1492">
            <a:extLst>
              <a:ext uri="{FF2B5EF4-FFF2-40B4-BE49-F238E27FC236}">
                <a16:creationId xmlns:a16="http://schemas.microsoft.com/office/drawing/2014/main" id="{DF60109A-AD83-C15E-7BFD-EE4E54056027}"/>
              </a:ext>
            </a:extLst>
          </p:cNvPr>
          <p:cNvSpPr/>
          <p:nvPr/>
        </p:nvSpPr>
        <p:spPr>
          <a:xfrm>
            <a:off x="10671975" y="2887949"/>
            <a:ext cx="688017" cy="156230"/>
          </a:xfrm>
          <a:custGeom>
            <a:avLst/>
            <a:gdLst>
              <a:gd name="connsiteX0" fmla="*/ 2375 w 688017"/>
              <a:gd name="connsiteY0" fmla="*/ 87026 h 156230"/>
              <a:gd name="connsiteX1" fmla="*/ 446875 w 688017"/>
              <a:gd name="connsiteY1" fmla="*/ 4476 h 156230"/>
              <a:gd name="connsiteX2" fmla="*/ 669125 w 688017"/>
              <a:gd name="connsiteY2" fmla="*/ 14001 h 156230"/>
              <a:gd name="connsiteX3" fmla="*/ 675475 w 688017"/>
              <a:gd name="connsiteY3" fmla="*/ 39401 h 156230"/>
              <a:gd name="connsiteX4" fmla="*/ 665950 w 688017"/>
              <a:gd name="connsiteY4" fmla="*/ 153701 h 156230"/>
              <a:gd name="connsiteX5" fmla="*/ 551650 w 688017"/>
              <a:gd name="connsiteY5" fmla="*/ 115601 h 156230"/>
              <a:gd name="connsiteX6" fmla="*/ 408775 w 688017"/>
              <a:gd name="connsiteY6" fmla="*/ 80676 h 156230"/>
              <a:gd name="connsiteX7" fmla="*/ 345275 w 688017"/>
              <a:gd name="connsiteY7" fmla="*/ 153701 h 156230"/>
              <a:gd name="connsiteX8" fmla="*/ 437350 w 688017"/>
              <a:gd name="connsiteY8" fmla="*/ 33051 h 156230"/>
              <a:gd name="connsiteX9" fmla="*/ 427825 w 688017"/>
              <a:gd name="connsiteY9" fmla="*/ 17176 h 156230"/>
              <a:gd name="connsiteX10" fmla="*/ 367500 w 688017"/>
              <a:gd name="connsiteY10" fmla="*/ 102901 h 156230"/>
              <a:gd name="connsiteX11" fmla="*/ 316700 w 688017"/>
              <a:gd name="connsiteY11" fmla="*/ 128301 h 156230"/>
              <a:gd name="connsiteX12" fmla="*/ 329400 w 688017"/>
              <a:gd name="connsiteY12" fmla="*/ 36226 h 156230"/>
              <a:gd name="connsiteX13" fmla="*/ 262725 w 688017"/>
              <a:gd name="connsiteY13" fmla="*/ 80676 h 156230"/>
              <a:gd name="connsiteX14" fmla="*/ 269075 w 688017"/>
              <a:gd name="connsiteY14" fmla="*/ 42576 h 156230"/>
              <a:gd name="connsiteX15" fmla="*/ 2375 w 688017"/>
              <a:gd name="connsiteY15" fmla="*/ 87026 h 156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8017" h="156230">
                <a:moveTo>
                  <a:pt x="2375" y="87026"/>
                </a:moveTo>
                <a:cubicBezTo>
                  <a:pt x="32008" y="80676"/>
                  <a:pt x="335750" y="16647"/>
                  <a:pt x="446875" y="4476"/>
                </a:cubicBezTo>
                <a:cubicBezTo>
                  <a:pt x="558000" y="-7695"/>
                  <a:pt x="631025" y="8180"/>
                  <a:pt x="669125" y="14001"/>
                </a:cubicBezTo>
                <a:cubicBezTo>
                  <a:pt x="707225" y="19822"/>
                  <a:pt x="676004" y="16118"/>
                  <a:pt x="675475" y="39401"/>
                </a:cubicBezTo>
                <a:cubicBezTo>
                  <a:pt x="674946" y="62684"/>
                  <a:pt x="686587" y="141001"/>
                  <a:pt x="665950" y="153701"/>
                </a:cubicBezTo>
                <a:cubicBezTo>
                  <a:pt x="645313" y="166401"/>
                  <a:pt x="594512" y="127772"/>
                  <a:pt x="551650" y="115601"/>
                </a:cubicBezTo>
                <a:cubicBezTo>
                  <a:pt x="508788" y="103430"/>
                  <a:pt x="443171" y="74326"/>
                  <a:pt x="408775" y="80676"/>
                </a:cubicBezTo>
                <a:cubicBezTo>
                  <a:pt x="374379" y="87026"/>
                  <a:pt x="340513" y="161639"/>
                  <a:pt x="345275" y="153701"/>
                </a:cubicBezTo>
                <a:cubicBezTo>
                  <a:pt x="350038" y="145764"/>
                  <a:pt x="423592" y="55805"/>
                  <a:pt x="437350" y="33051"/>
                </a:cubicBezTo>
                <a:cubicBezTo>
                  <a:pt x="451108" y="10297"/>
                  <a:pt x="439467" y="5534"/>
                  <a:pt x="427825" y="17176"/>
                </a:cubicBezTo>
                <a:cubicBezTo>
                  <a:pt x="416183" y="28818"/>
                  <a:pt x="386021" y="84380"/>
                  <a:pt x="367500" y="102901"/>
                </a:cubicBezTo>
                <a:cubicBezTo>
                  <a:pt x="348979" y="121422"/>
                  <a:pt x="323050" y="139413"/>
                  <a:pt x="316700" y="128301"/>
                </a:cubicBezTo>
                <a:cubicBezTo>
                  <a:pt x="310350" y="117189"/>
                  <a:pt x="338396" y="44163"/>
                  <a:pt x="329400" y="36226"/>
                </a:cubicBezTo>
                <a:cubicBezTo>
                  <a:pt x="320404" y="28288"/>
                  <a:pt x="272779" y="79618"/>
                  <a:pt x="262725" y="80676"/>
                </a:cubicBezTo>
                <a:cubicBezTo>
                  <a:pt x="252671" y="81734"/>
                  <a:pt x="308762" y="41518"/>
                  <a:pt x="269075" y="42576"/>
                </a:cubicBezTo>
                <a:cubicBezTo>
                  <a:pt x="229388" y="43634"/>
                  <a:pt x="-27258" y="93376"/>
                  <a:pt x="2375" y="8702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4" name="フリーフォーム 1493">
            <a:extLst>
              <a:ext uri="{FF2B5EF4-FFF2-40B4-BE49-F238E27FC236}">
                <a16:creationId xmlns:a16="http://schemas.microsoft.com/office/drawing/2014/main" id="{8CFB4824-3E44-4195-6F27-E5D09CCAA09F}"/>
              </a:ext>
            </a:extLst>
          </p:cNvPr>
          <p:cNvSpPr/>
          <p:nvPr/>
        </p:nvSpPr>
        <p:spPr>
          <a:xfrm>
            <a:off x="10513335" y="2590465"/>
            <a:ext cx="294412" cy="254991"/>
          </a:xfrm>
          <a:custGeom>
            <a:avLst/>
            <a:gdLst>
              <a:gd name="connsiteX0" fmla="*/ 211815 w 294412"/>
              <a:gd name="connsiteY0" fmla="*/ 335 h 254991"/>
              <a:gd name="connsiteX1" fmla="*/ 268965 w 294412"/>
              <a:gd name="connsiteY1" fmla="*/ 108285 h 254991"/>
              <a:gd name="connsiteX2" fmla="*/ 116565 w 294412"/>
              <a:gd name="connsiteY2" fmla="*/ 159085 h 254991"/>
              <a:gd name="connsiteX3" fmla="*/ 2265 w 294412"/>
              <a:gd name="connsiteY3" fmla="*/ 254335 h 254991"/>
              <a:gd name="connsiteX4" fmla="*/ 43540 w 294412"/>
              <a:gd name="connsiteY4" fmla="*/ 197185 h 254991"/>
              <a:gd name="connsiteX5" fmla="*/ 81640 w 294412"/>
              <a:gd name="connsiteY5" fmla="*/ 120985 h 254991"/>
              <a:gd name="connsiteX6" fmla="*/ 281665 w 294412"/>
              <a:gd name="connsiteY6" fmla="*/ 155910 h 254991"/>
              <a:gd name="connsiteX7" fmla="*/ 272140 w 294412"/>
              <a:gd name="connsiteY7" fmla="*/ 76535 h 254991"/>
              <a:gd name="connsiteX8" fmla="*/ 211815 w 294412"/>
              <a:gd name="connsiteY8" fmla="*/ 335 h 254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412" h="254991">
                <a:moveTo>
                  <a:pt x="211815" y="335"/>
                </a:moveTo>
                <a:cubicBezTo>
                  <a:pt x="211286" y="5627"/>
                  <a:pt x="284840" y="81827"/>
                  <a:pt x="268965" y="108285"/>
                </a:cubicBezTo>
                <a:cubicBezTo>
                  <a:pt x="253090" y="134743"/>
                  <a:pt x="161015" y="134743"/>
                  <a:pt x="116565" y="159085"/>
                </a:cubicBezTo>
                <a:cubicBezTo>
                  <a:pt x="72115" y="183427"/>
                  <a:pt x="14436" y="247985"/>
                  <a:pt x="2265" y="254335"/>
                </a:cubicBezTo>
                <a:cubicBezTo>
                  <a:pt x="-9906" y="260685"/>
                  <a:pt x="30311" y="219410"/>
                  <a:pt x="43540" y="197185"/>
                </a:cubicBezTo>
                <a:cubicBezTo>
                  <a:pt x="56769" y="174960"/>
                  <a:pt x="41953" y="127864"/>
                  <a:pt x="81640" y="120985"/>
                </a:cubicBezTo>
                <a:cubicBezTo>
                  <a:pt x="121327" y="114106"/>
                  <a:pt x="249915" y="163318"/>
                  <a:pt x="281665" y="155910"/>
                </a:cubicBezTo>
                <a:cubicBezTo>
                  <a:pt x="313415" y="148502"/>
                  <a:pt x="276373" y="99289"/>
                  <a:pt x="272140" y="76535"/>
                </a:cubicBezTo>
                <a:cubicBezTo>
                  <a:pt x="267907" y="53781"/>
                  <a:pt x="212344" y="-4957"/>
                  <a:pt x="211815" y="33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5" name="フリーフォーム 1494">
            <a:extLst>
              <a:ext uri="{FF2B5EF4-FFF2-40B4-BE49-F238E27FC236}">
                <a16:creationId xmlns:a16="http://schemas.microsoft.com/office/drawing/2014/main" id="{F075E8D8-7AF3-BA85-A1B7-BD244DF5EBD4}"/>
              </a:ext>
            </a:extLst>
          </p:cNvPr>
          <p:cNvSpPr/>
          <p:nvPr/>
        </p:nvSpPr>
        <p:spPr>
          <a:xfrm>
            <a:off x="10557021" y="2847975"/>
            <a:ext cx="624188" cy="159249"/>
          </a:xfrm>
          <a:custGeom>
            <a:avLst/>
            <a:gdLst>
              <a:gd name="connsiteX0" fmla="*/ 9379 w 624188"/>
              <a:gd name="connsiteY0" fmla="*/ 158750 h 159249"/>
              <a:gd name="connsiteX1" fmla="*/ 590404 w 624188"/>
              <a:gd name="connsiteY1" fmla="*/ 60325 h 159249"/>
              <a:gd name="connsiteX2" fmla="*/ 539604 w 624188"/>
              <a:gd name="connsiteY2" fmla="*/ 34925 h 159249"/>
              <a:gd name="connsiteX3" fmla="*/ 412604 w 624188"/>
              <a:gd name="connsiteY3" fmla="*/ 0 h 159249"/>
              <a:gd name="connsiteX4" fmla="*/ 349104 w 624188"/>
              <a:gd name="connsiteY4" fmla="*/ 34925 h 159249"/>
              <a:gd name="connsiteX5" fmla="*/ 212579 w 624188"/>
              <a:gd name="connsiteY5" fmla="*/ 92075 h 159249"/>
              <a:gd name="connsiteX6" fmla="*/ 228454 w 624188"/>
              <a:gd name="connsiteY6" fmla="*/ 98425 h 159249"/>
              <a:gd name="connsiteX7" fmla="*/ 9379 w 624188"/>
              <a:gd name="connsiteY7" fmla="*/ 158750 h 159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4188" h="159249">
                <a:moveTo>
                  <a:pt x="9379" y="158750"/>
                </a:moveTo>
                <a:cubicBezTo>
                  <a:pt x="69704" y="152400"/>
                  <a:pt x="502033" y="80963"/>
                  <a:pt x="590404" y="60325"/>
                </a:cubicBezTo>
                <a:cubicBezTo>
                  <a:pt x="678775" y="39687"/>
                  <a:pt x="569237" y="44979"/>
                  <a:pt x="539604" y="34925"/>
                </a:cubicBezTo>
                <a:cubicBezTo>
                  <a:pt x="509971" y="24871"/>
                  <a:pt x="444354" y="0"/>
                  <a:pt x="412604" y="0"/>
                </a:cubicBezTo>
                <a:cubicBezTo>
                  <a:pt x="380854" y="0"/>
                  <a:pt x="382442" y="19579"/>
                  <a:pt x="349104" y="34925"/>
                </a:cubicBezTo>
                <a:cubicBezTo>
                  <a:pt x="315766" y="50271"/>
                  <a:pt x="232687" y="81492"/>
                  <a:pt x="212579" y="92075"/>
                </a:cubicBezTo>
                <a:cubicBezTo>
                  <a:pt x="192471" y="102658"/>
                  <a:pt x="258617" y="87842"/>
                  <a:pt x="228454" y="98425"/>
                </a:cubicBezTo>
                <a:cubicBezTo>
                  <a:pt x="198292" y="109008"/>
                  <a:pt x="-50946" y="165100"/>
                  <a:pt x="9379" y="15875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6" name="フリーフォーム 1495">
            <a:extLst>
              <a:ext uri="{FF2B5EF4-FFF2-40B4-BE49-F238E27FC236}">
                <a16:creationId xmlns:a16="http://schemas.microsoft.com/office/drawing/2014/main" id="{EA3CF087-6632-8FB9-1BDA-76F65E40FC00}"/>
              </a:ext>
            </a:extLst>
          </p:cNvPr>
          <p:cNvSpPr/>
          <p:nvPr/>
        </p:nvSpPr>
        <p:spPr>
          <a:xfrm>
            <a:off x="10594877" y="2981325"/>
            <a:ext cx="165279" cy="200302"/>
          </a:xfrm>
          <a:custGeom>
            <a:avLst/>
            <a:gdLst>
              <a:gd name="connsiteX0" fmla="*/ 123923 w 165279"/>
              <a:gd name="connsiteY0" fmla="*/ 0 h 200302"/>
              <a:gd name="connsiteX1" fmla="*/ 165198 w 165279"/>
              <a:gd name="connsiteY1" fmla="*/ 60325 h 200302"/>
              <a:gd name="connsiteX2" fmla="*/ 111223 w 165279"/>
              <a:gd name="connsiteY2" fmla="*/ 142875 h 200302"/>
              <a:gd name="connsiteX3" fmla="*/ 114398 w 165279"/>
              <a:gd name="connsiteY3" fmla="*/ 149225 h 200302"/>
              <a:gd name="connsiteX4" fmla="*/ 98 w 165279"/>
              <a:gd name="connsiteY4" fmla="*/ 200025 h 200302"/>
              <a:gd name="connsiteX5" fmla="*/ 95348 w 165279"/>
              <a:gd name="connsiteY5" fmla="*/ 123825 h 200302"/>
              <a:gd name="connsiteX6" fmla="*/ 142973 w 165279"/>
              <a:gd name="connsiteY6" fmla="*/ 60325 h 200302"/>
              <a:gd name="connsiteX7" fmla="*/ 123923 w 165279"/>
              <a:gd name="connsiteY7" fmla="*/ 0 h 200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279" h="200302">
                <a:moveTo>
                  <a:pt x="123923" y="0"/>
                </a:moveTo>
                <a:cubicBezTo>
                  <a:pt x="127627" y="0"/>
                  <a:pt x="167315" y="36512"/>
                  <a:pt x="165198" y="60325"/>
                </a:cubicBezTo>
                <a:cubicBezTo>
                  <a:pt x="163081" y="84138"/>
                  <a:pt x="119690" y="128058"/>
                  <a:pt x="111223" y="142875"/>
                </a:cubicBezTo>
                <a:cubicBezTo>
                  <a:pt x="102756" y="157692"/>
                  <a:pt x="132919" y="139700"/>
                  <a:pt x="114398" y="149225"/>
                </a:cubicBezTo>
                <a:cubicBezTo>
                  <a:pt x="95877" y="158750"/>
                  <a:pt x="3273" y="204258"/>
                  <a:pt x="98" y="200025"/>
                </a:cubicBezTo>
                <a:cubicBezTo>
                  <a:pt x="-3077" y="195792"/>
                  <a:pt x="71535" y="147108"/>
                  <a:pt x="95348" y="123825"/>
                </a:cubicBezTo>
                <a:cubicBezTo>
                  <a:pt x="119160" y="100542"/>
                  <a:pt x="137152" y="78317"/>
                  <a:pt x="142973" y="60325"/>
                </a:cubicBezTo>
                <a:cubicBezTo>
                  <a:pt x="148794" y="42333"/>
                  <a:pt x="120219" y="0"/>
                  <a:pt x="123923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7" name="フリーフォーム 1496">
            <a:extLst>
              <a:ext uri="{FF2B5EF4-FFF2-40B4-BE49-F238E27FC236}">
                <a16:creationId xmlns:a16="http://schemas.microsoft.com/office/drawing/2014/main" id="{EABA3A5C-FBAE-639E-BCCE-86C8C67DBF2E}"/>
              </a:ext>
            </a:extLst>
          </p:cNvPr>
          <p:cNvSpPr/>
          <p:nvPr/>
        </p:nvSpPr>
        <p:spPr>
          <a:xfrm>
            <a:off x="10924992" y="2689040"/>
            <a:ext cx="485088" cy="168496"/>
          </a:xfrm>
          <a:custGeom>
            <a:avLst/>
            <a:gdLst>
              <a:gd name="connsiteX0" fmla="*/ 183 w 485088"/>
              <a:gd name="connsiteY0" fmla="*/ 168460 h 168496"/>
              <a:gd name="connsiteX1" fmla="*/ 263708 w 485088"/>
              <a:gd name="connsiteY1" fmla="*/ 60510 h 168496"/>
              <a:gd name="connsiteX2" fmla="*/ 482783 w 485088"/>
              <a:gd name="connsiteY2" fmla="*/ 47810 h 168496"/>
              <a:gd name="connsiteX3" fmla="*/ 371658 w 485088"/>
              <a:gd name="connsiteY3" fmla="*/ 31935 h 168496"/>
              <a:gd name="connsiteX4" fmla="*/ 260533 w 485088"/>
              <a:gd name="connsiteY4" fmla="*/ 185 h 168496"/>
              <a:gd name="connsiteX5" fmla="*/ 222433 w 485088"/>
              <a:gd name="connsiteY5" fmla="*/ 47810 h 168496"/>
              <a:gd name="connsiteX6" fmla="*/ 183 w 485088"/>
              <a:gd name="connsiteY6" fmla="*/ 168460 h 16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5088" h="168496">
                <a:moveTo>
                  <a:pt x="183" y="168460"/>
                </a:moveTo>
                <a:cubicBezTo>
                  <a:pt x="7062" y="170577"/>
                  <a:pt x="183275" y="80618"/>
                  <a:pt x="263708" y="60510"/>
                </a:cubicBezTo>
                <a:cubicBezTo>
                  <a:pt x="344141" y="40402"/>
                  <a:pt x="464791" y="52572"/>
                  <a:pt x="482783" y="47810"/>
                </a:cubicBezTo>
                <a:cubicBezTo>
                  <a:pt x="500775" y="43047"/>
                  <a:pt x="408700" y="39872"/>
                  <a:pt x="371658" y="31935"/>
                </a:cubicBezTo>
                <a:cubicBezTo>
                  <a:pt x="334616" y="23997"/>
                  <a:pt x="285404" y="-2461"/>
                  <a:pt x="260533" y="185"/>
                </a:cubicBezTo>
                <a:cubicBezTo>
                  <a:pt x="235662" y="2831"/>
                  <a:pt x="262650" y="18706"/>
                  <a:pt x="222433" y="47810"/>
                </a:cubicBezTo>
                <a:cubicBezTo>
                  <a:pt x="182216" y="76914"/>
                  <a:pt x="-6696" y="166343"/>
                  <a:pt x="183" y="16846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8" name="フリーフォーム 1497">
            <a:extLst>
              <a:ext uri="{FF2B5EF4-FFF2-40B4-BE49-F238E27FC236}">
                <a16:creationId xmlns:a16="http://schemas.microsoft.com/office/drawing/2014/main" id="{14856871-92D4-8CB0-B841-AD6E0D4AD2E8}"/>
              </a:ext>
            </a:extLst>
          </p:cNvPr>
          <p:cNvSpPr/>
          <p:nvPr/>
        </p:nvSpPr>
        <p:spPr>
          <a:xfrm>
            <a:off x="10397630" y="2533253"/>
            <a:ext cx="271306" cy="131423"/>
          </a:xfrm>
          <a:custGeom>
            <a:avLst/>
            <a:gdLst>
              <a:gd name="connsiteX0" fmla="*/ 495 w 271306"/>
              <a:gd name="connsiteY0" fmla="*/ 397 h 131423"/>
              <a:gd name="connsiteX1" fmla="*/ 260845 w 271306"/>
              <a:gd name="connsiteY1" fmla="*/ 127397 h 131423"/>
              <a:gd name="connsiteX2" fmla="*/ 197345 w 271306"/>
              <a:gd name="connsiteY2" fmla="*/ 89297 h 131423"/>
              <a:gd name="connsiteX3" fmla="*/ 495 w 271306"/>
              <a:gd name="connsiteY3" fmla="*/ 397 h 13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306" h="131423">
                <a:moveTo>
                  <a:pt x="495" y="397"/>
                </a:moveTo>
                <a:cubicBezTo>
                  <a:pt x="11078" y="6747"/>
                  <a:pt x="228037" y="112580"/>
                  <a:pt x="260845" y="127397"/>
                </a:cubicBezTo>
                <a:cubicBezTo>
                  <a:pt x="293653" y="142214"/>
                  <a:pt x="242853" y="113109"/>
                  <a:pt x="197345" y="89297"/>
                </a:cubicBezTo>
                <a:cubicBezTo>
                  <a:pt x="151837" y="65485"/>
                  <a:pt x="-10088" y="-5953"/>
                  <a:pt x="495" y="39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9" name="フリーフォーム 1498">
            <a:extLst>
              <a:ext uri="{FF2B5EF4-FFF2-40B4-BE49-F238E27FC236}">
                <a16:creationId xmlns:a16="http://schemas.microsoft.com/office/drawing/2014/main" id="{0F1B38BF-98C2-BE39-D203-295E9D57F184}"/>
              </a:ext>
            </a:extLst>
          </p:cNvPr>
          <p:cNvSpPr/>
          <p:nvPr/>
        </p:nvSpPr>
        <p:spPr>
          <a:xfrm>
            <a:off x="10222475" y="2555206"/>
            <a:ext cx="277721" cy="229782"/>
          </a:xfrm>
          <a:custGeom>
            <a:avLst/>
            <a:gdLst>
              <a:gd name="connsiteX0" fmla="*/ 1025 w 277721"/>
              <a:gd name="connsiteY0" fmla="*/ 669 h 229782"/>
              <a:gd name="connsiteX1" fmla="*/ 270900 w 277721"/>
              <a:gd name="connsiteY1" fmla="*/ 219744 h 229782"/>
              <a:gd name="connsiteX2" fmla="*/ 201050 w 277721"/>
              <a:gd name="connsiteY2" fmla="*/ 187994 h 229782"/>
              <a:gd name="connsiteX3" fmla="*/ 248675 w 277721"/>
              <a:gd name="connsiteY3" fmla="*/ 229269 h 229782"/>
              <a:gd name="connsiteX4" fmla="*/ 159775 w 277721"/>
              <a:gd name="connsiteY4" fmla="*/ 153069 h 229782"/>
              <a:gd name="connsiteX5" fmla="*/ 48650 w 277721"/>
              <a:gd name="connsiteY5" fmla="*/ 111794 h 229782"/>
              <a:gd name="connsiteX6" fmla="*/ 172475 w 277721"/>
              <a:gd name="connsiteY6" fmla="*/ 149894 h 229782"/>
              <a:gd name="connsiteX7" fmla="*/ 1025 w 277721"/>
              <a:gd name="connsiteY7" fmla="*/ 669 h 229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7721" h="229782">
                <a:moveTo>
                  <a:pt x="1025" y="669"/>
                </a:moveTo>
                <a:cubicBezTo>
                  <a:pt x="17429" y="12311"/>
                  <a:pt x="237563" y="188523"/>
                  <a:pt x="270900" y="219744"/>
                </a:cubicBezTo>
                <a:cubicBezTo>
                  <a:pt x="304237" y="250965"/>
                  <a:pt x="204754" y="186407"/>
                  <a:pt x="201050" y="187994"/>
                </a:cubicBezTo>
                <a:cubicBezTo>
                  <a:pt x="197346" y="189581"/>
                  <a:pt x="255554" y="235090"/>
                  <a:pt x="248675" y="229269"/>
                </a:cubicBezTo>
                <a:cubicBezTo>
                  <a:pt x="241796" y="223448"/>
                  <a:pt x="193113" y="172648"/>
                  <a:pt x="159775" y="153069"/>
                </a:cubicBezTo>
                <a:cubicBezTo>
                  <a:pt x="126438" y="133490"/>
                  <a:pt x="46533" y="112323"/>
                  <a:pt x="48650" y="111794"/>
                </a:cubicBezTo>
                <a:cubicBezTo>
                  <a:pt x="50767" y="111265"/>
                  <a:pt x="174592" y="166827"/>
                  <a:pt x="172475" y="149894"/>
                </a:cubicBezTo>
                <a:cubicBezTo>
                  <a:pt x="170358" y="132961"/>
                  <a:pt x="-15379" y="-10973"/>
                  <a:pt x="1025" y="66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0" name="フリーフォーム 1499">
            <a:extLst>
              <a:ext uri="{FF2B5EF4-FFF2-40B4-BE49-F238E27FC236}">
                <a16:creationId xmlns:a16="http://schemas.microsoft.com/office/drawing/2014/main" id="{47F526BD-7249-ED34-F077-4F107B3CA50E}"/>
              </a:ext>
            </a:extLst>
          </p:cNvPr>
          <p:cNvSpPr/>
          <p:nvPr/>
        </p:nvSpPr>
        <p:spPr>
          <a:xfrm>
            <a:off x="11068037" y="2053887"/>
            <a:ext cx="372029" cy="232212"/>
          </a:xfrm>
          <a:custGeom>
            <a:avLst/>
            <a:gdLst>
              <a:gd name="connsiteX0" fmla="*/ 111138 w 372029"/>
              <a:gd name="connsiteY0" fmla="*/ 338 h 232212"/>
              <a:gd name="connsiteX1" fmla="*/ 79388 w 372029"/>
              <a:gd name="connsiteY1" fmla="*/ 117813 h 232212"/>
              <a:gd name="connsiteX2" fmla="*/ 101613 w 372029"/>
              <a:gd name="connsiteY2" fmla="*/ 225763 h 232212"/>
              <a:gd name="connsiteX3" fmla="*/ 15888 w 372029"/>
              <a:gd name="connsiteY3" fmla="*/ 216238 h 232212"/>
              <a:gd name="connsiteX4" fmla="*/ 13 w 372029"/>
              <a:gd name="connsiteY4" fmla="*/ 213063 h 232212"/>
              <a:gd name="connsiteX5" fmla="*/ 187338 w 372029"/>
              <a:gd name="connsiteY5" fmla="*/ 232113 h 232212"/>
              <a:gd name="connsiteX6" fmla="*/ 152413 w 372029"/>
              <a:gd name="connsiteY6" fmla="*/ 203538 h 232212"/>
              <a:gd name="connsiteX7" fmla="*/ 152413 w 372029"/>
              <a:gd name="connsiteY7" fmla="*/ 146388 h 232212"/>
              <a:gd name="connsiteX8" fmla="*/ 371488 w 372029"/>
              <a:gd name="connsiteY8" fmla="*/ 13038 h 232212"/>
              <a:gd name="connsiteX9" fmla="*/ 219088 w 372029"/>
              <a:gd name="connsiteY9" fmla="*/ 73363 h 232212"/>
              <a:gd name="connsiteX10" fmla="*/ 139713 w 372029"/>
              <a:gd name="connsiteY10" fmla="*/ 105113 h 232212"/>
              <a:gd name="connsiteX11" fmla="*/ 133363 w 372029"/>
              <a:gd name="connsiteY11" fmla="*/ 105113 h 232212"/>
              <a:gd name="connsiteX12" fmla="*/ 120663 w 372029"/>
              <a:gd name="connsiteY12" fmla="*/ 136863 h 232212"/>
              <a:gd name="connsiteX13" fmla="*/ 85738 w 372029"/>
              <a:gd name="connsiteY13" fmla="*/ 82888 h 232212"/>
              <a:gd name="connsiteX14" fmla="*/ 111138 w 372029"/>
              <a:gd name="connsiteY14" fmla="*/ 338 h 23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29" h="232212">
                <a:moveTo>
                  <a:pt x="111138" y="338"/>
                </a:moveTo>
                <a:cubicBezTo>
                  <a:pt x="110080" y="6159"/>
                  <a:pt x="80975" y="80242"/>
                  <a:pt x="79388" y="117813"/>
                </a:cubicBezTo>
                <a:cubicBezTo>
                  <a:pt x="77801" y="155384"/>
                  <a:pt x="112196" y="209359"/>
                  <a:pt x="101613" y="225763"/>
                </a:cubicBezTo>
                <a:cubicBezTo>
                  <a:pt x="91030" y="242167"/>
                  <a:pt x="32821" y="218355"/>
                  <a:pt x="15888" y="216238"/>
                </a:cubicBezTo>
                <a:cubicBezTo>
                  <a:pt x="-1045" y="214121"/>
                  <a:pt x="13" y="213063"/>
                  <a:pt x="13" y="213063"/>
                </a:cubicBezTo>
                <a:cubicBezTo>
                  <a:pt x="28588" y="215709"/>
                  <a:pt x="161938" y="233701"/>
                  <a:pt x="187338" y="232113"/>
                </a:cubicBezTo>
                <a:cubicBezTo>
                  <a:pt x="212738" y="230526"/>
                  <a:pt x="158234" y="217825"/>
                  <a:pt x="152413" y="203538"/>
                </a:cubicBezTo>
                <a:cubicBezTo>
                  <a:pt x="146592" y="189251"/>
                  <a:pt x="115901" y="178138"/>
                  <a:pt x="152413" y="146388"/>
                </a:cubicBezTo>
                <a:cubicBezTo>
                  <a:pt x="188925" y="114638"/>
                  <a:pt x="360375" y="25209"/>
                  <a:pt x="371488" y="13038"/>
                </a:cubicBezTo>
                <a:cubicBezTo>
                  <a:pt x="382601" y="867"/>
                  <a:pt x="219088" y="73363"/>
                  <a:pt x="219088" y="73363"/>
                </a:cubicBezTo>
                <a:lnTo>
                  <a:pt x="139713" y="105113"/>
                </a:lnTo>
                <a:cubicBezTo>
                  <a:pt x="125426" y="110405"/>
                  <a:pt x="136538" y="99821"/>
                  <a:pt x="133363" y="105113"/>
                </a:cubicBezTo>
                <a:cubicBezTo>
                  <a:pt x="130188" y="110405"/>
                  <a:pt x="128600" y="140567"/>
                  <a:pt x="120663" y="136863"/>
                </a:cubicBezTo>
                <a:cubicBezTo>
                  <a:pt x="112726" y="133159"/>
                  <a:pt x="85209" y="100350"/>
                  <a:pt x="85738" y="82888"/>
                </a:cubicBezTo>
                <a:cubicBezTo>
                  <a:pt x="86267" y="65426"/>
                  <a:pt x="112196" y="-5483"/>
                  <a:pt x="111138" y="33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1" name="フリーフォーム 1500">
            <a:extLst>
              <a:ext uri="{FF2B5EF4-FFF2-40B4-BE49-F238E27FC236}">
                <a16:creationId xmlns:a16="http://schemas.microsoft.com/office/drawing/2014/main" id="{A238BB82-5533-FC32-4FD2-09B4226039CC}"/>
              </a:ext>
            </a:extLst>
          </p:cNvPr>
          <p:cNvSpPr/>
          <p:nvPr/>
        </p:nvSpPr>
        <p:spPr>
          <a:xfrm>
            <a:off x="10623550" y="1936736"/>
            <a:ext cx="489134" cy="209564"/>
          </a:xfrm>
          <a:custGeom>
            <a:avLst/>
            <a:gdLst>
              <a:gd name="connsiteX0" fmla="*/ 0 w 489134"/>
              <a:gd name="connsiteY0" fmla="*/ 209564 h 209564"/>
              <a:gd name="connsiteX1" fmla="*/ 304800 w 489134"/>
              <a:gd name="connsiteY1" fmla="*/ 47639 h 209564"/>
              <a:gd name="connsiteX2" fmla="*/ 241300 w 489134"/>
              <a:gd name="connsiteY2" fmla="*/ 146064 h 209564"/>
              <a:gd name="connsiteX3" fmla="*/ 342900 w 489134"/>
              <a:gd name="connsiteY3" fmla="*/ 38114 h 209564"/>
              <a:gd name="connsiteX4" fmla="*/ 488950 w 489134"/>
              <a:gd name="connsiteY4" fmla="*/ 14 h 209564"/>
              <a:gd name="connsiteX5" fmla="*/ 311150 w 489134"/>
              <a:gd name="connsiteY5" fmla="*/ 41289 h 209564"/>
              <a:gd name="connsiteX6" fmla="*/ 158750 w 489134"/>
              <a:gd name="connsiteY6" fmla="*/ 130189 h 209564"/>
              <a:gd name="connsiteX7" fmla="*/ 0 w 489134"/>
              <a:gd name="connsiteY7" fmla="*/ 209564 h 209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9134" h="209564">
                <a:moveTo>
                  <a:pt x="0" y="209564"/>
                </a:moveTo>
                <a:cubicBezTo>
                  <a:pt x="24342" y="195806"/>
                  <a:pt x="264583" y="58222"/>
                  <a:pt x="304800" y="47639"/>
                </a:cubicBezTo>
                <a:cubicBezTo>
                  <a:pt x="345017" y="37056"/>
                  <a:pt x="234950" y="147651"/>
                  <a:pt x="241300" y="146064"/>
                </a:cubicBezTo>
                <a:cubicBezTo>
                  <a:pt x="247650" y="144476"/>
                  <a:pt x="301625" y="62456"/>
                  <a:pt x="342900" y="38114"/>
                </a:cubicBezTo>
                <a:cubicBezTo>
                  <a:pt x="384175" y="13772"/>
                  <a:pt x="494242" y="-515"/>
                  <a:pt x="488950" y="14"/>
                </a:cubicBezTo>
                <a:cubicBezTo>
                  <a:pt x="483658" y="543"/>
                  <a:pt x="366183" y="19593"/>
                  <a:pt x="311150" y="41289"/>
                </a:cubicBezTo>
                <a:cubicBezTo>
                  <a:pt x="256117" y="62985"/>
                  <a:pt x="215371" y="101614"/>
                  <a:pt x="158750" y="130189"/>
                </a:cubicBezTo>
                <a:lnTo>
                  <a:pt x="0" y="209564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2" name="フリーフォーム 1501">
            <a:extLst>
              <a:ext uri="{FF2B5EF4-FFF2-40B4-BE49-F238E27FC236}">
                <a16:creationId xmlns:a16="http://schemas.microsoft.com/office/drawing/2014/main" id="{4EF5C833-9417-9C02-3956-6C7EAAA10B9E}"/>
              </a:ext>
            </a:extLst>
          </p:cNvPr>
          <p:cNvSpPr/>
          <p:nvPr/>
        </p:nvSpPr>
        <p:spPr>
          <a:xfrm>
            <a:off x="10550186" y="2098621"/>
            <a:ext cx="318783" cy="96127"/>
          </a:xfrm>
          <a:custGeom>
            <a:avLst/>
            <a:gdLst>
              <a:gd name="connsiteX0" fmla="*/ 339 w 318783"/>
              <a:gd name="connsiteY0" fmla="*/ 73079 h 96127"/>
              <a:gd name="connsiteX1" fmla="*/ 143214 w 318783"/>
              <a:gd name="connsiteY1" fmla="*/ 92129 h 96127"/>
              <a:gd name="connsiteX2" fmla="*/ 206714 w 318783"/>
              <a:gd name="connsiteY2" fmla="*/ 95304 h 96127"/>
              <a:gd name="connsiteX3" fmla="*/ 298789 w 318783"/>
              <a:gd name="connsiteY3" fmla="*/ 85779 h 96127"/>
              <a:gd name="connsiteX4" fmla="*/ 317839 w 318783"/>
              <a:gd name="connsiteY4" fmla="*/ 54 h 96127"/>
              <a:gd name="connsiteX5" fmla="*/ 301964 w 318783"/>
              <a:gd name="connsiteY5" fmla="*/ 73079 h 96127"/>
              <a:gd name="connsiteX6" fmla="*/ 187664 w 318783"/>
              <a:gd name="connsiteY6" fmla="*/ 92129 h 96127"/>
              <a:gd name="connsiteX7" fmla="*/ 339 w 318783"/>
              <a:gd name="connsiteY7" fmla="*/ 73079 h 96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8783" h="96127">
                <a:moveTo>
                  <a:pt x="339" y="73079"/>
                </a:moveTo>
                <a:cubicBezTo>
                  <a:pt x="-7069" y="73079"/>
                  <a:pt x="108818" y="88425"/>
                  <a:pt x="143214" y="92129"/>
                </a:cubicBezTo>
                <a:cubicBezTo>
                  <a:pt x="177610" y="95833"/>
                  <a:pt x="180785" y="96362"/>
                  <a:pt x="206714" y="95304"/>
                </a:cubicBezTo>
                <a:cubicBezTo>
                  <a:pt x="232643" y="94246"/>
                  <a:pt x="280268" y="101654"/>
                  <a:pt x="298789" y="85779"/>
                </a:cubicBezTo>
                <a:cubicBezTo>
                  <a:pt x="317310" y="69904"/>
                  <a:pt x="317310" y="2171"/>
                  <a:pt x="317839" y="54"/>
                </a:cubicBezTo>
                <a:cubicBezTo>
                  <a:pt x="318368" y="-2063"/>
                  <a:pt x="323660" y="57733"/>
                  <a:pt x="301964" y="73079"/>
                </a:cubicBezTo>
                <a:cubicBezTo>
                  <a:pt x="280268" y="88425"/>
                  <a:pt x="233172" y="88954"/>
                  <a:pt x="187664" y="92129"/>
                </a:cubicBezTo>
                <a:cubicBezTo>
                  <a:pt x="142156" y="95304"/>
                  <a:pt x="7747" y="73079"/>
                  <a:pt x="339" y="7307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3" name="フリーフォーム 1502">
            <a:extLst>
              <a:ext uri="{FF2B5EF4-FFF2-40B4-BE49-F238E27FC236}">
                <a16:creationId xmlns:a16="http://schemas.microsoft.com/office/drawing/2014/main" id="{AF530D0D-4CD5-C864-E4C5-C595C5CC0AC0}"/>
              </a:ext>
            </a:extLst>
          </p:cNvPr>
          <p:cNvSpPr/>
          <p:nvPr/>
        </p:nvSpPr>
        <p:spPr>
          <a:xfrm>
            <a:off x="11021715" y="1941574"/>
            <a:ext cx="94271" cy="363614"/>
          </a:xfrm>
          <a:custGeom>
            <a:avLst/>
            <a:gdLst>
              <a:gd name="connsiteX0" fmla="*/ 93960 w 94271"/>
              <a:gd name="connsiteY0" fmla="*/ 1526 h 363614"/>
              <a:gd name="connsiteX1" fmla="*/ 39985 w 94271"/>
              <a:gd name="connsiteY1" fmla="*/ 214251 h 363614"/>
              <a:gd name="connsiteX2" fmla="*/ 49510 w 94271"/>
              <a:gd name="connsiteY2" fmla="*/ 363476 h 363614"/>
              <a:gd name="connsiteX3" fmla="*/ 30460 w 94271"/>
              <a:gd name="connsiteY3" fmla="*/ 239651 h 363614"/>
              <a:gd name="connsiteX4" fmla="*/ 1885 w 94271"/>
              <a:gd name="connsiteY4" fmla="*/ 157101 h 363614"/>
              <a:gd name="connsiteX5" fmla="*/ 11410 w 94271"/>
              <a:gd name="connsiteY5" fmla="*/ 119001 h 363614"/>
              <a:gd name="connsiteX6" fmla="*/ 93960 w 94271"/>
              <a:gd name="connsiteY6" fmla="*/ 1526 h 363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271" h="363614">
                <a:moveTo>
                  <a:pt x="93960" y="1526"/>
                </a:moveTo>
                <a:cubicBezTo>
                  <a:pt x="98722" y="17401"/>
                  <a:pt x="47393" y="153926"/>
                  <a:pt x="39985" y="214251"/>
                </a:cubicBezTo>
                <a:cubicBezTo>
                  <a:pt x="32577" y="274576"/>
                  <a:pt x="51097" y="359243"/>
                  <a:pt x="49510" y="363476"/>
                </a:cubicBezTo>
                <a:cubicBezTo>
                  <a:pt x="47923" y="367709"/>
                  <a:pt x="38397" y="274047"/>
                  <a:pt x="30460" y="239651"/>
                </a:cubicBezTo>
                <a:cubicBezTo>
                  <a:pt x="22523" y="205255"/>
                  <a:pt x="5060" y="177209"/>
                  <a:pt x="1885" y="157101"/>
                </a:cubicBezTo>
                <a:cubicBezTo>
                  <a:pt x="-1290" y="136993"/>
                  <a:pt x="-1819" y="139639"/>
                  <a:pt x="11410" y="119001"/>
                </a:cubicBezTo>
                <a:cubicBezTo>
                  <a:pt x="24639" y="98363"/>
                  <a:pt x="89198" y="-14349"/>
                  <a:pt x="93960" y="152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4" name="フリーフォーム 1503">
            <a:extLst>
              <a:ext uri="{FF2B5EF4-FFF2-40B4-BE49-F238E27FC236}">
                <a16:creationId xmlns:a16="http://schemas.microsoft.com/office/drawing/2014/main" id="{08D1E20F-822C-0102-2BB7-9D2CEC0326BA}"/>
              </a:ext>
            </a:extLst>
          </p:cNvPr>
          <p:cNvSpPr/>
          <p:nvPr/>
        </p:nvSpPr>
        <p:spPr>
          <a:xfrm>
            <a:off x="10205643" y="2777046"/>
            <a:ext cx="245943" cy="241746"/>
          </a:xfrm>
          <a:custGeom>
            <a:avLst/>
            <a:gdLst>
              <a:gd name="connsiteX0" fmla="*/ 243282 w 245943"/>
              <a:gd name="connsiteY0" fmla="*/ 1079 h 241746"/>
              <a:gd name="connsiteX1" fmla="*/ 132157 w 245943"/>
              <a:gd name="connsiteY1" fmla="*/ 86804 h 241746"/>
              <a:gd name="connsiteX2" fmla="*/ 84532 w 245943"/>
              <a:gd name="connsiteY2" fmla="*/ 239204 h 241746"/>
              <a:gd name="connsiteX3" fmla="*/ 36907 w 245943"/>
              <a:gd name="connsiteY3" fmla="*/ 185229 h 241746"/>
              <a:gd name="connsiteX4" fmla="*/ 11507 w 245943"/>
              <a:gd name="connsiteY4" fmla="*/ 226504 h 241746"/>
              <a:gd name="connsiteX5" fmla="*/ 40082 w 245943"/>
              <a:gd name="connsiteY5" fmla="*/ 128079 h 241746"/>
              <a:gd name="connsiteX6" fmla="*/ 8332 w 245943"/>
              <a:gd name="connsiteY6" fmla="*/ 143954 h 241746"/>
              <a:gd name="connsiteX7" fmla="*/ 243282 w 245943"/>
              <a:gd name="connsiteY7" fmla="*/ 1079 h 241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5943" h="241746">
                <a:moveTo>
                  <a:pt x="243282" y="1079"/>
                </a:moveTo>
                <a:cubicBezTo>
                  <a:pt x="263919" y="-8446"/>
                  <a:pt x="158615" y="47117"/>
                  <a:pt x="132157" y="86804"/>
                </a:cubicBezTo>
                <a:cubicBezTo>
                  <a:pt x="105699" y="126491"/>
                  <a:pt x="100407" y="222800"/>
                  <a:pt x="84532" y="239204"/>
                </a:cubicBezTo>
                <a:cubicBezTo>
                  <a:pt x="68657" y="255608"/>
                  <a:pt x="49078" y="187346"/>
                  <a:pt x="36907" y="185229"/>
                </a:cubicBezTo>
                <a:cubicBezTo>
                  <a:pt x="24736" y="183112"/>
                  <a:pt x="10978" y="236029"/>
                  <a:pt x="11507" y="226504"/>
                </a:cubicBezTo>
                <a:cubicBezTo>
                  <a:pt x="12036" y="216979"/>
                  <a:pt x="40611" y="141837"/>
                  <a:pt x="40082" y="128079"/>
                </a:cubicBezTo>
                <a:cubicBezTo>
                  <a:pt x="39553" y="114321"/>
                  <a:pt x="-21831" y="162475"/>
                  <a:pt x="8332" y="143954"/>
                </a:cubicBezTo>
                <a:cubicBezTo>
                  <a:pt x="38494" y="125433"/>
                  <a:pt x="222645" y="10604"/>
                  <a:pt x="243282" y="107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5" name="フリーフォーム 1504">
            <a:extLst>
              <a:ext uri="{FF2B5EF4-FFF2-40B4-BE49-F238E27FC236}">
                <a16:creationId xmlns:a16="http://schemas.microsoft.com/office/drawing/2014/main" id="{C74160D2-E473-4446-E98F-30CCF384B832}"/>
              </a:ext>
            </a:extLst>
          </p:cNvPr>
          <p:cNvSpPr/>
          <p:nvPr/>
        </p:nvSpPr>
        <p:spPr>
          <a:xfrm>
            <a:off x="11144690" y="1942810"/>
            <a:ext cx="140531" cy="335442"/>
          </a:xfrm>
          <a:custGeom>
            <a:avLst/>
            <a:gdLst>
              <a:gd name="connsiteX0" fmla="*/ 139260 w 140531"/>
              <a:gd name="connsiteY0" fmla="*/ 290 h 335442"/>
              <a:gd name="connsiteX1" fmla="*/ 75760 w 140531"/>
              <a:gd name="connsiteY1" fmla="*/ 165390 h 335442"/>
              <a:gd name="connsiteX2" fmla="*/ 82110 w 140531"/>
              <a:gd name="connsiteY2" fmla="*/ 330490 h 335442"/>
              <a:gd name="connsiteX3" fmla="*/ 63060 w 140531"/>
              <a:gd name="connsiteY3" fmla="*/ 295565 h 335442"/>
              <a:gd name="connsiteX4" fmla="*/ 24960 w 140531"/>
              <a:gd name="connsiteY4" fmla="*/ 330490 h 335442"/>
              <a:gd name="connsiteX5" fmla="*/ 9085 w 140531"/>
              <a:gd name="connsiteY5" fmla="*/ 270165 h 335442"/>
              <a:gd name="connsiteX6" fmla="*/ 9085 w 140531"/>
              <a:gd name="connsiteY6" fmla="*/ 206665 h 335442"/>
              <a:gd name="connsiteX7" fmla="*/ 139260 w 140531"/>
              <a:gd name="connsiteY7" fmla="*/ 290 h 3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531" h="335442">
                <a:moveTo>
                  <a:pt x="139260" y="290"/>
                </a:moveTo>
                <a:cubicBezTo>
                  <a:pt x="150372" y="-6589"/>
                  <a:pt x="85285" y="110357"/>
                  <a:pt x="75760" y="165390"/>
                </a:cubicBezTo>
                <a:cubicBezTo>
                  <a:pt x="66235" y="220423"/>
                  <a:pt x="84227" y="308794"/>
                  <a:pt x="82110" y="330490"/>
                </a:cubicBezTo>
                <a:cubicBezTo>
                  <a:pt x="79993" y="352186"/>
                  <a:pt x="72585" y="295565"/>
                  <a:pt x="63060" y="295565"/>
                </a:cubicBezTo>
                <a:cubicBezTo>
                  <a:pt x="53535" y="295565"/>
                  <a:pt x="33956" y="334723"/>
                  <a:pt x="24960" y="330490"/>
                </a:cubicBezTo>
                <a:cubicBezTo>
                  <a:pt x="15964" y="326257"/>
                  <a:pt x="11731" y="290802"/>
                  <a:pt x="9085" y="270165"/>
                </a:cubicBezTo>
                <a:cubicBezTo>
                  <a:pt x="6439" y="249528"/>
                  <a:pt x="-9965" y="245823"/>
                  <a:pt x="9085" y="206665"/>
                </a:cubicBezTo>
                <a:cubicBezTo>
                  <a:pt x="28135" y="167507"/>
                  <a:pt x="128148" y="7169"/>
                  <a:pt x="139260" y="29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6" name="フリーフォーム 1505">
            <a:extLst>
              <a:ext uri="{FF2B5EF4-FFF2-40B4-BE49-F238E27FC236}">
                <a16:creationId xmlns:a16="http://schemas.microsoft.com/office/drawing/2014/main" id="{451E22AC-30C3-B4BF-D928-2F8381E95F62}"/>
              </a:ext>
            </a:extLst>
          </p:cNvPr>
          <p:cNvSpPr/>
          <p:nvPr/>
        </p:nvSpPr>
        <p:spPr>
          <a:xfrm>
            <a:off x="11532970" y="2384410"/>
            <a:ext cx="122872" cy="133999"/>
          </a:xfrm>
          <a:custGeom>
            <a:avLst/>
            <a:gdLst>
              <a:gd name="connsiteX0" fmla="*/ 71655 w 122872"/>
              <a:gd name="connsiteY0" fmla="*/ 15 h 133999"/>
              <a:gd name="connsiteX1" fmla="*/ 122455 w 122872"/>
              <a:gd name="connsiteY1" fmla="*/ 76215 h 133999"/>
              <a:gd name="connsiteX2" fmla="*/ 90705 w 122872"/>
              <a:gd name="connsiteY2" fmla="*/ 133365 h 133999"/>
              <a:gd name="connsiteX3" fmla="*/ 4980 w 122872"/>
              <a:gd name="connsiteY3" fmla="*/ 104790 h 133999"/>
              <a:gd name="connsiteX4" fmla="*/ 20855 w 122872"/>
              <a:gd name="connsiteY4" fmla="*/ 73040 h 133999"/>
              <a:gd name="connsiteX5" fmla="*/ 1805 w 122872"/>
              <a:gd name="connsiteY5" fmla="*/ 76215 h 133999"/>
              <a:gd name="connsiteX6" fmla="*/ 74830 w 122872"/>
              <a:gd name="connsiteY6" fmla="*/ 82565 h 133999"/>
              <a:gd name="connsiteX7" fmla="*/ 71655 w 122872"/>
              <a:gd name="connsiteY7" fmla="*/ 15 h 13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872" h="133999">
                <a:moveTo>
                  <a:pt x="71655" y="15"/>
                </a:moveTo>
                <a:cubicBezTo>
                  <a:pt x="79592" y="-1043"/>
                  <a:pt x="119280" y="53990"/>
                  <a:pt x="122455" y="76215"/>
                </a:cubicBezTo>
                <a:cubicBezTo>
                  <a:pt x="125630" y="98440"/>
                  <a:pt x="110284" y="128603"/>
                  <a:pt x="90705" y="133365"/>
                </a:cubicBezTo>
                <a:cubicBezTo>
                  <a:pt x="71126" y="138127"/>
                  <a:pt x="16622" y="114844"/>
                  <a:pt x="4980" y="104790"/>
                </a:cubicBezTo>
                <a:cubicBezTo>
                  <a:pt x="-6662" y="94736"/>
                  <a:pt x="21384" y="77803"/>
                  <a:pt x="20855" y="73040"/>
                </a:cubicBezTo>
                <a:cubicBezTo>
                  <a:pt x="20326" y="68278"/>
                  <a:pt x="-7191" y="74628"/>
                  <a:pt x="1805" y="76215"/>
                </a:cubicBezTo>
                <a:cubicBezTo>
                  <a:pt x="10801" y="77802"/>
                  <a:pt x="60542" y="93678"/>
                  <a:pt x="74830" y="82565"/>
                </a:cubicBezTo>
                <a:cubicBezTo>
                  <a:pt x="89118" y="71453"/>
                  <a:pt x="63718" y="1073"/>
                  <a:pt x="71655" y="1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7" name="フリーフォーム 1506">
            <a:extLst>
              <a:ext uri="{FF2B5EF4-FFF2-40B4-BE49-F238E27FC236}">
                <a16:creationId xmlns:a16="http://schemas.microsoft.com/office/drawing/2014/main" id="{94DB1374-206B-C07C-2A18-32724A390A91}"/>
              </a:ext>
            </a:extLst>
          </p:cNvPr>
          <p:cNvSpPr/>
          <p:nvPr/>
        </p:nvSpPr>
        <p:spPr>
          <a:xfrm>
            <a:off x="10850678" y="2554926"/>
            <a:ext cx="263640" cy="192186"/>
          </a:xfrm>
          <a:custGeom>
            <a:avLst/>
            <a:gdLst>
              <a:gd name="connsiteX0" fmla="*/ 7822 w 263640"/>
              <a:gd name="connsiteY0" fmla="*/ 949 h 192186"/>
              <a:gd name="connsiteX1" fmla="*/ 255472 w 263640"/>
              <a:gd name="connsiteY1" fmla="*/ 102549 h 192186"/>
              <a:gd name="connsiteX2" fmla="*/ 207847 w 263640"/>
              <a:gd name="connsiteY2" fmla="*/ 70799 h 192186"/>
              <a:gd name="connsiteX3" fmla="*/ 245947 w 263640"/>
              <a:gd name="connsiteY3" fmla="*/ 191449 h 192186"/>
              <a:gd name="connsiteX4" fmla="*/ 172922 w 263640"/>
              <a:gd name="connsiteY4" fmla="*/ 118424 h 192186"/>
              <a:gd name="connsiteX5" fmla="*/ 74497 w 263640"/>
              <a:gd name="connsiteY5" fmla="*/ 54924 h 192186"/>
              <a:gd name="connsiteX6" fmla="*/ 7822 w 263640"/>
              <a:gd name="connsiteY6" fmla="*/ 949 h 192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640" h="192186">
                <a:moveTo>
                  <a:pt x="7822" y="949"/>
                </a:moveTo>
                <a:cubicBezTo>
                  <a:pt x="37985" y="8887"/>
                  <a:pt x="222135" y="90907"/>
                  <a:pt x="255472" y="102549"/>
                </a:cubicBezTo>
                <a:cubicBezTo>
                  <a:pt x="288809" y="114191"/>
                  <a:pt x="209434" y="55982"/>
                  <a:pt x="207847" y="70799"/>
                </a:cubicBezTo>
                <a:cubicBezTo>
                  <a:pt x="206260" y="85616"/>
                  <a:pt x="251768" y="183512"/>
                  <a:pt x="245947" y="191449"/>
                </a:cubicBezTo>
                <a:cubicBezTo>
                  <a:pt x="240126" y="199386"/>
                  <a:pt x="201497" y="141178"/>
                  <a:pt x="172922" y="118424"/>
                </a:cubicBezTo>
                <a:cubicBezTo>
                  <a:pt x="144347" y="95670"/>
                  <a:pt x="106776" y="72916"/>
                  <a:pt x="74497" y="54924"/>
                </a:cubicBezTo>
                <a:cubicBezTo>
                  <a:pt x="42218" y="36932"/>
                  <a:pt x="-22341" y="-6989"/>
                  <a:pt x="7822" y="94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8" name="フリーフォーム 1507">
            <a:extLst>
              <a:ext uri="{FF2B5EF4-FFF2-40B4-BE49-F238E27FC236}">
                <a16:creationId xmlns:a16="http://schemas.microsoft.com/office/drawing/2014/main" id="{2C176DE0-EA4C-BBE9-89FC-C72B1CF7D59B}"/>
              </a:ext>
            </a:extLst>
          </p:cNvPr>
          <p:cNvSpPr/>
          <p:nvPr/>
        </p:nvSpPr>
        <p:spPr>
          <a:xfrm>
            <a:off x="10965459" y="2917824"/>
            <a:ext cx="397788" cy="126377"/>
          </a:xfrm>
          <a:custGeom>
            <a:avLst/>
            <a:gdLst>
              <a:gd name="connsiteX0" fmla="*/ 4166 w 397788"/>
              <a:gd name="connsiteY0" fmla="*/ 1 h 126377"/>
              <a:gd name="connsiteX1" fmla="*/ 385166 w 397788"/>
              <a:gd name="connsiteY1" fmla="*/ 123826 h 126377"/>
              <a:gd name="connsiteX2" fmla="*/ 286741 w 397788"/>
              <a:gd name="connsiteY2" fmla="*/ 85726 h 126377"/>
              <a:gd name="connsiteX3" fmla="*/ 89891 w 397788"/>
              <a:gd name="connsiteY3" fmla="*/ 111126 h 126377"/>
              <a:gd name="connsiteX4" fmla="*/ 175616 w 397788"/>
              <a:gd name="connsiteY4" fmla="*/ 120651 h 126377"/>
              <a:gd name="connsiteX5" fmla="*/ 4166 w 397788"/>
              <a:gd name="connsiteY5" fmla="*/ 1 h 126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788" h="126377">
                <a:moveTo>
                  <a:pt x="4166" y="1"/>
                </a:moveTo>
                <a:cubicBezTo>
                  <a:pt x="39091" y="530"/>
                  <a:pt x="338070" y="109539"/>
                  <a:pt x="385166" y="123826"/>
                </a:cubicBezTo>
                <a:cubicBezTo>
                  <a:pt x="432262" y="138113"/>
                  <a:pt x="335953" y="87843"/>
                  <a:pt x="286741" y="85726"/>
                </a:cubicBezTo>
                <a:cubicBezTo>
                  <a:pt x="237529" y="83609"/>
                  <a:pt x="108412" y="105305"/>
                  <a:pt x="89891" y="111126"/>
                </a:cubicBezTo>
                <a:cubicBezTo>
                  <a:pt x="71370" y="116947"/>
                  <a:pt x="186199" y="133880"/>
                  <a:pt x="175616" y="120651"/>
                </a:cubicBezTo>
                <a:cubicBezTo>
                  <a:pt x="165033" y="107422"/>
                  <a:pt x="-30759" y="-528"/>
                  <a:pt x="4166" y="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9" name="フリーフォーム 1508">
            <a:extLst>
              <a:ext uri="{FF2B5EF4-FFF2-40B4-BE49-F238E27FC236}">
                <a16:creationId xmlns:a16="http://schemas.microsoft.com/office/drawing/2014/main" id="{5D55C2A8-6CC9-1162-EEC9-67695A4A992D}"/>
              </a:ext>
            </a:extLst>
          </p:cNvPr>
          <p:cNvSpPr/>
          <p:nvPr/>
        </p:nvSpPr>
        <p:spPr>
          <a:xfrm>
            <a:off x="10661411" y="2947066"/>
            <a:ext cx="216357" cy="219661"/>
          </a:xfrm>
          <a:custGeom>
            <a:avLst/>
            <a:gdLst>
              <a:gd name="connsiteX0" fmla="*/ 22464 w 216357"/>
              <a:gd name="connsiteY0" fmla="*/ 2509 h 219661"/>
              <a:gd name="connsiteX1" fmla="*/ 85964 w 216357"/>
              <a:gd name="connsiteY1" fmla="*/ 27909 h 219661"/>
              <a:gd name="connsiteX2" fmla="*/ 216139 w 216357"/>
              <a:gd name="connsiteY2" fmla="*/ 94584 h 219661"/>
              <a:gd name="connsiteX3" fmla="*/ 117714 w 216357"/>
              <a:gd name="connsiteY3" fmla="*/ 161259 h 219661"/>
              <a:gd name="connsiteX4" fmla="*/ 149464 w 216357"/>
              <a:gd name="connsiteY4" fmla="*/ 170784 h 219661"/>
              <a:gd name="connsiteX5" fmla="*/ 239 w 216357"/>
              <a:gd name="connsiteY5" fmla="*/ 218409 h 219661"/>
              <a:gd name="connsiteX6" fmla="*/ 114539 w 216357"/>
              <a:gd name="connsiteY6" fmla="*/ 113634 h 219661"/>
              <a:gd name="connsiteX7" fmla="*/ 108189 w 216357"/>
              <a:gd name="connsiteY7" fmla="*/ 85059 h 219661"/>
              <a:gd name="connsiteX8" fmla="*/ 22464 w 216357"/>
              <a:gd name="connsiteY8" fmla="*/ 2509 h 219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357" h="219661">
                <a:moveTo>
                  <a:pt x="22464" y="2509"/>
                </a:moveTo>
                <a:cubicBezTo>
                  <a:pt x="18760" y="-7016"/>
                  <a:pt x="53685" y="12563"/>
                  <a:pt x="85964" y="27909"/>
                </a:cubicBezTo>
                <a:cubicBezTo>
                  <a:pt x="118243" y="43255"/>
                  <a:pt x="210847" y="72359"/>
                  <a:pt x="216139" y="94584"/>
                </a:cubicBezTo>
                <a:cubicBezTo>
                  <a:pt x="221431" y="116809"/>
                  <a:pt x="128826" y="148559"/>
                  <a:pt x="117714" y="161259"/>
                </a:cubicBezTo>
                <a:cubicBezTo>
                  <a:pt x="106602" y="173959"/>
                  <a:pt x="169043" y="161259"/>
                  <a:pt x="149464" y="170784"/>
                </a:cubicBezTo>
                <a:cubicBezTo>
                  <a:pt x="129885" y="180309"/>
                  <a:pt x="6060" y="227934"/>
                  <a:pt x="239" y="218409"/>
                </a:cubicBezTo>
                <a:cubicBezTo>
                  <a:pt x="-5582" y="208884"/>
                  <a:pt x="96547" y="135859"/>
                  <a:pt x="114539" y="113634"/>
                </a:cubicBezTo>
                <a:cubicBezTo>
                  <a:pt x="132531" y="91409"/>
                  <a:pt x="118772" y="100405"/>
                  <a:pt x="108189" y="85059"/>
                </a:cubicBezTo>
                <a:cubicBezTo>
                  <a:pt x="97606" y="69713"/>
                  <a:pt x="26168" y="12034"/>
                  <a:pt x="22464" y="250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0" name="フリーフォーム 1509">
            <a:extLst>
              <a:ext uri="{FF2B5EF4-FFF2-40B4-BE49-F238E27FC236}">
                <a16:creationId xmlns:a16="http://schemas.microsoft.com/office/drawing/2014/main" id="{E1D8B377-FC8F-2866-F951-A93D01ABE165}"/>
              </a:ext>
            </a:extLst>
          </p:cNvPr>
          <p:cNvSpPr/>
          <p:nvPr/>
        </p:nvSpPr>
        <p:spPr>
          <a:xfrm>
            <a:off x="11387773" y="1797891"/>
            <a:ext cx="1210641" cy="311737"/>
          </a:xfrm>
          <a:custGeom>
            <a:avLst/>
            <a:gdLst>
              <a:gd name="connsiteX0" fmla="*/ 32702 w 1210641"/>
              <a:gd name="connsiteY0" fmla="*/ 176959 h 311737"/>
              <a:gd name="connsiteX1" fmla="*/ 816927 w 1210641"/>
              <a:gd name="connsiteY1" fmla="*/ 81709 h 311737"/>
              <a:gd name="connsiteX2" fmla="*/ 962977 w 1210641"/>
              <a:gd name="connsiteY2" fmla="*/ 30909 h 311737"/>
              <a:gd name="connsiteX3" fmla="*/ 1020127 w 1210641"/>
              <a:gd name="connsiteY3" fmla="*/ 34084 h 311737"/>
              <a:gd name="connsiteX4" fmla="*/ 1036002 w 1210641"/>
              <a:gd name="connsiteY4" fmla="*/ 2334 h 311737"/>
              <a:gd name="connsiteX5" fmla="*/ 1210627 w 1210641"/>
              <a:gd name="connsiteY5" fmla="*/ 107109 h 311737"/>
              <a:gd name="connsiteX6" fmla="*/ 1045527 w 1210641"/>
              <a:gd name="connsiteY6" fmla="*/ 151559 h 311737"/>
              <a:gd name="connsiteX7" fmla="*/ 966152 w 1210641"/>
              <a:gd name="connsiteY7" fmla="*/ 192834 h 311737"/>
              <a:gd name="connsiteX8" fmla="*/ 172402 w 1210641"/>
              <a:gd name="connsiteY8" fmla="*/ 243634 h 311737"/>
              <a:gd name="connsiteX9" fmla="*/ 213677 w 1210641"/>
              <a:gd name="connsiteY9" fmla="*/ 272209 h 311737"/>
              <a:gd name="connsiteX10" fmla="*/ 952 w 1210641"/>
              <a:gd name="connsiteY10" fmla="*/ 310309 h 311737"/>
              <a:gd name="connsiteX11" fmla="*/ 312102 w 1210641"/>
              <a:gd name="connsiteY11" fmla="*/ 218234 h 311737"/>
              <a:gd name="connsiteX12" fmla="*/ 32702 w 1210641"/>
              <a:gd name="connsiteY12" fmla="*/ 176959 h 311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0641" h="311737">
                <a:moveTo>
                  <a:pt x="32702" y="176959"/>
                </a:moveTo>
                <a:cubicBezTo>
                  <a:pt x="116839" y="154205"/>
                  <a:pt x="661881" y="106051"/>
                  <a:pt x="816927" y="81709"/>
                </a:cubicBezTo>
                <a:cubicBezTo>
                  <a:pt x="971973" y="57367"/>
                  <a:pt x="929110" y="38846"/>
                  <a:pt x="962977" y="30909"/>
                </a:cubicBezTo>
                <a:cubicBezTo>
                  <a:pt x="996844" y="22971"/>
                  <a:pt x="1007956" y="38846"/>
                  <a:pt x="1020127" y="34084"/>
                </a:cubicBezTo>
                <a:cubicBezTo>
                  <a:pt x="1032298" y="29322"/>
                  <a:pt x="1004252" y="-9837"/>
                  <a:pt x="1036002" y="2334"/>
                </a:cubicBezTo>
                <a:cubicBezTo>
                  <a:pt x="1067752" y="14505"/>
                  <a:pt x="1209040" y="82238"/>
                  <a:pt x="1210627" y="107109"/>
                </a:cubicBezTo>
                <a:cubicBezTo>
                  <a:pt x="1212215" y="131980"/>
                  <a:pt x="1086273" y="137272"/>
                  <a:pt x="1045527" y="151559"/>
                </a:cubicBezTo>
                <a:cubicBezTo>
                  <a:pt x="1004781" y="165846"/>
                  <a:pt x="1111673" y="177488"/>
                  <a:pt x="966152" y="192834"/>
                </a:cubicBezTo>
                <a:cubicBezTo>
                  <a:pt x="820631" y="208180"/>
                  <a:pt x="297815" y="230405"/>
                  <a:pt x="172402" y="243634"/>
                </a:cubicBezTo>
                <a:cubicBezTo>
                  <a:pt x="46990" y="256863"/>
                  <a:pt x="242252" y="261097"/>
                  <a:pt x="213677" y="272209"/>
                </a:cubicBezTo>
                <a:cubicBezTo>
                  <a:pt x="185102" y="283321"/>
                  <a:pt x="-15452" y="319305"/>
                  <a:pt x="952" y="310309"/>
                </a:cubicBezTo>
                <a:cubicBezTo>
                  <a:pt x="17356" y="301313"/>
                  <a:pt x="304694" y="239401"/>
                  <a:pt x="312102" y="218234"/>
                </a:cubicBezTo>
                <a:cubicBezTo>
                  <a:pt x="319510" y="197067"/>
                  <a:pt x="-51435" y="199713"/>
                  <a:pt x="32702" y="176959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1" name="フリーフォーム 1510">
            <a:extLst>
              <a:ext uri="{FF2B5EF4-FFF2-40B4-BE49-F238E27FC236}">
                <a16:creationId xmlns:a16="http://schemas.microsoft.com/office/drawing/2014/main" id="{F1E6695A-3A9B-CED3-61AA-E6267C3AD638}"/>
              </a:ext>
            </a:extLst>
          </p:cNvPr>
          <p:cNvSpPr/>
          <p:nvPr/>
        </p:nvSpPr>
        <p:spPr>
          <a:xfrm>
            <a:off x="10931599" y="2492375"/>
            <a:ext cx="619218" cy="251180"/>
          </a:xfrm>
          <a:custGeom>
            <a:avLst/>
            <a:gdLst>
              <a:gd name="connsiteX0" fmla="*/ 25326 w 619218"/>
              <a:gd name="connsiteY0" fmla="*/ 0 h 251180"/>
              <a:gd name="connsiteX1" fmla="*/ 82476 w 619218"/>
              <a:gd name="connsiteY1" fmla="*/ 31750 h 251180"/>
              <a:gd name="connsiteX2" fmla="*/ 330126 w 619218"/>
              <a:gd name="connsiteY2" fmla="*/ 168275 h 251180"/>
              <a:gd name="connsiteX3" fmla="*/ 339651 w 619218"/>
              <a:gd name="connsiteY3" fmla="*/ 177800 h 251180"/>
              <a:gd name="connsiteX4" fmla="*/ 533326 w 619218"/>
              <a:gd name="connsiteY4" fmla="*/ 234950 h 251180"/>
              <a:gd name="connsiteX5" fmla="*/ 619051 w 619218"/>
              <a:gd name="connsiteY5" fmla="*/ 193675 h 251180"/>
              <a:gd name="connsiteX6" fmla="*/ 514276 w 619218"/>
              <a:gd name="connsiteY6" fmla="*/ 250825 h 251180"/>
              <a:gd name="connsiteX7" fmla="*/ 390451 w 619218"/>
              <a:gd name="connsiteY7" fmla="*/ 212725 h 251180"/>
              <a:gd name="connsiteX8" fmla="*/ 9451 w 619218"/>
              <a:gd name="connsiteY8" fmla="*/ 114300 h 251180"/>
              <a:gd name="connsiteX9" fmla="*/ 111051 w 619218"/>
              <a:gd name="connsiteY9" fmla="*/ 127000 h 251180"/>
              <a:gd name="connsiteX10" fmla="*/ 25326 w 619218"/>
              <a:gd name="connsiteY10" fmla="*/ 0 h 251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9218" h="251180">
                <a:moveTo>
                  <a:pt x="25326" y="0"/>
                </a:moveTo>
                <a:cubicBezTo>
                  <a:pt x="28501" y="1852"/>
                  <a:pt x="82476" y="31750"/>
                  <a:pt x="82476" y="31750"/>
                </a:cubicBezTo>
                <a:lnTo>
                  <a:pt x="330126" y="168275"/>
                </a:lnTo>
                <a:cubicBezTo>
                  <a:pt x="372988" y="192617"/>
                  <a:pt x="305784" y="166688"/>
                  <a:pt x="339651" y="177800"/>
                </a:cubicBezTo>
                <a:cubicBezTo>
                  <a:pt x="373518" y="188913"/>
                  <a:pt x="486759" y="232304"/>
                  <a:pt x="533326" y="234950"/>
                </a:cubicBezTo>
                <a:cubicBezTo>
                  <a:pt x="579893" y="237596"/>
                  <a:pt x="622226" y="191029"/>
                  <a:pt x="619051" y="193675"/>
                </a:cubicBezTo>
                <a:cubicBezTo>
                  <a:pt x="615876" y="196321"/>
                  <a:pt x="552376" y="247650"/>
                  <a:pt x="514276" y="250825"/>
                </a:cubicBezTo>
                <a:cubicBezTo>
                  <a:pt x="476176" y="254000"/>
                  <a:pt x="474588" y="235479"/>
                  <a:pt x="390451" y="212725"/>
                </a:cubicBezTo>
                <a:cubicBezTo>
                  <a:pt x="306314" y="189971"/>
                  <a:pt x="56018" y="128588"/>
                  <a:pt x="9451" y="114300"/>
                </a:cubicBezTo>
                <a:cubicBezTo>
                  <a:pt x="-37116" y="100013"/>
                  <a:pt x="103114" y="143933"/>
                  <a:pt x="111051" y="127000"/>
                </a:cubicBezTo>
                <a:cubicBezTo>
                  <a:pt x="118988" y="110067"/>
                  <a:pt x="88032" y="61383"/>
                  <a:pt x="25326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2" name="フリーフォーム 1511">
            <a:extLst>
              <a:ext uri="{FF2B5EF4-FFF2-40B4-BE49-F238E27FC236}">
                <a16:creationId xmlns:a16="http://schemas.microsoft.com/office/drawing/2014/main" id="{77C3D805-1D4E-B405-B681-2CF5AA0F5675}"/>
              </a:ext>
            </a:extLst>
          </p:cNvPr>
          <p:cNvSpPr/>
          <p:nvPr/>
        </p:nvSpPr>
        <p:spPr>
          <a:xfrm>
            <a:off x="1846362" y="4307166"/>
            <a:ext cx="844545" cy="1350647"/>
          </a:xfrm>
          <a:custGeom>
            <a:avLst/>
            <a:gdLst>
              <a:gd name="connsiteX0" fmla="*/ 719038 w 844545"/>
              <a:gd name="connsiteY0" fmla="*/ 1309 h 1350647"/>
              <a:gd name="connsiteX1" fmla="*/ 23713 w 844545"/>
              <a:gd name="connsiteY1" fmla="*/ 537884 h 1350647"/>
              <a:gd name="connsiteX2" fmla="*/ 176113 w 844545"/>
              <a:gd name="connsiteY2" fmla="*/ 541059 h 1350647"/>
              <a:gd name="connsiteX3" fmla="*/ 315813 w 844545"/>
              <a:gd name="connsiteY3" fmla="*/ 737909 h 1350647"/>
              <a:gd name="connsiteX4" fmla="*/ 258663 w 844545"/>
              <a:gd name="connsiteY4" fmla="*/ 829984 h 1350647"/>
              <a:gd name="connsiteX5" fmla="*/ 534888 w 844545"/>
              <a:gd name="connsiteY5" fmla="*/ 858559 h 1350647"/>
              <a:gd name="connsiteX6" fmla="*/ 433288 w 844545"/>
              <a:gd name="connsiteY6" fmla="*/ 1334809 h 1350647"/>
              <a:gd name="connsiteX7" fmla="*/ 566638 w 844545"/>
              <a:gd name="connsiteY7" fmla="*/ 1233209 h 1350647"/>
              <a:gd name="connsiteX8" fmla="*/ 677763 w 844545"/>
              <a:gd name="connsiteY8" fmla="*/ 1195109 h 1350647"/>
              <a:gd name="connsiteX9" fmla="*/ 842863 w 844545"/>
              <a:gd name="connsiteY9" fmla="*/ 906184 h 1350647"/>
              <a:gd name="connsiteX10" fmla="*/ 766663 w 844545"/>
              <a:gd name="connsiteY10" fmla="*/ 242609 h 1350647"/>
              <a:gd name="connsiteX11" fmla="*/ 823813 w 844545"/>
              <a:gd name="connsiteY11" fmla="*/ 382309 h 1350647"/>
              <a:gd name="connsiteX12" fmla="*/ 719038 w 844545"/>
              <a:gd name="connsiteY12" fmla="*/ 1309 h 1350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4545" h="1350647">
                <a:moveTo>
                  <a:pt x="719038" y="1309"/>
                </a:moveTo>
                <a:cubicBezTo>
                  <a:pt x="585688" y="27238"/>
                  <a:pt x="114200" y="447926"/>
                  <a:pt x="23713" y="537884"/>
                </a:cubicBezTo>
                <a:cubicBezTo>
                  <a:pt x="-66774" y="627842"/>
                  <a:pt x="127430" y="507722"/>
                  <a:pt x="176113" y="541059"/>
                </a:cubicBezTo>
                <a:cubicBezTo>
                  <a:pt x="224796" y="574396"/>
                  <a:pt x="302055" y="689755"/>
                  <a:pt x="315813" y="737909"/>
                </a:cubicBezTo>
                <a:cubicBezTo>
                  <a:pt x="329571" y="786063"/>
                  <a:pt x="222150" y="809876"/>
                  <a:pt x="258663" y="829984"/>
                </a:cubicBezTo>
                <a:cubicBezTo>
                  <a:pt x="295176" y="850092"/>
                  <a:pt x="505784" y="774422"/>
                  <a:pt x="534888" y="858559"/>
                </a:cubicBezTo>
                <a:cubicBezTo>
                  <a:pt x="563992" y="942696"/>
                  <a:pt x="427996" y="1272367"/>
                  <a:pt x="433288" y="1334809"/>
                </a:cubicBezTo>
                <a:cubicBezTo>
                  <a:pt x="438580" y="1397251"/>
                  <a:pt x="525892" y="1256492"/>
                  <a:pt x="566638" y="1233209"/>
                </a:cubicBezTo>
                <a:cubicBezTo>
                  <a:pt x="607384" y="1209926"/>
                  <a:pt x="631726" y="1249613"/>
                  <a:pt x="677763" y="1195109"/>
                </a:cubicBezTo>
                <a:cubicBezTo>
                  <a:pt x="723800" y="1140605"/>
                  <a:pt x="828046" y="1064934"/>
                  <a:pt x="842863" y="906184"/>
                </a:cubicBezTo>
                <a:cubicBezTo>
                  <a:pt x="857680" y="747434"/>
                  <a:pt x="769838" y="329921"/>
                  <a:pt x="766663" y="242609"/>
                </a:cubicBezTo>
                <a:cubicBezTo>
                  <a:pt x="763488" y="155297"/>
                  <a:pt x="835455" y="421997"/>
                  <a:pt x="823813" y="382309"/>
                </a:cubicBezTo>
                <a:cubicBezTo>
                  <a:pt x="812171" y="342622"/>
                  <a:pt x="852388" y="-24620"/>
                  <a:pt x="719038" y="1309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3" name="フリーフォーム 1512">
            <a:extLst>
              <a:ext uri="{FF2B5EF4-FFF2-40B4-BE49-F238E27FC236}">
                <a16:creationId xmlns:a16="http://schemas.microsoft.com/office/drawing/2014/main" id="{29A80469-9F7D-2D8A-0517-530D35E58F3F}"/>
              </a:ext>
            </a:extLst>
          </p:cNvPr>
          <p:cNvSpPr/>
          <p:nvPr/>
        </p:nvSpPr>
        <p:spPr>
          <a:xfrm>
            <a:off x="1933353" y="5377344"/>
            <a:ext cx="1290771" cy="1537803"/>
          </a:xfrm>
          <a:custGeom>
            <a:avLst/>
            <a:gdLst>
              <a:gd name="connsiteX0" fmla="*/ 444722 w 1290771"/>
              <a:gd name="connsiteY0" fmla="*/ 10631 h 1537803"/>
              <a:gd name="connsiteX1" fmla="*/ 295497 w 1290771"/>
              <a:gd name="connsiteY1" fmla="*/ 626581 h 1537803"/>
              <a:gd name="connsiteX2" fmla="*/ 162147 w 1290771"/>
              <a:gd name="connsiteY2" fmla="*/ 1166331 h 1537803"/>
              <a:gd name="connsiteX3" fmla="*/ 152622 w 1290771"/>
              <a:gd name="connsiteY3" fmla="*/ 1175856 h 1537803"/>
              <a:gd name="connsiteX4" fmla="*/ 222 w 1290771"/>
              <a:gd name="connsiteY4" fmla="*/ 1534631 h 1537803"/>
              <a:gd name="connsiteX5" fmla="*/ 190722 w 1290771"/>
              <a:gd name="connsiteY5" fmla="*/ 1306031 h 1537803"/>
              <a:gd name="connsiteX6" fmla="*/ 1155922 w 1290771"/>
              <a:gd name="connsiteY6" fmla="*/ 578956 h 1537803"/>
              <a:gd name="connsiteX7" fmla="*/ 1260697 w 1290771"/>
              <a:gd name="connsiteY7" fmla="*/ 344006 h 1537803"/>
              <a:gd name="connsiteX8" fmla="*/ 940022 w 1290771"/>
              <a:gd name="connsiteY8" fmla="*/ 242406 h 1537803"/>
              <a:gd name="connsiteX9" fmla="*/ 444722 w 1290771"/>
              <a:gd name="connsiteY9" fmla="*/ 10631 h 1537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0771" h="1537803">
                <a:moveTo>
                  <a:pt x="444722" y="10631"/>
                </a:moveTo>
                <a:cubicBezTo>
                  <a:pt x="337301" y="74660"/>
                  <a:pt x="342593" y="433964"/>
                  <a:pt x="295497" y="626581"/>
                </a:cubicBezTo>
                <a:cubicBezTo>
                  <a:pt x="248401" y="819198"/>
                  <a:pt x="185959" y="1074785"/>
                  <a:pt x="162147" y="1166331"/>
                </a:cubicBezTo>
                <a:cubicBezTo>
                  <a:pt x="138334" y="1257877"/>
                  <a:pt x="179609" y="1114473"/>
                  <a:pt x="152622" y="1175856"/>
                </a:cubicBezTo>
                <a:cubicBezTo>
                  <a:pt x="125635" y="1237239"/>
                  <a:pt x="-6128" y="1512935"/>
                  <a:pt x="222" y="1534631"/>
                </a:cubicBezTo>
                <a:cubicBezTo>
                  <a:pt x="6572" y="1556327"/>
                  <a:pt x="-1895" y="1465310"/>
                  <a:pt x="190722" y="1306031"/>
                </a:cubicBezTo>
                <a:cubicBezTo>
                  <a:pt x="383339" y="1146752"/>
                  <a:pt x="977593" y="739293"/>
                  <a:pt x="1155922" y="578956"/>
                </a:cubicBezTo>
                <a:cubicBezTo>
                  <a:pt x="1334251" y="418619"/>
                  <a:pt x="1296680" y="400098"/>
                  <a:pt x="1260697" y="344006"/>
                </a:cubicBezTo>
                <a:cubicBezTo>
                  <a:pt x="1224714" y="287914"/>
                  <a:pt x="1080251" y="294264"/>
                  <a:pt x="940022" y="242406"/>
                </a:cubicBezTo>
                <a:cubicBezTo>
                  <a:pt x="799793" y="190548"/>
                  <a:pt x="552143" y="-53398"/>
                  <a:pt x="444722" y="10631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4" name="フリーフォーム 1513">
            <a:extLst>
              <a:ext uri="{FF2B5EF4-FFF2-40B4-BE49-F238E27FC236}">
                <a16:creationId xmlns:a16="http://schemas.microsoft.com/office/drawing/2014/main" id="{3D40C8B6-3CE9-768F-BC58-4FCBD5E25696}"/>
              </a:ext>
            </a:extLst>
          </p:cNvPr>
          <p:cNvSpPr/>
          <p:nvPr/>
        </p:nvSpPr>
        <p:spPr>
          <a:xfrm>
            <a:off x="2179667" y="5742696"/>
            <a:ext cx="1272128" cy="1516644"/>
          </a:xfrm>
          <a:custGeom>
            <a:avLst/>
            <a:gdLst>
              <a:gd name="connsiteX0" fmla="*/ 80933 w 1272128"/>
              <a:gd name="connsiteY0" fmla="*/ 566029 h 1516644"/>
              <a:gd name="connsiteX1" fmla="*/ 7908 w 1272128"/>
              <a:gd name="connsiteY1" fmla="*/ 823204 h 1516644"/>
              <a:gd name="connsiteX2" fmla="*/ 39658 w 1272128"/>
              <a:gd name="connsiteY2" fmla="*/ 1197854 h 1516644"/>
              <a:gd name="connsiteX3" fmla="*/ 42833 w 1272128"/>
              <a:gd name="connsiteY3" fmla="*/ 1372479 h 1516644"/>
              <a:gd name="connsiteX4" fmla="*/ 58708 w 1272128"/>
              <a:gd name="connsiteY4" fmla="*/ 1512179 h 1516644"/>
              <a:gd name="connsiteX5" fmla="*/ 639733 w 1272128"/>
              <a:gd name="connsiteY5" fmla="*/ 1201029 h 1516644"/>
              <a:gd name="connsiteX6" fmla="*/ 1220758 w 1272128"/>
              <a:gd name="connsiteY6" fmla="*/ 947029 h 1516644"/>
              <a:gd name="connsiteX7" fmla="*/ 1230283 w 1272128"/>
              <a:gd name="connsiteY7" fmla="*/ 658104 h 1516644"/>
              <a:gd name="connsiteX8" fmla="*/ 1106458 w 1272128"/>
              <a:gd name="connsiteY8" fmla="*/ 13579 h 1516644"/>
              <a:gd name="connsiteX9" fmla="*/ 757208 w 1272128"/>
              <a:gd name="connsiteY9" fmla="*/ 248529 h 1516644"/>
              <a:gd name="connsiteX10" fmla="*/ 80933 w 1272128"/>
              <a:gd name="connsiteY10" fmla="*/ 566029 h 151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72128" h="1516644">
                <a:moveTo>
                  <a:pt x="80933" y="566029"/>
                </a:moveTo>
                <a:cubicBezTo>
                  <a:pt x="-43950" y="661808"/>
                  <a:pt x="14787" y="717900"/>
                  <a:pt x="7908" y="823204"/>
                </a:cubicBezTo>
                <a:cubicBezTo>
                  <a:pt x="1029" y="928508"/>
                  <a:pt x="33837" y="1106308"/>
                  <a:pt x="39658" y="1197854"/>
                </a:cubicBezTo>
                <a:cubicBezTo>
                  <a:pt x="45479" y="1289400"/>
                  <a:pt x="39658" y="1320092"/>
                  <a:pt x="42833" y="1372479"/>
                </a:cubicBezTo>
                <a:cubicBezTo>
                  <a:pt x="46008" y="1424866"/>
                  <a:pt x="-40775" y="1540754"/>
                  <a:pt x="58708" y="1512179"/>
                </a:cubicBezTo>
                <a:cubicBezTo>
                  <a:pt x="158191" y="1483604"/>
                  <a:pt x="446058" y="1295221"/>
                  <a:pt x="639733" y="1201029"/>
                </a:cubicBezTo>
                <a:cubicBezTo>
                  <a:pt x="833408" y="1106837"/>
                  <a:pt x="1122333" y="1037517"/>
                  <a:pt x="1220758" y="947029"/>
                </a:cubicBezTo>
                <a:cubicBezTo>
                  <a:pt x="1319183" y="856541"/>
                  <a:pt x="1249333" y="813679"/>
                  <a:pt x="1230283" y="658104"/>
                </a:cubicBezTo>
                <a:cubicBezTo>
                  <a:pt x="1211233" y="502529"/>
                  <a:pt x="1185304" y="81841"/>
                  <a:pt x="1106458" y="13579"/>
                </a:cubicBezTo>
                <a:cubicBezTo>
                  <a:pt x="1027612" y="-54683"/>
                  <a:pt x="924425" y="151691"/>
                  <a:pt x="757208" y="248529"/>
                </a:cubicBezTo>
                <a:cubicBezTo>
                  <a:pt x="589991" y="345366"/>
                  <a:pt x="205816" y="470250"/>
                  <a:pt x="80933" y="566029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5" name="フリーフォーム 1514">
            <a:extLst>
              <a:ext uri="{FF2B5EF4-FFF2-40B4-BE49-F238E27FC236}">
                <a16:creationId xmlns:a16="http://schemas.microsoft.com/office/drawing/2014/main" id="{51BA90FD-1B9F-E293-6ACE-5C1E5E222463}"/>
              </a:ext>
            </a:extLst>
          </p:cNvPr>
          <p:cNvSpPr/>
          <p:nvPr/>
        </p:nvSpPr>
        <p:spPr>
          <a:xfrm>
            <a:off x="2128075" y="6589846"/>
            <a:ext cx="1782942" cy="1512831"/>
          </a:xfrm>
          <a:custGeom>
            <a:avLst/>
            <a:gdLst>
              <a:gd name="connsiteX0" fmla="*/ 148400 w 1782942"/>
              <a:gd name="connsiteY0" fmla="*/ 366579 h 1512831"/>
              <a:gd name="connsiteX1" fmla="*/ 5525 w 1782942"/>
              <a:gd name="connsiteY1" fmla="*/ 896804 h 1512831"/>
              <a:gd name="connsiteX2" fmla="*/ 272225 w 1782942"/>
              <a:gd name="connsiteY2" fmla="*/ 1503229 h 1512831"/>
              <a:gd name="connsiteX3" fmla="*/ 951675 w 1782942"/>
              <a:gd name="connsiteY3" fmla="*/ 1223829 h 1512831"/>
              <a:gd name="connsiteX4" fmla="*/ 1770825 w 1782942"/>
              <a:gd name="connsiteY4" fmla="*/ 633279 h 1512831"/>
              <a:gd name="connsiteX5" fmla="*/ 1396175 w 1782942"/>
              <a:gd name="connsiteY5" fmla="*/ 17329 h 1512831"/>
              <a:gd name="connsiteX6" fmla="*/ 777050 w 1782942"/>
              <a:gd name="connsiteY6" fmla="*/ 188779 h 1512831"/>
              <a:gd name="connsiteX7" fmla="*/ 148400 w 1782942"/>
              <a:gd name="connsiteY7" fmla="*/ 366579 h 1512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2942" h="1512831">
                <a:moveTo>
                  <a:pt x="148400" y="366579"/>
                </a:moveTo>
                <a:cubicBezTo>
                  <a:pt x="19812" y="484583"/>
                  <a:pt x="-15113" y="707362"/>
                  <a:pt x="5525" y="896804"/>
                </a:cubicBezTo>
                <a:cubicBezTo>
                  <a:pt x="26163" y="1086246"/>
                  <a:pt x="114533" y="1448725"/>
                  <a:pt x="272225" y="1503229"/>
                </a:cubicBezTo>
                <a:cubicBezTo>
                  <a:pt x="429917" y="1557733"/>
                  <a:pt x="701908" y="1368821"/>
                  <a:pt x="951675" y="1223829"/>
                </a:cubicBezTo>
                <a:cubicBezTo>
                  <a:pt x="1201442" y="1078837"/>
                  <a:pt x="1696742" y="834362"/>
                  <a:pt x="1770825" y="633279"/>
                </a:cubicBezTo>
                <a:cubicBezTo>
                  <a:pt x="1844908" y="432196"/>
                  <a:pt x="1561804" y="91412"/>
                  <a:pt x="1396175" y="17329"/>
                </a:cubicBezTo>
                <a:cubicBezTo>
                  <a:pt x="1230546" y="-56754"/>
                  <a:pt x="981308" y="126866"/>
                  <a:pt x="777050" y="188779"/>
                </a:cubicBezTo>
                <a:cubicBezTo>
                  <a:pt x="572792" y="250691"/>
                  <a:pt x="276988" y="248575"/>
                  <a:pt x="148400" y="366579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6" name="フリーフォーム 1515">
            <a:extLst>
              <a:ext uri="{FF2B5EF4-FFF2-40B4-BE49-F238E27FC236}">
                <a16:creationId xmlns:a16="http://schemas.microsoft.com/office/drawing/2014/main" id="{5B7B48D1-8257-96B1-8B6D-C2E37C2714AF}"/>
              </a:ext>
            </a:extLst>
          </p:cNvPr>
          <p:cNvSpPr/>
          <p:nvPr/>
        </p:nvSpPr>
        <p:spPr>
          <a:xfrm>
            <a:off x="2334792" y="7637917"/>
            <a:ext cx="1705063" cy="1599030"/>
          </a:xfrm>
          <a:custGeom>
            <a:avLst/>
            <a:gdLst>
              <a:gd name="connsiteX0" fmla="*/ 78208 w 1705063"/>
              <a:gd name="connsiteY0" fmla="*/ 309108 h 1599030"/>
              <a:gd name="connsiteX1" fmla="*/ 65508 w 1705063"/>
              <a:gd name="connsiteY1" fmla="*/ 982208 h 1599030"/>
              <a:gd name="connsiteX2" fmla="*/ 173458 w 1705063"/>
              <a:gd name="connsiteY2" fmla="*/ 1328283 h 1599030"/>
              <a:gd name="connsiteX3" fmla="*/ 227433 w 1705063"/>
              <a:gd name="connsiteY3" fmla="*/ 1531483 h 1599030"/>
              <a:gd name="connsiteX4" fmla="*/ 1256133 w 1705063"/>
              <a:gd name="connsiteY4" fmla="*/ 1588633 h 1599030"/>
              <a:gd name="connsiteX5" fmla="*/ 1125958 w 1705063"/>
              <a:gd name="connsiteY5" fmla="*/ 1344158 h 1599030"/>
              <a:gd name="connsiteX6" fmla="*/ 1602208 w 1705063"/>
              <a:gd name="connsiteY6" fmla="*/ 359908 h 1599030"/>
              <a:gd name="connsiteX7" fmla="*/ 1656183 w 1705063"/>
              <a:gd name="connsiteY7" fmla="*/ 1133 h 1599030"/>
              <a:gd name="connsiteX8" fmla="*/ 1021183 w 1705063"/>
              <a:gd name="connsiteY8" fmla="*/ 248783 h 1599030"/>
              <a:gd name="connsiteX9" fmla="*/ 78208 w 1705063"/>
              <a:gd name="connsiteY9" fmla="*/ 309108 h 1599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05063" h="1599030">
                <a:moveTo>
                  <a:pt x="78208" y="309108"/>
                </a:moveTo>
                <a:cubicBezTo>
                  <a:pt x="-81071" y="431346"/>
                  <a:pt x="49633" y="812346"/>
                  <a:pt x="65508" y="982208"/>
                </a:cubicBezTo>
                <a:cubicBezTo>
                  <a:pt x="81383" y="1152070"/>
                  <a:pt x="146471" y="1236737"/>
                  <a:pt x="173458" y="1328283"/>
                </a:cubicBezTo>
                <a:cubicBezTo>
                  <a:pt x="200445" y="1419829"/>
                  <a:pt x="46987" y="1488091"/>
                  <a:pt x="227433" y="1531483"/>
                </a:cubicBezTo>
                <a:cubicBezTo>
                  <a:pt x="407879" y="1574875"/>
                  <a:pt x="1106379" y="1619854"/>
                  <a:pt x="1256133" y="1588633"/>
                </a:cubicBezTo>
                <a:cubicBezTo>
                  <a:pt x="1405887" y="1557412"/>
                  <a:pt x="1068279" y="1548945"/>
                  <a:pt x="1125958" y="1344158"/>
                </a:cubicBezTo>
                <a:cubicBezTo>
                  <a:pt x="1183637" y="1139371"/>
                  <a:pt x="1513837" y="583745"/>
                  <a:pt x="1602208" y="359908"/>
                </a:cubicBezTo>
                <a:cubicBezTo>
                  <a:pt x="1690579" y="136071"/>
                  <a:pt x="1753021" y="19654"/>
                  <a:pt x="1656183" y="1133"/>
                </a:cubicBezTo>
                <a:cubicBezTo>
                  <a:pt x="1559345" y="-17388"/>
                  <a:pt x="1277829" y="196395"/>
                  <a:pt x="1021183" y="248783"/>
                </a:cubicBezTo>
                <a:cubicBezTo>
                  <a:pt x="764537" y="301170"/>
                  <a:pt x="237487" y="186870"/>
                  <a:pt x="78208" y="309108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7" name="フリーフォーム 1516">
            <a:extLst>
              <a:ext uri="{FF2B5EF4-FFF2-40B4-BE49-F238E27FC236}">
                <a16:creationId xmlns:a16="http://schemas.microsoft.com/office/drawing/2014/main" id="{50177BDA-E934-9ED6-3DC3-FE89C8D2676B}"/>
              </a:ext>
            </a:extLst>
          </p:cNvPr>
          <p:cNvSpPr/>
          <p:nvPr/>
        </p:nvSpPr>
        <p:spPr>
          <a:xfrm>
            <a:off x="2597196" y="7816160"/>
            <a:ext cx="2670453" cy="1681398"/>
          </a:xfrm>
          <a:custGeom>
            <a:avLst/>
            <a:gdLst>
              <a:gd name="connsiteX0" fmla="*/ 1219154 w 2670453"/>
              <a:gd name="connsiteY0" fmla="*/ 64190 h 1681398"/>
              <a:gd name="connsiteX1" fmla="*/ 1298529 w 2670453"/>
              <a:gd name="connsiteY1" fmla="*/ 102290 h 1681398"/>
              <a:gd name="connsiteX2" fmla="*/ 2365329 w 2670453"/>
              <a:gd name="connsiteY2" fmla="*/ 537265 h 1681398"/>
              <a:gd name="connsiteX3" fmla="*/ 2412954 w 2670453"/>
              <a:gd name="connsiteY3" fmla="*/ 667440 h 1681398"/>
              <a:gd name="connsiteX4" fmla="*/ 2670129 w 2670453"/>
              <a:gd name="connsiteY4" fmla="*/ 902390 h 1681398"/>
              <a:gd name="connsiteX5" fmla="*/ 2470104 w 2670453"/>
              <a:gd name="connsiteY5" fmla="*/ 1204015 h 1681398"/>
              <a:gd name="connsiteX6" fmla="*/ 2632029 w 2670453"/>
              <a:gd name="connsiteY6" fmla="*/ 1645340 h 1681398"/>
              <a:gd name="connsiteX7" fmla="*/ 1965279 w 2670453"/>
              <a:gd name="connsiteY7" fmla="*/ 1654865 h 1681398"/>
              <a:gd name="connsiteX8" fmla="*/ 904829 w 2670453"/>
              <a:gd name="connsiteY8" fmla="*/ 1654865 h 1681398"/>
              <a:gd name="connsiteX9" fmla="*/ 12654 w 2670453"/>
              <a:gd name="connsiteY9" fmla="*/ 1610415 h 1681398"/>
              <a:gd name="connsiteX10" fmla="*/ 368254 w 2670453"/>
              <a:gd name="connsiteY10" fmla="*/ 1134165 h 1681398"/>
              <a:gd name="connsiteX11" fmla="*/ 206329 w 2670453"/>
              <a:gd name="connsiteY11" fmla="*/ 1086540 h 1681398"/>
              <a:gd name="connsiteX12" fmla="*/ 1219154 w 2670453"/>
              <a:gd name="connsiteY12" fmla="*/ 64190 h 1681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70453" h="1681398">
                <a:moveTo>
                  <a:pt x="1219154" y="64190"/>
                </a:moveTo>
                <a:cubicBezTo>
                  <a:pt x="1401187" y="-99852"/>
                  <a:pt x="1298529" y="102290"/>
                  <a:pt x="1298529" y="102290"/>
                </a:cubicBezTo>
                <a:cubicBezTo>
                  <a:pt x="1489558" y="181136"/>
                  <a:pt x="2179592" y="443073"/>
                  <a:pt x="2365329" y="537265"/>
                </a:cubicBezTo>
                <a:cubicBezTo>
                  <a:pt x="2551066" y="631457"/>
                  <a:pt x="2362154" y="606586"/>
                  <a:pt x="2412954" y="667440"/>
                </a:cubicBezTo>
                <a:cubicBezTo>
                  <a:pt x="2463754" y="728294"/>
                  <a:pt x="2660604" y="812961"/>
                  <a:pt x="2670129" y="902390"/>
                </a:cubicBezTo>
                <a:cubicBezTo>
                  <a:pt x="2679654" y="991819"/>
                  <a:pt x="2476454" y="1080190"/>
                  <a:pt x="2470104" y="1204015"/>
                </a:cubicBezTo>
                <a:cubicBezTo>
                  <a:pt x="2463754" y="1327840"/>
                  <a:pt x="2716167" y="1570198"/>
                  <a:pt x="2632029" y="1645340"/>
                </a:cubicBezTo>
                <a:cubicBezTo>
                  <a:pt x="2547892" y="1720482"/>
                  <a:pt x="1965279" y="1654865"/>
                  <a:pt x="1965279" y="1654865"/>
                </a:cubicBezTo>
                <a:cubicBezTo>
                  <a:pt x="1677412" y="1656453"/>
                  <a:pt x="1230266" y="1662273"/>
                  <a:pt x="904829" y="1654865"/>
                </a:cubicBezTo>
                <a:cubicBezTo>
                  <a:pt x="579392" y="1647457"/>
                  <a:pt x="102083" y="1697198"/>
                  <a:pt x="12654" y="1610415"/>
                </a:cubicBezTo>
                <a:cubicBezTo>
                  <a:pt x="-76775" y="1523632"/>
                  <a:pt x="335975" y="1221478"/>
                  <a:pt x="368254" y="1134165"/>
                </a:cubicBezTo>
                <a:cubicBezTo>
                  <a:pt x="400533" y="1046853"/>
                  <a:pt x="64512" y="1268573"/>
                  <a:pt x="206329" y="1086540"/>
                </a:cubicBezTo>
                <a:cubicBezTo>
                  <a:pt x="348146" y="904507"/>
                  <a:pt x="1037121" y="228232"/>
                  <a:pt x="1219154" y="64190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8" name="フリーフォーム 1517">
            <a:extLst>
              <a:ext uri="{FF2B5EF4-FFF2-40B4-BE49-F238E27FC236}">
                <a16:creationId xmlns:a16="http://schemas.microsoft.com/office/drawing/2014/main" id="{39B847B7-4BA7-2AD1-5CC5-C4A4BC1240D4}"/>
              </a:ext>
            </a:extLst>
          </p:cNvPr>
          <p:cNvSpPr/>
          <p:nvPr/>
        </p:nvSpPr>
        <p:spPr>
          <a:xfrm>
            <a:off x="2326963" y="8174914"/>
            <a:ext cx="1568481" cy="1402374"/>
          </a:xfrm>
          <a:custGeom>
            <a:avLst/>
            <a:gdLst>
              <a:gd name="connsiteX0" fmla="*/ 193987 w 1568481"/>
              <a:gd name="connsiteY0" fmla="*/ 242011 h 1402374"/>
              <a:gd name="connsiteX1" fmla="*/ 235262 w 1568481"/>
              <a:gd name="connsiteY1" fmla="*/ 321386 h 1402374"/>
              <a:gd name="connsiteX2" fmla="*/ 200337 w 1568481"/>
              <a:gd name="connsiteY2" fmla="*/ 1184986 h 1402374"/>
              <a:gd name="connsiteX3" fmla="*/ 390837 w 1568481"/>
              <a:gd name="connsiteY3" fmla="*/ 1270711 h 1402374"/>
              <a:gd name="connsiteX4" fmla="*/ 41587 w 1568481"/>
              <a:gd name="connsiteY4" fmla="*/ 1331036 h 1402374"/>
              <a:gd name="connsiteX5" fmla="*/ 1521137 w 1568481"/>
              <a:gd name="connsiteY5" fmla="*/ 1400886 h 1402374"/>
              <a:gd name="connsiteX6" fmla="*/ 1149662 w 1568481"/>
              <a:gd name="connsiteY6" fmla="*/ 1261186 h 1402374"/>
              <a:gd name="connsiteX7" fmla="*/ 613087 w 1568481"/>
              <a:gd name="connsiteY7" fmla="*/ 813511 h 1402374"/>
              <a:gd name="connsiteX8" fmla="*/ 463862 w 1568481"/>
              <a:gd name="connsiteY8" fmla="*/ 3886 h 1402374"/>
              <a:gd name="connsiteX9" fmla="*/ 416237 w 1568481"/>
              <a:gd name="connsiteY9" fmla="*/ 496011 h 1402374"/>
              <a:gd name="connsiteX10" fmla="*/ 193987 w 1568481"/>
              <a:gd name="connsiteY10" fmla="*/ 242011 h 1402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68481" h="1402374">
                <a:moveTo>
                  <a:pt x="193987" y="242011"/>
                </a:moveTo>
                <a:cubicBezTo>
                  <a:pt x="163825" y="212907"/>
                  <a:pt x="234204" y="164224"/>
                  <a:pt x="235262" y="321386"/>
                </a:cubicBezTo>
                <a:cubicBezTo>
                  <a:pt x="236320" y="478548"/>
                  <a:pt x="174408" y="1026765"/>
                  <a:pt x="200337" y="1184986"/>
                </a:cubicBezTo>
                <a:cubicBezTo>
                  <a:pt x="226266" y="1343207"/>
                  <a:pt x="417295" y="1246369"/>
                  <a:pt x="390837" y="1270711"/>
                </a:cubicBezTo>
                <a:cubicBezTo>
                  <a:pt x="364379" y="1295053"/>
                  <a:pt x="-146796" y="1309340"/>
                  <a:pt x="41587" y="1331036"/>
                </a:cubicBezTo>
                <a:cubicBezTo>
                  <a:pt x="229970" y="1352732"/>
                  <a:pt x="1336458" y="1412528"/>
                  <a:pt x="1521137" y="1400886"/>
                </a:cubicBezTo>
                <a:cubicBezTo>
                  <a:pt x="1705816" y="1389244"/>
                  <a:pt x="1301004" y="1359082"/>
                  <a:pt x="1149662" y="1261186"/>
                </a:cubicBezTo>
                <a:cubicBezTo>
                  <a:pt x="998320" y="1163290"/>
                  <a:pt x="727387" y="1023061"/>
                  <a:pt x="613087" y="813511"/>
                </a:cubicBezTo>
                <a:cubicBezTo>
                  <a:pt x="498787" y="603961"/>
                  <a:pt x="496670" y="56803"/>
                  <a:pt x="463862" y="3886"/>
                </a:cubicBezTo>
                <a:cubicBezTo>
                  <a:pt x="431054" y="-49031"/>
                  <a:pt x="456983" y="455265"/>
                  <a:pt x="416237" y="496011"/>
                </a:cubicBezTo>
                <a:cubicBezTo>
                  <a:pt x="375491" y="536757"/>
                  <a:pt x="224149" y="271115"/>
                  <a:pt x="193987" y="242011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9" name="フリーフォーム 1518">
            <a:extLst>
              <a:ext uri="{FF2B5EF4-FFF2-40B4-BE49-F238E27FC236}">
                <a16:creationId xmlns:a16="http://schemas.microsoft.com/office/drawing/2014/main" id="{6B1C4D24-914D-755E-05D8-2A72D130B110}"/>
              </a:ext>
            </a:extLst>
          </p:cNvPr>
          <p:cNvSpPr/>
          <p:nvPr/>
        </p:nvSpPr>
        <p:spPr>
          <a:xfrm>
            <a:off x="372334" y="4077513"/>
            <a:ext cx="1905547" cy="612422"/>
          </a:xfrm>
          <a:custGeom>
            <a:avLst/>
            <a:gdLst>
              <a:gd name="connsiteX0" fmla="*/ 122966 w 1905547"/>
              <a:gd name="connsiteY0" fmla="*/ 11887 h 612422"/>
              <a:gd name="connsiteX1" fmla="*/ 249966 w 1905547"/>
              <a:gd name="connsiteY1" fmla="*/ 75387 h 612422"/>
              <a:gd name="connsiteX2" fmla="*/ 1862866 w 1905547"/>
              <a:gd name="connsiteY2" fmla="*/ 151587 h 612422"/>
              <a:gd name="connsiteX3" fmla="*/ 1392966 w 1905547"/>
              <a:gd name="connsiteY3" fmla="*/ 138887 h 612422"/>
              <a:gd name="connsiteX4" fmla="*/ 897666 w 1905547"/>
              <a:gd name="connsiteY4" fmla="*/ 519887 h 612422"/>
              <a:gd name="connsiteX5" fmla="*/ 681766 w 1905547"/>
              <a:gd name="connsiteY5" fmla="*/ 583387 h 612422"/>
              <a:gd name="connsiteX6" fmla="*/ 199166 w 1905547"/>
              <a:gd name="connsiteY6" fmla="*/ 494487 h 612422"/>
              <a:gd name="connsiteX7" fmla="*/ 8666 w 1905547"/>
              <a:gd name="connsiteY7" fmla="*/ 608787 h 612422"/>
              <a:gd name="connsiteX8" fmla="*/ 453166 w 1905547"/>
              <a:gd name="connsiteY8" fmla="*/ 329387 h 612422"/>
              <a:gd name="connsiteX9" fmla="*/ 122966 w 1905547"/>
              <a:gd name="connsiteY9" fmla="*/ 11887 h 612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05547" h="612422">
                <a:moveTo>
                  <a:pt x="122966" y="11887"/>
                </a:moveTo>
                <a:cubicBezTo>
                  <a:pt x="89099" y="-30446"/>
                  <a:pt x="-40017" y="52104"/>
                  <a:pt x="249966" y="75387"/>
                </a:cubicBezTo>
                <a:cubicBezTo>
                  <a:pt x="539949" y="98670"/>
                  <a:pt x="1672366" y="141004"/>
                  <a:pt x="1862866" y="151587"/>
                </a:cubicBezTo>
                <a:cubicBezTo>
                  <a:pt x="2053366" y="162170"/>
                  <a:pt x="1553833" y="77504"/>
                  <a:pt x="1392966" y="138887"/>
                </a:cubicBezTo>
                <a:cubicBezTo>
                  <a:pt x="1232099" y="200270"/>
                  <a:pt x="1016199" y="445804"/>
                  <a:pt x="897666" y="519887"/>
                </a:cubicBezTo>
                <a:cubicBezTo>
                  <a:pt x="779133" y="593970"/>
                  <a:pt x="798183" y="587620"/>
                  <a:pt x="681766" y="583387"/>
                </a:cubicBezTo>
                <a:cubicBezTo>
                  <a:pt x="565349" y="579154"/>
                  <a:pt x="311349" y="490254"/>
                  <a:pt x="199166" y="494487"/>
                </a:cubicBezTo>
                <a:cubicBezTo>
                  <a:pt x="86983" y="498720"/>
                  <a:pt x="-33667" y="636304"/>
                  <a:pt x="8666" y="608787"/>
                </a:cubicBezTo>
                <a:cubicBezTo>
                  <a:pt x="50999" y="581270"/>
                  <a:pt x="436233" y="422520"/>
                  <a:pt x="453166" y="329387"/>
                </a:cubicBezTo>
                <a:cubicBezTo>
                  <a:pt x="470099" y="236254"/>
                  <a:pt x="156833" y="54220"/>
                  <a:pt x="122966" y="11887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0" name="フリーフォーム 1519">
            <a:extLst>
              <a:ext uri="{FF2B5EF4-FFF2-40B4-BE49-F238E27FC236}">
                <a16:creationId xmlns:a16="http://schemas.microsoft.com/office/drawing/2014/main" id="{939A4592-E8BA-7869-636B-C5F0A5BC440A}"/>
              </a:ext>
            </a:extLst>
          </p:cNvPr>
          <p:cNvSpPr/>
          <p:nvPr/>
        </p:nvSpPr>
        <p:spPr>
          <a:xfrm>
            <a:off x="197966" y="3991215"/>
            <a:ext cx="1205217" cy="749754"/>
          </a:xfrm>
          <a:custGeom>
            <a:avLst/>
            <a:gdLst>
              <a:gd name="connsiteX0" fmla="*/ 17934 w 1205217"/>
              <a:gd name="connsiteY0" fmla="*/ 21985 h 749754"/>
              <a:gd name="connsiteX1" fmla="*/ 297334 w 1205217"/>
              <a:gd name="connsiteY1" fmla="*/ 72785 h 749754"/>
              <a:gd name="connsiteX2" fmla="*/ 1008534 w 1205217"/>
              <a:gd name="connsiteY2" fmla="*/ 263285 h 749754"/>
              <a:gd name="connsiteX3" fmla="*/ 983134 w 1205217"/>
              <a:gd name="connsiteY3" fmla="*/ 326785 h 749754"/>
              <a:gd name="connsiteX4" fmla="*/ 1199034 w 1205217"/>
              <a:gd name="connsiteY4" fmla="*/ 364885 h 749754"/>
              <a:gd name="connsiteX5" fmla="*/ 703734 w 1205217"/>
              <a:gd name="connsiteY5" fmla="*/ 618885 h 749754"/>
              <a:gd name="connsiteX6" fmla="*/ 5234 w 1205217"/>
              <a:gd name="connsiteY6" fmla="*/ 745885 h 749754"/>
              <a:gd name="connsiteX7" fmla="*/ 386234 w 1205217"/>
              <a:gd name="connsiteY7" fmla="*/ 479185 h 749754"/>
              <a:gd name="connsiteX8" fmla="*/ 424334 w 1205217"/>
              <a:gd name="connsiteY8" fmla="*/ 415685 h 749754"/>
              <a:gd name="connsiteX9" fmla="*/ 17934 w 1205217"/>
              <a:gd name="connsiteY9" fmla="*/ 21985 h 749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05217" h="749754">
                <a:moveTo>
                  <a:pt x="17934" y="21985"/>
                </a:moveTo>
                <a:cubicBezTo>
                  <a:pt x="-3233" y="-35165"/>
                  <a:pt x="132234" y="32568"/>
                  <a:pt x="297334" y="72785"/>
                </a:cubicBezTo>
                <a:cubicBezTo>
                  <a:pt x="462434" y="113002"/>
                  <a:pt x="894234" y="220952"/>
                  <a:pt x="1008534" y="263285"/>
                </a:cubicBezTo>
                <a:cubicBezTo>
                  <a:pt x="1122834" y="305618"/>
                  <a:pt x="951384" y="309852"/>
                  <a:pt x="983134" y="326785"/>
                </a:cubicBezTo>
                <a:cubicBezTo>
                  <a:pt x="1014884" y="343718"/>
                  <a:pt x="1245601" y="316202"/>
                  <a:pt x="1199034" y="364885"/>
                </a:cubicBezTo>
                <a:cubicBezTo>
                  <a:pt x="1152467" y="413568"/>
                  <a:pt x="902701" y="555385"/>
                  <a:pt x="703734" y="618885"/>
                </a:cubicBezTo>
                <a:cubicBezTo>
                  <a:pt x="504767" y="682385"/>
                  <a:pt x="58151" y="769168"/>
                  <a:pt x="5234" y="745885"/>
                </a:cubicBezTo>
                <a:cubicBezTo>
                  <a:pt x="-47683" y="722602"/>
                  <a:pt x="316384" y="534218"/>
                  <a:pt x="386234" y="479185"/>
                </a:cubicBezTo>
                <a:cubicBezTo>
                  <a:pt x="456084" y="424152"/>
                  <a:pt x="481484" y="494002"/>
                  <a:pt x="424334" y="415685"/>
                </a:cubicBezTo>
                <a:cubicBezTo>
                  <a:pt x="367184" y="337368"/>
                  <a:pt x="39101" y="79135"/>
                  <a:pt x="17934" y="21985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1" name="フリーフォーム 1520">
            <a:extLst>
              <a:ext uri="{FF2B5EF4-FFF2-40B4-BE49-F238E27FC236}">
                <a16:creationId xmlns:a16="http://schemas.microsoft.com/office/drawing/2014/main" id="{C9D3567B-D12F-33F7-BDD7-A73448433CE7}"/>
              </a:ext>
            </a:extLst>
          </p:cNvPr>
          <p:cNvSpPr/>
          <p:nvPr/>
        </p:nvSpPr>
        <p:spPr>
          <a:xfrm>
            <a:off x="62188" y="3200279"/>
            <a:ext cx="969763" cy="631961"/>
          </a:xfrm>
          <a:custGeom>
            <a:avLst/>
            <a:gdLst>
              <a:gd name="connsiteX0" fmla="*/ 966512 w 969763"/>
              <a:gd name="connsiteY0" fmla="*/ 343021 h 631961"/>
              <a:gd name="connsiteX1" fmla="*/ 268012 w 969763"/>
              <a:gd name="connsiteY1" fmla="*/ 597021 h 631961"/>
              <a:gd name="connsiteX2" fmla="*/ 115612 w 969763"/>
              <a:gd name="connsiteY2" fmla="*/ 584321 h 631961"/>
              <a:gd name="connsiteX3" fmla="*/ 1312 w 969763"/>
              <a:gd name="connsiteY3" fmla="*/ 177921 h 631961"/>
              <a:gd name="connsiteX4" fmla="*/ 191812 w 969763"/>
              <a:gd name="connsiteY4" fmla="*/ 330321 h 631961"/>
              <a:gd name="connsiteX5" fmla="*/ 306112 w 969763"/>
              <a:gd name="connsiteY5" fmla="*/ 121 h 631961"/>
              <a:gd name="connsiteX6" fmla="*/ 522012 w 969763"/>
              <a:gd name="connsiteY6" fmla="*/ 292221 h 631961"/>
              <a:gd name="connsiteX7" fmla="*/ 966512 w 969763"/>
              <a:gd name="connsiteY7" fmla="*/ 343021 h 631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9763" h="631961">
                <a:moveTo>
                  <a:pt x="966512" y="343021"/>
                </a:moveTo>
                <a:cubicBezTo>
                  <a:pt x="924179" y="393821"/>
                  <a:pt x="409829" y="556804"/>
                  <a:pt x="268012" y="597021"/>
                </a:cubicBezTo>
                <a:cubicBezTo>
                  <a:pt x="126195" y="637238"/>
                  <a:pt x="160062" y="654171"/>
                  <a:pt x="115612" y="584321"/>
                </a:cubicBezTo>
                <a:cubicBezTo>
                  <a:pt x="71162" y="514471"/>
                  <a:pt x="-11388" y="220254"/>
                  <a:pt x="1312" y="177921"/>
                </a:cubicBezTo>
                <a:cubicBezTo>
                  <a:pt x="14012" y="135588"/>
                  <a:pt x="141012" y="359954"/>
                  <a:pt x="191812" y="330321"/>
                </a:cubicBezTo>
                <a:cubicBezTo>
                  <a:pt x="242612" y="300688"/>
                  <a:pt x="251079" y="6471"/>
                  <a:pt x="306112" y="121"/>
                </a:cubicBezTo>
                <a:cubicBezTo>
                  <a:pt x="361145" y="-6229"/>
                  <a:pt x="418295" y="237188"/>
                  <a:pt x="522012" y="292221"/>
                </a:cubicBezTo>
                <a:cubicBezTo>
                  <a:pt x="625729" y="347254"/>
                  <a:pt x="1008845" y="292221"/>
                  <a:pt x="966512" y="343021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2" name="フリーフォーム 1521">
            <a:extLst>
              <a:ext uri="{FF2B5EF4-FFF2-40B4-BE49-F238E27FC236}">
                <a16:creationId xmlns:a16="http://schemas.microsoft.com/office/drawing/2014/main" id="{D4FECEC9-CC6F-51C7-6953-98A02B83906D}"/>
              </a:ext>
            </a:extLst>
          </p:cNvPr>
          <p:cNvSpPr/>
          <p:nvPr/>
        </p:nvSpPr>
        <p:spPr>
          <a:xfrm>
            <a:off x="9136749" y="2062367"/>
            <a:ext cx="1688827" cy="1637207"/>
          </a:xfrm>
          <a:custGeom>
            <a:avLst/>
            <a:gdLst>
              <a:gd name="connsiteX0" fmla="*/ 70751 w 1688827"/>
              <a:gd name="connsiteY0" fmla="*/ 160133 h 1637207"/>
              <a:gd name="connsiteX1" fmla="*/ 96151 w 1688827"/>
              <a:gd name="connsiteY1" fmla="*/ 960233 h 1637207"/>
              <a:gd name="connsiteX2" fmla="*/ 527951 w 1688827"/>
              <a:gd name="connsiteY2" fmla="*/ 1557133 h 1637207"/>
              <a:gd name="connsiteX3" fmla="*/ 32651 w 1688827"/>
              <a:gd name="connsiteY3" fmla="*/ 1455533 h 1637207"/>
              <a:gd name="connsiteX4" fmla="*/ 1645551 w 1688827"/>
              <a:gd name="connsiteY4" fmla="*/ 1633333 h 1637207"/>
              <a:gd name="connsiteX5" fmla="*/ 1201051 w 1688827"/>
              <a:gd name="connsiteY5" fmla="*/ 1252333 h 1637207"/>
              <a:gd name="connsiteX6" fmla="*/ 921651 w 1688827"/>
              <a:gd name="connsiteY6" fmla="*/ 998333 h 1637207"/>
              <a:gd name="connsiteX7" fmla="*/ 947051 w 1688827"/>
              <a:gd name="connsiteY7" fmla="*/ 33133 h 1637207"/>
              <a:gd name="connsiteX8" fmla="*/ 832751 w 1688827"/>
              <a:gd name="connsiteY8" fmla="*/ 236333 h 1637207"/>
              <a:gd name="connsiteX9" fmla="*/ 337451 w 1688827"/>
              <a:gd name="connsiteY9" fmla="*/ 363333 h 1637207"/>
              <a:gd name="connsiteX10" fmla="*/ 19951 w 1688827"/>
              <a:gd name="connsiteY10" fmla="*/ 172833 h 1637207"/>
              <a:gd name="connsiteX11" fmla="*/ 70751 w 1688827"/>
              <a:gd name="connsiteY11" fmla="*/ 160133 h 1637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88827" h="1637207">
                <a:moveTo>
                  <a:pt x="70751" y="160133"/>
                </a:moveTo>
                <a:cubicBezTo>
                  <a:pt x="83451" y="291366"/>
                  <a:pt x="19951" y="727400"/>
                  <a:pt x="96151" y="960233"/>
                </a:cubicBezTo>
                <a:cubicBezTo>
                  <a:pt x="172351" y="1193066"/>
                  <a:pt x="538534" y="1474583"/>
                  <a:pt x="527951" y="1557133"/>
                </a:cubicBezTo>
                <a:cubicBezTo>
                  <a:pt x="517368" y="1639683"/>
                  <a:pt x="-153616" y="1442833"/>
                  <a:pt x="32651" y="1455533"/>
                </a:cubicBezTo>
                <a:cubicBezTo>
                  <a:pt x="218918" y="1468233"/>
                  <a:pt x="1450818" y="1667200"/>
                  <a:pt x="1645551" y="1633333"/>
                </a:cubicBezTo>
                <a:cubicBezTo>
                  <a:pt x="1840284" y="1599466"/>
                  <a:pt x="1321701" y="1358166"/>
                  <a:pt x="1201051" y="1252333"/>
                </a:cubicBezTo>
                <a:cubicBezTo>
                  <a:pt x="1080401" y="1146500"/>
                  <a:pt x="963984" y="1201533"/>
                  <a:pt x="921651" y="998333"/>
                </a:cubicBezTo>
                <a:cubicBezTo>
                  <a:pt x="879318" y="795133"/>
                  <a:pt x="961868" y="160133"/>
                  <a:pt x="947051" y="33133"/>
                </a:cubicBezTo>
                <a:cubicBezTo>
                  <a:pt x="932234" y="-93867"/>
                  <a:pt x="934351" y="181300"/>
                  <a:pt x="832751" y="236333"/>
                </a:cubicBezTo>
                <a:cubicBezTo>
                  <a:pt x="731151" y="291366"/>
                  <a:pt x="472918" y="373916"/>
                  <a:pt x="337451" y="363333"/>
                </a:cubicBezTo>
                <a:cubicBezTo>
                  <a:pt x="201984" y="352750"/>
                  <a:pt x="66518" y="200350"/>
                  <a:pt x="19951" y="172833"/>
                </a:cubicBezTo>
                <a:cubicBezTo>
                  <a:pt x="-26616" y="145316"/>
                  <a:pt x="58051" y="28900"/>
                  <a:pt x="70751" y="160133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3" name="フリーフォーム 1522">
            <a:extLst>
              <a:ext uri="{FF2B5EF4-FFF2-40B4-BE49-F238E27FC236}">
                <a16:creationId xmlns:a16="http://schemas.microsoft.com/office/drawing/2014/main" id="{1FB087AB-271C-3F03-9EBC-48BA1C48DE68}"/>
              </a:ext>
            </a:extLst>
          </p:cNvPr>
          <p:cNvSpPr/>
          <p:nvPr/>
        </p:nvSpPr>
        <p:spPr>
          <a:xfrm>
            <a:off x="-266701" y="4432300"/>
            <a:ext cx="1955801" cy="1994399"/>
          </a:xfrm>
          <a:custGeom>
            <a:avLst/>
            <a:gdLst>
              <a:gd name="connsiteX0" fmla="*/ 1955801 w 1955801"/>
              <a:gd name="connsiteY0" fmla="*/ 0 h 1994399"/>
              <a:gd name="connsiteX1" fmla="*/ 774701 w 1955801"/>
              <a:gd name="connsiteY1" fmla="*/ 965200 h 1994399"/>
              <a:gd name="connsiteX2" fmla="*/ 1206501 w 1955801"/>
              <a:gd name="connsiteY2" fmla="*/ 711200 h 1994399"/>
              <a:gd name="connsiteX3" fmla="*/ 1651001 w 1955801"/>
              <a:gd name="connsiteY3" fmla="*/ 457200 h 1994399"/>
              <a:gd name="connsiteX4" fmla="*/ 1612901 w 1955801"/>
              <a:gd name="connsiteY4" fmla="*/ 1130300 h 1994399"/>
              <a:gd name="connsiteX5" fmla="*/ 1358901 w 1955801"/>
              <a:gd name="connsiteY5" fmla="*/ 1993900 h 1994399"/>
              <a:gd name="connsiteX6" fmla="*/ 1206501 w 1955801"/>
              <a:gd name="connsiteY6" fmla="*/ 1257300 h 1994399"/>
              <a:gd name="connsiteX7" fmla="*/ 76201 w 1955801"/>
              <a:gd name="connsiteY7" fmla="*/ 1397000 h 1994399"/>
              <a:gd name="connsiteX8" fmla="*/ 266701 w 1955801"/>
              <a:gd name="connsiteY8" fmla="*/ 558800 h 1994399"/>
              <a:gd name="connsiteX9" fmla="*/ 1587501 w 1955801"/>
              <a:gd name="connsiteY9" fmla="*/ 88900 h 1994399"/>
              <a:gd name="connsiteX10" fmla="*/ 914401 w 1955801"/>
              <a:gd name="connsiteY10" fmla="*/ 254000 h 1994399"/>
              <a:gd name="connsiteX11" fmla="*/ 1955801 w 1955801"/>
              <a:gd name="connsiteY11" fmla="*/ 0 h 199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55801" h="1994399">
                <a:moveTo>
                  <a:pt x="1955801" y="0"/>
                </a:moveTo>
                <a:cubicBezTo>
                  <a:pt x="1427692" y="423333"/>
                  <a:pt x="899584" y="846667"/>
                  <a:pt x="774701" y="965200"/>
                </a:cubicBezTo>
                <a:cubicBezTo>
                  <a:pt x="649818" y="1083733"/>
                  <a:pt x="1206501" y="711200"/>
                  <a:pt x="1206501" y="711200"/>
                </a:cubicBezTo>
                <a:cubicBezTo>
                  <a:pt x="1352551" y="626533"/>
                  <a:pt x="1583268" y="387350"/>
                  <a:pt x="1651001" y="457200"/>
                </a:cubicBezTo>
                <a:cubicBezTo>
                  <a:pt x="1718734" y="527050"/>
                  <a:pt x="1661584" y="874183"/>
                  <a:pt x="1612901" y="1130300"/>
                </a:cubicBezTo>
                <a:cubicBezTo>
                  <a:pt x="1564218" y="1386417"/>
                  <a:pt x="1426634" y="1972733"/>
                  <a:pt x="1358901" y="1993900"/>
                </a:cubicBezTo>
                <a:cubicBezTo>
                  <a:pt x="1291168" y="2015067"/>
                  <a:pt x="1420284" y="1356783"/>
                  <a:pt x="1206501" y="1257300"/>
                </a:cubicBezTo>
                <a:cubicBezTo>
                  <a:pt x="992718" y="1157817"/>
                  <a:pt x="232834" y="1513417"/>
                  <a:pt x="76201" y="1397000"/>
                </a:cubicBezTo>
                <a:cubicBezTo>
                  <a:pt x="-80432" y="1280583"/>
                  <a:pt x="14818" y="776817"/>
                  <a:pt x="266701" y="558800"/>
                </a:cubicBezTo>
                <a:cubicBezTo>
                  <a:pt x="518584" y="340783"/>
                  <a:pt x="1479551" y="139700"/>
                  <a:pt x="1587501" y="88900"/>
                </a:cubicBezTo>
                <a:cubicBezTo>
                  <a:pt x="1695451" y="38100"/>
                  <a:pt x="914401" y="254000"/>
                  <a:pt x="914401" y="254000"/>
                </a:cubicBezTo>
                <a:lnTo>
                  <a:pt x="1955801" y="0"/>
                </a:ln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4" name="フリーフォーム 1523">
            <a:extLst>
              <a:ext uri="{FF2B5EF4-FFF2-40B4-BE49-F238E27FC236}">
                <a16:creationId xmlns:a16="http://schemas.microsoft.com/office/drawing/2014/main" id="{09431B28-AB26-A232-2C07-4A1996AC2B85}"/>
              </a:ext>
            </a:extLst>
          </p:cNvPr>
          <p:cNvSpPr/>
          <p:nvPr/>
        </p:nvSpPr>
        <p:spPr>
          <a:xfrm>
            <a:off x="693085" y="3946016"/>
            <a:ext cx="1952023" cy="5580131"/>
          </a:xfrm>
          <a:custGeom>
            <a:avLst/>
            <a:gdLst>
              <a:gd name="connsiteX0" fmla="*/ 1554815 w 1952023"/>
              <a:gd name="connsiteY0" fmla="*/ 79884 h 5580131"/>
              <a:gd name="connsiteX1" fmla="*/ 1605615 w 1952023"/>
              <a:gd name="connsiteY1" fmla="*/ 105284 h 5580131"/>
              <a:gd name="connsiteX2" fmla="*/ 1948515 w 1952023"/>
              <a:gd name="connsiteY2" fmla="*/ 1248284 h 5580131"/>
              <a:gd name="connsiteX3" fmla="*/ 1364315 w 1952023"/>
              <a:gd name="connsiteY3" fmla="*/ 2772284 h 5580131"/>
              <a:gd name="connsiteX4" fmla="*/ 1745315 w 1952023"/>
              <a:gd name="connsiteY4" fmla="*/ 5236084 h 5580131"/>
              <a:gd name="connsiteX5" fmla="*/ 1580215 w 1952023"/>
              <a:gd name="connsiteY5" fmla="*/ 5464684 h 5580131"/>
              <a:gd name="connsiteX6" fmla="*/ 1148415 w 1952023"/>
              <a:gd name="connsiteY6" fmla="*/ 5350384 h 5580131"/>
              <a:gd name="connsiteX7" fmla="*/ 754715 w 1952023"/>
              <a:gd name="connsiteY7" fmla="*/ 2911984 h 5580131"/>
              <a:gd name="connsiteX8" fmla="*/ 805515 w 1952023"/>
              <a:gd name="connsiteY8" fmla="*/ 918084 h 5580131"/>
              <a:gd name="connsiteX9" fmla="*/ 208615 w 1952023"/>
              <a:gd name="connsiteY9" fmla="*/ 321184 h 5580131"/>
              <a:gd name="connsiteX10" fmla="*/ 1034115 w 1952023"/>
              <a:gd name="connsiteY10" fmla="*/ 257684 h 5580131"/>
              <a:gd name="connsiteX11" fmla="*/ 5415 w 1952023"/>
              <a:gd name="connsiteY11" fmla="*/ 359284 h 5580131"/>
              <a:gd name="connsiteX12" fmla="*/ 1554815 w 1952023"/>
              <a:gd name="connsiteY12" fmla="*/ 79884 h 5580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52023" h="5580131">
                <a:moveTo>
                  <a:pt x="1554815" y="79884"/>
                </a:moveTo>
                <a:cubicBezTo>
                  <a:pt x="1821515" y="37551"/>
                  <a:pt x="1539998" y="-89449"/>
                  <a:pt x="1605615" y="105284"/>
                </a:cubicBezTo>
                <a:cubicBezTo>
                  <a:pt x="1671232" y="300017"/>
                  <a:pt x="1988732" y="803784"/>
                  <a:pt x="1948515" y="1248284"/>
                </a:cubicBezTo>
                <a:cubicBezTo>
                  <a:pt x="1908298" y="1692784"/>
                  <a:pt x="1398182" y="2107651"/>
                  <a:pt x="1364315" y="2772284"/>
                </a:cubicBezTo>
                <a:cubicBezTo>
                  <a:pt x="1330448" y="3436917"/>
                  <a:pt x="1709332" y="4787351"/>
                  <a:pt x="1745315" y="5236084"/>
                </a:cubicBezTo>
                <a:cubicBezTo>
                  <a:pt x="1781298" y="5684817"/>
                  <a:pt x="1679698" y="5445634"/>
                  <a:pt x="1580215" y="5464684"/>
                </a:cubicBezTo>
                <a:cubicBezTo>
                  <a:pt x="1480732" y="5483734"/>
                  <a:pt x="1285998" y="5775834"/>
                  <a:pt x="1148415" y="5350384"/>
                </a:cubicBezTo>
                <a:cubicBezTo>
                  <a:pt x="1010832" y="4924934"/>
                  <a:pt x="811865" y="3650701"/>
                  <a:pt x="754715" y="2911984"/>
                </a:cubicBezTo>
                <a:cubicBezTo>
                  <a:pt x="697565" y="2173267"/>
                  <a:pt x="896532" y="1349884"/>
                  <a:pt x="805515" y="918084"/>
                </a:cubicBezTo>
                <a:cubicBezTo>
                  <a:pt x="714498" y="486284"/>
                  <a:pt x="170515" y="431251"/>
                  <a:pt x="208615" y="321184"/>
                </a:cubicBezTo>
                <a:cubicBezTo>
                  <a:pt x="246715" y="211117"/>
                  <a:pt x="1067982" y="251334"/>
                  <a:pt x="1034115" y="257684"/>
                </a:cubicBezTo>
                <a:cubicBezTo>
                  <a:pt x="1000248" y="264034"/>
                  <a:pt x="-85602" y="391034"/>
                  <a:pt x="5415" y="359284"/>
                </a:cubicBezTo>
                <a:cubicBezTo>
                  <a:pt x="96432" y="327534"/>
                  <a:pt x="1288115" y="122217"/>
                  <a:pt x="1554815" y="79884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6" name="フリーフォーム 1525">
            <a:extLst>
              <a:ext uri="{FF2B5EF4-FFF2-40B4-BE49-F238E27FC236}">
                <a16:creationId xmlns:a16="http://schemas.microsoft.com/office/drawing/2014/main" id="{827DAF19-E774-25E3-7A66-E2F7F3296667}"/>
              </a:ext>
            </a:extLst>
          </p:cNvPr>
          <p:cNvSpPr/>
          <p:nvPr/>
        </p:nvSpPr>
        <p:spPr>
          <a:xfrm>
            <a:off x="3185010" y="3202731"/>
            <a:ext cx="3093999" cy="4475153"/>
          </a:xfrm>
          <a:custGeom>
            <a:avLst/>
            <a:gdLst>
              <a:gd name="connsiteX0" fmla="*/ 1069490 w 3093999"/>
              <a:gd name="connsiteY0" fmla="*/ 86569 h 4475153"/>
              <a:gd name="connsiteX1" fmla="*/ 28090 w 3093999"/>
              <a:gd name="connsiteY1" fmla="*/ 2093169 h 4475153"/>
              <a:gd name="connsiteX2" fmla="*/ 294790 w 3093999"/>
              <a:gd name="connsiteY2" fmla="*/ 2969469 h 4475153"/>
              <a:gd name="connsiteX3" fmla="*/ 269390 w 3093999"/>
              <a:gd name="connsiteY3" fmla="*/ 2931369 h 4475153"/>
              <a:gd name="connsiteX4" fmla="*/ 701190 w 3093999"/>
              <a:gd name="connsiteY4" fmla="*/ 4366469 h 4475153"/>
              <a:gd name="connsiteX5" fmla="*/ 637690 w 3093999"/>
              <a:gd name="connsiteY5" fmla="*/ 4175969 h 4475153"/>
              <a:gd name="connsiteX6" fmla="*/ 2593490 w 3093999"/>
              <a:gd name="connsiteY6" fmla="*/ 2601169 h 4475153"/>
              <a:gd name="connsiteX7" fmla="*/ 3050690 w 3093999"/>
              <a:gd name="connsiteY7" fmla="*/ 1432769 h 4475153"/>
              <a:gd name="connsiteX8" fmla="*/ 1780690 w 3093999"/>
              <a:gd name="connsiteY8" fmla="*/ 467569 h 4475153"/>
              <a:gd name="connsiteX9" fmla="*/ 1069490 w 3093999"/>
              <a:gd name="connsiteY9" fmla="*/ 86569 h 4475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3999" h="4475153">
                <a:moveTo>
                  <a:pt x="1069490" y="86569"/>
                </a:moveTo>
                <a:cubicBezTo>
                  <a:pt x="777390" y="357502"/>
                  <a:pt x="157207" y="1612686"/>
                  <a:pt x="28090" y="2093169"/>
                </a:cubicBezTo>
                <a:cubicBezTo>
                  <a:pt x="-101027" y="2573652"/>
                  <a:pt x="254573" y="2829769"/>
                  <a:pt x="294790" y="2969469"/>
                </a:cubicBezTo>
                <a:cubicBezTo>
                  <a:pt x="335007" y="3109169"/>
                  <a:pt x="201657" y="2698536"/>
                  <a:pt x="269390" y="2931369"/>
                </a:cubicBezTo>
                <a:cubicBezTo>
                  <a:pt x="337123" y="3164202"/>
                  <a:pt x="639807" y="4159036"/>
                  <a:pt x="701190" y="4366469"/>
                </a:cubicBezTo>
                <a:cubicBezTo>
                  <a:pt x="762573" y="4573902"/>
                  <a:pt x="322307" y="4470186"/>
                  <a:pt x="637690" y="4175969"/>
                </a:cubicBezTo>
                <a:cubicBezTo>
                  <a:pt x="953073" y="3881752"/>
                  <a:pt x="2191323" y="3058369"/>
                  <a:pt x="2593490" y="2601169"/>
                </a:cubicBezTo>
                <a:cubicBezTo>
                  <a:pt x="2995657" y="2143969"/>
                  <a:pt x="3186157" y="1788369"/>
                  <a:pt x="3050690" y="1432769"/>
                </a:cubicBezTo>
                <a:cubicBezTo>
                  <a:pt x="2915223" y="1077169"/>
                  <a:pt x="2115123" y="687702"/>
                  <a:pt x="1780690" y="467569"/>
                </a:cubicBezTo>
                <a:cubicBezTo>
                  <a:pt x="1446257" y="247436"/>
                  <a:pt x="1361590" y="-184364"/>
                  <a:pt x="1069490" y="86569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7" name="フリーフォーム 1526">
            <a:extLst>
              <a:ext uri="{FF2B5EF4-FFF2-40B4-BE49-F238E27FC236}">
                <a16:creationId xmlns:a16="http://schemas.microsoft.com/office/drawing/2014/main" id="{33F83D95-8090-D2C7-06FA-C48D137E5C5A}"/>
              </a:ext>
            </a:extLst>
          </p:cNvPr>
          <p:cNvSpPr/>
          <p:nvPr/>
        </p:nvSpPr>
        <p:spPr>
          <a:xfrm>
            <a:off x="2714042" y="6680878"/>
            <a:ext cx="5744183" cy="2872517"/>
          </a:xfrm>
          <a:custGeom>
            <a:avLst/>
            <a:gdLst>
              <a:gd name="connsiteX0" fmla="*/ 219658 w 5744183"/>
              <a:gd name="connsiteY0" fmla="*/ 37422 h 2872517"/>
              <a:gd name="connsiteX1" fmla="*/ 473658 w 5744183"/>
              <a:gd name="connsiteY1" fmla="*/ 139022 h 2872517"/>
              <a:gd name="connsiteX2" fmla="*/ 1756358 w 5744183"/>
              <a:gd name="connsiteY2" fmla="*/ 1231222 h 2872517"/>
              <a:gd name="connsiteX3" fmla="*/ 880058 w 5744183"/>
              <a:gd name="connsiteY3" fmla="*/ 1243922 h 2872517"/>
              <a:gd name="connsiteX4" fmla="*/ 3013658 w 5744183"/>
              <a:gd name="connsiteY4" fmla="*/ 2005922 h 2872517"/>
              <a:gd name="connsiteX5" fmla="*/ 1972258 w 5744183"/>
              <a:gd name="connsiteY5" fmla="*/ 2348822 h 2872517"/>
              <a:gd name="connsiteX6" fmla="*/ 4182058 w 5744183"/>
              <a:gd name="connsiteY6" fmla="*/ 2844122 h 2872517"/>
              <a:gd name="connsiteX7" fmla="*/ 5744158 w 5744183"/>
              <a:gd name="connsiteY7" fmla="*/ 2704422 h 2872517"/>
              <a:gd name="connsiteX8" fmla="*/ 4220158 w 5744183"/>
              <a:gd name="connsiteY8" fmla="*/ 1815422 h 2872517"/>
              <a:gd name="connsiteX9" fmla="*/ 3547058 w 5744183"/>
              <a:gd name="connsiteY9" fmla="*/ 177122 h 2872517"/>
              <a:gd name="connsiteX10" fmla="*/ 219658 w 5744183"/>
              <a:gd name="connsiteY10" fmla="*/ 37422 h 2872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4183" h="2872517">
                <a:moveTo>
                  <a:pt x="219658" y="37422"/>
                </a:moveTo>
                <a:cubicBezTo>
                  <a:pt x="-292575" y="31072"/>
                  <a:pt x="217541" y="-59945"/>
                  <a:pt x="473658" y="139022"/>
                </a:cubicBezTo>
                <a:cubicBezTo>
                  <a:pt x="729775" y="337989"/>
                  <a:pt x="1688625" y="1047072"/>
                  <a:pt x="1756358" y="1231222"/>
                </a:cubicBezTo>
                <a:cubicBezTo>
                  <a:pt x="1824091" y="1415372"/>
                  <a:pt x="670508" y="1114805"/>
                  <a:pt x="880058" y="1243922"/>
                </a:cubicBezTo>
                <a:cubicBezTo>
                  <a:pt x="1089608" y="1373039"/>
                  <a:pt x="2831625" y="1821772"/>
                  <a:pt x="3013658" y="2005922"/>
                </a:cubicBezTo>
                <a:cubicBezTo>
                  <a:pt x="3195691" y="2190072"/>
                  <a:pt x="1777525" y="2209122"/>
                  <a:pt x="1972258" y="2348822"/>
                </a:cubicBezTo>
                <a:cubicBezTo>
                  <a:pt x="2166991" y="2488522"/>
                  <a:pt x="3553408" y="2784855"/>
                  <a:pt x="4182058" y="2844122"/>
                </a:cubicBezTo>
                <a:cubicBezTo>
                  <a:pt x="4810708" y="2903389"/>
                  <a:pt x="5737808" y="2875872"/>
                  <a:pt x="5744158" y="2704422"/>
                </a:cubicBezTo>
                <a:cubicBezTo>
                  <a:pt x="5750508" y="2532972"/>
                  <a:pt x="4586341" y="2236639"/>
                  <a:pt x="4220158" y="1815422"/>
                </a:cubicBezTo>
                <a:cubicBezTo>
                  <a:pt x="3853975" y="1394205"/>
                  <a:pt x="4211691" y="469222"/>
                  <a:pt x="3547058" y="177122"/>
                </a:cubicBezTo>
                <a:cubicBezTo>
                  <a:pt x="2882425" y="-114978"/>
                  <a:pt x="731891" y="43772"/>
                  <a:pt x="219658" y="37422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8" name="フリーフォーム 1527">
            <a:extLst>
              <a:ext uri="{FF2B5EF4-FFF2-40B4-BE49-F238E27FC236}">
                <a16:creationId xmlns:a16="http://schemas.microsoft.com/office/drawing/2014/main" id="{0EBB5918-F6C0-E7D0-910C-04A17B4784E0}"/>
              </a:ext>
            </a:extLst>
          </p:cNvPr>
          <p:cNvSpPr/>
          <p:nvPr/>
        </p:nvSpPr>
        <p:spPr>
          <a:xfrm>
            <a:off x="4333695" y="2594934"/>
            <a:ext cx="5841535" cy="3275104"/>
          </a:xfrm>
          <a:custGeom>
            <a:avLst/>
            <a:gdLst>
              <a:gd name="connsiteX0" fmla="*/ 60505 w 5841535"/>
              <a:gd name="connsiteY0" fmla="*/ 1557966 h 3275104"/>
              <a:gd name="connsiteX1" fmla="*/ 3591105 w 5841535"/>
              <a:gd name="connsiteY1" fmla="*/ 541966 h 3275104"/>
              <a:gd name="connsiteX2" fmla="*/ 3235505 w 5841535"/>
              <a:gd name="connsiteY2" fmla="*/ 656266 h 3275104"/>
              <a:gd name="connsiteX3" fmla="*/ 5026205 w 5841535"/>
              <a:gd name="connsiteY3" fmla="*/ 8566 h 3275104"/>
              <a:gd name="connsiteX4" fmla="*/ 4721405 w 5841535"/>
              <a:gd name="connsiteY4" fmla="*/ 300666 h 3275104"/>
              <a:gd name="connsiteX5" fmla="*/ 5775505 w 5841535"/>
              <a:gd name="connsiteY5" fmla="*/ 529266 h 3275104"/>
              <a:gd name="connsiteX6" fmla="*/ 5724705 w 5841535"/>
              <a:gd name="connsiteY6" fmla="*/ 872166 h 3275104"/>
              <a:gd name="connsiteX7" fmla="*/ 5673905 w 5841535"/>
              <a:gd name="connsiteY7" fmla="*/ 935666 h 3275104"/>
              <a:gd name="connsiteX8" fmla="*/ 4365805 w 5841535"/>
              <a:gd name="connsiteY8" fmla="*/ 1469066 h 3275104"/>
              <a:gd name="connsiteX9" fmla="*/ 4924605 w 5841535"/>
              <a:gd name="connsiteY9" fmla="*/ 1507166 h 3275104"/>
              <a:gd name="connsiteX10" fmla="*/ 1038405 w 5841535"/>
              <a:gd name="connsiteY10" fmla="*/ 3196266 h 3275104"/>
              <a:gd name="connsiteX11" fmla="*/ 1978205 w 5841535"/>
              <a:gd name="connsiteY11" fmla="*/ 2916866 h 3275104"/>
              <a:gd name="connsiteX12" fmla="*/ 1406705 w 5841535"/>
              <a:gd name="connsiteY12" fmla="*/ 2205666 h 3275104"/>
              <a:gd name="connsiteX13" fmla="*/ 60505 w 5841535"/>
              <a:gd name="connsiteY13" fmla="*/ 1557966 h 3275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41535" h="3275104">
                <a:moveTo>
                  <a:pt x="60505" y="1557966"/>
                </a:moveTo>
                <a:cubicBezTo>
                  <a:pt x="424572" y="1280683"/>
                  <a:pt x="3061938" y="692249"/>
                  <a:pt x="3591105" y="541966"/>
                </a:cubicBezTo>
                <a:cubicBezTo>
                  <a:pt x="4120272" y="391683"/>
                  <a:pt x="3235505" y="656266"/>
                  <a:pt x="3235505" y="656266"/>
                </a:cubicBezTo>
                <a:cubicBezTo>
                  <a:pt x="3474688" y="567366"/>
                  <a:pt x="4778555" y="67833"/>
                  <a:pt x="5026205" y="8566"/>
                </a:cubicBezTo>
                <a:cubicBezTo>
                  <a:pt x="5273855" y="-50701"/>
                  <a:pt x="4596522" y="213883"/>
                  <a:pt x="4721405" y="300666"/>
                </a:cubicBezTo>
                <a:cubicBezTo>
                  <a:pt x="4846288" y="387449"/>
                  <a:pt x="5608288" y="434016"/>
                  <a:pt x="5775505" y="529266"/>
                </a:cubicBezTo>
                <a:cubicBezTo>
                  <a:pt x="5942722" y="624516"/>
                  <a:pt x="5741638" y="804433"/>
                  <a:pt x="5724705" y="872166"/>
                </a:cubicBezTo>
                <a:cubicBezTo>
                  <a:pt x="5707772" y="939899"/>
                  <a:pt x="5900388" y="836183"/>
                  <a:pt x="5673905" y="935666"/>
                </a:cubicBezTo>
                <a:cubicBezTo>
                  <a:pt x="5447422" y="1035149"/>
                  <a:pt x="4490688" y="1373816"/>
                  <a:pt x="4365805" y="1469066"/>
                </a:cubicBezTo>
                <a:cubicBezTo>
                  <a:pt x="4240922" y="1564316"/>
                  <a:pt x="5479172" y="1219299"/>
                  <a:pt x="4924605" y="1507166"/>
                </a:cubicBezTo>
                <a:cubicBezTo>
                  <a:pt x="4370038" y="1795033"/>
                  <a:pt x="1529472" y="2961316"/>
                  <a:pt x="1038405" y="3196266"/>
                </a:cubicBezTo>
                <a:cubicBezTo>
                  <a:pt x="547338" y="3431216"/>
                  <a:pt x="1916822" y="3081966"/>
                  <a:pt x="1978205" y="2916866"/>
                </a:cubicBezTo>
                <a:cubicBezTo>
                  <a:pt x="2039588" y="2751766"/>
                  <a:pt x="1732672" y="2432149"/>
                  <a:pt x="1406705" y="2205666"/>
                </a:cubicBezTo>
                <a:cubicBezTo>
                  <a:pt x="1080738" y="1979183"/>
                  <a:pt x="-303562" y="1835249"/>
                  <a:pt x="60505" y="1557966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9" name="フリーフォーム 1528">
            <a:extLst>
              <a:ext uri="{FF2B5EF4-FFF2-40B4-BE49-F238E27FC236}">
                <a16:creationId xmlns:a16="http://schemas.microsoft.com/office/drawing/2014/main" id="{FDBF843C-AF5A-CFCE-900C-721B4DBA2927}"/>
              </a:ext>
            </a:extLst>
          </p:cNvPr>
          <p:cNvSpPr/>
          <p:nvPr/>
        </p:nvSpPr>
        <p:spPr>
          <a:xfrm>
            <a:off x="2297009" y="3441035"/>
            <a:ext cx="904089" cy="2032526"/>
          </a:xfrm>
          <a:custGeom>
            <a:avLst/>
            <a:gdLst>
              <a:gd name="connsiteX0" fmla="*/ 1691 w 904089"/>
              <a:gd name="connsiteY0" fmla="*/ 13365 h 2032526"/>
              <a:gd name="connsiteX1" fmla="*/ 90591 w 904089"/>
              <a:gd name="connsiteY1" fmla="*/ 254665 h 2032526"/>
              <a:gd name="connsiteX2" fmla="*/ 357291 w 904089"/>
              <a:gd name="connsiteY2" fmla="*/ 927765 h 2032526"/>
              <a:gd name="connsiteX3" fmla="*/ 547791 w 904089"/>
              <a:gd name="connsiteY3" fmla="*/ 1003965 h 2032526"/>
              <a:gd name="connsiteX4" fmla="*/ 903391 w 904089"/>
              <a:gd name="connsiteY4" fmla="*/ 1511965 h 2032526"/>
              <a:gd name="connsiteX5" fmla="*/ 623991 w 904089"/>
              <a:gd name="connsiteY5" fmla="*/ 2007265 h 2032526"/>
              <a:gd name="connsiteX6" fmla="*/ 128691 w 904089"/>
              <a:gd name="connsiteY6" fmla="*/ 1816765 h 2032526"/>
              <a:gd name="connsiteX7" fmla="*/ 154091 w 904089"/>
              <a:gd name="connsiteY7" fmla="*/ 610265 h 2032526"/>
              <a:gd name="connsiteX8" fmla="*/ 1691 w 904089"/>
              <a:gd name="connsiteY8" fmla="*/ 13365 h 2032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4089" h="2032526">
                <a:moveTo>
                  <a:pt x="1691" y="13365"/>
                </a:moveTo>
                <a:cubicBezTo>
                  <a:pt x="-8892" y="-45902"/>
                  <a:pt x="31324" y="102265"/>
                  <a:pt x="90591" y="254665"/>
                </a:cubicBezTo>
                <a:cubicBezTo>
                  <a:pt x="149858" y="407065"/>
                  <a:pt x="281091" y="802882"/>
                  <a:pt x="357291" y="927765"/>
                </a:cubicBezTo>
                <a:cubicBezTo>
                  <a:pt x="433491" y="1052648"/>
                  <a:pt x="456774" y="906598"/>
                  <a:pt x="547791" y="1003965"/>
                </a:cubicBezTo>
                <a:cubicBezTo>
                  <a:pt x="638808" y="1101332"/>
                  <a:pt x="890691" y="1344748"/>
                  <a:pt x="903391" y="1511965"/>
                </a:cubicBezTo>
                <a:cubicBezTo>
                  <a:pt x="916091" y="1679182"/>
                  <a:pt x="753108" y="1956465"/>
                  <a:pt x="623991" y="2007265"/>
                </a:cubicBezTo>
                <a:cubicBezTo>
                  <a:pt x="494874" y="2058065"/>
                  <a:pt x="207008" y="2049598"/>
                  <a:pt x="128691" y="1816765"/>
                </a:cubicBezTo>
                <a:cubicBezTo>
                  <a:pt x="50374" y="1583932"/>
                  <a:pt x="181608" y="910832"/>
                  <a:pt x="154091" y="610265"/>
                </a:cubicBezTo>
                <a:cubicBezTo>
                  <a:pt x="126574" y="309698"/>
                  <a:pt x="12274" y="72632"/>
                  <a:pt x="1691" y="13365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0" name="フリーフォーム 1529">
            <a:extLst>
              <a:ext uri="{FF2B5EF4-FFF2-40B4-BE49-F238E27FC236}">
                <a16:creationId xmlns:a16="http://schemas.microsoft.com/office/drawing/2014/main" id="{AD2E4F86-8218-B8B6-A1C8-22E04E7E22A8}"/>
              </a:ext>
            </a:extLst>
          </p:cNvPr>
          <p:cNvSpPr/>
          <p:nvPr/>
        </p:nvSpPr>
        <p:spPr>
          <a:xfrm>
            <a:off x="2006537" y="5250187"/>
            <a:ext cx="548414" cy="3692787"/>
          </a:xfrm>
          <a:custGeom>
            <a:avLst/>
            <a:gdLst>
              <a:gd name="connsiteX0" fmla="*/ 482663 w 548414"/>
              <a:gd name="connsiteY0" fmla="*/ 33013 h 3692787"/>
              <a:gd name="connsiteX1" fmla="*/ 127063 w 548414"/>
              <a:gd name="connsiteY1" fmla="*/ 1696713 h 3692787"/>
              <a:gd name="connsiteX2" fmla="*/ 546163 w 548414"/>
              <a:gd name="connsiteY2" fmla="*/ 3055613 h 3692787"/>
              <a:gd name="connsiteX3" fmla="*/ 292163 w 548414"/>
              <a:gd name="connsiteY3" fmla="*/ 2903213 h 3692787"/>
              <a:gd name="connsiteX4" fmla="*/ 254063 w 548414"/>
              <a:gd name="connsiteY4" fmla="*/ 3677913 h 3692787"/>
              <a:gd name="connsiteX5" fmla="*/ 63 w 548414"/>
              <a:gd name="connsiteY5" fmla="*/ 2103113 h 3692787"/>
              <a:gd name="connsiteX6" fmla="*/ 279463 w 548414"/>
              <a:gd name="connsiteY6" fmla="*/ 312413 h 3692787"/>
              <a:gd name="connsiteX7" fmla="*/ 88963 w 548414"/>
              <a:gd name="connsiteY7" fmla="*/ 566413 h 3692787"/>
              <a:gd name="connsiteX8" fmla="*/ 482663 w 548414"/>
              <a:gd name="connsiteY8" fmla="*/ 33013 h 3692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414" h="3692787">
                <a:moveTo>
                  <a:pt x="482663" y="33013"/>
                </a:moveTo>
                <a:cubicBezTo>
                  <a:pt x="489013" y="221396"/>
                  <a:pt x="116480" y="1192946"/>
                  <a:pt x="127063" y="1696713"/>
                </a:cubicBezTo>
                <a:cubicBezTo>
                  <a:pt x="137646" y="2200480"/>
                  <a:pt x="518646" y="2854530"/>
                  <a:pt x="546163" y="3055613"/>
                </a:cubicBezTo>
                <a:cubicBezTo>
                  <a:pt x="573680" y="3256696"/>
                  <a:pt x="340846" y="2799496"/>
                  <a:pt x="292163" y="2903213"/>
                </a:cubicBezTo>
                <a:cubicBezTo>
                  <a:pt x="243480" y="3006930"/>
                  <a:pt x="302746" y="3811263"/>
                  <a:pt x="254063" y="3677913"/>
                </a:cubicBezTo>
                <a:cubicBezTo>
                  <a:pt x="205380" y="3544563"/>
                  <a:pt x="-4170" y="2664030"/>
                  <a:pt x="63" y="2103113"/>
                </a:cubicBezTo>
                <a:cubicBezTo>
                  <a:pt x="4296" y="1542196"/>
                  <a:pt x="264646" y="568530"/>
                  <a:pt x="279463" y="312413"/>
                </a:cubicBezTo>
                <a:cubicBezTo>
                  <a:pt x="294280" y="56296"/>
                  <a:pt x="55096" y="610863"/>
                  <a:pt x="88963" y="566413"/>
                </a:cubicBezTo>
                <a:cubicBezTo>
                  <a:pt x="122830" y="521963"/>
                  <a:pt x="476313" y="-155370"/>
                  <a:pt x="482663" y="33013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2" name="フリーフォーム 1531">
            <a:extLst>
              <a:ext uri="{FF2B5EF4-FFF2-40B4-BE49-F238E27FC236}">
                <a16:creationId xmlns:a16="http://schemas.microsoft.com/office/drawing/2014/main" id="{F9CF6AE1-37BB-279F-00F7-BCD886A6B127}"/>
              </a:ext>
            </a:extLst>
          </p:cNvPr>
          <p:cNvSpPr/>
          <p:nvPr/>
        </p:nvSpPr>
        <p:spPr>
          <a:xfrm>
            <a:off x="3975286" y="2705038"/>
            <a:ext cx="5540597" cy="1755791"/>
          </a:xfrm>
          <a:custGeom>
            <a:avLst/>
            <a:gdLst>
              <a:gd name="connsiteX0" fmla="*/ 114114 w 5540597"/>
              <a:gd name="connsiteY0" fmla="*/ 1714562 h 1755791"/>
              <a:gd name="connsiteX1" fmla="*/ 164914 w 5540597"/>
              <a:gd name="connsiteY1" fmla="*/ 1727262 h 1755791"/>
              <a:gd name="connsiteX2" fmla="*/ 3822514 w 5540597"/>
              <a:gd name="connsiteY2" fmla="*/ 774762 h 1755791"/>
              <a:gd name="connsiteX3" fmla="*/ 3822514 w 5540597"/>
              <a:gd name="connsiteY3" fmla="*/ 762062 h 1755791"/>
              <a:gd name="connsiteX4" fmla="*/ 5537014 w 5540597"/>
              <a:gd name="connsiteY4" fmla="*/ 62 h 1755791"/>
              <a:gd name="connsiteX5" fmla="*/ 3301814 w 5540597"/>
              <a:gd name="connsiteY5" fmla="*/ 723962 h 1755791"/>
              <a:gd name="connsiteX6" fmla="*/ 88714 w 5540597"/>
              <a:gd name="connsiteY6" fmla="*/ 1498662 h 1755791"/>
              <a:gd name="connsiteX7" fmla="*/ 1346014 w 5540597"/>
              <a:gd name="connsiteY7" fmla="*/ 1219262 h 1755791"/>
              <a:gd name="connsiteX8" fmla="*/ 114114 w 5540597"/>
              <a:gd name="connsiteY8" fmla="*/ 1714562 h 1755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40597" h="1755791">
                <a:moveTo>
                  <a:pt x="114114" y="1714562"/>
                </a:moveTo>
                <a:cubicBezTo>
                  <a:pt x="-169520" y="1799228"/>
                  <a:pt x="164914" y="1727262"/>
                  <a:pt x="164914" y="1727262"/>
                </a:cubicBezTo>
                <a:lnTo>
                  <a:pt x="3822514" y="774762"/>
                </a:lnTo>
                <a:cubicBezTo>
                  <a:pt x="4432114" y="613895"/>
                  <a:pt x="3822514" y="762062"/>
                  <a:pt x="3822514" y="762062"/>
                </a:cubicBezTo>
                <a:cubicBezTo>
                  <a:pt x="4108264" y="632945"/>
                  <a:pt x="5623797" y="6412"/>
                  <a:pt x="5537014" y="62"/>
                </a:cubicBezTo>
                <a:cubicBezTo>
                  <a:pt x="5450231" y="-6288"/>
                  <a:pt x="4209864" y="474195"/>
                  <a:pt x="3301814" y="723962"/>
                </a:cubicBezTo>
                <a:cubicBezTo>
                  <a:pt x="2393764" y="973729"/>
                  <a:pt x="414681" y="1416112"/>
                  <a:pt x="88714" y="1498662"/>
                </a:cubicBezTo>
                <a:cubicBezTo>
                  <a:pt x="-237253" y="1581212"/>
                  <a:pt x="1343897" y="1176929"/>
                  <a:pt x="1346014" y="1219262"/>
                </a:cubicBezTo>
                <a:cubicBezTo>
                  <a:pt x="1348131" y="1261595"/>
                  <a:pt x="724772" y="1507128"/>
                  <a:pt x="114114" y="1714562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3" name="フリーフォーム 1532">
            <a:extLst>
              <a:ext uri="{FF2B5EF4-FFF2-40B4-BE49-F238E27FC236}">
                <a16:creationId xmlns:a16="http://schemas.microsoft.com/office/drawing/2014/main" id="{B5E8346B-E5DA-C27A-C29A-B76639F6F9A5}"/>
              </a:ext>
            </a:extLst>
          </p:cNvPr>
          <p:cNvSpPr/>
          <p:nvPr/>
        </p:nvSpPr>
        <p:spPr>
          <a:xfrm>
            <a:off x="4717681" y="3402853"/>
            <a:ext cx="5328140" cy="1688209"/>
          </a:xfrm>
          <a:custGeom>
            <a:avLst/>
            <a:gdLst>
              <a:gd name="connsiteX0" fmla="*/ 5302619 w 5328140"/>
              <a:gd name="connsiteY0" fmla="*/ 747 h 1688209"/>
              <a:gd name="connsiteX1" fmla="*/ 1022719 w 5328140"/>
              <a:gd name="connsiteY1" fmla="*/ 1600947 h 1688209"/>
              <a:gd name="connsiteX2" fmla="*/ 1772019 w 5328140"/>
              <a:gd name="connsiteY2" fmla="*/ 1486647 h 1688209"/>
              <a:gd name="connsiteX3" fmla="*/ 1822819 w 5328140"/>
              <a:gd name="connsiteY3" fmla="*/ 1575547 h 1688209"/>
              <a:gd name="connsiteX4" fmla="*/ 6719 w 5328140"/>
              <a:gd name="connsiteY4" fmla="*/ 775447 h 1688209"/>
              <a:gd name="connsiteX5" fmla="*/ 1289419 w 5328140"/>
              <a:gd name="connsiteY5" fmla="*/ 1486647 h 1688209"/>
              <a:gd name="connsiteX6" fmla="*/ 3359519 w 5328140"/>
              <a:gd name="connsiteY6" fmla="*/ 902447 h 1688209"/>
              <a:gd name="connsiteX7" fmla="*/ 2826119 w 5328140"/>
              <a:gd name="connsiteY7" fmla="*/ 1385047 h 1688209"/>
              <a:gd name="connsiteX8" fmla="*/ 5302619 w 5328140"/>
              <a:gd name="connsiteY8" fmla="*/ 747 h 168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28140" h="1688209">
                <a:moveTo>
                  <a:pt x="5302619" y="747"/>
                </a:moveTo>
                <a:cubicBezTo>
                  <a:pt x="5002052" y="36730"/>
                  <a:pt x="1611152" y="1353297"/>
                  <a:pt x="1022719" y="1600947"/>
                </a:cubicBezTo>
                <a:cubicBezTo>
                  <a:pt x="434286" y="1848597"/>
                  <a:pt x="1638669" y="1490880"/>
                  <a:pt x="1772019" y="1486647"/>
                </a:cubicBezTo>
                <a:cubicBezTo>
                  <a:pt x="1905369" y="1482414"/>
                  <a:pt x="2117035" y="1694080"/>
                  <a:pt x="1822819" y="1575547"/>
                </a:cubicBezTo>
                <a:cubicBezTo>
                  <a:pt x="1528603" y="1457014"/>
                  <a:pt x="95619" y="790264"/>
                  <a:pt x="6719" y="775447"/>
                </a:cubicBezTo>
                <a:cubicBezTo>
                  <a:pt x="-82181" y="760630"/>
                  <a:pt x="730619" y="1465480"/>
                  <a:pt x="1289419" y="1486647"/>
                </a:cubicBezTo>
                <a:cubicBezTo>
                  <a:pt x="1848219" y="1507814"/>
                  <a:pt x="3103402" y="919380"/>
                  <a:pt x="3359519" y="902447"/>
                </a:cubicBezTo>
                <a:cubicBezTo>
                  <a:pt x="3615636" y="885514"/>
                  <a:pt x="2495919" y="1531097"/>
                  <a:pt x="2826119" y="1385047"/>
                </a:cubicBezTo>
                <a:cubicBezTo>
                  <a:pt x="3156319" y="1238997"/>
                  <a:pt x="5603186" y="-35236"/>
                  <a:pt x="5302619" y="747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4" name="フリーフォーム 1533">
            <a:extLst>
              <a:ext uri="{FF2B5EF4-FFF2-40B4-BE49-F238E27FC236}">
                <a16:creationId xmlns:a16="http://schemas.microsoft.com/office/drawing/2014/main" id="{F5223B21-E2BA-EC14-CCB7-A9B74FFCE44E}"/>
              </a:ext>
            </a:extLst>
          </p:cNvPr>
          <p:cNvSpPr/>
          <p:nvPr/>
        </p:nvSpPr>
        <p:spPr>
          <a:xfrm>
            <a:off x="1371594" y="4218928"/>
            <a:ext cx="1067299" cy="4526456"/>
          </a:xfrm>
          <a:custGeom>
            <a:avLst/>
            <a:gdLst>
              <a:gd name="connsiteX0" fmla="*/ 1066806 w 1067299"/>
              <a:gd name="connsiteY0" fmla="*/ 10172 h 4526456"/>
              <a:gd name="connsiteX1" fmla="*/ 342906 w 1067299"/>
              <a:gd name="connsiteY1" fmla="*/ 276872 h 4526456"/>
              <a:gd name="connsiteX2" fmla="*/ 596906 w 1067299"/>
              <a:gd name="connsiteY2" fmla="*/ 378472 h 4526456"/>
              <a:gd name="connsiteX3" fmla="*/ 6 w 1067299"/>
              <a:gd name="connsiteY3" fmla="*/ 670572 h 4526456"/>
              <a:gd name="connsiteX4" fmla="*/ 609606 w 1067299"/>
              <a:gd name="connsiteY4" fmla="*/ 657872 h 4526456"/>
              <a:gd name="connsiteX5" fmla="*/ 139706 w 1067299"/>
              <a:gd name="connsiteY5" fmla="*/ 1000772 h 4526456"/>
              <a:gd name="connsiteX6" fmla="*/ 38106 w 1067299"/>
              <a:gd name="connsiteY6" fmla="*/ 2232672 h 4526456"/>
              <a:gd name="connsiteX7" fmla="*/ 279406 w 1067299"/>
              <a:gd name="connsiteY7" fmla="*/ 2169172 h 4526456"/>
              <a:gd name="connsiteX8" fmla="*/ 50806 w 1067299"/>
              <a:gd name="connsiteY8" fmla="*/ 4480572 h 4526456"/>
              <a:gd name="connsiteX9" fmla="*/ 292106 w 1067299"/>
              <a:gd name="connsiteY9" fmla="*/ 3439172 h 4526456"/>
              <a:gd name="connsiteX10" fmla="*/ 596906 w 1067299"/>
              <a:gd name="connsiteY10" fmla="*/ 264172 h 4526456"/>
              <a:gd name="connsiteX11" fmla="*/ 215906 w 1067299"/>
              <a:gd name="connsiteY11" fmla="*/ 670572 h 4526456"/>
              <a:gd name="connsiteX12" fmla="*/ 1066806 w 1067299"/>
              <a:gd name="connsiteY12" fmla="*/ 10172 h 452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67299" h="4526456">
                <a:moveTo>
                  <a:pt x="1066806" y="10172"/>
                </a:moveTo>
                <a:cubicBezTo>
                  <a:pt x="1087973" y="-55445"/>
                  <a:pt x="421223" y="215489"/>
                  <a:pt x="342906" y="276872"/>
                </a:cubicBezTo>
                <a:cubicBezTo>
                  <a:pt x="264589" y="338255"/>
                  <a:pt x="654056" y="312855"/>
                  <a:pt x="596906" y="378472"/>
                </a:cubicBezTo>
                <a:cubicBezTo>
                  <a:pt x="539756" y="444089"/>
                  <a:pt x="-2111" y="624005"/>
                  <a:pt x="6" y="670572"/>
                </a:cubicBezTo>
                <a:cubicBezTo>
                  <a:pt x="2123" y="717139"/>
                  <a:pt x="586323" y="602839"/>
                  <a:pt x="609606" y="657872"/>
                </a:cubicBezTo>
                <a:cubicBezTo>
                  <a:pt x="632889" y="712905"/>
                  <a:pt x="234956" y="738305"/>
                  <a:pt x="139706" y="1000772"/>
                </a:cubicBezTo>
                <a:cubicBezTo>
                  <a:pt x="44456" y="1263239"/>
                  <a:pt x="14823" y="2037939"/>
                  <a:pt x="38106" y="2232672"/>
                </a:cubicBezTo>
                <a:cubicBezTo>
                  <a:pt x="61389" y="2427405"/>
                  <a:pt x="277289" y="1794522"/>
                  <a:pt x="279406" y="2169172"/>
                </a:cubicBezTo>
                <a:cubicBezTo>
                  <a:pt x="281523" y="2543822"/>
                  <a:pt x="48689" y="4268905"/>
                  <a:pt x="50806" y="4480572"/>
                </a:cubicBezTo>
                <a:cubicBezTo>
                  <a:pt x="52923" y="4692239"/>
                  <a:pt x="201089" y="4141905"/>
                  <a:pt x="292106" y="3439172"/>
                </a:cubicBezTo>
                <a:cubicBezTo>
                  <a:pt x="383123" y="2736439"/>
                  <a:pt x="609606" y="725605"/>
                  <a:pt x="596906" y="264172"/>
                </a:cubicBezTo>
                <a:cubicBezTo>
                  <a:pt x="584206" y="-197261"/>
                  <a:pt x="133356" y="715022"/>
                  <a:pt x="215906" y="670572"/>
                </a:cubicBezTo>
                <a:cubicBezTo>
                  <a:pt x="298456" y="626122"/>
                  <a:pt x="1045639" y="75789"/>
                  <a:pt x="1066806" y="10172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5" name="フリーフォーム 1534">
            <a:extLst>
              <a:ext uri="{FF2B5EF4-FFF2-40B4-BE49-F238E27FC236}">
                <a16:creationId xmlns:a16="http://schemas.microsoft.com/office/drawing/2014/main" id="{DADF22CF-E9EA-3236-BAC9-A532B57A74EF}"/>
              </a:ext>
            </a:extLst>
          </p:cNvPr>
          <p:cNvSpPr/>
          <p:nvPr/>
        </p:nvSpPr>
        <p:spPr>
          <a:xfrm>
            <a:off x="2823705" y="3632078"/>
            <a:ext cx="1841130" cy="5008883"/>
          </a:xfrm>
          <a:custGeom>
            <a:avLst/>
            <a:gdLst>
              <a:gd name="connsiteX0" fmla="*/ 1519695 w 1841130"/>
              <a:gd name="connsiteY0" fmla="*/ 122 h 5008883"/>
              <a:gd name="connsiteX1" fmla="*/ 376695 w 1841130"/>
              <a:gd name="connsiteY1" fmla="*/ 1613022 h 5008883"/>
              <a:gd name="connsiteX2" fmla="*/ 643395 w 1841130"/>
              <a:gd name="connsiteY2" fmla="*/ 2260722 h 5008883"/>
              <a:gd name="connsiteX3" fmla="*/ 579895 w 1841130"/>
              <a:gd name="connsiteY3" fmla="*/ 2184522 h 5008883"/>
              <a:gd name="connsiteX4" fmla="*/ 1824495 w 1841130"/>
              <a:gd name="connsiteY4" fmla="*/ 4940422 h 5008883"/>
              <a:gd name="connsiteX5" fmla="*/ 1240295 w 1841130"/>
              <a:gd name="connsiteY5" fmla="*/ 4026022 h 5008883"/>
              <a:gd name="connsiteX6" fmla="*/ 440195 w 1841130"/>
              <a:gd name="connsiteY6" fmla="*/ 2413122 h 5008883"/>
              <a:gd name="connsiteX7" fmla="*/ 452895 w 1841130"/>
              <a:gd name="connsiteY7" fmla="*/ 1346322 h 5008883"/>
              <a:gd name="connsiteX8" fmla="*/ 490995 w 1841130"/>
              <a:gd name="connsiteY8" fmla="*/ 1257422 h 5008883"/>
              <a:gd name="connsiteX9" fmla="*/ 33795 w 1841130"/>
              <a:gd name="connsiteY9" fmla="*/ 1524122 h 5008883"/>
              <a:gd name="connsiteX10" fmla="*/ 1519695 w 1841130"/>
              <a:gd name="connsiteY10" fmla="*/ 122 h 5008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1130" h="5008883">
                <a:moveTo>
                  <a:pt x="1519695" y="122"/>
                </a:moveTo>
                <a:cubicBezTo>
                  <a:pt x="1576845" y="14939"/>
                  <a:pt x="522745" y="1236255"/>
                  <a:pt x="376695" y="1613022"/>
                </a:cubicBezTo>
                <a:cubicBezTo>
                  <a:pt x="230645" y="1989789"/>
                  <a:pt x="609528" y="2165472"/>
                  <a:pt x="643395" y="2260722"/>
                </a:cubicBezTo>
                <a:cubicBezTo>
                  <a:pt x="677262" y="2355972"/>
                  <a:pt x="383045" y="1737905"/>
                  <a:pt x="579895" y="2184522"/>
                </a:cubicBezTo>
                <a:cubicBezTo>
                  <a:pt x="776745" y="2631139"/>
                  <a:pt x="1714428" y="4633505"/>
                  <a:pt x="1824495" y="4940422"/>
                </a:cubicBezTo>
                <a:cubicBezTo>
                  <a:pt x="1934562" y="5247339"/>
                  <a:pt x="1471012" y="4447239"/>
                  <a:pt x="1240295" y="4026022"/>
                </a:cubicBezTo>
                <a:cubicBezTo>
                  <a:pt x="1009578" y="3604805"/>
                  <a:pt x="571428" y="2859739"/>
                  <a:pt x="440195" y="2413122"/>
                </a:cubicBezTo>
                <a:cubicBezTo>
                  <a:pt x="308962" y="1966505"/>
                  <a:pt x="444428" y="1538939"/>
                  <a:pt x="452895" y="1346322"/>
                </a:cubicBezTo>
                <a:cubicBezTo>
                  <a:pt x="461362" y="1153705"/>
                  <a:pt x="560845" y="1227789"/>
                  <a:pt x="490995" y="1257422"/>
                </a:cubicBezTo>
                <a:cubicBezTo>
                  <a:pt x="421145" y="1287055"/>
                  <a:pt x="-141888" y="1731555"/>
                  <a:pt x="33795" y="1524122"/>
                </a:cubicBezTo>
                <a:cubicBezTo>
                  <a:pt x="209478" y="1316689"/>
                  <a:pt x="1462545" y="-14695"/>
                  <a:pt x="1519695" y="122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F1EFC421-75C9-3272-C57A-78DB261E1BBD}"/>
              </a:ext>
            </a:extLst>
          </p:cNvPr>
          <p:cNvSpPr/>
          <p:nvPr/>
        </p:nvSpPr>
        <p:spPr>
          <a:xfrm>
            <a:off x="-89683" y="5575062"/>
            <a:ext cx="1664362" cy="2100026"/>
          </a:xfrm>
          <a:custGeom>
            <a:avLst/>
            <a:gdLst>
              <a:gd name="connsiteX0" fmla="*/ 783 w 1664362"/>
              <a:gd name="connsiteY0" fmla="*/ 38338 h 2100026"/>
              <a:gd name="connsiteX1" fmla="*/ 394483 w 1664362"/>
              <a:gd name="connsiteY1" fmla="*/ 51038 h 2100026"/>
              <a:gd name="connsiteX2" fmla="*/ 1512083 w 1664362"/>
              <a:gd name="connsiteY2" fmla="*/ 114538 h 2100026"/>
              <a:gd name="connsiteX3" fmla="*/ 1613683 w 1664362"/>
              <a:gd name="connsiteY3" fmla="*/ 1181338 h 2100026"/>
              <a:gd name="connsiteX4" fmla="*/ 1131083 w 1664362"/>
              <a:gd name="connsiteY4" fmla="*/ 940038 h 2100026"/>
              <a:gd name="connsiteX5" fmla="*/ 1042183 w 1664362"/>
              <a:gd name="connsiteY5" fmla="*/ 2095738 h 2100026"/>
              <a:gd name="connsiteX6" fmla="*/ 673883 w 1664362"/>
              <a:gd name="connsiteY6" fmla="*/ 1359138 h 2100026"/>
              <a:gd name="connsiteX7" fmla="*/ 470683 w 1664362"/>
              <a:gd name="connsiteY7" fmla="*/ 952738 h 2100026"/>
              <a:gd name="connsiteX8" fmla="*/ 521483 w 1664362"/>
              <a:gd name="connsiteY8" fmla="*/ 609838 h 2100026"/>
              <a:gd name="connsiteX9" fmla="*/ 783 w 1664362"/>
              <a:gd name="connsiteY9" fmla="*/ 38338 h 2100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64362" h="2100026">
                <a:moveTo>
                  <a:pt x="783" y="38338"/>
                </a:moveTo>
                <a:cubicBezTo>
                  <a:pt x="-20384" y="-54795"/>
                  <a:pt x="394483" y="51038"/>
                  <a:pt x="394483" y="51038"/>
                </a:cubicBezTo>
                <a:cubicBezTo>
                  <a:pt x="646366" y="63738"/>
                  <a:pt x="1308883" y="-73845"/>
                  <a:pt x="1512083" y="114538"/>
                </a:cubicBezTo>
                <a:cubicBezTo>
                  <a:pt x="1715283" y="302921"/>
                  <a:pt x="1677183" y="1043755"/>
                  <a:pt x="1613683" y="1181338"/>
                </a:cubicBezTo>
                <a:cubicBezTo>
                  <a:pt x="1550183" y="1318921"/>
                  <a:pt x="1226333" y="787638"/>
                  <a:pt x="1131083" y="940038"/>
                </a:cubicBezTo>
                <a:cubicBezTo>
                  <a:pt x="1035833" y="1092438"/>
                  <a:pt x="1118383" y="2025888"/>
                  <a:pt x="1042183" y="2095738"/>
                </a:cubicBezTo>
                <a:cubicBezTo>
                  <a:pt x="965983" y="2165588"/>
                  <a:pt x="673883" y="1359138"/>
                  <a:pt x="673883" y="1359138"/>
                </a:cubicBezTo>
                <a:cubicBezTo>
                  <a:pt x="578633" y="1168638"/>
                  <a:pt x="496083" y="1077621"/>
                  <a:pt x="470683" y="952738"/>
                </a:cubicBezTo>
                <a:cubicBezTo>
                  <a:pt x="445283" y="827855"/>
                  <a:pt x="601916" y="762238"/>
                  <a:pt x="521483" y="609838"/>
                </a:cubicBezTo>
                <a:cubicBezTo>
                  <a:pt x="441050" y="457438"/>
                  <a:pt x="21950" y="131471"/>
                  <a:pt x="783" y="38338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EFE2AE48-076C-4B29-016A-9D184A28747F}"/>
              </a:ext>
            </a:extLst>
          </p:cNvPr>
          <p:cNvSpPr/>
          <p:nvPr/>
        </p:nvSpPr>
        <p:spPr>
          <a:xfrm>
            <a:off x="2340922" y="2285159"/>
            <a:ext cx="680655" cy="140477"/>
          </a:xfrm>
          <a:custGeom>
            <a:avLst/>
            <a:gdLst>
              <a:gd name="connsiteX0" fmla="*/ 2228 w 680655"/>
              <a:gd name="connsiteY0" fmla="*/ 83391 h 140477"/>
              <a:gd name="connsiteX1" fmla="*/ 256228 w 680655"/>
              <a:gd name="connsiteY1" fmla="*/ 841 h 140477"/>
              <a:gd name="connsiteX2" fmla="*/ 332428 w 680655"/>
              <a:gd name="connsiteY2" fmla="*/ 38941 h 140477"/>
              <a:gd name="connsiteX3" fmla="*/ 395928 w 680655"/>
              <a:gd name="connsiteY3" fmla="*/ 10366 h 140477"/>
              <a:gd name="connsiteX4" fmla="*/ 675328 w 680655"/>
              <a:gd name="connsiteY4" fmla="*/ 137366 h 140477"/>
              <a:gd name="connsiteX5" fmla="*/ 567378 w 680655"/>
              <a:gd name="connsiteY5" fmla="*/ 99266 h 140477"/>
              <a:gd name="connsiteX6" fmla="*/ 418153 w 680655"/>
              <a:gd name="connsiteY6" fmla="*/ 73866 h 140477"/>
              <a:gd name="connsiteX7" fmla="*/ 2228 w 680655"/>
              <a:gd name="connsiteY7" fmla="*/ 83391 h 140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0655" h="140477">
                <a:moveTo>
                  <a:pt x="2228" y="83391"/>
                </a:moveTo>
                <a:cubicBezTo>
                  <a:pt x="-24760" y="71220"/>
                  <a:pt x="201195" y="8249"/>
                  <a:pt x="256228" y="841"/>
                </a:cubicBezTo>
                <a:cubicBezTo>
                  <a:pt x="311261" y="-6567"/>
                  <a:pt x="309145" y="37353"/>
                  <a:pt x="332428" y="38941"/>
                </a:cubicBezTo>
                <a:cubicBezTo>
                  <a:pt x="355711" y="40528"/>
                  <a:pt x="338778" y="-6038"/>
                  <a:pt x="395928" y="10366"/>
                </a:cubicBezTo>
                <a:cubicBezTo>
                  <a:pt x="453078" y="26770"/>
                  <a:pt x="646753" y="122549"/>
                  <a:pt x="675328" y="137366"/>
                </a:cubicBezTo>
                <a:cubicBezTo>
                  <a:pt x="703903" y="152183"/>
                  <a:pt x="610240" y="109849"/>
                  <a:pt x="567378" y="99266"/>
                </a:cubicBezTo>
                <a:cubicBezTo>
                  <a:pt x="524516" y="88683"/>
                  <a:pt x="508111" y="79158"/>
                  <a:pt x="418153" y="73866"/>
                </a:cubicBezTo>
                <a:cubicBezTo>
                  <a:pt x="328195" y="68574"/>
                  <a:pt x="29216" y="95562"/>
                  <a:pt x="2228" y="83391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B31BC410-0D34-F246-6712-43343EBD0A3B}"/>
              </a:ext>
            </a:extLst>
          </p:cNvPr>
          <p:cNvSpPr/>
          <p:nvPr/>
        </p:nvSpPr>
        <p:spPr>
          <a:xfrm>
            <a:off x="2437171" y="2245030"/>
            <a:ext cx="559013" cy="358900"/>
          </a:xfrm>
          <a:custGeom>
            <a:avLst/>
            <a:gdLst>
              <a:gd name="connsiteX0" fmla="*/ 1229 w 559013"/>
              <a:gd name="connsiteY0" fmla="*/ 358470 h 358900"/>
              <a:gd name="connsiteX1" fmla="*/ 150454 w 559013"/>
              <a:gd name="connsiteY1" fmla="*/ 187020 h 358900"/>
              <a:gd name="connsiteX2" fmla="*/ 442554 w 559013"/>
              <a:gd name="connsiteY2" fmla="*/ 269570 h 358900"/>
              <a:gd name="connsiteX3" fmla="*/ 534629 w 559013"/>
              <a:gd name="connsiteY3" fmla="*/ 234645 h 358900"/>
              <a:gd name="connsiteX4" fmla="*/ 531454 w 559013"/>
              <a:gd name="connsiteY4" fmla="*/ 177495 h 358900"/>
              <a:gd name="connsiteX5" fmla="*/ 226654 w 559013"/>
              <a:gd name="connsiteY5" fmla="*/ 2870 h 358900"/>
              <a:gd name="connsiteX6" fmla="*/ 166329 w 559013"/>
              <a:gd name="connsiteY6" fmla="*/ 69545 h 358900"/>
              <a:gd name="connsiteX7" fmla="*/ 58379 w 559013"/>
              <a:gd name="connsiteY7" fmla="*/ 79070 h 358900"/>
              <a:gd name="connsiteX8" fmla="*/ 77429 w 559013"/>
              <a:gd name="connsiteY8" fmla="*/ 231470 h 358900"/>
              <a:gd name="connsiteX9" fmla="*/ 1229 w 559013"/>
              <a:gd name="connsiteY9" fmla="*/ 358470 h 35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9013" h="358900">
                <a:moveTo>
                  <a:pt x="1229" y="358470"/>
                </a:moveTo>
                <a:cubicBezTo>
                  <a:pt x="13400" y="351062"/>
                  <a:pt x="76900" y="201837"/>
                  <a:pt x="150454" y="187020"/>
                </a:cubicBezTo>
                <a:cubicBezTo>
                  <a:pt x="224008" y="172203"/>
                  <a:pt x="378525" y="261633"/>
                  <a:pt x="442554" y="269570"/>
                </a:cubicBezTo>
                <a:cubicBezTo>
                  <a:pt x="506583" y="277507"/>
                  <a:pt x="519812" y="249991"/>
                  <a:pt x="534629" y="234645"/>
                </a:cubicBezTo>
                <a:cubicBezTo>
                  <a:pt x="549446" y="219299"/>
                  <a:pt x="582783" y="216124"/>
                  <a:pt x="531454" y="177495"/>
                </a:cubicBezTo>
                <a:cubicBezTo>
                  <a:pt x="480125" y="138866"/>
                  <a:pt x="287508" y="20862"/>
                  <a:pt x="226654" y="2870"/>
                </a:cubicBezTo>
                <a:cubicBezTo>
                  <a:pt x="165800" y="-15122"/>
                  <a:pt x="194375" y="56845"/>
                  <a:pt x="166329" y="69545"/>
                </a:cubicBezTo>
                <a:cubicBezTo>
                  <a:pt x="138283" y="82245"/>
                  <a:pt x="73196" y="52082"/>
                  <a:pt x="58379" y="79070"/>
                </a:cubicBezTo>
                <a:cubicBezTo>
                  <a:pt x="43562" y="106058"/>
                  <a:pt x="83779" y="187020"/>
                  <a:pt x="77429" y="231470"/>
                </a:cubicBezTo>
                <a:cubicBezTo>
                  <a:pt x="71079" y="275920"/>
                  <a:pt x="-10942" y="365878"/>
                  <a:pt x="1229" y="358470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6" name="フリーフォーム 1535">
            <a:extLst>
              <a:ext uri="{FF2B5EF4-FFF2-40B4-BE49-F238E27FC236}">
                <a16:creationId xmlns:a16="http://schemas.microsoft.com/office/drawing/2014/main" id="{2E7D4E9A-B924-AA7A-8523-C17C9FC8ED74}"/>
              </a:ext>
            </a:extLst>
          </p:cNvPr>
          <p:cNvSpPr/>
          <p:nvPr/>
        </p:nvSpPr>
        <p:spPr>
          <a:xfrm>
            <a:off x="3082771" y="2352672"/>
            <a:ext cx="1058561" cy="360142"/>
          </a:xfrm>
          <a:custGeom>
            <a:avLst/>
            <a:gdLst>
              <a:gd name="connsiteX0" fmla="*/ 154 w 1058561"/>
              <a:gd name="connsiteY0" fmla="*/ 123828 h 360142"/>
              <a:gd name="connsiteX1" fmla="*/ 352579 w 1058561"/>
              <a:gd name="connsiteY1" fmla="*/ 44453 h 360142"/>
              <a:gd name="connsiteX2" fmla="*/ 358929 w 1058561"/>
              <a:gd name="connsiteY2" fmla="*/ 12703 h 360142"/>
              <a:gd name="connsiteX3" fmla="*/ 558954 w 1058561"/>
              <a:gd name="connsiteY3" fmla="*/ 41278 h 360142"/>
              <a:gd name="connsiteX4" fmla="*/ 587529 w 1058561"/>
              <a:gd name="connsiteY4" fmla="*/ 50803 h 360142"/>
              <a:gd name="connsiteX5" fmla="*/ 1047904 w 1058561"/>
              <a:gd name="connsiteY5" fmla="*/ 352428 h 360142"/>
              <a:gd name="connsiteX6" fmla="*/ 892329 w 1058561"/>
              <a:gd name="connsiteY6" fmla="*/ 257178 h 360142"/>
              <a:gd name="connsiteX7" fmla="*/ 673254 w 1058561"/>
              <a:gd name="connsiteY7" fmla="*/ 111128 h 360142"/>
              <a:gd name="connsiteX8" fmla="*/ 416079 w 1058561"/>
              <a:gd name="connsiteY8" fmla="*/ 3 h 360142"/>
              <a:gd name="connsiteX9" fmla="*/ 400204 w 1058561"/>
              <a:gd name="connsiteY9" fmla="*/ 114303 h 360142"/>
              <a:gd name="connsiteX10" fmla="*/ 154 w 1058561"/>
              <a:gd name="connsiteY10" fmla="*/ 123828 h 360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58561" h="360142">
                <a:moveTo>
                  <a:pt x="154" y="123828"/>
                </a:moveTo>
                <a:cubicBezTo>
                  <a:pt x="-7784" y="112186"/>
                  <a:pt x="292783" y="62974"/>
                  <a:pt x="352579" y="44453"/>
                </a:cubicBezTo>
                <a:cubicBezTo>
                  <a:pt x="412375" y="25932"/>
                  <a:pt x="324533" y="13232"/>
                  <a:pt x="358929" y="12703"/>
                </a:cubicBezTo>
                <a:cubicBezTo>
                  <a:pt x="393325" y="12174"/>
                  <a:pt x="520854" y="34928"/>
                  <a:pt x="558954" y="41278"/>
                </a:cubicBezTo>
                <a:cubicBezTo>
                  <a:pt x="597054" y="47628"/>
                  <a:pt x="506037" y="-1055"/>
                  <a:pt x="587529" y="50803"/>
                </a:cubicBezTo>
                <a:cubicBezTo>
                  <a:pt x="669021" y="102661"/>
                  <a:pt x="997104" y="318032"/>
                  <a:pt x="1047904" y="352428"/>
                </a:cubicBezTo>
                <a:cubicBezTo>
                  <a:pt x="1098704" y="386824"/>
                  <a:pt x="954771" y="297395"/>
                  <a:pt x="892329" y="257178"/>
                </a:cubicBezTo>
                <a:cubicBezTo>
                  <a:pt x="829887" y="216961"/>
                  <a:pt x="752629" y="153990"/>
                  <a:pt x="673254" y="111128"/>
                </a:cubicBezTo>
                <a:cubicBezTo>
                  <a:pt x="593879" y="68266"/>
                  <a:pt x="461587" y="-526"/>
                  <a:pt x="416079" y="3"/>
                </a:cubicBezTo>
                <a:cubicBezTo>
                  <a:pt x="370571" y="532"/>
                  <a:pt x="464762" y="94195"/>
                  <a:pt x="400204" y="114303"/>
                </a:cubicBezTo>
                <a:cubicBezTo>
                  <a:pt x="335646" y="134411"/>
                  <a:pt x="8092" y="135470"/>
                  <a:pt x="154" y="123828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7" name="フリーフォーム 1536">
            <a:extLst>
              <a:ext uri="{FF2B5EF4-FFF2-40B4-BE49-F238E27FC236}">
                <a16:creationId xmlns:a16="http://schemas.microsoft.com/office/drawing/2014/main" id="{D14089E7-2D08-BB6D-0B14-E0FFD35D8788}"/>
              </a:ext>
            </a:extLst>
          </p:cNvPr>
          <p:cNvSpPr/>
          <p:nvPr/>
        </p:nvSpPr>
        <p:spPr>
          <a:xfrm>
            <a:off x="3136083" y="2371647"/>
            <a:ext cx="969308" cy="366721"/>
          </a:xfrm>
          <a:custGeom>
            <a:avLst/>
            <a:gdLst>
              <a:gd name="connsiteX0" fmla="*/ 3992 w 969308"/>
              <a:gd name="connsiteY0" fmla="*/ 3253 h 366721"/>
              <a:gd name="connsiteX1" fmla="*/ 70667 w 969308"/>
              <a:gd name="connsiteY1" fmla="*/ 19128 h 366721"/>
              <a:gd name="connsiteX2" fmla="*/ 362767 w 969308"/>
              <a:gd name="connsiteY2" fmla="*/ 12778 h 366721"/>
              <a:gd name="connsiteX3" fmla="*/ 715192 w 969308"/>
              <a:gd name="connsiteY3" fmla="*/ 149303 h 366721"/>
              <a:gd name="connsiteX4" fmla="*/ 594542 w 969308"/>
              <a:gd name="connsiteY4" fmla="*/ 101678 h 366721"/>
              <a:gd name="connsiteX5" fmla="*/ 969192 w 969308"/>
              <a:gd name="connsiteY5" fmla="*/ 365203 h 366721"/>
              <a:gd name="connsiteX6" fmla="*/ 632642 w 969308"/>
              <a:gd name="connsiteY6" fmla="*/ 206453 h 366721"/>
              <a:gd name="connsiteX7" fmla="*/ 442142 w 969308"/>
              <a:gd name="connsiteY7" fmla="*/ 136603 h 366721"/>
              <a:gd name="connsiteX8" fmla="*/ 172267 w 969308"/>
              <a:gd name="connsiteY8" fmla="*/ 117553 h 366721"/>
              <a:gd name="connsiteX9" fmla="*/ 213542 w 969308"/>
              <a:gd name="connsiteY9" fmla="*/ 95328 h 366721"/>
              <a:gd name="connsiteX10" fmla="*/ 3992 w 969308"/>
              <a:gd name="connsiteY10" fmla="*/ 3253 h 366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9308" h="366721">
                <a:moveTo>
                  <a:pt x="3992" y="3253"/>
                </a:moveTo>
                <a:cubicBezTo>
                  <a:pt x="-19821" y="-9447"/>
                  <a:pt x="70667" y="19128"/>
                  <a:pt x="70667" y="19128"/>
                </a:cubicBezTo>
                <a:cubicBezTo>
                  <a:pt x="130463" y="20715"/>
                  <a:pt x="255346" y="-8918"/>
                  <a:pt x="362767" y="12778"/>
                </a:cubicBezTo>
                <a:cubicBezTo>
                  <a:pt x="470188" y="34474"/>
                  <a:pt x="676563" y="134486"/>
                  <a:pt x="715192" y="149303"/>
                </a:cubicBezTo>
                <a:cubicBezTo>
                  <a:pt x="753821" y="164120"/>
                  <a:pt x="552209" y="65695"/>
                  <a:pt x="594542" y="101678"/>
                </a:cubicBezTo>
                <a:cubicBezTo>
                  <a:pt x="636875" y="137661"/>
                  <a:pt x="962842" y="347741"/>
                  <a:pt x="969192" y="365203"/>
                </a:cubicBezTo>
                <a:cubicBezTo>
                  <a:pt x="975542" y="382665"/>
                  <a:pt x="720484" y="244553"/>
                  <a:pt x="632642" y="206453"/>
                </a:cubicBezTo>
                <a:cubicBezTo>
                  <a:pt x="544800" y="168353"/>
                  <a:pt x="518871" y="151420"/>
                  <a:pt x="442142" y="136603"/>
                </a:cubicBezTo>
                <a:cubicBezTo>
                  <a:pt x="365413" y="121786"/>
                  <a:pt x="210367" y="124432"/>
                  <a:pt x="172267" y="117553"/>
                </a:cubicBezTo>
                <a:cubicBezTo>
                  <a:pt x="134167" y="110674"/>
                  <a:pt x="236825" y="112261"/>
                  <a:pt x="213542" y="95328"/>
                </a:cubicBezTo>
                <a:cubicBezTo>
                  <a:pt x="190259" y="78395"/>
                  <a:pt x="27805" y="15953"/>
                  <a:pt x="3992" y="3253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8" name="フリーフォーム 1537">
            <a:extLst>
              <a:ext uri="{FF2B5EF4-FFF2-40B4-BE49-F238E27FC236}">
                <a16:creationId xmlns:a16="http://schemas.microsoft.com/office/drawing/2014/main" id="{8352309D-2C09-AAB3-A286-EC556A86A825}"/>
              </a:ext>
            </a:extLst>
          </p:cNvPr>
          <p:cNvSpPr/>
          <p:nvPr/>
        </p:nvSpPr>
        <p:spPr>
          <a:xfrm>
            <a:off x="2615300" y="3105302"/>
            <a:ext cx="813844" cy="872994"/>
          </a:xfrm>
          <a:custGeom>
            <a:avLst/>
            <a:gdLst>
              <a:gd name="connsiteX0" fmla="*/ 4075 w 813844"/>
              <a:gd name="connsiteY0" fmla="*/ 225273 h 872994"/>
              <a:gd name="connsiteX1" fmla="*/ 391425 w 813844"/>
              <a:gd name="connsiteY1" fmla="*/ 155423 h 872994"/>
              <a:gd name="connsiteX2" fmla="*/ 547000 w 813844"/>
              <a:gd name="connsiteY2" fmla="*/ 266548 h 872994"/>
              <a:gd name="connsiteX3" fmla="*/ 569225 w 813844"/>
              <a:gd name="connsiteY3" fmla="*/ 279248 h 872994"/>
              <a:gd name="connsiteX4" fmla="*/ 686700 w 813844"/>
              <a:gd name="connsiteY4" fmla="*/ 434823 h 872994"/>
              <a:gd name="connsiteX5" fmla="*/ 642250 w 813844"/>
              <a:gd name="connsiteY5" fmla="*/ 377673 h 872994"/>
              <a:gd name="connsiteX6" fmla="*/ 747025 w 813844"/>
              <a:gd name="connsiteY6" fmla="*/ 514198 h 872994"/>
              <a:gd name="connsiteX7" fmla="*/ 737500 w 813844"/>
              <a:gd name="connsiteY7" fmla="*/ 872973 h 872994"/>
              <a:gd name="connsiteX8" fmla="*/ 813700 w 813844"/>
              <a:gd name="connsiteY8" fmla="*/ 530073 h 872994"/>
              <a:gd name="connsiteX9" fmla="*/ 715275 w 813844"/>
              <a:gd name="connsiteY9" fmla="*/ 222098 h 872994"/>
              <a:gd name="connsiteX10" fmla="*/ 200925 w 813844"/>
              <a:gd name="connsiteY10" fmla="*/ 3023 h 872994"/>
              <a:gd name="connsiteX11" fmla="*/ 346975 w 813844"/>
              <a:gd name="connsiteY11" fmla="*/ 95098 h 872994"/>
              <a:gd name="connsiteX12" fmla="*/ 166000 w 813844"/>
              <a:gd name="connsiteY12" fmla="*/ 104623 h 872994"/>
              <a:gd name="connsiteX13" fmla="*/ 16775 w 813844"/>
              <a:gd name="connsiteY13" fmla="*/ 95098 h 872994"/>
              <a:gd name="connsiteX14" fmla="*/ 178700 w 813844"/>
              <a:gd name="connsiteY14" fmla="*/ 130023 h 872994"/>
              <a:gd name="connsiteX15" fmla="*/ 4075 w 813844"/>
              <a:gd name="connsiteY15" fmla="*/ 225273 h 87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13844" h="872994">
                <a:moveTo>
                  <a:pt x="4075" y="225273"/>
                </a:moveTo>
                <a:cubicBezTo>
                  <a:pt x="39529" y="229506"/>
                  <a:pt x="300938" y="148544"/>
                  <a:pt x="391425" y="155423"/>
                </a:cubicBezTo>
                <a:cubicBezTo>
                  <a:pt x="481912" y="162302"/>
                  <a:pt x="517367" y="245911"/>
                  <a:pt x="547000" y="266548"/>
                </a:cubicBezTo>
                <a:cubicBezTo>
                  <a:pt x="576633" y="287185"/>
                  <a:pt x="545942" y="251202"/>
                  <a:pt x="569225" y="279248"/>
                </a:cubicBezTo>
                <a:cubicBezTo>
                  <a:pt x="592508" y="307294"/>
                  <a:pt x="674529" y="418419"/>
                  <a:pt x="686700" y="434823"/>
                </a:cubicBezTo>
                <a:cubicBezTo>
                  <a:pt x="698871" y="451227"/>
                  <a:pt x="632196" y="364444"/>
                  <a:pt x="642250" y="377673"/>
                </a:cubicBezTo>
                <a:cubicBezTo>
                  <a:pt x="652304" y="390902"/>
                  <a:pt x="731150" y="431648"/>
                  <a:pt x="747025" y="514198"/>
                </a:cubicBezTo>
                <a:cubicBezTo>
                  <a:pt x="762900" y="596748"/>
                  <a:pt x="726387" y="870327"/>
                  <a:pt x="737500" y="872973"/>
                </a:cubicBezTo>
                <a:cubicBezTo>
                  <a:pt x="748613" y="875619"/>
                  <a:pt x="817404" y="638552"/>
                  <a:pt x="813700" y="530073"/>
                </a:cubicBezTo>
                <a:cubicBezTo>
                  <a:pt x="809996" y="421594"/>
                  <a:pt x="817404" y="309940"/>
                  <a:pt x="715275" y="222098"/>
                </a:cubicBezTo>
                <a:cubicBezTo>
                  <a:pt x="613146" y="134256"/>
                  <a:pt x="262308" y="24190"/>
                  <a:pt x="200925" y="3023"/>
                </a:cubicBezTo>
                <a:cubicBezTo>
                  <a:pt x="139542" y="-18144"/>
                  <a:pt x="352796" y="78165"/>
                  <a:pt x="346975" y="95098"/>
                </a:cubicBezTo>
                <a:cubicBezTo>
                  <a:pt x="341154" y="112031"/>
                  <a:pt x="221033" y="104623"/>
                  <a:pt x="166000" y="104623"/>
                </a:cubicBezTo>
                <a:cubicBezTo>
                  <a:pt x="110967" y="104623"/>
                  <a:pt x="14658" y="90865"/>
                  <a:pt x="16775" y="95098"/>
                </a:cubicBezTo>
                <a:cubicBezTo>
                  <a:pt x="18892" y="99331"/>
                  <a:pt x="181346" y="110444"/>
                  <a:pt x="178700" y="130023"/>
                </a:cubicBezTo>
                <a:cubicBezTo>
                  <a:pt x="176054" y="149602"/>
                  <a:pt x="-31379" y="221040"/>
                  <a:pt x="4075" y="225273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9" name="フリーフォーム 1538">
            <a:extLst>
              <a:ext uri="{FF2B5EF4-FFF2-40B4-BE49-F238E27FC236}">
                <a16:creationId xmlns:a16="http://schemas.microsoft.com/office/drawing/2014/main" id="{8DD2B74E-2803-B2B0-41BE-B3FCBD58CDC7}"/>
              </a:ext>
            </a:extLst>
          </p:cNvPr>
          <p:cNvSpPr/>
          <p:nvPr/>
        </p:nvSpPr>
        <p:spPr>
          <a:xfrm>
            <a:off x="2670910" y="3122771"/>
            <a:ext cx="728257" cy="468187"/>
          </a:xfrm>
          <a:custGeom>
            <a:avLst/>
            <a:gdLst>
              <a:gd name="connsiteX0" fmla="*/ 2440 w 728257"/>
              <a:gd name="connsiteY0" fmla="*/ 188754 h 468187"/>
              <a:gd name="connsiteX1" fmla="*/ 488215 w 728257"/>
              <a:gd name="connsiteY1" fmla="*/ 169704 h 468187"/>
              <a:gd name="connsiteX2" fmla="*/ 634265 w 728257"/>
              <a:gd name="connsiteY2" fmla="*/ 277654 h 468187"/>
              <a:gd name="connsiteX3" fmla="*/ 589815 w 728257"/>
              <a:gd name="connsiteY3" fmla="*/ 284004 h 468187"/>
              <a:gd name="connsiteX4" fmla="*/ 726340 w 728257"/>
              <a:gd name="connsiteY4" fmla="*/ 468154 h 468187"/>
              <a:gd name="connsiteX5" fmla="*/ 640615 w 728257"/>
              <a:gd name="connsiteY5" fmla="*/ 296704 h 468187"/>
              <a:gd name="connsiteX6" fmla="*/ 269140 w 728257"/>
              <a:gd name="connsiteY6" fmla="*/ 10954 h 468187"/>
              <a:gd name="connsiteX7" fmla="*/ 297715 w 728257"/>
              <a:gd name="connsiteY7" fmla="*/ 71279 h 468187"/>
              <a:gd name="connsiteX8" fmla="*/ 2440 w 728257"/>
              <a:gd name="connsiteY8" fmla="*/ 188754 h 46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257" h="468187">
                <a:moveTo>
                  <a:pt x="2440" y="188754"/>
                </a:moveTo>
                <a:cubicBezTo>
                  <a:pt x="34190" y="205158"/>
                  <a:pt x="382911" y="154887"/>
                  <a:pt x="488215" y="169704"/>
                </a:cubicBezTo>
                <a:cubicBezTo>
                  <a:pt x="593519" y="184521"/>
                  <a:pt x="617332" y="258604"/>
                  <a:pt x="634265" y="277654"/>
                </a:cubicBezTo>
                <a:cubicBezTo>
                  <a:pt x="651198" y="296704"/>
                  <a:pt x="574469" y="252254"/>
                  <a:pt x="589815" y="284004"/>
                </a:cubicBezTo>
                <a:cubicBezTo>
                  <a:pt x="605161" y="315754"/>
                  <a:pt x="717873" y="466037"/>
                  <a:pt x="726340" y="468154"/>
                </a:cubicBezTo>
                <a:cubicBezTo>
                  <a:pt x="734807" y="470271"/>
                  <a:pt x="716815" y="372904"/>
                  <a:pt x="640615" y="296704"/>
                </a:cubicBezTo>
                <a:cubicBezTo>
                  <a:pt x="564415" y="220504"/>
                  <a:pt x="326290" y="48525"/>
                  <a:pt x="269140" y="10954"/>
                </a:cubicBezTo>
                <a:cubicBezTo>
                  <a:pt x="211990" y="-26617"/>
                  <a:pt x="336873" y="42175"/>
                  <a:pt x="297715" y="71279"/>
                </a:cubicBezTo>
                <a:cubicBezTo>
                  <a:pt x="258557" y="100383"/>
                  <a:pt x="-29310" y="172350"/>
                  <a:pt x="2440" y="188754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0" name="フリーフォーム 1539">
            <a:extLst>
              <a:ext uri="{FF2B5EF4-FFF2-40B4-BE49-F238E27FC236}">
                <a16:creationId xmlns:a16="http://schemas.microsoft.com/office/drawing/2014/main" id="{17EF1E59-5C2A-6855-3A88-2D15AC9E5B6C}"/>
              </a:ext>
            </a:extLst>
          </p:cNvPr>
          <p:cNvSpPr/>
          <p:nvPr/>
        </p:nvSpPr>
        <p:spPr>
          <a:xfrm>
            <a:off x="2621159" y="3633456"/>
            <a:ext cx="376259" cy="542355"/>
          </a:xfrm>
          <a:custGeom>
            <a:avLst/>
            <a:gdLst>
              <a:gd name="connsiteX0" fmla="*/ 7741 w 376259"/>
              <a:gd name="connsiteY0" fmla="*/ 1919 h 542355"/>
              <a:gd name="connsiteX1" fmla="*/ 39491 w 376259"/>
              <a:gd name="connsiteY1" fmla="*/ 214644 h 542355"/>
              <a:gd name="connsiteX2" fmla="*/ 328416 w 376259"/>
              <a:gd name="connsiteY2" fmla="*/ 449594 h 542355"/>
              <a:gd name="connsiteX3" fmla="*/ 191891 w 376259"/>
              <a:gd name="connsiteY3" fmla="*/ 417844 h 542355"/>
              <a:gd name="connsiteX4" fmla="*/ 376041 w 376259"/>
              <a:gd name="connsiteY4" fmla="*/ 541669 h 542355"/>
              <a:gd name="connsiteX5" fmla="*/ 147441 w 376259"/>
              <a:gd name="connsiteY5" fmla="*/ 459119 h 542355"/>
              <a:gd name="connsiteX6" fmla="*/ 1391 w 376259"/>
              <a:gd name="connsiteY6" fmla="*/ 281319 h 542355"/>
              <a:gd name="connsiteX7" fmla="*/ 71241 w 376259"/>
              <a:gd name="connsiteY7" fmla="*/ 341644 h 542355"/>
              <a:gd name="connsiteX8" fmla="*/ 7741 w 376259"/>
              <a:gd name="connsiteY8" fmla="*/ 1919 h 542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6259" h="542355">
                <a:moveTo>
                  <a:pt x="7741" y="1919"/>
                </a:moveTo>
                <a:cubicBezTo>
                  <a:pt x="2449" y="-19247"/>
                  <a:pt x="-13955" y="140032"/>
                  <a:pt x="39491" y="214644"/>
                </a:cubicBezTo>
                <a:cubicBezTo>
                  <a:pt x="92937" y="289256"/>
                  <a:pt x="303016" y="415727"/>
                  <a:pt x="328416" y="449594"/>
                </a:cubicBezTo>
                <a:cubicBezTo>
                  <a:pt x="353816" y="483461"/>
                  <a:pt x="183954" y="402498"/>
                  <a:pt x="191891" y="417844"/>
                </a:cubicBezTo>
                <a:cubicBezTo>
                  <a:pt x="199828" y="433190"/>
                  <a:pt x="383449" y="534790"/>
                  <a:pt x="376041" y="541669"/>
                </a:cubicBezTo>
                <a:cubicBezTo>
                  <a:pt x="368633" y="548548"/>
                  <a:pt x="209883" y="502511"/>
                  <a:pt x="147441" y="459119"/>
                </a:cubicBezTo>
                <a:cubicBezTo>
                  <a:pt x="84999" y="415727"/>
                  <a:pt x="14091" y="300898"/>
                  <a:pt x="1391" y="281319"/>
                </a:cubicBezTo>
                <a:cubicBezTo>
                  <a:pt x="-11309" y="261740"/>
                  <a:pt x="67008" y="386094"/>
                  <a:pt x="71241" y="341644"/>
                </a:cubicBezTo>
                <a:cubicBezTo>
                  <a:pt x="75474" y="297194"/>
                  <a:pt x="13033" y="23085"/>
                  <a:pt x="7741" y="1919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1" name="フリーフォーム 1540">
            <a:extLst>
              <a:ext uri="{FF2B5EF4-FFF2-40B4-BE49-F238E27FC236}">
                <a16:creationId xmlns:a16="http://schemas.microsoft.com/office/drawing/2014/main" id="{67C17962-413C-B4F2-981C-AC9939057584}"/>
              </a:ext>
            </a:extLst>
          </p:cNvPr>
          <p:cNvSpPr/>
          <p:nvPr/>
        </p:nvSpPr>
        <p:spPr>
          <a:xfrm>
            <a:off x="2613957" y="3540113"/>
            <a:ext cx="342159" cy="629685"/>
          </a:xfrm>
          <a:custGeom>
            <a:avLst/>
            <a:gdLst>
              <a:gd name="connsiteX0" fmla="*/ 2243 w 342159"/>
              <a:gd name="connsiteY0" fmla="*/ 12 h 629685"/>
              <a:gd name="connsiteX1" fmla="*/ 33993 w 342159"/>
              <a:gd name="connsiteY1" fmla="*/ 361962 h 629685"/>
              <a:gd name="connsiteX2" fmla="*/ 129243 w 342159"/>
              <a:gd name="connsiteY2" fmla="*/ 517537 h 629685"/>
              <a:gd name="connsiteX3" fmla="*/ 116543 w 342159"/>
              <a:gd name="connsiteY3" fmla="*/ 501662 h 629685"/>
              <a:gd name="connsiteX4" fmla="*/ 338793 w 342159"/>
              <a:gd name="connsiteY4" fmla="*/ 628662 h 629685"/>
              <a:gd name="connsiteX5" fmla="*/ 240368 w 342159"/>
              <a:gd name="connsiteY5" fmla="*/ 546112 h 629685"/>
              <a:gd name="connsiteX6" fmla="*/ 100668 w 342159"/>
              <a:gd name="connsiteY6" fmla="*/ 288937 h 629685"/>
              <a:gd name="connsiteX7" fmla="*/ 87968 w 342159"/>
              <a:gd name="connsiteY7" fmla="*/ 374662 h 629685"/>
              <a:gd name="connsiteX8" fmla="*/ 2243 w 342159"/>
              <a:gd name="connsiteY8" fmla="*/ 12 h 629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2159" h="629685">
                <a:moveTo>
                  <a:pt x="2243" y="12"/>
                </a:moveTo>
                <a:cubicBezTo>
                  <a:pt x="-6753" y="-2105"/>
                  <a:pt x="12826" y="275708"/>
                  <a:pt x="33993" y="361962"/>
                </a:cubicBezTo>
                <a:cubicBezTo>
                  <a:pt x="55160" y="448216"/>
                  <a:pt x="115485" y="494254"/>
                  <a:pt x="129243" y="517537"/>
                </a:cubicBezTo>
                <a:cubicBezTo>
                  <a:pt x="143001" y="540820"/>
                  <a:pt x="81618" y="483141"/>
                  <a:pt x="116543" y="501662"/>
                </a:cubicBezTo>
                <a:cubicBezTo>
                  <a:pt x="151468" y="520183"/>
                  <a:pt x="318156" y="621254"/>
                  <a:pt x="338793" y="628662"/>
                </a:cubicBezTo>
                <a:cubicBezTo>
                  <a:pt x="359430" y="636070"/>
                  <a:pt x="280055" y="602733"/>
                  <a:pt x="240368" y="546112"/>
                </a:cubicBezTo>
                <a:cubicBezTo>
                  <a:pt x="200681" y="489491"/>
                  <a:pt x="126068" y="317512"/>
                  <a:pt x="100668" y="288937"/>
                </a:cubicBezTo>
                <a:cubicBezTo>
                  <a:pt x="75268" y="260362"/>
                  <a:pt x="102255" y="416995"/>
                  <a:pt x="87968" y="374662"/>
                </a:cubicBezTo>
                <a:cubicBezTo>
                  <a:pt x="73681" y="332329"/>
                  <a:pt x="11239" y="2129"/>
                  <a:pt x="2243" y="12"/>
                </a:cubicBezTo>
                <a:close/>
              </a:path>
            </a:pathLst>
          </a:custGeom>
          <a:solidFill>
            <a:srgbClr val="FF8AD8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2" name="フリーフォーム 1541">
            <a:extLst>
              <a:ext uri="{FF2B5EF4-FFF2-40B4-BE49-F238E27FC236}">
                <a16:creationId xmlns:a16="http://schemas.microsoft.com/office/drawing/2014/main" id="{981F9734-24C3-8888-80D4-7870FB95889D}"/>
              </a:ext>
            </a:extLst>
          </p:cNvPr>
          <p:cNvSpPr/>
          <p:nvPr/>
        </p:nvSpPr>
        <p:spPr>
          <a:xfrm>
            <a:off x="2694130" y="3645672"/>
            <a:ext cx="809762" cy="627193"/>
          </a:xfrm>
          <a:custGeom>
            <a:avLst/>
            <a:gdLst>
              <a:gd name="connsiteX0" fmla="*/ 785670 w 809762"/>
              <a:gd name="connsiteY0" fmla="*/ 5578 h 627193"/>
              <a:gd name="connsiteX1" fmla="*/ 531670 w 809762"/>
              <a:gd name="connsiteY1" fmla="*/ 231003 h 627193"/>
              <a:gd name="connsiteX2" fmla="*/ 99870 w 809762"/>
              <a:gd name="connsiteY2" fmla="*/ 405628 h 627193"/>
              <a:gd name="connsiteX3" fmla="*/ 255445 w 809762"/>
              <a:gd name="connsiteY3" fmla="*/ 402453 h 627193"/>
              <a:gd name="connsiteX4" fmla="*/ 17320 w 809762"/>
              <a:gd name="connsiteY4" fmla="*/ 504053 h 627193"/>
              <a:gd name="connsiteX5" fmla="*/ 191945 w 809762"/>
              <a:gd name="connsiteY5" fmla="*/ 478653 h 627193"/>
              <a:gd name="connsiteX6" fmla="*/ 17320 w 809762"/>
              <a:gd name="connsiteY6" fmla="*/ 621528 h 627193"/>
              <a:gd name="connsiteX7" fmla="*/ 706295 w 809762"/>
              <a:gd name="connsiteY7" fmla="*/ 253228 h 627193"/>
              <a:gd name="connsiteX8" fmla="*/ 528495 w 809762"/>
              <a:gd name="connsiteY8" fmla="*/ 405628 h 627193"/>
              <a:gd name="connsiteX9" fmla="*/ 769795 w 809762"/>
              <a:gd name="connsiteY9" fmla="*/ 94478 h 627193"/>
              <a:gd name="connsiteX10" fmla="*/ 785670 w 809762"/>
              <a:gd name="connsiteY10" fmla="*/ 5578 h 627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9762" h="627193">
                <a:moveTo>
                  <a:pt x="785670" y="5578"/>
                </a:moveTo>
                <a:cubicBezTo>
                  <a:pt x="745983" y="28332"/>
                  <a:pt x="645970" y="164328"/>
                  <a:pt x="531670" y="231003"/>
                </a:cubicBezTo>
                <a:cubicBezTo>
                  <a:pt x="417370" y="297678"/>
                  <a:pt x="145908" y="377053"/>
                  <a:pt x="99870" y="405628"/>
                </a:cubicBezTo>
                <a:cubicBezTo>
                  <a:pt x="53832" y="434203"/>
                  <a:pt x="269203" y="386049"/>
                  <a:pt x="255445" y="402453"/>
                </a:cubicBezTo>
                <a:cubicBezTo>
                  <a:pt x="241687" y="418857"/>
                  <a:pt x="27903" y="491353"/>
                  <a:pt x="17320" y="504053"/>
                </a:cubicBezTo>
                <a:cubicBezTo>
                  <a:pt x="6737" y="516753"/>
                  <a:pt x="191945" y="459074"/>
                  <a:pt x="191945" y="478653"/>
                </a:cubicBezTo>
                <a:cubicBezTo>
                  <a:pt x="191945" y="498232"/>
                  <a:pt x="-68405" y="659099"/>
                  <a:pt x="17320" y="621528"/>
                </a:cubicBezTo>
                <a:cubicBezTo>
                  <a:pt x="103045" y="583957"/>
                  <a:pt x="621099" y="289211"/>
                  <a:pt x="706295" y="253228"/>
                </a:cubicBezTo>
                <a:cubicBezTo>
                  <a:pt x="791491" y="217245"/>
                  <a:pt x="517912" y="432086"/>
                  <a:pt x="528495" y="405628"/>
                </a:cubicBezTo>
                <a:cubicBezTo>
                  <a:pt x="539078" y="379170"/>
                  <a:pt x="726403" y="155861"/>
                  <a:pt x="769795" y="94478"/>
                </a:cubicBezTo>
                <a:cubicBezTo>
                  <a:pt x="813187" y="33095"/>
                  <a:pt x="825357" y="-17176"/>
                  <a:pt x="785670" y="5578"/>
                </a:cubicBezTo>
                <a:close/>
              </a:path>
            </a:pathLst>
          </a:custGeom>
          <a:solidFill>
            <a:srgbClr val="FF8AD8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3" name="フリーフォーム 1542">
            <a:extLst>
              <a:ext uri="{FF2B5EF4-FFF2-40B4-BE49-F238E27FC236}">
                <a16:creationId xmlns:a16="http://schemas.microsoft.com/office/drawing/2014/main" id="{72522ECA-D699-7168-FE9B-03A4267BCCD2}"/>
              </a:ext>
            </a:extLst>
          </p:cNvPr>
          <p:cNvSpPr/>
          <p:nvPr/>
        </p:nvSpPr>
        <p:spPr>
          <a:xfrm>
            <a:off x="2446620" y="3549055"/>
            <a:ext cx="975833" cy="552769"/>
          </a:xfrm>
          <a:custGeom>
            <a:avLst/>
            <a:gdLst>
              <a:gd name="connsiteX0" fmla="*/ 745 w 975833"/>
              <a:gd name="connsiteY0" fmla="*/ 7692 h 552769"/>
              <a:gd name="connsiteX1" fmla="*/ 141939 w 975833"/>
              <a:gd name="connsiteY1" fmla="*/ 48033 h 552769"/>
              <a:gd name="connsiteX2" fmla="*/ 659651 w 975833"/>
              <a:gd name="connsiteY2" fmla="*/ 155610 h 552769"/>
              <a:gd name="connsiteX3" fmla="*/ 673098 w 975833"/>
              <a:gd name="connsiteY3" fmla="*/ 209398 h 552769"/>
              <a:gd name="connsiteX4" fmla="*/ 968933 w 975833"/>
              <a:gd name="connsiteY4" fmla="*/ 195951 h 552769"/>
              <a:gd name="connsiteX5" fmla="*/ 874804 w 975833"/>
              <a:gd name="connsiteY5" fmla="*/ 330421 h 552769"/>
              <a:gd name="connsiteX6" fmla="*/ 794121 w 975833"/>
              <a:gd name="connsiteY6" fmla="*/ 491786 h 552769"/>
              <a:gd name="connsiteX7" fmla="*/ 377262 w 975833"/>
              <a:gd name="connsiteY7" fmla="*/ 552298 h 552769"/>
              <a:gd name="connsiteX8" fmla="*/ 390709 w 975833"/>
              <a:gd name="connsiteY8" fmla="*/ 464892 h 552769"/>
              <a:gd name="connsiteX9" fmla="*/ 155386 w 975833"/>
              <a:gd name="connsiteY9" fmla="*/ 384210 h 552769"/>
              <a:gd name="connsiteX10" fmla="*/ 182280 w 975833"/>
              <a:gd name="connsiteY10" fmla="*/ 195951 h 552769"/>
              <a:gd name="connsiteX11" fmla="*/ 745 w 975833"/>
              <a:gd name="connsiteY11" fmla="*/ 7692 h 552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75833" h="552769">
                <a:moveTo>
                  <a:pt x="745" y="7692"/>
                </a:moveTo>
                <a:cubicBezTo>
                  <a:pt x="-5979" y="-16961"/>
                  <a:pt x="32121" y="23380"/>
                  <a:pt x="141939" y="48033"/>
                </a:cubicBezTo>
                <a:cubicBezTo>
                  <a:pt x="251757" y="72686"/>
                  <a:pt x="571125" y="128716"/>
                  <a:pt x="659651" y="155610"/>
                </a:cubicBezTo>
                <a:cubicBezTo>
                  <a:pt x="748177" y="182504"/>
                  <a:pt x="621551" y="202675"/>
                  <a:pt x="673098" y="209398"/>
                </a:cubicBezTo>
                <a:cubicBezTo>
                  <a:pt x="724645" y="216121"/>
                  <a:pt x="935315" y="175781"/>
                  <a:pt x="968933" y="195951"/>
                </a:cubicBezTo>
                <a:cubicBezTo>
                  <a:pt x="1002551" y="216122"/>
                  <a:pt x="903939" y="281115"/>
                  <a:pt x="874804" y="330421"/>
                </a:cubicBezTo>
                <a:cubicBezTo>
                  <a:pt x="845669" y="379727"/>
                  <a:pt x="877045" y="454807"/>
                  <a:pt x="794121" y="491786"/>
                </a:cubicBezTo>
                <a:cubicBezTo>
                  <a:pt x="711197" y="528766"/>
                  <a:pt x="444497" y="556780"/>
                  <a:pt x="377262" y="552298"/>
                </a:cubicBezTo>
                <a:cubicBezTo>
                  <a:pt x="310027" y="547816"/>
                  <a:pt x="427688" y="492907"/>
                  <a:pt x="390709" y="464892"/>
                </a:cubicBezTo>
                <a:cubicBezTo>
                  <a:pt x="353730" y="436877"/>
                  <a:pt x="190124" y="429033"/>
                  <a:pt x="155386" y="384210"/>
                </a:cubicBezTo>
                <a:cubicBezTo>
                  <a:pt x="120648" y="339387"/>
                  <a:pt x="205812" y="254222"/>
                  <a:pt x="182280" y="195951"/>
                </a:cubicBezTo>
                <a:cubicBezTo>
                  <a:pt x="158748" y="137680"/>
                  <a:pt x="7469" y="32345"/>
                  <a:pt x="745" y="7692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4" name="フリーフォーム 1543">
            <a:extLst>
              <a:ext uri="{FF2B5EF4-FFF2-40B4-BE49-F238E27FC236}">
                <a16:creationId xmlns:a16="http://schemas.microsoft.com/office/drawing/2014/main" id="{811BA8E4-9BD3-A83A-8CAE-AC82E46A8842}"/>
              </a:ext>
            </a:extLst>
          </p:cNvPr>
          <p:cNvSpPr/>
          <p:nvPr/>
        </p:nvSpPr>
        <p:spPr>
          <a:xfrm>
            <a:off x="10573569" y="1797536"/>
            <a:ext cx="1925779" cy="211590"/>
          </a:xfrm>
          <a:custGeom>
            <a:avLst/>
            <a:gdLst>
              <a:gd name="connsiteX0" fmla="*/ 84599 w 1925779"/>
              <a:gd name="connsiteY0" fmla="*/ 178748 h 211590"/>
              <a:gd name="connsiteX1" fmla="*/ 138676 w 1925779"/>
              <a:gd name="connsiteY1" fmla="*/ 203329 h 211590"/>
              <a:gd name="connsiteX2" fmla="*/ 1441450 w 1925779"/>
              <a:gd name="connsiteY2" fmla="*/ 41096 h 211590"/>
              <a:gd name="connsiteX3" fmla="*/ 1677425 w 1925779"/>
              <a:gd name="connsiteY3" fmla="*/ 21432 h 211590"/>
              <a:gd name="connsiteX4" fmla="*/ 1913399 w 1925779"/>
              <a:gd name="connsiteY4" fmla="*/ 6683 h 211590"/>
              <a:gd name="connsiteX5" fmla="*/ 1274302 w 1925779"/>
              <a:gd name="connsiteY5" fmla="*/ 1767 h 211590"/>
              <a:gd name="connsiteX6" fmla="*/ 453308 w 1925779"/>
              <a:gd name="connsiteY6" fmla="*/ 36180 h 211590"/>
              <a:gd name="connsiteX7" fmla="*/ 556547 w 1925779"/>
              <a:gd name="connsiteY7" fmla="*/ 100090 h 211590"/>
              <a:gd name="connsiteX8" fmla="*/ 84599 w 1925779"/>
              <a:gd name="connsiteY8" fmla="*/ 178748 h 211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5779" h="211590">
                <a:moveTo>
                  <a:pt x="84599" y="178748"/>
                </a:moveTo>
                <a:cubicBezTo>
                  <a:pt x="14954" y="195954"/>
                  <a:pt x="-87466" y="226271"/>
                  <a:pt x="138676" y="203329"/>
                </a:cubicBezTo>
                <a:cubicBezTo>
                  <a:pt x="364818" y="180387"/>
                  <a:pt x="1184992" y="71412"/>
                  <a:pt x="1441450" y="41096"/>
                </a:cubicBezTo>
                <a:cubicBezTo>
                  <a:pt x="1697908" y="10780"/>
                  <a:pt x="1598767" y="27167"/>
                  <a:pt x="1677425" y="21432"/>
                </a:cubicBezTo>
                <a:cubicBezTo>
                  <a:pt x="1756083" y="15697"/>
                  <a:pt x="1980586" y="9960"/>
                  <a:pt x="1913399" y="6683"/>
                </a:cubicBezTo>
                <a:cubicBezTo>
                  <a:pt x="1846212" y="3405"/>
                  <a:pt x="1517650" y="-3149"/>
                  <a:pt x="1274302" y="1767"/>
                </a:cubicBezTo>
                <a:cubicBezTo>
                  <a:pt x="1030954" y="6683"/>
                  <a:pt x="572934" y="19793"/>
                  <a:pt x="453308" y="36180"/>
                </a:cubicBezTo>
                <a:cubicBezTo>
                  <a:pt x="333682" y="52567"/>
                  <a:pt x="616360" y="75509"/>
                  <a:pt x="556547" y="100090"/>
                </a:cubicBezTo>
                <a:cubicBezTo>
                  <a:pt x="496734" y="124671"/>
                  <a:pt x="154244" y="161542"/>
                  <a:pt x="84599" y="178748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5" name="フリーフォーム 1544">
            <a:extLst>
              <a:ext uri="{FF2B5EF4-FFF2-40B4-BE49-F238E27FC236}">
                <a16:creationId xmlns:a16="http://schemas.microsoft.com/office/drawing/2014/main" id="{27133A0E-88EB-32C9-57EE-9C9EC5A2D998}"/>
              </a:ext>
            </a:extLst>
          </p:cNvPr>
          <p:cNvSpPr/>
          <p:nvPr/>
        </p:nvSpPr>
        <p:spPr>
          <a:xfrm>
            <a:off x="10608683" y="2266245"/>
            <a:ext cx="777118" cy="513264"/>
          </a:xfrm>
          <a:custGeom>
            <a:avLst/>
            <a:gdLst>
              <a:gd name="connsiteX0" fmla="*/ 310040 w 777118"/>
              <a:gd name="connsiteY0" fmla="*/ 90 h 513264"/>
              <a:gd name="connsiteX1" fmla="*/ 757407 w 777118"/>
              <a:gd name="connsiteY1" fmla="*/ 181987 h 513264"/>
              <a:gd name="connsiteX2" fmla="*/ 668917 w 777118"/>
              <a:gd name="connsiteY2" fmla="*/ 295058 h 513264"/>
              <a:gd name="connsiteX3" fmla="*/ 772156 w 777118"/>
              <a:gd name="connsiteY3" fmla="*/ 467123 h 513264"/>
              <a:gd name="connsiteX4" fmla="*/ 477188 w 777118"/>
              <a:gd name="connsiteY4" fmla="*/ 299974 h 513264"/>
              <a:gd name="connsiteX5" fmla="*/ 167472 w 777118"/>
              <a:gd name="connsiteY5" fmla="*/ 378632 h 513264"/>
              <a:gd name="connsiteX6" fmla="*/ 323 w 777118"/>
              <a:gd name="connsiteY6" fmla="*/ 511368 h 513264"/>
              <a:gd name="connsiteX7" fmla="*/ 206801 w 777118"/>
              <a:gd name="connsiteY7" fmla="*/ 270478 h 513264"/>
              <a:gd name="connsiteX8" fmla="*/ 654169 w 777118"/>
              <a:gd name="connsiteY8" fmla="*/ 275394 h 513264"/>
              <a:gd name="connsiteX9" fmla="*/ 605007 w 777118"/>
              <a:gd name="connsiteY9" fmla="*/ 206568 h 513264"/>
              <a:gd name="connsiteX10" fmla="*/ 310040 w 777118"/>
              <a:gd name="connsiteY10" fmla="*/ 90 h 51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7118" h="513264">
                <a:moveTo>
                  <a:pt x="310040" y="90"/>
                </a:moveTo>
                <a:cubicBezTo>
                  <a:pt x="335440" y="-4007"/>
                  <a:pt x="697594" y="132826"/>
                  <a:pt x="757407" y="181987"/>
                </a:cubicBezTo>
                <a:cubicBezTo>
                  <a:pt x="817220" y="231148"/>
                  <a:pt x="666459" y="247535"/>
                  <a:pt x="668917" y="295058"/>
                </a:cubicBezTo>
                <a:cubicBezTo>
                  <a:pt x="671375" y="342581"/>
                  <a:pt x="804111" y="466304"/>
                  <a:pt x="772156" y="467123"/>
                </a:cubicBezTo>
                <a:cubicBezTo>
                  <a:pt x="740201" y="467942"/>
                  <a:pt x="577969" y="314722"/>
                  <a:pt x="477188" y="299974"/>
                </a:cubicBezTo>
                <a:cubicBezTo>
                  <a:pt x="376407" y="285226"/>
                  <a:pt x="246949" y="343400"/>
                  <a:pt x="167472" y="378632"/>
                </a:cubicBezTo>
                <a:cubicBezTo>
                  <a:pt x="87995" y="413864"/>
                  <a:pt x="-6232" y="529394"/>
                  <a:pt x="323" y="511368"/>
                </a:cubicBezTo>
                <a:cubicBezTo>
                  <a:pt x="6878" y="493342"/>
                  <a:pt x="97827" y="309807"/>
                  <a:pt x="206801" y="270478"/>
                </a:cubicBezTo>
                <a:cubicBezTo>
                  <a:pt x="315775" y="231149"/>
                  <a:pt x="587801" y="286046"/>
                  <a:pt x="654169" y="275394"/>
                </a:cubicBezTo>
                <a:cubicBezTo>
                  <a:pt x="720537" y="264742"/>
                  <a:pt x="657446" y="249994"/>
                  <a:pt x="605007" y="206568"/>
                </a:cubicBezTo>
                <a:cubicBezTo>
                  <a:pt x="552568" y="163142"/>
                  <a:pt x="284640" y="4187"/>
                  <a:pt x="310040" y="90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6" name="フリーフォーム 1545">
            <a:extLst>
              <a:ext uri="{FF2B5EF4-FFF2-40B4-BE49-F238E27FC236}">
                <a16:creationId xmlns:a16="http://schemas.microsoft.com/office/drawing/2014/main" id="{5D577C3E-0AC1-134F-41FD-845DB7B9D0C3}"/>
              </a:ext>
            </a:extLst>
          </p:cNvPr>
          <p:cNvSpPr/>
          <p:nvPr/>
        </p:nvSpPr>
        <p:spPr>
          <a:xfrm>
            <a:off x="10190230" y="2840771"/>
            <a:ext cx="1287111" cy="217715"/>
          </a:xfrm>
          <a:custGeom>
            <a:avLst/>
            <a:gdLst>
              <a:gd name="connsiteX0" fmla="*/ 20570 w 1287111"/>
              <a:gd name="connsiteY0" fmla="*/ 113823 h 217715"/>
              <a:gd name="connsiteX1" fmla="*/ 664583 w 1287111"/>
              <a:gd name="connsiteY1" fmla="*/ 752 h 217715"/>
              <a:gd name="connsiteX2" fmla="*/ 1185693 w 1287111"/>
              <a:gd name="connsiteY2" fmla="*/ 177732 h 217715"/>
              <a:gd name="connsiteX3" fmla="*/ 1259435 w 1287111"/>
              <a:gd name="connsiteY3" fmla="*/ 217061 h 217715"/>
              <a:gd name="connsiteX4" fmla="*/ 851396 w 1287111"/>
              <a:gd name="connsiteY4" fmla="*/ 202313 h 217715"/>
              <a:gd name="connsiteX5" fmla="*/ 408944 w 1287111"/>
              <a:gd name="connsiteY5" fmla="*/ 202313 h 217715"/>
              <a:gd name="connsiteX6" fmla="*/ 177886 w 1287111"/>
              <a:gd name="connsiteY6" fmla="*/ 108906 h 217715"/>
              <a:gd name="connsiteX7" fmla="*/ 20570 w 1287111"/>
              <a:gd name="connsiteY7" fmla="*/ 113823 h 2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7111" h="217715">
                <a:moveTo>
                  <a:pt x="20570" y="113823"/>
                </a:moveTo>
                <a:cubicBezTo>
                  <a:pt x="101686" y="95797"/>
                  <a:pt x="470396" y="-9900"/>
                  <a:pt x="664583" y="752"/>
                </a:cubicBezTo>
                <a:cubicBezTo>
                  <a:pt x="858770" y="11403"/>
                  <a:pt x="1086551" y="141680"/>
                  <a:pt x="1185693" y="177732"/>
                </a:cubicBezTo>
                <a:cubicBezTo>
                  <a:pt x="1284835" y="213784"/>
                  <a:pt x="1315151" y="212964"/>
                  <a:pt x="1259435" y="217061"/>
                </a:cubicBezTo>
                <a:cubicBezTo>
                  <a:pt x="1203719" y="221158"/>
                  <a:pt x="993145" y="204771"/>
                  <a:pt x="851396" y="202313"/>
                </a:cubicBezTo>
                <a:cubicBezTo>
                  <a:pt x="709648" y="199855"/>
                  <a:pt x="521196" y="217881"/>
                  <a:pt x="408944" y="202313"/>
                </a:cubicBezTo>
                <a:cubicBezTo>
                  <a:pt x="296692" y="186745"/>
                  <a:pt x="235241" y="122835"/>
                  <a:pt x="177886" y="108906"/>
                </a:cubicBezTo>
                <a:cubicBezTo>
                  <a:pt x="120531" y="94977"/>
                  <a:pt x="-60546" y="131849"/>
                  <a:pt x="20570" y="113823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7" name="フリーフォーム 1546">
            <a:extLst>
              <a:ext uri="{FF2B5EF4-FFF2-40B4-BE49-F238E27FC236}">
                <a16:creationId xmlns:a16="http://schemas.microsoft.com/office/drawing/2014/main" id="{BD6674F3-1D94-BC71-F842-E54609EC3D5A}"/>
              </a:ext>
            </a:extLst>
          </p:cNvPr>
          <p:cNvSpPr/>
          <p:nvPr/>
        </p:nvSpPr>
        <p:spPr>
          <a:xfrm>
            <a:off x="9906000" y="1927348"/>
            <a:ext cx="1308958" cy="589710"/>
          </a:xfrm>
          <a:custGeom>
            <a:avLst/>
            <a:gdLst>
              <a:gd name="connsiteX0" fmla="*/ 0 w 1308958"/>
              <a:gd name="connsiteY0" fmla="*/ 589710 h 589710"/>
              <a:gd name="connsiteX1" fmla="*/ 668594 w 1308958"/>
              <a:gd name="connsiteY1" fmla="*/ 383233 h 589710"/>
              <a:gd name="connsiteX2" fmla="*/ 1302774 w 1308958"/>
              <a:gd name="connsiteY2" fmla="*/ 427478 h 589710"/>
              <a:gd name="connsiteX3" fmla="*/ 997974 w 1308958"/>
              <a:gd name="connsiteY3" fmla="*/ 324239 h 589710"/>
              <a:gd name="connsiteX4" fmla="*/ 1111045 w 1308958"/>
              <a:gd name="connsiteY4" fmla="*/ 14523 h 589710"/>
              <a:gd name="connsiteX5" fmla="*/ 1027471 w 1308958"/>
              <a:gd name="connsiteY5" fmla="*/ 73517 h 589710"/>
              <a:gd name="connsiteX6" fmla="*/ 619432 w 1308958"/>
              <a:gd name="connsiteY6" fmla="*/ 275078 h 589710"/>
              <a:gd name="connsiteX7" fmla="*/ 221226 w 1308958"/>
              <a:gd name="connsiteY7" fmla="*/ 412729 h 589710"/>
              <a:gd name="connsiteX8" fmla="*/ 378542 w 1308958"/>
              <a:gd name="connsiteY8" fmla="*/ 299658 h 589710"/>
              <a:gd name="connsiteX9" fmla="*/ 0 w 1308958"/>
              <a:gd name="connsiteY9" fmla="*/ 589710 h 589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08958" h="589710">
                <a:moveTo>
                  <a:pt x="0" y="589710"/>
                </a:moveTo>
                <a:cubicBezTo>
                  <a:pt x="225732" y="499991"/>
                  <a:pt x="451465" y="410272"/>
                  <a:pt x="668594" y="383233"/>
                </a:cubicBezTo>
                <a:cubicBezTo>
                  <a:pt x="885723" y="356194"/>
                  <a:pt x="1247877" y="437310"/>
                  <a:pt x="1302774" y="427478"/>
                </a:cubicBezTo>
                <a:cubicBezTo>
                  <a:pt x="1357671" y="417646"/>
                  <a:pt x="1029929" y="393065"/>
                  <a:pt x="997974" y="324239"/>
                </a:cubicBezTo>
                <a:cubicBezTo>
                  <a:pt x="966019" y="255413"/>
                  <a:pt x="1106129" y="56310"/>
                  <a:pt x="1111045" y="14523"/>
                </a:cubicBezTo>
                <a:cubicBezTo>
                  <a:pt x="1115961" y="-27264"/>
                  <a:pt x="1109407" y="30091"/>
                  <a:pt x="1027471" y="73517"/>
                </a:cubicBezTo>
                <a:cubicBezTo>
                  <a:pt x="945536" y="116943"/>
                  <a:pt x="753806" y="218543"/>
                  <a:pt x="619432" y="275078"/>
                </a:cubicBezTo>
                <a:cubicBezTo>
                  <a:pt x="485058" y="331613"/>
                  <a:pt x="261374" y="408632"/>
                  <a:pt x="221226" y="412729"/>
                </a:cubicBezTo>
                <a:cubicBezTo>
                  <a:pt x="181078" y="416826"/>
                  <a:pt x="378542" y="299658"/>
                  <a:pt x="378542" y="299658"/>
                </a:cubicBezTo>
                <a:lnTo>
                  <a:pt x="0" y="589710"/>
                </a:ln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8" name="フリーフォーム 1547">
            <a:extLst>
              <a:ext uri="{FF2B5EF4-FFF2-40B4-BE49-F238E27FC236}">
                <a16:creationId xmlns:a16="http://schemas.microsoft.com/office/drawing/2014/main" id="{D9AF6BA6-0302-985D-8238-E8E07DB11DAE}"/>
              </a:ext>
            </a:extLst>
          </p:cNvPr>
          <p:cNvSpPr/>
          <p:nvPr/>
        </p:nvSpPr>
        <p:spPr>
          <a:xfrm>
            <a:off x="10964683" y="1823865"/>
            <a:ext cx="1582875" cy="441398"/>
          </a:xfrm>
          <a:custGeom>
            <a:avLst/>
            <a:gdLst>
              <a:gd name="connsiteX0" fmla="*/ 3201 w 1582875"/>
              <a:gd name="connsiteY0" fmla="*/ 432638 h 441398"/>
              <a:gd name="connsiteX1" fmla="*/ 725872 w 1582875"/>
              <a:gd name="connsiteY1" fmla="*/ 103258 h 441398"/>
              <a:gd name="connsiteX2" fmla="*/ 676711 w 1582875"/>
              <a:gd name="connsiteY2" fmla="*/ 152419 h 441398"/>
              <a:gd name="connsiteX3" fmla="*/ 1089665 w 1582875"/>
              <a:gd name="connsiteY3" fmla="*/ 103258 h 441398"/>
              <a:gd name="connsiteX4" fmla="*/ 1246982 w 1582875"/>
              <a:gd name="connsiteY4" fmla="*/ 14767 h 441398"/>
              <a:gd name="connsiteX5" fmla="*/ 1522285 w 1582875"/>
              <a:gd name="connsiteY5" fmla="*/ 9851 h 441398"/>
              <a:gd name="connsiteX6" fmla="*/ 1546865 w 1582875"/>
              <a:gd name="connsiteY6" fmla="*/ 113090 h 441398"/>
              <a:gd name="connsiteX7" fmla="*/ 1104414 w 1582875"/>
              <a:gd name="connsiteY7" fmla="*/ 186832 h 441398"/>
              <a:gd name="connsiteX8" fmla="*/ 745536 w 1582875"/>
              <a:gd name="connsiteY8" fmla="*/ 201580 h 441398"/>
              <a:gd name="connsiteX9" fmla="*/ 484982 w 1582875"/>
              <a:gd name="connsiteY9" fmla="*/ 329400 h 441398"/>
              <a:gd name="connsiteX10" fmla="*/ 460401 w 1582875"/>
              <a:gd name="connsiteY10" fmla="*/ 344148 h 441398"/>
              <a:gd name="connsiteX11" fmla="*/ 3201 w 1582875"/>
              <a:gd name="connsiteY11" fmla="*/ 432638 h 441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82875" h="441398">
                <a:moveTo>
                  <a:pt x="3201" y="432638"/>
                </a:moveTo>
                <a:cubicBezTo>
                  <a:pt x="47446" y="392490"/>
                  <a:pt x="613620" y="149961"/>
                  <a:pt x="725872" y="103258"/>
                </a:cubicBezTo>
                <a:cubicBezTo>
                  <a:pt x="838124" y="56555"/>
                  <a:pt x="616079" y="152419"/>
                  <a:pt x="676711" y="152419"/>
                </a:cubicBezTo>
                <a:cubicBezTo>
                  <a:pt x="737343" y="152419"/>
                  <a:pt x="994620" y="126200"/>
                  <a:pt x="1089665" y="103258"/>
                </a:cubicBezTo>
                <a:cubicBezTo>
                  <a:pt x="1184710" y="80316"/>
                  <a:pt x="1174879" y="30335"/>
                  <a:pt x="1246982" y="14767"/>
                </a:cubicBezTo>
                <a:cubicBezTo>
                  <a:pt x="1319085" y="-801"/>
                  <a:pt x="1472305" y="-6536"/>
                  <a:pt x="1522285" y="9851"/>
                </a:cubicBezTo>
                <a:cubicBezTo>
                  <a:pt x="1572266" y="26238"/>
                  <a:pt x="1616510" y="83593"/>
                  <a:pt x="1546865" y="113090"/>
                </a:cubicBezTo>
                <a:cubicBezTo>
                  <a:pt x="1477220" y="142587"/>
                  <a:pt x="1237969" y="172084"/>
                  <a:pt x="1104414" y="186832"/>
                </a:cubicBezTo>
                <a:cubicBezTo>
                  <a:pt x="970859" y="201580"/>
                  <a:pt x="848775" y="177819"/>
                  <a:pt x="745536" y="201580"/>
                </a:cubicBezTo>
                <a:cubicBezTo>
                  <a:pt x="642297" y="225341"/>
                  <a:pt x="532505" y="305639"/>
                  <a:pt x="484982" y="329400"/>
                </a:cubicBezTo>
                <a:cubicBezTo>
                  <a:pt x="437460" y="353161"/>
                  <a:pt x="534143" y="325303"/>
                  <a:pt x="460401" y="344148"/>
                </a:cubicBezTo>
                <a:cubicBezTo>
                  <a:pt x="386659" y="362993"/>
                  <a:pt x="-41044" y="472786"/>
                  <a:pt x="3201" y="432638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9" name="フリーフォーム 1548">
            <a:extLst>
              <a:ext uri="{FF2B5EF4-FFF2-40B4-BE49-F238E27FC236}">
                <a16:creationId xmlns:a16="http://schemas.microsoft.com/office/drawing/2014/main" id="{153BFAB8-559A-7DE6-52B0-7D205E65BF24}"/>
              </a:ext>
            </a:extLst>
          </p:cNvPr>
          <p:cNvSpPr/>
          <p:nvPr/>
        </p:nvSpPr>
        <p:spPr>
          <a:xfrm>
            <a:off x="11289945" y="1936130"/>
            <a:ext cx="475429" cy="915232"/>
          </a:xfrm>
          <a:custGeom>
            <a:avLst/>
            <a:gdLst>
              <a:gd name="connsiteX0" fmla="*/ 115474 w 475429"/>
              <a:gd name="connsiteY0" fmla="*/ 5741 h 915232"/>
              <a:gd name="connsiteX1" fmla="*/ 179384 w 475429"/>
              <a:gd name="connsiteY1" fmla="*/ 133560 h 915232"/>
              <a:gd name="connsiteX2" fmla="*/ 469436 w 475429"/>
              <a:gd name="connsiteY2" fmla="*/ 580928 h 915232"/>
              <a:gd name="connsiteX3" fmla="*/ 356365 w 475429"/>
              <a:gd name="connsiteY3" fmla="*/ 679251 h 915232"/>
              <a:gd name="connsiteX4" fmla="*/ 130223 w 475429"/>
              <a:gd name="connsiteY4" fmla="*/ 566180 h 915232"/>
              <a:gd name="connsiteX5" fmla="*/ 76145 w 475429"/>
              <a:gd name="connsiteY5" fmla="*/ 915225 h 915232"/>
              <a:gd name="connsiteX6" fmla="*/ 12236 w 475429"/>
              <a:gd name="connsiteY6" fmla="*/ 576012 h 915232"/>
              <a:gd name="connsiteX7" fmla="*/ 341616 w 475429"/>
              <a:gd name="connsiteY7" fmla="*/ 512102 h 915232"/>
              <a:gd name="connsiteX8" fmla="*/ 223629 w 475429"/>
              <a:gd name="connsiteY8" fmla="*/ 281044 h 915232"/>
              <a:gd name="connsiteX9" fmla="*/ 115474 w 475429"/>
              <a:gd name="connsiteY9" fmla="*/ 5741 h 915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5429" h="915232">
                <a:moveTo>
                  <a:pt x="115474" y="5741"/>
                </a:moveTo>
                <a:cubicBezTo>
                  <a:pt x="108100" y="-18840"/>
                  <a:pt x="120390" y="37696"/>
                  <a:pt x="179384" y="133560"/>
                </a:cubicBezTo>
                <a:cubicBezTo>
                  <a:pt x="238378" y="229424"/>
                  <a:pt x="439939" y="489980"/>
                  <a:pt x="469436" y="580928"/>
                </a:cubicBezTo>
                <a:cubicBezTo>
                  <a:pt x="498933" y="671876"/>
                  <a:pt x="412900" y="681709"/>
                  <a:pt x="356365" y="679251"/>
                </a:cubicBezTo>
                <a:cubicBezTo>
                  <a:pt x="299830" y="676793"/>
                  <a:pt x="176926" y="526851"/>
                  <a:pt x="130223" y="566180"/>
                </a:cubicBezTo>
                <a:cubicBezTo>
                  <a:pt x="83520" y="605509"/>
                  <a:pt x="95809" y="913586"/>
                  <a:pt x="76145" y="915225"/>
                </a:cubicBezTo>
                <a:cubicBezTo>
                  <a:pt x="56481" y="916864"/>
                  <a:pt x="-32009" y="643199"/>
                  <a:pt x="12236" y="576012"/>
                </a:cubicBezTo>
                <a:cubicBezTo>
                  <a:pt x="56481" y="508825"/>
                  <a:pt x="306384" y="561263"/>
                  <a:pt x="341616" y="512102"/>
                </a:cubicBezTo>
                <a:cubicBezTo>
                  <a:pt x="376848" y="462941"/>
                  <a:pt x="257222" y="359702"/>
                  <a:pt x="223629" y="281044"/>
                </a:cubicBezTo>
                <a:cubicBezTo>
                  <a:pt x="190036" y="202386"/>
                  <a:pt x="122848" y="30322"/>
                  <a:pt x="115474" y="5741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0" name="フリーフォーム 1549">
            <a:extLst>
              <a:ext uri="{FF2B5EF4-FFF2-40B4-BE49-F238E27FC236}">
                <a16:creationId xmlns:a16="http://schemas.microsoft.com/office/drawing/2014/main" id="{2EEB8703-0CC0-1F74-EECD-2619F056BB08}"/>
              </a:ext>
            </a:extLst>
          </p:cNvPr>
          <p:cNvSpPr/>
          <p:nvPr/>
        </p:nvSpPr>
        <p:spPr>
          <a:xfrm>
            <a:off x="10048706" y="2521618"/>
            <a:ext cx="826172" cy="325006"/>
          </a:xfrm>
          <a:custGeom>
            <a:avLst/>
            <a:gdLst>
              <a:gd name="connsiteX0" fmla="*/ 19526 w 826172"/>
              <a:gd name="connsiteY0" fmla="*/ 319905 h 325006"/>
              <a:gd name="connsiteX1" fmla="*/ 393152 w 826172"/>
              <a:gd name="connsiteY1" fmla="*/ 241247 h 325006"/>
              <a:gd name="connsiteX2" fmla="*/ 825771 w 826172"/>
              <a:gd name="connsiteY2" fmla="*/ 167505 h 325006"/>
              <a:gd name="connsiteX3" fmla="*/ 314494 w 826172"/>
              <a:gd name="connsiteY3" fmla="*/ 356 h 325006"/>
              <a:gd name="connsiteX4" fmla="*/ 402984 w 826172"/>
              <a:gd name="connsiteY4" fmla="*/ 216666 h 325006"/>
              <a:gd name="connsiteX5" fmla="*/ 88352 w 826172"/>
              <a:gd name="connsiteY5" fmla="*/ 305156 h 325006"/>
              <a:gd name="connsiteX6" fmla="*/ 19526 w 826172"/>
              <a:gd name="connsiteY6" fmla="*/ 319905 h 325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6172" h="325006">
                <a:moveTo>
                  <a:pt x="19526" y="319905"/>
                </a:moveTo>
                <a:cubicBezTo>
                  <a:pt x="70326" y="309253"/>
                  <a:pt x="258778" y="266647"/>
                  <a:pt x="393152" y="241247"/>
                </a:cubicBezTo>
                <a:cubicBezTo>
                  <a:pt x="527526" y="215847"/>
                  <a:pt x="838881" y="207653"/>
                  <a:pt x="825771" y="167505"/>
                </a:cubicBezTo>
                <a:cubicBezTo>
                  <a:pt x="812661" y="127356"/>
                  <a:pt x="384958" y="-7837"/>
                  <a:pt x="314494" y="356"/>
                </a:cubicBezTo>
                <a:cubicBezTo>
                  <a:pt x="244030" y="8549"/>
                  <a:pt x="440674" y="165866"/>
                  <a:pt x="402984" y="216666"/>
                </a:cubicBezTo>
                <a:cubicBezTo>
                  <a:pt x="365294" y="267466"/>
                  <a:pt x="150623" y="286311"/>
                  <a:pt x="88352" y="305156"/>
                </a:cubicBezTo>
                <a:cubicBezTo>
                  <a:pt x="26081" y="324001"/>
                  <a:pt x="-31274" y="330557"/>
                  <a:pt x="19526" y="319905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1" name="フリーフォーム 1550">
            <a:extLst>
              <a:ext uri="{FF2B5EF4-FFF2-40B4-BE49-F238E27FC236}">
                <a16:creationId xmlns:a16="http://schemas.microsoft.com/office/drawing/2014/main" id="{B2A661C3-C413-BB9F-BA9F-511A82F1A5B1}"/>
              </a:ext>
            </a:extLst>
          </p:cNvPr>
          <p:cNvSpPr/>
          <p:nvPr/>
        </p:nvSpPr>
        <p:spPr>
          <a:xfrm>
            <a:off x="9731635" y="2802014"/>
            <a:ext cx="1688521" cy="565875"/>
          </a:xfrm>
          <a:custGeom>
            <a:avLst/>
            <a:gdLst>
              <a:gd name="connsiteX0" fmla="*/ 2300 w 1688521"/>
              <a:gd name="connsiteY0" fmla="*/ 180 h 565875"/>
              <a:gd name="connsiteX1" fmla="*/ 803630 w 1688521"/>
              <a:gd name="connsiteY1" fmla="*/ 250902 h 565875"/>
              <a:gd name="connsiteX2" fmla="*/ 1673784 w 1688521"/>
              <a:gd name="connsiteY2" fmla="*/ 221405 h 565875"/>
              <a:gd name="connsiteX3" fmla="*/ 1329655 w 1688521"/>
              <a:gd name="connsiteY3" fmla="*/ 211573 h 565875"/>
              <a:gd name="connsiteX4" fmla="*/ 1049436 w 1688521"/>
              <a:gd name="connsiteY4" fmla="*/ 363973 h 565875"/>
              <a:gd name="connsiteX5" fmla="*/ 754468 w 1688521"/>
              <a:gd name="connsiteY5" fmla="*/ 363973 h 565875"/>
              <a:gd name="connsiteX6" fmla="*/ 1019939 w 1688521"/>
              <a:gd name="connsiteY6" fmla="*/ 368889 h 565875"/>
              <a:gd name="connsiteX7" fmla="*/ 661062 w 1688521"/>
              <a:gd name="connsiteY7" fmla="*/ 565534 h 565875"/>
              <a:gd name="connsiteX8" fmla="*/ 415255 w 1688521"/>
              <a:gd name="connsiteY8" fmla="*/ 314812 h 565875"/>
              <a:gd name="connsiteX9" fmla="*/ 326765 w 1688521"/>
              <a:gd name="connsiteY9" fmla="*/ 245986 h 565875"/>
              <a:gd name="connsiteX10" fmla="*/ 552907 w 1688521"/>
              <a:gd name="connsiteY10" fmla="*/ 295147 h 565875"/>
              <a:gd name="connsiteX11" fmla="*/ 2300 w 1688521"/>
              <a:gd name="connsiteY11" fmla="*/ 180 h 56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88521" h="565875">
                <a:moveTo>
                  <a:pt x="2300" y="180"/>
                </a:moveTo>
                <a:cubicBezTo>
                  <a:pt x="44087" y="-7194"/>
                  <a:pt x="525049" y="214031"/>
                  <a:pt x="803630" y="250902"/>
                </a:cubicBezTo>
                <a:cubicBezTo>
                  <a:pt x="1082211" y="287773"/>
                  <a:pt x="1586113" y="227960"/>
                  <a:pt x="1673784" y="221405"/>
                </a:cubicBezTo>
                <a:cubicBezTo>
                  <a:pt x="1761455" y="214850"/>
                  <a:pt x="1433713" y="187812"/>
                  <a:pt x="1329655" y="211573"/>
                </a:cubicBezTo>
                <a:cubicBezTo>
                  <a:pt x="1225597" y="235334"/>
                  <a:pt x="1145301" y="338573"/>
                  <a:pt x="1049436" y="363973"/>
                </a:cubicBezTo>
                <a:cubicBezTo>
                  <a:pt x="953572" y="389373"/>
                  <a:pt x="759384" y="363154"/>
                  <a:pt x="754468" y="363973"/>
                </a:cubicBezTo>
                <a:cubicBezTo>
                  <a:pt x="749552" y="364792"/>
                  <a:pt x="1035507" y="335296"/>
                  <a:pt x="1019939" y="368889"/>
                </a:cubicBezTo>
                <a:cubicBezTo>
                  <a:pt x="1004371" y="402482"/>
                  <a:pt x="761843" y="574547"/>
                  <a:pt x="661062" y="565534"/>
                </a:cubicBezTo>
                <a:cubicBezTo>
                  <a:pt x="560281" y="556521"/>
                  <a:pt x="470971" y="368070"/>
                  <a:pt x="415255" y="314812"/>
                </a:cubicBezTo>
                <a:cubicBezTo>
                  <a:pt x="359539" y="261554"/>
                  <a:pt x="303823" y="249264"/>
                  <a:pt x="326765" y="245986"/>
                </a:cubicBezTo>
                <a:cubicBezTo>
                  <a:pt x="349707" y="242709"/>
                  <a:pt x="604526" y="338573"/>
                  <a:pt x="552907" y="295147"/>
                </a:cubicBezTo>
                <a:cubicBezTo>
                  <a:pt x="501288" y="251721"/>
                  <a:pt x="-39487" y="7554"/>
                  <a:pt x="2300" y="180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2" name="フリーフォーム 1551">
            <a:extLst>
              <a:ext uri="{FF2B5EF4-FFF2-40B4-BE49-F238E27FC236}">
                <a16:creationId xmlns:a16="http://schemas.microsoft.com/office/drawing/2014/main" id="{9E2E94C9-1355-4634-7AE3-9F384D8E4D18}"/>
              </a:ext>
            </a:extLst>
          </p:cNvPr>
          <p:cNvSpPr/>
          <p:nvPr/>
        </p:nvSpPr>
        <p:spPr>
          <a:xfrm>
            <a:off x="9861059" y="2493206"/>
            <a:ext cx="1749081" cy="540936"/>
          </a:xfrm>
          <a:custGeom>
            <a:avLst/>
            <a:gdLst>
              <a:gd name="connsiteX0" fmla="*/ 20360 w 1749081"/>
              <a:gd name="connsiteY0" fmla="*/ 18936 h 540936"/>
              <a:gd name="connsiteX1" fmla="*/ 148180 w 1749081"/>
              <a:gd name="connsiteY1" fmla="*/ 28768 h 540936"/>
              <a:gd name="connsiteX2" fmla="*/ 595547 w 1749081"/>
              <a:gd name="connsiteY2" fmla="*/ 97594 h 540936"/>
              <a:gd name="connsiteX3" fmla="*/ 1008502 w 1749081"/>
              <a:gd name="connsiteY3" fmla="*/ 353233 h 540936"/>
              <a:gd name="connsiteX4" fmla="*/ 1185483 w 1749081"/>
              <a:gd name="connsiteY4" fmla="*/ 87762 h 540936"/>
              <a:gd name="connsiteX5" fmla="*/ 1465702 w 1749081"/>
              <a:gd name="connsiteY5" fmla="*/ 205749 h 540936"/>
              <a:gd name="connsiteX6" fmla="*/ 1745922 w 1749081"/>
              <a:gd name="connsiteY6" fmla="*/ 338484 h 540936"/>
              <a:gd name="connsiteX7" fmla="*/ 1273973 w 1749081"/>
              <a:gd name="connsiteY7" fmla="*/ 540046 h 540936"/>
              <a:gd name="connsiteX8" fmla="*/ 585715 w 1749081"/>
              <a:gd name="connsiteY8" fmla="*/ 417142 h 540936"/>
              <a:gd name="connsiteX9" fmla="*/ 128515 w 1749081"/>
              <a:gd name="connsiteY9" fmla="*/ 338484 h 540936"/>
              <a:gd name="connsiteX10" fmla="*/ 526722 w 1749081"/>
              <a:gd name="connsiteY10" fmla="*/ 279491 h 540936"/>
              <a:gd name="connsiteX11" fmla="*/ 20360 w 1749081"/>
              <a:gd name="connsiteY11" fmla="*/ 18936 h 54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49081" h="540936">
                <a:moveTo>
                  <a:pt x="20360" y="18936"/>
                </a:moveTo>
                <a:cubicBezTo>
                  <a:pt x="-42730" y="-22851"/>
                  <a:pt x="52316" y="15658"/>
                  <a:pt x="148180" y="28768"/>
                </a:cubicBezTo>
                <a:cubicBezTo>
                  <a:pt x="244044" y="41878"/>
                  <a:pt x="452160" y="43517"/>
                  <a:pt x="595547" y="97594"/>
                </a:cubicBezTo>
                <a:cubicBezTo>
                  <a:pt x="738934" y="151671"/>
                  <a:pt x="910179" y="354872"/>
                  <a:pt x="1008502" y="353233"/>
                </a:cubicBezTo>
                <a:cubicBezTo>
                  <a:pt x="1106825" y="351594"/>
                  <a:pt x="1109283" y="112343"/>
                  <a:pt x="1185483" y="87762"/>
                </a:cubicBezTo>
                <a:cubicBezTo>
                  <a:pt x="1261683" y="63181"/>
                  <a:pt x="1372296" y="163962"/>
                  <a:pt x="1465702" y="205749"/>
                </a:cubicBezTo>
                <a:cubicBezTo>
                  <a:pt x="1559109" y="247536"/>
                  <a:pt x="1777877" y="282768"/>
                  <a:pt x="1745922" y="338484"/>
                </a:cubicBezTo>
                <a:cubicBezTo>
                  <a:pt x="1713967" y="394200"/>
                  <a:pt x="1467341" y="526936"/>
                  <a:pt x="1273973" y="540046"/>
                </a:cubicBezTo>
                <a:cubicBezTo>
                  <a:pt x="1080605" y="553156"/>
                  <a:pt x="585715" y="417142"/>
                  <a:pt x="585715" y="417142"/>
                </a:cubicBezTo>
                <a:cubicBezTo>
                  <a:pt x="394805" y="383548"/>
                  <a:pt x="138347" y="361426"/>
                  <a:pt x="128515" y="338484"/>
                </a:cubicBezTo>
                <a:cubicBezTo>
                  <a:pt x="118683" y="315542"/>
                  <a:pt x="540651" y="331110"/>
                  <a:pt x="526722" y="279491"/>
                </a:cubicBezTo>
                <a:cubicBezTo>
                  <a:pt x="512793" y="227872"/>
                  <a:pt x="83450" y="60723"/>
                  <a:pt x="20360" y="18936"/>
                </a:cubicBezTo>
                <a:close/>
              </a:path>
            </a:pathLst>
          </a:cu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3" name="フリーフォーム 1552">
            <a:extLst>
              <a:ext uri="{FF2B5EF4-FFF2-40B4-BE49-F238E27FC236}">
                <a16:creationId xmlns:a16="http://schemas.microsoft.com/office/drawing/2014/main" id="{6FE28EA7-31DE-1D12-8A3C-4C5C2A3E82D8}"/>
              </a:ext>
            </a:extLst>
          </p:cNvPr>
          <p:cNvSpPr/>
          <p:nvPr/>
        </p:nvSpPr>
        <p:spPr>
          <a:xfrm>
            <a:off x="4517929" y="3822393"/>
            <a:ext cx="1145273" cy="1191485"/>
          </a:xfrm>
          <a:custGeom>
            <a:avLst/>
            <a:gdLst>
              <a:gd name="connsiteX0" fmla="*/ 43054 w 1145273"/>
              <a:gd name="connsiteY0" fmla="*/ 460 h 1191485"/>
              <a:gd name="connsiteX1" fmla="*/ 219324 w 1145273"/>
              <a:gd name="connsiteY1" fmla="*/ 121646 h 1191485"/>
              <a:gd name="connsiteX2" fmla="*/ 1001522 w 1145273"/>
              <a:gd name="connsiteY2" fmla="*/ 496219 h 1191485"/>
              <a:gd name="connsiteX3" fmla="*/ 968471 w 1145273"/>
              <a:gd name="connsiteY3" fmla="*/ 1190282 h 1191485"/>
              <a:gd name="connsiteX4" fmla="*/ 1144741 w 1145273"/>
              <a:gd name="connsiteY4" fmla="*/ 650455 h 1191485"/>
              <a:gd name="connsiteX5" fmla="*/ 902370 w 1145273"/>
              <a:gd name="connsiteY5" fmla="*/ 154696 h 1191485"/>
              <a:gd name="connsiteX6" fmla="*/ 43054 w 1145273"/>
              <a:gd name="connsiteY6" fmla="*/ 460 h 1191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5273" h="1191485">
                <a:moveTo>
                  <a:pt x="43054" y="460"/>
                </a:moveTo>
                <a:cubicBezTo>
                  <a:pt x="-70787" y="-5048"/>
                  <a:pt x="59579" y="39020"/>
                  <a:pt x="219324" y="121646"/>
                </a:cubicBezTo>
                <a:cubicBezTo>
                  <a:pt x="379069" y="204272"/>
                  <a:pt x="876664" y="318113"/>
                  <a:pt x="1001522" y="496219"/>
                </a:cubicBezTo>
                <a:cubicBezTo>
                  <a:pt x="1126380" y="674325"/>
                  <a:pt x="944601" y="1164576"/>
                  <a:pt x="968471" y="1190282"/>
                </a:cubicBezTo>
                <a:cubicBezTo>
                  <a:pt x="992341" y="1215988"/>
                  <a:pt x="1155758" y="823053"/>
                  <a:pt x="1144741" y="650455"/>
                </a:cubicBezTo>
                <a:cubicBezTo>
                  <a:pt x="1133724" y="477857"/>
                  <a:pt x="1087821" y="261192"/>
                  <a:pt x="902370" y="154696"/>
                </a:cubicBezTo>
                <a:cubicBezTo>
                  <a:pt x="716919" y="48200"/>
                  <a:pt x="156895" y="5968"/>
                  <a:pt x="43054" y="46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4" name="フリーフォーム 1553">
            <a:extLst>
              <a:ext uri="{FF2B5EF4-FFF2-40B4-BE49-F238E27FC236}">
                <a16:creationId xmlns:a16="http://schemas.microsoft.com/office/drawing/2014/main" id="{FACDD609-2684-6547-2867-B58A262916AE}"/>
              </a:ext>
            </a:extLst>
          </p:cNvPr>
          <p:cNvSpPr/>
          <p:nvPr/>
        </p:nvSpPr>
        <p:spPr>
          <a:xfrm>
            <a:off x="1489289" y="4603306"/>
            <a:ext cx="313411" cy="2399023"/>
          </a:xfrm>
          <a:custGeom>
            <a:avLst/>
            <a:gdLst>
              <a:gd name="connsiteX0" fmla="*/ 284427 w 313411"/>
              <a:gd name="connsiteY0" fmla="*/ 144964 h 2399023"/>
              <a:gd name="connsiteX1" fmla="*/ 284427 w 313411"/>
              <a:gd name="connsiteY1" fmla="*/ 277166 h 2399023"/>
              <a:gd name="connsiteX2" fmla="*/ 31039 w 313411"/>
              <a:gd name="connsiteY2" fmla="*/ 2381388 h 2399023"/>
              <a:gd name="connsiteX3" fmla="*/ 9005 w 313411"/>
              <a:gd name="connsiteY3" fmla="*/ 1290718 h 2399023"/>
              <a:gd name="connsiteX4" fmla="*/ 75106 w 313411"/>
              <a:gd name="connsiteY4" fmla="*/ 1400887 h 2399023"/>
              <a:gd name="connsiteX5" fmla="*/ 284427 w 313411"/>
              <a:gd name="connsiteY5" fmla="*/ 144964 h 2399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3411" h="2399023">
                <a:moveTo>
                  <a:pt x="284427" y="144964"/>
                </a:moveTo>
                <a:cubicBezTo>
                  <a:pt x="319314" y="-42323"/>
                  <a:pt x="326658" y="-95571"/>
                  <a:pt x="284427" y="277166"/>
                </a:cubicBezTo>
                <a:cubicBezTo>
                  <a:pt x="242196" y="649903"/>
                  <a:pt x="76943" y="2212463"/>
                  <a:pt x="31039" y="2381388"/>
                </a:cubicBezTo>
                <a:cubicBezTo>
                  <a:pt x="-14865" y="2550313"/>
                  <a:pt x="1661" y="1454135"/>
                  <a:pt x="9005" y="1290718"/>
                </a:cubicBezTo>
                <a:cubicBezTo>
                  <a:pt x="16349" y="1127301"/>
                  <a:pt x="29202" y="1599191"/>
                  <a:pt x="75106" y="1400887"/>
                </a:cubicBezTo>
                <a:cubicBezTo>
                  <a:pt x="121010" y="1202583"/>
                  <a:pt x="249540" y="332251"/>
                  <a:pt x="284427" y="14496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5" name="フリーフォーム 1554">
            <a:extLst>
              <a:ext uri="{FF2B5EF4-FFF2-40B4-BE49-F238E27FC236}">
                <a16:creationId xmlns:a16="http://schemas.microsoft.com/office/drawing/2014/main" id="{4ED50FF3-496D-FD02-0226-D88F6322268D}"/>
              </a:ext>
            </a:extLst>
          </p:cNvPr>
          <p:cNvSpPr/>
          <p:nvPr/>
        </p:nvSpPr>
        <p:spPr>
          <a:xfrm>
            <a:off x="401588" y="4699917"/>
            <a:ext cx="634236" cy="1050241"/>
          </a:xfrm>
          <a:custGeom>
            <a:avLst/>
            <a:gdLst>
              <a:gd name="connsiteX0" fmla="*/ 633998 w 634236"/>
              <a:gd name="connsiteY0" fmla="*/ 4285 h 1050241"/>
              <a:gd name="connsiteX1" fmla="*/ 6036 w 634236"/>
              <a:gd name="connsiteY1" fmla="*/ 1039871 h 1050241"/>
              <a:gd name="connsiteX2" fmla="*/ 303492 w 634236"/>
              <a:gd name="connsiteY2" fmla="*/ 544112 h 1050241"/>
              <a:gd name="connsiteX3" fmla="*/ 83154 w 634236"/>
              <a:gd name="connsiteY3" fmla="*/ 665297 h 1050241"/>
              <a:gd name="connsiteX4" fmla="*/ 633998 w 634236"/>
              <a:gd name="connsiteY4" fmla="*/ 4285 h 1050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4236" h="1050241">
                <a:moveTo>
                  <a:pt x="633998" y="4285"/>
                </a:moveTo>
                <a:cubicBezTo>
                  <a:pt x="621145" y="66714"/>
                  <a:pt x="61120" y="949900"/>
                  <a:pt x="6036" y="1039871"/>
                </a:cubicBezTo>
                <a:cubicBezTo>
                  <a:pt x="-49048" y="1129842"/>
                  <a:pt x="290639" y="606541"/>
                  <a:pt x="303492" y="544112"/>
                </a:cubicBezTo>
                <a:cubicBezTo>
                  <a:pt x="316345" y="481683"/>
                  <a:pt x="29906" y="749760"/>
                  <a:pt x="83154" y="665297"/>
                </a:cubicBezTo>
                <a:cubicBezTo>
                  <a:pt x="136402" y="580834"/>
                  <a:pt x="646851" y="-58144"/>
                  <a:pt x="633998" y="428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6" name="フリーフォーム 1555">
            <a:extLst>
              <a:ext uri="{FF2B5EF4-FFF2-40B4-BE49-F238E27FC236}">
                <a16:creationId xmlns:a16="http://schemas.microsoft.com/office/drawing/2014/main" id="{112C696A-898C-37E8-C733-309E6EBD017A}"/>
              </a:ext>
            </a:extLst>
          </p:cNvPr>
          <p:cNvSpPr/>
          <p:nvPr/>
        </p:nvSpPr>
        <p:spPr>
          <a:xfrm>
            <a:off x="5569921" y="4769927"/>
            <a:ext cx="456374" cy="3018054"/>
          </a:xfrm>
          <a:custGeom>
            <a:avLst/>
            <a:gdLst>
              <a:gd name="connsiteX0" fmla="*/ 456306 w 456374"/>
              <a:gd name="connsiteY0" fmla="*/ 377 h 3018054"/>
              <a:gd name="connsiteX1" fmla="*/ 26648 w 456374"/>
              <a:gd name="connsiteY1" fmla="*/ 980878 h 3018054"/>
              <a:gd name="connsiteX2" fmla="*/ 169867 w 456374"/>
              <a:gd name="connsiteY2" fmla="*/ 2369003 h 3018054"/>
              <a:gd name="connsiteX3" fmla="*/ 191901 w 456374"/>
              <a:gd name="connsiteY3" fmla="*/ 2457138 h 3018054"/>
              <a:gd name="connsiteX4" fmla="*/ 390204 w 456374"/>
              <a:gd name="connsiteY4" fmla="*/ 2985948 h 3018054"/>
              <a:gd name="connsiteX5" fmla="*/ 37665 w 456374"/>
              <a:gd name="connsiteY5" fmla="*/ 1399519 h 3018054"/>
              <a:gd name="connsiteX6" fmla="*/ 59698 w 456374"/>
              <a:gd name="connsiteY6" fmla="*/ 870709 h 3018054"/>
              <a:gd name="connsiteX7" fmla="*/ 456306 w 456374"/>
              <a:gd name="connsiteY7" fmla="*/ 377 h 3018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6374" h="3018054">
                <a:moveTo>
                  <a:pt x="456306" y="377"/>
                </a:moveTo>
                <a:cubicBezTo>
                  <a:pt x="450798" y="18738"/>
                  <a:pt x="74388" y="586107"/>
                  <a:pt x="26648" y="980878"/>
                </a:cubicBezTo>
                <a:cubicBezTo>
                  <a:pt x="-21092" y="1375649"/>
                  <a:pt x="142325" y="2122960"/>
                  <a:pt x="169867" y="2369003"/>
                </a:cubicBezTo>
                <a:cubicBezTo>
                  <a:pt x="197409" y="2615046"/>
                  <a:pt x="155178" y="2354314"/>
                  <a:pt x="191901" y="2457138"/>
                </a:cubicBezTo>
                <a:cubicBezTo>
                  <a:pt x="228624" y="2559962"/>
                  <a:pt x="415910" y="3162218"/>
                  <a:pt x="390204" y="2985948"/>
                </a:cubicBezTo>
                <a:cubicBezTo>
                  <a:pt x="364498" y="2809678"/>
                  <a:pt x="92749" y="1752059"/>
                  <a:pt x="37665" y="1399519"/>
                </a:cubicBezTo>
                <a:cubicBezTo>
                  <a:pt x="-17419" y="1046979"/>
                  <a:pt x="-13748" y="1102063"/>
                  <a:pt x="59698" y="870709"/>
                </a:cubicBezTo>
                <a:cubicBezTo>
                  <a:pt x="133144" y="639355"/>
                  <a:pt x="461814" y="-17984"/>
                  <a:pt x="456306" y="37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8" name="フリーフォーム 1557">
            <a:extLst>
              <a:ext uri="{FF2B5EF4-FFF2-40B4-BE49-F238E27FC236}">
                <a16:creationId xmlns:a16="http://schemas.microsoft.com/office/drawing/2014/main" id="{7911FF20-9601-F08D-5311-280AA79B30E9}"/>
              </a:ext>
            </a:extLst>
          </p:cNvPr>
          <p:cNvSpPr/>
          <p:nvPr/>
        </p:nvSpPr>
        <p:spPr>
          <a:xfrm>
            <a:off x="4897597" y="3129212"/>
            <a:ext cx="3491598" cy="1135251"/>
          </a:xfrm>
          <a:custGeom>
            <a:avLst/>
            <a:gdLst>
              <a:gd name="connsiteX0" fmla="*/ 159145 w 3491598"/>
              <a:gd name="connsiteY0" fmla="*/ 1068215 h 1135251"/>
              <a:gd name="connsiteX1" fmla="*/ 3398104 w 3491598"/>
              <a:gd name="connsiteY1" fmla="*/ 21612 h 1135251"/>
              <a:gd name="connsiteX2" fmla="*/ 2417603 w 3491598"/>
              <a:gd name="connsiteY2" fmla="*/ 418219 h 1135251"/>
              <a:gd name="connsiteX3" fmla="*/ 346432 w 3491598"/>
              <a:gd name="connsiteY3" fmla="*/ 1101265 h 1135251"/>
              <a:gd name="connsiteX4" fmla="*/ 478634 w 3491598"/>
              <a:gd name="connsiteY4" fmla="*/ 1035164 h 1135251"/>
              <a:gd name="connsiteX5" fmla="*/ 159145 w 3491598"/>
              <a:gd name="connsiteY5" fmla="*/ 1068215 h 1135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91598" h="1135251">
                <a:moveTo>
                  <a:pt x="159145" y="1068215"/>
                </a:moveTo>
                <a:cubicBezTo>
                  <a:pt x="645723" y="899290"/>
                  <a:pt x="3021694" y="129945"/>
                  <a:pt x="3398104" y="21612"/>
                </a:cubicBezTo>
                <a:cubicBezTo>
                  <a:pt x="3774514" y="-86721"/>
                  <a:pt x="2926215" y="238277"/>
                  <a:pt x="2417603" y="418219"/>
                </a:cubicBezTo>
                <a:cubicBezTo>
                  <a:pt x="1908991" y="598161"/>
                  <a:pt x="669593" y="998441"/>
                  <a:pt x="346432" y="1101265"/>
                </a:cubicBezTo>
                <a:cubicBezTo>
                  <a:pt x="23271" y="1204089"/>
                  <a:pt x="502504" y="1037000"/>
                  <a:pt x="478634" y="1035164"/>
                </a:cubicBezTo>
                <a:cubicBezTo>
                  <a:pt x="454764" y="1033328"/>
                  <a:pt x="-327433" y="1237140"/>
                  <a:pt x="159145" y="106821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9" name="フリーフォーム 1558">
            <a:extLst>
              <a:ext uri="{FF2B5EF4-FFF2-40B4-BE49-F238E27FC236}">
                <a16:creationId xmlns:a16="http://schemas.microsoft.com/office/drawing/2014/main" id="{0311BCDE-E3D7-E463-BFB5-0905998CAC71}"/>
              </a:ext>
            </a:extLst>
          </p:cNvPr>
          <p:cNvSpPr/>
          <p:nvPr/>
        </p:nvSpPr>
        <p:spPr>
          <a:xfrm>
            <a:off x="5290082" y="4248268"/>
            <a:ext cx="3393006" cy="1493366"/>
          </a:xfrm>
          <a:custGeom>
            <a:avLst/>
            <a:gdLst>
              <a:gd name="connsiteX0" fmla="*/ 86149 w 3393006"/>
              <a:gd name="connsiteY0" fmla="*/ 1414402 h 1493366"/>
              <a:gd name="connsiteX1" fmla="*/ 229369 w 3393006"/>
              <a:gd name="connsiteY1" fmla="*/ 1381351 h 1493366"/>
              <a:gd name="connsiteX2" fmla="*/ 1771730 w 3393006"/>
              <a:gd name="connsiteY2" fmla="*/ 290681 h 1493366"/>
              <a:gd name="connsiteX3" fmla="*/ 1518342 w 3393006"/>
              <a:gd name="connsiteY3" fmla="*/ 665255 h 1493366"/>
              <a:gd name="connsiteX4" fmla="*/ 3358159 w 3393006"/>
              <a:gd name="connsiteY4" fmla="*/ 4243 h 1493366"/>
              <a:gd name="connsiteX5" fmla="*/ 2642063 w 3393006"/>
              <a:gd name="connsiteY5" fmla="*/ 389833 h 1493366"/>
              <a:gd name="connsiteX6" fmla="*/ 1628511 w 3393006"/>
              <a:gd name="connsiteY6" fmla="*/ 555086 h 1493366"/>
              <a:gd name="connsiteX7" fmla="*/ 1000549 w 3393006"/>
              <a:gd name="connsiteY7" fmla="*/ 995761 h 1493366"/>
              <a:gd name="connsiteX8" fmla="*/ 86149 w 3393006"/>
              <a:gd name="connsiteY8" fmla="*/ 1414402 h 149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93006" h="1493366">
                <a:moveTo>
                  <a:pt x="86149" y="1414402"/>
                </a:moveTo>
                <a:cubicBezTo>
                  <a:pt x="-42381" y="1478667"/>
                  <a:pt x="-51561" y="1568638"/>
                  <a:pt x="229369" y="1381351"/>
                </a:cubicBezTo>
                <a:cubicBezTo>
                  <a:pt x="510299" y="1194064"/>
                  <a:pt x="1556901" y="410030"/>
                  <a:pt x="1771730" y="290681"/>
                </a:cubicBezTo>
                <a:cubicBezTo>
                  <a:pt x="1986559" y="171332"/>
                  <a:pt x="1253937" y="712995"/>
                  <a:pt x="1518342" y="665255"/>
                </a:cubicBezTo>
                <a:cubicBezTo>
                  <a:pt x="1782747" y="617515"/>
                  <a:pt x="3170872" y="50147"/>
                  <a:pt x="3358159" y="4243"/>
                </a:cubicBezTo>
                <a:cubicBezTo>
                  <a:pt x="3545446" y="-41661"/>
                  <a:pt x="2930338" y="298026"/>
                  <a:pt x="2642063" y="389833"/>
                </a:cubicBezTo>
                <a:cubicBezTo>
                  <a:pt x="2353788" y="481640"/>
                  <a:pt x="1902097" y="454098"/>
                  <a:pt x="1628511" y="555086"/>
                </a:cubicBezTo>
                <a:cubicBezTo>
                  <a:pt x="1354925" y="656074"/>
                  <a:pt x="1257609" y="847033"/>
                  <a:pt x="1000549" y="995761"/>
                </a:cubicBezTo>
                <a:cubicBezTo>
                  <a:pt x="743489" y="1144489"/>
                  <a:pt x="214679" y="1350137"/>
                  <a:pt x="86149" y="141440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0" name="フリーフォーム 1559">
            <a:extLst>
              <a:ext uri="{FF2B5EF4-FFF2-40B4-BE49-F238E27FC236}">
                <a16:creationId xmlns:a16="http://schemas.microsoft.com/office/drawing/2014/main" id="{E910D148-BDCE-7323-7853-C49007F55B12}"/>
              </a:ext>
            </a:extLst>
          </p:cNvPr>
          <p:cNvSpPr/>
          <p:nvPr/>
        </p:nvSpPr>
        <p:spPr>
          <a:xfrm>
            <a:off x="3194747" y="5518180"/>
            <a:ext cx="1071268" cy="2651704"/>
          </a:xfrm>
          <a:custGeom>
            <a:avLst/>
            <a:gdLst>
              <a:gd name="connsiteX0" fmla="*/ 145 w 1071268"/>
              <a:gd name="connsiteY0" fmla="*/ 1271 h 2651704"/>
              <a:gd name="connsiteX1" fmla="*/ 716241 w 1071268"/>
              <a:gd name="connsiteY1" fmla="*/ 1631767 h 2651704"/>
              <a:gd name="connsiteX2" fmla="*/ 650140 w 1071268"/>
              <a:gd name="connsiteY2" fmla="*/ 1587700 h 2651704"/>
              <a:gd name="connsiteX3" fmla="*/ 1068781 w 1071268"/>
              <a:gd name="connsiteY3" fmla="*/ 2645319 h 2651704"/>
              <a:gd name="connsiteX4" fmla="*/ 782342 w 1071268"/>
              <a:gd name="connsiteY4" fmla="*/ 1929222 h 2651704"/>
              <a:gd name="connsiteX5" fmla="*/ 145 w 1071268"/>
              <a:gd name="connsiteY5" fmla="*/ 1271 h 265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1268" h="2651704">
                <a:moveTo>
                  <a:pt x="145" y="1271"/>
                </a:moveTo>
                <a:cubicBezTo>
                  <a:pt x="-10872" y="-48305"/>
                  <a:pt x="607909" y="1367362"/>
                  <a:pt x="716241" y="1631767"/>
                </a:cubicBezTo>
                <a:cubicBezTo>
                  <a:pt x="824573" y="1896172"/>
                  <a:pt x="591383" y="1418775"/>
                  <a:pt x="650140" y="1587700"/>
                </a:cubicBezTo>
                <a:cubicBezTo>
                  <a:pt x="708897" y="1756625"/>
                  <a:pt x="1046747" y="2588399"/>
                  <a:pt x="1068781" y="2645319"/>
                </a:cubicBezTo>
                <a:cubicBezTo>
                  <a:pt x="1090815" y="2702239"/>
                  <a:pt x="964120" y="2371733"/>
                  <a:pt x="782342" y="1929222"/>
                </a:cubicBezTo>
                <a:cubicBezTo>
                  <a:pt x="600564" y="1486711"/>
                  <a:pt x="11162" y="50847"/>
                  <a:pt x="145" y="127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1" name="フリーフォーム 1560">
            <a:extLst>
              <a:ext uri="{FF2B5EF4-FFF2-40B4-BE49-F238E27FC236}">
                <a16:creationId xmlns:a16="http://schemas.microsoft.com/office/drawing/2014/main" id="{E932CC93-A941-9BC8-B4F4-4716BEAF5394}"/>
              </a:ext>
            </a:extLst>
          </p:cNvPr>
          <p:cNvSpPr/>
          <p:nvPr/>
        </p:nvSpPr>
        <p:spPr>
          <a:xfrm>
            <a:off x="5255046" y="6033494"/>
            <a:ext cx="452424" cy="2097212"/>
          </a:xfrm>
          <a:custGeom>
            <a:avLst/>
            <a:gdLst>
              <a:gd name="connsiteX0" fmla="*/ 77118 w 452424"/>
              <a:gd name="connsiteY0" fmla="*/ 14766 h 2097212"/>
              <a:gd name="connsiteX1" fmla="*/ 33050 w 452424"/>
              <a:gd name="connsiteY1" fmla="*/ 896116 h 2097212"/>
              <a:gd name="connsiteX2" fmla="*/ 440674 w 452424"/>
              <a:gd name="connsiteY2" fmla="*/ 1535094 h 2097212"/>
              <a:gd name="connsiteX3" fmla="*/ 198303 w 452424"/>
              <a:gd name="connsiteY3" fmla="*/ 1237639 h 2097212"/>
              <a:gd name="connsiteX4" fmla="*/ 451691 w 452424"/>
              <a:gd name="connsiteY4" fmla="*/ 2096954 h 2097212"/>
              <a:gd name="connsiteX5" fmla="*/ 99152 w 452424"/>
              <a:gd name="connsiteY5" fmla="*/ 1138487 h 2097212"/>
              <a:gd name="connsiteX6" fmla="*/ 0 w 452424"/>
              <a:gd name="connsiteY6" fmla="*/ 400357 h 2097212"/>
              <a:gd name="connsiteX7" fmla="*/ 77118 w 452424"/>
              <a:gd name="connsiteY7" fmla="*/ 14766 h 209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2424" h="2097212">
                <a:moveTo>
                  <a:pt x="77118" y="14766"/>
                </a:moveTo>
                <a:cubicBezTo>
                  <a:pt x="82626" y="97392"/>
                  <a:pt x="-27543" y="642728"/>
                  <a:pt x="33050" y="896116"/>
                </a:cubicBezTo>
                <a:cubicBezTo>
                  <a:pt x="93643" y="1149504"/>
                  <a:pt x="413132" y="1478173"/>
                  <a:pt x="440674" y="1535094"/>
                </a:cubicBezTo>
                <a:cubicBezTo>
                  <a:pt x="468216" y="1592015"/>
                  <a:pt x="196467" y="1143996"/>
                  <a:pt x="198303" y="1237639"/>
                </a:cubicBezTo>
                <a:cubicBezTo>
                  <a:pt x="200139" y="1331282"/>
                  <a:pt x="468216" y="2113479"/>
                  <a:pt x="451691" y="2096954"/>
                </a:cubicBezTo>
                <a:cubicBezTo>
                  <a:pt x="435166" y="2080429"/>
                  <a:pt x="174434" y="1421253"/>
                  <a:pt x="99152" y="1138487"/>
                </a:cubicBezTo>
                <a:cubicBezTo>
                  <a:pt x="23870" y="855721"/>
                  <a:pt x="0" y="585808"/>
                  <a:pt x="0" y="400357"/>
                </a:cubicBezTo>
                <a:cubicBezTo>
                  <a:pt x="0" y="214906"/>
                  <a:pt x="71610" y="-67860"/>
                  <a:pt x="77118" y="1476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2" name="フリーフォーム 1561">
            <a:extLst>
              <a:ext uri="{FF2B5EF4-FFF2-40B4-BE49-F238E27FC236}">
                <a16:creationId xmlns:a16="http://schemas.microsoft.com/office/drawing/2014/main" id="{FAC3DC9A-648B-ABF4-75C6-CEE1D287A7F0}"/>
              </a:ext>
            </a:extLst>
          </p:cNvPr>
          <p:cNvSpPr/>
          <p:nvPr/>
        </p:nvSpPr>
        <p:spPr>
          <a:xfrm>
            <a:off x="9064989" y="1970590"/>
            <a:ext cx="2031190" cy="1797486"/>
          </a:xfrm>
          <a:custGeom>
            <a:avLst/>
            <a:gdLst>
              <a:gd name="connsiteX0" fmla="*/ 387483 w 2031190"/>
              <a:gd name="connsiteY0" fmla="*/ 89564 h 1797486"/>
              <a:gd name="connsiteX1" fmla="*/ 387483 w 2031190"/>
              <a:gd name="connsiteY1" fmla="*/ 144649 h 1797486"/>
              <a:gd name="connsiteX2" fmla="*/ 123078 w 2031190"/>
              <a:gd name="connsiteY2" fmla="*/ 970914 h 1797486"/>
              <a:gd name="connsiteX3" fmla="*/ 530703 w 2031190"/>
              <a:gd name="connsiteY3" fmla="*/ 1753111 h 1797486"/>
              <a:gd name="connsiteX4" fmla="*/ 497652 w 2031190"/>
              <a:gd name="connsiteY4" fmla="*/ 1698027 h 1797486"/>
              <a:gd name="connsiteX5" fmla="*/ 2028997 w 2031190"/>
              <a:gd name="connsiteY5" fmla="*/ 1797179 h 1797486"/>
              <a:gd name="connsiteX6" fmla="*/ 817141 w 2031190"/>
              <a:gd name="connsiteY6" fmla="*/ 1720061 h 1797486"/>
              <a:gd name="connsiteX7" fmla="*/ 23927 w 2031190"/>
              <a:gd name="connsiteY7" fmla="*/ 1488706 h 1797486"/>
              <a:gd name="connsiteX8" fmla="*/ 200197 w 2031190"/>
              <a:gd name="connsiteY8" fmla="*/ 1048032 h 1797486"/>
              <a:gd name="connsiteX9" fmla="*/ 134095 w 2031190"/>
              <a:gd name="connsiteY9" fmla="*/ 1070065 h 1797486"/>
              <a:gd name="connsiteX10" fmla="*/ 387483 w 2031190"/>
              <a:gd name="connsiteY10" fmla="*/ 89564 h 1797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31190" h="1797486">
                <a:moveTo>
                  <a:pt x="387483" y="89564"/>
                </a:moveTo>
                <a:cubicBezTo>
                  <a:pt x="429714" y="-64672"/>
                  <a:pt x="431550" y="-2243"/>
                  <a:pt x="387483" y="144649"/>
                </a:cubicBezTo>
                <a:cubicBezTo>
                  <a:pt x="343416" y="291541"/>
                  <a:pt x="99208" y="702837"/>
                  <a:pt x="123078" y="970914"/>
                </a:cubicBezTo>
                <a:cubicBezTo>
                  <a:pt x="146948" y="1238991"/>
                  <a:pt x="468274" y="1631926"/>
                  <a:pt x="530703" y="1753111"/>
                </a:cubicBezTo>
                <a:cubicBezTo>
                  <a:pt x="593132" y="1874296"/>
                  <a:pt x="247936" y="1690682"/>
                  <a:pt x="497652" y="1698027"/>
                </a:cubicBezTo>
                <a:cubicBezTo>
                  <a:pt x="747368" y="1705372"/>
                  <a:pt x="2028997" y="1797179"/>
                  <a:pt x="2028997" y="1797179"/>
                </a:cubicBezTo>
                <a:cubicBezTo>
                  <a:pt x="2082245" y="1800851"/>
                  <a:pt x="1151319" y="1771473"/>
                  <a:pt x="817141" y="1720061"/>
                </a:cubicBezTo>
                <a:cubicBezTo>
                  <a:pt x="482963" y="1668649"/>
                  <a:pt x="126751" y="1600711"/>
                  <a:pt x="23927" y="1488706"/>
                </a:cubicBezTo>
                <a:cubicBezTo>
                  <a:pt x="-78897" y="1376701"/>
                  <a:pt x="181836" y="1117805"/>
                  <a:pt x="200197" y="1048032"/>
                </a:cubicBezTo>
                <a:cubicBezTo>
                  <a:pt x="218558" y="978259"/>
                  <a:pt x="97372" y="1227974"/>
                  <a:pt x="134095" y="1070065"/>
                </a:cubicBezTo>
                <a:cubicBezTo>
                  <a:pt x="170818" y="912157"/>
                  <a:pt x="345252" y="243800"/>
                  <a:pt x="387483" y="8956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3" name="フリーフォーム 1562">
            <a:extLst>
              <a:ext uri="{FF2B5EF4-FFF2-40B4-BE49-F238E27FC236}">
                <a16:creationId xmlns:a16="http://schemas.microsoft.com/office/drawing/2014/main" id="{D7F08692-E854-590A-968B-1455F2D13CC6}"/>
              </a:ext>
            </a:extLst>
          </p:cNvPr>
          <p:cNvSpPr/>
          <p:nvPr/>
        </p:nvSpPr>
        <p:spPr>
          <a:xfrm>
            <a:off x="9800602" y="1938713"/>
            <a:ext cx="1505621" cy="1901375"/>
          </a:xfrm>
          <a:custGeom>
            <a:avLst/>
            <a:gdLst>
              <a:gd name="connsiteX0" fmla="*/ 323899 w 1505621"/>
              <a:gd name="connsiteY0" fmla="*/ 256 h 1901375"/>
              <a:gd name="connsiteX1" fmla="*/ 103562 w 1505621"/>
              <a:gd name="connsiteY1" fmla="*/ 639234 h 1901375"/>
              <a:gd name="connsiteX2" fmla="*/ 456102 w 1505621"/>
              <a:gd name="connsiteY2" fmla="*/ 1068892 h 1901375"/>
              <a:gd name="connsiteX3" fmla="*/ 323899 w 1505621"/>
              <a:gd name="connsiteY3" fmla="*/ 1002791 h 1901375"/>
              <a:gd name="connsiteX4" fmla="*/ 1447620 w 1505621"/>
              <a:gd name="connsiteY4" fmla="*/ 1862106 h 1901375"/>
              <a:gd name="connsiteX5" fmla="*/ 1249316 w 1505621"/>
              <a:gd name="connsiteY5" fmla="*/ 1707870 h 1901375"/>
              <a:gd name="connsiteX6" fmla="*/ 434068 w 1505621"/>
              <a:gd name="connsiteY6" fmla="*/ 1278212 h 1901375"/>
              <a:gd name="connsiteX7" fmla="*/ 15427 w 1505621"/>
              <a:gd name="connsiteY7" fmla="*/ 727369 h 1901375"/>
              <a:gd name="connsiteX8" fmla="*/ 114579 w 1505621"/>
              <a:gd name="connsiteY8" fmla="*/ 716352 h 1901375"/>
              <a:gd name="connsiteX9" fmla="*/ 323899 w 1505621"/>
              <a:gd name="connsiteY9" fmla="*/ 256 h 190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5621" h="1901375">
                <a:moveTo>
                  <a:pt x="323899" y="256"/>
                </a:moveTo>
                <a:cubicBezTo>
                  <a:pt x="322063" y="-12597"/>
                  <a:pt x="81528" y="461128"/>
                  <a:pt x="103562" y="639234"/>
                </a:cubicBezTo>
                <a:cubicBezTo>
                  <a:pt x="125596" y="817340"/>
                  <a:pt x="419379" y="1008299"/>
                  <a:pt x="456102" y="1068892"/>
                </a:cubicBezTo>
                <a:cubicBezTo>
                  <a:pt x="492825" y="1129485"/>
                  <a:pt x="158646" y="870589"/>
                  <a:pt x="323899" y="1002791"/>
                </a:cubicBezTo>
                <a:cubicBezTo>
                  <a:pt x="489152" y="1134993"/>
                  <a:pt x="1293384" y="1744593"/>
                  <a:pt x="1447620" y="1862106"/>
                </a:cubicBezTo>
                <a:cubicBezTo>
                  <a:pt x="1601856" y="1979619"/>
                  <a:pt x="1418241" y="1805186"/>
                  <a:pt x="1249316" y="1707870"/>
                </a:cubicBezTo>
                <a:cubicBezTo>
                  <a:pt x="1080391" y="1610554"/>
                  <a:pt x="639716" y="1441629"/>
                  <a:pt x="434068" y="1278212"/>
                </a:cubicBezTo>
                <a:cubicBezTo>
                  <a:pt x="228420" y="1114795"/>
                  <a:pt x="68675" y="821012"/>
                  <a:pt x="15427" y="727369"/>
                </a:cubicBezTo>
                <a:cubicBezTo>
                  <a:pt x="-37821" y="633726"/>
                  <a:pt x="59495" y="839374"/>
                  <a:pt x="114579" y="716352"/>
                </a:cubicBezTo>
                <a:cubicBezTo>
                  <a:pt x="169663" y="593330"/>
                  <a:pt x="325735" y="13109"/>
                  <a:pt x="323899" y="256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4" name="フリーフォーム 1563">
            <a:extLst>
              <a:ext uri="{FF2B5EF4-FFF2-40B4-BE49-F238E27FC236}">
                <a16:creationId xmlns:a16="http://schemas.microsoft.com/office/drawing/2014/main" id="{CCA889EE-CB2F-B7CC-4A04-79EAE9364D78}"/>
              </a:ext>
            </a:extLst>
          </p:cNvPr>
          <p:cNvSpPr/>
          <p:nvPr/>
        </p:nvSpPr>
        <p:spPr>
          <a:xfrm>
            <a:off x="2121851" y="2632503"/>
            <a:ext cx="948141" cy="1312786"/>
          </a:xfrm>
          <a:custGeom>
            <a:avLst/>
            <a:gdLst>
              <a:gd name="connsiteX0" fmla="*/ 268809 w 948141"/>
              <a:gd name="connsiteY0" fmla="*/ 11545 h 1312786"/>
              <a:gd name="connsiteX1" fmla="*/ 4404 w 948141"/>
              <a:gd name="connsiteY1" fmla="*/ 749675 h 1312786"/>
              <a:gd name="connsiteX2" fmla="*/ 158641 w 948141"/>
              <a:gd name="connsiteY2" fmla="*/ 1267468 h 1312786"/>
              <a:gd name="connsiteX3" fmla="*/ 819653 w 948141"/>
              <a:gd name="connsiteY3" fmla="*/ 1256451 h 1312786"/>
              <a:gd name="connsiteX4" fmla="*/ 929821 w 948141"/>
              <a:gd name="connsiteY4" fmla="*/ 1003063 h 1312786"/>
              <a:gd name="connsiteX5" fmla="*/ 577282 w 948141"/>
              <a:gd name="connsiteY5" fmla="*/ 639507 h 1312786"/>
              <a:gd name="connsiteX6" fmla="*/ 301860 w 948141"/>
              <a:gd name="connsiteY6" fmla="*/ 320017 h 1312786"/>
              <a:gd name="connsiteX7" fmla="*/ 268809 w 948141"/>
              <a:gd name="connsiteY7" fmla="*/ 11545 h 1312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8141" h="1312786">
                <a:moveTo>
                  <a:pt x="268809" y="11545"/>
                </a:moveTo>
                <a:cubicBezTo>
                  <a:pt x="219233" y="83155"/>
                  <a:pt x="22765" y="540355"/>
                  <a:pt x="4404" y="749675"/>
                </a:cubicBezTo>
                <a:cubicBezTo>
                  <a:pt x="-13957" y="958995"/>
                  <a:pt x="22766" y="1183005"/>
                  <a:pt x="158641" y="1267468"/>
                </a:cubicBezTo>
                <a:cubicBezTo>
                  <a:pt x="294516" y="1351931"/>
                  <a:pt x="691123" y="1300519"/>
                  <a:pt x="819653" y="1256451"/>
                </a:cubicBezTo>
                <a:cubicBezTo>
                  <a:pt x="948183" y="1212384"/>
                  <a:pt x="970216" y="1105887"/>
                  <a:pt x="929821" y="1003063"/>
                </a:cubicBezTo>
                <a:cubicBezTo>
                  <a:pt x="889426" y="900239"/>
                  <a:pt x="681942" y="753348"/>
                  <a:pt x="577282" y="639507"/>
                </a:cubicBezTo>
                <a:cubicBezTo>
                  <a:pt x="472622" y="525666"/>
                  <a:pt x="353272" y="419169"/>
                  <a:pt x="301860" y="320017"/>
                </a:cubicBezTo>
                <a:cubicBezTo>
                  <a:pt x="250448" y="220865"/>
                  <a:pt x="318385" y="-60065"/>
                  <a:pt x="268809" y="11545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5" name="フリーフォーム 1564">
            <a:extLst>
              <a:ext uri="{FF2B5EF4-FFF2-40B4-BE49-F238E27FC236}">
                <a16:creationId xmlns:a16="http://schemas.microsoft.com/office/drawing/2014/main" id="{1D0A6885-439B-B84F-0DAC-01D7F3A1E1F7}"/>
              </a:ext>
            </a:extLst>
          </p:cNvPr>
          <p:cNvSpPr/>
          <p:nvPr/>
        </p:nvSpPr>
        <p:spPr>
          <a:xfrm>
            <a:off x="-191426" y="3426179"/>
            <a:ext cx="1544058" cy="1056600"/>
          </a:xfrm>
          <a:custGeom>
            <a:avLst/>
            <a:gdLst>
              <a:gd name="connsiteX0" fmla="*/ 1469383 w 1544058"/>
              <a:gd name="connsiteY0" fmla="*/ 67 h 1056600"/>
              <a:gd name="connsiteX1" fmla="*/ 103291 w 1544058"/>
              <a:gd name="connsiteY1" fmla="*/ 451758 h 1056600"/>
              <a:gd name="connsiteX2" fmla="*/ 125325 w 1544058"/>
              <a:gd name="connsiteY2" fmla="*/ 1013619 h 1056600"/>
              <a:gd name="connsiteX3" fmla="*/ 356679 w 1544058"/>
              <a:gd name="connsiteY3" fmla="*/ 969551 h 1056600"/>
              <a:gd name="connsiteX4" fmla="*/ 1447349 w 1544058"/>
              <a:gd name="connsiteY4" fmla="*/ 583961 h 1056600"/>
              <a:gd name="connsiteX5" fmla="*/ 1370231 w 1544058"/>
              <a:gd name="connsiteY5" fmla="*/ 418708 h 1056600"/>
              <a:gd name="connsiteX6" fmla="*/ 1469383 w 1544058"/>
              <a:gd name="connsiteY6" fmla="*/ 67 h 105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4058" h="1056600">
                <a:moveTo>
                  <a:pt x="1469383" y="67"/>
                </a:moveTo>
                <a:cubicBezTo>
                  <a:pt x="1258226" y="5575"/>
                  <a:pt x="327300" y="282833"/>
                  <a:pt x="103291" y="451758"/>
                </a:cubicBezTo>
                <a:cubicBezTo>
                  <a:pt x="-120718" y="620683"/>
                  <a:pt x="83094" y="927320"/>
                  <a:pt x="125325" y="1013619"/>
                </a:cubicBezTo>
                <a:cubicBezTo>
                  <a:pt x="167556" y="1099918"/>
                  <a:pt x="136342" y="1041161"/>
                  <a:pt x="356679" y="969551"/>
                </a:cubicBezTo>
                <a:cubicBezTo>
                  <a:pt x="577016" y="897941"/>
                  <a:pt x="1278424" y="675768"/>
                  <a:pt x="1447349" y="583961"/>
                </a:cubicBezTo>
                <a:cubicBezTo>
                  <a:pt x="1616274" y="492154"/>
                  <a:pt x="1362886" y="508679"/>
                  <a:pt x="1370231" y="418708"/>
                </a:cubicBezTo>
                <a:cubicBezTo>
                  <a:pt x="1377575" y="328737"/>
                  <a:pt x="1680540" y="-5441"/>
                  <a:pt x="1469383" y="67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6" name="フリーフォーム 1565">
            <a:extLst>
              <a:ext uri="{FF2B5EF4-FFF2-40B4-BE49-F238E27FC236}">
                <a16:creationId xmlns:a16="http://schemas.microsoft.com/office/drawing/2014/main" id="{E24A0389-8428-6543-C441-4D064C0C3C9B}"/>
              </a:ext>
            </a:extLst>
          </p:cNvPr>
          <p:cNvSpPr/>
          <p:nvPr/>
        </p:nvSpPr>
        <p:spPr>
          <a:xfrm>
            <a:off x="1861241" y="2882835"/>
            <a:ext cx="436089" cy="315485"/>
          </a:xfrm>
          <a:custGeom>
            <a:avLst/>
            <a:gdLst>
              <a:gd name="connsiteX0" fmla="*/ 2484 w 436089"/>
              <a:gd name="connsiteY0" fmla="*/ 65 h 315485"/>
              <a:gd name="connsiteX1" fmla="*/ 415234 w 436089"/>
              <a:gd name="connsiteY1" fmla="*/ 149290 h 315485"/>
              <a:gd name="connsiteX2" fmla="*/ 377134 w 436089"/>
              <a:gd name="connsiteY2" fmla="*/ 241365 h 315485"/>
              <a:gd name="connsiteX3" fmla="*/ 396184 w 436089"/>
              <a:gd name="connsiteY3" fmla="*/ 257240 h 315485"/>
              <a:gd name="connsiteX4" fmla="*/ 167584 w 436089"/>
              <a:gd name="connsiteY4" fmla="*/ 165165 h 315485"/>
              <a:gd name="connsiteX5" fmla="*/ 59634 w 436089"/>
              <a:gd name="connsiteY5" fmla="*/ 250890 h 315485"/>
              <a:gd name="connsiteX6" fmla="*/ 59634 w 436089"/>
              <a:gd name="connsiteY6" fmla="*/ 311215 h 315485"/>
              <a:gd name="connsiteX7" fmla="*/ 139009 w 436089"/>
              <a:gd name="connsiteY7" fmla="*/ 130240 h 315485"/>
              <a:gd name="connsiteX8" fmla="*/ 266009 w 436089"/>
              <a:gd name="connsiteY8" fmla="*/ 130240 h 315485"/>
              <a:gd name="connsiteX9" fmla="*/ 243784 w 436089"/>
              <a:gd name="connsiteY9" fmla="*/ 130240 h 315485"/>
              <a:gd name="connsiteX10" fmla="*/ 2484 w 436089"/>
              <a:gd name="connsiteY10" fmla="*/ 65 h 315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6089" h="315485">
                <a:moveTo>
                  <a:pt x="2484" y="65"/>
                </a:moveTo>
                <a:cubicBezTo>
                  <a:pt x="31059" y="3240"/>
                  <a:pt x="352792" y="109073"/>
                  <a:pt x="415234" y="149290"/>
                </a:cubicBezTo>
                <a:cubicBezTo>
                  <a:pt x="477676" y="189507"/>
                  <a:pt x="380309" y="223373"/>
                  <a:pt x="377134" y="241365"/>
                </a:cubicBezTo>
                <a:cubicBezTo>
                  <a:pt x="373959" y="259357"/>
                  <a:pt x="431109" y="269940"/>
                  <a:pt x="396184" y="257240"/>
                </a:cubicBezTo>
                <a:cubicBezTo>
                  <a:pt x="361259" y="244540"/>
                  <a:pt x="223676" y="166223"/>
                  <a:pt x="167584" y="165165"/>
                </a:cubicBezTo>
                <a:cubicBezTo>
                  <a:pt x="111492" y="164107"/>
                  <a:pt x="77626" y="226548"/>
                  <a:pt x="59634" y="250890"/>
                </a:cubicBezTo>
                <a:cubicBezTo>
                  <a:pt x="41642" y="275232"/>
                  <a:pt x="46405" y="331323"/>
                  <a:pt x="59634" y="311215"/>
                </a:cubicBezTo>
                <a:cubicBezTo>
                  <a:pt x="72863" y="291107"/>
                  <a:pt x="104613" y="160403"/>
                  <a:pt x="139009" y="130240"/>
                </a:cubicBezTo>
                <a:cubicBezTo>
                  <a:pt x="173405" y="100077"/>
                  <a:pt x="266009" y="130240"/>
                  <a:pt x="266009" y="130240"/>
                </a:cubicBezTo>
                <a:cubicBezTo>
                  <a:pt x="283471" y="130240"/>
                  <a:pt x="287176" y="150878"/>
                  <a:pt x="243784" y="130240"/>
                </a:cubicBezTo>
                <a:cubicBezTo>
                  <a:pt x="200392" y="109603"/>
                  <a:pt x="-26091" y="-3110"/>
                  <a:pt x="2484" y="65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7" name="フリーフォーム 1566">
            <a:extLst>
              <a:ext uri="{FF2B5EF4-FFF2-40B4-BE49-F238E27FC236}">
                <a16:creationId xmlns:a16="http://schemas.microsoft.com/office/drawing/2014/main" id="{BA298512-3425-48FC-F6CC-3A1E8C65F016}"/>
              </a:ext>
            </a:extLst>
          </p:cNvPr>
          <p:cNvSpPr/>
          <p:nvPr/>
        </p:nvSpPr>
        <p:spPr>
          <a:xfrm>
            <a:off x="1657314" y="2774357"/>
            <a:ext cx="294343" cy="1296046"/>
          </a:xfrm>
          <a:custGeom>
            <a:avLst/>
            <a:gdLst>
              <a:gd name="connsiteX0" fmla="*/ 36 w 294343"/>
              <a:gd name="connsiteY0" fmla="*/ 13293 h 1296046"/>
              <a:gd name="connsiteX1" fmla="*/ 63536 w 294343"/>
              <a:gd name="connsiteY1" fmla="*/ 64093 h 1296046"/>
              <a:gd name="connsiteX2" fmla="*/ 269911 w 294343"/>
              <a:gd name="connsiteY2" fmla="*/ 429218 h 1296046"/>
              <a:gd name="connsiteX3" fmla="*/ 285786 w 294343"/>
              <a:gd name="connsiteY3" fmla="*/ 695918 h 1296046"/>
              <a:gd name="connsiteX4" fmla="*/ 292136 w 294343"/>
              <a:gd name="connsiteY4" fmla="*/ 784818 h 1296046"/>
              <a:gd name="connsiteX5" fmla="*/ 247686 w 294343"/>
              <a:gd name="connsiteY5" fmla="*/ 1026118 h 1296046"/>
              <a:gd name="connsiteX6" fmla="*/ 177836 w 294343"/>
              <a:gd name="connsiteY6" fmla="*/ 1295993 h 1296046"/>
              <a:gd name="connsiteX7" fmla="*/ 231811 w 294343"/>
              <a:gd name="connsiteY7" fmla="*/ 1003893 h 1296046"/>
              <a:gd name="connsiteX8" fmla="*/ 269911 w 294343"/>
              <a:gd name="connsiteY8" fmla="*/ 680043 h 1296046"/>
              <a:gd name="connsiteX9" fmla="*/ 193711 w 294343"/>
              <a:gd name="connsiteY9" fmla="*/ 476843 h 1296046"/>
              <a:gd name="connsiteX10" fmla="*/ 34961 w 294343"/>
              <a:gd name="connsiteY10" fmla="*/ 499068 h 1296046"/>
              <a:gd name="connsiteX11" fmla="*/ 200061 w 294343"/>
              <a:gd name="connsiteY11" fmla="*/ 464143 h 1296046"/>
              <a:gd name="connsiteX12" fmla="*/ 57186 w 294343"/>
              <a:gd name="connsiteY12" fmla="*/ 213318 h 1296046"/>
              <a:gd name="connsiteX13" fmla="*/ 36 w 294343"/>
              <a:gd name="connsiteY13" fmla="*/ 13293 h 129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4343" h="1296046">
                <a:moveTo>
                  <a:pt x="36" y="13293"/>
                </a:moveTo>
                <a:cubicBezTo>
                  <a:pt x="1094" y="-11578"/>
                  <a:pt x="18557" y="-5228"/>
                  <a:pt x="63536" y="64093"/>
                </a:cubicBezTo>
                <a:cubicBezTo>
                  <a:pt x="108515" y="133414"/>
                  <a:pt x="232869" y="323914"/>
                  <a:pt x="269911" y="429218"/>
                </a:cubicBezTo>
                <a:cubicBezTo>
                  <a:pt x="306953" y="534522"/>
                  <a:pt x="282082" y="636651"/>
                  <a:pt x="285786" y="695918"/>
                </a:cubicBezTo>
                <a:cubicBezTo>
                  <a:pt x="289490" y="755185"/>
                  <a:pt x="298486" y="729785"/>
                  <a:pt x="292136" y="784818"/>
                </a:cubicBezTo>
                <a:cubicBezTo>
                  <a:pt x="285786" y="839851"/>
                  <a:pt x="266736" y="940922"/>
                  <a:pt x="247686" y="1026118"/>
                </a:cubicBezTo>
                <a:cubicBezTo>
                  <a:pt x="228636" y="1111314"/>
                  <a:pt x="180482" y="1299697"/>
                  <a:pt x="177836" y="1295993"/>
                </a:cubicBezTo>
                <a:cubicBezTo>
                  <a:pt x="175190" y="1292289"/>
                  <a:pt x="216465" y="1106551"/>
                  <a:pt x="231811" y="1003893"/>
                </a:cubicBezTo>
                <a:cubicBezTo>
                  <a:pt x="247157" y="901235"/>
                  <a:pt x="276261" y="767885"/>
                  <a:pt x="269911" y="680043"/>
                </a:cubicBezTo>
                <a:cubicBezTo>
                  <a:pt x="263561" y="592201"/>
                  <a:pt x="232869" y="507005"/>
                  <a:pt x="193711" y="476843"/>
                </a:cubicBezTo>
                <a:cubicBezTo>
                  <a:pt x="154553" y="446681"/>
                  <a:pt x="33903" y="501185"/>
                  <a:pt x="34961" y="499068"/>
                </a:cubicBezTo>
                <a:cubicBezTo>
                  <a:pt x="36019" y="496951"/>
                  <a:pt x="196357" y="511768"/>
                  <a:pt x="200061" y="464143"/>
                </a:cubicBezTo>
                <a:cubicBezTo>
                  <a:pt x="203765" y="416518"/>
                  <a:pt x="93699" y="291635"/>
                  <a:pt x="57186" y="213318"/>
                </a:cubicBezTo>
                <a:cubicBezTo>
                  <a:pt x="20674" y="135001"/>
                  <a:pt x="-1022" y="38164"/>
                  <a:pt x="36" y="13293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8" name="フリーフォーム 1567">
            <a:extLst>
              <a:ext uri="{FF2B5EF4-FFF2-40B4-BE49-F238E27FC236}">
                <a16:creationId xmlns:a16="http://schemas.microsoft.com/office/drawing/2014/main" id="{9D2DCDD3-34B5-1491-92E1-0EDC2562A47D}"/>
              </a:ext>
            </a:extLst>
          </p:cNvPr>
          <p:cNvSpPr/>
          <p:nvPr/>
        </p:nvSpPr>
        <p:spPr>
          <a:xfrm>
            <a:off x="1346057" y="3117849"/>
            <a:ext cx="367706" cy="533406"/>
          </a:xfrm>
          <a:custGeom>
            <a:avLst/>
            <a:gdLst>
              <a:gd name="connsiteX0" fmla="*/ 152543 w 367706"/>
              <a:gd name="connsiteY0" fmla="*/ 1 h 533406"/>
              <a:gd name="connsiteX1" fmla="*/ 143 w 367706"/>
              <a:gd name="connsiteY1" fmla="*/ 238126 h 533406"/>
              <a:gd name="connsiteX2" fmla="*/ 184293 w 367706"/>
              <a:gd name="connsiteY2" fmla="*/ 317501 h 533406"/>
              <a:gd name="connsiteX3" fmla="*/ 73168 w 367706"/>
              <a:gd name="connsiteY3" fmla="*/ 533401 h 533406"/>
              <a:gd name="connsiteX4" fmla="*/ 314468 w 367706"/>
              <a:gd name="connsiteY4" fmla="*/ 323851 h 533406"/>
              <a:gd name="connsiteX5" fmla="*/ 365268 w 367706"/>
              <a:gd name="connsiteY5" fmla="*/ 263526 h 533406"/>
              <a:gd name="connsiteX6" fmla="*/ 266843 w 367706"/>
              <a:gd name="connsiteY6" fmla="*/ 171451 h 533406"/>
              <a:gd name="connsiteX7" fmla="*/ 247793 w 367706"/>
              <a:gd name="connsiteY7" fmla="*/ 168276 h 533406"/>
              <a:gd name="connsiteX8" fmla="*/ 108093 w 367706"/>
              <a:gd name="connsiteY8" fmla="*/ 203201 h 533406"/>
              <a:gd name="connsiteX9" fmla="*/ 92218 w 367706"/>
              <a:gd name="connsiteY9" fmla="*/ 241301 h 533406"/>
              <a:gd name="connsiteX10" fmla="*/ 152543 w 367706"/>
              <a:gd name="connsiteY10" fmla="*/ 1 h 533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7706" h="533406">
                <a:moveTo>
                  <a:pt x="152543" y="1"/>
                </a:moveTo>
                <a:cubicBezTo>
                  <a:pt x="137197" y="-528"/>
                  <a:pt x="-5149" y="185209"/>
                  <a:pt x="143" y="238126"/>
                </a:cubicBezTo>
                <a:cubicBezTo>
                  <a:pt x="5435" y="291043"/>
                  <a:pt x="172122" y="268289"/>
                  <a:pt x="184293" y="317501"/>
                </a:cubicBezTo>
                <a:cubicBezTo>
                  <a:pt x="196464" y="366714"/>
                  <a:pt x="51472" y="532343"/>
                  <a:pt x="73168" y="533401"/>
                </a:cubicBezTo>
                <a:cubicBezTo>
                  <a:pt x="94864" y="534459"/>
                  <a:pt x="265785" y="368830"/>
                  <a:pt x="314468" y="323851"/>
                </a:cubicBezTo>
                <a:cubicBezTo>
                  <a:pt x="363151" y="278872"/>
                  <a:pt x="373205" y="288926"/>
                  <a:pt x="365268" y="263526"/>
                </a:cubicBezTo>
                <a:cubicBezTo>
                  <a:pt x="357331" y="238126"/>
                  <a:pt x="286422" y="187326"/>
                  <a:pt x="266843" y="171451"/>
                </a:cubicBezTo>
                <a:cubicBezTo>
                  <a:pt x="247264" y="155576"/>
                  <a:pt x="274251" y="162984"/>
                  <a:pt x="247793" y="168276"/>
                </a:cubicBezTo>
                <a:cubicBezTo>
                  <a:pt x="221335" y="173568"/>
                  <a:pt x="134022" y="191030"/>
                  <a:pt x="108093" y="203201"/>
                </a:cubicBezTo>
                <a:cubicBezTo>
                  <a:pt x="82164" y="215372"/>
                  <a:pt x="84810" y="271993"/>
                  <a:pt x="92218" y="241301"/>
                </a:cubicBezTo>
                <a:cubicBezTo>
                  <a:pt x="99626" y="210609"/>
                  <a:pt x="167889" y="530"/>
                  <a:pt x="152543" y="1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9" name="フリーフォーム 1568">
            <a:extLst>
              <a:ext uri="{FF2B5EF4-FFF2-40B4-BE49-F238E27FC236}">
                <a16:creationId xmlns:a16="http://schemas.microsoft.com/office/drawing/2014/main" id="{5D4B8BA9-370F-180E-2D60-80935A3A8C44}"/>
              </a:ext>
            </a:extLst>
          </p:cNvPr>
          <p:cNvSpPr/>
          <p:nvPr/>
        </p:nvSpPr>
        <p:spPr>
          <a:xfrm>
            <a:off x="1259163" y="3787495"/>
            <a:ext cx="1046284" cy="371110"/>
          </a:xfrm>
          <a:custGeom>
            <a:avLst/>
            <a:gdLst>
              <a:gd name="connsiteX0" fmla="*/ 4487 w 1046284"/>
              <a:gd name="connsiteY0" fmla="*/ 213005 h 371110"/>
              <a:gd name="connsiteX1" fmla="*/ 407712 w 1046284"/>
              <a:gd name="connsiteY1" fmla="*/ 305080 h 371110"/>
              <a:gd name="connsiteX2" fmla="*/ 363262 w 1046284"/>
              <a:gd name="connsiteY2" fmla="*/ 276505 h 371110"/>
              <a:gd name="connsiteX3" fmla="*/ 715687 w 1046284"/>
              <a:gd name="connsiteY3" fmla="*/ 171730 h 371110"/>
              <a:gd name="connsiteX4" fmla="*/ 598212 w 1046284"/>
              <a:gd name="connsiteY4" fmla="*/ 168555 h 371110"/>
              <a:gd name="connsiteX5" fmla="*/ 687112 w 1046284"/>
              <a:gd name="connsiteY5" fmla="*/ 117755 h 371110"/>
              <a:gd name="connsiteX6" fmla="*/ 807762 w 1046284"/>
              <a:gd name="connsiteY6" fmla="*/ 280 h 371110"/>
              <a:gd name="connsiteX7" fmla="*/ 706162 w 1046284"/>
              <a:gd name="connsiteY7" fmla="*/ 82830 h 371110"/>
              <a:gd name="connsiteX8" fmla="*/ 906187 w 1046284"/>
              <a:gd name="connsiteY8" fmla="*/ 9805 h 371110"/>
              <a:gd name="connsiteX9" fmla="*/ 1045887 w 1046284"/>
              <a:gd name="connsiteY9" fmla="*/ 89180 h 371110"/>
              <a:gd name="connsiteX10" fmla="*/ 934762 w 1046284"/>
              <a:gd name="connsiteY10" fmla="*/ 130455 h 371110"/>
              <a:gd name="connsiteX11" fmla="*/ 579162 w 1046284"/>
              <a:gd name="connsiteY11" fmla="*/ 359055 h 371110"/>
              <a:gd name="connsiteX12" fmla="*/ 229912 w 1046284"/>
              <a:gd name="connsiteY12" fmla="*/ 340005 h 371110"/>
              <a:gd name="connsiteX13" fmla="*/ 518837 w 1046284"/>
              <a:gd name="connsiteY13" fmla="*/ 346355 h 371110"/>
              <a:gd name="connsiteX14" fmla="*/ 210862 w 1046284"/>
              <a:gd name="connsiteY14" fmla="*/ 266980 h 371110"/>
              <a:gd name="connsiteX15" fmla="*/ 4487 w 1046284"/>
              <a:gd name="connsiteY15" fmla="*/ 213005 h 371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46284" h="371110">
                <a:moveTo>
                  <a:pt x="4487" y="213005"/>
                </a:moveTo>
                <a:cubicBezTo>
                  <a:pt x="37295" y="219355"/>
                  <a:pt x="347916" y="294497"/>
                  <a:pt x="407712" y="305080"/>
                </a:cubicBezTo>
                <a:cubicBezTo>
                  <a:pt x="467508" y="315663"/>
                  <a:pt x="311933" y="298730"/>
                  <a:pt x="363262" y="276505"/>
                </a:cubicBezTo>
                <a:cubicBezTo>
                  <a:pt x="414591" y="254280"/>
                  <a:pt x="676529" y="189722"/>
                  <a:pt x="715687" y="171730"/>
                </a:cubicBezTo>
                <a:cubicBezTo>
                  <a:pt x="754845" y="153738"/>
                  <a:pt x="602974" y="177551"/>
                  <a:pt x="598212" y="168555"/>
                </a:cubicBezTo>
                <a:cubicBezTo>
                  <a:pt x="593450" y="159559"/>
                  <a:pt x="652187" y="145801"/>
                  <a:pt x="687112" y="117755"/>
                </a:cubicBezTo>
                <a:cubicBezTo>
                  <a:pt x="722037" y="89709"/>
                  <a:pt x="804587" y="6101"/>
                  <a:pt x="807762" y="280"/>
                </a:cubicBezTo>
                <a:cubicBezTo>
                  <a:pt x="810937" y="-5541"/>
                  <a:pt x="689758" y="81243"/>
                  <a:pt x="706162" y="82830"/>
                </a:cubicBezTo>
                <a:cubicBezTo>
                  <a:pt x="722566" y="84417"/>
                  <a:pt x="849566" y="8747"/>
                  <a:pt x="906187" y="9805"/>
                </a:cubicBezTo>
                <a:cubicBezTo>
                  <a:pt x="962808" y="10863"/>
                  <a:pt x="1041125" y="69072"/>
                  <a:pt x="1045887" y="89180"/>
                </a:cubicBezTo>
                <a:cubicBezTo>
                  <a:pt x="1050649" y="109288"/>
                  <a:pt x="1012549" y="85476"/>
                  <a:pt x="934762" y="130455"/>
                </a:cubicBezTo>
                <a:cubicBezTo>
                  <a:pt x="856975" y="175434"/>
                  <a:pt x="696637" y="324130"/>
                  <a:pt x="579162" y="359055"/>
                </a:cubicBezTo>
                <a:cubicBezTo>
                  <a:pt x="461687" y="393980"/>
                  <a:pt x="239966" y="342122"/>
                  <a:pt x="229912" y="340005"/>
                </a:cubicBezTo>
                <a:cubicBezTo>
                  <a:pt x="219858" y="337888"/>
                  <a:pt x="522012" y="358526"/>
                  <a:pt x="518837" y="346355"/>
                </a:cubicBezTo>
                <a:cubicBezTo>
                  <a:pt x="515662" y="334184"/>
                  <a:pt x="294999" y="287088"/>
                  <a:pt x="210862" y="266980"/>
                </a:cubicBezTo>
                <a:cubicBezTo>
                  <a:pt x="126725" y="246872"/>
                  <a:pt x="-28321" y="206655"/>
                  <a:pt x="4487" y="213005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0" name="フリーフォーム 1569">
            <a:extLst>
              <a:ext uri="{FF2B5EF4-FFF2-40B4-BE49-F238E27FC236}">
                <a16:creationId xmlns:a16="http://schemas.microsoft.com/office/drawing/2014/main" id="{B80F9A73-F9C5-2969-890D-8CA36158202A}"/>
              </a:ext>
            </a:extLst>
          </p:cNvPr>
          <p:cNvSpPr/>
          <p:nvPr/>
        </p:nvSpPr>
        <p:spPr>
          <a:xfrm>
            <a:off x="882411" y="2729872"/>
            <a:ext cx="451926" cy="1004328"/>
          </a:xfrm>
          <a:custGeom>
            <a:avLst/>
            <a:gdLst>
              <a:gd name="connsiteX0" fmla="*/ 26546 w 451926"/>
              <a:gd name="connsiteY0" fmla="*/ 24214 h 1004328"/>
              <a:gd name="connsiteX1" fmla="*/ 42875 w 451926"/>
              <a:gd name="connsiteY1" fmla="*/ 89528 h 1004328"/>
              <a:gd name="connsiteX2" fmla="*/ 412989 w 451926"/>
              <a:gd name="connsiteY2" fmla="*/ 720899 h 1004328"/>
              <a:gd name="connsiteX3" fmla="*/ 440203 w 451926"/>
              <a:gd name="connsiteY3" fmla="*/ 987599 h 1004328"/>
              <a:gd name="connsiteX4" fmla="*/ 407546 w 451926"/>
              <a:gd name="connsiteY4" fmla="*/ 965828 h 1004328"/>
              <a:gd name="connsiteX5" fmla="*/ 206160 w 451926"/>
              <a:gd name="connsiteY5" fmla="*/ 878742 h 1004328"/>
              <a:gd name="connsiteX6" fmla="*/ 108189 w 451926"/>
              <a:gd name="connsiteY6" fmla="*/ 840642 h 1004328"/>
              <a:gd name="connsiteX7" fmla="*/ 309575 w 451926"/>
              <a:gd name="connsiteY7" fmla="*/ 786214 h 1004328"/>
              <a:gd name="connsiteX8" fmla="*/ 255146 w 451926"/>
              <a:gd name="connsiteY8" fmla="*/ 530399 h 1004328"/>
              <a:gd name="connsiteX9" fmla="*/ 113632 w 451926"/>
              <a:gd name="connsiteY9" fmla="*/ 236485 h 1004328"/>
              <a:gd name="connsiteX10" fmla="*/ 211603 w 451926"/>
              <a:gd name="connsiteY10" fmla="*/ 280028 h 1004328"/>
              <a:gd name="connsiteX11" fmla="*/ 26546 w 451926"/>
              <a:gd name="connsiteY11" fmla="*/ 24214 h 1004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1926" h="1004328">
                <a:moveTo>
                  <a:pt x="26546" y="24214"/>
                </a:moveTo>
                <a:cubicBezTo>
                  <a:pt x="-1575" y="-7536"/>
                  <a:pt x="-21532" y="-26586"/>
                  <a:pt x="42875" y="89528"/>
                </a:cubicBezTo>
                <a:cubicBezTo>
                  <a:pt x="107282" y="205642"/>
                  <a:pt x="346768" y="571221"/>
                  <a:pt x="412989" y="720899"/>
                </a:cubicBezTo>
                <a:cubicBezTo>
                  <a:pt x="479210" y="870577"/>
                  <a:pt x="441110" y="946778"/>
                  <a:pt x="440203" y="987599"/>
                </a:cubicBezTo>
                <a:cubicBezTo>
                  <a:pt x="439296" y="1028420"/>
                  <a:pt x="446553" y="983971"/>
                  <a:pt x="407546" y="965828"/>
                </a:cubicBezTo>
                <a:cubicBezTo>
                  <a:pt x="368539" y="947685"/>
                  <a:pt x="256053" y="899606"/>
                  <a:pt x="206160" y="878742"/>
                </a:cubicBezTo>
                <a:cubicBezTo>
                  <a:pt x="156267" y="857878"/>
                  <a:pt x="90953" y="856063"/>
                  <a:pt x="108189" y="840642"/>
                </a:cubicBezTo>
                <a:cubicBezTo>
                  <a:pt x="125425" y="825221"/>
                  <a:pt x="285082" y="837921"/>
                  <a:pt x="309575" y="786214"/>
                </a:cubicBezTo>
                <a:cubicBezTo>
                  <a:pt x="334068" y="734507"/>
                  <a:pt x="287803" y="622021"/>
                  <a:pt x="255146" y="530399"/>
                </a:cubicBezTo>
                <a:cubicBezTo>
                  <a:pt x="222489" y="438777"/>
                  <a:pt x="120889" y="278214"/>
                  <a:pt x="113632" y="236485"/>
                </a:cubicBezTo>
                <a:cubicBezTo>
                  <a:pt x="106375" y="194757"/>
                  <a:pt x="224303" y="311778"/>
                  <a:pt x="211603" y="280028"/>
                </a:cubicBezTo>
                <a:cubicBezTo>
                  <a:pt x="198903" y="248278"/>
                  <a:pt x="54667" y="55964"/>
                  <a:pt x="26546" y="24214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2" name="フリーフォーム 1571">
            <a:extLst>
              <a:ext uri="{FF2B5EF4-FFF2-40B4-BE49-F238E27FC236}">
                <a16:creationId xmlns:a16="http://schemas.microsoft.com/office/drawing/2014/main" id="{2F575FFA-B618-9615-0466-3FEDBAF28D07}"/>
              </a:ext>
            </a:extLst>
          </p:cNvPr>
          <p:cNvSpPr/>
          <p:nvPr/>
        </p:nvSpPr>
        <p:spPr>
          <a:xfrm>
            <a:off x="1375058" y="2917226"/>
            <a:ext cx="883735" cy="1169072"/>
          </a:xfrm>
          <a:custGeom>
            <a:avLst/>
            <a:gdLst>
              <a:gd name="connsiteX0" fmla="*/ 1985 w 883735"/>
              <a:gd name="connsiteY0" fmla="*/ 696831 h 1169072"/>
              <a:gd name="connsiteX1" fmla="*/ 116285 w 883735"/>
              <a:gd name="connsiteY1" fmla="*/ 348488 h 1169072"/>
              <a:gd name="connsiteX2" fmla="*/ 192485 w 883735"/>
              <a:gd name="connsiteY2" fmla="*/ 343045 h 1169072"/>
              <a:gd name="connsiteX3" fmla="*/ 344885 w 883735"/>
              <a:gd name="connsiteY3" fmla="*/ 397474 h 1169072"/>
              <a:gd name="connsiteX4" fmla="*/ 426528 w 883735"/>
              <a:gd name="connsiteY4" fmla="*/ 566203 h 1169072"/>
              <a:gd name="connsiteX5" fmla="*/ 578928 w 883735"/>
              <a:gd name="connsiteY5" fmla="*/ 277731 h 1169072"/>
              <a:gd name="connsiteX6" fmla="*/ 731328 w 883735"/>
              <a:gd name="connsiteY6" fmla="*/ 304945 h 1169072"/>
              <a:gd name="connsiteX7" fmla="*/ 709556 w 883735"/>
              <a:gd name="connsiteY7" fmla="*/ 145 h 1169072"/>
              <a:gd name="connsiteX8" fmla="*/ 834742 w 883735"/>
              <a:gd name="connsiteY8" fmla="*/ 348488 h 1169072"/>
              <a:gd name="connsiteX9" fmla="*/ 562599 w 883735"/>
              <a:gd name="connsiteY9" fmla="*/ 724045 h 1169072"/>
              <a:gd name="connsiteX10" fmla="*/ 883728 w 883735"/>
              <a:gd name="connsiteY10" fmla="*/ 1154031 h 1169072"/>
              <a:gd name="connsiteX11" fmla="*/ 551713 w 883735"/>
              <a:gd name="connsiteY11" fmla="*/ 1072388 h 1169072"/>
              <a:gd name="connsiteX12" fmla="*/ 219699 w 883735"/>
              <a:gd name="connsiteY12" fmla="*/ 1083274 h 1169072"/>
              <a:gd name="connsiteX13" fmla="*/ 1985 w 883735"/>
              <a:gd name="connsiteY13" fmla="*/ 696831 h 116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3735" h="1169072">
                <a:moveTo>
                  <a:pt x="1985" y="696831"/>
                </a:moveTo>
                <a:cubicBezTo>
                  <a:pt x="-15251" y="574367"/>
                  <a:pt x="84535" y="407452"/>
                  <a:pt x="116285" y="348488"/>
                </a:cubicBezTo>
                <a:cubicBezTo>
                  <a:pt x="148035" y="289524"/>
                  <a:pt x="154385" y="334881"/>
                  <a:pt x="192485" y="343045"/>
                </a:cubicBezTo>
                <a:cubicBezTo>
                  <a:pt x="230585" y="351209"/>
                  <a:pt x="305878" y="360281"/>
                  <a:pt x="344885" y="397474"/>
                </a:cubicBezTo>
                <a:cubicBezTo>
                  <a:pt x="383892" y="434667"/>
                  <a:pt x="387521" y="586160"/>
                  <a:pt x="426528" y="566203"/>
                </a:cubicBezTo>
                <a:cubicBezTo>
                  <a:pt x="465535" y="546246"/>
                  <a:pt x="528128" y="321274"/>
                  <a:pt x="578928" y="277731"/>
                </a:cubicBezTo>
                <a:cubicBezTo>
                  <a:pt x="629728" y="234188"/>
                  <a:pt x="709557" y="351209"/>
                  <a:pt x="731328" y="304945"/>
                </a:cubicBezTo>
                <a:cubicBezTo>
                  <a:pt x="753099" y="258681"/>
                  <a:pt x="692321" y="-7112"/>
                  <a:pt x="709556" y="145"/>
                </a:cubicBezTo>
                <a:cubicBezTo>
                  <a:pt x="726791" y="7402"/>
                  <a:pt x="859235" y="227838"/>
                  <a:pt x="834742" y="348488"/>
                </a:cubicBezTo>
                <a:cubicBezTo>
                  <a:pt x="810249" y="469138"/>
                  <a:pt x="554435" y="589788"/>
                  <a:pt x="562599" y="724045"/>
                </a:cubicBezTo>
                <a:cubicBezTo>
                  <a:pt x="570763" y="858302"/>
                  <a:pt x="885542" y="1095974"/>
                  <a:pt x="883728" y="1154031"/>
                </a:cubicBezTo>
                <a:cubicBezTo>
                  <a:pt x="881914" y="1212088"/>
                  <a:pt x="662384" y="1084181"/>
                  <a:pt x="551713" y="1072388"/>
                </a:cubicBezTo>
                <a:cubicBezTo>
                  <a:pt x="441042" y="1060595"/>
                  <a:pt x="308599" y="1143145"/>
                  <a:pt x="219699" y="1083274"/>
                </a:cubicBezTo>
                <a:cubicBezTo>
                  <a:pt x="130799" y="1023403"/>
                  <a:pt x="19221" y="819295"/>
                  <a:pt x="1985" y="696831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2797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祝80歳】子だくさんロックンローラー、ミック・ジャガーが愛した5人の女性たち" hidden="1">
            <a:extLst>
              <a:ext uri="{FF2B5EF4-FFF2-40B4-BE49-F238E27FC236}">
                <a16:creationId xmlns:a16="http://schemas.microsoft.com/office/drawing/2014/main" id="{FD0306F4-4177-CD46-AD8F-B1D84CF107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01"/>
          <a:stretch/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48579018-4541-CC12-7C63-5A2EF033AE24}"/>
              </a:ext>
            </a:extLst>
          </p:cNvPr>
          <p:cNvSpPr/>
          <p:nvPr/>
        </p:nvSpPr>
        <p:spPr>
          <a:xfrm>
            <a:off x="3279743" y="2555323"/>
            <a:ext cx="429184" cy="141583"/>
          </a:xfrm>
          <a:custGeom>
            <a:avLst/>
            <a:gdLst>
              <a:gd name="connsiteX0" fmla="*/ 32 w 429184"/>
              <a:gd name="connsiteY0" fmla="*/ 45002 h 141583"/>
              <a:gd name="connsiteX1" fmla="*/ 142907 w 429184"/>
              <a:gd name="connsiteY1" fmla="*/ 552 h 141583"/>
              <a:gd name="connsiteX2" fmla="*/ 250857 w 429184"/>
              <a:gd name="connsiteY2" fmla="*/ 45002 h 141583"/>
              <a:gd name="connsiteX3" fmla="*/ 219107 w 429184"/>
              <a:gd name="connsiteY3" fmla="*/ 32302 h 141583"/>
              <a:gd name="connsiteX4" fmla="*/ 346107 w 429184"/>
              <a:gd name="connsiteY4" fmla="*/ 102152 h 141583"/>
              <a:gd name="connsiteX5" fmla="*/ 336582 w 429184"/>
              <a:gd name="connsiteY5" fmla="*/ 86277 h 141583"/>
              <a:gd name="connsiteX6" fmla="*/ 425482 w 429184"/>
              <a:gd name="connsiteY6" fmla="*/ 140252 h 141583"/>
              <a:gd name="connsiteX7" fmla="*/ 400082 w 429184"/>
              <a:gd name="connsiteY7" fmla="*/ 118027 h 141583"/>
              <a:gd name="connsiteX8" fmla="*/ 288957 w 429184"/>
              <a:gd name="connsiteY8" fmla="*/ 41827 h 141583"/>
              <a:gd name="connsiteX9" fmla="*/ 215932 w 429184"/>
              <a:gd name="connsiteY9" fmla="*/ 19602 h 141583"/>
              <a:gd name="connsiteX10" fmla="*/ 155607 w 429184"/>
              <a:gd name="connsiteY10" fmla="*/ 552 h 141583"/>
              <a:gd name="connsiteX11" fmla="*/ 32 w 429184"/>
              <a:gd name="connsiteY11" fmla="*/ 45002 h 14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9184" h="141583">
                <a:moveTo>
                  <a:pt x="32" y="45002"/>
                </a:moveTo>
                <a:cubicBezTo>
                  <a:pt x="-2085" y="45002"/>
                  <a:pt x="101103" y="552"/>
                  <a:pt x="142907" y="552"/>
                </a:cubicBezTo>
                <a:cubicBezTo>
                  <a:pt x="184711" y="552"/>
                  <a:pt x="238157" y="39710"/>
                  <a:pt x="250857" y="45002"/>
                </a:cubicBezTo>
                <a:cubicBezTo>
                  <a:pt x="263557" y="50294"/>
                  <a:pt x="203232" y="22777"/>
                  <a:pt x="219107" y="32302"/>
                </a:cubicBezTo>
                <a:cubicBezTo>
                  <a:pt x="234982" y="41827"/>
                  <a:pt x="346107" y="102152"/>
                  <a:pt x="346107" y="102152"/>
                </a:cubicBezTo>
                <a:cubicBezTo>
                  <a:pt x="365686" y="111148"/>
                  <a:pt x="323353" y="79927"/>
                  <a:pt x="336582" y="86277"/>
                </a:cubicBezTo>
                <a:cubicBezTo>
                  <a:pt x="349811" y="92627"/>
                  <a:pt x="414899" y="134960"/>
                  <a:pt x="425482" y="140252"/>
                </a:cubicBezTo>
                <a:cubicBezTo>
                  <a:pt x="436065" y="145544"/>
                  <a:pt x="422836" y="134431"/>
                  <a:pt x="400082" y="118027"/>
                </a:cubicBezTo>
                <a:cubicBezTo>
                  <a:pt x="377328" y="101623"/>
                  <a:pt x="319649" y="58231"/>
                  <a:pt x="288957" y="41827"/>
                </a:cubicBezTo>
                <a:cubicBezTo>
                  <a:pt x="258265" y="25423"/>
                  <a:pt x="215932" y="19602"/>
                  <a:pt x="215932" y="19602"/>
                </a:cubicBezTo>
                <a:cubicBezTo>
                  <a:pt x="193707" y="12723"/>
                  <a:pt x="186299" y="-3152"/>
                  <a:pt x="155607" y="552"/>
                </a:cubicBezTo>
                <a:cubicBezTo>
                  <a:pt x="124915" y="4256"/>
                  <a:pt x="2149" y="45002"/>
                  <a:pt x="32" y="450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09DBE785-437D-2CD4-5EDD-ED1FF84A69C7}"/>
              </a:ext>
            </a:extLst>
          </p:cNvPr>
          <p:cNvSpPr/>
          <p:nvPr/>
        </p:nvSpPr>
        <p:spPr>
          <a:xfrm>
            <a:off x="3301998" y="2564741"/>
            <a:ext cx="160123" cy="74629"/>
          </a:xfrm>
          <a:custGeom>
            <a:avLst/>
            <a:gdLst>
              <a:gd name="connsiteX0" fmla="*/ 2 w 160123"/>
              <a:gd name="connsiteY0" fmla="*/ 73684 h 74629"/>
              <a:gd name="connsiteX1" fmla="*/ 92077 w 160123"/>
              <a:gd name="connsiteY1" fmla="*/ 64159 h 74629"/>
              <a:gd name="connsiteX2" fmla="*/ 158752 w 160123"/>
              <a:gd name="connsiteY2" fmla="*/ 659 h 74629"/>
              <a:gd name="connsiteX3" fmla="*/ 133352 w 160123"/>
              <a:gd name="connsiteY3" fmla="*/ 32409 h 74629"/>
              <a:gd name="connsiteX4" fmla="*/ 88902 w 160123"/>
              <a:gd name="connsiteY4" fmla="*/ 54634 h 74629"/>
              <a:gd name="connsiteX5" fmla="*/ 2 w 160123"/>
              <a:gd name="connsiteY5" fmla="*/ 73684 h 7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123" h="74629">
                <a:moveTo>
                  <a:pt x="2" y="73684"/>
                </a:moveTo>
                <a:cubicBezTo>
                  <a:pt x="531" y="75271"/>
                  <a:pt x="65619" y="76330"/>
                  <a:pt x="92077" y="64159"/>
                </a:cubicBezTo>
                <a:cubicBezTo>
                  <a:pt x="118535" y="51988"/>
                  <a:pt x="151873" y="5951"/>
                  <a:pt x="158752" y="659"/>
                </a:cubicBezTo>
                <a:cubicBezTo>
                  <a:pt x="165631" y="-4633"/>
                  <a:pt x="144994" y="23413"/>
                  <a:pt x="133352" y="32409"/>
                </a:cubicBezTo>
                <a:cubicBezTo>
                  <a:pt x="121710" y="41405"/>
                  <a:pt x="108481" y="46167"/>
                  <a:pt x="88902" y="54634"/>
                </a:cubicBezTo>
                <a:cubicBezTo>
                  <a:pt x="69323" y="63101"/>
                  <a:pt x="-527" y="72097"/>
                  <a:pt x="2" y="736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73CB441B-BE52-8A17-B9D3-1C6962ECA4D9}"/>
              </a:ext>
            </a:extLst>
          </p:cNvPr>
          <p:cNvSpPr/>
          <p:nvPr/>
        </p:nvSpPr>
        <p:spPr>
          <a:xfrm>
            <a:off x="3321050" y="2555770"/>
            <a:ext cx="57150" cy="79689"/>
          </a:xfrm>
          <a:custGeom>
            <a:avLst/>
            <a:gdLst>
              <a:gd name="connsiteX0" fmla="*/ 57150 w 57150"/>
              <a:gd name="connsiteY0" fmla="*/ 105 h 79689"/>
              <a:gd name="connsiteX1" fmla="*/ 9525 w 57150"/>
              <a:gd name="connsiteY1" fmla="*/ 54080 h 79689"/>
              <a:gd name="connsiteX2" fmla="*/ 0 w 57150"/>
              <a:gd name="connsiteY2" fmla="*/ 79480 h 79689"/>
              <a:gd name="connsiteX3" fmla="*/ 9525 w 57150"/>
              <a:gd name="connsiteY3" fmla="*/ 41380 h 79689"/>
              <a:gd name="connsiteX4" fmla="*/ 57150 w 57150"/>
              <a:gd name="connsiteY4" fmla="*/ 105 h 79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50" h="79689">
                <a:moveTo>
                  <a:pt x="57150" y="105"/>
                </a:moveTo>
                <a:cubicBezTo>
                  <a:pt x="57150" y="2222"/>
                  <a:pt x="19050" y="40851"/>
                  <a:pt x="9525" y="54080"/>
                </a:cubicBezTo>
                <a:cubicBezTo>
                  <a:pt x="0" y="67309"/>
                  <a:pt x="0" y="81597"/>
                  <a:pt x="0" y="79480"/>
                </a:cubicBezTo>
                <a:cubicBezTo>
                  <a:pt x="0" y="77363"/>
                  <a:pt x="2117" y="54609"/>
                  <a:pt x="9525" y="41380"/>
                </a:cubicBezTo>
                <a:cubicBezTo>
                  <a:pt x="16933" y="28151"/>
                  <a:pt x="57150" y="-2012"/>
                  <a:pt x="57150" y="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B3AA9377-CB6F-3E51-CE62-EDB229AA2FD8}"/>
              </a:ext>
            </a:extLst>
          </p:cNvPr>
          <p:cNvSpPr/>
          <p:nvPr/>
        </p:nvSpPr>
        <p:spPr>
          <a:xfrm>
            <a:off x="3307872" y="2593903"/>
            <a:ext cx="100110" cy="80108"/>
          </a:xfrm>
          <a:custGeom>
            <a:avLst/>
            <a:gdLst>
              <a:gd name="connsiteX0" fmla="*/ 89378 w 100110"/>
              <a:gd name="connsiteY0" fmla="*/ 72 h 80108"/>
              <a:gd name="connsiteX1" fmla="*/ 92553 w 100110"/>
              <a:gd name="connsiteY1" fmla="*/ 63572 h 80108"/>
              <a:gd name="connsiteX2" fmla="*/ 73503 w 100110"/>
              <a:gd name="connsiteY2" fmla="*/ 79447 h 80108"/>
              <a:gd name="connsiteX3" fmla="*/ 13178 w 100110"/>
              <a:gd name="connsiteY3" fmla="*/ 47697 h 80108"/>
              <a:gd name="connsiteX4" fmla="*/ 3653 w 100110"/>
              <a:gd name="connsiteY4" fmla="*/ 47697 h 80108"/>
              <a:gd name="connsiteX5" fmla="*/ 60803 w 100110"/>
              <a:gd name="connsiteY5" fmla="*/ 69922 h 80108"/>
              <a:gd name="connsiteX6" fmla="*/ 98903 w 100110"/>
              <a:gd name="connsiteY6" fmla="*/ 50872 h 80108"/>
              <a:gd name="connsiteX7" fmla="*/ 89378 w 100110"/>
              <a:gd name="connsiteY7" fmla="*/ 72 h 80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110" h="80108">
                <a:moveTo>
                  <a:pt x="89378" y="72"/>
                </a:moveTo>
                <a:cubicBezTo>
                  <a:pt x="88320" y="2189"/>
                  <a:pt x="92553" y="63572"/>
                  <a:pt x="92553" y="63572"/>
                </a:cubicBezTo>
                <a:cubicBezTo>
                  <a:pt x="89907" y="76801"/>
                  <a:pt x="86732" y="82093"/>
                  <a:pt x="73503" y="79447"/>
                </a:cubicBezTo>
                <a:cubicBezTo>
                  <a:pt x="60274" y="76801"/>
                  <a:pt x="13178" y="47697"/>
                  <a:pt x="13178" y="47697"/>
                </a:cubicBezTo>
                <a:cubicBezTo>
                  <a:pt x="1536" y="42405"/>
                  <a:pt x="-4284" y="43993"/>
                  <a:pt x="3653" y="47697"/>
                </a:cubicBezTo>
                <a:cubicBezTo>
                  <a:pt x="11590" y="51401"/>
                  <a:pt x="44928" y="69393"/>
                  <a:pt x="60803" y="69922"/>
                </a:cubicBezTo>
                <a:cubicBezTo>
                  <a:pt x="76678" y="70451"/>
                  <a:pt x="93611" y="58809"/>
                  <a:pt x="98903" y="50872"/>
                </a:cubicBezTo>
                <a:cubicBezTo>
                  <a:pt x="104195" y="42935"/>
                  <a:pt x="90436" y="-2045"/>
                  <a:pt x="89378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5BFDB3EF-5485-B86E-D567-41F528B890AE}"/>
              </a:ext>
            </a:extLst>
          </p:cNvPr>
          <p:cNvSpPr/>
          <p:nvPr/>
        </p:nvSpPr>
        <p:spPr>
          <a:xfrm>
            <a:off x="3311497" y="2641521"/>
            <a:ext cx="308299" cy="47361"/>
          </a:xfrm>
          <a:custGeom>
            <a:avLst/>
            <a:gdLst>
              <a:gd name="connsiteX0" fmla="*/ 28 w 308299"/>
              <a:gd name="connsiteY0" fmla="*/ 79 h 47361"/>
              <a:gd name="connsiteX1" fmla="*/ 101628 w 308299"/>
              <a:gd name="connsiteY1" fmla="*/ 28654 h 47361"/>
              <a:gd name="connsiteX2" fmla="*/ 234978 w 308299"/>
              <a:gd name="connsiteY2" fmla="*/ 44529 h 47361"/>
              <a:gd name="connsiteX3" fmla="*/ 276253 w 308299"/>
              <a:gd name="connsiteY3" fmla="*/ 44529 h 47361"/>
              <a:gd name="connsiteX4" fmla="*/ 308003 w 308299"/>
              <a:gd name="connsiteY4" fmla="*/ 15954 h 47361"/>
              <a:gd name="connsiteX5" fmla="*/ 288953 w 308299"/>
              <a:gd name="connsiteY5" fmla="*/ 35004 h 47361"/>
              <a:gd name="connsiteX6" fmla="*/ 238153 w 308299"/>
              <a:gd name="connsiteY6" fmla="*/ 38179 h 47361"/>
              <a:gd name="connsiteX7" fmla="*/ 177828 w 308299"/>
              <a:gd name="connsiteY7" fmla="*/ 44529 h 47361"/>
              <a:gd name="connsiteX8" fmla="*/ 92103 w 308299"/>
              <a:gd name="connsiteY8" fmla="*/ 38179 h 47361"/>
              <a:gd name="connsiteX9" fmla="*/ 28 w 308299"/>
              <a:gd name="connsiteY9" fmla="*/ 79 h 47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8299" h="47361">
                <a:moveTo>
                  <a:pt x="28" y="79"/>
                </a:moveTo>
                <a:cubicBezTo>
                  <a:pt x="1615" y="-1508"/>
                  <a:pt x="62470" y="21246"/>
                  <a:pt x="101628" y="28654"/>
                </a:cubicBezTo>
                <a:cubicBezTo>
                  <a:pt x="140786" y="36062"/>
                  <a:pt x="205874" y="41883"/>
                  <a:pt x="234978" y="44529"/>
                </a:cubicBezTo>
                <a:cubicBezTo>
                  <a:pt x="264082" y="47175"/>
                  <a:pt x="264082" y="49291"/>
                  <a:pt x="276253" y="44529"/>
                </a:cubicBezTo>
                <a:cubicBezTo>
                  <a:pt x="288424" y="39767"/>
                  <a:pt x="308003" y="15954"/>
                  <a:pt x="308003" y="15954"/>
                </a:cubicBezTo>
                <a:cubicBezTo>
                  <a:pt x="310120" y="14366"/>
                  <a:pt x="300595" y="31300"/>
                  <a:pt x="288953" y="35004"/>
                </a:cubicBezTo>
                <a:cubicBezTo>
                  <a:pt x="277311" y="38708"/>
                  <a:pt x="256674" y="36592"/>
                  <a:pt x="238153" y="38179"/>
                </a:cubicBezTo>
                <a:cubicBezTo>
                  <a:pt x="219632" y="39766"/>
                  <a:pt x="202170" y="44529"/>
                  <a:pt x="177828" y="44529"/>
                </a:cubicBezTo>
                <a:cubicBezTo>
                  <a:pt x="153486" y="44529"/>
                  <a:pt x="121736" y="42941"/>
                  <a:pt x="92103" y="38179"/>
                </a:cubicBezTo>
                <a:cubicBezTo>
                  <a:pt x="62470" y="33417"/>
                  <a:pt x="-1559" y="1666"/>
                  <a:pt x="28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FA66FF0C-F5A2-7F8D-E3E3-38019DA0C21B}"/>
              </a:ext>
            </a:extLst>
          </p:cNvPr>
          <p:cNvSpPr/>
          <p:nvPr/>
        </p:nvSpPr>
        <p:spPr>
          <a:xfrm>
            <a:off x="3387642" y="2638425"/>
            <a:ext cx="219293" cy="38722"/>
          </a:xfrm>
          <a:custGeom>
            <a:avLst/>
            <a:gdLst>
              <a:gd name="connsiteX0" fmla="*/ 83 w 219293"/>
              <a:gd name="connsiteY0" fmla="*/ 3175 h 38722"/>
              <a:gd name="connsiteX1" fmla="*/ 79458 w 219293"/>
              <a:gd name="connsiteY1" fmla="*/ 25400 h 38722"/>
              <a:gd name="connsiteX2" fmla="*/ 127083 w 219293"/>
              <a:gd name="connsiteY2" fmla="*/ 31750 h 38722"/>
              <a:gd name="connsiteX3" fmla="*/ 174708 w 219293"/>
              <a:gd name="connsiteY3" fmla="*/ 25400 h 38722"/>
              <a:gd name="connsiteX4" fmla="*/ 219158 w 219293"/>
              <a:gd name="connsiteY4" fmla="*/ 0 h 38722"/>
              <a:gd name="connsiteX5" fmla="*/ 187408 w 219293"/>
              <a:gd name="connsiteY5" fmla="*/ 25400 h 38722"/>
              <a:gd name="connsiteX6" fmla="*/ 155658 w 219293"/>
              <a:gd name="connsiteY6" fmla="*/ 38100 h 38722"/>
              <a:gd name="connsiteX7" fmla="*/ 95333 w 219293"/>
              <a:gd name="connsiteY7" fmla="*/ 34925 h 38722"/>
              <a:gd name="connsiteX8" fmla="*/ 83 w 219293"/>
              <a:gd name="connsiteY8" fmla="*/ 3175 h 3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293" h="38722">
                <a:moveTo>
                  <a:pt x="83" y="3175"/>
                </a:moveTo>
                <a:cubicBezTo>
                  <a:pt x="-2563" y="1587"/>
                  <a:pt x="58291" y="20638"/>
                  <a:pt x="79458" y="25400"/>
                </a:cubicBezTo>
                <a:cubicBezTo>
                  <a:pt x="100625" y="30162"/>
                  <a:pt x="111208" y="31750"/>
                  <a:pt x="127083" y="31750"/>
                </a:cubicBezTo>
                <a:cubicBezTo>
                  <a:pt x="142958" y="31750"/>
                  <a:pt x="159362" y="30692"/>
                  <a:pt x="174708" y="25400"/>
                </a:cubicBezTo>
                <a:cubicBezTo>
                  <a:pt x="190054" y="20108"/>
                  <a:pt x="217041" y="0"/>
                  <a:pt x="219158" y="0"/>
                </a:cubicBezTo>
                <a:cubicBezTo>
                  <a:pt x="221275" y="0"/>
                  <a:pt x="197991" y="19050"/>
                  <a:pt x="187408" y="25400"/>
                </a:cubicBezTo>
                <a:cubicBezTo>
                  <a:pt x="176825" y="31750"/>
                  <a:pt x="171004" y="36513"/>
                  <a:pt x="155658" y="38100"/>
                </a:cubicBezTo>
                <a:cubicBezTo>
                  <a:pt x="140312" y="39688"/>
                  <a:pt x="116500" y="38100"/>
                  <a:pt x="95333" y="34925"/>
                </a:cubicBezTo>
                <a:cubicBezTo>
                  <a:pt x="74166" y="31750"/>
                  <a:pt x="2729" y="4763"/>
                  <a:pt x="83" y="3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4ECE77B7-A5F0-D89D-ECDC-109E453B88F2}"/>
              </a:ext>
            </a:extLst>
          </p:cNvPr>
          <p:cNvSpPr/>
          <p:nvPr/>
        </p:nvSpPr>
        <p:spPr>
          <a:xfrm>
            <a:off x="3427347" y="2563565"/>
            <a:ext cx="138788" cy="106949"/>
          </a:xfrm>
          <a:custGeom>
            <a:avLst/>
            <a:gdLst>
              <a:gd name="connsiteX0" fmla="*/ 4828 w 138788"/>
              <a:gd name="connsiteY0" fmla="*/ 1835 h 106949"/>
              <a:gd name="connsiteX1" fmla="*/ 8003 w 138788"/>
              <a:gd name="connsiteY1" fmla="*/ 55810 h 106949"/>
              <a:gd name="connsiteX2" fmla="*/ 23878 w 138788"/>
              <a:gd name="connsiteY2" fmla="*/ 87560 h 106949"/>
              <a:gd name="connsiteX3" fmla="*/ 96903 w 138788"/>
              <a:gd name="connsiteY3" fmla="*/ 106610 h 106949"/>
              <a:gd name="connsiteX4" fmla="*/ 125478 w 138788"/>
              <a:gd name="connsiteY4" fmla="*/ 100260 h 106949"/>
              <a:gd name="connsiteX5" fmla="*/ 125478 w 138788"/>
              <a:gd name="connsiteY5" fmla="*/ 87560 h 106949"/>
              <a:gd name="connsiteX6" fmla="*/ 138178 w 138788"/>
              <a:gd name="connsiteY6" fmla="*/ 62160 h 106949"/>
              <a:gd name="connsiteX7" fmla="*/ 103253 w 138788"/>
              <a:gd name="connsiteY7" fmla="*/ 39935 h 106949"/>
              <a:gd name="connsiteX8" fmla="*/ 74678 w 138788"/>
              <a:gd name="connsiteY8" fmla="*/ 14535 h 106949"/>
              <a:gd name="connsiteX9" fmla="*/ 4828 w 138788"/>
              <a:gd name="connsiteY9" fmla="*/ 1835 h 106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8788" h="106949">
                <a:moveTo>
                  <a:pt x="4828" y="1835"/>
                </a:moveTo>
                <a:cubicBezTo>
                  <a:pt x="-6284" y="8714"/>
                  <a:pt x="4828" y="41523"/>
                  <a:pt x="8003" y="55810"/>
                </a:cubicBezTo>
                <a:cubicBezTo>
                  <a:pt x="11178" y="70097"/>
                  <a:pt x="9061" y="79093"/>
                  <a:pt x="23878" y="87560"/>
                </a:cubicBezTo>
                <a:cubicBezTo>
                  <a:pt x="38695" y="96027"/>
                  <a:pt x="79970" y="104493"/>
                  <a:pt x="96903" y="106610"/>
                </a:cubicBezTo>
                <a:cubicBezTo>
                  <a:pt x="113836" y="108727"/>
                  <a:pt x="125478" y="100260"/>
                  <a:pt x="125478" y="100260"/>
                </a:cubicBezTo>
                <a:cubicBezTo>
                  <a:pt x="130240" y="97085"/>
                  <a:pt x="123361" y="93910"/>
                  <a:pt x="125478" y="87560"/>
                </a:cubicBezTo>
                <a:cubicBezTo>
                  <a:pt x="127595" y="81210"/>
                  <a:pt x="141882" y="70097"/>
                  <a:pt x="138178" y="62160"/>
                </a:cubicBezTo>
                <a:cubicBezTo>
                  <a:pt x="134474" y="54223"/>
                  <a:pt x="113836" y="47872"/>
                  <a:pt x="103253" y="39935"/>
                </a:cubicBezTo>
                <a:cubicBezTo>
                  <a:pt x="92670" y="31998"/>
                  <a:pt x="86320" y="19827"/>
                  <a:pt x="74678" y="14535"/>
                </a:cubicBezTo>
                <a:cubicBezTo>
                  <a:pt x="63036" y="9243"/>
                  <a:pt x="15940" y="-5044"/>
                  <a:pt x="4828" y="183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>
            <a:extLst>
              <a:ext uri="{FF2B5EF4-FFF2-40B4-BE49-F238E27FC236}">
                <a16:creationId xmlns:a16="http://schemas.microsoft.com/office/drawing/2014/main" id="{BD3CCDB9-812A-F54D-22A1-6E6B3127713C}"/>
              </a:ext>
            </a:extLst>
          </p:cNvPr>
          <p:cNvSpPr/>
          <p:nvPr/>
        </p:nvSpPr>
        <p:spPr>
          <a:xfrm>
            <a:off x="3444600" y="2592596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>
            <a:extLst>
              <a:ext uri="{FF2B5EF4-FFF2-40B4-BE49-F238E27FC236}">
                <a16:creationId xmlns:a16="http://schemas.microsoft.com/office/drawing/2014/main" id="{6B3BB963-5B46-E0B5-831C-5940F79C6602}"/>
              </a:ext>
            </a:extLst>
          </p:cNvPr>
          <p:cNvSpPr/>
          <p:nvPr/>
        </p:nvSpPr>
        <p:spPr>
          <a:xfrm>
            <a:off x="3485875" y="2595771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5DF7FF54-777F-3FA9-FB57-FCBD7B78D647}"/>
              </a:ext>
            </a:extLst>
          </p:cNvPr>
          <p:cNvSpPr/>
          <p:nvPr/>
        </p:nvSpPr>
        <p:spPr>
          <a:xfrm>
            <a:off x="3320684" y="2568501"/>
            <a:ext cx="152145" cy="60399"/>
          </a:xfrm>
          <a:custGeom>
            <a:avLst/>
            <a:gdLst>
              <a:gd name="connsiteX0" fmla="*/ 366 w 152145"/>
              <a:gd name="connsiteY0" fmla="*/ 60399 h 60399"/>
              <a:gd name="connsiteX1" fmla="*/ 54341 w 152145"/>
              <a:gd name="connsiteY1" fmla="*/ 19124 h 60399"/>
              <a:gd name="connsiteX2" fmla="*/ 149591 w 152145"/>
              <a:gd name="connsiteY2" fmla="*/ 74 h 60399"/>
              <a:gd name="connsiteX3" fmla="*/ 121016 w 152145"/>
              <a:gd name="connsiteY3" fmla="*/ 12774 h 60399"/>
              <a:gd name="connsiteX4" fmla="*/ 79741 w 152145"/>
              <a:gd name="connsiteY4" fmla="*/ 19124 h 60399"/>
              <a:gd name="connsiteX5" fmla="*/ 366 w 152145"/>
              <a:gd name="connsiteY5" fmla="*/ 60399 h 6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145" h="60399">
                <a:moveTo>
                  <a:pt x="366" y="60399"/>
                </a:moveTo>
                <a:cubicBezTo>
                  <a:pt x="-3867" y="60399"/>
                  <a:pt x="29470" y="29178"/>
                  <a:pt x="54341" y="19124"/>
                </a:cubicBezTo>
                <a:cubicBezTo>
                  <a:pt x="79212" y="9070"/>
                  <a:pt x="138479" y="1132"/>
                  <a:pt x="149591" y="74"/>
                </a:cubicBezTo>
                <a:cubicBezTo>
                  <a:pt x="160703" y="-984"/>
                  <a:pt x="132658" y="9599"/>
                  <a:pt x="121016" y="12774"/>
                </a:cubicBezTo>
                <a:cubicBezTo>
                  <a:pt x="109374" y="15949"/>
                  <a:pt x="95616" y="13832"/>
                  <a:pt x="79741" y="19124"/>
                </a:cubicBezTo>
                <a:cubicBezTo>
                  <a:pt x="63866" y="24416"/>
                  <a:pt x="4599" y="60399"/>
                  <a:pt x="366" y="603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53E30AEC-E3DB-908E-7CCA-3C5B9C1A5F04}"/>
              </a:ext>
            </a:extLst>
          </p:cNvPr>
          <p:cNvSpPr/>
          <p:nvPr/>
        </p:nvSpPr>
        <p:spPr>
          <a:xfrm>
            <a:off x="3396836" y="2555583"/>
            <a:ext cx="61402" cy="98733"/>
          </a:xfrm>
          <a:custGeom>
            <a:avLst/>
            <a:gdLst>
              <a:gd name="connsiteX0" fmla="*/ 414 w 61402"/>
              <a:gd name="connsiteY0" fmla="*/ 292 h 98733"/>
              <a:gd name="connsiteX1" fmla="*/ 22639 w 61402"/>
              <a:gd name="connsiteY1" fmla="*/ 51092 h 98733"/>
              <a:gd name="connsiteX2" fmla="*/ 22639 w 61402"/>
              <a:gd name="connsiteY2" fmla="*/ 73317 h 98733"/>
              <a:gd name="connsiteX3" fmla="*/ 60739 w 61402"/>
              <a:gd name="connsiteY3" fmla="*/ 98717 h 98733"/>
              <a:gd name="connsiteX4" fmla="*/ 44864 w 61402"/>
              <a:gd name="connsiteY4" fmla="*/ 76492 h 98733"/>
              <a:gd name="connsiteX5" fmla="*/ 414 w 61402"/>
              <a:gd name="connsiteY5" fmla="*/ 292 h 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02" h="98733">
                <a:moveTo>
                  <a:pt x="414" y="292"/>
                </a:moveTo>
                <a:cubicBezTo>
                  <a:pt x="-3290" y="-3941"/>
                  <a:pt x="18935" y="38921"/>
                  <a:pt x="22639" y="51092"/>
                </a:cubicBezTo>
                <a:cubicBezTo>
                  <a:pt x="26343" y="63263"/>
                  <a:pt x="16289" y="65380"/>
                  <a:pt x="22639" y="73317"/>
                </a:cubicBezTo>
                <a:cubicBezTo>
                  <a:pt x="28989" y="81254"/>
                  <a:pt x="57035" y="98188"/>
                  <a:pt x="60739" y="98717"/>
                </a:cubicBezTo>
                <a:cubicBezTo>
                  <a:pt x="64443" y="99246"/>
                  <a:pt x="51743" y="87075"/>
                  <a:pt x="44864" y="76492"/>
                </a:cubicBezTo>
                <a:cubicBezTo>
                  <a:pt x="37985" y="65909"/>
                  <a:pt x="4118" y="4525"/>
                  <a:pt x="414" y="2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660D2C6D-02B0-FDF5-975E-3F8A86B647E4}"/>
              </a:ext>
            </a:extLst>
          </p:cNvPr>
          <p:cNvSpPr/>
          <p:nvPr/>
        </p:nvSpPr>
        <p:spPr>
          <a:xfrm>
            <a:off x="3301300" y="2534870"/>
            <a:ext cx="404020" cy="129066"/>
          </a:xfrm>
          <a:custGeom>
            <a:avLst/>
            <a:gdLst>
              <a:gd name="connsiteX0" fmla="*/ 700 w 404020"/>
              <a:gd name="connsiteY0" fmla="*/ 52755 h 129066"/>
              <a:gd name="connsiteX1" fmla="*/ 92775 w 404020"/>
              <a:gd name="connsiteY1" fmla="*/ 1955 h 129066"/>
              <a:gd name="connsiteX2" fmla="*/ 232475 w 404020"/>
              <a:gd name="connsiteY2" fmla="*/ 11480 h 129066"/>
              <a:gd name="connsiteX3" fmla="*/ 213425 w 404020"/>
              <a:gd name="connsiteY3" fmla="*/ 21005 h 129066"/>
              <a:gd name="connsiteX4" fmla="*/ 334075 w 404020"/>
              <a:gd name="connsiteY4" fmla="*/ 68630 h 129066"/>
              <a:gd name="connsiteX5" fmla="*/ 403925 w 404020"/>
              <a:gd name="connsiteY5" fmla="*/ 119430 h 129066"/>
              <a:gd name="connsiteX6" fmla="*/ 349950 w 404020"/>
              <a:gd name="connsiteY6" fmla="*/ 84505 h 129066"/>
              <a:gd name="connsiteX7" fmla="*/ 384875 w 404020"/>
              <a:gd name="connsiteY7" fmla="*/ 128955 h 129066"/>
              <a:gd name="connsiteX8" fmla="*/ 324550 w 404020"/>
              <a:gd name="connsiteY8" fmla="*/ 68630 h 129066"/>
              <a:gd name="connsiteX9" fmla="*/ 242000 w 404020"/>
              <a:gd name="connsiteY9" fmla="*/ 43230 h 129066"/>
              <a:gd name="connsiteX10" fmla="*/ 175325 w 404020"/>
              <a:gd name="connsiteY10" fmla="*/ 8305 h 129066"/>
              <a:gd name="connsiteX11" fmla="*/ 140400 w 404020"/>
              <a:gd name="connsiteY11" fmla="*/ 11480 h 129066"/>
              <a:gd name="connsiteX12" fmla="*/ 700 w 404020"/>
              <a:gd name="connsiteY12" fmla="*/ 52755 h 12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4020" h="129066">
                <a:moveTo>
                  <a:pt x="700" y="52755"/>
                </a:moveTo>
                <a:cubicBezTo>
                  <a:pt x="-7238" y="51167"/>
                  <a:pt x="54146" y="8834"/>
                  <a:pt x="92775" y="1955"/>
                </a:cubicBezTo>
                <a:cubicBezTo>
                  <a:pt x="131404" y="-4924"/>
                  <a:pt x="212367" y="8305"/>
                  <a:pt x="232475" y="11480"/>
                </a:cubicBezTo>
                <a:cubicBezTo>
                  <a:pt x="252583" y="14655"/>
                  <a:pt x="196492" y="11480"/>
                  <a:pt x="213425" y="21005"/>
                </a:cubicBezTo>
                <a:cubicBezTo>
                  <a:pt x="230358" y="30530"/>
                  <a:pt x="302325" y="52226"/>
                  <a:pt x="334075" y="68630"/>
                </a:cubicBezTo>
                <a:cubicBezTo>
                  <a:pt x="365825" y="85034"/>
                  <a:pt x="401279" y="116784"/>
                  <a:pt x="403925" y="119430"/>
                </a:cubicBezTo>
                <a:cubicBezTo>
                  <a:pt x="406571" y="122076"/>
                  <a:pt x="353125" y="82918"/>
                  <a:pt x="349950" y="84505"/>
                </a:cubicBezTo>
                <a:cubicBezTo>
                  <a:pt x="346775" y="86092"/>
                  <a:pt x="389108" y="131601"/>
                  <a:pt x="384875" y="128955"/>
                </a:cubicBezTo>
                <a:cubicBezTo>
                  <a:pt x="380642" y="126309"/>
                  <a:pt x="348362" y="82917"/>
                  <a:pt x="324550" y="68630"/>
                </a:cubicBezTo>
                <a:cubicBezTo>
                  <a:pt x="300738" y="54343"/>
                  <a:pt x="266871" y="53284"/>
                  <a:pt x="242000" y="43230"/>
                </a:cubicBezTo>
                <a:cubicBezTo>
                  <a:pt x="217129" y="33176"/>
                  <a:pt x="192258" y="13597"/>
                  <a:pt x="175325" y="8305"/>
                </a:cubicBezTo>
                <a:cubicBezTo>
                  <a:pt x="158392" y="3013"/>
                  <a:pt x="167388" y="7247"/>
                  <a:pt x="140400" y="11480"/>
                </a:cubicBezTo>
                <a:cubicBezTo>
                  <a:pt x="113413" y="15713"/>
                  <a:pt x="8638" y="54343"/>
                  <a:pt x="700" y="527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F0E5CA5D-190C-C218-4CFF-F3393ED19D00}"/>
              </a:ext>
            </a:extLst>
          </p:cNvPr>
          <p:cNvSpPr/>
          <p:nvPr/>
        </p:nvSpPr>
        <p:spPr>
          <a:xfrm>
            <a:off x="3663875" y="2663787"/>
            <a:ext cx="156051" cy="154584"/>
          </a:xfrm>
          <a:custGeom>
            <a:avLst/>
            <a:gdLst>
              <a:gd name="connsiteX0" fmla="*/ 75 w 156051"/>
              <a:gd name="connsiteY0" fmla="*/ 38 h 154584"/>
              <a:gd name="connsiteX1" fmla="*/ 98500 w 156051"/>
              <a:gd name="connsiteY1" fmla="*/ 69888 h 154584"/>
              <a:gd name="connsiteX2" fmla="*/ 155650 w 156051"/>
              <a:gd name="connsiteY2" fmla="*/ 152438 h 154584"/>
              <a:gd name="connsiteX3" fmla="*/ 120725 w 156051"/>
              <a:gd name="connsiteY3" fmla="*/ 123863 h 154584"/>
              <a:gd name="connsiteX4" fmla="*/ 60400 w 156051"/>
              <a:gd name="connsiteY4" fmla="*/ 54013 h 154584"/>
              <a:gd name="connsiteX5" fmla="*/ 133425 w 156051"/>
              <a:gd name="connsiteY5" fmla="*/ 114338 h 154584"/>
              <a:gd name="connsiteX6" fmla="*/ 82625 w 156051"/>
              <a:gd name="connsiteY6" fmla="*/ 60363 h 154584"/>
              <a:gd name="connsiteX7" fmla="*/ 75 w 156051"/>
              <a:gd name="connsiteY7" fmla="*/ 38 h 154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051" h="154584">
                <a:moveTo>
                  <a:pt x="75" y="38"/>
                </a:moveTo>
                <a:cubicBezTo>
                  <a:pt x="2721" y="1626"/>
                  <a:pt x="72571" y="44488"/>
                  <a:pt x="98500" y="69888"/>
                </a:cubicBezTo>
                <a:cubicBezTo>
                  <a:pt x="124429" y="95288"/>
                  <a:pt x="151946" y="143442"/>
                  <a:pt x="155650" y="152438"/>
                </a:cubicBezTo>
                <a:cubicBezTo>
                  <a:pt x="159354" y="161434"/>
                  <a:pt x="136600" y="140267"/>
                  <a:pt x="120725" y="123863"/>
                </a:cubicBezTo>
                <a:cubicBezTo>
                  <a:pt x="104850" y="107459"/>
                  <a:pt x="58283" y="55601"/>
                  <a:pt x="60400" y="54013"/>
                </a:cubicBezTo>
                <a:cubicBezTo>
                  <a:pt x="62517" y="52425"/>
                  <a:pt x="129721" y="113280"/>
                  <a:pt x="133425" y="114338"/>
                </a:cubicBezTo>
                <a:cubicBezTo>
                  <a:pt x="137129" y="115396"/>
                  <a:pt x="100087" y="74650"/>
                  <a:pt x="82625" y="60363"/>
                </a:cubicBezTo>
                <a:cubicBezTo>
                  <a:pt x="65163" y="46076"/>
                  <a:pt x="-2571" y="-1550"/>
                  <a:pt x="75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A4804BC5-62DB-D501-AD10-39328956EADD}"/>
              </a:ext>
            </a:extLst>
          </p:cNvPr>
          <p:cNvSpPr/>
          <p:nvPr/>
        </p:nvSpPr>
        <p:spPr>
          <a:xfrm>
            <a:off x="3400390" y="2628755"/>
            <a:ext cx="119604" cy="39038"/>
          </a:xfrm>
          <a:custGeom>
            <a:avLst/>
            <a:gdLst>
              <a:gd name="connsiteX0" fmla="*/ 35 w 119604"/>
              <a:gd name="connsiteY0" fmla="*/ 145 h 39038"/>
              <a:gd name="connsiteX1" fmla="*/ 69885 w 119604"/>
              <a:gd name="connsiteY1" fmla="*/ 35070 h 39038"/>
              <a:gd name="connsiteX2" fmla="*/ 117510 w 119604"/>
              <a:gd name="connsiteY2" fmla="*/ 38245 h 39038"/>
              <a:gd name="connsiteX3" fmla="*/ 107985 w 119604"/>
              <a:gd name="connsiteY3" fmla="*/ 28720 h 39038"/>
              <a:gd name="connsiteX4" fmla="*/ 79410 w 119604"/>
              <a:gd name="connsiteY4" fmla="*/ 22370 h 39038"/>
              <a:gd name="connsiteX5" fmla="*/ 35 w 119604"/>
              <a:gd name="connsiteY5" fmla="*/ 145 h 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604" h="39038">
                <a:moveTo>
                  <a:pt x="35" y="145"/>
                </a:moveTo>
                <a:cubicBezTo>
                  <a:pt x="-1553" y="2262"/>
                  <a:pt x="50306" y="28720"/>
                  <a:pt x="69885" y="35070"/>
                </a:cubicBezTo>
                <a:cubicBezTo>
                  <a:pt x="89464" y="41420"/>
                  <a:pt x="117510" y="38245"/>
                  <a:pt x="117510" y="38245"/>
                </a:cubicBezTo>
                <a:cubicBezTo>
                  <a:pt x="123860" y="37187"/>
                  <a:pt x="114335" y="31366"/>
                  <a:pt x="107985" y="28720"/>
                </a:cubicBezTo>
                <a:cubicBezTo>
                  <a:pt x="101635" y="26074"/>
                  <a:pt x="89993" y="25016"/>
                  <a:pt x="79410" y="22370"/>
                </a:cubicBezTo>
                <a:cubicBezTo>
                  <a:pt x="68827" y="19724"/>
                  <a:pt x="1623" y="-1972"/>
                  <a:pt x="35" y="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C70007A4-BF58-B0AD-349B-A51C27BFBAD8}"/>
              </a:ext>
            </a:extLst>
          </p:cNvPr>
          <p:cNvSpPr/>
          <p:nvPr/>
        </p:nvSpPr>
        <p:spPr>
          <a:xfrm>
            <a:off x="3563439" y="2663796"/>
            <a:ext cx="113221" cy="71849"/>
          </a:xfrm>
          <a:custGeom>
            <a:avLst/>
            <a:gdLst>
              <a:gd name="connsiteX0" fmla="*/ 113211 w 113221"/>
              <a:gd name="connsiteY0" fmla="*/ 31779 h 71849"/>
              <a:gd name="connsiteX1" fmla="*/ 14786 w 113221"/>
              <a:gd name="connsiteY1" fmla="*/ 50829 h 71849"/>
              <a:gd name="connsiteX2" fmla="*/ 5261 w 113221"/>
              <a:gd name="connsiteY2" fmla="*/ 69879 h 71849"/>
              <a:gd name="connsiteX3" fmla="*/ 62411 w 113221"/>
              <a:gd name="connsiteY3" fmla="*/ 29 h 71849"/>
              <a:gd name="connsiteX4" fmla="*/ 5261 w 113221"/>
              <a:gd name="connsiteY4" fmla="*/ 60354 h 71849"/>
              <a:gd name="connsiteX5" fmla="*/ 21136 w 113221"/>
              <a:gd name="connsiteY5" fmla="*/ 41304 h 71849"/>
              <a:gd name="connsiteX6" fmla="*/ 113211 w 113221"/>
              <a:gd name="connsiteY6" fmla="*/ 31779 h 71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221" h="71849">
                <a:moveTo>
                  <a:pt x="113211" y="31779"/>
                </a:moveTo>
                <a:cubicBezTo>
                  <a:pt x="112153" y="33367"/>
                  <a:pt x="32778" y="44479"/>
                  <a:pt x="14786" y="50829"/>
                </a:cubicBezTo>
                <a:cubicBezTo>
                  <a:pt x="-3206" y="57179"/>
                  <a:pt x="-2677" y="78346"/>
                  <a:pt x="5261" y="69879"/>
                </a:cubicBezTo>
                <a:cubicBezTo>
                  <a:pt x="13198" y="61412"/>
                  <a:pt x="62411" y="1616"/>
                  <a:pt x="62411" y="29"/>
                </a:cubicBezTo>
                <a:cubicBezTo>
                  <a:pt x="62411" y="-1558"/>
                  <a:pt x="5261" y="60354"/>
                  <a:pt x="5261" y="60354"/>
                </a:cubicBezTo>
                <a:cubicBezTo>
                  <a:pt x="-1618" y="67233"/>
                  <a:pt x="3674" y="45008"/>
                  <a:pt x="21136" y="41304"/>
                </a:cubicBezTo>
                <a:cubicBezTo>
                  <a:pt x="38598" y="37600"/>
                  <a:pt x="114269" y="30191"/>
                  <a:pt x="113211" y="317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8C2D238A-86DD-DD83-4FC3-27351E2A466A}"/>
              </a:ext>
            </a:extLst>
          </p:cNvPr>
          <p:cNvSpPr/>
          <p:nvPr/>
        </p:nvSpPr>
        <p:spPr>
          <a:xfrm>
            <a:off x="3247311" y="2387568"/>
            <a:ext cx="264348" cy="212759"/>
          </a:xfrm>
          <a:custGeom>
            <a:avLst/>
            <a:gdLst>
              <a:gd name="connsiteX0" fmla="*/ 714 w 264348"/>
              <a:gd name="connsiteY0" fmla="*/ 212757 h 212759"/>
              <a:gd name="connsiteX1" fmla="*/ 3889 w 264348"/>
              <a:gd name="connsiteY1" fmla="*/ 117507 h 212759"/>
              <a:gd name="connsiteX2" fmla="*/ 22939 w 264348"/>
              <a:gd name="connsiteY2" fmla="*/ 66707 h 212759"/>
              <a:gd name="connsiteX3" fmla="*/ 48339 w 264348"/>
              <a:gd name="connsiteY3" fmla="*/ 98457 h 212759"/>
              <a:gd name="connsiteX4" fmla="*/ 57864 w 264348"/>
              <a:gd name="connsiteY4" fmla="*/ 34957 h 212759"/>
              <a:gd name="connsiteX5" fmla="*/ 95964 w 264348"/>
              <a:gd name="connsiteY5" fmla="*/ 69882 h 212759"/>
              <a:gd name="connsiteX6" fmla="*/ 108664 w 264348"/>
              <a:gd name="connsiteY6" fmla="*/ 28607 h 212759"/>
              <a:gd name="connsiteX7" fmla="*/ 156289 w 264348"/>
              <a:gd name="connsiteY7" fmla="*/ 50832 h 212759"/>
              <a:gd name="connsiteX8" fmla="*/ 162639 w 264348"/>
              <a:gd name="connsiteY8" fmla="*/ 6382 h 212759"/>
              <a:gd name="connsiteX9" fmla="*/ 203914 w 264348"/>
              <a:gd name="connsiteY9" fmla="*/ 41307 h 212759"/>
              <a:gd name="connsiteX10" fmla="*/ 264239 w 264348"/>
              <a:gd name="connsiteY10" fmla="*/ 32 h 212759"/>
              <a:gd name="connsiteX11" fmla="*/ 188039 w 264348"/>
              <a:gd name="connsiteY11" fmla="*/ 34957 h 212759"/>
              <a:gd name="connsiteX12" fmla="*/ 86439 w 264348"/>
              <a:gd name="connsiteY12" fmla="*/ 66707 h 212759"/>
              <a:gd name="connsiteX13" fmla="*/ 61039 w 264348"/>
              <a:gd name="connsiteY13" fmla="*/ 88932 h 212759"/>
              <a:gd name="connsiteX14" fmla="*/ 41989 w 264348"/>
              <a:gd name="connsiteY14" fmla="*/ 104807 h 212759"/>
              <a:gd name="connsiteX15" fmla="*/ 64214 w 264348"/>
              <a:gd name="connsiteY15" fmla="*/ 47657 h 212759"/>
              <a:gd name="connsiteX16" fmla="*/ 22939 w 264348"/>
              <a:gd name="connsiteY16" fmla="*/ 104807 h 212759"/>
              <a:gd name="connsiteX17" fmla="*/ 13414 w 264348"/>
              <a:gd name="connsiteY17" fmla="*/ 120682 h 212759"/>
              <a:gd name="connsiteX18" fmla="*/ 714 w 264348"/>
              <a:gd name="connsiteY18" fmla="*/ 212757 h 212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4348" h="212759">
                <a:moveTo>
                  <a:pt x="714" y="212757"/>
                </a:moveTo>
                <a:cubicBezTo>
                  <a:pt x="-873" y="212228"/>
                  <a:pt x="185" y="141849"/>
                  <a:pt x="3889" y="117507"/>
                </a:cubicBezTo>
                <a:cubicBezTo>
                  <a:pt x="7593" y="93165"/>
                  <a:pt x="15531" y="69882"/>
                  <a:pt x="22939" y="66707"/>
                </a:cubicBezTo>
                <a:cubicBezTo>
                  <a:pt x="30347" y="63532"/>
                  <a:pt x="42518" y="103749"/>
                  <a:pt x="48339" y="98457"/>
                </a:cubicBezTo>
                <a:cubicBezTo>
                  <a:pt x="54160" y="93165"/>
                  <a:pt x="49927" y="39719"/>
                  <a:pt x="57864" y="34957"/>
                </a:cubicBezTo>
                <a:cubicBezTo>
                  <a:pt x="65802" y="30194"/>
                  <a:pt x="87497" y="70940"/>
                  <a:pt x="95964" y="69882"/>
                </a:cubicBezTo>
                <a:cubicBezTo>
                  <a:pt x="104431" y="68824"/>
                  <a:pt x="98610" y="31782"/>
                  <a:pt x="108664" y="28607"/>
                </a:cubicBezTo>
                <a:cubicBezTo>
                  <a:pt x="118718" y="25432"/>
                  <a:pt x="147293" y="54536"/>
                  <a:pt x="156289" y="50832"/>
                </a:cubicBezTo>
                <a:cubicBezTo>
                  <a:pt x="165285" y="47128"/>
                  <a:pt x="154701" y="7970"/>
                  <a:pt x="162639" y="6382"/>
                </a:cubicBezTo>
                <a:cubicBezTo>
                  <a:pt x="170577" y="4794"/>
                  <a:pt x="186981" y="42365"/>
                  <a:pt x="203914" y="41307"/>
                </a:cubicBezTo>
                <a:cubicBezTo>
                  <a:pt x="220847" y="40249"/>
                  <a:pt x="266885" y="1090"/>
                  <a:pt x="264239" y="32"/>
                </a:cubicBezTo>
                <a:cubicBezTo>
                  <a:pt x="261593" y="-1026"/>
                  <a:pt x="217672" y="23845"/>
                  <a:pt x="188039" y="34957"/>
                </a:cubicBezTo>
                <a:cubicBezTo>
                  <a:pt x="158406" y="46069"/>
                  <a:pt x="107606" y="57711"/>
                  <a:pt x="86439" y="66707"/>
                </a:cubicBezTo>
                <a:cubicBezTo>
                  <a:pt x="65272" y="75703"/>
                  <a:pt x="61039" y="88932"/>
                  <a:pt x="61039" y="88932"/>
                </a:cubicBezTo>
                <a:cubicBezTo>
                  <a:pt x="53631" y="95282"/>
                  <a:pt x="41460" y="111686"/>
                  <a:pt x="41989" y="104807"/>
                </a:cubicBezTo>
                <a:cubicBezTo>
                  <a:pt x="42518" y="97928"/>
                  <a:pt x="67389" y="47657"/>
                  <a:pt x="64214" y="47657"/>
                </a:cubicBezTo>
                <a:cubicBezTo>
                  <a:pt x="61039" y="47657"/>
                  <a:pt x="22939" y="104807"/>
                  <a:pt x="22939" y="104807"/>
                </a:cubicBezTo>
                <a:cubicBezTo>
                  <a:pt x="14472" y="116978"/>
                  <a:pt x="13414" y="106924"/>
                  <a:pt x="13414" y="120682"/>
                </a:cubicBezTo>
                <a:cubicBezTo>
                  <a:pt x="13414" y="134440"/>
                  <a:pt x="2301" y="213286"/>
                  <a:pt x="714" y="2127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C1444F32-00AB-5C4A-F471-B83D5B3D8060}"/>
              </a:ext>
            </a:extLst>
          </p:cNvPr>
          <p:cNvSpPr/>
          <p:nvPr/>
        </p:nvSpPr>
        <p:spPr>
          <a:xfrm>
            <a:off x="3301968" y="2432050"/>
            <a:ext cx="403593" cy="82828"/>
          </a:xfrm>
          <a:custGeom>
            <a:avLst/>
            <a:gdLst>
              <a:gd name="connsiteX0" fmla="*/ 32 w 403593"/>
              <a:gd name="connsiteY0" fmla="*/ 82550 h 82828"/>
              <a:gd name="connsiteX1" fmla="*/ 133382 w 403593"/>
              <a:gd name="connsiteY1" fmla="*/ 34925 h 82828"/>
              <a:gd name="connsiteX2" fmla="*/ 111157 w 403593"/>
              <a:gd name="connsiteY2" fmla="*/ 63500 h 82828"/>
              <a:gd name="connsiteX3" fmla="*/ 282607 w 403593"/>
              <a:gd name="connsiteY3" fmla="*/ 0 h 82828"/>
              <a:gd name="connsiteX4" fmla="*/ 184182 w 403593"/>
              <a:gd name="connsiteY4" fmla="*/ 63500 h 82828"/>
              <a:gd name="connsiteX5" fmla="*/ 241332 w 403593"/>
              <a:gd name="connsiteY5" fmla="*/ 57150 h 82828"/>
              <a:gd name="connsiteX6" fmla="*/ 330232 w 403593"/>
              <a:gd name="connsiteY6" fmla="*/ 69850 h 82828"/>
              <a:gd name="connsiteX7" fmla="*/ 403257 w 403593"/>
              <a:gd name="connsiteY7" fmla="*/ 76200 h 82828"/>
              <a:gd name="connsiteX8" fmla="*/ 352457 w 403593"/>
              <a:gd name="connsiteY8" fmla="*/ 66675 h 82828"/>
              <a:gd name="connsiteX9" fmla="*/ 241332 w 403593"/>
              <a:gd name="connsiteY9" fmla="*/ 60325 h 82828"/>
              <a:gd name="connsiteX10" fmla="*/ 177832 w 403593"/>
              <a:gd name="connsiteY10" fmla="*/ 66675 h 82828"/>
              <a:gd name="connsiteX11" fmla="*/ 187357 w 403593"/>
              <a:gd name="connsiteY11" fmla="*/ 34925 h 82828"/>
              <a:gd name="connsiteX12" fmla="*/ 174657 w 403593"/>
              <a:gd name="connsiteY12" fmla="*/ 9525 h 82828"/>
              <a:gd name="connsiteX13" fmla="*/ 142907 w 403593"/>
              <a:gd name="connsiteY13" fmla="*/ 41275 h 82828"/>
              <a:gd name="connsiteX14" fmla="*/ 120682 w 403593"/>
              <a:gd name="connsiteY14" fmla="*/ 53975 h 82828"/>
              <a:gd name="connsiteX15" fmla="*/ 32 w 403593"/>
              <a:gd name="connsiteY15" fmla="*/ 82550 h 8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3593" h="82828">
                <a:moveTo>
                  <a:pt x="32" y="82550"/>
                </a:moveTo>
                <a:cubicBezTo>
                  <a:pt x="2149" y="79375"/>
                  <a:pt x="114861" y="38100"/>
                  <a:pt x="133382" y="34925"/>
                </a:cubicBezTo>
                <a:cubicBezTo>
                  <a:pt x="151903" y="31750"/>
                  <a:pt x="86286" y="69321"/>
                  <a:pt x="111157" y="63500"/>
                </a:cubicBezTo>
                <a:cubicBezTo>
                  <a:pt x="136028" y="57679"/>
                  <a:pt x="270436" y="0"/>
                  <a:pt x="282607" y="0"/>
                </a:cubicBezTo>
                <a:cubicBezTo>
                  <a:pt x="294778" y="0"/>
                  <a:pt x="191061" y="53975"/>
                  <a:pt x="184182" y="63500"/>
                </a:cubicBezTo>
                <a:cubicBezTo>
                  <a:pt x="177303" y="73025"/>
                  <a:pt x="216990" y="56092"/>
                  <a:pt x="241332" y="57150"/>
                </a:cubicBezTo>
                <a:cubicBezTo>
                  <a:pt x="265674" y="58208"/>
                  <a:pt x="303244" y="66675"/>
                  <a:pt x="330232" y="69850"/>
                </a:cubicBezTo>
                <a:cubicBezTo>
                  <a:pt x="357220" y="73025"/>
                  <a:pt x="399553" y="76729"/>
                  <a:pt x="403257" y="76200"/>
                </a:cubicBezTo>
                <a:cubicBezTo>
                  <a:pt x="406961" y="75671"/>
                  <a:pt x="379445" y="69321"/>
                  <a:pt x="352457" y="66675"/>
                </a:cubicBezTo>
                <a:cubicBezTo>
                  <a:pt x="325470" y="64029"/>
                  <a:pt x="270436" y="60325"/>
                  <a:pt x="241332" y="60325"/>
                </a:cubicBezTo>
                <a:cubicBezTo>
                  <a:pt x="212228" y="60325"/>
                  <a:pt x="186828" y="70908"/>
                  <a:pt x="177832" y="66675"/>
                </a:cubicBezTo>
                <a:cubicBezTo>
                  <a:pt x="168836" y="62442"/>
                  <a:pt x="187886" y="44450"/>
                  <a:pt x="187357" y="34925"/>
                </a:cubicBezTo>
                <a:cubicBezTo>
                  <a:pt x="186828" y="25400"/>
                  <a:pt x="182065" y="8467"/>
                  <a:pt x="174657" y="9525"/>
                </a:cubicBezTo>
                <a:cubicBezTo>
                  <a:pt x="167249" y="10583"/>
                  <a:pt x="142907" y="41275"/>
                  <a:pt x="142907" y="41275"/>
                </a:cubicBezTo>
                <a:cubicBezTo>
                  <a:pt x="133911" y="48683"/>
                  <a:pt x="140790" y="47096"/>
                  <a:pt x="120682" y="53975"/>
                </a:cubicBezTo>
                <a:cubicBezTo>
                  <a:pt x="100574" y="60854"/>
                  <a:pt x="-2085" y="85725"/>
                  <a:pt x="32" y="825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9B008115-A131-0E8F-F9D2-2F604B59777E}"/>
              </a:ext>
            </a:extLst>
          </p:cNvPr>
          <p:cNvSpPr/>
          <p:nvPr/>
        </p:nvSpPr>
        <p:spPr>
          <a:xfrm>
            <a:off x="3247946" y="2453562"/>
            <a:ext cx="257878" cy="134243"/>
          </a:xfrm>
          <a:custGeom>
            <a:avLst/>
            <a:gdLst>
              <a:gd name="connsiteX0" fmla="*/ 79 w 257878"/>
              <a:gd name="connsiteY0" fmla="*/ 134063 h 134243"/>
              <a:gd name="connsiteX1" fmla="*/ 79454 w 257878"/>
              <a:gd name="connsiteY1" fmla="*/ 48338 h 134243"/>
              <a:gd name="connsiteX2" fmla="*/ 108029 w 257878"/>
              <a:gd name="connsiteY2" fmla="*/ 22938 h 134243"/>
              <a:gd name="connsiteX3" fmla="*/ 257254 w 257878"/>
              <a:gd name="connsiteY3" fmla="*/ 713 h 134243"/>
              <a:gd name="connsiteX4" fmla="*/ 158829 w 257878"/>
              <a:gd name="connsiteY4" fmla="*/ 7063 h 134243"/>
              <a:gd name="connsiteX5" fmla="*/ 95329 w 257878"/>
              <a:gd name="connsiteY5" fmla="*/ 22938 h 134243"/>
              <a:gd name="connsiteX6" fmla="*/ 79 w 257878"/>
              <a:gd name="connsiteY6" fmla="*/ 134063 h 134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878" h="134243">
                <a:moveTo>
                  <a:pt x="79" y="134063"/>
                </a:moveTo>
                <a:cubicBezTo>
                  <a:pt x="-2567" y="138296"/>
                  <a:pt x="61462" y="66859"/>
                  <a:pt x="79454" y="48338"/>
                </a:cubicBezTo>
                <a:cubicBezTo>
                  <a:pt x="97446" y="29817"/>
                  <a:pt x="78396" y="30875"/>
                  <a:pt x="108029" y="22938"/>
                </a:cubicBezTo>
                <a:cubicBezTo>
                  <a:pt x="137662" y="15001"/>
                  <a:pt x="248787" y="3359"/>
                  <a:pt x="257254" y="713"/>
                </a:cubicBezTo>
                <a:cubicBezTo>
                  <a:pt x="265721" y="-1933"/>
                  <a:pt x="185816" y="3359"/>
                  <a:pt x="158829" y="7063"/>
                </a:cubicBezTo>
                <a:cubicBezTo>
                  <a:pt x="131842" y="10767"/>
                  <a:pt x="118612" y="2830"/>
                  <a:pt x="95329" y="22938"/>
                </a:cubicBezTo>
                <a:cubicBezTo>
                  <a:pt x="72046" y="43046"/>
                  <a:pt x="2725" y="129830"/>
                  <a:pt x="79" y="1340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9E12A8D7-7BEF-18CB-1F4D-2B2BD5D786E3}"/>
              </a:ext>
            </a:extLst>
          </p:cNvPr>
          <p:cNvSpPr/>
          <p:nvPr/>
        </p:nvSpPr>
        <p:spPr>
          <a:xfrm>
            <a:off x="3467091" y="2406067"/>
            <a:ext cx="377529" cy="156002"/>
          </a:xfrm>
          <a:custGeom>
            <a:avLst/>
            <a:gdLst>
              <a:gd name="connsiteX0" fmla="*/ 9 w 377529"/>
              <a:gd name="connsiteY0" fmla="*/ 22808 h 156002"/>
              <a:gd name="connsiteX1" fmla="*/ 130184 w 377529"/>
              <a:gd name="connsiteY1" fmla="*/ 583 h 156002"/>
              <a:gd name="connsiteX2" fmla="*/ 241309 w 377529"/>
              <a:gd name="connsiteY2" fmla="*/ 51383 h 156002"/>
              <a:gd name="connsiteX3" fmla="*/ 228609 w 377529"/>
              <a:gd name="connsiteY3" fmla="*/ 25983 h 156002"/>
              <a:gd name="connsiteX4" fmla="*/ 374659 w 377529"/>
              <a:gd name="connsiteY4" fmla="*/ 152983 h 156002"/>
              <a:gd name="connsiteX5" fmla="*/ 320684 w 377529"/>
              <a:gd name="connsiteY5" fmla="*/ 111708 h 156002"/>
              <a:gd name="connsiteX6" fmla="*/ 260359 w 377529"/>
              <a:gd name="connsiteY6" fmla="*/ 60908 h 156002"/>
              <a:gd name="connsiteX7" fmla="*/ 203209 w 377529"/>
              <a:gd name="connsiteY7" fmla="*/ 29158 h 156002"/>
              <a:gd name="connsiteX8" fmla="*/ 149234 w 377529"/>
              <a:gd name="connsiteY8" fmla="*/ 19633 h 156002"/>
              <a:gd name="connsiteX9" fmla="*/ 136534 w 377529"/>
              <a:gd name="connsiteY9" fmla="*/ 6933 h 156002"/>
              <a:gd name="connsiteX10" fmla="*/ 9 w 377529"/>
              <a:gd name="connsiteY10" fmla="*/ 22808 h 15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7529" h="156002">
                <a:moveTo>
                  <a:pt x="9" y="22808"/>
                </a:moveTo>
                <a:cubicBezTo>
                  <a:pt x="-1049" y="21750"/>
                  <a:pt x="89967" y="-4180"/>
                  <a:pt x="130184" y="583"/>
                </a:cubicBezTo>
                <a:cubicBezTo>
                  <a:pt x="170401" y="5345"/>
                  <a:pt x="224905" y="47150"/>
                  <a:pt x="241309" y="51383"/>
                </a:cubicBezTo>
                <a:cubicBezTo>
                  <a:pt x="257713" y="55616"/>
                  <a:pt x="206384" y="9050"/>
                  <a:pt x="228609" y="25983"/>
                </a:cubicBezTo>
                <a:cubicBezTo>
                  <a:pt x="250834" y="42916"/>
                  <a:pt x="359313" y="138696"/>
                  <a:pt x="374659" y="152983"/>
                </a:cubicBezTo>
                <a:cubicBezTo>
                  <a:pt x="390005" y="167271"/>
                  <a:pt x="339734" y="127054"/>
                  <a:pt x="320684" y="111708"/>
                </a:cubicBezTo>
                <a:cubicBezTo>
                  <a:pt x="301634" y="96362"/>
                  <a:pt x="279938" y="74666"/>
                  <a:pt x="260359" y="60908"/>
                </a:cubicBezTo>
                <a:cubicBezTo>
                  <a:pt x="240780" y="47150"/>
                  <a:pt x="221730" y="36037"/>
                  <a:pt x="203209" y="29158"/>
                </a:cubicBezTo>
                <a:cubicBezTo>
                  <a:pt x="184688" y="22279"/>
                  <a:pt x="149234" y="19633"/>
                  <a:pt x="149234" y="19633"/>
                </a:cubicBezTo>
                <a:cubicBezTo>
                  <a:pt x="138122" y="15929"/>
                  <a:pt x="158230" y="5346"/>
                  <a:pt x="136534" y="6933"/>
                </a:cubicBezTo>
                <a:cubicBezTo>
                  <a:pt x="114838" y="8520"/>
                  <a:pt x="1067" y="23866"/>
                  <a:pt x="9" y="228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CB67322B-195A-C55E-0B4D-2146CA8D537F}"/>
              </a:ext>
            </a:extLst>
          </p:cNvPr>
          <p:cNvSpPr/>
          <p:nvPr/>
        </p:nvSpPr>
        <p:spPr>
          <a:xfrm>
            <a:off x="3559046" y="2530271"/>
            <a:ext cx="267475" cy="89104"/>
          </a:xfrm>
          <a:custGeom>
            <a:avLst/>
            <a:gdLst>
              <a:gd name="connsiteX0" fmla="*/ 129 w 267475"/>
              <a:gd name="connsiteY0" fmla="*/ 204 h 89104"/>
              <a:gd name="connsiteX1" fmla="*/ 130304 w 267475"/>
              <a:gd name="connsiteY1" fmla="*/ 9729 h 89104"/>
              <a:gd name="connsiteX2" fmla="*/ 203329 w 267475"/>
              <a:gd name="connsiteY2" fmla="*/ 70054 h 89104"/>
              <a:gd name="connsiteX3" fmla="*/ 184279 w 267475"/>
              <a:gd name="connsiteY3" fmla="*/ 41479 h 89104"/>
              <a:gd name="connsiteX4" fmla="*/ 266829 w 267475"/>
              <a:gd name="connsiteY4" fmla="*/ 89104 h 89104"/>
              <a:gd name="connsiteX5" fmla="*/ 219204 w 267475"/>
              <a:gd name="connsiteY5" fmla="*/ 41479 h 89104"/>
              <a:gd name="connsiteX6" fmla="*/ 155704 w 267475"/>
              <a:gd name="connsiteY6" fmla="*/ 6554 h 89104"/>
              <a:gd name="connsiteX7" fmla="*/ 129 w 267475"/>
              <a:gd name="connsiteY7" fmla="*/ 204 h 89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7475" h="89104">
                <a:moveTo>
                  <a:pt x="129" y="204"/>
                </a:moveTo>
                <a:cubicBezTo>
                  <a:pt x="-4104" y="733"/>
                  <a:pt x="96437" y="-1913"/>
                  <a:pt x="130304" y="9729"/>
                </a:cubicBezTo>
                <a:cubicBezTo>
                  <a:pt x="164171" y="21371"/>
                  <a:pt x="194333" y="64762"/>
                  <a:pt x="203329" y="70054"/>
                </a:cubicBezTo>
                <a:cubicBezTo>
                  <a:pt x="212325" y="75346"/>
                  <a:pt x="173696" y="38304"/>
                  <a:pt x="184279" y="41479"/>
                </a:cubicBezTo>
                <a:cubicBezTo>
                  <a:pt x="194862" y="44654"/>
                  <a:pt x="261008" y="89104"/>
                  <a:pt x="266829" y="89104"/>
                </a:cubicBezTo>
                <a:cubicBezTo>
                  <a:pt x="272650" y="89104"/>
                  <a:pt x="237725" y="55237"/>
                  <a:pt x="219204" y="41479"/>
                </a:cubicBezTo>
                <a:cubicBezTo>
                  <a:pt x="200683" y="27721"/>
                  <a:pt x="186925" y="13433"/>
                  <a:pt x="155704" y="6554"/>
                </a:cubicBezTo>
                <a:cubicBezTo>
                  <a:pt x="124483" y="-325"/>
                  <a:pt x="4362" y="-325"/>
                  <a:pt x="129" y="2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EE426D26-8D39-1C30-6FF9-F809461730C1}"/>
              </a:ext>
            </a:extLst>
          </p:cNvPr>
          <p:cNvSpPr/>
          <p:nvPr/>
        </p:nvSpPr>
        <p:spPr>
          <a:xfrm>
            <a:off x="3363301" y="2562071"/>
            <a:ext cx="52999" cy="98988"/>
          </a:xfrm>
          <a:custGeom>
            <a:avLst/>
            <a:gdLst>
              <a:gd name="connsiteX0" fmla="*/ 52999 w 52999"/>
              <a:gd name="connsiteY0" fmla="*/ 154 h 98988"/>
              <a:gd name="connsiteX1" fmla="*/ 5374 w 52999"/>
              <a:gd name="connsiteY1" fmla="*/ 95404 h 98988"/>
              <a:gd name="connsiteX2" fmla="*/ 5374 w 52999"/>
              <a:gd name="connsiteY2" fmla="*/ 73179 h 98988"/>
              <a:gd name="connsiteX3" fmla="*/ 52999 w 52999"/>
              <a:gd name="connsiteY3" fmla="*/ 154 h 98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99" h="98988">
                <a:moveTo>
                  <a:pt x="52999" y="154"/>
                </a:moveTo>
                <a:cubicBezTo>
                  <a:pt x="52999" y="3858"/>
                  <a:pt x="13311" y="83233"/>
                  <a:pt x="5374" y="95404"/>
                </a:cubicBezTo>
                <a:cubicBezTo>
                  <a:pt x="-2563" y="107575"/>
                  <a:pt x="-976" y="85879"/>
                  <a:pt x="5374" y="73179"/>
                </a:cubicBezTo>
                <a:cubicBezTo>
                  <a:pt x="11724" y="60479"/>
                  <a:pt x="52999" y="-3550"/>
                  <a:pt x="52999" y="1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F314DF60-CCCD-488E-2BF7-819020458C3A}"/>
              </a:ext>
            </a:extLst>
          </p:cNvPr>
          <p:cNvSpPr/>
          <p:nvPr/>
        </p:nvSpPr>
        <p:spPr>
          <a:xfrm>
            <a:off x="2453606" y="2510424"/>
            <a:ext cx="311880" cy="159914"/>
          </a:xfrm>
          <a:custGeom>
            <a:avLst/>
            <a:gdLst>
              <a:gd name="connsiteX0" fmla="*/ 669 w 311880"/>
              <a:gd name="connsiteY0" fmla="*/ 159751 h 159914"/>
              <a:gd name="connsiteX1" fmla="*/ 92744 w 311880"/>
              <a:gd name="connsiteY1" fmla="*/ 39101 h 159914"/>
              <a:gd name="connsiteX2" fmla="*/ 83219 w 311880"/>
              <a:gd name="connsiteY2" fmla="*/ 45451 h 159914"/>
              <a:gd name="connsiteX3" fmla="*/ 95919 w 311880"/>
              <a:gd name="connsiteY3" fmla="*/ 29576 h 159914"/>
              <a:gd name="connsiteX4" fmla="*/ 172119 w 311880"/>
              <a:gd name="connsiteY4" fmla="*/ 20051 h 159914"/>
              <a:gd name="connsiteX5" fmla="*/ 162594 w 311880"/>
              <a:gd name="connsiteY5" fmla="*/ 16876 h 159914"/>
              <a:gd name="connsiteX6" fmla="*/ 238794 w 311880"/>
              <a:gd name="connsiteY6" fmla="*/ 13701 h 159914"/>
              <a:gd name="connsiteX7" fmla="*/ 295944 w 311880"/>
              <a:gd name="connsiteY7" fmla="*/ 10526 h 159914"/>
              <a:gd name="connsiteX8" fmla="*/ 308644 w 311880"/>
              <a:gd name="connsiteY8" fmla="*/ 1001 h 159914"/>
              <a:gd name="connsiteX9" fmla="*/ 245144 w 311880"/>
              <a:gd name="connsiteY9" fmla="*/ 1001 h 159914"/>
              <a:gd name="connsiteX10" fmla="*/ 159419 w 311880"/>
              <a:gd name="connsiteY10" fmla="*/ 7351 h 159914"/>
              <a:gd name="connsiteX11" fmla="*/ 99094 w 311880"/>
              <a:gd name="connsiteY11" fmla="*/ 23226 h 159914"/>
              <a:gd name="connsiteX12" fmla="*/ 73694 w 311880"/>
              <a:gd name="connsiteY12" fmla="*/ 48626 h 159914"/>
              <a:gd name="connsiteX13" fmla="*/ 60994 w 311880"/>
              <a:gd name="connsiteY13" fmla="*/ 61326 h 159914"/>
              <a:gd name="connsiteX14" fmla="*/ 67344 w 311880"/>
              <a:gd name="connsiteY14" fmla="*/ 26401 h 159914"/>
              <a:gd name="connsiteX15" fmla="*/ 51469 w 311880"/>
              <a:gd name="connsiteY15" fmla="*/ 64501 h 159914"/>
              <a:gd name="connsiteX16" fmla="*/ 669 w 311880"/>
              <a:gd name="connsiteY16" fmla="*/ 159751 h 159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1880" h="159914">
                <a:moveTo>
                  <a:pt x="669" y="159751"/>
                </a:moveTo>
                <a:cubicBezTo>
                  <a:pt x="7548" y="155518"/>
                  <a:pt x="78986" y="58151"/>
                  <a:pt x="92744" y="39101"/>
                </a:cubicBezTo>
                <a:cubicBezTo>
                  <a:pt x="106502" y="20051"/>
                  <a:pt x="82690" y="47038"/>
                  <a:pt x="83219" y="45451"/>
                </a:cubicBezTo>
                <a:cubicBezTo>
                  <a:pt x="83748" y="43864"/>
                  <a:pt x="81102" y="33809"/>
                  <a:pt x="95919" y="29576"/>
                </a:cubicBezTo>
                <a:cubicBezTo>
                  <a:pt x="110736" y="25343"/>
                  <a:pt x="172119" y="20051"/>
                  <a:pt x="172119" y="20051"/>
                </a:cubicBezTo>
                <a:cubicBezTo>
                  <a:pt x="183231" y="17934"/>
                  <a:pt x="151482" y="17934"/>
                  <a:pt x="162594" y="16876"/>
                </a:cubicBezTo>
                <a:cubicBezTo>
                  <a:pt x="173706" y="15818"/>
                  <a:pt x="238794" y="13701"/>
                  <a:pt x="238794" y="13701"/>
                </a:cubicBezTo>
                <a:lnTo>
                  <a:pt x="295944" y="10526"/>
                </a:lnTo>
                <a:cubicBezTo>
                  <a:pt x="307586" y="8409"/>
                  <a:pt x="317111" y="2588"/>
                  <a:pt x="308644" y="1001"/>
                </a:cubicBezTo>
                <a:cubicBezTo>
                  <a:pt x="300177" y="-586"/>
                  <a:pt x="270015" y="-57"/>
                  <a:pt x="245144" y="1001"/>
                </a:cubicBezTo>
                <a:cubicBezTo>
                  <a:pt x="220273" y="2059"/>
                  <a:pt x="183761" y="3647"/>
                  <a:pt x="159419" y="7351"/>
                </a:cubicBezTo>
                <a:cubicBezTo>
                  <a:pt x="135077" y="11055"/>
                  <a:pt x="113382" y="16347"/>
                  <a:pt x="99094" y="23226"/>
                </a:cubicBezTo>
                <a:cubicBezTo>
                  <a:pt x="84807" y="30105"/>
                  <a:pt x="73694" y="48626"/>
                  <a:pt x="73694" y="48626"/>
                </a:cubicBezTo>
                <a:cubicBezTo>
                  <a:pt x="67344" y="54976"/>
                  <a:pt x="62052" y="65030"/>
                  <a:pt x="60994" y="61326"/>
                </a:cubicBezTo>
                <a:cubicBezTo>
                  <a:pt x="59936" y="57622"/>
                  <a:pt x="68931" y="25872"/>
                  <a:pt x="67344" y="26401"/>
                </a:cubicBezTo>
                <a:cubicBezTo>
                  <a:pt x="65757" y="26930"/>
                  <a:pt x="60994" y="44393"/>
                  <a:pt x="51469" y="64501"/>
                </a:cubicBezTo>
                <a:cubicBezTo>
                  <a:pt x="41944" y="84609"/>
                  <a:pt x="-6210" y="163984"/>
                  <a:pt x="669" y="1597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A284CA34-7C1C-B15E-5B2F-45968B4E5065}"/>
              </a:ext>
            </a:extLst>
          </p:cNvPr>
          <p:cNvSpPr/>
          <p:nvPr/>
        </p:nvSpPr>
        <p:spPr>
          <a:xfrm>
            <a:off x="2714623" y="2511054"/>
            <a:ext cx="206437" cy="75451"/>
          </a:xfrm>
          <a:custGeom>
            <a:avLst/>
            <a:gdLst>
              <a:gd name="connsiteX0" fmla="*/ 2 w 206437"/>
              <a:gd name="connsiteY0" fmla="*/ 371 h 75451"/>
              <a:gd name="connsiteX1" fmla="*/ 95252 w 206437"/>
              <a:gd name="connsiteY1" fmla="*/ 54346 h 75451"/>
              <a:gd name="connsiteX2" fmla="*/ 95252 w 206437"/>
              <a:gd name="connsiteY2" fmla="*/ 38471 h 75451"/>
              <a:gd name="connsiteX3" fmla="*/ 168277 w 206437"/>
              <a:gd name="connsiteY3" fmla="*/ 73396 h 75451"/>
              <a:gd name="connsiteX4" fmla="*/ 206377 w 206437"/>
              <a:gd name="connsiteY4" fmla="*/ 70221 h 75451"/>
              <a:gd name="connsiteX5" fmla="*/ 177802 w 206437"/>
              <a:gd name="connsiteY5" fmla="*/ 60696 h 75451"/>
              <a:gd name="connsiteX6" fmla="*/ 133352 w 206437"/>
              <a:gd name="connsiteY6" fmla="*/ 44821 h 75451"/>
              <a:gd name="connsiteX7" fmla="*/ 85727 w 206437"/>
              <a:gd name="connsiteY7" fmla="*/ 3546 h 75451"/>
              <a:gd name="connsiteX8" fmla="*/ 98427 w 206437"/>
              <a:gd name="connsiteY8" fmla="*/ 28946 h 75451"/>
              <a:gd name="connsiteX9" fmla="*/ 2 w 206437"/>
              <a:gd name="connsiteY9" fmla="*/ 371 h 75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6437" h="75451">
                <a:moveTo>
                  <a:pt x="2" y="371"/>
                </a:moveTo>
                <a:cubicBezTo>
                  <a:pt x="-527" y="4604"/>
                  <a:pt x="95252" y="54346"/>
                  <a:pt x="95252" y="54346"/>
                </a:cubicBezTo>
                <a:cubicBezTo>
                  <a:pt x="111127" y="60696"/>
                  <a:pt x="83081" y="35296"/>
                  <a:pt x="95252" y="38471"/>
                </a:cubicBezTo>
                <a:cubicBezTo>
                  <a:pt x="107423" y="41646"/>
                  <a:pt x="149756" y="68104"/>
                  <a:pt x="168277" y="73396"/>
                </a:cubicBezTo>
                <a:cubicBezTo>
                  <a:pt x="186798" y="78688"/>
                  <a:pt x="204789" y="72338"/>
                  <a:pt x="206377" y="70221"/>
                </a:cubicBezTo>
                <a:cubicBezTo>
                  <a:pt x="207965" y="68104"/>
                  <a:pt x="177802" y="60696"/>
                  <a:pt x="177802" y="60696"/>
                </a:cubicBezTo>
                <a:cubicBezTo>
                  <a:pt x="165631" y="56463"/>
                  <a:pt x="148698" y="54346"/>
                  <a:pt x="133352" y="44821"/>
                </a:cubicBezTo>
                <a:cubicBezTo>
                  <a:pt x="118006" y="35296"/>
                  <a:pt x="91548" y="6192"/>
                  <a:pt x="85727" y="3546"/>
                </a:cubicBezTo>
                <a:cubicBezTo>
                  <a:pt x="79906" y="900"/>
                  <a:pt x="106365" y="28417"/>
                  <a:pt x="98427" y="28946"/>
                </a:cubicBezTo>
                <a:cubicBezTo>
                  <a:pt x="90490" y="29475"/>
                  <a:pt x="531" y="-3862"/>
                  <a:pt x="2" y="3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ED8BAD23-E3C0-BB75-D979-01B74B3AE3F6}"/>
              </a:ext>
            </a:extLst>
          </p:cNvPr>
          <p:cNvSpPr/>
          <p:nvPr/>
        </p:nvSpPr>
        <p:spPr>
          <a:xfrm>
            <a:off x="2707704" y="2514526"/>
            <a:ext cx="167557" cy="98511"/>
          </a:xfrm>
          <a:custGeom>
            <a:avLst/>
            <a:gdLst>
              <a:gd name="connsiteX0" fmla="*/ 571 w 167557"/>
              <a:gd name="connsiteY0" fmla="*/ 74 h 98511"/>
              <a:gd name="connsiteX1" fmla="*/ 67246 w 167557"/>
              <a:gd name="connsiteY1" fmla="*/ 54049 h 98511"/>
              <a:gd name="connsiteX2" fmla="*/ 98996 w 167557"/>
              <a:gd name="connsiteY2" fmla="*/ 76274 h 98511"/>
              <a:gd name="connsiteX3" fmla="*/ 165671 w 167557"/>
              <a:gd name="connsiteY3" fmla="*/ 79449 h 98511"/>
              <a:gd name="connsiteX4" fmla="*/ 143446 w 167557"/>
              <a:gd name="connsiteY4" fmla="*/ 79449 h 98511"/>
              <a:gd name="connsiteX5" fmla="*/ 83121 w 167557"/>
              <a:gd name="connsiteY5" fmla="*/ 98499 h 98511"/>
              <a:gd name="connsiteX6" fmla="*/ 105346 w 167557"/>
              <a:gd name="connsiteY6" fmla="*/ 76274 h 98511"/>
              <a:gd name="connsiteX7" fmla="*/ 108521 w 167557"/>
              <a:gd name="connsiteY7" fmla="*/ 66749 h 98511"/>
              <a:gd name="connsiteX8" fmla="*/ 571 w 167557"/>
              <a:gd name="connsiteY8" fmla="*/ 74 h 98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557" h="98511">
                <a:moveTo>
                  <a:pt x="571" y="74"/>
                </a:moveTo>
                <a:cubicBezTo>
                  <a:pt x="-6308" y="-2043"/>
                  <a:pt x="50842" y="41349"/>
                  <a:pt x="67246" y="54049"/>
                </a:cubicBezTo>
                <a:cubicBezTo>
                  <a:pt x="83650" y="66749"/>
                  <a:pt x="82592" y="72041"/>
                  <a:pt x="98996" y="76274"/>
                </a:cubicBezTo>
                <a:cubicBezTo>
                  <a:pt x="115400" y="80507"/>
                  <a:pt x="158263" y="78920"/>
                  <a:pt x="165671" y="79449"/>
                </a:cubicBezTo>
                <a:cubicBezTo>
                  <a:pt x="173079" y="79978"/>
                  <a:pt x="157204" y="76274"/>
                  <a:pt x="143446" y="79449"/>
                </a:cubicBezTo>
                <a:cubicBezTo>
                  <a:pt x="129688" y="82624"/>
                  <a:pt x="89471" y="99028"/>
                  <a:pt x="83121" y="98499"/>
                </a:cubicBezTo>
                <a:cubicBezTo>
                  <a:pt x="76771" y="97970"/>
                  <a:pt x="105346" y="76274"/>
                  <a:pt x="105346" y="76274"/>
                </a:cubicBezTo>
                <a:cubicBezTo>
                  <a:pt x="109579" y="70982"/>
                  <a:pt x="120163" y="76803"/>
                  <a:pt x="108521" y="66749"/>
                </a:cubicBezTo>
                <a:cubicBezTo>
                  <a:pt x="96879" y="56695"/>
                  <a:pt x="7450" y="2191"/>
                  <a:pt x="571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19D88CD4-2ADB-9AE0-8544-9C6218C57970}"/>
              </a:ext>
            </a:extLst>
          </p:cNvPr>
          <p:cNvSpPr/>
          <p:nvPr/>
        </p:nvSpPr>
        <p:spPr>
          <a:xfrm>
            <a:off x="2504843" y="2516769"/>
            <a:ext cx="168969" cy="102645"/>
          </a:xfrm>
          <a:custGeom>
            <a:avLst/>
            <a:gdLst>
              <a:gd name="connsiteX0" fmla="*/ 232 w 168969"/>
              <a:gd name="connsiteY0" fmla="*/ 102606 h 102645"/>
              <a:gd name="connsiteX1" fmla="*/ 105007 w 168969"/>
              <a:gd name="connsiteY1" fmla="*/ 35931 h 102645"/>
              <a:gd name="connsiteX2" fmla="*/ 60557 w 168969"/>
              <a:gd name="connsiteY2" fmla="*/ 51806 h 102645"/>
              <a:gd name="connsiteX3" fmla="*/ 168507 w 168969"/>
              <a:gd name="connsiteY3" fmla="*/ 1006 h 102645"/>
              <a:gd name="connsiteX4" fmla="*/ 98657 w 168969"/>
              <a:gd name="connsiteY4" fmla="*/ 20056 h 102645"/>
              <a:gd name="connsiteX5" fmla="*/ 76432 w 168969"/>
              <a:gd name="connsiteY5" fmla="*/ 45456 h 102645"/>
              <a:gd name="connsiteX6" fmla="*/ 232 w 168969"/>
              <a:gd name="connsiteY6" fmla="*/ 102606 h 10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969" h="102645">
                <a:moveTo>
                  <a:pt x="232" y="102606"/>
                </a:moveTo>
                <a:cubicBezTo>
                  <a:pt x="4994" y="101019"/>
                  <a:pt x="94953" y="44398"/>
                  <a:pt x="105007" y="35931"/>
                </a:cubicBezTo>
                <a:cubicBezTo>
                  <a:pt x="115061" y="27464"/>
                  <a:pt x="49974" y="57627"/>
                  <a:pt x="60557" y="51806"/>
                </a:cubicBezTo>
                <a:cubicBezTo>
                  <a:pt x="71140" y="45985"/>
                  <a:pt x="162157" y="6298"/>
                  <a:pt x="168507" y="1006"/>
                </a:cubicBezTo>
                <a:cubicBezTo>
                  <a:pt x="174857" y="-4286"/>
                  <a:pt x="114003" y="12648"/>
                  <a:pt x="98657" y="20056"/>
                </a:cubicBezTo>
                <a:cubicBezTo>
                  <a:pt x="83311" y="27464"/>
                  <a:pt x="87545" y="33285"/>
                  <a:pt x="76432" y="45456"/>
                </a:cubicBezTo>
                <a:cubicBezTo>
                  <a:pt x="65319" y="57627"/>
                  <a:pt x="-4530" y="104193"/>
                  <a:pt x="232" y="1026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F4D8EC12-8A64-CBB9-0FBE-A88DDD51595B}"/>
              </a:ext>
            </a:extLst>
          </p:cNvPr>
          <p:cNvSpPr/>
          <p:nvPr/>
        </p:nvSpPr>
        <p:spPr>
          <a:xfrm>
            <a:off x="2529876" y="2593742"/>
            <a:ext cx="337874" cy="38888"/>
          </a:xfrm>
          <a:custGeom>
            <a:avLst/>
            <a:gdLst>
              <a:gd name="connsiteX0" fmla="*/ 599 w 337874"/>
              <a:gd name="connsiteY0" fmla="*/ 233 h 38888"/>
              <a:gd name="connsiteX1" fmla="*/ 92674 w 337874"/>
              <a:gd name="connsiteY1" fmla="*/ 22458 h 38888"/>
              <a:gd name="connsiteX2" fmla="*/ 219674 w 337874"/>
              <a:gd name="connsiteY2" fmla="*/ 25633 h 38888"/>
              <a:gd name="connsiteX3" fmla="*/ 172049 w 337874"/>
              <a:gd name="connsiteY3" fmla="*/ 31983 h 38888"/>
              <a:gd name="connsiteX4" fmla="*/ 270474 w 337874"/>
              <a:gd name="connsiteY4" fmla="*/ 6583 h 38888"/>
              <a:gd name="connsiteX5" fmla="*/ 337149 w 337874"/>
              <a:gd name="connsiteY5" fmla="*/ 9758 h 38888"/>
              <a:gd name="connsiteX6" fmla="*/ 302224 w 337874"/>
              <a:gd name="connsiteY6" fmla="*/ 9758 h 38888"/>
              <a:gd name="connsiteX7" fmla="*/ 245074 w 337874"/>
              <a:gd name="connsiteY7" fmla="*/ 28808 h 38888"/>
              <a:gd name="connsiteX8" fmla="*/ 137124 w 337874"/>
              <a:gd name="connsiteY8" fmla="*/ 38333 h 38888"/>
              <a:gd name="connsiteX9" fmla="*/ 599 w 337874"/>
              <a:gd name="connsiteY9" fmla="*/ 233 h 38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7874" h="38888">
                <a:moveTo>
                  <a:pt x="599" y="233"/>
                </a:moveTo>
                <a:cubicBezTo>
                  <a:pt x="-6809" y="-2413"/>
                  <a:pt x="56162" y="18225"/>
                  <a:pt x="92674" y="22458"/>
                </a:cubicBezTo>
                <a:cubicBezTo>
                  <a:pt x="129187" y="26691"/>
                  <a:pt x="206445" y="24046"/>
                  <a:pt x="219674" y="25633"/>
                </a:cubicBezTo>
                <a:cubicBezTo>
                  <a:pt x="232903" y="27220"/>
                  <a:pt x="163582" y="35158"/>
                  <a:pt x="172049" y="31983"/>
                </a:cubicBezTo>
                <a:cubicBezTo>
                  <a:pt x="180516" y="28808"/>
                  <a:pt x="242957" y="10287"/>
                  <a:pt x="270474" y="6583"/>
                </a:cubicBezTo>
                <a:cubicBezTo>
                  <a:pt x="297991" y="2879"/>
                  <a:pt x="331857" y="9229"/>
                  <a:pt x="337149" y="9758"/>
                </a:cubicBezTo>
                <a:cubicBezTo>
                  <a:pt x="342441" y="10287"/>
                  <a:pt x="317570" y="6583"/>
                  <a:pt x="302224" y="9758"/>
                </a:cubicBezTo>
                <a:cubicBezTo>
                  <a:pt x="286878" y="12933"/>
                  <a:pt x="272591" y="24046"/>
                  <a:pt x="245074" y="28808"/>
                </a:cubicBezTo>
                <a:cubicBezTo>
                  <a:pt x="217557" y="33570"/>
                  <a:pt x="174695" y="40979"/>
                  <a:pt x="137124" y="38333"/>
                </a:cubicBezTo>
                <a:cubicBezTo>
                  <a:pt x="99553" y="35687"/>
                  <a:pt x="8007" y="2879"/>
                  <a:pt x="599" y="2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0667F640-1F38-D17C-432D-1D9FD8F9AE5F}"/>
              </a:ext>
            </a:extLst>
          </p:cNvPr>
          <p:cNvSpPr/>
          <p:nvPr/>
        </p:nvSpPr>
        <p:spPr>
          <a:xfrm>
            <a:off x="2511371" y="2616116"/>
            <a:ext cx="296837" cy="32557"/>
          </a:xfrm>
          <a:custGeom>
            <a:avLst/>
            <a:gdLst>
              <a:gd name="connsiteX0" fmla="*/ 54 w 296837"/>
              <a:gd name="connsiteY0" fmla="*/ 84 h 32557"/>
              <a:gd name="connsiteX1" fmla="*/ 92129 w 296837"/>
              <a:gd name="connsiteY1" fmla="*/ 31834 h 32557"/>
              <a:gd name="connsiteX2" fmla="*/ 85779 w 296837"/>
              <a:gd name="connsiteY2" fmla="*/ 22309 h 32557"/>
              <a:gd name="connsiteX3" fmla="*/ 174679 w 296837"/>
              <a:gd name="connsiteY3" fmla="*/ 22309 h 32557"/>
              <a:gd name="connsiteX4" fmla="*/ 181029 w 296837"/>
              <a:gd name="connsiteY4" fmla="*/ 31834 h 32557"/>
              <a:gd name="connsiteX5" fmla="*/ 295329 w 296837"/>
              <a:gd name="connsiteY5" fmla="*/ 3259 h 32557"/>
              <a:gd name="connsiteX6" fmla="*/ 238179 w 296837"/>
              <a:gd name="connsiteY6" fmla="*/ 12784 h 32557"/>
              <a:gd name="connsiteX7" fmla="*/ 120704 w 296837"/>
              <a:gd name="connsiteY7" fmla="*/ 25484 h 32557"/>
              <a:gd name="connsiteX8" fmla="*/ 108004 w 296837"/>
              <a:gd name="connsiteY8" fmla="*/ 22309 h 32557"/>
              <a:gd name="connsiteX9" fmla="*/ 54 w 296837"/>
              <a:gd name="connsiteY9" fmla="*/ 84 h 32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6837" h="32557">
                <a:moveTo>
                  <a:pt x="54" y="84"/>
                </a:moveTo>
                <a:cubicBezTo>
                  <a:pt x="-2592" y="1672"/>
                  <a:pt x="92129" y="31834"/>
                  <a:pt x="92129" y="31834"/>
                </a:cubicBezTo>
                <a:cubicBezTo>
                  <a:pt x="106416" y="35538"/>
                  <a:pt x="72021" y="23896"/>
                  <a:pt x="85779" y="22309"/>
                </a:cubicBezTo>
                <a:cubicBezTo>
                  <a:pt x="99537" y="20722"/>
                  <a:pt x="158804" y="20722"/>
                  <a:pt x="174679" y="22309"/>
                </a:cubicBezTo>
                <a:cubicBezTo>
                  <a:pt x="190554" y="23897"/>
                  <a:pt x="160921" y="35009"/>
                  <a:pt x="181029" y="31834"/>
                </a:cubicBezTo>
                <a:cubicBezTo>
                  <a:pt x="201137" y="28659"/>
                  <a:pt x="285804" y="6434"/>
                  <a:pt x="295329" y="3259"/>
                </a:cubicBezTo>
                <a:cubicBezTo>
                  <a:pt x="304854" y="84"/>
                  <a:pt x="267283" y="9080"/>
                  <a:pt x="238179" y="12784"/>
                </a:cubicBezTo>
                <a:cubicBezTo>
                  <a:pt x="209075" y="16488"/>
                  <a:pt x="120704" y="25484"/>
                  <a:pt x="120704" y="25484"/>
                </a:cubicBezTo>
                <a:cubicBezTo>
                  <a:pt x="99008" y="27071"/>
                  <a:pt x="127583" y="24955"/>
                  <a:pt x="108004" y="22309"/>
                </a:cubicBezTo>
                <a:cubicBezTo>
                  <a:pt x="88425" y="19663"/>
                  <a:pt x="2700" y="-1504"/>
                  <a:pt x="54" y="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2F5163FD-485C-95B4-6311-757E8376BCAC}"/>
              </a:ext>
            </a:extLst>
          </p:cNvPr>
          <p:cNvSpPr/>
          <p:nvPr/>
        </p:nvSpPr>
        <p:spPr>
          <a:xfrm>
            <a:off x="2558861" y="2521196"/>
            <a:ext cx="165289" cy="95100"/>
          </a:xfrm>
          <a:custGeom>
            <a:avLst/>
            <a:gdLst>
              <a:gd name="connsiteX0" fmla="*/ 146239 w 165289"/>
              <a:gd name="connsiteY0" fmla="*/ 2929 h 95100"/>
              <a:gd name="connsiteX1" fmla="*/ 165289 w 165289"/>
              <a:gd name="connsiteY1" fmla="*/ 63254 h 95100"/>
              <a:gd name="connsiteX2" fmla="*/ 146239 w 165289"/>
              <a:gd name="connsiteY2" fmla="*/ 88654 h 95100"/>
              <a:gd name="connsiteX3" fmla="*/ 92264 w 165289"/>
              <a:gd name="connsiteY3" fmla="*/ 95004 h 95100"/>
              <a:gd name="connsiteX4" fmla="*/ 22414 w 165289"/>
              <a:gd name="connsiteY4" fmla="*/ 85479 h 95100"/>
              <a:gd name="connsiteX5" fmla="*/ 3364 w 165289"/>
              <a:gd name="connsiteY5" fmla="*/ 72779 h 95100"/>
              <a:gd name="connsiteX6" fmla="*/ 82739 w 165289"/>
              <a:gd name="connsiteY6" fmla="*/ 15629 h 95100"/>
              <a:gd name="connsiteX7" fmla="*/ 146239 w 165289"/>
              <a:gd name="connsiteY7" fmla="*/ 2929 h 9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289" h="95100">
                <a:moveTo>
                  <a:pt x="146239" y="2929"/>
                </a:moveTo>
                <a:cubicBezTo>
                  <a:pt x="159997" y="10867"/>
                  <a:pt x="165289" y="48967"/>
                  <a:pt x="165289" y="63254"/>
                </a:cubicBezTo>
                <a:cubicBezTo>
                  <a:pt x="165289" y="77541"/>
                  <a:pt x="158410" y="83362"/>
                  <a:pt x="146239" y="88654"/>
                </a:cubicBezTo>
                <a:cubicBezTo>
                  <a:pt x="134068" y="93946"/>
                  <a:pt x="112901" y="95533"/>
                  <a:pt x="92264" y="95004"/>
                </a:cubicBezTo>
                <a:cubicBezTo>
                  <a:pt x="71627" y="94475"/>
                  <a:pt x="22414" y="85479"/>
                  <a:pt x="22414" y="85479"/>
                </a:cubicBezTo>
                <a:cubicBezTo>
                  <a:pt x="7597" y="81775"/>
                  <a:pt x="-6690" y="84421"/>
                  <a:pt x="3364" y="72779"/>
                </a:cubicBezTo>
                <a:cubicBezTo>
                  <a:pt x="13418" y="61137"/>
                  <a:pt x="64218" y="26742"/>
                  <a:pt x="82739" y="15629"/>
                </a:cubicBezTo>
                <a:cubicBezTo>
                  <a:pt x="101260" y="4517"/>
                  <a:pt x="132481" y="-5009"/>
                  <a:pt x="146239" y="29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>
            <a:extLst>
              <a:ext uri="{FF2B5EF4-FFF2-40B4-BE49-F238E27FC236}">
                <a16:creationId xmlns:a16="http://schemas.microsoft.com/office/drawing/2014/main" id="{4E26F245-95B5-C145-4F48-D8BAF6D2AC5F}"/>
              </a:ext>
            </a:extLst>
          </p:cNvPr>
          <p:cNvSpPr/>
          <p:nvPr/>
        </p:nvSpPr>
        <p:spPr>
          <a:xfrm>
            <a:off x="2634975" y="2541796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4758500C-D06C-487F-5736-96E5B59B2772}"/>
              </a:ext>
            </a:extLst>
          </p:cNvPr>
          <p:cNvSpPr/>
          <p:nvPr/>
        </p:nvSpPr>
        <p:spPr>
          <a:xfrm>
            <a:off x="2470116" y="2358324"/>
            <a:ext cx="214455" cy="197552"/>
          </a:xfrm>
          <a:custGeom>
            <a:avLst/>
            <a:gdLst>
              <a:gd name="connsiteX0" fmla="*/ 34 w 214455"/>
              <a:gd name="connsiteY0" fmla="*/ 197551 h 197552"/>
              <a:gd name="connsiteX1" fmla="*/ 60359 w 214455"/>
              <a:gd name="connsiteY1" fmla="*/ 41976 h 197552"/>
              <a:gd name="connsiteX2" fmla="*/ 50834 w 214455"/>
              <a:gd name="connsiteY2" fmla="*/ 95951 h 197552"/>
              <a:gd name="connsiteX3" fmla="*/ 104809 w 214455"/>
              <a:gd name="connsiteY3" fmla="*/ 38801 h 197552"/>
              <a:gd name="connsiteX4" fmla="*/ 212759 w 214455"/>
              <a:gd name="connsiteY4" fmla="*/ 70551 h 197552"/>
              <a:gd name="connsiteX5" fmla="*/ 165134 w 214455"/>
              <a:gd name="connsiteY5" fmla="*/ 41976 h 197552"/>
              <a:gd name="connsiteX6" fmla="*/ 88934 w 214455"/>
              <a:gd name="connsiteY6" fmla="*/ 701 h 197552"/>
              <a:gd name="connsiteX7" fmla="*/ 92109 w 214455"/>
              <a:gd name="connsiteY7" fmla="*/ 19751 h 197552"/>
              <a:gd name="connsiteX8" fmla="*/ 28609 w 214455"/>
              <a:gd name="connsiteY8" fmla="*/ 67376 h 197552"/>
              <a:gd name="connsiteX9" fmla="*/ 69884 w 214455"/>
              <a:gd name="connsiteY9" fmla="*/ 38801 h 197552"/>
              <a:gd name="connsiteX10" fmla="*/ 34 w 214455"/>
              <a:gd name="connsiteY10" fmla="*/ 197551 h 197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4455" h="197552">
                <a:moveTo>
                  <a:pt x="34" y="197551"/>
                </a:moveTo>
                <a:cubicBezTo>
                  <a:pt x="-1553" y="198080"/>
                  <a:pt x="51892" y="58909"/>
                  <a:pt x="60359" y="41976"/>
                </a:cubicBezTo>
                <a:cubicBezTo>
                  <a:pt x="68826" y="25043"/>
                  <a:pt x="43426" y="96480"/>
                  <a:pt x="50834" y="95951"/>
                </a:cubicBezTo>
                <a:cubicBezTo>
                  <a:pt x="58242" y="95422"/>
                  <a:pt x="77822" y="43034"/>
                  <a:pt x="104809" y="38801"/>
                </a:cubicBezTo>
                <a:cubicBezTo>
                  <a:pt x="131797" y="34568"/>
                  <a:pt x="202705" y="70022"/>
                  <a:pt x="212759" y="70551"/>
                </a:cubicBezTo>
                <a:cubicBezTo>
                  <a:pt x="222813" y="71080"/>
                  <a:pt x="185771" y="53618"/>
                  <a:pt x="165134" y="41976"/>
                </a:cubicBezTo>
                <a:cubicBezTo>
                  <a:pt x="144497" y="30334"/>
                  <a:pt x="88934" y="701"/>
                  <a:pt x="88934" y="701"/>
                </a:cubicBezTo>
                <a:cubicBezTo>
                  <a:pt x="76763" y="-3003"/>
                  <a:pt x="102163" y="8639"/>
                  <a:pt x="92109" y="19751"/>
                </a:cubicBezTo>
                <a:cubicBezTo>
                  <a:pt x="82055" y="30863"/>
                  <a:pt x="32313" y="64201"/>
                  <a:pt x="28609" y="67376"/>
                </a:cubicBezTo>
                <a:cubicBezTo>
                  <a:pt x="24905" y="70551"/>
                  <a:pt x="74647" y="15518"/>
                  <a:pt x="69884" y="38801"/>
                </a:cubicBezTo>
                <a:cubicBezTo>
                  <a:pt x="65122" y="62084"/>
                  <a:pt x="1621" y="197022"/>
                  <a:pt x="34" y="1975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E0022CA8-6950-55CA-15ED-1BC36FAA5B68}"/>
              </a:ext>
            </a:extLst>
          </p:cNvPr>
          <p:cNvSpPr/>
          <p:nvPr/>
        </p:nvSpPr>
        <p:spPr>
          <a:xfrm>
            <a:off x="2437985" y="2311269"/>
            <a:ext cx="134056" cy="279796"/>
          </a:xfrm>
          <a:custGeom>
            <a:avLst/>
            <a:gdLst>
              <a:gd name="connsiteX0" fmla="*/ 415 w 134056"/>
              <a:gd name="connsiteY0" fmla="*/ 279531 h 279796"/>
              <a:gd name="connsiteX1" fmla="*/ 38515 w 134056"/>
              <a:gd name="connsiteY1" fmla="*/ 114431 h 279796"/>
              <a:gd name="connsiteX2" fmla="*/ 13115 w 134056"/>
              <a:gd name="connsiteY2" fmla="*/ 143006 h 279796"/>
              <a:gd name="connsiteX3" fmla="*/ 79790 w 134056"/>
              <a:gd name="connsiteY3" fmla="*/ 47756 h 279796"/>
              <a:gd name="connsiteX4" fmla="*/ 41690 w 134056"/>
              <a:gd name="connsiteY4" fmla="*/ 89031 h 279796"/>
              <a:gd name="connsiteX5" fmla="*/ 133765 w 134056"/>
              <a:gd name="connsiteY5" fmla="*/ 131 h 279796"/>
              <a:gd name="connsiteX6" fmla="*/ 70265 w 134056"/>
              <a:gd name="connsiteY6" fmla="*/ 69981 h 279796"/>
              <a:gd name="connsiteX7" fmla="*/ 54390 w 134056"/>
              <a:gd name="connsiteY7" fmla="*/ 108081 h 279796"/>
              <a:gd name="connsiteX8" fmla="*/ 19465 w 134056"/>
              <a:gd name="connsiteY8" fmla="*/ 152531 h 279796"/>
              <a:gd name="connsiteX9" fmla="*/ 415 w 134056"/>
              <a:gd name="connsiteY9" fmla="*/ 279531 h 27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056" h="279796">
                <a:moveTo>
                  <a:pt x="415" y="279531"/>
                </a:moveTo>
                <a:cubicBezTo>
                  <a:pt x="3590" y="273181"/>
                  <a:pt x="36398" y="137185"/>
                  <a:pt x="38515" y="114431"/>
                </a:cubicBezTo>
                <a:cubicBezTo>
                  <a:pt x="40632" y="91677"/>
                  <a:pt x="6236" y="154118"/>
                  <a:pt x="13115" y="143006"/>
                </a:cubicBezTo>
                <a:cubicBezTo>
                  <a:pt x="19994" y="131894"/>
                  <a:pt x="75028" y="56752"/>
                  <a:pt x="79790" y="47756"/>
                </a:cubicBezTo>
                <a:cubicBezTo>
                  <a:pt x="84552" y="38760"/>
                  <a:pt x="32694" y="96968"/>
                  <a:pt x="41690" y="89031"/>
                </a:cubicBezTo>
                <a:cubicBezTo>
                  <a:pt x="50686" y="81093"/>
                  <a:pt x="129003" y="3306"/>
                  <a:pt x="133765" y="131"/>
                </a:cubicBezTo>
                <a:cubicBezTo>
                  <a:pt x="138527" y="-3044"/>
                  <a:pt x="83494" y="51989"/>
                  <a:pt x="70265" y="69981"/>
                </a:cubicBezTo>
                <a:cubicBezTo>
                  <a:pt x="57036" y="87973"/>
                  <a:pt x="62857" y="94323"/>
                  <a:pt x="54390" y="108081"/>
                </a:cubicBezTo>
                <a:cubicBezTo>
                  <a:pt x="45923" y="121839"/>
                  <a:pt x="25815" y="128719"/>
                  <a:pt x="19465" y="152531"/>
                </a:cubicBezTo>
                <a:cubicBezTo>
                  <a:pt x="13115" y="176343"/>
                  <a:pt x="-2760" y="285881"/>
                  <a:pt x="415" y="2795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414A7DC2-5B44-8952-3804-5281D80DD52E}"/>
              </a:ext>
            </a:extLst>
          </p:cNvPr>
          <p:cNvSpPr/>
          <p:nvPr/>
        </p:nvSpPr>
        <p:spPr>
          <a:xfrm>
            <a:off x="2603313" y="2311064"/>
            <a:ext cx="270109" cy="95646"/>
          </a:xfrm>
          <a:custGeom>
            <a:avLst/>
            <a:gdLst>
              <a:gd name="connsiteX0" fmla="*/ 187 w 270109"/>
              <a:gd name="connsiteY0" fmla="*/ 336 h 95646"/>
              <a:gd name="connsiteX1" fmla="*/ 104962 w 270109"/>
              <a:gd name="connsiteY1" fmla="*/ 47961 h 95646"/>
              <a:gd name="connsiteX2" fmla="*/ 60512 w 270109"/>
              <a:gd name="connsiteY2" fmla="*/ 47961 h 95646"/>
              <a:gd name="connsiteX3" fmla="*/ 200212 w 270109"/>
              <a:gd name="connsiteY3" fmla="*/ 47961 h 95646"/>
              <a:gd name="connsiteX4" fmla="*/ 158937 w 270109"/>
              <a:gd name="connsiteY4" fmla="*/ 38436 h 95646"/>
              <a:gd name="connsiteX5" fmla="*/ 212912 w 270109"/>
              <a:gd name="connsiteY5" fmla="*/ 47961 h 95646"/>
              <a:gd name="connsiteX6" fmla="*/ 251012 w 270109"/>
              <a:gd name="connsiteY6" fmla="*/ 76536 h 95646"/>
              <a:gd name="connsiteX7" fmla="*/ 235137 w 270109"/>
              <a:gd name="connsiteY7" fmla="*/ 51136 h 95646"/>
              <a:gd name="connsiteX8" fmla="*/ 270062 w 270109"/>
              <a:gd name="connsiteY8" fmla="*/ 95586 h 95646"/>
              <a:gd name="connsiteX9" fmla="*/ 241487 w 270109"/>
              <a:gd name="connsiteY9" fmla="*/ 60661 h 95646"/>
              <a:gd name="connsiteX10" fmla="*/ 193862 w 270109"/>
              <a:gd name="connsiteY10" fmla="*/ 57486 h 95646"/>
              <a:gd name="connsiteX11" fmla="*/ 73212 w 270109"/>
              <a:gd name="connsiteY11" fmla="*/ 38436 h 95646"/>
              <a:gd name="connsiteX12" fmla="*/ 114487 w 270109"/>
              <a:gd name="connsiteY12" fmla="*/ 25736 h 95646"/>
              <a:gd name="connsiteX13" fmla="*/ 79562 w 270109"/>
              <a:gd name="connsiteY13" fmla="*/ 25736 h 95646"/>
              <a:gd name="connsiteX14" fmla="*/ 187 w 270109"/>
              <a:gd name="connsiteY14" fmla="*/ 336 h 95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0109" h="95646">
                <a:moveTo>
                  <a:pt x="187" y="336"/>
                </a:moveTo>
                <a:cubicBezTo>
                  <a:pt x="4420" y="4040"/>
                  <a:pt x="94908" y="40024"/>
                  <a:pt x="104962" y="47961"/>
                </a:cubicBezTo>
                <a:cubicBezTo>
                  <a:pt x="115016" y="55898"/>
                  <a:pt x="60512" y="47961"/>
                  <a:pt x="60512" y="47961"/>
                </a:cubicBezTo>
                <a:cubicBezTo>
                  <a:pt x="76387" y="47961"/>
                  <a:pt x="183808" y="49548"/>
                  <a:pt x="200212" y="47961"/>
                </a:cubicBezTo>
                <a:cubicBezTo>
                  <a:pt x="216616" y="46374"/>
                  <a:pt x="156820" y="38436"/>
                  <a:pt x="158937" y="38436"/>
                </a:cubicBezTo>
                <a:cubicBezTo>
                  <a:pt x="161054" y="38436"/>
                  <a:pt x="197566" y="41611"/>
                  <a:pt x="212912" y="47961"/>
                </a:cubicBezTo>
                <a:cubicBezTo>
                  <a:pt x="228258" y="54311"/>
                  <a:pt x="247308" y="76007"/>
                  <a:pt x="251012" y="76536"/>
                </a:cubicBezTo>
                <a:cubicBezTo>
                  <a:pt x="254716" y="77065"/>
                  <a:pt x="231962" y="47961"/>
                  <a:pt x="235137" y="51136"/>
                </a:cubicBezTo>
                <a:cubicBezTo>
                  <a:pt x="238312" y="54311"/>
                  <a:pt x="269004" y="93998"/>
                  <a:pt x="270062" y="95586"/>
                </a:cubicBezTo>
                <a:cubicBezTo>
                  <a:pt x="271120" y="97174"/>
                  <a:pt x="254187" y="67011"/>
                  <a:pt x="241487" y="60661"/>
                </a:cubicBezTo>
                <a:cubicBezTo>
                  <a:pt x="228787" y="54311"/>
                  <a:pt x="221908" y="61190"/>
                  <a:pt x="193862" y="57486"/>
                </a:cubicBezTo>
                <a:cubicBezTo>
                  <a:pt x="165816" y="53782"/>
                  <a:pt x="86441" y="43728"/>
                  <a:pt x="73212" y="38436"/>
                </a:cubicBezTo>
                <a:cubicBezTo>
                  <a:pt x="59983" y="33144"/>
                  <a:pt x="113429" y="27853"/>
                  <a:pt x="114487" y="25736"/>
                </a:cubicBezTo>
                <a:cubicBezTo>
                  <a:pt x="115545" y="23619"/>
                  <a:pt x="94379" y="26794"/>
                  <a:pt x="79562" y="25736"/>
                </a:cubicBezTo>
                <a:cubicBezTo>
                  <a:pt x="64745" y="24678"/>
                  <a:pt x="-4046" y="-3368"/>
                  <a:pt x="187" y="3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E49462DA-899F-D637-6108-6D3E3FBB7E73}"/>
              </a:ext>
            </a:extLst>
          </p:cNvPr>
          <p:cNvSpPr/>
          <p:nvPr/>
        </p:nvSpPr>
        <p:spPr>
          <a:xfrm>
            <a:off x="2679698" y="2400174"/>
            <a:ext cx="222617" cy="92315"/>
          </a:xfrm>
          <a:custGeom>
            <a:avLst/>
            <a:gdLst>
              <a:gd name="connsiteX0" fmla="*/ 2 w 222617"/>
              <a:gd name="connsiteY0" fmla="*/ 126 h 92315"/>
              <a:gd name="connsiteX1" fmla="*/ 107952 w 222617"/>
              <a:gd name="connsiteY1" fmla="*/ 82676 h 92315"/>
              <a:gd name="connsiteX2" fmla="*/ 104777 w 222617"/>
              <a:gd name="connsiteY2" fmla="*/ 66801 h 92315"/>
              <a:gd name="connsiteX3" fmla="*/ 196852 w 222617"/>
              <a:gd name="connsiteY3" fmla="*/ 92201 h 92315"/>
              <a:gd name="connsiteX4" fmla="*/ 184152 w 222617"/>
              <a:gd name="connsiteY4" fmla="*/ 76326 h 92315"/>
              <a:gd name="connsiteX5" fmla="*/ 222252 w 222617"/>
              <a:gd name="connsiteY5" fmla="*/ 79501 h 92315"/>
              <a:gd name="connsiteX6" fmla="*/ 200027 w 222617"/>
              <a:gd name="connsiteY6" fmla="*/ 73151 h 92315"/>
              <a:gd name="connsiteX7" fmla="*/ 146052 w 222617"/>
              <a:gd name="connsiteY7" fmla="*/ 63626 h 92315"/>
              <a:gd name="connsiteX8" fmla="*/ 92077 w 222617"/>
              <a:gd name="connsiteY8" fmla="*/ 22351 h 92315"/>
              <a:gd name="connsiteX9" fmla="*/ 149227 w 222617"/>
              <a:gd name="connsiteY9" fmla="*/ 73151 h 92315"/>
              <a:gd name="connsiteX10" fmla="*/ 104777 w 222617"/>
              <a:gd name="connsiteY10" fmla="*/ 63626 h 92315"/>
              <a:gd name="connsiteX11" fmla="*/ 2 w 222617"/>
              <a:gd name="connsiteY11" fmla="*/ 126 h 92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2617" h="92315">
                <a:moveTo>
                  <a:pt x="2" y="126"/>
                </a:moveTo>
                <a:cubicBezTo>
                  <a:pt x="531" y="3301"/>
                  <a:pt x="107952" y="82676"/>
                  <a:pt x="107952" y="82676"/>
                </a:cubicBezTo>
                <a:cubicBezTo>
                  <a:pt x="125414" y="93788"/>
                  <a:pt x="89960" y="65214"/>
                  <a:pt x="104777" y="66801"/>
                </a:cubicBezTo>
                <a:cubicBezTo>
                  <a:pt x="119594" y="68388"/>
                  <a:pt x="196852" y="92201"/>
                  <a:pt x="196852" y="92201"/>
                </a:cubicBezTo>
                <a:cubicBezTo>
                  <a:pt x="210081" y="93788"/>
                  <a:pt x="179919" y="78443"/>
                  <a:pt x="184152" y="76326"/>
                </a:cubicBezTo>
                <a:cubicBezTo>
                  <a:pt x="188385" y="74209"/>
                  <a:pt x="219606" y="80030"/>
                  <a:pt x="222252" y="79501"/>
                </a:cubicBezTo>
                <a:cubicBezTo>
                  <a:pt x="224898" y="78972"/>
                  <a:pt x="212727" y="75797"/>
                  <a:pt x="200027" y="73151"/>
                </a:cubicBezTo>
                <a:cubicBezTo>
                  <a:pt x="187327" y="70505"/>
                  <a:pt x="164044" y="72093"/>
                  <a:pt x="146052" y="63626"/>
                </a:cubicBezTo>
                <a:cubicBezTo>
                  <a:pt x="128060" y="55159"/>
                  <a:pt x="91548" y="20764"/>
                  <a:pt x="92077" y="22351"/>
                </a:cubicBezTo>
                <a:cubicBezTo>
                  <a:pt x="92606" y="23938"/>
                  <a:pt x="147110" y="66272"/>
                  <a:pt x="149227" y="73151"/>
                </a:cubicBezTo>
                <a:cubicBezTo>
                  <a:pt x="151344" y="80030"/>
                  <a:pt x="123298" y="72622"/>
                  <a:pt x="104777" y="63626"/>
                </a:cubicBezTo>
                <a:cubicBezTo>
                  <a:pt x="86256" y="54630"/>
                  <a:pt x="-527" y="-3049"/>
                  <a:pt x="2" y="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FA5E35A3-1618-DFDF-1E70-648DF5D64BD7}"/>
              </a:ext>
            </a:extLst>
          </p:cNvPr>
          <p:cNvSpPr/>
          <p:nvPr/>
        </p:nvSpPr>
        <p:spPr>
          <a:xfrm>
            <a:off x="2723893" y="2390365"/>
            <a:ext cx="202746" cy="78314"/>
          </a:xfrm>
          <a:custGeom>
            <a:avLst/>
            <a:gdLst>
              <a:gd name="connsiteX0" fmla="*/ 257 w 202746"/>
              <a:gd name="connsiteY0" fmla="*/ 32160 h 78314"/>
              <a:gd name="connsiteX1" fmla="*/ 60582 w 202746"/>
              <a:gd name="connsiteY1" fmla="*/ 9935 h 78314"/>
              <a:gd name="connsiteX2" fmla="*/ 92332 w 202746"/>
              <a:gd name="connsiteY2" fmla="*/ 41685 h 78314"/>
              <a:gd name="connsiteX3" fmla="*/ 95507 w 202746"/>
              <a:gd name="connsiteY3" fmla="*/ 13110 h 78314"/>
              <a:gd name="connsiteX4" fmla="*/ 152657 w 202746"/>
              <a:gd name="connsiteY4" fmla="*/ 44860 h 78314"/>
              <a:gd name="connsiteX5" fmla="*/ 133607 w 202746"/>
              <a:gd name="connsiteY5" fmla="*/ 410 h 78314"/>
              <a:gd name="connsiteX6" fmla="*/ 200282 w 202746"/>
              <a:gd name="connsiteY6" fmla="*/ 76610 h 78314"/>
              <a:gd name="connsiteX7" fmla="*/ 184407 w 202746"/>
              <a:gd name="connsiteY7" fmla="*/ 51210 h 78314"/>
              <a:gd name="connsiteX8" fmla="*/ 146307 w 202746"/>
              <a:gd name="connsiteY8" fmla="*/ 25810 h 78314"/>
              <a:gd name="connsiteX9" fmla="*/ 114557 w 202746"/>
              <a:gd name="connsiteY9" fmla="*/ 13110 h 78314"/>
              <a:gd name="connsiteX10" fmla="*/ 85982 w 202746"/>
              <a:gd name="connsiteY10" fmla="*/ 6760 h 78314"/>
              <a:gd name="connsiteX11" fmla="*/ 257 w 202746"/>
              <a:gd name="connsiteY11" fmla="*/ 32160 h 7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2746" h="78314">
                <a:moveTo>
                  <a:pt x="257" y="32160"/>
                </a:moveTo>
                <a:cubicBezTo>
                  <a:pt x="-3976" y="32689"/>
                  <a:pt x="45236" y="8347"/>
                  <a:pt x="60582" y="9935"/>
                </a:cubicBezTo>
                <a:cubicBezTo>
                  <a:pt x="75928" y="11522"/>
                  <a:pt x="86511" y="41156"/>
                  <a:pt x="92332" y="41685"/>
                </a:cubicBezTo>
                <a:cubicBezTo>
                  <a:pt x="98153" y="42214"/>
                  <a:pt x="85453" y="12581"/>
                  <a:pt x="95507" y="13110"/>
                </a:cubicBezTo>
                <a:cubicBezTo>
                  <a:pt x="105561" y="13639"/>
                  <a:pt x="146307" y="46977"/>
                  <a:pt x="152657" y="44860"/>
                </a:cubicBezTo>
                <a:cubicBezTo>
                  <a:pt x="159007" y="42743"/>
                  <a:pt x="125670" y="-4882"/>
                  <a:pt x="133607" y="410"/>
                </a:cubicBezTo>
                <a:cubicBezTo>
                  <a:pt x="141544" y="5702"/>
                  <a:pt x="200282" y="76610"/>
                  <a:pt x="200282" y="76610"/>
                </a:cubicBezTo>
                <a:cubicBezTo>
                  <a:pt x="208749" y="85077"/>
                  <a:pt x="193403" y="59677"/>
                  <a:pt x="184407" y="51210"/>
                </a:cubicBezTo>
                <a:cubicBezTo>
                  <a:pt x="175411" y="42743"/>
                  <a:pt x="157949" y="32160"/>
                  <a:pt x="146307" y="25810"/>
                </a:cubicBezTo>
                <a:cubicBezTo>
                  <a:pt x="134665" y="19460"/>
                  <a:pt x="124611" y="16285"/>
                  <a:pt x="114557" y="13110"/>
                </a:cubicBezTo>
                <a:cubicBezTo>
                  <a:pt x="104503" y="9935"/>
                  <a:pt x="102915" y="4114"/>
                  <a:pt x="85982" y="6760"/>
                </a:cubicBezTo>
                <a:cubicBezTo>
                  <a:pt x="69049" y="9406"/>
                  <a:pt x="4490" y="31631"/>
                  <a:pt x="257" y="321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44A8BFA3-4FE5-1DD4-AF94-90D33016C551}"/>
              </a:ext>
            </a:extLst>
          </p:cNvPr>
          <p:cNvSpPr/>
          <p:nvPr/>
        </p:nvSpPr>
        <p:spPr>
          <a:xfrm>
            <a:off x="2469634" y="2444646"/>
            <a:ext cx="239900" cy="181441"/>
          </a:xfrm>
          <a:custGeom>
            <a:avLst/>
            <a:gdLst>
              <a:gd name="connsiteX0" fmla="*/ 516 w 239900"/>
              <a:gd name="connsiteY0" fmla="*/ 181079 h 181441"/>
              <a:gd name="connsiteX1" fmla="*/ 76716 w 239900"/>
              <a:gd name="connsiteY1" fmla="*/ 50904 h 181441"/>
              <a:gd name="connsiteX2" fmla="*/ 60841 w 239900"/>
              <a:gd name="connsiteY2" fmla="*/ 85829 h 181441"/>
              <a:gd name="connsiteX3" fmla="*/ 105291 w 239900"/>
              <a:gd name="connsiteY3" fmla="*/ 54079 h 181441"/>
              <a:gd name="connsiteX4" fmla="*/ 143391 w 239900"/>
              <a:gd name="connsiteY4" fmla="*/ 41379 h 181441"/>
              <a:gd name="connsiteX5" fmla="*/ 238641 w 239900"/>
              <a:gd name="connsiteY5" fmla="*/ 104 h 181441"/>
              <a:gd name="connsiteX6" fmla="*/ 200541 w 239900"/>
              <a:gd name="connsiteY6" fmla="*/ 28679 h 181441"/>
              <a:gd name="connsiteX7" fmla="*/ 216416 w 239900"/>
              <a:gd name="connsiteY7" fmla="*/ 25504 h 181441"/>
              <a:gd name="connsiteX8" fmla="*/ 156091 w 239900"/>
              <a:gd name="connsiteY8" fmla="*/ 47729 h 181441"/>
              <a:gd name="connsiteX9" fmla="*/ 48141 w 239900"/>
              <a:gd name="connsiteY9" fmla="*/ 89004 h 181441"/>
              <a:gd name="connsiteX10" fmla="*/ 516 w 239900"/>
              <a:gd name="connsiteY10" fmla="*/ 181079 h 181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9900" h="181441">
                <a:moveTo>
                  <a:pt x="516" y="181079"/>
                </a:moveTo>
                <a:cubicBezTo>
                  <a:pt x="5278" y="174729"/>
                  <a:pt x="66662" y="66779"/>
                  <a:pt x="76716" y="50904"/>
                </a:cubicBezTo>
                <a:cubicBezTo>
                  <a:pt x="86770" y="35029"/>
                  <a:pt x="56079" y="85300"/>
                  <a:pt x="60841" y="85829"/>
                </a:cubicBezTo>
                <a:cubicBezTo>
                  <a:pt x="65604" y="86358"/>
                  <a:pt x="91533" y="61487"/>
                  <a:pt x="105291" y="54079"/>
                </a:cubicBezTo>
                <a:cubicBezTo>
                  <a:pt x="119049" y="46671"/>
                  <a:pt x="121166" y="50375"/>
                  <a:pt x="143391" y="41379"/>
                </a:cubicBezTo>
                <a:cubicBezTo>
                  <a:pt x="165616" y="32383"/>
                  <a:pt x="229116" y="2221"/>
                  <a:pt x="238641" y="104"/>
                </a:cubicBezTo>
                <a:cubicBezTo>
                  <a:pt x="248166" y="-2013"/>
                  <a:pt x="200541" y="28679"/>
                  <a:pt x="200541" y="28679"/>
                </a:cubicBezTo>
                <a:cubicBezTo>
                  <a:pt x="196837" y="32912"/>
                  <a:pt x="223824" y="22329"/>
                  <a:pt x="216416" y="25504"/>
                </a:cubicBezTo>
                <a:cubicBezTo>
                  <a:pt x="209008" y="28679"/>
                  <a:pt x="156091" y="47729"/>
                  <a:pt x="156091" y="47729"/>
                </a:cubicBezTo>
                <a:cubicBezTo>
                  <a:pt x="128045" y="58312"/>
                  <a:pt x="71424" y="69425"/>
                  <a:pt x="48141" y="89004"/>
                </a:cubicBezTo>
                <a:cubicBezTo>
                  <a:pt x="24858" y="108583"/>
                  <a:pt x="-4246" y="187429"/>
                  <a:pt x="516" y="1810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D1A778AC-6274-486A-F635-9980269D09A4}"/>
              </a:ext>
            </a:extLst>
          </p:cNvPr>
          <p:cNvSpPr/>
          <p:nvPr/>
        </p:nvSpPr>
        <p:spPr>
          <a:xfrm>
            <a:off x="2733132" y="2507722"/>
            <a:ext cx="147898" cy="26748"/>
          </a:xfrm>
          <a:custGeom>
            <a:avLst/>
            <a:gdLst>
              <a:gd name="connsiteX0" fmla="*/ 543 w 147898"/>
              <a:gd name="connsiteY0" fmla="*/ 19578 h 26748"/>
              <a:gd name="connsiteX1" fmla="*/ 146593 w 147898"/>
              <a:gd name="connsiteY1" fmla="*/ 25928 h 26748"/>
              <a:gd name="connsiteX2" fmla="*/ 73568 w 147898"/>
              <a:gd name="connsiteY2" fmla="*/ 528 h 26748"/>
              <a:gd name="connsiteX3" fmla="*/ 95793 w 147898"/>
              <a:gd name="connsiteY3" fmla="*/ 10053 h 26748"/>
              <a:gd name="connsiteX4" fmla="*/ 543 w 147898"/>
              <a:gd name="connsiteY4" fmla="*/ 19578 h 26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898" h="26748">
                <a:moveTo>
                  <a:pt x="543" y="19578"/>
                </a:moveTo>
                <a:cubicBezTo>
                  <a:pt x="9010" y="22224"/>
                  <a:pt x="134422" y="29103"/>
                  <a:pt x="146593" y="25928"/>
                </a:cubicBezTo>
                <a:cubicBezTo>
                  <a:pt x="158764" y="22753"/>
                  <a:pt x="82035" y="3174"/>
                  <a:pt x="73568" y="528"/>
                </a:cubicBezTo>
                <a:cubicBezTo>
                  <a:pt x="65101" y="-2118"/>
                  <a:pt x="106376" y="5820"/>
                  <a:pt x="95793" y="10053"/>
                </a:cubicBezTo>
                <a:cubicBezTo>
                  <a:pt x="85210" y="14286"/>
                  <a:pt x="-7924" y="16932"/>
                  <a:pt x="543" y="195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EE992C5F-C424-40E8-48C4-AF73547AD995}"/>
              </a:ext>
            </a:extLst>
          </p:cNvPr>
          <p:cNvSpPr/>
          <p:nvPr/>
        </p:nvSpPr>
        <p:spPr>
          <a:xfrm>
            <a:off x="2908128" y="2484957"/>
            <a:ext cx="127654" cy="287105"/>
          </a:xfrm>
          <a:custGeom>
            <a:avLst/>
            <a:gdLst>
              <a:gd name="connsiteX0" fmla="*/ 127172 w 127654"/>
              <a:gd name="connsiteY0" fmla="*/ 1068 h 287105"/>
              <a:gd name="connsiteX1" fmla="*/ 25572 w 127654"/>
              <a:gd name="connsiteY1" fmla="*/ 153468 h 287105"/>
              <a:gd name="connsiteX2" fmla="*/ 63672 w 127654"/>
              <a:gd name="connsiteY2" fmla="*/ 115368 h 287105"/>
              <a:gd name="connsiteX3" fmla="*/ 35097 w 127654"/>
              <a:gd name="connsiteY3" fmla="*/ 175693 h 287105"/>
              <a:gd name="connsiteX4" fmla="*/ 38272 w 127654"/>
              <a:gd name="connsiteY4" fmla="*/ 223318 h 287105"/>
              <a:gd name="connsiteX5" fmla="*/ 50972 w 127654"/>
              <a:gd name="connsiteY5" fmla="*/ 185218 h 287105"/>
              <a:gd name="connsiteX6" fmla="*/ 172 w 127654"/>
              <a:gd name="connsiteY6" fmla="*/ 286818 h 287105"/>
              <a:gd name="connsiteX7" fmla="*/ 35097 w 127654"/>
              <a:gd name="connsiteY7" fmla="*/ 213793 h 287105"/>
              <a:gd name="connsiteX8" fmla="*/ 54147 w 127654"/>
              <a:gd name="connsiteY8" fmla="*/ 153468 h 287105"/>
              <a:gd name="connsiteX9" fmla="*/ 25572 w 127654"/>
              <a:gd name="connsiteY9" fmla="*/ 194743 h 287105"/>
              <a:gd name="connsiteX10" fmla="*/ 54147 w 127654"/>
              <a:gd name="connsiteY10" fmla="*/ 115368 h 287105"/>
              <a:gd name="connsiteX11" fmla="*/ 35097 w 127654"/>
              <a:gd name="connsiteY11" fmla="*/ 143943 h 287105"/>
              <a:gd name="connsiteX12" fmla="*/ 31922 w 127654"/>
              <a:gd name="connsiteY12" fmla="*/ 134418 h 287105"/>
              <a:gd name="connsiteX13" fmla="*/ 63672 w 127654"/>
              <a:gd name="connsiteY13" fmla="*/ 86793 h 287105"/>
              <a:gd name="connsiteX14" fmla="*/ 127172 w 127654"/>
              <a:gd name="connsiteY14" fmla="*/ 1068 h 28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7654" h="287105">
                <a:moveTo>
                  <a:pt x="127172" y="1068"/>
                </a:moveTo>
                <a:cubicBezTo>
                  <a:pt x="120822" y="12180"/>
                  <a:pt x="36155" y="134418"/>
                  <a:pt x="25572" y="153468"/>
                </a:cubicBezTo>
                <a:cubicBezTo>
                  <a:pt x="14989" y="172518"/>
                  <a:pt x="62085" y="111664"/>
                  <a:pt x="63672" y="115368"/>
                </a:cubicBezTo>
                <a:cubicBezTo>
                  <a:pt x="65259" y="119072"/>
                  <a:pt x="39330" y="157701"/>
                  <a:pt x="35097" y="175693"/>
                </a:cubicBezTo>
                <a:cubicBezTo>
                  <a:pt x="30864" y="193685"/>
                  <a:pt x="35626" y="221731"/>
                  <a:pt x="38272" y="223318"/>
                </a:cubicBezTo>
                <a:cubicBezTo>
                  <a:pt x="40918" y="224906"/>
                  <a:pt x="57322" y="174635"/>
                  <a:pt x="50972" y="185218"/>
                </a:cubicBezTo>
                <a:cubicBezTo>
                  <a:pt x="44622" y="195801"/>
                  <a:pt x="2818" y="282056"/>
                  <a:pt x="172" y="286818"/>
                </a:cubicBezTo>
                <a:cubicBezTo>
                  <a:pt x="-2474" y="291580"/>
                  <a:pt x="26101" y="236018"/>
                  <a:pt x="35097" y="213793"/>
                </a:cubicBezTo>
                <a:cubicBezTo>
                  <a:pt x="44093" y="191568"/>
                  <a:pt x="55734" y="156643"/>
                  <a:pt x="54147" y="153468"/>
                </a:cubicBezTo>
                <a:cubicBezTo>
                  <a:pt x="52560" y="150293"/>
                  <a:pt x="25572" y="201093"/>
                  <a:pt x="25572" y="194743"/>
                </a:cubicBezTo>
                <a:cubicBezTo>
                  <a:pt x="25572" y="188393"/>
                  <a:pt x="52560" y="123835"/>
                  <a:pt x="54147" y="115368"/>
                </a:cubicBezTo>
                <a:cubicBezTo>
                  <a:pt x="55734" y="106901"/>
                  <a:pt x="38801" y="140768"/>
                  <a:pt x="35097" y="143943"/>
                </a:cubicBezTo>
                <a:cubicBezTo>
                  <a:pt x="31393" y="147118"/>
                  <a:pt x="27159" y="143943"/>
                  <a:pt x="31922" y="134418"/>
                </a:cubicBezTo>
                <a:cubicBezTo>
                  <a:pt x="36685" y="124893"/>
                  <a:pt x="52030" y="104785"/>
                  <a:pt x="63672" y="86793"/>
                </a:cubicBezTo>
                <a:cubicBezTo>
                  <a:pt x="75314" y="68801"/>
                  <a:pt x="133522" y="-10044"/>
                  <a:pt x="127172" y="10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91AA6A9F-4B0C-8EE7-8D35-124A64EE89A1}"/>
              </a:ext>
            </a:extLst>
          </p:cNvPr>
          <p:cNvSpPr/>
          <p:nvPr/>
        </p:nvSpPr>
        <p:spPr>
          <a:xfrm>
            <a:off x="2879134" y="2482716"/>
            <a:ext cx="127593" cy="257762"/>
          </a:xfrm>
          <a:custGeom>
            <a:avLst/>
            <a:gdLst>
              <a:gd name="connsiteX0" fmla="*/ 127591 w 127593"/>
              <a:gd name="connsiteY0" fmla="*/ 134 h 257762"/>
              <a:gd name="connsiteX1" fmla="*/ 29166 w 127593"/>
              <a:gd name="connsiteY1" fmla="*/ 162059 h 257762"/>
              <a:gd name="connsiteX2" fmla="*/ 45041 w 127593"/>
              <a:gd name="connsiteY2" fmla="*/ 123959 h 257762"/>
              <a:gd name="connsiteX3" fmla="*/ 22816 w 127593"/>
              <a:gd name="connsiteY3" fmla="*/ 196984 h 257762"/>
              <a:gd name="connsiteX4" fmla="*/ 57741 w 127593"/>
              <a:gd name="connsiteY4" fmla="*/ 257309 h 257762"/>
              <a:gd name="connsiteX5" fmla="*/ 51391 w 127593"/>
              <a:gd name="connsiteY5" fmla="*/ 222384 h 257762"/>
              <a:gd name="connsiteX6" fmla="*/ 35516 w 127593"/>
              <a:gd name="connsiteY6" fmla="*/ 181109 h 257762"/>
              <a:gd name="connsiteX7" fmla="*/ 591 w 127593"/>
              <a:gd name="connsiteY7" fmla="*/ 212859 h 257762"/>
              <a:gd name="connsiteX8" fmla="*/ 67266 w 127593"/>
              <a:gd name="connsiteY8" fmla="*/ 98559 h 257762"/>
              <a:gd name="connsiteX9" fmla="*/ 25991 w 127593"/>
              <a:gd name="connsiteY9" fmla="*/ 133484 h 257762"/>
              <a:gd name="connsiteX10" fmla="*/ 127591 w 127593"/>
              <a:gd name="connsiteY10" fmla="*/ 134 h 257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7593" h="257762">
                <a:moveTo>
                  <a:pt x="127591" y="134"/>
                </a:moveTo>
                <a:cubicBezTo>
                  <a:pt x="128120" y="4897"/>
                  <a:pt x="42924" y="141421"/>
                  <a:pt x="29166" y="162059"/>
                </a:cubicBezTo>
                <a:cubicBezTo>
                  <a:pt x="15408" y="182697"/>
                  <a:pt x="46099" y="118138"/>
                  <a:pt x="45041" y="123959"/>
                </a:cubicBezTo>
                <a:cubicBezTo>
                  <a:pt x="43983" y="129780"/>
                  <a:pt x="20699" y="174759"/>
                  <a:pt x="22816" y="196984"/>
                </a:cubicBezTo>
                <a:cubicBezTo>
                  <a:pt x="24933" y="219209"/>
                  <a:pt x="52979" y="253076"/>
                  <a:pt x="57741" y="257309"/>
                </a:cubicBezTo>
                <a:cubicBezTo>
                  <a:pt x="62503" y="261542"/>
                  <a:pt x="55095" y="235084"/>
                  <a:pt x="51391" y="222384"/>
                </a:cubicBezTo>
                <a:cubicBezTo>
                  <a:pt x="47687" y="209684"/>
                  <a:pt x="43983" y="182696"/>
                  <a:pt x="35516" y="181109"/>
                </a:cubicBezTo>
                <a:cubicBezTo>
                  <a:pt x="27049" y="179522"/>
                  <a:pt x="-4701" y="226617"/>
                  <a:pt x="591" y="212859"/>
                </a:cubicBezTo>
                <a:cubicBezTo>
                  <a:pt x="5883" y="199101"/>
                  <a:pt x="63033" y="111788"/>
                  <a:pt x="67266" y="98559"/>
                </a:cubicBezTo>
                <a:cubicBezTo>
                  <a:pt x="71499" y="85330"/>
                  <a:pt x="13291" y="148301"/>
                  <a:pt x="25991" y="133484"/>
                </a:cubicBezTo>
                <a:cubicBezTo>
                  <a:pt x="38691" y="118667"/>
                  <a:pt x="127062" y="-4629"/>
                  <a:pt x="127591" y="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22810C54-8740-9D11-D8A9-69B8612C77F1}"/>
              </a:ext>
            </a:extLst>
          </p:cNvPr>
          <p:cNvSpPr/>
          <p:nvPr/>
        </p:nvSpPr>
        <p:spPr>
          <a:xfrm>
            <a:off x="3044547" y="2488162"/>
            <a:ext cx="29101" cy="259786"/>
          </a:xfrm>
          <a:custGeom>
            <a:avLst/>
            <a:gdLst>
              <a:gd name="connsiteX0" fmla="*/ 28853 w 29101"/>
              <a:gd name="connsiteY0" fmla="*/ 1038 h 259786"/>
              <a:gd name="connsiteX1" fmla="*/ 3453 w 29101"/>
              <a:gd name="connsiteY1" fmla="*/ 172488 h 259786"/>
              <a:gd name="connsiteX2" fmla="*/ 9803 w 29101"/>
              <a:gd name="connsiteY2" fmla="*/ 137563 h 259786"/>
              <a:gd name="connsiteX3" fmla="*/ 9803 w 29101"/>
              <a:gd name="connsiteY3" fmla="*/ 213763 h 259786"/>
              <a:gd name="connsiteX4" fmla="*/ 9803 w 29101"/>
              <a:gd name="connsiteY4" fmla="*/ 182013 h 259786"/>
              <a:gd name="connsiteX5" fmla="*/ 28853 w 29101"/>
              <a:gd name="connsiteY5" fmla="*/ 258213 h 259786"/>
              <a:gd name="connsiteX6" fmla="*/ 19328 w 29101"/>
              <a:gd name="connsiteY6" fmla="*/ 223288 h 259786"/>
              <a:gd name="connsiteX7" fmla="*/ 278 w 29101"/>
              <a:gd name="connsiteY7" fmla="*/ 105813 h 259786"/>
              <a:gd name="connsiteX8" fmla="*/ 28853 w 29101"/>
              <a:gd name="connsiteY8" fmla="*/ 1038 h 259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01" h="259786">
                <a:moveTo>
                  <a:pt x="28853" y="1038"/>
                </a:moveTo>
                <a:cubicBezTo>
                  <a:pt x="29382" y="12150"/>
                  <a:pt x="6628" y="149734"/>
                  <a:pt x="3453" y="172488"/>
                </a:cubicBezTo>
                <a:cubicBezTo>
                  <a:pt x="278" y="195242"/>
                  <a:pt x="8745" y="130684"/>
                  <a:pt x="9803" y="137563"/>
                </a:cubicBezTo>
                <a:cubicBezTo>
                  <a:pt x="10861" y="144442"/>
                  <a:pt x="9803" y="213763"/>
                  <a:pt x="9803" y="213763"/>
                </a:cubicBezTo>
                <a:cubicBezTo>
                  <a:pt x="9803" y="221171"/>
                  <a:pt x="6628" y="174605"/>
                  <a:pt x="9803" y="182013"/>
                </a:cubicBezTo>
                <a:cubicBezTo>
                  <a:pt x="12978" y="189421"/>
                  <a:pt x="27266" y="251334"/>
                  <a:pt x="28853" y="258213"/>
                </a:cubicBezTo>
                <a:cubicBezTo>
                  <a:pt x="30440" y="265092"/>
                  <a:pt x="24090" y="248688"/>
                  <a:pt x="19328" y="223288"/>
                </a:cubicBezTo>
                <a:cubicBezTo>
                  <a:pt x="14566" y="197888"/>
                  <a:pt x="-2368" y="140738"/>
                  <a:pt x="278" y="105813"/>
                </a:cubicBezTo>
                <a:cubicBezTo>
                  <a:pt x="2924" y="70888"/>
                  <a:pt x="28324" y="-10074"/>
                  <a:pt x="28853" y="10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15CF55C8-CFAB-A78C-CD0F-261BBB677379}"/>
              </a:ext>
            </a:extLst>
          </p:cNvPr>
          <p:cNvSpPr/>
          <p:nvPr/>
        </p:nvSpPr>
        <p:spPr>
          <a:xfrm>
            <a:off x="2894864" y="2730434"/>
            <a:ext cx="57906" cy="165502"/>
          </a:xfrm>
          <a:custGeom>
            <a:avLst/>
            <a:gdLst>
              <a:gd name="connsiteX0" fmla="*/ 57886 w 57906"/>
              <a:gd name="connsiteY0" fmla="*/ 66 h 165502"/>
              <a:gd name="connsiteX1" fmla="*/ 3911 w 57906"/>
              <a:gd name="connsiteY1" fmla="*/ 63566 h 165502"/>
              <a:gd name="connsiteX2" fmla="*/ 3911 w 57906"/>
              <a:gd name="connsiteY2" fmla="*/ 101666 h 165502"/>
              <a:gd name="connsiteX3" fmla="*/ 736 w 57906"/>
              <a:gd name="connsiteY3" fmla="*/ 79441 h 165502"/>
              <a:gd name="connsiteX4" fmla="*/ 19786 w 57906"/>
              <a:gd name="connsiteY4" fmla="*/ 165166 h 165502"/>
              <a:gd name="connsiteX5" fmla="*/ 16611 w 57906"/>
              <a:gd name="connsiteY5" fmla="*/ 108016 h 165502"/>
              <a:gd name="connsiteX6" fmla="*/ 10261 w 57906"/>
              <a:gd name="connsiteY6" fmla="*/ 76266 h 165502"/>
              <a:gd name="connsiteX7" fmla="*/ 57886 w 57906"/>
              <a:gd name="connsiteY7" fmla="*/ 66 h 165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906" h="165502">
                <a:moveTo>
                  <a:pt x="57886" y="66"/>
                </a:moveTo>
                <a:cubicBezTo>
                  <a:pt x="56828" y="-2051"/>
                  <a:pt x="12907" y="46633"/>
                  <a:pt x="3911" y="63566"/>
                </a:cubicBezTo>
                <a:cubicBezTo>
                  <a:pt x="-5085" y="80499"/>
                  <a:pt x="4440" y="99020"/>
                  <a:pt x="3911" y="101666"/>
                </a:cubicBezTo>
                <a:cubicBezTo>
                  <a:pt x="3382" y="104312"/>
                  <a:pt x="-1910" y="68858"/>
                  <a:pt x="736" y="79441"/>
                </a:cubicBezTo>
                <a:cubicBezTo>
                  <a:pt x="3382" y="90024"/>
                  <a:pt x="17140" y="160404"/>
                  <a:pt x="19786" y="165166"/>
                </a:cubicBezTo>
                <a:cubicBezTo>
                  <a:pt x="22432" y="169928"/>
                  <a:pt x="18198" y="122833"/>
                  <a:pt x="16611" y="108016"/>
                </a:cubicBezTo>
                <a:cubicBezTo>
                  <a:pt x="15024" y="93199"/>
                  <a:pt x="2323" y="90024"/>
                  <a:pt x="10261" y="76266"/>
                </a:cubicBezTo>
                <a:cubicBezTo>
                  <a:pt x="18198" y="62508"/>
                  <a:pt x="58944" y="2183"/>
                  <a:pt x="57886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7C8FCB66-BA7E-D864-C015-A4AB5FA3FC3D}"/>
              </a:ext>
            </a:extLst>
          </p:cNvPr>
          <p:cNvSpPr/>
          <p:nvPr/>
        </p:nvSpPr>
        <p:spPr>
          <a:xfrm>
            <a:off x="2977985" y="2657155"/>
            <a:ext cx="43725" cy="245562"/>
          </a:xfrm>
          <a:custGeom>
            <a:avLst/>
            <a:gdLst>
              <a:gd name="connsiteX0" fmla="*/ 19215 w 43725"/>
              <a:gd name="connsiteY0" fmla="*/ 320 h 245562"/>
              <a:gd name="connsiteX1" fmla="*/ 6515 w 43725"/>
              <a:gd name="connsiteY1" fmla="*/ 105095 h 245562"/>
              <a:gd name="connsiteX2" fmla="*/ 165 w 43725"/>
              <a:gd name="connsiteY2" fmla="*/ 127320 h 245562"/>
              <a:gd name="connsiteX3" fmla="*/ 12865 w 43725"/>
              <a:gd name="connsiteY3" fmla="*/ 165420 h 245562"/>
              <a:gd name="connsiteX4" fmla="*/ 28740 w 43725"/>
              <a:gd name="connsiteY4" fmla="*/ 197170 h 245562"/>
              <a:gd name="connsiteX5" fmla="*/ 31915 w 43725"/>
              <a:gd name="connsiteY5" fmla="*/ 244795 h 245562"/>
              <a:gd name="connsiteX6" fmla="*/ 41440 w 43725"/>
              <a:gd name="connsiteY6" fmla="*/ 155895 h 245562"/>
              <a:gd name="connsiteX7" fmla="*/ 41440 w 43725"/>
              <a:gd name="connsiteY7" fmla="*/ 174945 h 245562"/>
              <a:gd name="connsiteX8" fmla="*/ 16040 w 43725"/>
              <a:gd name="connsiteY8" fmla="*/ 143195 h 245562"/>
              <a:gd name="connsiteX9" fmla="*/ 19215 w 43725"/>
              <a:gd name="connsiteY9" fmla="*/ 320 h 24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725" h="245562">
                <a:moveTo>
                  <a:pt x="19215" y="320"/>
                </a:moveTo>
                <a:cubicBezTo>
                  <a:pt x="17627" y="-6030"/>
                  <a:pt x="9690" y="83928"/>
                  <a:pt x="6515" y="105095"/>
                </a:cubicBezTo>
                <a:cubicBezTo>
                  <a:pt x="3340" y="126262"/>
                  <a:pt x="-893" y="117266"/>
                  <a:pt x="165" y="127320"/>
                </a:cubicBezTo>
                <a:cubicBezTo>
                  <a:pt x="1223" y="137374"/>
                  <a:pt x="8103" y="153778"/>
                  <a:pt x="12865" y="165420"/>
                </a:cubicBezTo>
                <a:cubicBezTo>
                  <a:pt x="17627" y="177062"/>
                  <a:pt x="25565" y="183941"/>
                  <a:pt x="28740" y="197170"/>
                </a:cubicBezTo>
                <a:cubicBezTo>
                  <a:pt x="31915" y="210399"/>
                  <a:pt x="29798" y="251674"/>
                  <a:pt x="31915" y="244795"/>
                </a:cubicBezTo>
                <a:cubicBezTo>
                  <a:pt x="34032" y="237916"/>
                  <a:pt x="41440" y="155895"/>
                  <a:pt x="41440" y="155895"/>
                </a:cubicBezTo>
                <a:cubicBezTo>
                  <a:pt x="43027" y="144253"/>
                  <a:pt x="45673" y="177062"/>
                  <a:pt x="41440" y="174945"/>
                </a:cubicBezTo>
                <a:cubicBezTo>
                  <a:pt x="37207" y="172828"/>
                  <a:pt x="17627" y="169653"/>
                  <a:pt x="16040" y="143195"/>
                </a:cubicBezTo>
                <a:cubicBezTo>
                  <a:pt x="14452" y="116737"/>
                  <a:pt x="20803" y="6670"/>
                  <a:pt x="19215" y="3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D1B46B1A-436C-3D79-D42E-D2708EAACE53}"/>
              </a:ext>
            </a:extLst>
          </p:cNvPr>
          <p:cNvSpPr/>
          <p:nvPr/>
        </p:nvSpPr>
        <p:spPr>
          <a:xfrm>
            <a:off x="2940042" y="2736817"/>
            <a:ext cx="58086" cy="178999"/>
          </a:xfrm>
          <a:custGeom>
            <a:avLst/>
            <a:gdLst>
              <a:gd name="connsiteX0" fmla="*/ 25408 w 58086"/>
              <a:gd name="connsiteY0" fmla="*/ 33 h 178999"/>
              <a:gd name="connsiteX1" fmla="*/ 9533 w 58086"/>
              <a:gd name="connsiteY1" fmla="*/ 69883 h 178999"/>
              <a:gd name="connsiteX2" fmla="*/ 15883 w 58086"/>
              <a:gd name="connsiteY2" fmla="*/ 101633 h 178999"/>
              <a:gd name="connsiteX3" fmla="*/ 57158 w 58086"/>
              <a:gd name="connsiteY3" fmla="*/ 174658 h 178999"/>
              <a:gd name="connsiteX4" fmla="*/ 41283 w 58086"/>
              <a:gd name="connsiteY4" fmla="*/ 168308 h 178999"/>
              <a:gd name="connsiteX5" fmla="*/ 3183 w 58086"/>
              <a:gd name="connsiteY5" fmla="*/ 149258 h 178999"/>
              <a:gd name="connsiteX6" fmla="*/ 31758 w 58086"/>
              <a:gd name="connsiteY6" fmla="*/ 152433 h 178999"/>
              <a:gd name="connsiteX7" fmla="*/ 8 w 58086"/>
              <a:gd name="connsiteY7" fmla="*/ 79408 h 178999"/>
              <a:gd name="connsiteX8" fmla="*/ 25408 w 58086"/>
              <a:gd name="connsiteY8" fmla="*/ 33 h 17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086" h="178999">
                <a:moveTo>
                  <a:pt x="25408" y="33"/>
                </a:moveTo>
                <a:cubicBezTo>
                  <a:pt x="26995" y="-1554"/>
                  <a:pt x="11120" y="52950"/>
                  <a:pt x="9533" y="69883"/>
                </a:cubicBezTo>
                <a:cubicBezTo>
                  <a:pt x="7945" y="86816"/>
                  <a:pt x="7946" y="84171"/>
                  <a:pt x="15883" y="101633"/>
                </a:cubicBezTo>
                <a:cubicBezTo>
                  <a:pt x="23820" y="119095"/>
                  <a:pt x="57158" y="174658"/>
                  <a:pt x="57158" y="174658"/>
                </a:cubicBezTo>
                <a:cubicBezTo>
                  <a:pt x="61391" y="185771"/>
                  <a:pt x="50279" y="172541"/>
                  <a:pt x="41283" y="168308"/>
                </a:cubicBezTo>
                <a:cubicBezTo>
                  <a:pt x="32287" y="164075"/>
                  <a:pt x="4770" y="151904"/>
                  <a:pt x="3183" y="149258"/>
                </a:cubicBezTo>
                <a:cubicBezTo>
                  <a:pt x="1595" y="146612"/>
                  <a:pt x="32287" y="164075"/>
                  <a:pt x="31758" y="152433"/>
                </a:cubicBezTo>
                <a:cubicBezTo>
                  <a:pt x="31229" y="140791"/>
                  <a:pt x="537" y="101104"/>
                  <a:pt x="8" y="79408"/>
                </a:cubicBezTo>
                <a:cubicBezTo>
                  <a:pt x="-521" y="57712"/>
                  <a:pt x="23821" y="1620"/>
                  <a:pt x="25408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34A87CDE-31FD-EB5D-5E64-49F13080E011}"/>
              </a:ext>
            </a:extLst>
          </p:cNvPr>
          <p:cNvSpPr/>
          <p:nvPr/>
        </p:nvSpPr>
        <p:spPr>
          <a:xfrm>
            <a:off x="3018981" y="2698720"/>
            <a:ext cx="112333" cy="137959"/>
          </a:xfrm>
          <a:custGeom>
            <a:avLst/>
            <a:gdLst>
              <a:gd name="connsiteX0" fmla="*/ 25844 w 112333"/>
              <a:gd name="connsiteY0" fmla="*/ 30 h 137959"/>
              <a:gd name="connsiteX1" fmla="*/ 57594 w 112333"/>
              <a:gd name="connsiteY1" fmla="*/ 82580 h 137959"/>
              <a:gd name="connsiteX2" fmla="*/ 444 w 112333"/>
              <a:gd name="connsiteY2" fmla="*/ 136555 h 137959"/>
              <a:gd name="connsiteX3" fmla="*/ 35369 w 112333"/>
              <a:gd name="connsiteY3" fmla="*/ 120680 h 137959"/>
              <a:gd name="connsiteX4" fmla="*/ 111569 w 112333"/>
              <a:gd name="connsiteY4" fmla="*/ 104805 h 137959"/>
              <a:gd name="connsiteX5" fmla="*/ 76644 w 112333"/>
              <a:gd name="connsiteY5" fmla="*/ 101630 h 137959"/>
              <a:gd name="connsiteX6" fmla="*/ 57594 w 112333"/>
              <a:gd name="connsiteY6" fmla="*/ 104805 h 137959"/>
              <a:gd name="connsiteX7" fmla="*/ 79819 w 112333"/>
              <a:gd name="connsiteY7" fmla="*/ 92105 h 137959"/>
              <a:gd name="connsiteX8" fmla="*/ 25844 w 112333"/>
              <a:gd name="connsiteY8" fmla="*/ 30 h 137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333" h="137959">
                <a:moveTo>
                  <a:pt x="25844" y="30"/>
                </a:moveTo>
                <a:cubicBezTo>
                  <a:pt x="22140" y="-1557"/>
                  <a:pt x="61827" y="59826"/>
                  <a:pt x="57594" y="82580"/>
                </a:cubicBezTo>
                <a:cubicBezTo>
                  <a:pt x="53361" y="105334"/>
                  <a:pt x="444" y="136555"/>
                  <a:pt x="444" y="136555"/>
                </a:cubicBezTo>
                <a:cubicBezTo>
                  <a:pt x="-3260" y="142905"/>
                  <a:pt x="16848" y="125972"/>
                  <a:pt x="35369" y="120680"/>
                </a:cubicBezTo>
                <a:cubicBezTo>
                  <a:pt x="53890" y="115388"/>
                  <a:pt x="104690" y="107980"/>
                  <a:pt x="111569" y="104805"/>
                </a:cubicBezTo>
                <a:cubicBezTo>
                  <a:pt x="118448" y="101630"/>
                  <a:pt x="76644" y="101630"/>
                  <a:pt x="76644" y="101630"/>
                </a:cubicBezTo>
                <a:cubicBezTo>
                  <a:pt x="67648" y="101630"/>
                  <a:pt x="57065" y="106392"/>
                  <a:pt x="57594" y="104805"/>
                </a:cubicBezTo>
                <a:cubicBezTo>
                  <a:pt x="58123" y="103218"/>
                  <a:pt x="82465" y="103747"/>
                  <a:pt x="79819" y="92105"/>
                </a:cubicBezTo>
                <a:cubicBezTo>
                  <a:pt x="77173" y="80463"/>
                  <a:pt x="29548" y="1617"/>
                  <a:pt x="25844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3D9E3259-3364-4E89-F2C5-C51134C6578C}"/>
              </a:ext>
            </a:extLst>
          </p:cNvPr>
          <p:cNvSpPr/>
          <p:nvPr/>
        </p:nvSpPr>
        <p:spPr>
          <a:xfrm>
            <a:off x="2732926" y="2771702"/>
            <a:ext cx="169252" cy="177937"/>
          </a:xfrm>
          <a:custGeom>
            <a:avLst/>
            <a:gdLst>
              <a:gd name="connsiteX0" fmla="*/ 169024 w 169252"/>
              <a:gd name="connsiteY0" fmla="*/ 73 h 177937"/>
              <a:gd name="connsiteX1" fmla="*/ 42024 w 169252"/>
              <a:gd name="connsiteY1" fmla="*/ 85798 h 177937"/>
              <a:gd name="connsiteX2" fmla="*/ 13449 w 169252"/>
              <a:gd name="connsiteY2" fmla="*/ 114373 h 177937"/>
              <a:gd name="connsiteX3" fmla="*/ 19799 w 169252"/>
              <a:gd name="connsiteY3" fmla="*/ 177873 h 177937"/>
              <a:gd name="connsiteX4" fmla="*/ 7099 w 169252"/>
              <a:gd name="connsiteY4" fmla="*/ 101673 h 177937"/>
              <a:gd name="connsiteX5" fmla="*/ 169024 w 169252"/>
              <a:gd name="connsiteY5" fmla="*/ 73 h 17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9252" h="177937">
                <a:moveTo>
                  <a:pt x="169024" y="73"/>
                </a:moveTo>
                <a:cubicBezTo>
                  <a:pt x="174845" y="-2573"/>
                  <a:pt x="67953" y="66748"/>
                  <a:pt x="42024" y="85798"/>
                </a:cubicBezTo>
                <a:cubicBezTo>
                  <a:pt x="16095" y="104848"/>
                  <a:pt x="17153" y="99027"/>
                  <a:pt x="13449" y="114373"/>
                </a:cubicBezTo>
                <a:cubicBezTo>
                  <a:pt x="9745" y="129719"/>
                  <a:pt x="20857" y="179990"/>
                  <a:pt x="19799" y="177873"/>
                </a:cubicBezTo>
                <a:cubicBezTo>
                  <a:pt x="18741" y="175756"/>
                  <a:pt x="-14068" y="129719"/>
                  <a:pt x="7099" y="101673"/>
                </a:cubicBezTo>
                <a:cubicBezTo>
                  <a:pt x="28266" y="73627"/>
                  <a:pt x="163203" y="2719"/>
                  <a:pt x="169024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7F692C32-F381-72E0-9B39-889F42E16E38}"/>
              </a:ext>
            </a:extLst>
          </p:cNvPr>
          <p:cNvSpPr/>
          <p:nvPr/>
        </p:nvSpPr>
        <p:spPr>
          <a:xfrm>
            <a:off x="2720256" y="2739969"/>
            <a:ext cx="162645" cy="139863"/>
          </a:xfrm>
          <a:custGeom>
            <a:avLst/>
            <a:gdLst>
              <a:gd name="connsiteX0" fmla="*/ 162644 w 162645"/>
              <a:gd name="connsiteY0" fmla="*/ 56 h 139863"/>
              <a:gd name="connsiteX1" fmla="*/ 22944 w 162645"/>
              <a:gd name="connsiteY1" fmla="*/ 79431 h 139863"/>
              <a:gd name="connsiteX2" fmla="*/ 719 w 162645"/>
              <a:gd name="connsiteY2" fmla="*/ 139756 h 139863"/>
              <a:gd name="connsiteX3" fmla="*/ 19769 w 162645"/>
              <a:gd name="connsiteY3" fmla="*/ 92131 h 139863"/>
              <a:gd name="connsiteX4" fmla="*/ 162644 w 162645"/>
              <a:gd name="connsiteY4" fmla="*/ 56 h 13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45" h="139863">
                <a:moveTo>
                  <a:pt x="162644" y="56"/>
                </a:moveTo>
                <a:cubicBezTo>
                  <a:pt x="163173" y="-2061"/>
                  <a:pt x="49931" y="56148"/>
                  <a:pt x="22944" y="79431"/>
                </a:cubicBezTo>
                <a:cubicBezTo>
                  <a:pt x="-4044" y="102714"/>
                  <a:pt x="1248" y="137639"/>
                  <a:pt x="719" y="139756"/>
                </a:cubicBezTo>
                <a:cubicBezTo>
                  <a:pt x="190" y="141873"/>
                  <a:pt x="-4573" y="112239"/>
                  <a:pt x="19769" y="92131"/>
                </a:cubicBezTo>
                <a:cubicBezTo>
                  <a:pt x="44111" y="72023"/>
                  <a:pt x="162115" y="2173"/>
                  <a:pt x="162644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AFA5E7ED-84B5-34E0-A3FE-E34DD5F619CF}"/>
              </a:ext>
            </a:extLst>
          </p:cNvPr>
          <p:cNvSpPr/>
          <p:nvPr/>
        </p:nvSpPr>
        <p:spPr>
          <a:xfrm>
            <a:off x="3028928" y="2749548"/>
            <a:ext cx="63722" cy="175193"/>
          </a:xfrm>
          <a:custGeom>
            <a:avLst/>
            <a:gdLst>
              <a:gd name="connsiteX0" fmla="*/ 3197 w 63722"/>
              <a:gd name="connsiteY0" fmla="*/ 2 h 175193"/>
              <a:gd name="connsiteX1" fmla="*/ 22247 w 63722"/>
              <a:gd name="connsiteY1" fmla="*/ 111127 h 175193"/>
              <a:gd name="connsiteX2" fmla="*/ 22 w 63722"/>
              <a:gd name="connsiteY2" fmla="*/ 174627 h 175193"/>
              <a:gd name="connsiteX3" fmla="*/ 19072 w 63722"/>
              <a:gd name="connsiteY3" fmla="*/ 139702 h 175193"/>
              <a:gd name="connsiteX4" fmla="*/ 63522 w 63722"/>
              <a:gd name="connsiteY4" fmla="*/ 95252 h 175193"/>
              <a:gd name="connsiteX5" fmla="*/ 34947 w 63722"/>
              <a:gd name="connsiteY5" fmla="*/ 114302 h 175193"/>
              <a:gd name="connsiteX6" fmla="*/ 3197 w 63722"/>
              <a:gd name="connsiteY6" fmla="*/ 2 h 175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722" h="175193">
                <a:moveTo>
                  <a:pt x="3197" y="2"/>
                </a:moveTo>
                <a:cubicBezTo>
                  <a:pt x="1080" y="-527"/>
                  <a:pt x="22776" y="82023"/>
                  <a:pt x="22247" y="111127"/>
                </a:cubicBezTo>
                <a:cubicBezTo>
                  <a:pt x="21718" y="140231"/>
                  <a:pt x="551" y="169865"/>
                  <a:pt x="22" y="174627"/>
                </a:cubicBezTo>
                <a:cubicBezTo>
                  <a:pt x="-507" y="179390"/>
                  <a:pt x="8489" y="152931"/>
                  <a:pt x="19072" y="139702"/>
                </a:cubicBezTo>
                <a:cubicBezTo>
                  <a:pt x="29655" y="126473"/>
                  <a:pt x="60876" y="99485"/>
                  <a:pt x="63522" y="95252"/>
                </a:cubicBezTo>
                <a:cubicBezTo>
                  <a:pt x="66168" y="91019"/>
                  <a:pt x="41826" y="124885"/>
                  <a:pt x="34947" y="114302"/>
                </a:cubicBezTo>
                <a:cubicBezTo>
                  <a:pt x="28068" y="103719"/>
                  <a:pt x="5314" y="531"/>
                  <a:pt x="3197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5CF5F116-51A9-5C4D-CCD8-471A52B9FEFB}"/>
              </a:ext>
            </a:extLst>
          </p:cNvPr>
          <p:cNvSpPr/>
          <p:nvPr/>
        </p:nvSpPr>
        <p:spPr>
          <a:xfrm>
            <a:off x="3001951" y="2482848"/>
            <a:ext cx="58753" cy="161933"/>
          </a:xfrm>
          <a:custGeom>
            <a:avLst/>
            <a:gdLst>
              <a:gd name="connsiteX0" fmla="*/ 58749 w 58753"/>
              <a:gd name="connsiteY0" fmla="*/ 2 h 161933"/>
              <a:gd name="connsiteX1" fmla="*/ 7949 w 58753"/>
              <a:gd name="connsiteY1" fmla="*/ 104777 h 161933"/>
              <a:gd name="connsiteX2" fmla="*/ 1599 w 58753"/>
              <a:gd name="connsiteY2" fmla="*/ 161927 h 161933"/>
              <a:gd name="connsiteX3" fmla="*/ 4774 w 58753"/>
              <a:gd name="connsiteY3" fmla="*/ 101602 h 161933"/>
              <a:gd name="connsiteX4" fmla="*/ 58749 w 58753"/>
              <a:gd name="connsiteY4" fmla="*/ 2 h 161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753" h="161933">
                <a:moveTo>
                  <a:pt x="58749" y="2"/>
                </a:moveTo>
                <a:cubicBezTo>
                  <a:pt x="59278" y="531"/>
                  <a:pt x="17474" y="77790"/>
                  <a:pt x="7949" y="104777"/>
                </a:cubicBezTo>
                <a:cubicBezTo>
                  <a:pt x="-1576" y="131764"/>
                  <a:pt x="2128" y="162456"/>
                  <a:pt x="1599" y="161927"/>
                </a:cubicBezTo>
                <a:cubicBezTo>
                  <a:pt x="1070" y="161398"/>
                  <a:pt x="-3163" y="123298"/>
                  <a:pt x="4774" y="101602"/>
                </a:cubicBezTo>
                <a:cubicBezTo>
                  <a:pt x="12711" y="79906"/>
                  <a:pt x="58220" y="-527"/>
                  <a:pt x="58749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369EB405-C54A-5593-37D7-DC8CCD10787F}"/>
              </a:ext>
            </a:extLst>
          </p:cNvPr>
          <p:cNvSpPr/>
          <p:nvPr/>
        </p:nvSpPr>
        <p:spPr>
          <a:xfrm>
            <a:off x="2793841" y="2811654"/>
            <a:ext cx="140004" cy="169671"/>
          </a:xfrm>
          <a:custGeom>
            <a:avLst/>
            <a:gdLst>
              <a:gd name="connsiteX0" fmla="*/ 159 w 140004"/>
              <a:gd name="connsiteY0" fmla="*/ 77596 h 169671"/>
              <a:gd name="connsiteX1" fmla="*/ 57309 w 140004"/>
              <a:gd name="connsiteY1" fmla="*/ 42671 h 169671"/>
              <a:gd name="connsiteX2" fmla="*/ 92234 w 140004"/>
              <a:gd name="connsiteY2" fmla="*/ 87121 h 169671"/>
              <a:gd name="connsiteX3" fmla="*/ 92234 w 140004"/>
              <a:gd name="connsiteY3" fmla="*/ 55371 h 169671"/>
              <a:gd name="connsiteX4" fmla="*/ 120809 w 140004"/>
              <a:gd name="connsiteY4" fmla="*/ 125221 h 169671"/>
              <a:gd name="connsiteX5" fmla="*/ 139859 w 140004"/>
              <a:gd name="connsiteY5" fmla="*/ 169671 h 169671"/>
              <a:gd name="connsiteX6" fmla="*/ 127159 w 140004"/>
              <a:gd name="connsiteY6" fmla="*/ 125221 h 169671"/>
              <a:gd name="connsiteX7" fmla="*/ 85884 w 140004"/>
              <a:gd name="connsiteY7" fmla="*/ 45846 h 169671"/>
              <a:gd name="connsiteX8" fmla="*/ 98584 w 140004"/>
              <a:gd name="connsiteY8" fmla="*/ 1396 h 169671"/>
              <a:gd name="connsiteX9" fmla="*/ 76359 w 140004"/>
              <a:gd name="connsiteY9" fmla="*/ 17271 h 169671"/>
              <a:gd name="connsiteX10" fmla="*/ 159 w 140004"/>
              <a:gd name="connsiteY10" fmla="*/ 77596 h 16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0004" h="169671">
                <a:moveTo>
                  <a:pt x="159" y="77596"/>
                </a:moveTo>
                <a:cubicBezTo>
                  <a:pt x="-3016" y="81829"/>
                  <a:pt x="41963" y="41083"/>
                  <a:pt x="57309" y="42671"/>
                </a:cubicBezTo>
                <a:cubicBezTo>
                  <a:pt x="72655" y="44258"/>
                  <a:pt x="86413" y="85004"/>
                  <a:pt x="92234" y="87121"/>
                </a:cubicBezTo>
                <a:cubicBezTo>
                  <a:pt x="98055" y="89238"/>
                  <a:pt x="87472" y="49021"/>
                  <a:pt x="92234" y="55371"/>
                </a:cubicBezTo>
                <a:cubicBezTo>
                  <a:pt x="96996" y="61721"/>
                  <a:pt x="112872" y="106171"/>
                  <a:pt x="120809" y="125221"/>
                </a:cubicBezTo>
                <a:cubicBezTo>
                  <a:pt x="128746" y="144271"/>
                  <a:pt x="138801" y="169671"/>
                  <a:pt x="139859" y="169671"/>
                </a:cubicBezTo>
                <a:cubicBezTo>
                  <a:pt x="140917" y="169671"/>
                  <a:pt x="136155" y="145859"/>
                  <a:pt x="127159" y="125221"/>
                </a:cubicBezTo>
                <a:cubicBezTo>
                  <a:pt x="118163" y="104584"/>
                  <a:pt x="90646" y="66483"/>
                  <a:pt x="85884" y="45846"/>
                </a:cubicBezTo>
                <a:cubicBezTo>
                  <a:pt x="81122" y="25209"/>
                  <a:pt x="100171" y="6158"/>
                  <a:pt x="98584" y="1396"/>
                </a:cubicBezTo>
                <a:cubicBezTo>
                  <a:pt x="96997" y="-3366"/>
                  <a:pt x="91705" y="4571"/>
                  <a:pt x="76359" y="17271"/>
                </a:cubicBezTo>
                <a:cubicBezTo>
                  <a:pt x="61013" y="29971"/>
                  <a:pt x="3334" y="73363"/>
                  <a:pt x="159" y="775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28C9877C-6299-8309-42CA-2042EC478111}"/>
              </a:ext>
            </a:extLst>
          </p:cNvPr>
          <p:cNvSpPr/>
          <p:nvPr/>
        </p:nvSpPr>
        <p:spPr>
          <a:xfrm>
            <a:off x="3066914" y="2834936"/>
            <a:ext cx="225782" cy="89846"/>
          </a:xfrm>
          <a:custGeom>
            <a:avLst/>
            <a:gdLst>
              <a:gd name="connsiteX0" fmla="*/ 136 w 225782"/>
              <a:gd name="connsiteY0" fmla="*/ 25739 h 89846"/>
              <a:gd name="connsiteX1" fmla="*/ 104911 w 225782"/>
              <a:gd name="connsiteY1" fmla="*/ 6689 h 89846"/>
              <a:gd name="connsiteX2" fmla="*/ 177936 w 225782"/>
              <a:gd name="connsiteY2" fmla="*/ 51139 h 89846"/>
              <a:gd name="connsiteX3" fmla="*/ 177936 w 225782"/>
              <a:gd name="connsiteY3" fmla="*/ 19389 h 89846"/>
              <a:gd name="connsiteX4" fmla="*/ 225561 w 225782"/>
              <a:gd name="connsiteY4" fmla="*/ 89239 h 89846"/>
              <a:gd name="connsiteX5" fmla="*/ 193811 w 225782"/>
              <a:gd name="connsiteY5" fmla="*/ 51139 h 89846"/>
              <a:gd name="connsiteX6" fmla="*/ 149361 w 225782"/>
              <a:gd name="connsiteY6" fmla="*/ 13039 h 89846"/>
              <a:gd name="connsiteX7" fmla="*/ 111261 w 225782"/>
              <a:gd name="connsiteY7" fmla="*/ 13039 h 89846"/>
              <a:gd name="connsiteX8" fmla="*/ 85861 w 225782"/>
              <a:gd name="connsiteY8" fmla="*/ 19389 h 89846"/>
              <a:gd name="connsiteX9" fmla="*/ 82686 w 225782"/>
              <a:gd name="connsiteY9" fmla="*/ 339 h 89846"/>
              <a:gd name="connsiteX10" fmla="*/ 136 w 225782"/>
              <a:gd name="connsiteY10" fmla="*/ 25739 h 8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5782" h="89846">
                <a:moveTo>
                  <a:pt x="136" y="25739"/>
                </a:moveTo>
                <a:cubicBezTo>
                  <a:pt x="3840" y="26797"/>
                  <a:pt x="75278" y="2456"/>
                  <a:pt x="104911" y="6689"/>
                </a:cubicBezTo>
                <a:cubicBezTo>
                  <a:pt x="134544" y="10922"/>
                  <a:pt x="165765" y="49022"/>
                  <a:pt x="177936" y="51139"/>
                </a:cubicBezTo>
                <a:cubicBezTo>
                  <a:pt x="190107" y="53256"/>
                  <a:pt x="169999" y="13039"/>
                  <a:pt x="177936" y="19389"/>
                </a:cubicBezTo>
                <a:cubicBezTo>
                  <a:pt x="185873" y="25739"/>
                  <a:pt x="222915" y="83947"/>
                  <a:pt x="225561" y="89239"/>
                </a:cubicBezTo>
                <a:cubicBezTo>
                  <a:pt x="228207" y="94531"/>
                  <a:pt x="206511" y="63839"/>
                  <a:pt x="193811" y="51139"/>
                </a:cubicBezTo>
                <a:cubicBezTo>
                  <a:pt x="181111" y="38439"/>
                  <a:pt x="163119" y="19389"/>
                  <a:pt x="149361" y="13039"/>
                </a:cubicBezTo>
                <a:cubicBezTo>
                  <a:pt x="135603" y="6689"/>
                  <a:pt x="121844" y="11981"/>
                  <a:pt x="111261" y="13039"/>
                </a:cubicBezTo>
                <a:cubicBezTo>
                  <a:pt x="100678" y="14097"/>
                  <a:pt x="90623" y="21506"/>
                  <a:pt x="85861" y="19389"/>
                </a:cubicBezTo>
                <a:cubicBezTo>
                  <a:pt x="81099" y="17272"/>
                  <a:pt x="95915" y="-2836"/>
                  <a:pt x="82686" y="339"/>
                </a:cubicBezTo>
                <a:cubicBezTo>
                  <a:pt x="69457" y="3514"/>
                  <a:pt x="-3568" y="24681"/>
                  <a:pt x="136" y="257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08B04C74-4EF4-AB92-4407-C1285EE39A39}"/>
              </a:ext>
            </a:extLst>
          </p:cNvPr>
          <p:cNvSpPr/>
          <p:nvPr/>
        </p:nvSpPr>
        <p:spPr>
          <a:xfrm>
            <a:off x="3076524" y="2428868"/>
            <a:ext cx="79659" cy="392296"/>
          </a:xfrm>
          <a:custGeom>
            <a:avLst/>
            <a:gdLst>
              <a:gd name="connsiteX0" fmla="*/ 57201 w 79659"/>
              <a:gd name="connsiteY0" fmla="*/ 7 h 392296"/>
              <a:gd name="connsiteX1" fmla="*/ 22276 w 79659"/>
              <a:gd name="connsiteY1" fmla="*/ 149232 h 392296"/>
              <a:gd name="connsiteX2" fmla="*/ 41326 w 79659"/>
              <a:gd name="connsiteY2" fmla="*/ 222257 h 392296"/>
              <a:gd name="connsiteX3" fmla="*/ 22276 w 79659"/>
              <a:gd name="connsiteY3" fmla="*/ 209557 h 392296"/>
              <a:gd name="connsiteX4" fmla="*/ 38151 w 79659"/>
              <a:gd name="connsiteY4" fmla="*/ 260357 h 392296"/>
              <a:gd name="connsiteX5" fmla="*/ 51 w 79659"/>
              <a:gd name="connsiteY5" fmla="*/ 282582 h 392296"/>
              <a:gd name="connsiteX6" fmla="*/ 47676 w 79659"/>
              <a:gd name="connsiteY6" fmla="*/ 273057 h 392296"/>
              <a:gd name="connsiteX7" fmla="*/ 69901 w 79659"/>
              <a:gd name="connsiteY7" fmla="*/ 323857 h 392296"/>
              <a:gd name="connsiteX8" fmla="*/ 60376 w 79659"/>
              <a:gd name="connsiteY8" fmla="*/ 292107 h 392296"/>
              <a:gd name="connsiteX9" fmla="*/ 79426 w 79659"/>
              <a:gd name="connsiteY9" fmla="*/ 390532 h 392296"/>
              <a:gd name="connsiteX10" fmla="*/ 69901 w 79659"/>
              <a:gd name="connsiteY10" fmla="*/ 349257 h 392296"/>
              <a:gd name="connsiteX11" fmla="*/ 54026 w 79659"/>
              <a:gd name="connsiteY11" fmla="*/ 273057 h 392296"/>
              <a:gd name="connsiteX12" fmla="*/ 34976 w 79659"/>
              <a:gd name="connsiteY12" fmla="*/ 215907 h 392296"/>
              <a:gd name="connsiteX13" fmla="*/ 15926 w 79659"/>
              <a:gd name="connsiteY13" fmla="*/ 155582 h 392296"/>
              <a:gd name="connsiteX14" fmla="*/ 57201 w 79659"/>
              <a:gd name="connsiteY14" fmla="*/ 7 h 39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659" h="392296">
                <a:moveTo>
                  <a:pt x="57201" y="7"/>
                </a:moveTo>
                <a:cubicBezTo>
                  <a:pt x="58259" y="-1051"/>
                  <a:pt x="24922" y="112190"/>
                  <a:pt x="22276" y="149232"/>
                </a:cubicBezTo>
                <a:cubicBezTo>
                  <a:pt x="19630" y="186274"/>
                  <a:pt x="41326" y="212203"/>
                  <a:pt x="41326" y="222257"/>
                </a:cubicBezTo>
                <a:cubicBezTo>
                  <a:pt x="41326" y="232311"/>
                  <a:pt x="22805" y="203207"/>
                  <a:pt x="22276" y="209557"/>
                </a:cubicBezTo>
                <a:cubicBezTo>
                  <a:pt x="21747" y="215907"/>
                  <a:pt x="41855" y="248186"/>
                  <a:pt x="38151" y="260357"/>
                </a:cubicBezTo>
                <a:cubicBezTo>
                  <a:pt x="34447" y="272528"/>
                  <a:pt x="-1537" y="280465"/>
                  <a:pt x="51" y="282582"/>
                </a:cubicBezTo>
                <a:cubicBezTo>
                  <a:pt x="1639" y="284699"/>
                  <a:pt x="36034" y="266178"/>
                  <a:pt x="47676" y="273057"/>
                </a:cubicBezTo>
                <a:cubicBezTo>
                  <a:pt x="59318" y="279936"/>
                  <a:pt x="67784" y="320682"/>
                  <a:pt x="69901" y="323857"/>
                </a:cubicBezTo>
                <a:cubicBezTo>
                  <a:pt x="72018" y="327032"/>
                  <a:pt x="58789" y="280995"/>
                  <a:pt x="60376" y="292107"/>
                </a:cubicBezTo>
                <a:cubicBezTo>
                  <a:pt x="61963" y="303219"/>
                  <a:pt x="77839" y="381007"/>
                  <a:pt x="79426" y="390532"/>
                </a:cubicBezTo>
                <a:cubicBezTo>
                  <a:pt x="81014" y="400057"/>
                  <a:pt x="74134" y="368836"/>
                  <a:pt x="69901" y="349257"/>
                </a:cubicBezTo>
                <a:cubicBezTo>
                  <a:pt x="65668" y="329678"/>
                  <a:pt x="59847" y="295282"/>
                  <a:pt x="54026" y="273057"/>
                </a:cubicBezTo>
                <a:cubicBezTo>
                  <a:pt x="48205" y="250832"/>
                  <a:pt x="41326" y="235486"/>
                  <a:pt x="34976" y="215907"/>
                </a:cubicBezTo>
                <a:cubicBezTo>
                  <a:pt x="28626" y="196328"/>
                  <a:pt x="9047" y="190507"/>
                  <a:pt x="15926" y="155582"/>
                </a:cubicBezTo>
                <a:cubicBezTo>
                  <a:pt x="22805" y="120657"/>
                  <a:pt x="56143" y="1065"/>
                  <a:pt x="57201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088FAB68-51D7-0508-DD96-85934D6C0B23}"/>
              </a:ext>
            </a:extLst>
          </p:cNvPr>
          <p:cNvSpPr/>
          <p:nvPr/>
        </p:nvSpPr>
        <p:spPr>
          <a:xfrm>
            <a:off x="3123376" y="2752675"/>
            <a:ext cx="178821" cy="139800"/>
          </a:xfrm>
          <a:custGeom>
            <a:avLst/>
            <a:gdLst>
              <a:gd name="connsiteX0" fmla="*/ 824 w 178821"/>
              <a:gd name="connsiteY0" fmla="*/ 63550 h 139800"/>
              <a:gd name="connsiteX1" fmla="*/ 64324 w 178821"/>
              <a:gd name="connsiteY1" fmla="*/ 57200 h 139800"/>
              <a:gd name="connsiteX2" fmla="*/ 77024 w 178821"/>
              <a:gd name="connsiteY2" fmla="*/ 44500 h 139800"/>
              <a:gd name="connsiteX3" fmla="*/ 64324 w 178821"/>
              <a:gd name="connsiteY3" fmla="*/ 50 h 139800"/>
              <a:gd name="connsiteX4" fmla="*/ 102424 w 178821"/>
              <a:gd name="connsiteY4" fmla="*/ 54025 h 139800"/>
              <a:gd name="connsiteX5" fmla="*/ 102424 w 178821"/>
              <a:gd name="connsiteY5" fmla="*/ 25450 h 139800"/>
              <a:gd name="connsiteX6" fmla="*/ 140524 w 178821"/>
              <a:gd name="connsiteY6" fmla="*/ 95300 h 139800"/>
              <a:gd name="connsiteX7" fmla="*/ 178624 w 178821"/>
              <a:gd name="connsiteY7" fmla="*/ 139750 h 139800"/>
              <a:gd name="connsiteX8" fmla="*/ 156399 w 178821"/>
              <a:gd name="connsiteY8" fmla="*/ 104825 h 139800"/>
              <a:gd name="connsiteX9" fmla="*/ 108774 w 178821"/>
              <a:gd name="connsiteY9" fmla="*/ 28625 h 139800"/>
              <a:gd name="connsiteX10" fmla="*/ 115124 w 178821"/>
              <a:gd name="connsiteY10" fmla="*/ 47675 h 139800"/>
              <a:gd name="connsiteX11" fmla="*/ 824 w 178821"/>
              <a:gd name="connsiteY11" fmla="*/ 63550 h 13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8821" h="139800">
                <a:moveTo>
                  <a:pt x="824" y="63550"/>
                </a:moveTo>
                <a:cubicBezTo>
                  <a:pt x="-7643" y="65137"/>
                  <a:pt x="51624" y="60375"/>
                  <a:pt x="64324" y="57200"/>
                </a:cubicBezTo>
                <a:cubicBezTo>
                  <a:pt x="77024" y="54025"/>
                  <a:pt x="77024" y="54025"/>
                  <a:pt x="77024" y="44500"/>
                </a:cubicBezTo>
                <a:cubicBezTo>
                  <a:pt x="77024" y="34975"/>
                  <a:pt x="60091" y="-1537"/>
                  <a:pt x="64324" y="50"/>
                </a:cubicBezTo>
                <a:cubicBezTo>
                  <a:pt x="68557" y="1637"/>
                  <a:pt x="96074" y="49792"/>
                  <a:pt x="102424" y="54025"/>
                </a:cubicBezTo>
                <a:cubicBezTo>
                  <a:pt x="108774" y="58258"/>
                  <a:pt x="96074" y="18571"/>
                  <a:pt x="102424" y="25450"/>
                </a:cubicBezTo>
                <a:cubicBezTo>
                  <a:pt x="108774" y="32329"/>
                  <a:pt x="127824" y="76250"/>
                  <a:pt x="140524" y="95300"/>
                </a:cubicBezTo>
                <a:cubicBezTo>
                  <a:pt x="153224" y="114350"/>
                  <a:pt x="175978" y="138163"/>
                  <a:pt x="178624" y="139750"/>
                </a:cubicBezTo>
                <a:cubicBezTo>
                  <a:pt x="181270" y="141338"/>
                  <a:pt x="156399" y="104825"/>
                  <a:pt x="156399" y="104825"/>
                </a:cubicBezTo>
                <a:lnTo>
                  <a:pt x="108774" y="28625"/>
                </a:lnTo>
                <a:cubicBezTo>
                  <a:pt x="101895" y="19100"/>
                  <a:pt x="127295" y="41854"/>
                  <a:pt x="115124" y="47675"/>
                </a:cubicBezTo>
                <a:cubicBezTo>
                  <a:pt x="102953" y="53496"/>
                  <a:pt x="9291" y="61963"/>
                  <a:pt x="824" y="635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A97911D3-D921-CDF6-389E-454F298E27AA}"/>
              </a:ext>
            </a:extLst>
          </p:cNvPr>
          <p:cNvSpPr/>
          <p:nvPr/>
        </p:nvSpPr>
        <p:spPr>
          <a:xfrm>
            <a:off x="3028704" y="2893597"/>
            <a:ext cx="137238" cy="59237"/>
          </a:xfrm>
          <a:custGeom>
            <a:avLst/>
            <a:gdLst>
              <a:gd name="connsiteX0" fmla="*/ 246 w 137238"/>
              <a:gd name="connsiteY0" fmla="*/ 59153 h 59237"/>
              <a:gd name="connsiteX1" fmla="*/ 70096 w 137238"/>
              <a:gd name="connsiteY1" fmla="*/ 14703 h 59237"/>
              <a:gd name="connsiteX2" fmla="*/ 136771 w 137238"/>
              <a:gd name="connsiteY2" fmla="*/ 8353 h 59237"/>
              <a:gd name="connsiteX3" fmla="*/ 95496 w 137238"/>
              <a:gd name="connsiteY3" fmla="*/ 2003 h 59237"/>
              <a:gd name="connsiteX4" fmla="*/ 246 w 137238"/>
              <a:gd name="connsiteY4" fmla="*/ 59153 h 5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238" h="59237">
                <a:moveTo>
                  <a:pt x="246" y="59153"/>
                </a:moveTo>
                <a:cubicBezTo>
                  <a:pt x="-3987" y="61270"/>
                  <a:pt x="47342" y="23170"/>
                  <a:pt x="70096" y="14703"/>
                </a:cubicBezTo>
                <a:cubicBezTo>
                  <a:pt x="92850" y="6236"/>
                  <a:pt x="132538" y="10470"/>
                  <a:pt x="136771" y="8353"/>
                </a:cubicBezTo>
                <a:cubicBezTo>
                  <a:pt x="141004" y="6236"/>
                  <a:pt x="115604" y="-4347"/>
                  <a:pt x="95496" y="2003"/>
                </a:cubicBezTo>
                <a:cubicBezTo>
                  <a:pt x="75388" y="8353"/>
                  <a:pt x="4479" y="57036"/>
                  <a:pt x="246" y="59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688F25DD-D463-D7B7-C714-8FF033BC6733}"/>
              </a:ext>
            </a:extLst>
          </p:cNvPr>
          <p:cNvSpPr/>
          <p:nvPr/>
        </p:nvSpPr>
        <p:spPr>
          <a:xfrm>
            <a:off x="2816221" y="2886066"/>
            <a:ext cx="82569" cy="63520"/>
          </a:xfrm>
          <a:custGeom>
            <a:avLst/>
            <a:gdLst>
              <a:gd name="connsiteX0" fmla="*/ 4 w 82569"/>
              <a:gd name="connsiteY0" fmla="*/ 9 h 63520"/>
              <a:gd name="connsiteX1" fmla="*/ 57154 w 82569"/>
              <a:gd name="connsiteY1" fmla="*/ 34934 h 63520"/>
              <a:gd name="connsiteX2" fmla="*/ 82554 w 82569"/>
              <a:gd name="connsiteY2" fmla="*/ 63509 h 63520"/>
              <a:gd name="connsiteX3" fmla="*/ 60329 w 82569"/>
              <a:gd name="connsiteY3" fmla="*/ 31759 h 63520"/>
              <a:gd name="connsiteX4" fmla="*/ 4 w 82569"/>
              <a:gd name="connsiteY4" fmla="*/ 9 h 6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69" h="63520">
                <a:moveTo>
                  <a:pt x="4" y="9"/>
                </a:moveTo>
                <a:cubicBezTo>
                  <a:pt x="-525" y="538"/>
                  <a:pt x="43396" y="24351"/>
                  <a:pt x="57154" y="34934"/>
                </a:cubicBezTo>
                <a:cubicBezTo>
                  <a:pt x="70912" y="45517"/>
                  <a:pt x="82025" y="64038"/>
                  <a:pt x="82554" y="63509"/>
                </a:cubicBezTo>
                <a:cubicBezTo>
                  <a:pt x="83083" y="62980"/>
                  <a:pt x="70383" y="42342"/>
                  <a:pt x="60329" y="31759"/>
                </a:cubicBezTo>
                <a:cubicBezTo>
                  <a:pt x="50275" y="21176"/>
                  <a:pt x="533" y="-520"/>
                  <a:pt x="4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A541BCCB-DACC-084F-24AA-860C6423BCFD}"/>
              </a:ext>
            </a:extLst>
          </p:cNvPr>
          <p:cNvSpPr/>
          <p:nvPr/>
        </p:nvSpPr>
        <p:spPr>
          <a:xfrm>
            <a:off x="2955848" y="2933151"/>
            <a:ext cx="152590" cy="108594"/>
          </a:xfrm>
          <a:custGeom>
            <a:avLst/>
            <a:gdLst>
              <a:gd name="connsiteX0" fmla="*/ 25477 w 152590"/>
              <a:gd name="connsiteY0" fmla="*/ 549 h 108594"/>
              <a:gd name="connsiteX1" fmla="*/ 85802 w 152590"/>
              <a:gd name="connsiteY1" fmla="*/ 41824 h 108594"/>
              <a:gd name="connsiteX2" fmla="*/ 101677 w 152590"/>
              <a:gd name="connsiteY2" fmla="*/ 73574 h 108594"/>
              <a:gd name="connsiteX3" fmla="*/ 152477 w 152590"/>
              <a:gd name="connsiteY3" fmla="*/ 57699 h 108594"/>
              <a:gd name="connsiteX4" fmla="*/ 114377 w 152590"/>
              <a:gd name="connsiteY4" fmla="*/ 83099 h 108594"/>
              <a:gd name="connsiteX5" fmla="*/ 79452 w 152590"/>
              <a:gd name="connsiteY5" fmla="*/ 108499 h 108594"/>
              <a:gd name="connsiteX6" fmla="*/ 77 w 152590"/>
              <a:gd name="connsiteY6" fmla="*/ 73574 h 108594"/>
              <a:gd name="connsiteX7" fmla="*/ 63577 w 152590"/>
              <a:gd name="connsiteY7" fmla="*/ 79924 h 108594"/>
              <a:gd name="connsiteX8" fmla="*/ 82627 w 152590"/>
              <a:gd name="connsiteY8" fmla="*/ 73574 h 108594"/>
              <a:gd name="connsiteX9" fmla="*/ 25477 w 152590"/>
              <a:gd name="connsiteY9" fmla="*/ 549 h 108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590" h="108594">
                <a:moveTo>
                  <a:pt x="25477" y="549"/>
                </a:moveTo>
                <a:cubicBezTo>
                  <a:pt x="26006" y="-4743"/>
                  <a:pt x="73102" y="29653"/>
                  <a:pt x="85802" y="41824"/>
                </a:cubicBezTo>
                <a:cubicBezTo>
                  <a:pt x="98502" y="53995"/>
                  <a:pt x="90564" y="70928"/>
                  <a:pt x="101677" y="73574"/>
                </a:cubicBezTo>
                <a:cubicBezTo>
                  <a:pt x="112790" y="76220"/>
                  <a:pt x="150360" y="56111"/>
                  <a:pt x="152477" y="57699"/>
                </a:cubicBezTo>
                <a:cubicBezTo>
                  <a:pt x="154594" y="59287"/>
                  <a:pt x="126548" y="74632"/>
                  <a:pt x="114377" y="83099"/>
                </a:cubicBezTo>
                <a:cubicBezTo>
                  <a:pt x="102206" y="91566"/>
                  <a:pt x="98502" y="110086"/>
                  <a:pt x="79452" y="108499"/>
                </a:cubicBezTo>
                <a:cubicBezTo>
                  <a:pt x="60402" y="106912"/>
                  <a:pt x="2723" y="78336"/>
                  <a:pt x="77" y="73574"/>
                </a:cubicBezTo>
                <a:cubicBezTo>
                  <a:pt x="-2569" y="68812"/>
                  <a:pt x="63577" y="79924"/>
                  <a:pt x="63577" y="79924"/>
                </a:cubicBezTo>
                <a:cubicBezTo>
                  <a:pt x="77335" y="79924"/>
                  <a:pt x="82627" y="82041"/>
                  <a:pt x="82627" y="73574"/>
                </a:cubicBezTo>
                <a:cubicBezTo>
                  <a:pt x="82627" y="65107"/>
                  <a:pt x="24948" y="5841"/>
                  <a:pt x="25477" y="5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7AD3E59E-F357-A599-8092-FA8694CB532B}"/>
              </a:ext>
            </a:extLst>
          </p:cNvPr>
          <p:cNvSpPr/>
          <p:nvPr/>
        </p:nvSpPr>
        <p:spPr>
          <a:xfrm>
            <a:off x="2896807" y="3044780"/>
            <a:ext cx="37144" cy="149283"/>
          </a:xfrm>
          <a:custGeom>
            <a:avLst/>
            <a:gdLst>
              <a:gd name="connsiteX0" fmla="*/ 36893 w 37144"/>
              <a:gd name="connsiteY0" fmla="*/ 45 h 149283"/>
              <a:gd name="connsiteX1" fmla="*/ 17843 w 37144"/>
              <a:gd name="connsiteY1" fmla="*/ 57195 h 149283"/>
              <a:gd name="connsiteX2" fmla="*/ 21018 w 37144"/>
              <a:gd name="connsiteY2" fmla="*/ 111170 h 149283"/>
              <a:gd name="connsiteX3" fmla="*/ 11493 w 37144"/>
              <a:gd name="connsiteY3" fmla="*/ 60370 h 149283"/>
              <a:gd name="connsiteX4" fmla="*/ 5143 w 37144"/>
              <a:gd name="connsiteY4" fmla="*/ 149270 h 149283"/>
              <a:gd name="connsiteX5" fmla="*/ 1968 w 37144"/>
              <a:gd name="connsiteY5" fmla="*/ 66720 h 149283"/>
              <a:gd name="connsiteX6" fmla="*/ 36893 w 37144"/>
              <a:gd name="connsiteY6" fmla="*/ 45 h 149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44" h="149283">
                <a:moveTo>
                  <a:pt x="36893" y="45"/>
                </a:moveTo>
                <a:cubicBezTo>
                  <a:pt x="39539" y="-1543"/>
                  <a:pt x="20489" y="38674"/>
                  <a:pt x="17843" y="57195"/>
                </a:cubicBezTo>
                <a:cubicBezTo>
                  <a:pt x="15197" y="75716"/>
                  <a:pt x="22076" y="110641"/>
                  <a:pt x="21018" y="111170"/>
                </a:cubicBezTo>
                <a:cubicBezTo>
                  <a:pt x="19960" y="111699"/>
                  <a:pt x="14139" y="54020"/>
                  <a:pt x="11493" y="60370"/>
                </a:cubicBezTo>
                <a:cubicBezTo>
                  <a:pt x="8847" y="66720"/>
                  <a:pt x="6731" y="148212"/>
                  <a:pt x="5143" y="149270"/>
                </a:cubicBezTo>
                <a:cubicBezTo>
                  <a:pt x="3555" y="150328"/>
                  <a:pt x="-3324" y="87357"/>
                  <a:pt x="1968" y="66720"/>
                </a:cubicBezTo>
                <a:cubicBezTo>
                  <a:pt x="7260" y="46083"/>
                  <a:pt x="34247" y="1633"/>
                  <a:pt x="36893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BFDE5986-10F3-D7DE-C5DD-E1579C3CF283}"/>
              </a:ext>
            </a:extLst>
          </p:cNvPr>
          <p:cNvSpPr/>
          <p:nvPr/>
        </p:nvSpPr>
        <p:spPr>
          <a:xfrm>
            <a:off x="2952750" y="3048000"/>
            <a:ext cx="70305" cy="149469"/>
          </a:xfrm>
          <a:custGeom>
            <a:avLst/>
            <a:gdLst>
              <a:gd name="connsiteX0" fmla="*/ 0 w 70305"/>
              <a:gd name="connsiteY0" fmla="*/ 0 h 149469"/>
              <a:gd name="connsiteX1" fmla="*/ 9525 w 70305"/>
              <a:gd name="connsiteY1" fmla="*/ 63500 h 149469"/>
              <a:gd name="connsiteX2" fmla="*/ 31750 w 70305"/>
              <a:gd name="connsiteY2" fmla="*/ 107950 h 149469"/>
              <a:gd name="connsiteX3" fmla="*/ 34925 w 70305"/>
              <a:gd name="connsiteY3" fmla="*/ 95250 h 149469"/>
              <a:gd name="connsiteX4" fmla="*/ 69850 w 70305"/>
              <a:gd name="connsiteY4" fmla="*/ 149225 h 149469"/>
              <a:gd name="connsiteX5" fmla="*/ 53975 w 70305"/>
              <a:gd name="connsiteY5" fmla="*/ 114300 h 149469"/>
              <a:gd name="connsiteX6" fmla="*/ 41275 w 70305"/>
              <a:gd name="connsiteY6" fmla="*/ 92075 h 149469"/>
              <a:gd name="connsiteX7" fmla="*/ 0 w 70305"/>
              <a:gd name="connsiteY7" fmla="*/ 0 h 149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305" h="149469">
                <a:moveTo>
                  <a:pt x="0" y="0"/>
                </a:moveTo>
                <a:cubicBezTo>
                  <a:pt x="2116" y="22754"/>
                  <a:pt x="4233" y="45508"/>
                  <a:pt x="9525" y="63500"/>
                </a:cubicBezTo>
                <a:cubicBezTo>
                  <a:pt x="14817" y="81492"/>
                  <a:pt x="31750" y="107950"/>
                  <a:pt x="31750" y="107950"/>
                </a:cubicBezTo>
                <a:cubicBezTo>
                  <a:pt x="35983" y="113242"/>
                  <a:pt x="28575" y="88371"/>
                  <a:pt x="34925" y="95250"/>
                </a:cubicBezTo>
                <a:cubicBezTo>
                  <a:pt x="41275" y="102129"/>
                  <a:pt x="66675" y="146050"/>
                  <a:pt x="69850" y="149225"/>
                </a:cubicBezTo>
                <a:cubicBezTo>
                  <a:pt x="73025" y="152400"/>
                  <a:pt x="58738" y="123825"/>
                  <a:pt x="53975" y="114300"/>
                </a:cubicBezTo>
                <a:cubicBezTo>
                  <a:pt x="49212" y="104775"/>
                  <a:pt x="41275" y="92075"/>
                  <a:pt x="41275" y="920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FEDD1BDA-0F1C-EC38-CBF7-B0AF9338C1A4}"/>
              </a:ext>
            </a:extLst>
          </p:cNvPr>
          <p:cNvSpPr/>
          <p:nvPr/>
        </p:nvSpPr>
        <p:spPr>
          <a:xfrm>
            <a:off x="2847733" y="3016112"/>
            <a:ext cx="66917" cy="130434"/>
          </a:xfrm>
          <a:custGeom>
            <a:avLst/>
            <a:gdLst>
              <a:gd name="connsiteX0" fmla="*/ 66917 w 66917"/>
              <a:gd name="connsiteY0" fmla="*/ 138 h 130434"/>
              <a:gd name="connsiteX1" fmla="*/ 9767 w 66917"/>
              <a:gd name="connsiteY1" fmla="*/ 69988 h 130434"/>
              <a:gd name="connsiteX2" fmla="*/ 242 w 66917"/>
              <a:gd name="connsiteY2" fmla="*/ 130313 h 130434"/>
              <a:gd name="connsiteX3" fmla="*/ 9767 w 66917"/>
              <a:gd name="connsiteY3" fmla="*/ 54113 h 130434"/>
              <a:gd name="connsiteX4" fmla="*/ 66917 w 66917"/>
              <a:gd name="connsiteY4" fmla="*/ 138 h 130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17" h="130434">
                <a:moveTo>
                  <a:pt x="66917" y="138"/>
                </a:moveTo>
                <a:cubicBezTo>
                  <a:pt x="66917" y="2784"/>
                  <a:pt x="20879" y="48292"/>
                  <a:pt x="9767" y="69988"/>
                </a:cubicBezTo>
                <a:cubicBezTo>
                  <a:pt x="-1345" y="91684"/>
                  <a:pt x="242" y="132959"/>
                  <a:pt x="242" y="130313"/>
                </a:cubicBezTo>
                <a:cubicBezTo>
                  <a:pt x="242" y="127667"/>
                  <a:pt x="-2404" y="74750"/>
                  <a:pt x="9767" y="54113"/>
                </a:cubicBezTo>
                <a:cubicBezTo>
                  <a:pt x="21938" y="33476"/>
                  <a:pt x="66917" y="-2508"/>
                  <a:pt x="66917" y="1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DCAA5BCC-8B80-062A-478A-82A5D22EAAAA}"/>
              </a:ext>
            </a:extLst>
          </p:cNvPr>
          <p:cNvSpPr/>
          <p:nvPr/>
        </p:nvSpPr>
        <p:spPr>
          <a:xfrm>
            <a:off x="3025769" y="3079746"/>
            <a:ext cx="38645" cy="107960"/>
          </a:xfrm>
          <a:custGeom>
            <a:avLst/>
            <a:gdLst>
              <a:gd name="connsiteX0" fmla="*/ 6 w 38645"/>
              <a:gd name="connsiteY0" fmla="*/ 4 h 107960"/>
              <a:gd name="connsiteX1" fmla="*/ 34931 w 38645"/>
              <a:gd name="connsiteY1" fmla="*/ 60329 h 107960"/>
              <a:gd name="connsiteX2" fmla="*/ 34931 w 38645"/>
              <a:gd name="connsiteY2" fmla="*/ 107954 h 107960"/>
              <a:gd name="connsiteX3" fmla="*/ 38106 w 38645"/>
              <a:gd name="connsiteY3" fmla="*/ 57154 h 107960"/>
              <a:gd name="connsiteX4" fmla="*/ 6 w 38645"/>
              <a:gd name="connsiteY4" fmla="*/ 4 h 107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45" h="107960">
                <a:moveTo>
                  <a:pt x="6" y="4"/>
                </a:moveTo>
                <a:cubicBezTo>
                  <a:pt x="-523" y="533"/>
                  <a:pt x="29110" y="42337"/>
                  <a:pt x="34931" y="60329"/>
                </a:cubicBezTo>
                <a:cubicBezTo>
                  <a:pt x="40752" y="78321"/>
                  <a:pt x="34402" y="108483"/>
                  <a:pt x="34931" y="107954"/>
                </a:cubicBezTo>
                <a:cubicBezTo>
                  <a:pt x="35460" y="107425"/>
                  <a:pt x="40223" y="73029"/>
                  <a:pt x="38106" y="57154"/>
                </a:cubicBezTo>
                <a:cubicBezTo>
                  <a:pt x="35989" y="41279"/>
                  <a:pt x="535" y="-525"/>
                  <a:pt x="6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B301CC70-384A-0F91-2B26-57AEA00A7B12}"/>
              </a:ext>
            </a:extLst>
          </p:cNvPr>
          <p:cNvSpPr/>
          <p:nvPr/>
        </p:nvSpPr>
        <p:spPr>
          <a:xfrm>
            <a:off x="2732286" y="3047732"/>
            <a:ext cx="52210" cy="82999"/>
          </a:xfrm>
          <a:custGeom>
            <a:avLst/>
            <a:gdLst>
              <a:gd name="connsiteX0" fmla="*/ 52189 w 52210"/>
              <a:gd name="connsiteY0" fmla="*/ 268 h 82999"/>
              <a:gd name="connsiteX1" fmla="*/ 7739 w 52210"/>
              <a:gd name="connsiteY1" fmla="*/ 44718 h 82999"/>
              <a:gd name="connsiteX2" fmla="*/ 10914 w 52210"/>
              <a:gd name="connsiteY2" fmla="*/ 82818 h 82999"/>
              <a:gd name="connsiteX3" fmla="*/ 1389 w 52210"/>
              <a:gd name="connsiteY3" fmla="*/ 28843 h 82999"/>
              <a:gd name="connsiteX4" fmla="*/ 52189 w 52210"/>
              <a:gd name="connsiteY4" fmla="*/ 268 h 82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0" h="82999">
                <a:moveTo>
                  <a:pt x="52189" y="268"/>
                </a:moveTo>
                <a:cubicBezTo>
                  <a:pt x="53247" y="2914"/>
                  <a:pt x="14618" y="30960"/>
                  <a:pt x="7739" y="44718"/>
                </a:cubicBezTo>
                <a:cubicBezTo>
                  <a:pt x="860" y="58476"/>
                  <a:pt x="11972" y="85464"/>
                  <a:pt x="10914" y="82818"/>
                </a:cubicBezTo>
                <a:cubicBezTo>
                  <a:pt x="9856" y="80172"/>
                  <a:pt x="-4432" y="42601"/>
                  <a:pt x="1389" y="28843"/>
                </a:cubicBezTo>
                <a:cubicBezTo>
                  <a:pt x="7210" y="15085"/>
                  <a:pt x="51131" y="-2378"/>
                  <a:pt x="52189" y="2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92DD59F2-2B77-912B-3BB4-919AE6B381FF}"/>
              </a:ext>
            </a:extLst>
          </p:cNvPr>
          <p:cNvSpPr/>
          <p:nvPr/>
        </p:nvSpPr>
        <p:spPr>
          <a:xfrm>
            <a:off x="3171715" y="3121025"/>
            <a:ext cx="137020" cy="149225"/>
          </a:xfrm>
          <a:custGeom>
            <a:avLst/>
            <a:gdLst>
              <a:gd name="connsiteX0" fmla="*/ 110 w 137020"/>
              <a:gd name="connsiteY0" fmla="*/ 0 h 149225"/>
              <a:gd name="connsiteX1" fmla="*/ 85835 w 137020"/>
              <a:gd name="connsiteY1" fmla="*/ 88900 h 149225"/>
              <a:gd name="connsiteX2" fmla="*/ 136635 w 137020"/>
              <a:gd name="connsiteY2" fmla="*/ 149225 h 149225"/>
              <a:gd name="connsiteX3" fmla="*/ 104885 w 137020"/>
              <a:gd name="connsiteY3" fmla="*/ 88900 h 149225"/>
              <a:gd name="connsiteX4" fmla="*/ 110 w 137020"/>
              <a:gd name="connsiteY4" fmla="*/ 0 h 14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020" h="149225">
                <a:moveTo>
                  <a:pt x="110" y="0"/>
                </a:moveTo>
                <a:cubicBezTo>
                  <a:pt x="-3065" y="0"/>
                  <a:pt x="63081" y="64029"/>
                  <a:pt x="85835" y="88900"/>
                </a:cubicBezTo>
                <a:cubicBezTo>
                  <a:pt x="108589" y="113771"/>
                  <a:pt x="133460" y="149225"/>
                  <a:pt x="136635" y="149225"/>
                </a:cubicBezTo>
                <a:cubicBezTo>
                  <a:pt x="139810" y="149225"/>
                  <a:pt x="122877" y="109008"/>
                  <a:pt x="104885" y="88900"/>
                </a:cubicBezTo>
                <a:cubicBezTo>
                  <a:pt x="86893" y="68792"/>
                  <a:pt x="3285" y="0"/>
                  <a:pt x="11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04529A40-B69F-4524-BF1A-0F135146AD10}"/>
              </a:ext>
            </a:extLst>
          </p:cNvPr>
          <p:cNvSpPr/>
          <p:nvPr/>
        </p:nvSpPr>
        <p:spPr>
          <a:xfrm>
            <a:off x="2701766" y="3201549"/>
            <a:ext cx="238621" cy="84576"/>
          </a:xfrm>
          <a:custGeom>
            <a:avLst/>
            <a:gdLst>
              <a:gd name="connsiteX0" fmla="*/ 159 w 238621"/>
              <a:gd name="connsiteY0" fmla="*/ 84576 h 84576"/>
              <a:gd name="connsiteX1" fmla="*/ 111284 w 238621"/>
              <a:gd name="connsiteY1" fmla="*/ 2026 h 84576"/>
              <a:gd name="connsiteX2" fmla="*/ 206534 w 238621"/>
              <a:gd name="connsiteY2" fmla="*/ 40126 h 84576"/>
              <a:gd name="connsiteX3" fmla="*/ 190659 w 238621"/>
              <a:gd name="connsiteY3" fmla="*/ 5201 h 84576"/>
              <a:gd name="connsiteX4" fmla="*/ 238284 w 238621"/>
              <a:gd name="connsiteY4" fmla="*/ 52826 h 84576"/>
              <a:gd name="connsiteX5" fmla="*/ 162084 w 238621"/>
              <a:gd name="connsiteY5" fmla="*/ 8376 h 84576"/>
              <a:gd name="connsiteX6" fmla="*/ 130334 w 238621"/>
              <a:gd name="connsiteY6" fmla="*/ 17901 h 84576"/>
              <a:gd name="connsiteX7" fmla="*/ 136684 w 238621"/>
              <a:gd name="connsiteY7" fmla="*/ 2026 h 84576"/>
              <a:gd name="connsiteX8" fmla="*/ 159 w 238621"/>
              <a:gd name="connsiteY8" fmla="*/ 84576 h 84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621" h="84576">
                <a:moveTo>
                  <a:pt x="159" y="84576"/>
                </a:moveTo>
                <a:cubicBezTo>
                  <a:pt x="-4074" y="84576"/>
                  <a:pt x="76888" y="9434"/>
                  <a:pt x="111284" y="2026"/>
                </a:cubicBezTo>
                <a:cubicBezTo>
                  <a:pt x="145680" y="-5382"/>
                  <a:pt x="193305" y="39597"/>
                  <a:pt x="206534" y="40126"/>
                </a:cubicBezTo>
                <a:cubicBezTo>
                  <a:pt x="219763" y="40655"/>
                  <a:pt x="185367" y="3084"/>
                  <a:pt x="190659" y="5201"/>
                </a:cubicBezTo>
                <a:cubicBezTo>
                  <a:pt x="195951" y="7318"/>
                  <a:pt x="243047" y="52297"/>
                  <a:pt x="238284" y="52826"/>
                </a:cubicBezTo>
                <a:cubicBezTo>
                  <a:pt x="233522" y="53355"/>
                  <a:pt x="180076" y="14197"/>
                  <a:pt x="162084" y="8376"/>
                </a:cubicBezTo>
                <a:cubicBezTo>
                  <a:pt x="144092" y="2555"/>
                  <a:pt x="130334" y="17901"/>
                  <a:pt x="130334" y="17901"/>
                </a:cubicBezTo>
                <a:cubicBezTo>
                  <a:pt x="126101" y="16843"/>
                  <a:pt x="155734" y="-6970"/>
                  <a:pt x="136684" y="2026"/>
                </a:cubicBezTo>
                <a:cubicBezTo>
                  <a:pt x="117634" y="11022"/>
                  <a:pt x="4392" y="84576"/>
                  <a:pt x="159" y="845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EFE57AE2-B739-E9F3-6055-A5613DA73B3E}"/>
              </a:ext>
            </a:extLst>
          </p:cNvPr>
          <p:cNvSpPr/>
          <p:nvPr/>
        </p:nvSpPr>
        <p:spPr>
          <a:xfrm>
            <a:off x="2708273" y="3233538"/>
            <a:ext cx="235310" cy="103397"/>
          </a:xfrm>
          <a:custGeom>
            <a:avLst/>
            <a:gdLst>
              <a:gd name="connsiteX0" fmla="*/ 2 w 235310"/>
              <a:gd name="connsiteY0" fmla="*/ 103387 h 103397"/>
              <a:gd name="connsiteX1" fmla="*/ 111127 w 235310"/>
              <a:gd name="connsiteY1" fmla="*/ 14487 h 103397"/>
              <a:gd name="connsiteX2" fmla="*/ 149227 w 235310"/>
              <a:gd name="connsiteY2" fmla="*/ 33537 h 103397"/>
              <a:gd name="connsiteX3" fmla="*/ 146052 w 235310"/>
              <a:gd name="connsiteY3" fmla="*/ 1787 h 103397"/>
              <a:gd name="connsiteX4" fmla="*/ 234952 w 235310"/>
              <a:gd name="connsiteY4" fmla="*/ 43062 h 103397"/>
              <a:gd name="connsiteX5" fmla="*/ 174627 w 235310"/>
              <a:gd name="connsiteY5" fmla="*/ 4962 h 103397"/>
              <a:gd name="connsiteX6" fmla="*/ 107952 w 235310"/>
              <a:gd name="connsiteY6" fmla="*/ 8137 h 103397"/>
              <a:gd name="connsiteX7" fmla="*/ 2 w 235310"/>
              <a:gd name="connsiteY7" fmla="*/ 103387 h 103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5310" h="103397">
                <a:moveTo>
                  <a:pt x="2" y="103387"/>
                </a:moveTo>
                <a:cubicBezTo>
                  <a:pt x="531" y="104445"/>
                  <a:pt x="86256" y="26129"/>
                  <a:pt x="111127" y="14487"/>
                </a:cubicBezTo>
                <a:cubicBezTo>
                  <a:pt x="135998" y="2845"/>
                  <a:pt x="143406" y="35654"/>
                  <a:pt x="149227" y="33537"/>
                </a:cubicBezTo>
                <a:cubicBezTo>
                  <a:pt x="155048" y="31420"/>
                  <a:pt x="131765" y="200"/>
                  <a:pt x="146052" y="1787"/>
                </a:cubicBezTo>
                <a:cubicBezTo>
                  <a:pt x="160339" y="3374"/>
                  <a:pt x="230190" y="42533"/>
                  <a:pt x="234952" y="43062"/>
                </a:cubicBezTo>
                <a:cubicBezTo>
                  <a:pt x="239715" y="43591"/>
                  <a:pt x="195794" y="10783"/>
                  <a:pt x="174627" y="4962"/>
                </a:cubicBezTo>
                <a:cubicBezTo>
                  <a:pt x="153460" y="-859"/>
                  <a:pt x="133352" y="-3505"/>
                  <a:pt x="107952" y="8137"/>
                </a:cubicBezTo>
                <a:cubicBezTo>
                  <a:pt x="82552" y="19779"/>
                  <a:pt x="-527" y="102329"/>
                  <a:pt x="2" y="1033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ABCDA923-F057-8D11-3830-1AC1DF5720D4}"/>
              </a:ext>
            </a:extLst>
          </p:cNvPr>
          <p:cNvSpPr/>
          <p:nvPr/>
        </p:nvSpPr>
        <p:spPr>
          <a:xfrm>
            <a:off x="2935256" y="3224558"/>
            <a:ext cx="400606" cy="188431"/>
          </a:xfrm>
          <a:custGeom>
            <a:avLst/>
            <a:gdLst>
              <a:gd name="connsiteX0" fmla="*/ 1619 w 400606"/>
              <a:gd name="connsiteY0" fmla="*/ 10767 h 188431"/>
              <a:gd name="connsiteX1" fmla="*/ 84169 w 400606"/>
              <a:gd name="connsiteY1" fmla="*/ 1242 h 188431"/>
              <a:gd name="connsiteX2" fmla="*/ 214344 w 400606"/>
              <a:gd name="connsiteY2" fmla="*/ 42517 h 188431"/>
              <a:gd name="connsiteX3" fmla="*/ 207994 w 400606"/>
              <a:gd name="connsiteY3" fmla="*/ 26642 h 188431"/>
              <a:gd name="connsiteX4" fmla="*/ 271494 w 400606"/>
              <a:gd name="connsiteY4" fmla="*/ 64742 h 188431"/>
              <a:gd name="connsiteX5" fmla="*/ 268319 w 400606"/>
              <a:gd name="connsiteY5" fmla="*/ 39342 h 188431"/>
              <a:gd name="connsiteX6" fmla="*/ 328644 w 400606"/>
              <a:gd name="connsiteY6" fmla="*/ 99667 h 188431"/>
              <a:gd name="connsiteX7" fmla="*/ 331819 w 400606"/>
              <a:gd name="connsiteY7" fmla="*/ 80617 h 188431"/>
              <a:gd name="connsiteX8" fmla="*/ 392144 w 400606"/>
              <a:gd name="connsiteY8" fmla="*/ 179042 h 188431"/>
              <a:gd name="connsiteX9" fmla="*/ 398494 w 400606"/>
              <a:gd name="connsiteY9" fmla="*/ 179042 h 188431"/>
              <a:gd name="connsiteX10" fmla="*/ 376269 w 400606"/>
              <a:gd name="connsiteY10" fmla="*/ 131417 h 188431"/>
              <a:gd name="connsiteX11" fmla="*/ 255619 w 400606"/>
              <a:gd name="connsiteY11" fmla="*/ 64742 h 188431"/>
              <a:gd name="connsiteX12" fmla="*/ 157194 w 400606"/>
              <a:gd name="connsiteY12" fmla="*/ 10767 h 188431"/>
              <a:gd name="connsiteX13" fmla="*/ 1619 w 400606"/>
              <a:gd name="connsiteY13" fmla="*/ 10767 h 188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0606" h="188431">
                <a:moveTo>
                  <a:pt x="1619" y="10767"/>
                </a:moveTo>
                <a:cubicBezTo>
                  <a:pt x="-10552" y="9180"/>
                  <a:pt x="48715" y="-4050"/>
                  <a:pt x="84169" y="1242"/>
                </a:cubicBezTo>
                <a:cubicBezTo>
                  <a:pt x="119623" y="6534"/>
                  <a:pt x="214344" y="42517"/>
                  <a:pt x="214344" y="42517"/>
                </a:cubicBezTo>
                <a:cubicBezTo>
                  <a:pt x="234981" y="46750"/>
                  <a:pt x="198469" y="22938"/>
                  <a:pt x="207994" y="26642"/>
                </a:cubicBezTo>
                <a:cubicBezTo>
                  <a:pt x="217519" y="30346"/>
                  <a:pt x="261440" y="62625"/>
                  <a:pt x="271494" y="64742"/>
                </a:cubicBezTo>
                <a:cubicBezTo>
                  <a:pt x="281548" y="66859"/>
                  <a:pt x="258794" y="33521"/>
                  <a:pt x="268319" y="39342"/>
                </a:cubicBezTo>
                <a:cubicBezTo>
                  <a:pt x="277844" y="45163"/>
                  <a:pt x="328644" y="99667"/>
                  <a:pt x="328644" y="99667"/>
                </a:cubicBezTo>
                <a:cubicBezTo>
                  <a:pt x="339227" y="106546"/>
                  <a:pt x="321236" y="67388"/>
                  <a:pt x="331819" y="80617"/>
                </a:cubicBezTo>
                <a:cubicBezTo>
                  <a:pt x="342402" y="93846"/>
                  <a:pt x="392144" y="179042"/>
                  <a:pt x="392144" y="179042"/>
                </a:cubicBezTo>
                <a:cubicBezTo>
                  <a:pt x="403256" y="195446"/>
                  <a:pt x="401140" y="186979"/>
                  <a:pt x="398494" y="179042"/>
                </a:cubicBezTo>
                <a:cubicBezTo>
                  <a:pt x="395848" y="171105"/>
                  <a:pt x="400081" y="150467"/>
                  <a:pt x="376269" y="131417"/>
                </a:cubicBezTo>
                <a:cubicBezTo>
                  <a:pt x="352457" y="112367"/>
                  <a:pt x="255619" y="64742"/>
                  <a:pt x="255619" y="64742"/>
                </a:cubicBezTo>
                <a:cubicBezTo>
                  <a:pt x="219106" y="44634"/>
                  <a:pt x="192119" y="20292"/>
                  <a:pt x="157194" y="10767"/>
                </a:cubicBezTo>
                <a:cubicBezTo>
                  <a:pt x="122269" y="1242"/>
                  <a:pt x="13790" y="12354"/>
                  <a:pt x="1619" y="107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D3F6F746-0AFE-0F18-AAA0-582BA194ECDC}"/>
              </a:ext>
            </a:extLst>
          </p:cNvPr>
          <p:cNvSpPr/>
          <p:nvPr/>
        </p:nvSpPr>
        <p:spPr>
          <a:xfrm>
            <a:off x="2924336" y="3260373"/>
            <a:ext cx="400126" cy="244894"/>
          </a:xfrm>
          <a:custGeom>
            <a:avLst/>
            <a:gdLst>
              <a:gd name="connsiteX0" fmla="*/ 3014 w 400126"/>
              <a:gd name="connsiteY0" fmla="*/ 3527 h 244894"/>
              <a:gd name="connsiteX1" fmla="*/ 79214 w 400126"/>
              <a:gd name="connsiteY1" fmla="*/ 3527 h 244894"/>
              <a:gd name="connsiteX2" fmla="*/ 139539 w 400126"/>
              <a:gd name="connsiteY2" fmla="*/ 13052 h 244894"/>
              <a:gd name="connsiteX3" fmla="*/ 180814 w 400126"/>
              <a:gd name="connsiteY3" fmla="*/ 13052 h 244894"/>
              <a:gd name="connsiteX4" fmla="*/ 244314 w 400126"/>
              <a:gd name="connsiteY4" fmla="*/ 41627 h 244894"/>
              <a:gd name="connsiteX5" fmla="*/ 301464 w 400126"/>
              <a:gd name="connsiteY5" fmla="*/ 76552 h 244894"/>
              <a:gd name="connsiteX6" fmla="*/ 358614 w 400126"/>
              <a:gd name="connsiteY6" fmla="*/ 136877 h 244894"/>
              <a:gd name="connsiteX7" fmla="*/ 349089 w 400126"/>
              <a:gd name="connsiteY7" fmla="*/ 121002 h 244894"/>
              <a:gd name="connsiteX8" fmla="*/ 396714 w 400126"/>
              <a:gd name="connsiteY8" fmla="*/ 241652 h 244894"/>
              <a:gd name="connsiteX9" fmla="*/ 390364 w 400126"/>
              <a:gd name="connsiteY9" fmla="*/ 203552 h 244894"/>
              <a:gd name="connsiteX10" fmla="*/ 342739 w 400126"/>
              <a:gd name="connsiteY10" fmla="*/ 130527 h 244894"/>
              <a:gd name="connsiteX11" fmla="*/ 307814 w 400126"/>
              <a:gd name="connsiteY11" fmla="*/ 82902 h 244894"/>
              <a:gd name="connsiteX12" fmla="*/ 269714 w 400126"/>
              <a:gd name="connsiteY12" fmla="*/ 47977 h 244894"/>
              <a:gd name="connsiteX13" fmla="*/ 190339 w 400126"/>
              <a:gd name="connsiteY13" fmla="*/ 3527 h 244894"/>
              <a:gd name="connsiteX14" fmla="*/ 3014 w 400126"/>
              <a:gd name="connsiteY14" fmla="*/ 3527 h 244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0126" h="244894">
                <a:moveTo>
                  <a:pt x="3014" y="3527"/>
                </a:moveTo>
                <a:cubicBezTo>
                  <a:pt x="-15507" y="3527"/>
                  <a:pt x="56460" y="1940"/>
                  <a:pt x="79214" y="3527"/>
                </a:cubicBezTo>
                <a:cubicBezTo>
                  <a:pt x="101968" y="5114"/>
                  <a:pt x="122606" y="11465"/>
                  <a:pt x="139539" y="13052"/>
                </a:cubicBezTo>
                <a:cubicBezTo>
                  <a:pt x="156472" y="14640"/>
                  <a:pt x="163351" y="8289"/>
                  <a:pt x="180814" y="13052"/>
                </a:cubicBezTo>
                <a:cubicBezTo>
                  <a:pt x="198277" y="17815"/>
                  <a:pt x="224206" y="31044"/>
                  <a:pt x="244314" y="41627"/>
                </a:cubicBezTo>
                <a:cubicBezTo>
                  <a:pt x="264422" y="52210"/>
                  <a:pt x="282414" y="60677"/>
                  <a:pt x="301464" y="76552"/>
                </a:cubicBezTo>
                <a:cubicBezTo>
                  <a:pt x="320514" y="92427"/>
                  <a:pt x="358614" y="136877"/>
                  <a:pt x="358614" y="136877"/>
                </a:cubicBezTo>
                <a:cubicBezTo>
                  <a:pt x="366552" y="144285"/>
                  <a:pt x="342739" y="103540"/>
                  <a:pt x="349089" y="121002"/>
                </a:cubicBezTo>
                <a:cubicBezTo>
                  <a:pt x="355439" y="138464"/>
                  <a:pt x="389835" y="227894"/>
                  <a:pt x="396714" y="241652"/>
                </a:cubicBezTo>
                <a:cubicBezTo>
                  <a:pt x="403593" y="255410"/>
                  <a:pt x="399360" y="222073"/>
                  <a:pt x="390364" y="203552"/>
                </a:cubicBezTo>
                <a:cubicBezTo>
                  <a:pt x="381368" y="185031"/>
                  <a:pt x="356497" y="150635"/>
                  <a:pt x="342739" y="130527"/>
                </a:cubicBezTo>
                <a:cubicBezTo>
                  <a:pt x="328981" y="110419"/>
                  <a:pt x="319985" y="96660"/>
                  <a:pt x="307814" y="82902"/>
                </a:cubicBezTo>
                <a:cubicBezTo>
                  <a:pt x="295643" y="69144"/>
                  <a:pt x="289293" y="61206"/>
                  <a:pt x="269714" y="47977"/>
                </a:cubicBezTo>
                <a:cubicBezTo>
                  <a:pt x="250135" y="34748"/>
                  <a:pt x="226851" y="11464"/>
                  <a:pt x="190339" y="3527"/>
                </a:cubicBezTo>
                <a:cubicBezTo>
                  <a:pt x="153827" y="-4410"/>
                  <a:pt x="21535" y="3527"/>
                  <a:pt x="3014" y="35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F8CEFE74-AE2B-DD33-9CA0-DD2C72212CFF}"/>
              </a:ext>
            </a:extLst>
          </p:cNvPr>
          <p:cNvSpPr/>
          <p:nvPr/>
        </p:nvSpPr>
        <p:spPr>
          <a:xfrm>
            <a:off x="2608424" y="3686287"/>
            <a:ext cx="252273" cy="400391"/>
          </a:xfrm>
          <a:custGeom>
            <a:avLst/>
            <a:gdLst>
              <a:gd name="connsiteX0" fmla="*/ 17301 w 252273"/>
              <a:gd name="connsiteY0" fmla="*/ 3063 h 400391"/>
              <a:gd name="connsiteX1" fmla="*/ 17301 w 252273"/>
              <a:gd name="connsiteY1" fmla="*/ 69738 h 400391"/>
              <a:gd name="connsiteX2" fmla="*/ 10951 w 252273"/>
              <a:gd name="connsiteY2" fmla="*/ 136413 h 400391"/>
              <a:gd name="connsiteX3" fmla="*/ 20476 w 252273"/>
              <a:gd name="connsiteY3" fmla="*/ 228488 h 400391"/>
              <a:gd name="connsiteX4" fmla="*/ 4601 w 252273"/>
              <a:gd name="connsiteY4" fmla="*/ 215788 h 400391"/>
              <a:gd name="connsiteX5" fmla="*/ 90326 w 252273"/>
              <a:gd name="connsiteY5" fmla="*/ 333263 h 400391"/>
              <a:gd name="connsiteX6" fmla="*/ 87151 w 252273"/>
              <a:gd name="connsiteY6" fmla="*/ 323738 h 400391"/>
              <a:gd name="connsiteX7" fmla="*/ 188751 w 252273"/>
              <a:gd name="connsiteY7" fmla="*/ 384063 h 400391"/>
              <a:gd name="connsiteX8" fmla="*/ 252251 w 252273"/>
              <a:gd name="connsiteY8" fmla="*/ 399938 h 400391"/>
              <a:gd name="connsiteX9" fmla="*/ 182401 w 252273"/>
              <a:gd name="connsiteY9" fmla="*/ 371363 h 400391"/>
              <a:gd name="connsiteX10" fmla="*/ 103026 w 252273"/>
              <a:gd name="connsiteY10" fmla="*/ 323738 h 400391"/>
              <a:gd name="connsiteX11" fmla="*/ 36351 w 252273"/>
              <a:gd name="connsiteY11" fmla="*/ 241188 h 400391"/>
              <a:gd name="connsiteX12" fmla="*/ 1426 w 252273"/>
              <a:gd name="connsiteY12" fmla="*/ 161813 h 400391"/>
              <a:gd name="connsiteX13" fmla="*/ 7776 w 252273"/>
              <a:gd name="connsiteY13" fmla="*/ 174513 h 400391"/>
              <a:gd name="connsiteX14" fmla="*/ 17301 w 252273"/>
              <a:gd name="connsiteY14" fmla="*/ 3063 h 400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2273" h="400391">
                <a:moveTo>
                  <a:pt x="17301" y="3063"/>
                </a:moveTo>
                <a:cubicBezTo>
                  <a:pt x="18888" y="-14399"/>
                  <a:pt x="18359" y="47513"/>
                  <a:pt x="17301" y="69738"/>
                </a:cubicBezTo>
                <a:cubicBezTo>
                  <a:pt x="16243" y="91963"/>
                  <a:pt x="10422" y="109955"/>
                  <a:pt x="10951" y="136413"/>
                </a:cubicBezTo>
                <a:cubicBezTo>
                  <a:pt x="11480" y="162871"/>
                  <a:pt x="20476" y="228488"/>
                  <a:pt x="20476" y="228488"/>
                </a:cubicBezTo>
                <a:cubicBezTo>
                  <a:pt x="19418" y="241717"/>
                  <a:pt x="-7041" y="198326"/>
                  <a:pt x="4601" y="215788"/>
                </a:cubicBezTo>
                <a:cubicBezTo>
                  <a:pt x="16243" y="233250"/>
                  <a:pt x="90326" y="333263"/>
                  <a:pt x="90326" y="333263"/>
                </a:cubicBezTo>
                <a:cubicBezTo>
                  <a:pt x="104084" y="351255"/>
                  <a:pt x="70747" y="315271"/>
                  <a:pt x="87151" y="323738"/>
                </a:cubicBezTo>
                <a:cubicBezTo>
                  <a:pt x="103555" y="332205"/>
                  <a:pt x="161234" y="371363"/>
                  <a:pt x="188751" y="384063"/>
                </a:cubicBezTo>
                <a:cubicBezTo>
                  <a:pt x="216268" y="396763"/>
                  <a:pt x="253309" y="402055"/>
                  <a:pt x="252251" y="399938"/>
                </a:cubicBezTo>
                <a:cubicBezTo>
                  <a:pt x="251193" y="397821"/>
                  <a:pt x="207272" y="384063"/>
                  <a:pt x="182401" y="371363"/>
                </a:cubicBezTo>
                <a:cubicBezTo>
                  <a:pt x="157530" y="358663"/>
                  <a:pt x="127367" y="345434"/>
                  <a:pt x="103026" y="323738"/>
                </a:cubicBezTo>
                <a:cubicBezTo>
                  <a:pt x="78685" y="302042"/>
                  <a:pt x="53284" y="268176"/>
                  <a:pt x="36351" y="241188"/>
                </a:cubicBezTo>
                <a:cubicBezTo>
                  <a:pt x="19418" y="214201"/>
                  <a:pt x="1426" y="161813"/>
                  <a:pt x="1426" y="161813"/>
                </a:cubicBezTo>
                <a:cubicBezTo>
                  <a:pt x="-3336" y="150701"/>
                  <a:pt x="5130" y="197267"/>
                  <a:pt x="7776" y="174513"/>
                </a:cubicBezTo>
                <a:cubicBezTo>
                  <a:pt x="10422" y="151759"/>
                  <a:pt x="15714" y="20525"/>
                  <a:pt x="17301" y="30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E12AD16A-8F94-EB18-27A3-695FF81D4A69}"/>
              </a:ext>
            </a:extLst>
          </p:cNvPr>
          <p:cNvSpPr/>
          <p:nvPr/>
        </p:nvSpPr>
        <p:spPr>
          <a:xfrm>
            <a:off x="2654300" y="3819495"/>
            <a:ext cx="267352" cy="197439"/>
          </a:xfrm>
          <a:custGeom>
            <a:avLst/>
            <a:gdLst>
              <a:gd name="connsiteX0" fmla="*/ 0 w 267352"/>
              <a:gd name="connsiteY0" fmla="*/ 30 h 197439"/>
              <a:gd name="connsiteX1" fmla="*/ 28575 w 267352"/>
              <a:gd name="connsiteY1" fmla="*/ 88930 h 197439"/>
              <a:gd name="connsiteX2" fmla="*/ 82550 w 267352"/>
              <a:gd name="connsiteY2" fmla="*/ 177830 h 197439"/>
              <a:gd name="connsiteX3" fmla="*/ 76200 w 267352"/>
              <a:gd name="connsiteY3" fmla="*/ 161955 h 197439"/>
              <a:gd name="connsiteX4" fmla="*/ 168275 w 267352"/>
              <a:gd name="connsiteY4" fmla="*/ 196880 h 197439"/>
              <a:gd name="connsiteX5" fmla="*/ 158750 w 267352"/>
              <a:gd name="connsiteY5" fmla="*/ 184180 h 197439"/>
              <a:gd name="connsiteX6" fmla="*/ 266700 w 267352"/>
              <a:gd name="connsiteY6" fmla="*/ 193705 h 197439"/>
              <a:gd name="connsiteX7" fmla="*/ 200025 w 267352"/>
              <a:gd name="connsiteY7" fmla="*/ 196880 h 197439"/>
              <a:gd name="connsiteX8" fmla="*/ 120650 w 267352"/>
              <a:gd name="connsiteY8" fmla="*/ 184180 h 197439"/>
              <a:gd name="connsiteX9" fmla="*/ 57150 w 267352"/>
              <a:gd name="connsiteY9" fmla="*/ 136555 h 197439"/>
              <a:gd name="connsiteX10" fmla="*/ 28575 w 267352"/>
              <a:gd name="connsiteY10" fmla="*/ 98455 h 197439"/>
              <a:gd name="connsiteX11" fmla="*/ 0 w 267352"/>
              <a:gd name="connsiteY11" fmla="*/ 30 h 197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7352" h="197439">
                <a:moveTo>
                  <a:pt x="0" y="30"/>
                </a:moveTo>
                <a:cubicBezTo>
                  <a:pt x="0" y="-1557"/>
                  <a:pt x="14817" y="59297"/>
                  <a:pt x="28575" y="88930"/>
                </a:cubicBezTo>
                <a:cubicBezTo>
                  <a:pt x="42333" y="118563"/>
                  <a:pt x="82550" y="177830"/>
                  <a:pt x="82550" y="177830"/>
                </a:cubicBezTo>
                <a:cubicBezTo>
                  <a:pt x="90487" y="190001"/>
                  <a:pt x="61913" y="158780"/>
                  <a:pt x="76200" y="161955"/>
                </a:cubicBezTo>
                <a:cubicBezTo>
                  <a:pt x="90487" y="165130"/>
                  <a:pt x="168275" y="196880"/>
                  <a:pt x="168275" y="196880"/>
                </a:cubicBezTo>
                <a:cubicBezTo>
                  <a:pt x="182033" y="200584"/>
                  <a:pt x="142346" y="184709"/>
                  <a:pt x="158750" y="184180"/>
                </a:cubicBezTo>
                <a:cubicBezTo>
                  <a:pt x="175154" y="183651"/>
                  <a:pt x="259821" y="191588"/>
                  <a:pt x="266700" y="193705"/>
                </a:cubicBezTo>
                <a:cubicBezTo>
                  <a:pt x="273579" y="195822"/>
                  <a:pt x="224367" y="198468"/>
                  <a:pt x="200025" y="196880"/>
                </a:cubicBezTo>
                <a:cubicBezTo>
                  <a:pt x="175683" y="195293"/>
                  <a:pt x="144462" y="194234"/>
                  <a:pt x="120650" y="184180"/>
                </a:cubicBezTo>
                <a:cubicBezTo>
                  <a:pt x="96838" y="174126"/>
                  <a:pt x="72496" y="150843"/>
                  <a:pt x="57150" y="136555"/>
                </a:cubicBezTo>
                <a:cubicBezTo>
                  <a:pt x="41804" y="122268"/>
                  <a:pt x="37042" y="116976"/>
                  <a:pt x="28575" y="98455"/>
                </a:cubicBezTo>
                <a:cubicBezTo>
                  <a:pt x="20108" y="79934"/>
                  <a:pt x="0" y="1617"/>
                  <a:pt x="0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946DA0D5-1F97-FD85-94A0-21E7338BAF30}"/>
              </a:ext>
            </a:extLst>
          </p:cNvPr>
          <p:cNvSpPr/>
          <p:nvPr/>
        </p:nvSpPr>
        <p:spPr>
          <a:xfrm>
            <a:off x="2923854" y="3719633"/>
            <a:ext cx="474180" cy="307741"/>
          </a:xfrm>
          <a:custGeom>
            <a:avLst/>
            <a:gdLst>
              <a:gd name="connsiteX0" fmla="*/ 321 w 474180"/>
              <a:gd name="connsiteY0" fmla="*/ 306267 h 307741"/>
              <a:gd name="connsiteX1" fmla="*/ 146371 w 474180"/>
              <a:gd name="connsiteY1" fmla="*/ 277692 h 307741"/>
              <a:gd name="connsiteX2" fmla="*/ 101921 w 474180"/>
              <a:gd name="connsiteY2" fmla="*/ 306267 h 307741"/>
              <a:gd name="connsiteX3" fmla="*/ 228921 w 474180"/>
              <a:gd name="connsiteY3" fmla="*/ 223717 h 307741"/>
              <a:gd name="connsiteX4" fmla="*/ 203521 w 474180"/>
              <a:gd name="connsiteY4" fmla="*/ 249117 h 307741"/>
              <a:gd name="connsiteX5" fmla="*/ 314646 w 474180"/>
              <a:gd name="connsiteY5" fmla="*/ 191967 h 307741"/>
              <a:gd name="connsiteX6" fmla="*/ 282896 w 474180"/>
              <a:gd name="connsiteY6" fmla="*/ 217367 h 307741"/>
              <a:gd name="connsiteX7" fmla="*/ 336871 w 474180"/>
              <a:gd name="connsiteY7" fmla="*/ 163392 h 307741"/>
              <a:gd name="connsiteX8" fmla="*/ 441646 w 474180"/>
              <a:gd name="connsiteY8" fmla="*/ 42742 h 307741"/>
              <a:gd name="connsiteX9" fmla="*/ 473396 w 474180"/>
              <a:gd name="connsiteY9" fmla="*/ 1467 h 307741"/>
              <a:gd name="connsiteX10" fmla="*/ 416246 w 474180"/>
              <a:gd name="connsiteY10" fmla="*/ 87192 h 307741"/>
              <a:gd name="connsiteX11" fmla="*/ 324171 w 474180"/>
              <a:gd name="connsiteY11" fmla="*/ 172917 h 307741"/>
              <a:gd name="connsiteX12" fmla="*/ 184471 w 474180"/>
              <a:gd name="connsiteY12" fmla="*/ 271342 h 307741"/>
              <a:gd name="connsiteX13" fmla="*/ 108271 w 474180"/>
              <a:gd name="connsiteY13" fmla="*/ 299917 h 307741"/>
              <a:gd name="connsiteX14" fmla="*/ 321 w 474180"/>
              <a:gd name="connsiteY14" fmla="*/ 306267 h 307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74180" h="307741">
                <a:moveTo>
                  <a:pt x="321" y="306267"/>
                </a:moveTo>
                <a:cubicBezTo>
                  <a:pt x="6671" y="302563"/>
                  <a:pt x="129438" y="277692"/>
                  <a:pt x="146371" y="277692"/>
                </a:cubicBezTo>
                <a:cubicBezTo>
                  <a:pt x="163304" y="277692"/>
                  <a:pt x="101921" y="306267"/>
                  <a:pt x="101921" y="306267"/>
                </a:cubicBezTo>
                <a:cubicBezTo>
                  <a:pt x="115679" y="297271"/>
                  <a:pt x="211988" y="233242"/>
                  <a:pt x="228921" y="223717"/>
                </a:cubicBezTo>
                <a:cubicBezTo>
                  <a:pt x="245854" y="214192"/>
                  <a:pt x="189234" y="254409"/>
                  <a:pt x="203521" y="249117"/>
                </a:cubicBezTo>
                <a:cubicBezTo>
                  <a:pt x="217808" y="243825"/>
                  <a:pt x="301417" y="197259"/>
                  <a:pt x="314646" y="191967"/>
                </a:cubicBezTo>
                <a:cubicBezTo>
                  <a:pt x="327875" y="186675"/>
                  <a:pt x="279192" y="222129"/>
                  <a:pt x="282896" y="217367"/>
                </a:cubicBezTo>
                <a:cubicBezTo>
                  <a:pt x="286600" y="212605"/>
                  <a:pt x="310413" y="192496"/>
                  <a:pt x="336871" y="163392"/>
                </a:cubicBezTo>
                <a:cubicBezTo>
                  <a:pt x="363329" y="134288"/>
                  <a:pt x="418892" y="69729"/>
                  <a:pt x="441646" y="42742"/>
                </a:cubicBezTo>
                <a:cubicBezTo>
                  <a:pt x="464400" y="15754"/>
                  <a:pt x="477629" y="-5941"/>
                  <a:pt x="473396" y="1467"/>
                </a:cubicBezTo>
                <a:cubicBezTo>
                  <a:pt x="469163" y="8875"/>
                  <a:pt x="441117" y="58617"/>
                  <a:pt x="416246" y="87192"/>
                </a:cubicBezTo>
                <a:cubicBezTo>
                  <a:pt x="391375" y="115767"/>
                  <a:pt x="362800" y="142225"/>
                  <a:pt x="324171" y="172917"/>
                </a:cubicBezTo>
                <a:cubicBezTo>
                  <a:pt x="285542" y="203609"/>
                  <a:pt x="220454" y="250175"/>
                  <a:pt x="184471" y="271342"/>
                </a:cubicBezTo>
                <a:cubicBezTo>
                  <a:pt x="148488" y="292509"/>
                  <a:pt x="133142" y="293567"/>
                  <a:pt x="108271" y="299917"/>
                </a:cubicBezTo>
                <a:cubicBezTo>
                  <a:pt x="83400" y="306267"/>
                  <a:pt x="-6029" y="309971"/>
                  <a:pt x="321" y="306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8388081B-16BD-A613-B88E-1A8B0B53487B}"/>
              </a:ext>
            </a:extLst>
          </p:cNvPr>
          <p:cNvSpPr/>
          <p:nvPr/>
        </p:nvSpPr>
        <p:spPr>
          <a:xfrm>
            <a:off x="2868804" y="3898828"/>
            <a:ext cx="414706" cy="163927"/>
          </a:xfrm>
          <a:custGeom>
            <a:avLst/>
            <a:gdLst>
              <a:gd name="connsiteX0" fmla="*/ 1396 w 414706"/>
              <a:gd name="connsiteY0" fmla="*/ 149297 h 163927"/>
              <a:gd name="connsiteX1" fmla="*/ 141096 w 414706"/>
              <a:gd name="connsiteY1" fmla="*/ 161997 h 163927"/>
              <a:gd name="connsiteX2" fmla="*/ 287146 w 414706"/>
              <a:gd name="connsiteY2" fmla="*/ 108022 h 163927"/>
              <a:gd name="connsiteX3" fmla="*/ 271271 w 414706"/>
              <a:gd name="connsiteY3" fmla="*/ 127072 h 163927"/>
              <a:gd name="connsiteX4" fmla="*/ 379221 w 414706"/>
              <a:gd name="connsiteY4" fmla="*/ 38172 h 163927"/>
              <a:gd name="connsiteX5" fmla="*/ 372871 w 414706"/>
              <a:gd name="connsiteY5" fmla="*/ 76272 h 163927"/>
              <a:gd name="connsiteX6" fmla="*/ 414146 w 414706"/>
              <a:gd name="connsiteY6" fmla="*/ 72 h 163927"/>
              <a:gd name="connsiteX7" fmla="*/ 337946 w 414706"/>
              <a:gd name="connsiteY7" fmla="*/ 63572 h 163927"/>
              <a:gd name="connsiteX8" fmla="*/ 229996 w 414706"/>
              <a:gd name="connsiteY8" fmla="*/ 123897 h 163927"/>
              <a:gd name="connsiteX9" fmla="*/ 1396 w 414706"/>
              <a:gd name="connsiteY9" fmla="*/ 149297 h 163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4706" h="163927">
                <a:moveTo>
                  <a:pt x="1396" y="149297"/>
                </a:moveTo>
                <a:cubicBezTo>
                  <a:pt x="-13421" y="155647"/>
                  <a:pt x="93471" y="168876"/>
                  <a:pt x="141096" y="161997"/>
                </a:cubicBezTo>
                <a:cubicBezTo>
                  <a:pt x="188721" y="155118"/>
                  <a:pt x="287146" y="108022"/>
                  <a:pt x="287146" y="108022"/>
                </a:cubicBezTo>
                <a:cubicBezTo>
                  <a:pt x="308842" y="102201"/>
                  <a:pt x="255925" y="138714"/>
                  <a:pt x="271271" y="127072"/>
                </a:cubicBezTo>
                <a:cubicBezTo>
                  <a:pt x="286617" y="115430"/>
                  <a:pt x="362288" y="46639"/>
                  <a:pt x="379221" y="38172"/>
                </a:cubicBezTo>
                <a:cubicBezTo>
                  <a:pt x="396154" y="29705"/>
                  <a:pt x="367050" y="82622"/>
                  <a:pt x="372871" y="76272"/>
                </a:cubicBezTo>
                <a:cubicBezTo>
                  <a:pt x="378692" y="69922"/>
                  <a:pt x="419967" y="2189"/>
                  <a:pt x="414146" y="72"/>
                </a:cubicBezTo>
                <a:cubicBezTo>
                  <a:pt x="408325" y="-2045"/>
                  <a:pt x="368638" y="42935"/>
                  <a:pt x="337946" y="63572"/>
                </a:cubicBezTo>
                <a:cubicBezTo>
                  <a:pt x="307254" y="84209"/>
                  <a:pt x="285558" y="108022"/>
                  <a:pt x="229996" y="123897"/>
                </a:cubicBezTo>
                <a:cubicBezTo>
                  <a:pt x="174434" y="139772"/>
                  <a:pt x="16213" y="142947"/>
                  <a:pt x="1396" y="1492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5A43E273-29C4-A0B3-214A-5DC13BE8327D}"/>
              </a:ext>
            </a:extLst>
          </p:cNvPr>
          <p:cNvSpPr/>
          <p:nvPr/>
        </p:nvSpPr>
        <p:spPr>
          <a:xfrm>
            <a:off x="2736656" y="3354273"/>
            <a:ext cx="543492" cy="132204"/>
          </a:xfrm>
          <a:custGeom>
            <a:avLst/>
            <a:gdLst>
              <a:gd name="connsiteX0" fmla="*/ 194 w 543492"/>
              <a:gd name="connsiteY0" fmla="*/ 36627 h 132204"/>
              <a:gd name="connsiteX1" fmla="*/ 168469 w 543492"/>
              <a:gd name="connsiteY1" fmla="*/ 11227 h 132204"/>
              <a:gd name="connsiteX2" fmla="*/ 139894 w 543492"/>
              <a:gd name="connsiteY2" fmla="*/ 23927 h 132204"/>
              <a:gd name="connsiteX3" fmla="*/ 270069 w 543492"/>
              <a:gd name="connsiteY3" fmla="*/ 11227 h 132204"/>
              <a:gd name="connsiteX4" fmla="*/ 320869 w 543492"/>
              <a:gd name="connsiteY4" fmla="*/ 27102 h 132204"/>
              <a:gd name="connsiteX5" fmla="*/ 333569 w 543492"/>
              <a:gd name="connsiteY5" fmla="*/ 27102 h 132204"/>
              <a:gd name="connsiteX6" fmla="*/ 409769 w 543492"/>
              <a:gd name="connsiteY6" fmla="*/ 46152 h 132204"/>
              <a:gd name="connsiteX7" fmla="*/ 390719 w 543492"/>
              <a:gd name="connsiteY7" fmla="*/ 46152 h 132204"/>
              <a:gd name="connsiteX8" fmla="*/ 485969 w 543492"/>
              <a:gd name="connsiteY8" fmla="*/ 81077 h 132204"/>
              <a:gd name="connsiteX9" fmla="*/ 543119 w 543492"/>
              <a:gd name="connsiteY9" fmla="*/ 131877 h 132204"/>
              <a:gd name="connsiteX10" fmla="*/ 505019 w 543492"/>
              <a:gd name="connsiteY10" fmla="*/ 100127 h 132204"/>
              <a:gd name="connsiteX11" fmla="*/ 400244 w 543492"/>
              <a:gd name="connsiteY11" fmla="*/ 46152 h 132204"/>
              <a:gd name="connsiteX12" fmla="*/ 273244 w 543492"/>
              <a:gd name="connsiteY12" fmla="*/ 36627 h 132204"/>
              <a:gd name="connsiteX13" fmla="*/ 219269 w 543492"/>
              <a:gd name="connsiteY13" fmla="*/ 4877 h 132204"/>
              <a:gd name="connsiteX14" fmla="*/ 136719 w 543492"/>
              <a:gd name="connsiteY14" fmla="*/ 1702 h 132204"/>
              <a:gd name="connsiteX15" fmla="*/ 194 w 543492"/>
              <a:gd name="connsiteY15" fmla="*/ 36627 h 132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492" h="132204">
                <a:moveTo>
                  <a:pt x="194" y="36627"/>
                </a:moveTo>
                <a:cubicBezTo>
                  <a:pt x="5486" y="38214"/>
                  <a:pt x="145186" y="13344"/>
                  <a:pt x="168469" y="11227"/>
                </a:cubicBezTo>
                <a:cubicBezTo>
                  <a:pt x="191752" y="9110"/>
                  <a:pt x="122961" y="23927"/>
                  <a:pt x="139894" y="23927"/>
                </a:cubicBezTo>
                <a:cubicBezTo>
                  <a:pt x="156827" y="23927"/>
                  <a:pt x="239907" y="10698"/>
                  <a:pt x="270069" y="11227"/>
                </a:cubicBezTo>
                <a:cubicBezTo>
                  <a:pt x="300232" y="11756"/>
                  <a:pt x="310286" y="24456"/>
                  <a:pt x="320869" y="27102"/>
                </a:cubicBezTo>
                <a:cubicBezTo>
                  <a:pt x="331452" y="29748"/>
                  <a:pt x="318752" y="23927"/>
                  <a:pt x="333569" y="27102"/>
                </a:cubicBezTo>
                <a:cubicBezTo>
                  <a:pt x="348386" y="30277"/>
                  <a:pt x="400244" y="42977"/>
                  <a:pt x="409769" y="46152"/>
                </a:cubicBezTo>
                <a:cubicBezTo>
                  <a:pt x="419294" y="49327"/>
                  <a:pt x="378019" y="40331"/>
                  <a:pt x="390719" y="46152"/>
                </a:cubicBezTo>
                <a:cubicBezTo>
                  <a:pt x="403419" y="51973"/>
                  <a:pt x="460569" y="66790"/>
                  <a:pt x="485969" y="81077"/>
                </a:cubicBezTo>
                <a:cubicBezTo>
                  <a:pt x="511369" y="95364"/>
                  <a:pt x="539944" y="128702"/>
                  <a:pt x="543119" y="131877"/>
                </a:cubicBezTo>
                <a:cubicBezTo>
                  <a:pt x="546294" y="135052"/>
                  <a:pt x="528831" y="114414"/>
                  <a:pt x="505019" y="100127"/>
                </a:cubicBezTo>
                <a:cubicBezTo>
                  <a:pt x="481207" y="85840"/>
                  <a:pt x="438873" y="56735"/>
                  <a:pt x="400244" y="46152"/>
                </a:cubicBezTo>
                <a:cubicBezTo>
                  <a:pt x="361615" y="35569"/>
                  <a:pt x="303406" y="43506"/>
                  <a:pt x="273244" y="36627"/>
                </a:cubicBezTo>
                <a:cubicBezTo>
                  <a:pt x="243082" y="29748"/>
                  <a:pt x="242023" y="10698"/>
                  <a:pt x="219269" y="4877"/>
                </a:cubicBezTo>
                <a:cubicBezTo>
                  <a:pt x="196515" y="-944"/>
                  <a:pt x="174290" y="-944"/>
                  <a:pt x="136719" y="1702"/>
                </a:cubicBezTo>
                <a:cubicBezTo>
                  <a:pt x="99148" y="4348"/>
                  <a:pt x="-5098" y="35040"/>
                  <a:pt x="194" y="366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1CCE33ED-AF81-133D-88C6-D84C5F6BF976}"/>
              </a:ext>
            </a:extLst>
          </p:cNvPr>
          <p:cNvSpPr/>
          <p:nvPr/>
        </p:nvSpPr>
        <p:spPr>
          <a:xfrm>
            <a:off x="2724117" y="3286085"/>
            <a:ext cx="25654" cy="117575"/>
          </a:xfrm>
          <a:custGeom>
            <a:avLst/>
            <a:gdLst>
              <a:gd name="connsiteX0" fmla="*/ 25433 w 25654"/>
              <a:gd name="connsiteY0" fmla="*/ 40 h 117575"/>
              <a:gd name="connsiteX1" fmla="*/ 12733 w 25654"/>
              <a:gd name="connsiteY1" fmla="*/ 63540 h 117575"/>
              <a:gd name="connsiteX2" fmla="*/ 19083 w 25654"/>
              <a:gd name="connsiteY2" fmla="*/ 117515 h 117575"/>
              <a:gd name="connsiteX3" fmla="*/ 33 w 25654"/>
              <a:gd name="connsiteY3" fmla="*/ 73065 h 117575"/>
              <a:gd name="connsiteX4" fmla="*/ 25433 w 25654"/>
              <a:gd name="connsiteY4" fmla="*/ 40 h 117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54" h="117575">
                <a:moveTo>
                  <a:pt x="25433" y="40"/>
                </a:moveTo>
                <a:cubicBezTo>
                  <a:pt x="27550" y="-1548"/>
                  <a:pt x="13791" y="43961"/>
                  <a:pt x="12733" y="63540"/>
                </a:cubicBezTo>
                <a:cubicBezTo>
                  <a:pt x="11675" y="83119"/>
                  <a:pt x="21200" y="115927"/>
                  <a:pt x="19083" y="117515"/>
                </a:cubicBezTo>
                <a:cubicBezTo>
                  <a:pt x="16966" y="119103"/>
                  <a:pt x="1091" y="88940"/>
                  <a:pt x="33" y="73065"/>
                </a:cubicBezTo>
                <a:cubicBezTo>
                  <a:pt x="-1025" y="57190"/>
                  <a:pt x="23316" y="1628"/>
                  <a:pt x="25433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01F854E1-07E5-C48B-151E-BE1A3C47D296}"/>
              </a:ext>
            </a:extLst>
          </p:cNvPr>
          <p:cNvSpPr/>
          <p:nvPr/>
        </p:nvSpPr>
        <p:spPr>
          <a:xfrm>
            <a:off x="2809838" y="3286120"/>
            <a:ext cx="22409" cy="98438"/>
          </a:xfrm>
          <a:custGeom>
            <a:avLst/>
            <a:gdLst>
              <a:gd name="connsiteX0" fmla="*/ 22262 w 22409"/>
              <a:gd name="connsiteY0" fmla="*/ 5 h 98438"/>
              <a:gd name="connsiteX1" fmla="*/ 9562 w 22409"/>
              <a:gd name="connsiteY1" fmla="*/ 57155 h 98438"/>
              <a:gd name="connsiteX2" fmla="*/ 6387 w 22409"/>
              <a:gd name="connsiteY2" fmla="*/ 98430 h 98438"/>
              <a:gd name="connsiteX3" fmla="*/ 37 w 22409"/>
              <a:gd name="connsiteY3" fmla="*/ 53980 h 98438"/>
              <a:gd name="connsiteX4" fmla="*/ 22262 w 22409"/>
              <a:gd name="connsiteY4" fmla="*/ 5 h 98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09" h="98438">
                <a:moveTo>
                  <a:pt x="22262" y="5"/>
                </a:moveTo>
                <a:cubicBezTo>
                  <a:pt x="23849" y="534"/>
                  <a:pt x="12208" y="40751"/>
                  <a:pt x="9562" y="57155"/>
                </a:cubicBezTo>
                <a:cubicBezTo>
                  <a:pt x="6916" y="73559"/>
                  <a:pt x="7974" y="98959"/>
                  <a:pt x="6387" y="98430"/>
                </a:cubicBezTo>
                <a:cubicBezTo>
                  <a:pt x="4800" y="97901"/>
                  <a:pt x="-492" y="68797"/>
                  <a:pt x="37" y="53980"/>
                </a:cubicBezTo>
                <a:cubicBezTo>
                  <a:pt x="566" y="39163"/>
                  <a:pt x="20675" y="-524"/>
                  <a:pt x="22262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A57F2C20-ECF9-B55A-5BC9-92B82314276C}"/>
              </a:ext>
            </a:extLst>
          </p:cNvPr>
          <p:cNvSpPr/>
          <p:nvPr/>
        </p:nvSpPr>
        <p:spPr>
          <a:xfrm>
            <a:off x="2904750" y="3285860"/>
            <a:ext cx="25825" cy="81630"/>
          </a:xfrm>
          <a:custGeom>
            <a:avLst/>
            <a:gdLst>
              <a:gd name="connsiteX0" fmla="*/ 25775 w 25825"/>
              <a:gd name="connsiteY0" fmla="*/ 265 h 81630"/>
              <a:gd name="connsiteX1" fmla="*/ 6725 w 25825"/>
              <a:gd name="connsiteY1" fmla="*/ 79640 h 81630"/>
              <a:gd name="connsiteX2" fmla="*/ 375 w 25825"/>
              <a:gd name="connsiteY2" fmla="*/ 54240 h 81630"/>
              <a:gd name="connsiteX3" fmla="*/ 25775 w 25825"/>
              <a:gd name="connsiteY3" fmla="*/ 265 h 81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25" h="81630">
                <a:moveTo>
                  <a:pt x="25775" y="265"/>
                </a:moveTo>
                <a:cubicBezTo>
                  <a:pt x="26833" y="4498"/>
                  <a:pt x="10958" y="70644"/>
                  <a:pt x="6725" y="79640"/>
                </a:cubicBezTo>
                <a:cubicBezTo>
                  <a:pt x="2492" y="88636"/>
                  <a:pt x="-1213" y="64823"/>
                  <a:pt x="375" y="54240"/>
                </a:cubicBezTo>
                <a:cubicBezTo>
                  <a:pt x="1962" y="43657"/>
                  <a:pt x="24717" y="-3968"/>
                  <a:pt x="25775" y="2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D4BC0354-F1D1-22BB-C1CC-CFDB8711D3E8}"/>
              </a:ext>
            </a:extLst>
          </p:cNvPr>
          <p:cNvSpPr/>
          <p:nvPr/>
        </p:nvSpPr>
        <p:spPr>
          <a:xfrm>
            <a:off x="3023746" y="3276437"/>
            <a:ext cx="28191" cy="99037"/>
          </a:xfrm>
          <a:custGeom>
            <a:avLst/>
            <a:gdLst>
              <a:gd name="connsiteX0" fmla="*/ 27429 w 28191"/>
              <a:gd name="connsiteY0" fmla="*/ 163 h 99037"/>
              <a:gd name="connsiteX1" fmla="*/ 21079 w 28191"/>
              <a:gd name="connsiteY1" fmla="*/ 57313 h 99037"/>
              <a:gd name="connsiteX2" fmla="*/ 2029 w 28191"/>
              <a:gd name="connsiteY2" fmla="*/ 98588 h 99037"/>
              <a:gd name="connsiteX3" fmla="*/ 5204 w 28191"/>
              <a:gd name="connsiteY3" fmla="*/ 76363 h 99037"/>
              <a:gd name="connsiteX4" fmla="*/ 27429 w 28191"/>
              <a:gd name="connsiteY4" fmla="*/ 163 h 99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91" h="99037">
                <a:moveTo>
                  <a:pt x="27429" y="163"/>
                </a:moveTo>
                <a:cubicBezTo>
                  <a:pt x="30075" y="-3012"/>
                  <a:pt x="25312" y="40909"/>
                  <a:pt x="21079" y="57313"/>
                </a:cubicBezTo>
                <a:cubicBezTo>
                  <a:pt x="16846" y="73717"/>
                  <a:pt x="2029" y="98588"/>
                  <a:pt x="2029" y="98588"/>
                </a:cubicBezTo>
                <a:cubicBezTo>
                  <a:pt x="-617" y="101763"/>
                  <a:pt x="-1675" y="87475"/>
                  <a:pt x="5204" y="76363"/>
                </a:cubicBezTo>
                <a:cubicBezTo>
                  <a:pt x="12083" y="65251"/>
                  <a:pt x="24783" y="3338"/>
                  <a:pt x="27429" y="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410C82C4-6F7A-15B7-6749-9C240A95FBC3}"/>
              </a:ext>
            </a:extLst>
          </p:cNvPr>
          <p:cNvSpPr/>
          <p:nvPr/>
        </p:nvSpPr>
        <p:spPr>
          <a:xfrm>
            <a:off x="3121408" y="3298751"/>
            <a:ext cx="38911" cy="95515"/>
          </a:xfrm>
          <a:custGeom>
            <a:avLst/>
            <a:gdLst>
              <a:gd name="connsiteX0" fmla="*/ 37717 w 38911"/>
              <a:gd name="connsiteY0" fmla="*/ 74 h 95515"/>
              <a:gd name="connsiteX1" fmla="*/ 28192 w 38911"/>
              <a:gd name="connsiteY1" fmla="*/ 57224 h 95515"/>
              <a:gd name="connsiteX2" fmla="*/ 2792 w 38911"/>
              <a:gd name="connsiteY2" fmla="*/ 95324 h 95515"/>
              <a:gd name="connsiteX3" fmla="*/ 2792 w 38911"/>
              <a:gd name="connsiteY3" fmla="*/ 69924 h 95515"/>
              <a:gd name="connsiteX4" fmla="*/ 37717 w 38911"/>
              <a:gd name="connsiteY4" fmla="*/ 74 h 95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11" h="95515">
                <a:moveTo>
                  <a:pt x="37717" y="74"/>
                </a:moveTo>
                <a:cubicBezTo>
                  <a:pt x="41950" y="-2043"/>
                  <a:pt x="34013" y="41349"/>
                  <a:pt x="28192" y="57224"/>
                </a:cubicBezTo>
                <a:cubicBezTo>
                  <a:pt x="22371" y="73099"/>
                  <a:pt x="7025" y="93207"/>
                  <a:pt x="2792" y="95324"/>
                </a:cubicBezTo>
                <a:cubicBezTo>
                  <a:pt x="-1441" y="97441"/>
                  <a:pt x="-383" y="81566"/>
                  <a:pt x="2792" y="69924"/>
                </a:cubicBezTo>
                <a:cubicBezTo>
                  <a:pt x="5967" y="58282"/>
                  <a:pt x="33484" y="2191"/>
                  <a:pt x="37717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9B3B6129-9654-1058-B782-42A43297F610}"/>
              </a:ext>
            </a:extLst>
          </p:cNvPr>
          <p:cNvSpPr/>
          <p:nvPr/>
        </p:nvSpPr>
        <p:spPr>
          <a:xfrm>
            <a:off x="3038237" y="3272816"/>
            <a:ext cx="51060" cy="99064"/>
          </a:xfrm>
          <a:custGeom>
            <a:avLst/>
            <a:gdLst>
              <a:gd name="connsiteX0" fmla="*/ 51038 w 51060"/>
              <a:gd name="connsiteY0" fmla="*/ 609 h 99064"/>
              <a:gd name="connsiteX1" fmla="*/ 3413 w 51060"/>
              <a:gd name="connsiteY1" fmla="*/ 76809 h 99064"/>
              <a:gd name="connsiteX2" fmla="*/ 3413 w 51060"/>
              <a:gd name="connsiteY2" fmla="*/ 99034 h 99064"/>
              <a:gd name="connsiteX3" fmla="*/ 238 w 51060"/>
              <a:gd name="connsiteY3" fmla="*/ 73634 h 99064"/>
              <a:gd name="connsiteX4" fmla="*/ 9763 w 51060"/>
              <a:gd name="connsiteY4" fmla="*/ 41884 h 99064"/>
              <a:gd name="connsiteX5" fmla="*/ 51038 w 51060"/>
              <a:gd name="connsiteY5" fmla="*/ 609 h 99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060" h="99064">
                <a:moveTo>
                  <a:pt x="51038" y="609"/>
                </a:moveTo>
                <a:cubicBezTo>
                  <a:pt x="49980" y="6430"/>
                  <a:pt x="11350" y="60405"/>
                  <a:pt x="3413" y="76809"/>
                </a:cubicBezTo>
                <a:cubicBezTo>
                  <a:pt x="-4525" y="93213"/>
                  <a:pt x="3942" y="99563"/>
                  <a:pt x="3413" y="99034"/>
                </a:cubicBezTo>
                <a:cubicBezTo>
                  <a:pt x="2884" y="98505"/>
                  <a:pt x="-820" y="83159"/>
                  <a:pt x="238" y="73634"/>
                </a:cubicBezTo>
                <a:cubicBezTo>
                  <a:pt x="1296" y="64109"/>
                  <a:pt x="4471" y="51409"/>
                  <a:pt x="9763" y="41884"/>
                </a:cubicBezTo>
                <a:cubicBezTo>
                  <a:pt x="15055" y="32359"/>
                  <a:pt x="52096" y="-5212"/>
                  <a:pt x="51038" y="6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8D1B08AA-F3F9-25B2-4939-839EBE86EB86}"/>
              </a:ext>
            </a:extLst>
          </p:cNvPr>
          <p:cNvSpPr/>
          <p:nvPr/>
        </p:nvSpPr>
        <p:spPr>
          <a:xfrm>
            <a:off x="3142685" y="3289300"/>
            <a:ext cx="19801" cy="136525"/>
          </a:xfrm>
          <a:custGeom>
            <a:avLst/>
            <a:gdLst>
              <a:gd name="connsiteX0" fmla="*/ 6915 w 19801"/>
              <a:gd name="connsiteY0" fmla="*/ 0 h 136525"/>
              <a:gd name="connsiteX1" fmla="*/ 10090 w 19801"/>
              <a:gd name="connsiteY1" fmla="*/ 95250 h 136525"/>
              <a:gd name="connsiteX2" fmla="*/ 19615 w 19801"/>
              <a:gd name="connsiteY2" fmla="*/ 136525 h 136525"/>
              <a:gd name="connsiteX3" fmla="*/ 565 w 19801"/>
              <a:gd name="connsiteY3" fmla="*/ 95250 h 136525"/>
              <a:gd name="connsiteX4" fmla="*/ 6915 w 19801"/>
              <a:gd name="connsiteY4" fmla="*/ 0 h 13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01" h="136525">
                <a:moveTo>
                  <a:pt x="6915" y="0"/>
                </a:moveTo>
                <a:cubicBezTo>
                  <a:pt x="8502" y="0"/>
                  <a:pt x="7973" y="72496"/>
                  <a:pt x="10090" y="95250"/>
                </a:cubicBezTo>
                <a:cubicBezTo>
                  <a:pt x="12207" y="118004"/>
                  <a:pt x="21202" y="136525"/>
                  <a:pt x="19615" y="136525"/>
                </a:cubicBezTo>
                <a:cubicBezTo>
                  <a:pt x="18028" y="136525"/>
                  <a:pt x="3211" y="113771"/>
                  <a:pt x="565" y="95250"/>
                </a:cubicBezTo>
                <a:cubicBezTo>
                  <a:pt x="-2081" y="76729"/>
                  <a:pt x="5328" y="0"/>
                  <a:pt x="691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C9908319-AC5D-6DC0-4ABD-991EA9553418}"/>
              </a:ext>
            </a:extLst>
          </p:cNvPr>
          <p:cNvSpPr/>
          <p:nvPr/>
        </p:nvSpPr>
        <p:spPr>
          <a:xfrm>
            <a:off x="3159085" y="3340097"/>
            <a:ext cx="82603" cy="96436"/>
          </a:xfrm>
          <a:custGeom>
            <a:avLst/>
            <a:gdLst>
              <a:gd name="connsiteX0" fmla="*/ 66715 w 82603"/>
              <a:gd name="connsiteY0" fmla="*/ 3 h 96436"/>
              <a:gd name="connsiteX1" fmla="*/ 76240 w 82603"/>
              <a:gd name="connsiteY1" fmla="*/ 63503 h 96436"/>
              <a:gd name="connsiteX2" fmla="*/ 57190 w 82603"/>
              <a:gd name="connsiteY2" fmla="*/ 79378 h 96436"/>
              <a:gd name="connsiteX3" fmla="*/ 40 w 82603"/>
              <a:gd name="connsiteY3" fmla="*/ 95253 h 96436"/>
              <a:gd name="connsiteX4" fmla="*/ 66715 w 82603"/>
              <a:gd name="connsiteY4" fmla="*/ 92078 h 96436"/>
              <a:gd name="connsiteX5" fmla="*/ 82590 w 82603"/>
              <a:gd name="connsiteY5" fmla="*/ 66678 h 96436"/>
              <a:gd name="connsiteX6" fmla="*/ 66715 w 82603"/>
              <a:gd name="connsiteY6" fmla="*/ 3 h 9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603" h="96436">
                <a:moveTo>
                  <a:pt x="66715" y="3"/>
                </a:moveTo>
                <a:cubicBezTo>
                  <a:pt x="65657" y="-526"/>
                  <a:pt x="76240" y="63503"/>
                  <a:pt x="76240" y="63503"/>
                </a:cubicBezTo>
                <a:cubicBezTo>
                  <a:pt x="74653" y="76732"/>
                  <a:pt x="69890" y="74086"/>
                  <a:pt x="57190" y="79378"/>
                </a:cubicBezTo>
                <a:cubicBezTo>
                  <a:pt x="44490" y="84670"/>
                  <a:pt x="-1548" y="93136"/>
                  <a:pt x="40" y="95253"/>
                </a:cubicBezTo>
                <a:cubicBezTo>
                  <a:pt x="1628" y="97370"/>
                  <a:pt x="52957" y="96840"/>
                  <a:pt x="66715" y="92078"/>
                </a:cubicBezTo>
                <a:cubicBezTo>
                  <a:pt x="80473" y="87316"/>
                  <a:pt x="82061" y="75674"/>
                  <a:pt x="82590" y="66678"/>
                </a:cubicBezTo>
                <a:cubicBezTo>
                  <a:pt x="83119" y="57682"/>
                  <a:pt x="67773" y="532"/>
                  <a:pt x="66715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9A4F164C-5234-7AA5-32E0-EC953FDA9167}"/>
              </a:ext>
            </a:extLst>
          </p:cNvPr>
          <p:cNvSpPr/>
          <p:nvPr/>
        </p:nvSpPr>
        <p:spPr>
          <a:xfrm>
            <a:off x="2635165" y="3682816"/>
            <a:ext cx="60474" cy="194571"/>
          </a:xfrm>
          <a:custGeom>
            <a:avLst/>
            <a:gdLst>
              <a:gd name="connsiteX0" fmla="*/ 60410 w 60474"/>
              <a:gd name="connsiteY0" fmla="*/ 16059 h 194571"/>
              <a:gd name="connsiteX1" fmla="*/ 28660 w 60474"/>
              <a:gd name="connsiteY1" fmla="*/ 149409 h 194571"/>
              <a:gd name="connsiteX2" fmla="*/ 28660 w 60474"/>
              <a:gd name="connsiteY2" fmla="*/ 193859 h 194571"/>
              <a:gd name="connsiteX3" fmla="*/ 12785 w 60474"/>
              <a:gd name="connsiteY3" fmla="*/ 120834 h 194571"/>
              <a:gd name="connsiteX4" fmla="*/ 85 w 60474"/>
              <a:gd name="connsiteY4" fmla="*/ 184 h 194571"/>
              <a:gd name="connsiteX5" fmla="*/ 19135 w 60474"/>
              <a:gd name="connsiteY5" fmla="*/ 92259 h 194571"/>
              <a:gd name="connsiteX6" fmla="*/ 60410 w 60474"/>
              <a:gd name="connsiteY6" fmla="*/ 16059 h 194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474" h="194571">
                <a:moveTo>
                  <a:pt x="60410" y="16059"/>
                </a:moveTo>
                <a:cubicBezTo>
                  <a:pt x="61998" y="25584"/>
                  <a:pt x="33952" y="119776"/>
                  <a:pt x="28660" y="149409"/>
                </a:cubicBezTo>
                <a:cubicBezTo>
                  <a:pt x="23368" y="179042"/>
                  <a:pt x="31306" y="198621"/>
                  <a:pt x="28660" y="193859"/>
                </a:cubicBezTo>
                <a:cubicBezTo>
                  <a:pt x="26014" y="189097"/>
                  <a:pt x="17547" y="153113"/>
                  <a:pt x="12785" y="120834"/>
                </a:cubicBezTo>
                <a:cubicBezTo>
                  <a:pt x="8022" y="88555"/>
                  <a:pt x="-973" y="4946"/>
                  <a:pt x="85" y="184"/>
                </a:cubicBezTo>
                <a:cubicBezTo>
                  <a:pt x="1143" y="-4578"/>
                  <a:pt x="11198" y="84322"/>
                  <a:pt x="19135" y="92259"/>
                </a:cubicBezTo>
                <a:cubicBezTo>
                  <a:pt x="27072" y="100196"/>
                  <a:pt x="58822" y="6534"/>
                  <a:pt x="60410" y="160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38F30390-E41D-1044-A4B4-A773F07C0877}"/>
              </a:ext>
            </a:extLst>
          </p:cNvPr>
          <p:cNvSpPr/>
          <p:nvPr/>
        </p:nvSpPr>
        <p:spPr>
          <a:xfrm>
            <a:off x="2713572" y="3660775"/>
            <a:ext cx="653935" cy="117542"/>
          </a:xfrm>
          <a:custGeom>
            <a:avLst/>
            <a:gdLst>
              <a:gd name="connsiteX0" fmla="*/ 1053 w 653935"/>
              <a:gd name="connsiteY0" fmla="*/ 38100 h 117542"/>
              <a:gd name="connsiteX1" fmla="*/ 162978 w 653935"/>
              <a:gd name="connsiteY1" fmla="*/ 25400 h 117542"/>
              <a:gd name="connsiteX2" fmla="*/ 242353 w 653935"/>
              <a:gd name="connsiteY2" fmla="*/ 95250 h 117542"/>
              <a:gd name="connsiteX3" fmla="*/ 343953 w 653935"/>
              <a:gd name="connsiteY3" fmla="*/ 98425 h 117542"/>
              <a:gd name="connsiteX4" fmla="*/ 470953 w 653935"/>
              <a:gd name="connsiteY4" fmla="*/ 88900 h 117542"/>
              <a:gd name="connsiteX5" fmla="*/ 382053 w 653935"/>
              <a:gd name="connsiteY5" fmla="*/ 117475 h 117542"/>
              <a:gd name="connsiteX6" fmla="*/ 493178 w 653935"/>
              <a:gd name="connsiteY6" fmla="*/ 79375 h 117542"/>
              <a:gd name="connsiteX7" fmla="*/ 651928 w 653935"/>
              <a:gd name="connsiteY7" fmla="*/ 101600 h 117542"/>
              <a:gd name="connsiteX8" fmla="*/ 566203 w 653935"/>
              <a:gd name="connsiteY8" fmla="*/ 79375 h 117542"/>
              <a:gd name="connsiteX9" fmla="*/ 334428 w 653935"/>
              <a:gd name="connsiteY9" fmla="*/ 107950 h 117542"/>
              <a:gd name="connsiteX10" fmla="*/ 172503 w 653935"/>
              <a:gd name="connsiteY10" fmla="*/ 41275 h 117542"/>
              <a:gd name="connsiteX11" fmla="*/ 96303 w 653935"/>
              <a:gd name="connsiteY11" fmla="*/ 0 h 117542"/>
              <a:gd name="connsiteX12" fmla="*/ 1053 w 653935"/>
              <a:gd name="connsiteY12" fmla="*/ 38100 h 11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3935" h="117542">
                <a:moveTo>
                  <a:pt x="1053" y="38100"/>
                </a:moveTo>
                <a:cubicBezTo>
                  <a:pt x="12166" y="42333"/>
                  <a:pt x="122761" y="15875"/>
                  <a:pt x="162978" y="25400"/>
                </a:cubicBezTo>
                <a:cubicBezTo>
                  <a:pt x="203195" y="34925"/>
                  <a:pt x="212191" y="83079"/>
                  <a:pt x="242353" y="95250"/>
                </a:cubicBezTo>
                <a:cubicBezTo>
                  <a:pt x="272515" y="107421"/>
                  <a:pt x="305853" y="99483"/>
                  <a:pt x="343953" y="98425"/>
                </a:cubicBezTo>
                <a:cubicBezTo>
                  <a:pt x="382053" y="97367"/>
                  <a:pt x="464603" y="85725"/>
                  <a:pt x="470953" y="88900"/>
                </a:cubicBezTo>
                <a:cubicBezTo>
                  <a:pt x="477303" y="92075"/>
                  <a:pt x="378349" y="119062"/>
                  <a:pt x="382053" y="117475"/>
                </a:cubicBezTo>
                <a:cubicBezTo>
                  <a:pt x="385757" y="115888"/>
                  <a:pt x="448199" y="82021"/>
                  <a:pt x="493178" y="79375"/>
                </a:cubicBezTo>
                <a:cubicBezTo>
                  <a:pt x="538157" y="76729"/>
                  <a:pt x="639757" y="101600"/>
                  <a:pt x="651928" y="101600"/>
                </a:cubicBezTo>
                <a:cubicBezTo>
                  <a:pt x="664099" y="101600"/>
                  <a:pt x="619120" y="78317"/>
                  <a:pt x="566203" y="79375"/>
                </a:cubicBezTo>
                <a:cubicBezTo>
                  <a:pt x="513286" y="80433"/>
                  <a:pt x="400045" y="114300"/>
                  <a:pt x="334428" y="107950"/>
                </a:cubicBezTo>
                <a:cubicBezTo>
                  <a:pt x="268811" y="101600"/>
                  <a:pt x="212191" y="59267"/>
                  <a:pt x="172503" y="41275"/>
                </a:cubicBezTo>
                <a:cubicBezTo>
                  <a:pt x="132815" y="23283"/>
                  <a:pt x="122761" y="0"/>
                  <a:pt x="96303" y="0"/>
                </a:cubicBezTo>
                <a:cubicBezTo>
                  <a:pt x="69845" y="0"/>
                  <a:pt x="-10060" y="33867"/>
                  <a:pt x="1053" y="38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EEA6FF91-0FF2-48F7-94FF-EDCC7576685F}"/>
              </a:ext>
            </a:extLst>
          </p:cNvPr>
          <p:cNvSpPr/>
          <p:nvPr/>
        </p:nvSpPr>
        <p:spPr>
          <a:xfrm>
            <a:off x="2400487" y="2054218"/>
            <a:ext cx="263402" cy="701109"/>
          </a:xfrm>
          <a:custGeom>
            <a:avLst/>
            <a:gdLst>
              <a:gd name="connsiteX0" fmla="*/ 263338 w 263402"/>
              <a:gd name="connsiteY0" fmla="*/ 7 h 701109"/>
              <a:gd name="connsiteX1" fmla="*/ 79188 w 263402"/>
              <a:gd name="connsiteY1" fmla="*/ 304807 h 701109"/>
              <a:gd name="connsiteX2" fmla="*/ 79188 w 263402"/>
              <a:gd name="connsiteY2" fmla="*/ 257182 h 701109"/>
              <a:gd name="connsiteX3" fmla="*/ 47438 w 263402"/>
              <a:gd name="connsiteY3" fmla="*/ 415932 h 701109"/>
              <a:gd name="connsiteX4" fmla="*/ 6163 w 263402"/>
              <a:gd name="connsiteY4" fmla="*/ 682632 h 701109"/>
              <a:gd name="connsiteX5" fmla="*/ 9338 w 263402"/>
              <a:gd name="connsiteY5" fmla="*/ 628657 h 701109"/>
              <a:gd name="connsiteX6" fmla="*/ 91888 w 263402"/>
              <a:gd name="connsiteY6" fmla="*/ 231782 h 701109"/>
              <a:gd name="connsiteX7" fmla="*/ 56963 w 263402"/>
              <a:gd name="connsiteY7" fmla="*/ 295282 h 701109"/>
              <a:gd name="connsiteX8" fmla="*/ 263338 w 263402"/>
              <a:gd name="connsiteY8" fmla="*/ 7 h 701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3402" h="701109">
                <a:moveTo>
                  <a:pt x="263338" y="7"/>
                </a:moveTo>
                <a:cubicBezTo>
                  <a:pt x="267042" y="1594"/>
                  <a:pt x="109880" y="261945"/>
                  <a:pt x="79188" y="304807"/>
                </a:cubicBezTo>
                <a:cubicBezTo>
                  <a:pt x="48496" y="347669"/>
                  <a:pt x="84480" y="238661"/>
                  <a:pt x="79188" y="257182"/>
                </a:cubicBezTo>
                <a:cubicBezTo>
                  <a:pt x="73896" y="275703"/>
                  <a:pt x="59609" y="345024"/>
                  <a:pt x="47438" y="415932"/>
                </a:cubicBezTo>
                <a:cubicBezTo>
                  <a:pt x="35267" y="486840"/>
                  <a:pt x="12513" y="647178"/>
                  <a:pt x="6163" y="682632"/>
                </a:cubicBezTo>
                <a:cubicBezTo>
                  <a:pt x="-187" y="718086"/>
                  <a:pt x="-4950" y="703799"/>
                  <a:pt x="9338" y="628657"/>
                </a:cubicBezTo>
                <a:cubicBezTo>
                  <a:pt x="23625" y="553515"/>
                  <a:pt x="83951" y="287344"/>
                  <a:pt x="91888" y="231782"/>
                </a:cubicBezTo>
                <a:cubicBezTo>
                  <a:pt x="99825" y="176220"/>
                  <a:pt x="33151" y="330207"/>
                  <a:pt x="56963" y="295282"/>
                </a:cubicBezTo>
                <a:cubicBezTo>
                  <a:pt x="80775" y="260357"/>
                  <a:pt x="259634" y="-1580"/>
                  <a:pt x="263338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1EAB9AD9-7AF4-0BEE-55FF-43AF29C6EF8A}"/>
              </a:ext>
            </a:extLst>
          </p:cNvPr>
          <p:cNvSpPr/>
          <p:nvPr/>
        </p:nvSpPr>
        <p:spPr>
          <a:xfrm>
            <a:off x="2305985" y="2758398"/>
            <a:ext cx="110409" cy="302203"/>
          </a:xfrm>
          <a:custGeom>
            <a:avLst/>
            <a:gdLst>
              <a:gd name="connsiteX0" fmla="*/ 110190 w 110409"/>
              <a:gd name="connsiteY0" fmla="*/ 677 h 302203"/>
              <a:gd name="connsiteX1" fmla="*/ 24465 w 110409"/>
              <a:gd name="connsiteY1" fmla="*/ 191177 h 302203"/>
              <a:gd name="connsiteX2" fmla="*/ 46690 w 110409"/>
              <a:gd name="connsiteY2" fmla="*/ 92752 h 302203"/>
              <a:gd name="connsiteX3" fmla="*/ 2240 w 110409"/>
              <a:gd name="connsiteY3" fmla="*/ 292777 h 302203"/>
              <a:gd name="connsiteX4" fmla="*/ 11765 w 110409"/>
              <a:gd name="connsiteY4" fmla="*/ 248327 h 302203"/>
              <a:gd name="connsiteX5" fmla="*/ 56215 w 110409"/>
              <a:gd name="connsiteY5" fmla="*/ 61002 h 302203"/>
              <a:gd name="connsiteX6" fmla="*/ 49865 w 110409"/>
              <a:gd name="connsiteY6" fmla="*/ 124502 h 302203"/>
              <a:gd name="connsiteX7" fmla="*/ 110190 w 110409"/>
              <a:gd name="connsiteY7" fmla="*/ 677 h 30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409" h="302203">
                <a:moveTo>
                  <a:pt x="110190" y="677"/>
                </a:moveTo>
                <a:cubicBezTo>
                  <a:pt x="105957" y="11790"/>
                  <a:pt x="35048" y="175831"/>
                  <a:pt x="24465" y="191177"/>
                </a:cubicBezTo>
                <a:cubicBezTo>
                  <a:pt x="13882" y="206523"/>
                  <a:pt x="50394" y="75819"/>
                  <a:pt x="46690" y="92752"/>
                </a:cubicBezTo>
                <a:cubicBezTo>
                  <a:pt x="42986" y="109685"/>
                  <a:pt x="8061" y="266848"/>
                  <a:pt x="2240" y="292777"/>
                </a:cubicBezTo>
                <a:cubicBezTo>
                  <a:pt x="-3581" y="318706"/>
                  <a:pt x="2769" y="286956"/>
                  <a:pt x="11765" y="248327"/>
                </a:cubicBezTo>
                <a:cubicBezTo>
                  <a:pt x="20761" y="209698"/>
                  <a:pt x="49865" y="81639"/>
                  <a:pt x="56215" y="61002"/>
                </a:cubicBezTo>
                <a:cubicBezTo>
                  <a:pt x="62565" y="40365"/>
                  <a:pt x="43515" y="130323"/>
                  <a:pt x="49865" y="124502"/>
                </a:cubicBezTo>
                <a:cubicBezTo>
                  <a:pt x="56215" y="118681"/>
                  <a:pt x="114423" y="-10436"/>
                  <a:pt x="110190" y="6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0811337F-19FC-CC17-D51C-21DDFB0D22A6}"/>
              </a:ext>
            </a:extLst>
          </p:cNvPr>
          <p:cNvSpPr/>
          <p:nvPr/>
        </p:nvSpPr>
        <p:spPr>
          <a:xfrm>
            <a:off x="3580851" y="2142639"/>
            <a:ext cx="382103" cy="494514"/>
          </a:xfrm>
          <a:custGeom>
            <a:avLst/>
            <a:gdLst>
              <a:gd name="connsiteX0" fmla="*/ 549 w 382103"/>
              <a:gd name="connsiteY0" fmla="*/ 486 h 494514"/>
              <a:gd name="connsiteX1" fmla="*/ 95799 w 382103"/>
              <a:gd name="connsiteY1" fmla="*/ 162411 h 494514"/>
              <a:gd name="connsiteX2" fmla="*/ 70399 w 382103"/>
              <a:gd name="connsiteY2" fmla="*/ 140186 h 494514"/>
              <a:gd name="connsiteX3" fmla="*/ 235499 w 382103"/>
              <a:gd name="connsiteY3" fmla="*/ 321161 h 494514"/>
              <a:gd name="connsiteX4" fmla="*/ 229149 w 382103"/>
              <a:gd name="connsiteY4" fmla="*/ 289411 h 494514"/>
              <a:gd name="connsiteX5" fmla="*/ 378374 w 382103"/>
              <a:gd name="connsiteY5" fmla="*/ 486261 h 494514"/>
              <a:gd name="connsiteX6" fmla="*/ 318049 w 382103"/>
              <a:gd name="connsiteY6" fmla="*/ 432286 h 494514"/>
              <a:gd name="connsiteX7" fmla="*/ 114849 w 382103"/>
              <a:gd name="connsiteY7" fmla="*/ 203686 h 494514"/>
              <a:gd name="connsiteX8" fmla="*/ 146599 w 382103"/>
              <a:gd name="connsiteY8" fmla="*/ 222736 h 494514"/>
              <a:gd name="connsiteX9" fmla="*/ 549 w 382103"/>
              <a:gd name="connsiteY9" fmla="*/ 486 h 49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2103" h="494514">
                <a:moveTo>
                  <a:pt x="549" y="486"/>
                </a:moveTo>
                <a:cubicBezTo>
                  <a:pt x="-7918" y="-9568"/>
                  <a:pt x="84157" y="139128"/>
                  <a:pt x="95799" y="162411"/>
                </a:cubicBezTo>
                <a:cubicBezTo>
                  <a:pt x="107441" y="185694"/>
                  <a:pt x="47116" y="113728"/>
                  <a:pt x="70399" y="140186"/>
                </a:cubicBezTo>
                <a:cubicBezTo>
                  <a:pt x="93682" y="166644"/>
                  <a:pt x="209041" y="296290"/>
                  <a:pt x="235499" y="321161"/>
                </a:cubicBezTo>
                <a:cubicBezTo>
                  <a:pt x="261957" y="346032"/>
                  <a:pt x="205337" y="261894"/>
                  <a:pt x="229149" y="289411"/>
                </a:cubicBezTo>
                <a:cubicBezTo>
                  <a:pt x="252961" y="316928"/>
                  <a:pt x="363557" y="462449"/>
                  <a:pt x="378374" y="486261"/>
                </a:cubicBezTo>
                <a:cubicBezTo>
                  <a:pt x="393191" y="510073"/>
                  <a:pt x="361970" y="479382"/>
                  <a:pt x="318049" y="432286"/>
                </a:cubicBezTo>
                <a:cubicBezTo>
                  <a:pt x="274128" y="385190"/>
                  <a:pt x="143424" y="238611"/>
                  <a:pt x="114849" y="203686"/>
                </a:cubicBezTo>
                <a:cubicBezTo>
                  <a:pt x="86274" y="168761"/>
                  <a:pt x="160887" y="253957"/>
                  <a:pt x="146599" y="222736"/>
                </a:cubicBezTo>
                <a:cubicBezTo>
                  <a:pt x="132312" y="191515"/>
                  <a:pt x="9016" y="10540"/>
                  <a:pt x="549" y="4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5100ECA6-93F9-C4FB-3202-78CC6AE0F9A7}"/>
              </a:ext>
            </a:extLst>
          </p:cNvPr>
          <p:cNvSpPr/>
          <p:nvPr/>
        </p:nvSpPr>
        <p:spPr>
          <a:xfrm>
            <a:off x="3939642" y="3162265"/>
            <a:ext cx="119276" cy="616296"/>
          </a:xfrm>
          <a:custGeom>
            <a:avLst/>
            <a:gdLst>
              <a:gd name="connsiteX0" fmla="*/ 38633 w 119276"/>
              <a:gd name="connsiteY0" fmla="*/ 35 h 616296"/>
              <a:gd name="connsiteX1" fmla="*/ 98958 w 119276"/>
              <a:gd name="connsiteY1" fmla="*/ 142910 h 616296"/>
              <a:gd name="connsiteX2" fmla="*/ 114833 w 119276"/>
              <a:gd name="connsiteY2" fmla="*/ 123860 h 616296"/>
              <a:gd name="connsiteX3" fmla="*/ 25933 w 119276"/>
              <a:gd name="connsiteY3" fmla="*/ 311185 h 616296"/>
              <a:gd name="connsiteX4" fmla="*/ 67208 w 119276"/>
              <a:gd name="connsiteY4" fmla="*/ 257210 h 616296"/>
              <a:gd name="connsiteX5" fmla="*/ 19583 w 119276"/>
              <a:gd name="connsiteY5" fmla="*/ 463585 h 616296"/>
              <a:gd name="connsiteX6" fmla="*/ 22758 w 119276"/>
              <a:gd name="connsiteY6" fmla="*/ 431835 h 616296"/>
              <a:gd name="connsiteX7" fmla="*/ 10058 w 119276"/>
              <a:gd name="connsiteY7" fmla="*/ 606460 h 616296"/>
              <a:gd name="connsiteX8" fmla="*/ 3708 w 119276"/>
              <a:gd name="connsiteY8" fmla="*/ 555660 h 616296"/>
              <a:gd name="connsiteX9" fmla="*/ 70383 w 119276"/>
              <a:gd name="connsiteY9" fmla="*/ 234985 h 616296"/>
              <a:gd name="connsiteX10" fmla="*/ 102133 w 119276"/>
              <a:gd name="connsiteY10" fmla="*/ 158785 h 616296"/>
              <a:gd name="connsiteX11" fmla="*/ 38633 w 119276"/>
              <a:gd name="connsiteY11" fmla="*/ 35 h 61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9276" h="616296">
                <a:moveTo>
                  <a:pt x="38633" y="35"/>
                </a:moveTo>
                <a:cubicBezTo>
                  <a:pt x="38104" y="-2611"/>
                  <a:pt x="98958" y="142910"/>
                  <a:pt x="98958" y="142910"/>
                </a:cubicBezTo>
                <a:cubicBezTo>
                  <a:pt x="111658" y="163547"/>
                  <a:pt x="127004" y="95814"/>
                  <a:pt x="114833" y="123860"/>
                </a:cubicBezTo>
                <a:cubicBezTo>
                  <a:pt x="102662" y="151906"/>
                  <a:pt x="33870" y="288960"/>
                  <a:pt x="25933" y="311185"/>
                </a:cubicBezTo>
                <a:cubicBezTo>
                  <a:pt x="17995" y="333410"/>
                  <a:pt x="68266" y="231810"/>
                  <a:pt x="67208" y="257210"/>
                </a:cubicBezTo>
                <a:cubicBezTo>
                  <a:pt x="66150" y="282610"/>
                  <a:pt x="26991" y="434481"/>
                  <a:pt x="19583" y="463585"/>
                </a:cubicBezTo>
                <a:cubicBezTo>
                  <a:pt x="12175" y="492689"/>
                  <a:pt x="24346" y="408022"/>
                  <a:pt x="22758" y="431835"/>
                </a:cubicBezTo>
                <a:cubicBezTo>
                  <a:pt x="21170" y="455648"/>
                  <a:pt x="13233" y="585823"/>
                  <a:pt x="10058" y="606460"/>
                </a:cubicBezTo>
                <a:cubicBezTo>
                  <a:pt x="6883" y="627098"/>
                  <a:pt x="-6346" y="617573"/>
                  <a:pt x="3708" y="555660"/>
                </a:cubicBezTo>
                <a:cubicBezTo>
                  <a:pt x="13762" y="493748"/>
                  <a:pt x="53979" y="301131"/>
                  <a:pt x="70383" y="234985"/>
                </a:cubicBezTo>
                <a:cubicBezTo>
                  <a:pt x="86787" y="168839"/>
                  <a:pt x="104250" y="193710"/>
                  <a:pt x="102133" y="158785"/>
                </a:cubicBezTo>
                <a:cubicBezTo>
                  <a:pt x="100016" y="123860"/>
                  <a:pt x="39162" y="2681"/>
                  <a:pt x="38633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E75D60BD-EE34-A4B8-43A7-15A635C1939D}"/>
              </a:ext>
            </a:extLst>
          </p:cNvPr>
          <p:cNvSpPr/>
          <p:nvPr/>
        </p:nvSpPr>
        <p:spPr>
          <a:xfrm>
            <a:off x="2519317" y="2797144"/>
            <a:ext cx="68384" cy="208869"/>
          </a:xfrm>
          <a:custGeom>
            <a:avLst/>
            <a:gdLst>
              <a:gd name="connsiteX0" fmla="*/ 68308 w 68384"/>
              <a:gd name="connsiteY0" fmla="*/ 31 h 208869"/>
              <a:gd name="connsiteX1" fmla="*/ 17508 w 68384"/>
              <a:gd name="connsiteY1" fmla="*/ 92106 h 208869"/>
              <a:gd name="connsiteX2" fmla="*/ 4808 w 68384"/>
              <a:gd name="connsiteY2" fmla="*/ 206406 h 208869"/>
              <a:gd name="connsiteX3" fmla="*/ 1633 w 68384"/>
              <a:gd name="connsiteY3" fmla="*/ 165131 h 208869"/>
              <a:gd name="connsiteX4" fmla="*/ 4808 w 68384"/>
              <a:gd name="connsiteY4" fmla="*/ 101631 h 208869"/>
              <a:gd name="connsiteX5" fmla="*/ 68308 w 68384"/>
              <a:gd name="connsiteY5" fmla="*/ 31 h 20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84" h="208869">
                <a:moveTo>
                  <a:pt x="68308" y="31"/>
                </a:moveTo>
                <a:cubicBezTo>
                  <a:pt x="70425" y="-1557"/>
                  <a:pt x="28091" y="57710"/>
                  <a:pt x="17508" y="92106"/>
                </a:cubicBezTo>
                <a:cubicBezTo>
                  <a:pt x="6925" y="126502"/>
                  <a:pt x="7454" y="194235"/>
                  <a:pt x="4808" y="206406"/>
                </a:cubicBezTo>
                <a:cubicBezTo>
                  <a:pt x="2162" y="218577"/>
                  <a:pt x="1633" y="182593"/>
                  <a:pt x="1633" y="165131"/>
                </a:cubicBezTo>
                <a:cubicBezTo>
                  <a:pt x="1633" y="147669"/>
                  <a:pt x="-3659" y="124385"/>
                  <a:pt x="4808" y="101631"/>
                </a:cubicBezTo>
                <a:cubicBezTo>
                  <a:pt x="13275" y="78877"/>
                  <a:pt x="66191" y="1619"/>
                  <a:pt x="68308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905DEA20-3EDA-3CF9-A195-0BB0716BB83B}"/>
              </a:ext>
            </a:extLst>
          </p:cNvPr>
          <p:cNvSpPr/>
          <p:nvPr/>
        </p:nvSpPr>
        <p:spPr>
          <a:xfrm>
            <a:off x="3597177" y="2911436"/>
            <a:ext cx="114752" cy="204023"/>
          </a:xfrm>
          <a:custGeom>
            <a:avLst/>
            <a:gdLst>
              <a:gd name="connsiteX0" fmla="*/ 98 w 114752"/>
              <a:gd name="connsiteY0" fmla="*/ 39 h 204023"/>
              <a:gd name="connsiteX1" fmla="*/ 88998 w 114752"/>
              <a:gd name="connsiteY1" fmla="*/ 79414 h 204023"/>
              <a:gd name="connsiteX2" fmla="*/ 104873 w 114752"/>
              <a:gd name="connsiteY2" fmla="*/ 203239 h 204023"/>
              <a:gd name="connsiteX3" fmla="*/ 108048 w 114752"/>
              <a:gd name="connsiteY3" fmla="*/ 130214 h 204023"/>
              <a:gd name="connsiteX4" fmla="*/ 108048 w 114752"/>
              <a:gd name="connsiteY4" fmla="*/ 88939 h 204023"/>
              <a:gd name="connsiteX5" fmla="*/ 98 w 114752"/>
              <a:gd name="connsiteY5" fmla="*/ 39 h 204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752" h="204023">
                <a:moveTo>
                  <a:pt x="98" y="39"/>
                </a:moveTo>
                <a:cubicBezTo>
                  <a:pt x="-3077" y="-1548"/>
                  <a:pt x="71536" y="45547"/>
                  <a:pt x="88998" y="79414"/>
                </a:cubicBezTo>
                <a:cubicBezTo>
                  <a:pt x="106461" y="113281"/>
                  <a:pt x="101698" y="194772"/>
                  <a:pt x="104873" y="203239"/>
                </a:cubicBezTo>
                <a:cubicBezTo>
                  <a:pt x="108048" y="211706"/>
                  <a:pt x="107519" y="149264"/>
                  <a:pt x="108048" y="130214"/>
                </a:cubicBezTo>
                <a:cubicBezTo>
                  <a:pt x="108577" y="111164"/>
                  <a:pt x="122865" y="107460"/>
                  <a:pt x="108048" y="88939"/>
                </a:cubicBezTo>
                <a:cubicBezTo>
                  <a:pt x="93231" y="70418"/>
                  <a:pt x="3273" y="1626"/>
                  <a:pt x="98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4D6ADB6D-ACAE-7DBD-AA4F-C7A544008C6C}"/>
              </a:ext>
            </a:extLst>
          </p:cNvPr>
          <p:cNvSpPr/>
          <p:nvPr/>
        </p:nvSpPr>
        <p:spPr>
          <a:xfrm>
            <a:off x="2364940" y="3808070"/>
            <a:ext cx="179299" cy="564097"/>
          </a:xfrm>
          <a:custGeom>
            <a:avLst/>
            <a:gdLst>
              <a:gd name="connsiteX0" fmla="*/ 435 w 179299"/>
              <a:gd name="connsiteY0" fmla="*/ 1930 h 564097"/>
              <a:gd name="connsiteX1" fmla="*/ 73460 w 179299"/>
              <a:gd name="connsiteY1" fmla="*/ 141630 h 564097"/>
              <a:gd name="connsiteX2" fmla="*/ 149660 w 179299"/>
              <a:gd name="connsiteY2" fmla="*/ 351180 h 564097"/>
              <a:gd name="connsiteX3" fmla="*/ 124260 w 179299"/>
              <a:gd name="connsiteY3" fmla="*/ 274980 h 564097"/>
              <a:gd name="connsiteX4" fmla="*/ 171885 w 179299"/>
              <a:gd name="connsiteY4" fmla="*/ 509930 h 564097"/>
              <a:gd name="connsiteX5" fmla="*/ 178235 w 179299"/>
              <a:gd name="connsiteY5" fmla="*/ 563905 h 564097"/>
              <a:gd name="connsiteX6" fmla="*/ 162360 w 179299"/>
              <a:gd name="connsiteY6" fmla="*/ 500405 h 564097"/>
              <a:gd name="connsiteX7" fmla="*/ 108385 w 179299"/>
              <a:gd name="connsiteY7" fmla="*/ 243230 h 564097"/>
              <a:gd name="connsiteX8" fmla="*/ 435 w 179299"/>
              <a:gd name="connsiteY8" fmla="*/ 1930 h 56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299" h="564097">
                <a:moveTo>
                  <a:pt x="435" y="1930"/>
                </a:moveTo>
                <a:cubicBezTo>
                  <a:pt x="-5386" y="-15003"/>
                  <a:pt x="48589" y="83422"/>
                  <a:pt x="73460" y="141630"/>
                </a:cubicBezTo>
                <a:cubicBezTo>
                  <a:pt x="98331" y="199838"/>
                  <a:pt x="141193" y="328955"/>
                  <a:pt x="149660" y="351180"/>
                </a:cubicBezTo>
                <a:cubicBezTo>
                  <a:pt x="158127" y="373405"/>
                  <a:pt x="120556" y="248522"/>
                  <a:pt x="124260" y="274980"/>
                </a:cubicBezTo>
                <a:cubicBezTo>
                  <a:pt x="127964" y="301438"/>
                  <a:pt x="162889" y="461776"/>
                  <a:pt x="171885" y="509930"/>
                </a:cubicBezTo>
                <a:cubicBezTo>
                  <a:pt x="180881" y="558084"/>
                  <a:pt x="179822" y="565492"/>
                  <a:pt x="178235" y="563905"/>
                </a:cubicBezTo>
                <a:cubicBezTo>
                  <a:pt x="176648" y="562318"/>
                  <a:pt x="174002" y="553851"/>
                  <a:pt x="162360" y="500405"/>
                </a:cubicBezTo>
                <a:cubicBezTo>
                  <a:pt x="150718" y="446959"/>
                  <a:pt x="130610" y="324722"/>
                  <a:pt x="108385" y="243230"/>
                </a:cubicBezTo>
                <a:cubicBezTo>
                  <a:pt x="86160" y="161738"/>
                  <a:pt x="6256" y="18863"/>
                  <a:pt x="435" y="19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EE737EB5-1085-3C11-6888-3CB9EED30A57}"/>
              </a:ext>
            </a:extLst>
          </p:cNvPr>
          <p:cNvSpPr/>
          <p:nvPr/>
        </p:nvSpPr>
        <p:spPr>
          <a:xfrm>
            <a:off x="2610456" y="4101974"/>
            <a:ext cx="846719" cy="387124"/>
          </a:xfrm>
          <a:custGeom>
            <a:avLst/>
            <a:gdLst>
              <a:gd name="connsiteX0" fmla="*/ 5744 w 846719"/>
              <a:gd name="connsiteY0" fmla="*/ 333501 h 387124"/>
              <a:gd name="connsiteX1" fmla="*/ 161319 w 846719"/>
              <a:gd name="connsiteY1" fmla="*/ 368426 h 387124"/>
              <a:gd name="connsiteX2" fmla="*/ 323244 w 846719"/>
              <a:gd name="connsiteY2" fmla="*/ 384301 h 387124"/>
              <a:gd name="connsiteX3" fmla="*/ 564544 w 846719"/>
              <a:gd name="connsiteY3" fmla="*/ 311276 h 387124"/>
              <a:gd name="connsiteX4" fmla="*/ 535969 w 846719"/>
              <a:gd name="connsiteY4" fmla="*/ 355726 h 387124"/>
              <a:gd name="connsiteX5" fmla="*/ 694719 w 846719"/>
              <a:gd name="connsiteY5" fmla="*/ 196976 h 387124"/>
              <a:gd name="connsiteX6" fmla="*/ 672494 w 846719"/>
              <a:gd name="connsiteY6" fmla="*/ 273176 h 387124"/>
              <a:gd name="connsiteX7" fmla="*/ 843944 w 846719"/>
              <a:gd name="connsiteY7" fmla="*/ 3301 h 387124"/>
              <a:gd name="connsiteX8" fmla="*/ 764569 w 846719"/>
              <a:gd name="connsiteY8" fmla="*/ 133476 h 387124"/>
              <a:gd name="connsiteX9" fmla="*/ 583594 w 846719"/>
              <a:gd name="connsiteY9" fmla="*/ 289051 h 387124"/>
              <a:gd name="connsiteX10" fmla="*/ 374044 w 846719"/>
              <a:gd name="connsiteY10" fmla="*/ 352551 h 387124"/>
              <a:gd name="connsiteX11" fmla="*/ 5744 w 846719"/>
              <a:gd name="connsiteY11" fmla="*/ 333501 h 38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6719" h="387124">
                <a:moveTo>
                  <a:pt x="5744" y="333501"/>
                </a:moveTo>
                <a:cubicBezTo>
                  <a:pt x="-29710" y="336147"/>
                  <a:pt x="108402" y="359959"/>
                  <a:pt x="161319" y="368426"/>
                </a:cubicBezTo>
                <a:cubicBezTo>
                  <a:pt x="214236" y="376893"/>
                  <a:pt x="256040" y="393826"/>
                  <a:pt x="323244" y="384301"/>
                </a:cubicBezTo>
                <a:cubicBezTo>
                  <a:pt x="390448" y="374776"/>
                  <a:pt x="529090" y="316038"/>
                  <a:pt x="564544" y="311276"/>
                </a:cubicBezTo>
                <a:cubicBezTo>
                  <a:pt x="599998" y="306514"/>
                  <a:pt x="514273" y="374776"/>
                  <a:pt x="535969" y="355726"/>
                </a:cubicBezTo>
                <a:cubicBezTo>
                  <a:pt x="557665" y="336676"/>
                  <a:pt x="671965" y="210734"/>
                  <a:pt x="694719" y="196976"/>
                </a:cubicBezTo>
                <a:cubicBezTo>
                  <a:pt x="717473" y="183218"/>
                  <a:pt x="647623" y="305455"/>
                  <a:pt x="672494" y="273176"/>
                </a:cubicBezTo>
                <a:cubicBezTo>
                  <a:pt x="697365" y="240897"/>
                  <a:pt x="828598" y="26584"/>
                  <a:pt x="843944" y="3301"/>
                </a:cubicBezTo>
                <a:cubicBezTo>
                  <a:pt x="859290" y="-19982"/>
                  <a:pt x="807961" y="85851"/>
                  <a:pt x="764569" y="133476"/>
                </a:cubicBezTo>
                <a:cubicBezTo>
                  <a:pt x="721177" y="181101"/>
                  <a:pt x="648682" y="252538"/>
                  <a:pt x="583594" y="289051"/>
                </a:cubicBezTo>
                <a:cubicBezTo>
                  <a:pt x="518506" y="325564"/>
                  <a:pt x="467177" y="340909"/>
                  <a:pt x="374044" y="352551"/>
                </a:cubicBezTo>
                <a:cubicBezTo>
                  <a:pt x="280911" y="364193"/>
                  <a:pt x="41198" y="330855"/>
                  <a:pt x="5744" y="3335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6E31D214-29D2-753A-6B07-C194BA06024A}"/>
              </a:ext>
            </a:extLst>
          </p:cNvPr>
          <p:cNvSpPr/>
          <p:nvPr/>
        </p:nvSpPr>
        <p:spPr>
          <a:xfrm>
            <a:off x="2743136" y="4200010"/>
            <a:ext cx="435168" cy="197460"/>
          </a:xfrm>
          <a:custGeom>
            <a:avLst/>
            <a:gdLst>
              <a:gd name="connsiteX0" fmla="*/ 64 w 435168"/>
              <a:gd name="connsiteY0" fmla="*/ 197365 h 197460"/>
              <a:gd name="connsiteX1" fmla="*/ 123889 w 435168"/>
              <a:gd name="connsiteY1" fmla="*/ 105290 h 197460"/>
              <a:gd name="connsiteX2" fmla="*/ 285814 w 435168"/>
              <a:gd name="connsiteY2" fmla="*/ 89415 h 197460"/>
              <a:gd name="connsiteX3" fmla="*/ 241364 w 435168"/>
              <a:gd name="connsiteY3" fmla="*/ 121165 h 197460"/>
              <a:gd name="connsiteX4" fmla="*/ 257239 w 435168"/>
              <a:gd name="connsiteY4" fmla="*/ 73540 h 197460"/>
              <a:gd name="connsiteX5" fmla="*/ 346139 w 435168"/>
              <a:gd name="connsiteY5" fmla="*/ 124340 h 197460"/>
              <a:gd name="connsiteX6" fmla="*/ 336614 w 435168"/>
              <a:gd name="connsiteY6" fmla="*/ 184665 h 197460"/>
              <a:gd name="connsiteX7" fmla="*/ 349314 w 435168"/>
              <a:gd name="connsiteY7" fmla="*/ 124340 h 197460"/>
              <a:gd name="connsiteX8" fmla="*/ 435039 w 435168"/>
              <a:gd name="connsiteY8" fmla="*/ 515 h 197460"/>
              <a:gd name="connsiteX9" fmla="*/ 362014 w 435168"/>
              <a:gd name="connsiteY9" fmla="*/ 79890 h 197460"/>
              <a:gd name="connsiteX10" fmla="*/ 127064 w 435168"/>
              <a:gd name="connsiteY10" fmla="*/ 73540 h 197460"/>
              <a:gd name="connsiteX11" fmla="*/ 98489 w 435168"/>
              <a:gd name="connsiteY11" fmla="*/ 64015 h 197460"/>
              <a:gd name="connsiteX12" fmla="*/ 139764 w 435168"/>
              <a:gd name="connsiteY12" fmla="*/ 86240 h 197460"/>
              <a:gd name="connsiteX13" fmla="*/ 64 w 435168"/>
              <a:gd name="connsiteY13" fmla="*/ 197365 h 197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5168" h="197460">
                <a:moveTo>
                  <a:pt x="64" y="197365"/>
                </a:moveTo>
                <a:cubicBezTo>
                  <a:pt x="-2582" y="200540"/>
                  <a:pt x="76264" y="123282"/>
                  <a:pt x="123889" y="105290"/>
                </a:cubicBezTo>
                <a:cubicBezTo>
                  <a:pt x="171514" y="87298"/>
                  <a:pt x="266235" y="86769"/>
                  <a:pt x="285814" y="89415"/>
                </a:cubicBezTo>
                <a:cubicBezTo>
                  <a:pt x="305393" y="92061"/>
                  <a:pt x="246126" y="123811"/>
                  <a:pt x="241364" y="121165"/>
                </a:cubicBezTo>
                <a:cubicBezTo>
                  <a:pt x="236602" y="118519"/>
                  <a:pt x="239777" y="73011"/>
                  <a:pt x="257239" y="73540"/>
                </a:cubicBezTo>
                <a:cubicBezTo>
                  <a:pt x="274701" y="74069"/>
                  <a:pt x="332910" y="105819"/>
                  <a:pt x="346139" y="124340"/>
                </a:cubicBezTo>
                <a:cubicBezTo>
                  <a:pt x="359368" y="142861"/>
                  <a:pt x="336085" y="184665"/>
                  <a:pt x="336614" y="184665"/>
                </a:cubicBezTo>
                <a:cubicBezTo>
                  <a:pt x="337143" y="184665"/>
                  <a:pt x="332910" y="155032"/>
                  <a:pt x="349314" y="124340"/>
                </a:cubicBezTo>
                <a:cubicBezTo>
                  <a:pt x="365718" y="93648"/>
                  <a:pt x="432922" y="7923"/>
                  <a:pt x="435039" y="515"/>
                </a:cubicBezTo>
                <a:cubicBezTo>
                  <a:pt x="437156" y="-6893"/>
                  <a:pt x="413343" y="67719"/>
                  <a:pt x="362014" y="79890"/>
                </a:cubicBezTo>
                <a:cubicBezTo>
                  <a:pt x="310685" y="92061"/>
                  <a:pt x="170985" y="76186"/>
                  <a:pt x="127064" y="73540"/>
                </a:cubicBezTo>
                <a:cubicBezTo>
                  <a:pt x="83143" y="70894"/>
                  <a:pt x="96372" y="61898"/>
                  <a:pt x="98489" y="64015"/>
                </a:cubicBezTo>
                <a:cubicBezTo>
                  <a:pt x="100606" y="66132"/>
                  <a:pt x="155639" y="64544"/>
                  <a:pt x="139764" y="86240"/>
                </a:cubicBezTo>
                <a:cubicBezTo>
                  <a:pt x="123889" y="107936"/>
                  <a:pt x="2710" y="194190"/>
                  <a:pt x="64" y="1973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AC49D1AB-A76A-39EB-3DD2-E24B16B04F04}"/>
              </a:ext>
            </a:extLst>
          </p:cNvPr>
          <p:cNvSpPr/>
          <p:nvPr/>
        </p:nvSpPr>
        <p:spPr>
          <a:xfrm>
            <a:off x="3646618" y="3381241"/>
            <a:ext cx="287419" cy="879046"/>
          </a:xfrm>
          <a:custGeom>
            <a:avLst/>
            <a:gdLst>
              <a:gd name="connsiteX0" fmla="*/ 277682 w 287419"/>
              <a:gd name="connsiteY0" fmla="*/ 134 h 879046"/>
              <a:gd name="connsiteX1" fmla="*/ 274507 w 287419"/>
              <a:gd name="connsiteY1" fmla="*/ 270009 h 879046"/>
              <a:gd name="connsiteX2" fmla="*/ 118932 w 287419"/>
              <a:gd name="connsiteY2" fmla="*/ 600209 h 879046"/>
              <a:gd name="connsiteX3" fmla="*/ 157032 w 287419"/>
              <a:gd name="connsiteY3" fmla="*/ 543059 h 879046"/>
              <a:gd name="connsiteX4" fmla="*/ 4632 w 287419"/>
              <a:gd name="connsiteY4" fmla="*/ 870084 h 879046"/>
              <a:gd name="connsiteX5" fmla="*/ 36382 w 287419"/>
              <a:gd name="connsiteY5" fmla="*/ 793884 h 879046"/>
              <a:gd name="connsiteX6" fmla="*/ 223707 w 287419"/>
              <a:gd name="connsiteY6" fmla="*/ 346209 h 879046"/>
              <a:gd name="connsiteX7" fmla="*/ 268157 w 287419"/>
              <a:gd name="connsiteY7" fmla="*/ 235084 h 879046"/>
              <a:gd name="connsiteX8" fmla="*/ 277682 w 287419"/>
              <a:gd name="connsiteY8" fmla="*/ 134 h 87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7419" h="879046">
                <a:moveTo>
                  <a:pt x="277682" y="134"/>
                </a:moveTo>
                <a:cubicBezTo>
                  <a:pt x="278740" y="5955"/>
                  <a:pt x="300965" y="169996"/>
                  <a:pt x="274507" y="270009"/>
                </a:cubicBezTo>
                <a:cubicBezTo>
                  <a:pt x="248049" y="370022"/>
                  <a:pt x="138511" y="554701"/>
                  <a:pt x="118932" y="600209"/>
                </a:cubicBezTo>
                <a:cubicBezTo>
                  <a:pt x="99353" y="645717"/>
                  <a:pt x="176082" y="498080"/>
                  <a:pt x="157032" y="543059"/>
                </a:cubicBezTo>
                <a:cubicBezTo>
                  <a:pt x="137982" y="588038"/>
                  <a:pt x="24740" y="828280"/>
                  <a:pt x="4632" y="870084"/>
                </a:cubicBezTo>
                <a:cubicBezTo>
                  <a:pt x="-15476" y="911888"/>
                  <a:pt x="36382" y="793884"/>
                  <a:pt x="36382" y="793884"/>
                </a:cubicBezTo>
                <a:lnTo>
                  <a:pt x="223707" y="346209"/>
                </a:lnTo>
                <a:cubicBezTo>
                  <a:pt x="262336" y="253076"/>
                  <a:pt x="257044" y="290647"/>
                  <a:pt x="268157" y="235084"/>
                </a:cubicBezTo>
                <a:cubicBezTo>
                  <a:pt x="279270" y="179521"/>
                  <a:pt x="276624" y="-5687"/>
                  <a:pt x="277682" y="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C1C7B81D-4171-835D-74DB-9A9CA23E21D1}"/>
              </a:ext>
            </a:extLst>
          </p:cNvPr>
          <p:cNvSpPr/>
          <p:nvPr/>
        </p:nvSpPr>
        <p:spPr>
          <a:xfrm>
            <a:off x="2631823" y="3362578"/>
            <a:ext cx="754513" cy="390643"/>
          </a:xfrm>
          <a:custGeom>
            <a:avLst/>
            <a:gdLst>
              <a:gd name="connsiteX0" fmla="*/ 95502 w 754513"/>
              <a:gd name="connsiteY0" fmla="*/ 123572 h 390643"/>
              <a:gd name="connsiteX1" fmla="*/ 252 w 754513"/>
              <a:gd name="connsiteY1" fmla="*/ 282322 h 390643"/>
              <a:gd name="connsiteX2" fmla="*/ 66927 w 754513"/>
              <a:gd name="connsiteY2" fmla="*/ 253747 h 390643"/>
              <a:gd name="connsiteX3" fmla="*/ 44702 w 754513"/>
              <a:gd name="connsiteY3" fmla="*/ 339472 h 390643"/>
              <a:gd name="connsiteX4" fmla="*/ 203452 w 754513"/>
              <a:gd name="connsiteY4" fmla="*/ 266447 h 390643"/>
              <a:gd name="connsiteX5" fmla="*/ 235202 w 754513"/>
              <a:gd name="connsiteY5" fmla="*/ 314072 h 390643"/>
              <a:gd name="connsiteX6" fmla="*/ 390777 w 754513"/>
              <a:gd name="connsiteY6" fmla="*/ 383922 h 390643"/>
              <a:gd name="connsiteX7" fmla="*/ 717802 w 754513"/>
              <a:gd name="connsiteY7" fmla="*/ 383922 h 390643"/>
              <a:gd name="connsiteX8" fmla="*/ 749552 w 754513"/>
              <a:gd name="connsiteY8" fmla="*/ 348997 h 390643"/>
              <a:gd name="connsiteX9" fmla="*/ 743202 w 754513"/>
              <a:gd name="connsiteY9" fmla="*/ 266447 h 390643"/>
              <a:gd name="connsiteX10" fmla="*/ 720977 w 754513"/>
              <a:gd name="connsiteY10" fmla="*/ 212472 h 390643"/>
              <a:gd name="connsiteX11" fmla="*/ 584452 w 754513"/>
              <a:gd name="connsiteY11" fmla="*/ 107697 h 390643"/>
              <a:gd name="connsiteX12" fmla="*/ 476502 w 754513"/>
              <a:gd name="connsiteY12" fmla="*/ 34672 h 390643"/>
              <a:gd name="connsiteX13" fmla="*/ 286002 w 754513"/>
              <a:gd name="connsiteY13" fmla="*/ 2922 h 390643"/>
              <a:gd name="connsiteX14" fmla="*/ 171702 w 754513"/>
              <a:gd name="connsiteY14" fmla="*/ 6097 h 390643"/>
              <a:gd name="connsiteX15" fmla="*/ 184402 w 754513"/>
              <a:gd name="connsiteY15" fmla="*/ 44197 h 390643"/>
              <a:gd name="connsiteX16" fmla="*/ 168527 w 754513"/>
              <a:gd name="connsiteY16" fmla="*/ 56897 h 390643"/>
              <a:gd name="connsiteX17" fmla="*/ 168527 w 754513"/>
              <a:gd name="connsiteY17" fmla="*/ 88647 h 390643"/>
              <a:gd name="connsiteX18" fmla="*/ 95502 w 754513"/>
              <a:gd name="connsiteY18" fmla="*/ 123572 h 39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54513" h="390643">
                <a:moveTo>
                  <a:pt x="95502" y="123572"/>
                </a:moveTo>
                <a:cubicBezTo>
                  <a:pt x="67456" y="155851"/>
                  <a:pt x="5014" y="260626"/>
                  <a:pt x="252" y="282322"/>
                </a:cubicBezTo>
                <a:cubicBezTo>
                  <a:pt x="-4510" y="304018"/>
                  <a:pt x="59519" y="244222"/>
                  <a:pt x="66927" y="253747"/>
                </a:cubicBezTo>
                <a:cubicBezTo>
                  <a:pt x="74335" y="263272"/>
                  <a:pt x="21948" y="337355"/>
                  <a:pt x="44702" y="339472"/>
                </a:cubicBezTo>
                <a:cubicBezTo>
                  <a:pt x="67456" y="341589"/>
                  <a:pt x="171702" y="270680"/>
                  <a:pt x="203452" y="266447"/>
                </a:cubicBezTo>
                <a:cubicBezTo>
                  <a:pt x="235202" y="262214"/>
                  <a:pt x="203981" y="294493"/>
                  <a:pt x="235202" y="314072"/>
                </a:cubicBezTo>
                <a:cubicBezTo>
                  <a:pt x="266423" y="333651"/>
                  <a:pt x="310344" y="372280"/>
                  <a:pt x="390777" y="383922"/>
                </a:cubicBezTo>
                <a:cubicBezTo>
                  <a:pt x="471210" y="395564"/>
                  <a:pt x="658006" y="389743"/>
                  <a:pt x="717802" y="383922"/>
                </a:cubicBezTo>
                <a:cubicBezTo>
                  <a:pt x="777598" y="378101"/>
                  <a:pt x="745319" y="368576"/>
                  <a:pt x="749552" y="348997"/>
                </a:cubicBezTo>
                <a:cubicBezTo>
                  <a:pt x="753785" y="329418"/>
                  <a:pt x="747965" y="289201"/>
                  <a:pt x="743202" y="266447"/>
                </a:cubicBezTo>
                <a:cubicBezTo>
                  <a:pt x="738439" y="243693"/>
                  <a:pt x="747435" y="238930"/>
                  <a:pt x="720977" y="212472"/>
                </a:cubicBezTo>
                <a:cubicBezTo>
                  <a:pt x="694519" y="186014"/>
                  <a:pt x="625198" y="137330"/>
                  <a:pt x="584452" y="107697"/>
                </a:cubicBezTo>
                <a:cubicBezTo>
                  <a:pt x="543706" y="78064"/>
                  <a:pt x="526244" y="52134"/>
                  <a:pt x="476502" y="34672"/>
                </a:cubicBezTo>
                <a:cubicBezTo>
                  <a:pt x="426760" y="17209"/>
                  <a:pt x="336802" y="7684"/>
                  <a:pt x="286002" y="2922"/>
                </a:cubicBezTo>
                <a:cubicBezTo>
                  <a:pt x="235202" y="-1840"/>
                  <a:pt x="188635" y="-782"/>
                  <a:pt x="171702" y="6097"/>
                </a:cubicBezTo>
                <a:cubicBezTo>
                  <a:pt x="154769" y="12976"/>
                  <a:pt x="184931" y="35730"/>
                  <a:pt x="184402" y="44197"/>
                </a:cubicBezTo>
                <a:cubicBezTo>
                  <a:pt x="183873" y="52664"/>
                  <a:pt x="171173" y="49489"/>
                  <a:pt x="168527" y="56897"/>
                </a:cubicBezTo>
                <a:cubicBezTo>
                  <a:pt x="165881" y="64305"/>
                  <a:pt x="173290" y="80180"/>
                  <a:pt x="168527" y="88647"/>
                </a:cubicBezTo>
                <a:cubicBezTo>
                  <a:pt x="163764" y="97114"/>
                  <a:pt x="123548" y="91293"/>
                  <a:pt x="95502" y="1235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7F1F1082-724F-0161-6E3F-C4D5BA3254C7}"/>
              </a:ext>
            </a:extLst>
          </p:cNvPr>
          <p:cNvSpPr/>
          <p:nvPr/>
        </p:nvSpPr>
        <p:spPr>
          <a:xfrm>
            <a:off x="2582736" y="2736569"/>
            <a:ext cx="233523" cy="338281"/>
          </a:xfrm>
          <a:custGeom>
            <a:avLst/>
            <a:gdLst>
              <a:gd name="connsiteX0" fmla="*/ 233489 w 233523"/>
              <a:gd name="connsiteY0" fmla="*/ 281 h 338281"/>
              <a:gd name="connsiteX1" fmla="*/ 33464 w 233523"/>
              <a:gd name="connsiteY1" fmla="*/ 193956 h 338281"/>
              <a:gd name="connsiteX2" fmla="*/ 65214 w 233523"/>
              <a:gd name="connsiteY2" fmla="*/ 149506 h 338281"/>
              <a:gd name="connsiteX3" fmla="*/ 1714 w 233523"/>
              <a:gd name="connsiteY3" fmla="*/ 336831 h 338281"/>
              <a:gd name="connsiteX4" fmla="*/ 20764 w 233523"/>
              <a:gd name="connsiteY4" fmla="*/ 232056 h 338281"/>
              <a:gd name="connsiteX5" fmla="*/ 49339 w 233523"/>
              <a:gd name="connsiteY5" fmla="*/ 152681 h 338281"/>
              <a:gd name="connsiteX6" fmla="*/ 233489 w 233523"/>
              <a:gd name="connsiteY6" fmla="*/ 281 h 338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3523" h="338281">
                <a:moveTo>
                  <a:pt x="233489" y="281"/>
                </a:moveTo>
                <a:cubicBezTo>
                  <a:pt x="230843" y="7160"/>
                  <a:pt x="61510" y="169085"/>
                  <a:pt x="33464" y="193956"/>
                </a:cubicBezTo>
                <a:cubicBezTo>
                  <a:pt x="5418" y="218827"/>
                  <a:pt x="70506" y="125693"/>
                  <a:pt x="65214" y="149506"/>
                </a:cubicBezTo>
                <a:cubicBezTo>
                  <a:pt x="59922" y="173319"/>
                  <a:pt x="9122" y="323073"/>
                  <a:pt x="1714" y="336831"/>
                </a:cubicBezTo>
                <a:cubicBezTo>
                  <a:pt x="-5694" y="350589"/>
                  <a:pt x="12827" y="262748"/>
                  <a:pt x="20764" y="232056"/>
                </a:cubicBezTo>
                <a:cubicBezTo>
                  <a:pt x="28701" y="201364"/>
                  <a:pt x="12827" y="190781"/>
                  <a:pt x="49339" y="152681"/>
                </a:cubicBezTo>
                <a:cubicBezTo>
                  <a:pt x="85851" y="114581"/>
                  <a:pt x="236135" y="-6598"/>
                  <a:pt x="233489" y="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D9EEDAD7-331E-F92D-6144-CB3706925F21}"/>
              </a:ext>
            </a:extLst>
          </p:cNvPr>
          <p:cNvSpPr/>
          <p:nvPr/>
        </p:nvSpPr>
        <p:spPr>
          <a:xfrm>
            <a:off x="3402471" y="2832765"/>
            <a:ext cx="240641" cy="467279"/>
          </a:xfrm>
          <a:custGeom>
            <a:avLst/>
            <a:gdLst>
              <a:gd name="connsiteX0" fmla="*/ 1129 w 240641"/>
              <a:gd name="connsiteY0" fmla="*/ 2510 h 467279"/>
              <a:gd name="connsiteX1" fmla="*/ 229729 w 240641"/>
              <a:gd name="connsiteY1" fmla="*/ 450185 h 467279"/>
              <a:gd name="connsiteX2" fmla="*/ 197979 w 240641"/>
              <a:gd name="connsiteY2" fmla="*/ 364460 h 467279"/>
              <a:gd name="connsiteX3" fmla="*/ 144004 w 240641"/>
              <a:gd name="connsiteY3" fmla="*/ 272385 h 467279"/>
              <a:gd name="connsiteX4" fmla="*/ 1129 w 240641"/>
              <a:gd name="connsiteY4" fmla="*/ 2510 h 467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641" h="467279">
                <a:moveTo>
                  <a:pt x="1129" y="2510"/>
                </a:moveTo>
                <a:cubicBezTo>
                  <a:pt x="15417" y="32143"/>
                  <a:pt x="196921" y="389860"/>
                  <a:pt x="229729" y="450185"/>
                </a:cubicBezTo>
                <a:cubicBezTo>
                  <a:pt x="262537" y="510510"/>
                  <a:pt x="212267" y="394093"/>
                  <a:pt x="197979" y="364460"/>
                </a:cubicBezTo>
                <a:cubicBezTo>
                  <a:pt x="183691" y="334827"/>
                  <a:pt x="175754" y="330593"/>
                  <a:pt x="144004" y="272385"/>
                </a:cubicBezTo>
                <a:cubicBezTo>
                  <a:pt x="112254" y="214177"/>
                  <a:pt x="-13159" y="-27123"/>
                  <a:pt x="1129" y="25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A6438953-893F-D71C-799C-3CCE5D755A2B}"/>
              </a:ext>
            </a:extLst>
          </p:cNvPr>
          <p:cNvSpPr/>
          <p:nvPr/>
        </p:nvSpPr>
        <p:spPr>
          <a:xfrm>
            <a:off x="3562970" y="3398752"/>
            <a:ext cx="253609" cy="917545"/>
          </a:xfrm>
          <a:custGeom>
            <a:avLst/>
            <a:gdLst>
              <a:gd name="connsiteX0" fmla="*/ 123205 w 253609"/>
              <a:gd name="connsiteY0" fmla="*/ 14373 h 917545"/>
              <a:gd name="connsiteX1" fmla="*/ 135905 w 253609"/>
              <a:gd name="connsiteY1" fmla="*/ 290598 h 917545"/>
              <a:gd name="connsiteX2" fmla="*/ 145430 w 253609"/>
              <a:gd name="connsiteY2" fmla="*/ 277898 h 917545"/>
              <a:gd name="connsiteX3" fmla="*/ 129555 w 253609"/>
              <a:gd name="connsiteY3" fmla="*/ 471573 h 917545"/>
              <a:gd name="connsiteX4" fmla="*/ 123205 w 253609"/>
              <a:gd name="connsiteY4" fmla="*/ 446173 h 917545"/>
              <a:gd name="connsiteX5" fmla="*/ 2555 w 253609"/>
              <a:gd name="connsiteY5" fmla="*/ 897023 h 917545"/>
              <a:gd name="connsiteX6" fmla="*/ 50180 w 253609"/>
              <a:gd name="connsiteY6" fmla="*/ 808123 h 917545"/>
              <a:gd name="connsiteX7" fmla="*/ 158130 w 253609"/>
              <a:gd name="connsiteY7" fmla="*/ 516023 h 917545"/>
              <a:gd name="connsiteX8" fmla="*/ 154955 w 253609"/>
              <a:gd name="connsiteY8" fmla="*/ 579523 h 917545"/>
              <a:gd name="connsiteX9" fmla="*/ 253380 w 253609"/>
              <a:gd name="connsiteY9" fmla="*/ 341398 h 917545"/>
              <a:gd name="connsiteX10" fmla="*/ 123205 w 253609"/>
              <a:gd name="connsiteY10" fmla="*/ 547773 h 917545"/>
              <a:gd name="connsiteX11" fmla="*/ 123205 w 253609"/>
              <a:gd name="connsiteY11" fmla="*/ 458873 h 917545"/>
              <a:gd name="connsiteX12" fmla="*/ 132730 w 253609"/>
              <a:gd name="connsiteY12" fmla="*/ 293773 h 917545"/>
              <a:gd name="connsiteX13" fmla="*/ 123205 w 253609"/>
              <a:gd name="connsiteY13" fmla="*/ 65173 h 917545"/>
              <a:gd name="connsiteX14" fmla="*/ 123205 w 253609"/>
              <a:gd name="connsiteY14" fmla="*/ 14373 h 91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3609" h="917545">
                <a:moveTo>
                  <a:pt x="123205" y="14373"/>
                </a:moveTo>
                <a:cubicBezTo>
                  <a:pt x="125322" y="51944"/>
                  <a:pt x="132201" y="246677"/>
                  <a:pt x="135905" y="290598"/>
                </a:cubicBezTo>
                <a:cubicBezTo>
                  <a:pt x="139609" y="334519"/>
                  <a:pt x="146488" y="247736"/>
                  <a:pt x="145430" y="277898"/>
                </a:cubicBezTo>
                <a:cubicBezTo>
                  <a:pt x="144372" y="308060"/>
                  <a:pt x="133259" y="443527"/>
                  <a:pt x="129555" y="471573"/>
                </a:cubicBezTo>
                <a:cubicBezTo>
                  <a:pt x="125851" y="499619"/>
                  <a:pt x="144372" y="375265"/>
                  <a:pt x="123205" y="446173"/>
                </a:cubicBezTo>
                <a:cubicBezTo>
                  <a:pt x="102038" y="517081"/>
                  <a:pt x="14726" y="836698"/>
                  <a:pt x="2555" y="897023"/>
                </a:cubicBezTo>
                <a:cubicBezTo>
                  <a:pt x="-9616" y="957348"/>
                  <a:pt x="24251" y="871623"/>
                  <a:pt x="50180" y="808123"/>
                </a:cubicBezTo>
                <a:cubicBezTo>
                  <a:pt x="76109" y="744623"/>
                  <a:pt x="140668" y="554123"/>
                  <a:pt x="158130" y="516023"/>
                </a:cubicBezTo>
                <a:cubicBezTo>
                  <a:pt x="175592" y="477923"/>
                  <a:pt x="139080" y="608627"/>
                  <a:pt x="154955" y="579523"/>
                </a:cubicBezTo>
                <a:cubicBezTo>
                  <a:pt x="170830" y="550419"/>
                  <a:pt x="258672" y="346690"/>
                  <a:pt x="253380" y="341398"/>
                </a:cubicBezTo>
                <a:cubicBezTo>
                  <a:pt x="248088" y="336106"/>
                  <a:pt x="144901" y="528194"/>
                  <a:pt x="123205" y="547773"/>
                </a:cubicBezTo>
                <a:cubicBezTo>
                  <a:pt x="101509" y="567352"/>
                  <a:pt x="121617" y="501206"/>
                  <a:pt x="123205" y="458873"/>
                </a:cubicBezTo>
                <a:cubicBezTo>
                  <a:pt x="124793" y="416540"/>
                  <a:pt x="132730" y="359390"/>
                  <a:pt x="132730" y="293773"/>
                </a:cubicBezTo>
                <a:cubicBezTo>
                  <a:pt x="132730" y="228156"/>
                  <a:pt x="122147" y="110681"/>
                  <a:pt x="123205" y="65173"/>
                </a:cubicBezTo>
                <a:cubicBezTo>
                  <a:pt x="124263" y="19665"/>
                  <a:pt x="121088" y="-23198"/>
                  <a:pt x="123205" y="143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2EC1E188-F12F-D828-8B9B-C8556F6AC9B0}"/>
              </a:ext>
            </a:extLst>
          </p:cNvPr>
          <p:cNvSpPr/>
          <p:nvPr/>
        </p:nvSpPr>
        <p:spPr>
          <a:xfrm>
            <a:off x="3345741" y="2817315"/>
            <a:ext cx="248386" cy="1132787"/>
          </a:xfrm>
          <a:custGeom>
            <a:avLst/>
            <a:gdLst>
              <a:gd name="connsiteX0" fmla="*/ 709 w 248386"/>
              <a:gd name="connsiteY0" fmla="*/ 2085 h 1132787"/>
              <a:gd name="connsiteX1" fmla="*/ 226134 w 248386"/>
              <a:gd name="connsiteY1" fmla="*/ 560885 h 1132787"/>
              <a:gd name="connsiteX2" fmla="*/ 219784 w 248386"/>
              <a:gd name="connsiteY2" fmla="*/ 522785 h 1132787"/>
              <a:gd name="connsiteX3" fmla="*/ 226134 w 248386"/>
              <a:gd name="connsiteY3" fmla="*/ 821235 h 1132787"/>
              <a:gd name="connsiteX4" fmla="*/ 226134 w 248386"/>
              <a:gd name="connsiteY4" fmla="*/ 783135 h 1132787"/>
              <a:gd name="connsiteX5" fmla="*/ 200734 w 248386"/>
              <a:gd name="connsiteY5" fmla="*/ 1119685 h 1132787"/>
              <a:gd name="connsiteX6" fmla="*/ 216609 w 248386"/>
              <a:gd name="connsiteY6" fmla="*/ 1018085 h 1132787"/>
              <a:gd name="connsiteX7" fmla="*/ 248359 w 248386"/>
              <a:gd name="connsiteY7" fmla="*/ 592635 h 1132787"/>
              <a:gd name="connsiteX8" fmla="*/ 219784 w 248386"/>
              <a:gd name="connsiteY8" fmla="*/ 494210 h 1132787"/>
              <a:gd name="connsiteX9" fmla="*/ 115009 w 248386"/>
              <a:gd name="connsiteY9" fmla="*/ 306885 h 1132787"/>
              <a:gd name="connsiteX10" fmla="*/ 153109 w 248386"/>
              <a:gd name="connsiteY10" fmla="*/ 367210 h 1132787"/>
              <a:gd name="connsiteX11" fmla="*/ 709 w 248386"/>
              <a:gd name="connsiteY11" fmla="*/ 2085 h 1132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8386" h="1132787">
                <a:moveTo>
                  <a:pt x="709" y="2085"/>
                </a:moveTo>
                <a:cubicBezTo>
                  <a:pt x="12880" y="34364"/>
                  <a:pt x="189622" y="474102"/>
                  <a:pt x="226134" y="560885"/>
                </a:cubicBezTo>
                <a:cubicBezTo>
                  <a:pt x="262646" y="647668"/>
                  <a:pt x="219784" y="479393"/>
                  <a:pt x="219784" y="522785"/>
                </a:cubicBezTo>
                <a:cubicBezTo>
                  <a:pt x="219784" y="566177"/>
                  <a:pt x="225076" y="777843"/>
                  <a:pt x="226134" y="821235"/>
                </a:cubicBezTo>
                <a:cubicBezTo>
                  <a:pt x="227192" y="864627"/>
                  <a:pt x="230367" y="733393"/>
                  <a:pt x="226134" y="783135"/>
                </a:cubicBezTo>
                <a:cubicBezTo>
                  <a:pt x="221901" y="832877"/>
                  <a:pt x="202321" y="1080527"/>
                  <a:pt x="200734" y="1119685"/>
                </a:cubicBezTo>
                <a:cubicBezTo>
                  <a:pt x="199147" y="1158843"/>
                  <a:pt x="208672" y="1105927"/>
                  <a:pt x="216609" y="1018085"/>
                </a:cubicBezTo>
                <a:cubicBezTo>
                  <a:pt x="224547" y="930243"/>
                  <a:pt x="247830" y="679947"/>
                  <a:pt x="248359" y="592635"/>
                </a:cubicBezTo>
                <a:cubicBezTo>
                  <a:pt x="248888" y="505323"/>
                  <a:pt x="242009" y="541835"/>
                  <a:pt x="219784" y="494210"/>
                </a:cubicBezTo>
                <a:cubicBezTo>
                  <a:pt x="197559" y="446585"/>
                  <a:pt x="126122" y="328052"/>
                  <a:pt x="115009" y="306885"/>
                </a:cubicBezTo>
                <a:cubicBezTo>
                  <a:pt x="103897" y="285718"/>
                  <a:pt x="169513" y="412189"/>
                  <a:pt x="153109" y="367210"/>
                </a:cubicBezTo>
                <a:cubicBezTo>
                  <a:pt x="136705" y="322231"/>
                  <a:pt x="-11462" y="-30194"/>
                  <a:pt x="709" y="20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2541F05E-346A-6E94-7089-9F356975437C}"/>
              </a:ext>
            </a:extLst>
          </p:cNvPr>
          <p:cNvSpPr/>
          <p:nvPr/>
        </p:nvSpPr>
        <p:spPr>
          <a:xfrm>
            <a:off x="3408669" y="3520100"/>
            <a:ext cx="201413" cy="904013"/>
          </a:xfrm>
          <a:custGeom>
            <a:avLst/>
            <a:gdLst>
              <a:gd name="connsiteX0" fmla="*/ 201306 w 201413"/>
              <a:gd name="connsiteY0" fmla="*/ 975 h 904013"/>
              <a:gd name="connsiteX1" fmla="*/ 128281 w 201413"/>
              <a:gd name="connsiteY1" fmla="*/ 591525 h 904013"/>
              <a:gd name="connsiteX2" fmla="*/ 153681 w 201413"/>
              <a:gd name="connsiteY2" fmla="*/ 524850 h 904013"/>
              <a:gd name="connsiteX3" fmla="*/ 7631 w 201413"/>
              <a:gd name="connsiteY3" fmla="*/ 883625 h 904013"/>
              <a:gd name="connsiteX4" fmla="*/ 29856 w 201413"/>
              <a:gd name="connsiteY4" fmla="*/ 816950 h 904013"/>
              <a:gd name="connsiteX5" fmla="*/ 109231 w 201413"/>
              <a:gd name="connsiteY5" fmla="*/ 461350 h 904013"/>
              <a:gd name="connsiteX6" fmla="*/ 201306 w 201413"/>
              <a:gd name="connsiteY6" fmla="*/ 975 h 90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413" h="904013">
                <a:moveTo>
                  <a:pt x="201306" y="975"/>
                </a:moveTo>
                <a:cubicBezTo>
                  <a:pt x="204481" y="22671"/>
                  <a:pt x="136219" y="504212"/>
                  <a:pt x="128281" y="591525"/>
                </a:cubicBezTo>
                <a:cubicBezTo>
                  <a:pt x="120343" y="678838"/>
                  <a:pt x="173789" y="476167"/>
                  <a:pt x="153681" y="524850"/>
                </a:cubicBezTo>
                <a:cubicBezTo>
                  <a:pt x="133573" y="573533"/>
                  <a:pt x="28268" y="834942"/>
                  <a:pt x="7631" y="883625"/>
                </a:cubicBezTo>
                <a:cubicBezTo>
                  <a:pt x="-13007" y="932308"/>
                  <a:pt x="12923" y="887329"/>
                  <a:pt x="29856" y="816950"/>
                </a:cubicBezTo>
                <a:cubicBezTo>
                  <a:pt x="46789" y="746571"/>
                  <a:pt x="79069" y="597346"/>
                  <a:pt x="109231" y="461350"/>
                </a:cubicBezTo>
                <a:cubicBezTo>
                  <a:pt x="139393" y="325354"/>
                  <a:pt x="198131" y="-20721"/>
                  <a:pt x="201306" y="9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FD9ACE9B-80C1-2344-15CB-5F0C7AAABB55}"/>
              </a:ext>
            </a:extLst>
          </p:cNvPr>
          <p:cNvSpPr/>
          <p:nvPr/>
        </p:nvSpPr>
        <p:spPr>
          <a:xfrm>
            <a:off x="2948831" y="3933620"/>
            <a:ext cx="375537" cy="222883"/>
          </a:xfrm>
          <a:custGeom>
            <a:avLst/>
            <a:gdLst>
              <a:gd name="connsiteX0" fmla="*/ 744 w 375537"/>
              <a:gd name="connsiteY0" fmla="*/ 222455 h 222883"/>
              <a:gd name="connsiteX1" fmla="*/ 289669 w 375537"/>
              <a:gd name="connsiteY1" fmla="*/ 57355 h 222883"/>
              <a:gd name="connsiteX2" fmla="*/ 235694 w 375537"/>
              <a:gd name="connsiteY2" fmla="*/ 120855 h 222883"/>
              <a:gd name="connsiteX3" fmla="*/ 375394 w 375537"/>
              <a:gd name="connsiteY3" fmla="*/ 205 h 222883"/>
              <a:gd name="connsiteX4" fmla="*/ 261094 w 375537"/>
              <a:gd name="connsiteY4" fmla="*/ 92280 h 222883"/>
              <a:gd name="connsiteX5" fmla="*/ 207119 w 375537"/>
              <a:gd name="connsiteY5" fmla="*/ 104980 h 222883"/>
              <a:gd name="connsiteX6" fmla="*/ 744 w 375537"/>
              <a:gd name="connsiteY6" fmla="*/ 222455 h 222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5537" h="222883">
                <a:moveTo>
                  <a:pt x="744" y="222455"/>
                </a:moveTo>
                <a:cubicBezTo>
                  <a:pt x="14502" y="214517"/>
                  <a:pt x="250511" y="74288"/>
                  <a:pt x="289669" y="57355"/>
                </a:cubicBezTo>
                <a:cubicBezTo>
                  <a:pt x="328827" y="40422"/>
                  <a:pt x="221407" y="130380"/>
                  <a:pt x="235694" y="120855"/>
                </a:cubicBezTo>
                <a:cubicBezTo>
                  <a:pt x="249981" y="111330"/>
                  <a:pt x="371161" y="4967"/>
                  <a:pt x="375394" y="205"/>
                </a:cubicBezTo>
                <a:cubicBezTo>
                  <a:pt x="379627" y="-4557"/>
                  <a:pt x="289140" y="74817"/>
                  <a:pt x="261094" y="92280"/>
                </a:cubicBezTo>
                <a:cubicBezTo>
                  <a:pt x="233048" y="109742"/>
                  <a:pt x="246277" y="84343"/>
                  <a:pt x="207119" y="104980"/>
                </a:cubicBezTo>
                <a:cubicBezTo>
                  <a:pt x="167961" y="125617"/>
                  <a:pt x="-13014" y="230393"/>
                  <a:pt x="744" y="2224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49B1F672-4E73-1A24-5DE8-95520DF12BF9}"/>
              </a:ext>
            </a:extLst>
          </p:cNvPr>
          <p:cNvSpPr/>
          <p:nvPr/>
        </p:nvSpPr>
        <p:spPr>
          <a:xfrm>
            <a:off x="2965439" y="4070316"/>
            <a:ext cx="325793" cy="152436"/>
          </a:xfrm>
          <a:custGeom>
            <a:avLst/>
            <a:gdLst>
              <a:gd name="connsiteX0" fmla="*/ 11 w 325793"/>
              <a:gd name="connsiteY0" fmla="*/ 88934 h 152436"/>
              <a:gd name="connsiteX1" fmla="*/ 203211 w 325793"/>
              <a:gd name="connsiteY1" fmla="*/ 12734 h 152436"/>
              <a:gd name="connsiteX2" fmla="*/ 206386 w 325793"/>
              <a:gd name="connsiteY2" fmla="*/ 54009 h 152436"/>
              <a:gd name="connsiteX3" fmla="*/ 323861 w 325793"/>
              <a:gd name="connsiteY3" fmla="*/ 34 h 152436"/>
              <a:gd name="connsiteX4" fmla="*/ 266711 w 325793"/>
              <a:gd name="connsiteY4" fmla="*/ 47659 h 152436"/>
              <a:gd name="connsiteX5" fmla="*/ 104786 w 325793"/>
              <a:gd name="connsiteY5" fmla="*/ 152434 h 152436"/>
              <a:gd name="connsiteX6" fmla="*/ 212736 w 325793"/>
              <a:gd name="connsiteY6" fmla="*/ 50834 h 152436"/>
              <a:gd name="connsiteX7" fmla="*/ 212736 w 325793"/>
              <a:gd name="connsiteY7" fmla="*/ 22259 h 152436"/>
              <a:gd name="connsiteX8" fmla="*/ 11 w 325793"/>
              <a:gd name="connsiteY8" fmla="*/ 88934 h 152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5793" h="152436">
                <a:moveTo>
                  <a:pt x="11" y="88934"/>
                </a:moveTo>
                <a:cubicBezTo>
                  <a:pt x="-1576" y="87347"/>
                  <a:pt x="168815" y="18555"/>
                  <a:pt x="203211" y="12734"/>
                </a:cubicBezTo>
                <a:cubicBezTo>
                  <a:pt x="237607" y="6913"/>
                  <a:pt x="186278" y="56126"/>
                  <a:pt x="206386" y="54009"/>
                </a:cubicBezTo>
                <a:cubicBezTo>
                  <a:pt x="226494" y="51892"/>
                  <a:pt x="313807" y="1092"/>
                  <a:pt x="323861" y="34"/>
                </a:cubicBezTo>
                <a:cubicBezTo>
                  <a:pt x="333915" y="-1024"/>
                  <a:pt x="303223" y="22259"/>
                  <a:pt x="266711" y="47659"/>
                </a:cubicBezTo>
                <a:cubicBezTo>
                  <a:pt x="230199" y="73059"/>
                  <a:pt x="113782" y="151905"/>
                  <a:pt x="104786" y="152434"/>
                </a:cubicBezTo>
                <a:cubicBezTo>
                  <a:pt x="95790" y="152963"/>
                  <a:pt x="194744" y="72530"/>
                  <a:pt x="212736" y="50834"/>
                </a:cubicBezTo>
                <a:cubicBezTo>
                  <a:pt x="230728" y="29138"/>
                  <a:pt x="240782" y="15909"/>
                  <a:pt x="212736" y="22259"/>
                </a:cubicBezTo>
                <a:cubicBezTo>
                  <a:pt x="184690" y="28609"/>
                  <a:pt x="1598" y="90521"/>
                  <a:pt x="11" y="889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934ECB4F-F8B0-1997-83C9-CB5B5D23787D}"/>
              </a:ext>
            </a:extLst>
          </p:cNvPr>
          <p:cNvSpPr/>
          <p:nvPr/>
        </p:nvSpPr>
        <p:spPr>
          <a:xfrm>
            <a:off x="3431773" y="3711413"/>
            <a:ext cx="95666" cy="416806"/>
          </a:xfrm>
          <a:custGeom>
            <a:avLst/>
            <a:gdLst>
              <a:gd name="connsiteX0" fmla="*/ 95652 w 95666"/>
              <a:gd name="connsiteY0" fmla="*/ 162 h 416806"/>
              <a:gd name="connsiteX1" fmla="*/ 25802 w 95666"/>
              <a:gd name="connsiteY1" fmla="*/ 200187 h 416806"/>
              <a:gd name="connsiteX2" fmla="*/ 13102 w 95666"/>
              <a:gd name="connsiteY2" fmla="*/ 320837 h 416806"/>
              <a:gd name="connsiteX3" fmla="*/ 402 w 95666"/>
              <a:gd name="connsiteY3" fmla="*/ 219237 h 416806"/>
              <a:gd name="connsiteX4" fmla="*/ 28977 w 95666"/>
              <a:gd name="connsiteY4" fmla="*/ 412912 h 416806"/>
              <a:gd name="connsiteX5" fmla="*/ 28977 w 95666"/>
              <a:gd name="connsiteY5" fmla="*/ 336712 h 416806"/>
              <a:gd name="connsiteX6" fmla="*/ 57552 w 95666"/>
              <a:gd name="connsiteY6" fmla="*/ 190662 h 416806"/>
              <a:gd name="connsiteX7" fmla="*/ 32152 w 95666"/>
              <a:gd name="connsiteY7" fmla="*/ 235112 h 416806"/>
              <a:gd name="connsiteX8" fmla="*/ 95652 w 95666"/>
              <a:gd name="connsiteY8" fmla="*/ 162 h 416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666" h="416806">
                <a:moveTo>
                  <a:pt x="95652" y="162"/>
                </a:moveTo>
                <a:cubicBezTo>
                  <a:pt x="94594" y="-5659"/>
                  <a:pt x="39560" y="146741"/>
                  <a:pt x="25802" y="200187"/>
                </a:cubicBezTo>
                <a:cubicBezTo>
                  <a:pt x="12044" y="253633"/>
                  <a:pt x="17335" y="317662"/>
                  <a:pt x="13102" y="320837"/>
                </a:cubicBezTo>
                <a:cubicBezTo>
                  <a:pt x="8869" y="324012"/>
                  <a:pt x="-2244" y="203891"/>
                  <a:pt x="402" y="219237"/>
                </a:cubicBezTo>
                <a:cubicBezTo>
                  <a:pt x="3048" y="234583"/>
                  <a:pt x="24215" y="393333"/>
                  <a:pt x="28977" y="412912"/>
                </a:cubicBezTo>
                <a:cubicBezTo>
                  <a:pt x="33739" y="432491"/>
                  <a:pt x="24215" y="373754"/>
                  <a:pt x="28977" y="336712"/>
                </a:cubicBezTo>
                <a:cubicBezTo>
                  <a:pt x="33739" y="299670"/>
                  <a:pt x="57023" y="207595"/>
                  <a:pt x="57552" y="190662"/>
                </a:cubicBezTo>
                <a:cubicBezTo>
                  <a:pt x="58081" y="173729"/>
                  <a:pt x="25273" y="261041"/>
                  <a:pt x="32152" y="235112"/>
                </a:cubicBezTo>
                <a:cubicBezTo>
                  <a:pt x="39031" y="209183"/>
                  <a:pt x="96710" y="5983"/>
                  <a:pt x="95652" y="1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7259902A-B871-CD4F-9101-C459E90654C7}"/>
              </a:ext>
            </a:extLst>
          </p:cNvPr>
          <p:cNvSpPr/>
          <p:nvPr/>
        </p:nvSpPr>
        <p:spPr>
          <a:xfrm>
            <a:off x="2424838" y="2819396"/>
            <a:ext cx="80266" cy="177766"/>
          </a:xfrm>
          <a:custGeom>
            <a:avLst/>
            <a:gdLst>
              <a:gd name="connsiteX0" fmla="*/ 80237 w 80266"/>
              <a:gd name="connsiteY0" fmla="*/ 4 h 177766"/>
              <a:gd name="connsiteX1" fmla="*/ 10387 w 80266"/>
              <a:gd name="connsiteY1" fmla="*/ 76204 h 177766"/>
              <a:gd name="connsiteX2" fmla="*/ 23087 w 80266"/>
              <a:gd name="connsiteY2" fmla="*/ 174629 h 177766"/>
              <a:gd name="connsiteX3" fmla="*/ 19912 w 80266"/>
              <a:gd name="connsiteY3" fmla="*/ 146054 h 177766"/>
              <a:gd name="connsiteX4" fmla="*/ 862 w 80266"/>
              <a:gd name="connsiteY4" fmla="*/ 73029 h 177766"/>
              <a:gd name="connsiteX5" fmla="*/ 80237 w 80266"/>
              <a:gd name="connsiteY5" fmla="*/ 4 h 177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266" h="177766">
                <a:moveTo>
                  <a:pt x="80237" y="4"/>
                </a:moveTo>
                <a:cubicBezTo>
                  <a:pt x="81824" y="533"/>
                  <a:pt x="19912" y="47100"/>
                  <a:pt x="10387" y="76204"/>
                </a:cubicBezTo>
                <a:cubicBezTo>
                  <a:pt x="862" y="105308"/>
                  <a:pt x="21500" y="162987"/>
                  <a:pt x="23087" y="174629"/>
                </a:cubicBezTo>
                <a:cubicBezTo>
                  <a:pt x="24674" y="186271"/>
                  <a:pt x="23616" y="162987"/>
                  <a:pt x="19912" y="146054"/>
                </a:cubicBezTo>
                <a:cubicBezTo>
                  <a:pt x="16208" y="129121"/>
                  <a:pt x="-4430" y="94725"/>
                  <a:pt x="862" y="73029"/>
                </a:cubicBezTo>
                <a:cubicBezTo>
                  <a:pt x="6154" y="51333"/>
                  <a:pt x="78650" y="-525"/>
                  <a:pt x="80237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5DE8050B-CE0B-0A2A-F601-768FB4DC8DCF}"/>
              </a:ext>
            </a:extLst>
          </p:cNvPr>
          <p:cNvSpPr/>
          <p:nvPr/>
        </p:nvSpPr>
        <p:spPr>
          <a:xfrm>
            <a:off x="3570951" y="2927347"/>
            <a:ext cx="78385" cy="180876"/>
          </a:xfrm>
          <a:custGeom>
            <a:avLst/>
            <a:gdLst>
              <a:gd name="connsiteX0" fmla="*/ 16799 w 78385"/>
              <a:gd name="connsiteY0" fmla="*/ 3 h 180876"/>
              <a:gd name="connsiteX1" fmla="*/ 13624 w 78385"/>
              <a:gd name="connsiteY1" fmla="*/ 92078 h 180876"/>
              <a:gd name="connsiteX2" fmla="*/ 77124 w 78385"/>
              <a:gd name="connsiteY2" fmla="*/ 177803 h 180876"/>
              <a:gd name="connsiteX3" fmla="*/ 51724 w 78385"/>
              <a:gd name="connsiteY3" fmla="*/ 155578 h 180876"/>
              <a:gd name="connsiteX4" fmla="*/ 924 w 78385"/>
              <a:gd name="connsiteY4" fmla="*/ 95253 h 180876"/>
              <a:gd name="connsiteX5" fmla="*/ 16799 w 78385"/>
              <a:gd name="connsiteY5" fmla="*/ 3 h 18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385" h="180876">
                <a:moveTo>
                  <a:pt x="16799" y="3"/>
                </a:moveTo>
                <a:cubicBezTo>
                  <a:pt x="18916" y="-526"/>
                  <a:pt x="3570" y="62445"/>
                  <a:pt x="13624" y="92078"/>
                </a:cubicBezTo>
                <a:cubicBezTo>
                  <a:pt x="23678" y="121711"/>
                  <a:pt x="70774" y="167220"/>
                  <a:pt x="77124" y="177803"/>
                </a:cubicBezTo>
                <a:cubicBezTo>
                  <a:pt x="83474" y="188386"/>
                  <a:pt x="64424" y="169336"/>
                  <a:pt x="51724" y="155578"/>
                </a:cubicBezTo>
                <a:cubicBezTo>
                  <a:pt x="39024" y="141820"/>
                  <a:pt x="6216" y="120124"/>
                  <a:pt x="924" y="95253"/>
                </a:cubicBezTo>
                <a:cubicBezTo>
                  <a:pt x="-4368" y="70382"/>
                  <a:pt x="14682" y="532"/>
                  <a:pt x="1679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8BE93B0E-A62C-4EBC-77DF-5341280F5ADE}"/>
              </a:ext>
            </a:extLst>
          </p:cNvPr>
          <p:cNvSpPr/>
          <p:nvPr/>
        </p:nvSpPr>
        <p:spPr>
          <a:xfrm>
            <a:off x="3803477" y="3139978"/>
            <a:ext cx="69436" cy="140601"/>
          </a:xfrm>
          <a:custGeom>
            <a:avLst/>
            <a:gdLst>
              <a:gd name="connsiteX0" fmla="*/ 173 w 69436"/>
              <a:gd name="connsiteY0" fmla="*/ 97 h 140601"/>
              <a:gd name="connsiteX1" fmla="*/ 47798 w 69436"/>
              <a:gd name="connsiteY1" fmla="*/ 54072 h 140601"/>
              <a:gd name="connsiteX2" fmla="*/ 57323 w 69436"/>
              <a:gd name="connsiteY2" fmla="*/ 139797 h 140601"/>
              <a:gd name="connsiteX3" fmla="*/ 60498 w 69436"/>
              <a:gd name="connsiteY3" fmla="*/ 95347 h 140601"/>
              <a:gd name="connsiteX4" fmla="*/ 66848 w 69436"/>
              <a:gd name="connsiteY4" fmla="*/ 66772 h 140601"/>
              <a:gd name="connsiteX5" fmla="*/ 173 w 69436"/>
              <a:gd name="connsiteY5" fmla="*/ 97 h 140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436" h="140601">
                <a:moveTo>
                  <a:pt x="173" y="97"/>
                </a:moveTo>
                <a:cubicBezTo>
                  <a:pt x="-3002" y="-2020"/>
                  <a:pt x="38273" y="30789"/>
                  <a:pt x="47798" y="54072"/>
                </a:cubicBezTo>
                <a:cubicBezTo>
                  <a:pt x="57323" y="77355"/>
                  <a:pt x="55206" y="132918"/>
                  <a:pt x="57323" y="139797"/>
                </a:cubicBezTo>
                <a:cubicBezTo>
                  <a:pt x="59440" y="146676"/>
                  <a:pt x="58911" y="107518"/>
                  <a:pt x="60498" y="95347"/>
                </a:cubicBezTo>
                <a:cubicBezTo>
                  <a:pt x="62085" y="83176"/>
                  <a:pt x="74785" y="80001"/>
                  <a:pt x="66848" y="66772"/>
                </a:cubicBezTo>
                <a:cubicBezTo>
                  <a:pt x="58911" y="53543"/>
                  <a:pt x="3348" y="2214"/>
                  <a:pt x="173" y="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585D2BBF-6AA6-6C36-C086-1CA1FAB869DA}"/>
              </a:ext>
            </a:extLst>
          </p:cNvPr>
          <p:cNvSpPr/>
          <p:nvPr/>
        </p:nvSpPr>
        <p:spPr>
          <a:xfrm>
            <a:off x="3016120" y="2227732"/>
            <a:ext cx="47559" cy="217276"/>
          </a:xfrm>
          <a:custGeom>
            <a:avLst/>
            <a:gdLst>
              <a:gd name="connsiteX0" fmla="*/ 44580 w 47559"/>
              <a:gd name="connsiteY0" fmla="*/ 1118 h 217276"/>
              <a:gd name="connsiteX1" fmla="*/ 44580 w 47559"/>
              <a:gd name="connsiteY1" fmla="*/ 77318 h 217276"/>
              <a:gd name="connsiteX2" fmla="*/ 22355 w 47559"/>
              <a:gd name="connsiteY2" fmla="*/ 156693 h 217276"/>
              <a:gd name="connsiteX3" fmla="*/ 28705 w 47559"/>
              <a:gd name="connsiteY3" fmla="*/ 112243 h 217276"/>
              <a:gd name="connsiteX4" fmla="*/ 130 w 47559"/>
              <a:gd name="connsiteY4" fmla="*/ 217018 h 217276"/>
              <a:gd name="connsiteX5" fmla="*/ 19180 w 47559"/>
              <a:gd name="connsiteY5" fmla="*/ 137643 h 217276"/>
              <a:gd name="connsiteX6" fmla="*/ 44580 w 47559"/>
              <a:gd name="connsiteY6" fmla="*/ 1118 h 21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559" h="217276">
                <a:moveTo>
                  <a:pt x="44580" y="1118"/>
                </a:moveTo>
                <a:cubicBezTo>
                  <a:pt x="48813" y="-8936"/>
                  <a:pt x="48284" y="51389"/>
                  <a:pt x="44580" y="77318"/>
                </a:cubicBezTo>
                <a:cubicBezTo>
                  <a:pt x="40876" y="103247"/>
                  <a:pt x="25001" y="150872"/>
                  <a:pt x="22355" y="156693"/>
                </a:cubicBezTo>
                <a:cubicBezTo>
                  <a:pt x="19709" y="162514"/>
                  <a:pt x="32409" y="102189"/>
                  <a:pt x="28705" y="112243"/>
                </a:cubicBezTo>
                <a:cubicBezTo>
                  <a:pt x="25001" y="122297"/>
                  <a:pt x="1717" y="212785"/>
                  <a:pt x="130" y="217018"/>
                </a:cubicBezTo>
                <a:cubicBezTo>
                  <a:pt x="-1457" y="221251"/>
                  <a:pt x="11772" y="172568"/>
                  <a:pt x="19180" y="137643"/>
                </a:cubicBezTo>
                <a:cubicBezTo>
                  <a:pt x="26588" y="102718"/>
                  <a:pt x="40347" y="11172"/>
                  <a:pt x="44580" y="1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4359F44E-5BBD-7505-7CA6-9A053B77462D}"/>
              </a:ext>
            </a:extLst>
          </p:cNvPr>
          <p:cNvSpPr/>
          <p:nvPr/>
        </p:nvSpPr>
        <p:spPr>
          <a:xfrm>
            <a:off x="3111197" y="2192694"/>
            <a:ext cx="61003" cy="271106"/>
          </a:xfrm>
          <a:custGeom>
            <a:avLst/>
            <a:gdLst>
              <a:gd name="connsiteX0" fmla="*/ 60628 w 61003"/>
              <a:gd name="connsiteY0" fmla="*/ 1231 h 271106"/>
              <a:gd name="connsiteX1" fmla="*/ 25703 w 61003"/>
              <a:gd name="connsiteY1" fmla="*/ 90131 h 271106"/>
              <a:gd name="connsiteX2" fmla="*/ 22528 w 61003"/>
              <a:gd name="connsiteY2" fmla="*/ 159981 h 271106"/>
              <a:gd name="connsiteX3" fmla="*/ 303 w 61003"/>
              <a:gd name="connsiteY3" fmla="*/ 140931 h 271106"/>
              <a:gd name="connsiteX4" fmla="*/ 22528 w 61003"/>
              <a:gd name="connsiteY4" fmla="*/ 229831 h 271106"/>
              <a:gd name="connsiteX5" fmla="*/ 38403 w 61003"/>
              <a:gd name="connsiteY5" fmla="*/ 271106 h 271106"/>
              <a:gd name="connsiteX6" fmla="*/ 19353 w 61003"/>
              <a:gd name="connsiteY6" fmla="*/ 229831 h 271106"/>
              <a:gd name="connsiteX7" fmla="*/ 303 w 61003"/>
              <a:gd name="connsiteY7" fmla="*/ 159981 h 271106"/>
              <a:gd name="connsiteX8" fmla="*/ 60628 w 61003"/>
              <a:gd name="connsiteY8" fmla="*/ 1231 h 27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03" h="271106">
                <a:moveTo>
                  <a:pt x="60628" y="1231"/>
                </a:moveTo>
                <a:cubicBezTo>
                  <a:pt x="64861" y="-10411"/>
                  <a:pt x="32053" y="63673"/>
                  <a:pt x="25703" y="90131"/>
                </a:cubicBezTo>
                <a:cubicBezTo>
                  <a:pt x="19353" y="116589"/>
                  <a:pt x="26761" y="151514"/>
                  <a:pt x="22528" y="159981"/>
                </a:cubicBezTo>
                <a:cubicBezTo>
                  <a:pt x="18295" y="168448"/>
                  <a:pt x="303" y="129289"/>
                  <a:pt x="303" y="140931"/>
                </a:cubicBezTo>
                <a:cubicBezTo>
                  <a:pt x="303" y="152573"/>
                  <a:pt x="16178" y="208135"/>
                  <a:pt x="22528" y="229831"/>
                </a:cubicBezTo>
                <a:cubicBezTo>
                  <a:pt x="28878" y="251527"/>
                  <a:pt x="38932" y="271106"/>
                  <a:pt x="38403" y="271106"/>
                </a:cubicBezTo>
                <a:cubicBezTo>
                  <a:pt x="37874" y="271106"/>
                  <a:pt x="25703" y="248352"/>
                  <a:pt x="19353" y="229831"/>
                </a:cubicBezTo>
                <a:cubicBezTo>
                  <a:pt x="13003" y="211310"/>
                  <a:pt x="-2343" y="193848"/>
                  <a:pt x="303" y="159981"/>
                </a:cubicBezTo>
                <a:cubicBezTo>
                  <a:pt x="2949" y="126114"/>
                  <a:pt x="56395" y="12873"/>
                  <a:pt x="60628" y="12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69DDAC91-BA10-DF58-77F8-F4230928EA6B}"/>
              </a:ext>
            </a:extLst>
          </p:cNvPr>
          <p:cNvSpPr/>
          <p:nvPr/>
        </p:nvSpPr>
        <p:spPr>
          <a:xfrm>
            <a:off x="2889250" y="2222244"/>
            <a:ext cx="150045" cy="283108"/>
          </a:xfrm>
          <a:custGeom>
            <a:avLst/>
            <a:gdLst>
              <a:gd name="connsiteX0" fmla="*/ 149225 w 150045"/>
              <a:gd name="connsiteY0" fmla="*/ 256 h 283108"/>
              <a:gd name="connsiteX1" fmla="*/ 123825 w 150045"/>
              <a:gd name="connsiteY1" fmla="*/ 124081 h 283108"/>
              <a:gd name="connsiteX2" fmla="*/ 95250 w 150045"/>
              <a:gd name="connsiteY2" fmla="*/ 209806 h 283108"/>
              <a:gd name="connsiteX3" fmla="*/ 127000 w 150045"/>
              <a:gd name="connsiteY3" fmla="*/ 184406 h 283108"/>
              <a:gd name="connsiteX4" fmla="*/ 98425 w 150045"/>
              <a:gd name="connsiteY4" fmla="*/ 235206 h 283108"/>
              <a:gd name="connsiteX5" fmla="*/ 69850 w 150045"/>
              <a:gd name="connsiteY5" fmla="*/ 260606 h 283108"/>
              <a:gd name="connsiteX6" fmla="*/ 12700 w 150045"/>
              <a:gd name="connsiteY6" fmla="*/ 282831 h 283108"/>
              <a:gd name="connsiteX7" fmla="*/ 47625 w 150045"/>
              <a:gd name="connsiteY7" fmla="*/ 244731 h 283108"/>
              <a:gd name="connsiteX8" fmla="*/ 0 w 150045"/>
              <a:gd name="connsiteY8" fmla="*/ 276481 h 283108"/>
              <a:gd name="connsiteX9" fmla="*/ 47625 w 150045"/>
              <a:gd name="connsiteY9" fmla="*/ 251081 h 283108"/>
              <a:gd name="connsiteX10" fmla="*/ 63500 w 150045"/>
              <a:gd name="connsiteY10" fmla="*/ 203456 h 283108"/>
              <a:gd name="connsiteX11" fmla="*/ 66675 w 150045"/>
              <a:gd name="connsiteY11" fmla="*/ 254256 h 283108"/>
              <a:gd name="connsiteX12" fmla="*/ 92075 w 150045"/>
              <a:gd name="connsiteY12" fmla="*/ 206631 h 283108"/>
              <a:gd name="connsiteX13" fmla="*/ 92075 w 150045"/>
              <a:gd name="connsiteY13" fmla="*/ 159006 h 283108"/>
              <a:gd name="connsiteX14" fmla="*/ 149225 w 150045"/>
              <a:gd name="connsiteY14" fmla="*/ 256 h 28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0045" h="283108">
                <a:moveTo>
                  <a:pt x="149225" y="256"/>
                </a:moveTo>
                <a:cubicBezTo>
                  <a:pt x="154517" y="-5565"/>
                  <a:pt x="132821" y="89156"/>
                  <a:pt x="123825" y="124081"/>
                </a:cubicBezTo>
                <a:cubicBezTo>
                  <a:pt x="114829" y="159006"/>
                  <a:pt x="94721" y="199752"/>
                  <a:pt x="95250" y="209806"/>
                </a:cubicBezTo>
                <a:cubicBezTo>
                  <a:pt x="95779" y="219860"/>
                  <a:pt x="126471" y="180173"/>
                  <a:pt x="127000" y="184406"/>
                </a:cubicBezTo>
                <a:cubicBezTo>
                  <a:pt x="127529" y="188639"/>
                  <a:pt x="107950" y="222506"/>
                  <a:pt x="98425" y="235206"/>
                </a:cubicBezTo>
                <a:cubicBezTo>
                  <a:pt x="88900" y="247906"/>
                  <a:pt x="84137" y="252669"/>
                  <a:pt x="69850" y="260606"/>
                </a:cubicBezTo>
                <a:cubicBezTo>
                  <a:pt x="55563" y="268543"/>
                  <a:pt x="16404" y="285477"/>
                  <a:pt x="12700" y="282831"/>
                </a:cubicBezTo>
                <a:cubicBezTo>
                  <a:pt x="8996" y="280185"/>
                  <a:pt x="49742" y="245789"/>
                  <a:pt x="47625" y="244731"/>
                </a:cubicBezTo>
                <a:cubicBezTo>
                  <a:pt x="45508" y="243673"/>
                  <a:pt x="0" y="275423"/>
                  <a:pt x="0" y="276481"/>
                </a:cubicBezTo>
                <a:cubicBezTo>
                  <a:pt x="0" y="277539"/>
                  <a:pt x="37042" y="263252"/>
                  <a:pt x="47625" y="251081"/>
                </a:cubicBezTo>
                <a:cubicBezTo>
                  <a:pt x="58208" y="238910"/>
                  <a:pt x="60325" y="202927"/>
                  <a:pt x="63500" y="203456"/>
                </a:cubicBezTo>
                <a:cubicBezTo>
                  <a:pt x="66675" y="203985"/>
                  <a:pt x="61912" y="253727"/>
                  <a:pt x="66675" y="254256"/>
                </a:cubicBezTo>
                <a:cubicBezTo>
                  <a:pt x="71437" y="254785"/>
                  <a:pt x="87842" y="222506"/>
                  <a:pt x="92075" y="206631"/>
                </a:cubicBezTo>
                <a:cubicBezTo>
                  <a:pt x="96308" y="190756"/>
                  <a:pt x="82550" y="188639"/>
                  <a:pt x="92075" y="159006"/>
                </a:cubicBezTo>
                <a:cubicBezTo>
                  <a:pt x="101600" y="129373"/>
                  <a:pt x="143933" y="6077"/>
                  <a:pt x="149225" y="2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197B622F-9F02-23E8-755D-25CB8CE9A967}"/>
              </a:ext>
            </a:extLst>
          </p:cNvPr>
          <p:cNvSpPr/>
          <p:nvPr/>
        </p:nvSpPr>
        <p:spPr>
          <a:xfrm>
            <a:off x="3136548" y="2228805"/>
            <a:ext cx="136891" cy="273882"/>
          </a:xfrm>
          <a:custGeom>
            <a:avLst/>
            <a:gdLst>
              <a:gd name="connsiteX0" fmla="*/ 60677 w 136891"/>
              <a:gd name="connsiteY0" fmla="*/ 45 h 273882"/>
              <a:gd name="connsiteX1" fmla="*/ 22577 w 136891"/>
              <a:gd name="connsiteY1" fmla="*/ 101645 h 273882"/>
              <a:gd name="connsiteX2" fmla="*/ 32102 w 136891"/>
              <a:gd name="connsiteY2" fmla="*/ 187370 h 273882"/>
              <a:gd name="connsiteX3" fmla="*/ 25752 w 136891"/>
              <a:gd name="connsiteY3" fmla="*/ 158795 h 273882"/>
              <a:gd name="connsiteX4" fmla="*/ 105127 w 136891"/>
              <a:gd name="connsiteY4" fmla="*/ 260395 h 273882"/>
              <a:gd name="connsiteX5" fmla="*/ 136877 w 136891"/>
              <a:gd name="connsiteY5" fmla="*/ 273095 h 273882"/>
              <a:gd name="connsiteX6" fmla="*/ 101952 w 136891"/>
              <a:gd name="connsiteY6" fmla="*/ 263570 h 273882"/>
              <a:gd name="connsiteX7" fmla="*/ 44802 w 136891"/>
              <a:gd name="connsiteY7" fmla="*/ 196895 h 273882"/>
              <a:gd name="connsiteX8" fmla="*/ 3527 w 136891"/>
              <a:gd name="connsiteY8" fmla="*/ 130220 h 273882"/>
              <a:gd name="connsiteX9" fmla="*/ 3527 w 136891"/>
              <a:gd name="connsiteY9" fmla="*/ 95295 h 273882"/>
              <a:gd name="connsiteX10" fmla="*/ 3527 w 136891"/>
              <a:gd name="connsiteY10" fmla="*/ 114345 h 273882"/>
              <a:gd name="connsiteX11" fmla="*/ 60677 w 136891"/>
              <a:gd name="connsiteY11" fmla="*/ 45 h 2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891" h="273882">
                <a:moveTo>
                  <a:pt x="60677" y="45"/>
                </a:moveTo>
                <a:cubicBezTo>
                  <a:pt x="63852" y="-2072"/>
                  <a:pt x="27339" y="70424"/>
                  <a:pt x="22577" y="101645"/>
                </a:cubicBezTo>
                <a:cubicBezTo>
                  <a:pt x="17815" y="132866"/>
                  <a:pt x="31573" y="177845"/>
                  <a:pt x="32102" y="187370"/>
                </a:cubicBezTo>
                <a:cubicBezTo>
                  <a:pt x="32631" y="196895"/>
                  <a:pt x="13581" y="146624"/>
                  <a:pt x="25752" y="158795"/>
                </a:cubicBezTo>
                <a:cubicBezTo>
                  <a:pt x="37923" y="170966"/>
                  <a:pt x="86606" y="241345"/>
                  <a:pt x="105127" y="260395"/>
                </a:cubicBezTo>
                <a:cubicBezTo>
                  <a:pt x="123648" y="279445"/>
                  <a:pt x="137406" y="272566"/>
                  <a:pt x="136877" y="273095"/>
                </a:cubicBezTo>
                <a:cubicBezTo>
                  <a:pt x="136348" y="273624"/>
                  <a:pt x="117298" y="276270"/>
                  <a:pt x="101952" y="263570"/>
                </a:cubicBezTo>
                <a:cubicBezTo>
                  <a:pt x="86606" y="250870"/>
                  <a:pt x="61206" y="219120"/>
                  <a:pt x="44802" y="196895"/>
                </a:cubicBezTo>
                <a:cubicBezTo>
                  <a:pt x="28398" y="174670"/>
                  <a:pt x="10406" y="147153"/>
                  <a:pt x="3527" y="130220"/>
                </a:cubicBezTo>
                <a:cubicBezTo>
                  <a:pt x="-3352" y="113287"/>
                  <a:pt x="3527" y="95295"/>
                  <a:pt x="3527" y="95295"/>
                </a:cubicBezTo>
                <a:cubicBezTo>
                  <a:pt x="3527" y="92649"/>
                  <a:pt x="-4410" y="124928"/>
                  <a:pt x="3527" y="114345"/>
                </a:cubicBezTo>
                <a:cubicBezTo>
                  <a:pt x="11464" y="103762"/>
                  <a:pt x="57502" y="2162"/>
                  <a:pt x="60677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60BBB1E6-D5CD-E631-BEAA-9EEE6BA234D4}"/>
              </a:ext>
            </a:extLst>
          </p:cNvPr>
          <p:cNvSpPr/>
          <p:nvPr/>
        </p:nvSpPr>
        <p:spPr>
          <a:xfrm>
            <a:off x="3139694" y="2454271"/>
            <a:ext cx="175066" cy="219079"/>
          </a:xfrm>
          <a:custGeom>
            <a:avLst/>
            <a:gdLst>
              <a:gd name="connsiteX0" fmla="*/ 28956 w 175066"/>
              <a:gd name="connsiteY0" fmla="*/ 4 h 219079"/>
              <a:gd name="connsiteX1" fmla="*/ 41656 w 175066"/>
              <a:gd name="connsiteY1" fmla="*/ 69854 h 219079"/>
              <a:gd name="connsiteX2" fmla="*/ 381 w 175066"/>
              <a:gd name="connsiteY2" fmla="*/ 161929 h 219079"/>
              <a:gd name="connsiteX3" fmla="*/ 70231 w 175066"/>
              <a:gd name="connsiteY3" fmla="*/ 187329 h 219079"/>
              <a:gd name="connsiteX4" fmla="*/ 32131 w 175066"/>
              <a:gd name="connsiteY4" fmla="*/ 190504 h 219079"/>
              <a:gd name="connsiteX5" fmla="*/ 114681 w 175066"/>
              <a:gd name="connsiteY5" fmla="*/ 203204 h 219079"/>
              <a:gd name="connsiteX6" fmla="*/ 175006 w 175066"/>
              <a:gd name="connsiteY6" fmla="*/ 219079 h 219079"/>
              <a:gd name="connsiteX7" fmla="*/ 124206 w 175066"/>
              <a:gd name="connsiteY7" fmla="*/ 203204 h 219079"/>
              <a:gd name="connsiteX8" fmla="*/ 41656 w 175066"/>
              <a:gd name="connsiteY8" fmla="*/ 161929 h 219079"/>
              <a:gd name="connsiteX9" fmla="*/ 48006 w 175066"/>
              <a:gd name="connsiteY9" fmla="*/ 104779 h 219079"/>
              <a:gd name="connsiteX10" fmla="*/ 60706 w 175066"/>
              <a:gd name="connsiteY10" fmla="*/ 104779 h 219079"/>
              <a:gd name="connsiteX11" fmla="*/ 22606 w 175066"/>
              <a:gd name="connsiteY11" fmla="*/ 57154 h 219079"/>
              <a:gd name="connsiteX12" fmla="*/ 95631 w 175066"/>
              <a:gd name="connsiteY12" fmla="*/ 101604 h 219079"/>
              <a:gd name="connsiteX13" fmla="*/ 63881 w 175066"/>
              <a:gd name="connsiteY13" fmla="*/ 73029 h 219079"/>
              <a:gd name="connsiteX14" fmla="*/ 28956 w 175066"/>
              <a:gd name="connsiteY14" fmla="*/ 4 h 219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5066" h="219079">
                <a:moveTo>
                  <a:pt x="28956" y="4"/>
                </a:moveTo>
                <a:cubicBezTo>
                  <a:pt x="25252" y="-525"/>
                  <a:pt x="46418" y="42867"/>
                  <a:pt x="41656" y="69854"/>
                </a:cubicBezTo>
                <a:cubicBezTo>
                  <a:pt x="36894" y="96841"/>
                  <a:pt x="-4381" y="142350"/>
                  <a:pt x="381" y="161929"/>
                </a:cubicBezTo>
                <a:cubicBezTo>
                  <a:pt x="5143" y="181508"/>
                  <a:pt x="64939" y="182567"/>
                  <a:pt x="70231" y="187329"/>
                </a:cubicBezTo>
                <a:cubicBezTo>
                  <a:pt x="75523" y="192092"/>
                  <a:pt x="24723" y="187858"/>
                  <a:pt x="32131" y="190504"/>
                </a:cubicBezTo>
                <a:cubicBezTo>
                  <a:pt x="39539" y="193150"/>
                  <a:pt x="90869" y="198442"/>
                  <a:pt x="114681" y="203204"/>
                </a:cubicBezTo>
                <a:cubicBezTo>
                  <a:pt x="138493" y="207966"/>
                  <a:pt x="173419" y="219079"/>
                  <a:pt x="175006" y="219079"/>
                </a:cubicBezTo>
                <a:cubicBezTo>
                  <a:pt x="176593" y="219079"/>
                  <a:pt x="146431" y="212729"/>
                  <a:pt x="124206" y="203204"/>
                </a:cubicBezTo>
                <a:cubicBezTo>
                  <a:pt x="101981" y="193679"/>
                  <a:pt x="54356" y="178333"/>
                  <a:pt x="41656" y="161929"/>
                </a:cubicBezTo>
                <a:cubicBezTo>
                  <a:pt x="28956" y="145525"/>
                  <a:pt x="48006" y="104779"/>
                  <a:pt x="48006" y="104779"/>
                </a:cubicBezTo>
                <a:cubicBezTo>
                  <a:pt x="51181" y="95254"/>
                  <a:pt x="64939" y="112716"/>
                  <a:pt x="60706" y="104779"/>
                </a:cubicBezTo>
                <a:cubicBezTo>
                  <a:pt x="56473" y="96842"/>
                  <a:pt x="16785" y="57683"/>
                  <a:pt x="22606" y="57154"/>
                </a:cubicBezTo>
                <a:cubicBezTo>
                  <a:pt x="28427" y="56625"/>
                  <a:pt x="88752" y="98958"/>
                  <a:pt x="95631" y="101604"/>
                </a:cubicBezTo>
                <a:cubicBezTo>
                  <a:pt x="102510" y="104250"/>
                  <a:pt x="74994" y="85200"/>
                  <a:pt x="63881" y="73029"/>
                </a:cubicBezTo>
                <a:cubicBezTo>
                  <a:pt x="52768" y="60858"/>
                  <a:pt x="32660" y="533"/>
                  <a:pt x="28956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0084AC90-A215-D1FD-E42B-5B97DA3E6637}"/>
              </a:ext>
            </a:extLst>
          </p:cNvPr>
          <p:cNvSpPr/>
          <p:nvPr/>
        </p:nvSpPr>
        <p:spPr>
          <a:xfrm>
            <a:off x="2635114" y="2628484"/>
            <a:ext cx="254170" cy="141213"/>
          </a:xfrm>
          <a:custGeom>
            <a:avLst/>
            <a:gdLst>
              <a:gd name="connsiteX0" fmla="*/ 254136 w 254170"/>
              <a:gd name="connsiteY0" fmla="*/ 416 h 141213"/>
              <a:gd name="connsiteX1" fmla="*/ 3311 w 254170"/>
              <a:gd name="connsiteY1" fmla="*/ 140116 h 141213"/>
              <a:gd name="connsiteX2" fmla="*/ 104911 w 254170"/>
              <a:gd name="connsiteY2" fmla="*/ 67091 h 141213"/>
              <a:gd name="connsiteX3" fmla="*/ 22361 w 254170"/>
              <a:gd name="connsiteY3" fmla="*/ 95666 h 141213"/>
              <a:gd name="connsiteX4" fmla="*/ 254136 w 254170"/>
              <a:gd name="connsiteY4" fmla="*/ 416 h 141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170" h="141213">
                <a:moveTo>
                  <a:pt x="254136" y="416"/>
                </a:moveTo>
                <a:cubicBezTo>
                  <a:pt x="250961" y="7824"/>
                  <a:pt x="28182" y="129004"/>
                  <a:pt x="3311" y="140116"/>
                </a:cubicBezTo>
                <a:cubicBezTo>
                  <a:pt x="-21560" y="151228"/>
                  <a:pt x="101736" y="74499"/>
                  <a:pt x="104911" y="67091"/>
                </a:cubicBezTo>
                <a:cubicBezTo>
                  <a:pt x="108086" y="59683"/>
                  <a:pt x="1723" y="104662"/>
                  <a:pt x="22361" y="95666"/>
                </a:cubicBezTo>
                <a:cubicBezTo>
                  <a:pt x="42998" y="86670"/>
                  <a:pt x="257311" y="-6992"/>
                  <a:pt x="254136" y="4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28E7C6EB-8185-B96C-317C-A8FBF40166A9}"/>
              </a:ext>
            </a:extLst>
          </p:cNvPr>
          <p:cNvSpPr/>
          <p:nvPr/>
        </p:nvSpPr>
        <p:spPr>
          <a:xfrm>
            <a:off x="2425645" y="2561976"/>
            <a:ext cx="142947" cy="152649"/>
          </a:xfrm>
          <a:custGeom>
            <a:avLst/>
            <a:gdLst>
              <a:gd name="connsiteX0" fmla="*/ 142930 w 142947"/>
              <a:gd name="connsiteY0" fmla="*/ 249 h 152649"/>
              <a:gd name="connsiteX1" fmla="*/ 73080 w 142947"/>
              <a:gd name="connsiteY1" fmla="*/ 89149 h 152649"/>
              <a:gd name="connsiteX2" fmla="*/ 55 w 142947"/>
              <a:gd name="connsiteY2" fmla="*/ 152649 h 152649"/>
              <a:gd name="connsiteX3" fmla="*/ 60380 w 142947"/>
              <a:gd name="connsiteY3" fmla="*/ 89149 h 152649"/>
              <a:gd name="connsiteX4" fmla="*/ 22280 w 142947"/>
              <a:gd name="connsiteY4" fmla="*/ 120899 h 152649"/>
              <a:gd name="connsiteX5" fmla="*/ 66730 w 142947"/>
              <a:gd name="connsiteY5" fmla="*/ 63749 h 152649"/>
              <a:gd name="connsiteX6" fmla="*/ 142930 w 142947"/>
              <a:gd name="connsiteY6" fmla="*/ 249 h 152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947" h="152649">
                <a:moveTo>
                  <a:pt x="142930" y="249"/>
                </a:moveTo>
                <a:cubicBezTo>
                  <a:pt x="143988" y="4482"/>
                  <a:pt x="96892" y="63749"/>
                  <a:pt x="73080" y="89149"/>
                </a:cubicBezTo>
                <a:cubicBezTo>
                  <a:pt x="49267" y="114549"/>
                  <a:pt x="2172" y="152649"/>
                  <a:pt x="55" y="152649"/>
                </a:cubicBezTo>
                <a:cubicBezTo>
                  <a:pt x="-2062" y="152649"/>
                  <a:pt x="56676" y="94441"/>
                  <a:pt x="60380" y="89149"/>
                </a:cubicBezTo>
                <a:cubicBezTo>
                  <a:pt x="64084" y="83857"/>
                  <a:pt x="21222" y="125132"/>
                  <a:pt x="22280" y="120899"/>
                </a:cubicBezTo>
                <a:cubicBezTo>
                  <a:pt x="23338" y="116666"/>
                  <a:pt x="48738" y="80682"/>
                  <a:pt x="66730" y="63749"/>
                </a:cubicBezTo>
                <a:cubicBezTo>
                  <a:pt x="84722" y="46816"/>
                  <a:pt x="141872" y="-3984"/>
                  <a:pt x="142930" y="2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5F4E0879-907D-C0ED-433E-D4BCE362722E}"/>
              </a:ext>
            </a:extLst>
          </p:cNvPr>
          <p:cNvSpPr/>
          <p:nvPr/>
        </p:nvSpPr>
        <p:spPr>
          <a:xfrm>
            <a:off x="2485726" y="2679677"/>
            <a:ext cx="230496" cy="80030"/>
          </a:xfrm>
          <a:custGeom>
            <a:avLst/>
            <a:gdLst>
              <a:gd name="connsiteX0" fmla="*/ 299 w 230496"/>
              <a:gd name="connsiteY0" fmla="*/ 53998 h 80030"/>
              <a:gd name="connsiteX1" fmla="*/ 225724 w 230496"/>
              <a:gd name="connsiteY1" fmla="*/ 23 h 80030"/>
              <a:gd name="connsiteX2" fmla="*/ 149524 w 230496"/>
              <a:gd name="connsiteY2" fmla="*/ 47648 h 80030"/>
              <a:gd name="connsiteX3" fmla="*/ 95549 w 230496"/>
              <a:gd name="connsiteY3" fmla="*/ 79398 h 80030"/>
              <a:gd name="connsiteX4" fmla="*/ 174924 w 230496"/>
              <a:gd name="connsiteY4" fmla="*/ 19073 h 80030"/>
              <a:gd name="connsiteX5" fmla="*/ 299 w 230496"/>
              <a:gd name="connsiteY5" fmla="*/ 53998 h 8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496" h="80030">
                <a:moveTo>
                  <a:pt x="299" y="53998"/>
                </a:moveTo>
                <a:cubicBezTo>
                  <a:pt x="8766" y="50823"/>
                  <a:pt x="200853" y="1081"/>
                  <a:pt x="225724" y="23"/>
                </a:cubicBezTo>
                <a:cubicBezTo>
                  <a:pt x="250595" y="-1035"/>
                  <a:pt x="171220" y="34419"/>
                  <a:pt x="149524" y="47648"/>
                </a:cubicBezTo>
                <a:cubicBezTo>
                  <a:pt x="127828" y="60877"/>
                  <a:pt x="91316" y="84160"/>
                  <a:pt x="95549" y="79398"/>
                </a:cubicBezTo>
                <a:cubicBezTo>
                  <a:pt x="99782" y="74636"/>
                  <a:pt x="184449" y="22777"/>
                  <a:pt x="174924" y="19073"/>
                </a:cubicBezTo>
                <a:cubicBezTo>
                  <a:pt x="165399" y="15369"/>
                  <a:pt x="-8168" y="57173"/>
                  <a:pt x="299" y="539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EA2E2049-99BB-F816-C6AF-8D1A677B8300}"/>
              </a:ext>
            </a:extLst>
          </p:cNvPr>
          <p:cNvSpPr/>
          <p:nvPr/>
        </p:nvSpPr>
        <p:spPr>
          <a:xfrm>
            <a:off x="3203519" y="2644151"/>
            <a:ext cx="108075" cy="165920"/>
          </a:xfrm>
          <a:custGeom>
            <a:avLst/>
            <a:gdLst>
              <a:gd name="connsiteX0" fmla="*/ 56 w 108075"/>
              <a:gd name="connsiteY0" fmla="*/ 29199 h 165920"/>
              <a:gd name="connsiteX1" fmla="*/ 57206 w 108075"/>
              <a:gd name="connsiteY1" fmla="*/ 86349 h 165920"/>
              <a:gd name="connsiteX2" fmla="*/ 9581 w 108075"/>
              <a:gd name="connsiteY2" fmla="*/ 165724 h 165920"/>
              <a:gd name="connsiteX3" fmla="*/ 60381 w 108075"/>
              <a:gd name="connsiteY3" fmla="*/ 105399 h 165920"/>
              <a:gd name="connsiteX4" fmla="*/ 108006 w 108075"/>
              <a:gd name="connsiteY4" fmla="*/ 624 h 165920"/>
              <a:gd name="connsiteX5" fmla="*/ 69906 w 108075"/>
              <a:gd name="connsiteY5" fmla="*/ 60949 h 165920"/>
              <a:gd name="connsiteX6" fmla="*/ 56 w 108075"/>
              <a:gd name="connsiteY6" fmla="*/ 29199 h 16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075" h="165920">
                <a:moveTo>
                  <a:pt x="56" y="29199"/>
                </a:moveTo>
                <a:cubicBezTo>
                  <a:pt x="-2061" y="33432"/>
                  <a:pt x="55619" y="63595"/>
                  <a:pt x="57206" y="86349"/>
                </a:cubicBezTo>
                <a:cubicBezTo>
                  <a:pt x="58793" y="109103"/>
                  <a:pt x="9052" y="162549"/>
                  <a:pt x="9581" y="165724"/>
                </a:cubicBezTo>
                <a:cubicBezTo>
                  <a:pt x="10110" y="168899"/>
                  <a:pt x="43977" y="132916"/>
                  <a:pt x="60381" y="105399"/>
                </a:cubicBezTo>
                <a:cubicBezTo>
                  <a:pt x="76785" y="77882"/>
                  <a:pt x="106419" y="8032"/>
                  <a:pt x="108006" y="624"/>
                </a:cubicBezTo>
                <a:cubicBezTo>
                  <a:pt x="109593" y="-6784"/>
                  <a:pt x="83664" y="54070"/>
                  <a:pt x="69906" y="60949"/>
                </a:cubicBezTo>
                <a:cubicBezTo>
                  <a:pt x="56148" y="67828"/>
                  <a:pt x="2173" y="24966"/>
                  <a:pt x="56" y="291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DD133D9A-AE42-A352-487D-45860380E941}"/>
              </a:ext>
            </a:extLst>
          </p:cNvPr>
          <p:cNvSpPr/>
          <p:nvPr/>
        </p:nvSpPr>
        <p:spPr>
          <a:xfrm>
            <a:off x="2580739" y="2853913"/>
            <a:ext cx="146734" cy="272320"/>
          </a:xfrm>
          <a:custGeom>
            <a:avLst/>
            <a:gdLst>
              <a:gd name="connsiteX0" fmla="*/ 146586 w 146734"/>
              <a:gd name="connsiteY0" fmla="*/ 3587 h 272320"/>
              <a:gd name="connsiteX1" fmla="*/ 29111 w 146734"/>
              <a:gd name="connsiteY1" fmla="*/ 267112 h 272320"/>
              <a:gd name="connsiteX2" fmla="*/ 35461 w 146734"/>
              <a:gd name="connsiteY2" fmla="*/ 184562 h 272320"/>
              <a:gd name="connsiteX3" fmla="*/ 536 w 146734"/>
              <a:gd name="connsiteY3" fmla="*/ 254412 h 272320"/>
              <a:gd name="connsiteX4" fmla="*/ 67211 w 146734"/>
              <a:gd name="connsiteY4" fmla="*/ 92487 h 272320"/>
              <a:gd name="connsiteX5" fmla="*/ 54511 w 146734"/>
              <a:gd name="connsiteY5" fmla="*/ 111537 h 272320"/>
              <a:gd name="connsiteX6" fmla="*/ 146586 w 146734"/>
              <a:gd name="connsiteY6" fmla="*/ 3587 h 27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734" h="272320">
                <a:moveTo>
                  <a:pt x="146586" y="3587"/>
                </a:moveTo>
                <a:cubicBezTo>
                  <a:pt x="142353" y="29516"/>
                  <a:pt x="47632" y="236950"/>
                  <a:pt x="29111" y="267112"/>
                </a:cubicBezTo>
                <a:cubicBezTo>
                  <a:pt x="10590" y="297275"/>
                  <a:pt x="40223" y="186679"/>
                  <a:pt x="35461" y="184562"/>
                </a:cubicBezTo>
                <a:cubicBezTo>
                  <a:pt x="30699" y="182445"/>
                  <a:pt x="-4756" y="269758"/>
                  <a:pt x="536" y="254412"/>
                </a:cubicBezTo>
                <a:cubicBezTo>
                  <a:pt x="5828" y="239066"/>
                  <a:pt x="58215" y="116299"/>
                  <a:pt x="67211" y="92487"/>
                </a:cubicBezTo>
                <a:cubicBezTo>
                  <a:pt x="76207" y="68675"/>
                  <a:pt x="45515" y="122649"/>
                  <a:pt x="54511" y="111537"/>
                </a:cubicBezTo>
                <a:cubicBezTo>
                  <a:pt x="63507" y="100425"/>
                  <a:pt x="150819" y="-22342"/>
                  <a:pt x="146586" y="35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C02CA398-0F49-EB02-8E4C-FC461A4FBC15}"/>
              </a:ext>
            </a:extLst>
          </p:cNvPr>
          <p:cNvSpPr/>
          <p:nvPr/>
        </p:nvSpPr>
        <p:spPr>
          <a:xfrm>
            <a:off x="3212843" y="3082844"/>
            <a:ext cx="138514" cy="240120"/>
          </a:xfrm>
          <a:custGeom>
            <a:avLst/>
            <a:gdLst>
              <a:gd name="connsiteX0" fmla="*/ 257 w 138514"/>
              <a:gd name="connsiteY0" fmla="*/ 81 h 240120"/>
              <a:gd name="connsiteX1" fmla="*/ 95507 w 138514"/>
              <a:gd name="connsiteY1" fmla="*/ 127081 h 240120"/>
              <a:gd name="connsiteX2" fmla="*/ 136782 w 138514"/>
              <a:gd name="connsiteY2" fmla="*/ 238206 h 240120"/>
              <a:gd name="connsiteX3" fmla="*/ 130432 w 138514"/>
              <a:gd name="connsiteY3" fmla="*/ 193756 h 240120"/>
              <a:gd name="connsiteX4" fmla="*/ 127257 w 138514"/>
              <a:gd name="connsiteY4" fmla="*/ 146131 h 240120"/>
              <a:gd name="connsiteX5" fmla="*/ 257 w 138514"/>
              <a:gd name="connsiteY5" fmla="*/ 81 h 24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514" h="240120">
                <a:moveTo>
                  <a:pt x="257" y="81"/>
                </a:moveTo>
                <a:cubicBezTo>
                  <a:pt x="-5035" y="-3094"/>
                  <a:pt x="72753" y="87394"/>
                  <a:pt x="95507" y="127081"/>
                </a:cubicBezTo>
                <a:cubicBezTo>
                  <a:pt x="118261" y="166768"/>
                  <a:pt x="130961" y="227094"/>
                  <a:pt x="136782" y="238206"/>
                </a:cubicBezTo>
                <a:cubicBezTo>
                  <a:pt x="142603" y="249318"/>
                  <a:pt x="132020" y="209102"/>
                  <a:pt x="130432" y="193756"/>
                </a:cubicBezTo>
                <a:cubicBezTo>
                  <a:pt x="128845" y="178410"/>
                  <a:pt x="151069" y="172060"/>
                  <a:pt x="127257" y="146131"/>
                </a:cubicBezTo>
                <a:cubicBezTo>
                  <a:pt x="103445" y="120202"/>
                  <a:pt x="5549" y="3256"/>
                  <a:pt x="257" y="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982B9A40-CF18-A2FB-EE6F-FF527304FB53}"/>
              </a:ext>
            </a:extLst>
          </p:cNvPr>
          <p:cNvSpPr/>
          <p:nvPr/>
        </p:nvSpPr>
        <p:spPr>
          <a:xfrm>
            <a:off x="3371842" y="3247770"/>
            <a:ext cx="67868" cy="616403"/>
          </a:xfrm>
          <a:custGeom>
            <a:avLst/>
            <a:gdLst>
              <a:gd name="connsiteX0" fmla="*/ 3183 w 67868"/>
              <a:gd name="connsiteY0" fmla="*/ 255 h 616403"/>
              <a:gd name="connsiteX1" fmla="*/ 6358 w 67868"/>
              <a:gd name="connsiteY1" fmla="*/ 247905 h 616403"/>
              <a:gd name="connsiteX2" fmla="*/ 63508 w 67868"/>
              <a:gd name="connsiteY2" fmla="*/ 600330 h 616403"/>
              <a:gd name="connsiteX3" fmla="*/ 60333 w 67868"/>
              <a:gd name="connsiteY3" fmla="*/ 514605 h 616403"/>
              <a:gd name="connsiteX4" fmla="*/ 31758 w 67868"/>
              <a:gd name="connsiteY4" fmla="*/ 143130 h 616403"/>
              <a:gd name="connsiteX5" fmla="*/ 22233 w 67868"/>
              <a:gd name="connsiteY5" fmla="*/ 292355 h 616403"/>
              <a:gd name="connsiteX6" fmla="*/ 3183 w 67868"/>
              <a:gd name="connsiteY6" fmla="*/ 255 h 61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868" h="616403">
                <a:moveTo>
                  <a:pt x="3183" y="255"/>
                </a:moveTo>
                <a:cubicBezTo>
                  <a:pt x="537" y="-7153"/>
                  <a:pt x="-3696" y="147893"/>
                  <a:pt x="6358" y="247905"/>
                </a:cubicBezTo>
                <a:cubicBezTo>
                  <a:pt x="16412" y="347917"/>
                  <a:pt x="54512" y="555880"/>
                  <a:pt x="63508" y="600330"/>
                </a:cubicBezTo>
                <a:cubicBezTo>
                  <a:pt x="72504" y="644780"/>
                  <a:pt x="65625" y="590805"/>
                  <a:pt x="60333" y="514605"/>
                </a:cubicBezTo>
                <a:cubicBezTo>
                  <a:pt x="55041" y="438405"/>
                  <a:pt x="38108" y="180172"/>
                  <a:pt x="31758" y="143130"/>
                </a:cubicBezTo>
                <a:cubicBezTo>
                  <a:pt x="25408" y="106088"/>
                  <a:pt x="23820" y="311405"/>
                  <a:pt x="22233" y="292355"/>
                </a:cubicBezTo>
                <a:cubicBezTo>
                  <a:pt x="20646" y="273305"/>
                  <a:pt x="5829" y="7663"/>
                  <a:pt x="3183" y="2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9F047FD3-999E-64B4-0018-D2DF95CE87B3}"/>
              </a:ext>
            </a:extLst>
          </p:cNvPr>
          <p:cNvSpPr/>
          <p:nvPr/>
        </p:nvSpPr>
        <p:spPr>
          <a:xfrm>
            <a:off x="3171815" y="2762193"/>
            <a:ext cx="159686" cy="261361"/>
          </a:xfrm>
          <a:custGeom>
            <a:avLst/>
            <a:gdLst>
              <a:gd name="connsiteX0" fmla="*/ 66685 w 159686"/>
              <a:gd name="connsiteY0" fmla="*/ 57 h 261361"/>
              <a:gd name="connsiteX1" fmla="*/ 152410 w 159686"/>
              <a:gd name="connsiteY1" fmla="*/ 177857 h 261361"/>
              <a:gd name="connsiteX2" fmla="*/ 149235 w 159686"/>
              <a:gd name="connsiteY2" fmla="*/ 254057 h 261361"/>
              <a:gd name="connsiteX3" fmla="*/ 101610 w 159686"/>
              <a:gd name="connsiteY3" fmla="*/ 257232 h 261361"/>
              <a:gd name="connsiteX4" fmla="*/ 10 w 159686"/>
              <a:gd name="connsiteY4" fmla="*/ 244532 h 261361"/>
              <a:gd name="connsiteX5" fmla="*/ 95260 w 159686"/>
              <a:gd name="connsiteY5" fmla="*/ 254057 h 261361"/>
              <a:gd name="connsiteX6" fmla="*/ 123835 w 159686"/>
              <a:gd name="connsiteY6" fmla="*/ 193732 h 261361"/>
              <a:gd name="connsiteX7" fmla="*/ 133360 w 159686"/>
              <a:gd name="connsiteY7" fmla="*/ 228657 h 261361"/>
              <a:gd name="connsiteX8" fmla="*/ 136535 w 159686"/>
              <a:gd name="connsiteY8" fmla="*/ 158807 h 261361"/>
              <a:gd name="connsiteX9" fmla="*/ 66685 w 159686"/>
              <a:gd name="connsiteY9" fmla="*/ 57 h 26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9686" h="261361">
                <a:moveTo>
                  <a:pt x="66685" y="57"/>
                </a:moveTo>
                <a:cubicBezTo>
                  <a:pt x="69331" y="3232"/>
                  <a:pt x="138652" y="135524"/>
                  <a:pt x="152410" y="177857"/>
                </a:cubicBezTo>
                <a:cubicBezTo>
                  <a:pt x="166168" y="220190"/>
                  <a:pt x="157702" y="240828"/>
                  <a:pt x="149235" y="254057"/>
                </a:cubicBezTo>
                <a:cubicBezTo>
                  <a:pt x="140768" y="267286"/>
                  <a:pt x="126481" y="258820"/>
                  <a:pt x="101610" y="257232"/>
                </a:cubicBezTo>
                <a:cubicBezTo>
                  <a:pt x="76739" y="255645"/>
                  <a:pt x="1068" y="245061"/>
                  <a:pt x="10" y="244532"/>
                </a:cubicBezTo>
                <a:cubicBezTo>
                  <a:pt x="-1048" y="244003"/>
                  <a:pt x="74622" y="262524"/>
                  <a:pt x="95260" y="254057"/>
                </a:cubicBezTo>
                <a:cubicBezTo>
                  <a:pt x="115898" y="245590"/>
                  <a:pt x="117485" y="197965"/>
                  <a:pt x="123835" y="193732"/>
                </a:cubicBezTo>
                <a:cubicBezTo>
                  <a:pt x="130185" y="189499"/>
                  <a:pt x="131243" y="234478"/>
                  <a:pt x="133360" y="228657"/>
                </a:cubicBezTo>
                <a:cubicBezTo>
                  <a:pt x="135477" y="222836"/>
                  <a:pt x="142885" y="192145"/>
                  <a:pt x="136535" y="158807"/>
                </a:cubicBezTo>
                <a:cubicBezTo>
                  <a:pt x="130185" y="125470"/>
                  <a:pt x="64039" y="-3118"/>
                  <a:pt x="66685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A929F0E4-C980-F5C9-555D-97C92A8649A7}"/>
              </a:ext>
            </a:extLst>
          </p:cNvPr>
          <p:cNvSpPr/>
          <p:nvPr/>
        </p:nvSpPr>
        <p:spPr>
          <a:xfrm>
            <a:off x="3098717" y="2910093"/>
            <a:ext cx="129446" cy="101077"/>
          </a:xfrm>
          <a:custGeom>
            <a:avLst/>
            <a:gdLst>
              <a:gd name="connsiteX0" fmla="*/ 31833 w 129446"/>
              <a:gd name="connsiteY0" fmla="*/ 1382 h 101077"/>
              <a:gd name="connsiteX1" fmla="*/ 98508 w 129446"/>
              <a:gd name="connsiteY1" fmla="*/ 20432 h 101077"/>
              <a:gd name="connsiteX2" fmla="*/ 120733 w 129446"/>
              <a:gd name="connsiteY2" fmla="*/ 68057 h 101077"/>
              <a:gd name="connsiteX3" fmla="*/ 127083 w 129446"/>
              <a:gd name="connsiteY3" fmla="*/ 99807 h 101077"/>
              <a:gd name="connsiteX4" fmla="*/ 82633 w 129446"/>
              <a:gd name="connsiteY4" fmla="*/ 90282 h 101077"/>
              <a:gd name="connsiteX5" fmla="*/ 83 w 129446"/>
              <a:gd name="connsiteY5" fmla="*/ 49007 h 101077"/>
              <a:gd name="connsiteX6" fmla="*/ 66758 w 129446"/>
              <a:gd name="connsiteY6" fmla="*/ 55357 h 101077"/>
              <a:gd name="connsiteX7" fmla="*/ 31833 w 129446"/>
              <a:gd name="connsiteY7" fmla="*/ 1382 h 10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446" h="101077">
                <a:moveTo>
                  <a:pt x="31833" y="1382"/>
                </a:moveTo>
                <a:cubicBezTo>
                  <a:pt x="37125" y="-4439"/>
                  <a:pt x="83692" y="9320"/>
                  <a:pt x="98508" y="20432"/>
                </a:cubicBezTo>
                <a:cubicBezTo>
                  <a:pt x="113324" y="31544"/>
                  <a:pt x="115971" y="54828"/>
                  <a:pt x="120733" y="68057"/>
                </a:cubicBezTo>
                <a:cubicBezTo>
                  <a:pt x="125495" y="81286"/>
                  <a:pt x="133433" y="96103"/>
                  <a:pt x="127083" y="99807"/>
                </a:cubicBezTo>
                <a:cubicBezTo>
                  <a:pt x="120733" y="103511"/>
                  <a:pt x="103800" y="98749"/>
                  <a:pt x="82633" y="90282"/>
                </a:cubicBezTo>
                <a:cubicBezTo>
                  <a:pt x="61466" y="81815"/>
                  <a:pt x="2729" y="54828"/>
                  <a:pt x="83" y="49007"/>
                </a:cubicBezTo>
                <a:cubicBezTo>
                  <a:pt x="-2563" y="43186"/>
                  <a:pt x="58821" y="60649"/>
                  <a:pt x="66758" y="55357"/>
                </a:cubicBezTo>
                <a:cubicBezTo>
                  <a:pt x="74695" y="50065"/>
                  <a:pt x="26541" y="7203"/>
                  <a:pt x="31833" y="13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81B7705B-EEF2-EE6F-B4E1-03DDCD888702}"/>
              </a:ext>
            </a:extLst>
          </p:cNvPr>
          <p:cNvSpPr/>
          <p:nvPr/>
        </p:nvSpPr>
        <p:spPr>
          <a:xfrm>
            <a:off x="2763053" y="2901946"/>
            <a:ext cx="133464" cy="105454"/>
          </a:xfrm>
          <a:custGeom>
            <a:avLst/>
            <a:gdLst>
              <a:gd name="connsiteX0" fmla="*/ 53172 w 133464"/>
              <a:gd name="connsiteY0" fmla="*/ 4 h 105454"/>
              <a:gd name="connsiteX1" fmla="*/ 129372 w 133464"/>
              <a:gd name="connsiteY1" fmla="*/ 50804 h 105454"/>
              <a:gd name="connsiteX2" fmla="*/ 110322 w 133464"/>
              <a:gd name="connsiteY2" fmla="*/ 50804 h 105454"/>
              <a:gd name="connsiteX3" fmla="*/ 2372 w 133464"/>
              <a:gd name="connsiteY3" fmla="*/ 104779 h 105454"/>
              <a:gd name="connsiteX4" fmla="*/ 34122 w 133464"/>
              <a:gd name="connsiteY4" fmla="*/ 79379 h 105454"/>
              <a:gd name="connsiteX5" fmla="*/ 15072 w 133464"/>
              <a:gd name="connsiteY5" fmla="*/ 53979 h 105454"/>
              <a:gd name="connsiteX6" fmla="*/ 53172 w 133464"/>
              <a:gd name="connsiteY6" fmla="*/ 4 h 10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464" h="105454">
                <a:moveTo>
                  <a:pt x="53172" y="4"/>
                </a:moveTo>
                <a:cubicBezTo>
                  <a:pt x="72222" y="-525"/>
                  <a:pt x="129372" y="50804"/>
                  <a:pt x="129372" y="50804"/>
                </a:cubicBezTo>
                <a:cubicBezTo>
                  <a:pt x="138897" y="59271"/>
                  <a:pt x="131489" y="41808"/>
                  <a:pt x="110322" y="50804"/>
                </a:cubicBezTo>
                <a:cubicBezTo>
                  <a:pt x="89155" y="59800"/>
                  <a:pt x="15072" y="100016"/>
                  <a:pt x="2372" y="104779"/>
                </a:cubicBezTo>
                <a:cubicBezTo>
                  <a:pt x="-10328" y="109542"/>
                  <a:pt x="32005" y="87846"/>
                  <a:pt x="34122" y="79379"/>
                </a:cubicBezTo>
                <a:cubicBezTo>
                  <a:pt x="36239" y="70912"/>
                  <a:pt x="8722" y="66150"/>
                  <a:pt x="15072" y="53979"/>
                </a:cubicBezTo>
                <a:cubicBezTo>
                  <a:pt x="21422" y="41808"/>
                  <a:pt x="34122" y="533"/>
                  <a:pt x="53172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82C47BB2-36F5-379F-7206-6F86F758C579}"/>
              </a:ext>
            </a:extLst>
          </p:cNvPr>
          <p:cNvSpPr/>
          <p:nvPr/>
        </p:nvSpPr>
        <p:spPr>
          <a:xfrm>
            <a:off x="3298728" y="2647880"/>
            <a:ext cx="124562" cy="245766"/>
          </a:xfrm>
          <a:custGeom>
            <a:avLst/>
            <a:gdLst>
              <a:gd name="connsiteX0" fmla="*/ 97 w 124562"/>
              <a:gd name="connsiteY0" fmla="*/ 70 h 245766"/>
              <a:gd name="connsiteX1" fmla="*/ 120747 w 124562"/>
              <a:gd name="connsiteY1" fmla="*/ 123895 h 245766"/>
              <a:gd name="connsiteX2" fmla="*/ 95347 w 124562"/>
              <a:gd name="connsiteY2" fmla="*/ 133420 h 245766"/>
              <a:gd name="connsiteX3" fmla="*/ 104872 w 124562"/>
              <a:gd name="connsiteY3" fmla="*/ 244545 h 245766"/>
              <a:gd name="connsiteX4" fmla="*/ 101697 w 124562"/>
              <a:gd name="connsiteY4" fmla="*/ 187395 h 245766"/>
              <a:gd name="connsiteX5" fmla="*/ 22322 w 124562"/>
              <a:gd name="connsiteY5" fmla="*/ 104845 h 245766"/>
              <a:gd name="connsiteX6" fmla="*/ 98522 w 124562"/>
              <a:gd name="connsiteY6" fmla="*/ 142945 h 245766"/>
              <a:gd name="connsiteX7" fmla="*/ 97 w 124562"/>
              <a:gd name="connsiteY7" fmla="*/ 70 h 245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562" h="245766">
                <a:moveTo>
                  <a:pt x="97" y="70"/>
                </a:moveTo>
                <a:cubicBezTo>
                  <a:pt x="3801" y="-3105"/>
                  <a:pt x="104872" y="101670"/>
                  <a:pt x="120747" y="123895"/>
                </a:cubicBezTo>
                <a:cubicBezTo>
                  <a:pt x="136622" y="146120"/>
                  <a:pt x="97993" y="113312"/>
                  <a:pt x="95347" y="133420"/>
                </a:cubicBezTo>
                <a:cubicBezTo>
                  <a:pt x="92701" y="153528"/>
                  <a:pt x="103814" y="235549"/>
                  <a:pt x="104872" y="244545"/>
                </a:cubicBezTo>
                <a:cubicBezTo>
                  <a:pt x="105930" y="253541"/>
                  <a:pt x="115455" y="210678"/>
                  <a:pt x="101697" y="187395"/>
                </a:cubicBezTo>
                <a:cubicBezTo>
                  <a:pt x="87939" y="164112"/>
                  <a:pt x="22851" y="112253"/>
                  <a:pt x="22322" y="104845"/>
                </a:cubicBezTo>
                <a:cubicBezTo>
                  <a:pt x="21793" y="97437"/>
                  <a:pt x="97993" y="155645"/>
                  <a:pt x="98522" y="142945"/>
                </a:cubicBezTo>
                <a:cubicBezTo>
                  <a:pt x="99051" y="130245"/>
                  <a:pt x="-3607" y="3245"/>
                  <a:pt x="97" y="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E2652272-01C5-0CD8-0328-EF60A5211778}"/>
              </a:ext>
            </a:extLst>
          </p:cNvPr>
          <p:cNvSpPr/>
          <p:nvPr/>
        </p:nvSpPr>
        <p:spPr>
          <a:xfrm>
            <a:off x="3411545" y="2742573"/>
            <a:ext cx="392270" cy="216597"/>
          </a:xfrm>
          <a:custGeom>
            <a:avLst/>
            <a:gdLst>
              <a:gd name="connsiteX0" fmla="*/ 7930 w 392270"/>
              <a:gd name="connsiteY0" fmla="*/ 627 h 216597"/>
              <a:gd name="connsiteX1" fmla="*/ 236530 w 392270"/>
              <a:gd name="connsiteY1" fmla="*/ 67302 h 216597"/>
              <a:gd name="connsiteX2" fmla="*/ 230180 w 392270"/>
              <a:gd name="connsiteY2" fmla="*/ 57777 h 216597"/>
              <a:gd name="connsiteX3" fmla="*/ 366705 w 392270"/>
              <a:gd name="connsiteY3" fmla="*/ 162552 h 216597"/>
              <a:gd name="connsiteX4" fmla="*/ 331780 w 392270"/>
              <a:gd name="connsiteY4" fmla="*/ 137152 h 216597"/>
              <a:gd name="connsiteX5" fmla="*/ 392105 w 392270"/>
              <a:gd name="connsiteY5" fmla="*/ 216527 h 216597"/>
              <a:gd name="connsiteX6" fmla="*/ 309555 w 392270"/>
              <a:gd name="connsiteY6" fmla="*/ 121277 h 216597"/>
              <a:gd name="connsiteX7" fmla="*/ 258755 w 392270"/>
              <a:gd name="connsiteY7" fmla="*/ 67302 h 216597"/>
              <a:gd name="connsiteX8" fmla="*/ 239705 w 392270"/>
              <a:gd name="connsiteY8" fmla="*/ 114927 h 216597"/>
              <a:gd name="connsiteX9" fmla="*/ 84130 w 392270"/>
              <a:gd name="connsiteY9" fmla="*/ 76827 h 216597"/>
              <a:gd name="connsiteX10" fmla="*/ 204780 w 392270"/>
              <a:gd name="connsiteY10" fmla="*/ 86352 h 216597"/>
              <a:gd name="connsiteX11" fmla="*/ 223830 w 392270"/>
              <a:gd name="connsiteY11" fmla="*/ 57777 h 216597"/>
              <a:gd name="connsiteX12" fmla="*/ 166680 w 392270"/>
              <a:gd name="connsiteY12" fmla="*/ 67302 h 216597"/>
              <a:gd name="connsiteX13" fmla="*/ 65080 w 392270"/>
              <a:gd name="connsiteY13" fmla="*/ 35552 h 216597"/>
              <a:gd name="connsiteX14" fmla="*/ 7930 w 392270"/>
              <a:gd name="connsiteY14" fmla="*/ 627 h 216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2270" h="216597">
                <a:moveTo>
                  <a:pt x="7930" y="627"/>
                </a:moveTo>
                <a:cubicBezTo>
                  <a:pt x="36505" y="5919"/>
                  <a:pt x="236530" y="67302"/>
                  <a:pt x="236530" y="67302"/>
                </a:cubicBezTo>
                <a:cubicBezTo>
                  <a:pt x="273572" y="76827"/>
                  <a:pt x="208484" y="41902"/>
                  <a:pt x="230180" y="57777"/>
                </a:cubicBezTo>
                <a:cubicBezTo>
                  <a:pt x="251876" y="73652"/>
                  <a:pt x="349772" y="149323"/>
                  <a:pt x="366705" y="162552"/>
                </a:cubicBezTo>
                <a:cubicBezTo>
                  <a:pt x="383638" y="175781"/>
                  <a:pt x="327547" y="128156"/>
                  <a:pt x="331780" y="137152"/>
                </a:cubicBezTo>
                <a:cubicBezTo>
                  <a:pt x="336013" y="146148"/>
                  <a:pt x="395809" y="219173"/>
                  <a:pt x="392105" y="216527"/>
                </a:cubicBezTo>
                <a:cubicBezTo>
                  <a:pt x="388401" y="213881"/>
                  <a:pt x="331780" y="146148"/>
                  <a:pt x="309555" y="121277"/>
                </a:cubicBezTo>
                <a:cubicBezTo>
                  <a:pt x="287330" y="96406"/>
                  <a:pt x="270397" y="68360"/>
                  <a:pt x="258755" y="67302"/>
                </a:cubicBezTo>
                <a:cubicBezTo>
                  <a:pt x="247113" y="66244"/>
                  <a:pt x="268809" y="113340"/>
                  <a:pt x="239705" y="114927"/>
                </a:cubicBezTo>
                <a:cubicBezTo>
                  <a:pt x="210601" y="116514"/>
                  <a:pt x="89951" y="81589"/>
                  <a:pt x="84130" y="76827"/>
                </a:cubicBezTo>
                <a:cubicBezTo>
                  <a:pt x="78309" y="72065"/>
                  <a:pt x="181497" y="89527"/>
                  <a:pt x="204780" y="86352"/>
                </a:cubicBezTo>
                <a:cubicBezTo>
                  <a:pt x="228063" y="83177"/>
                  <a:pt x="230180" y="60952"/>
                  <a:pt x="223830" y="57777"/>
                </a:cubicBezTo>
                <a:cubicBezTo>
                  <a:pt x="217480" y="54602"/>
                  <a:pt x="193138" y="71006"/>
                  <a:pt x="166680" y="67302"/>
                </a:cubicBezTo>
                <a:cubicBezTo>
                  <a:pt x="140222" y="63598"/>
                  <a:pt x="95243" y="46135"/>
                  <a:pt x="65080" y="35552"/>
                </a:cubicBezTo>
                <a:cubicBezTo>
                  <a:pt x="34918" y="24969"/>
                  <a:pt x="-20645" y="-4665"/>
                  <a:pt x="7930" y="6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8F3CE6AF-8D34-6883-C08C-95BFA6F151A8}"/>
              </a:ext>
            </a:extLst>
          </p:cNvPr>
          <p:cNvSpPr/>
          <p:nvPr/>
        </p:nvSpPr>
        <p:spPr>
          <a:xfrm>
            <a:off x="3851273" y="2933555"/>
            <a:ext cx="105131" cy="257695"/>
          </a:xfrm>
          <a:custGeom>
            <a:avLst/>
            <a:gdLst>
              <a:gd name="connsiteX0" fmla="*/ 2 w 105131"/>
              <a:gd name="connsiteY0" fmla="*/ 145 h 257695"/>
              <a:gd name="connsiteX1" fmla="*/ 95252 w 105131"/>
              <a:gd name="connsiteY1" fmla="*/ 177945 h 257695"/>
              <a:gd name="connsiteX2" fmla="*/ 98427 w 105131"/>
              <a:gd name="connsiteY2" fmla="*/ 257320 h 257695"/>
              <a:gd name="connsiteX3" fmla="*/ 98427 w 105131"/>
              <a:gd name="connsiteY3" fmla="*/ 149370 h 257695"/>
              <a:gd name="connsiteX4" fmla="*/ 2 w 105131"/>
              <a:gd name="connsiteY4" fmla="*/ 145 h 257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31" h="257695">
                <a:moveTo>
                  <a:pt x="2" y="145"/>
                </a:moveTo>
                <a:cubicBezTo>
                  <a:pt x="-527" y="4908"/>
                  <a:pt x="78848" y="135083"/>
                  <a:pt x="95252" y="177945"/>
                </a:cubicBezTo>
                <a:cubicBezTo>
                  <a:pt x="111656" y="220808"/>
                  <a:pt x="97898" y="262083"/>
                  <a:pt x="98427" y="257320"/>
                </a:cubicBezTo>
                <a:cubicBezTo>
                  <a:pt x="98956" y="252558"/>
                  <a:pt x="113244" y="190116"/>
                  <a:pt x="98427" y="149370"/>
                </a:cubicBezTo>
                <a:cubicBezTo>
                  <a:pt x="83610" y="108624"/>
                  <a:pt x="531" y="-4618"/>
                  <a:pt x="2" y="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DC2B37D3-5B2E-2F79-7FA7-C3FDFE286857}"/>
              </a:ext>
            </a:extLst>
          </p:cNvPr>
          <p:cNvSpPr/>
          <p:nvPr/>
        </p:nvSpPr>
        <p:spPr>
          <a:xfrm>
            <a:off x="2581153" y="3717418"/>
            <a:ext cx="44581" cy="486782"/>
          </a:xfrm>
          <a:custGeom>
            <a:avLst/>
            <a:gdLst>
              <a:gd name="connsiteX0" fmla="*/ 15997 w 44581"/>
              <a:gd name="connsiteY0" fmla="*/ 507 h 486782"/>
              <a:gd name="connsiteX1" fmla="*/ 19172 w 44581"/>
              <a:gd name="connsiteY1" fmla="*/ 222757 h 486782"/>
              <a:gd name="connsiteX2" fmla="*/ 44572 w 44581"/>
              <a:gd name="connsiteY2" fmla="*/ 410082 h 486782"/>
              <a:gd name="connsiteX3" fmla="*/ 15997 w 44581"/>
              <a:gd name="connsiteY3" fmla="*/ 295782 h 486782"/>
              <a:gd name="connsiteX4" fmla="*/ 35047 w 44581"/>
              <a:gd name="connsiteY4" fmla="*/ 483107 h 486782"/>
              <a:gd name="connsiteX5" fmla="*/ 31872 w 44581"/>
              <a:gd name="connsiteY5" fmla="*/ 400557 h 486782"/>
              <a:gd name="connsiteX6" fmla="*/ 122 w 44581"/>
              <a:gd name="connsiteY6" fmla="*/ 168782 h 486782"/>
              <a:gd name="connsiteX7" fmla="*/ 15997 w 44581"/>
              <a:gd name="connsiteY7" fmla="*/ 507 h 48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81" h="486782">
                <a:moveTo>
                  <a:pt x="15997" y="507"/>
                </a:moveTo>
                <a:cubicBezTo>
                  <a:pt x="19172" y="9503"/>
                  <a:pt x="14410" y="154495"/>
                  <a:pt x="19172" y="222757"/>
                </a:cubicBezTo>
                <a:cubicBezTo>
                  <a:pt x="23934" y="291019"/>
                  <a:pt x="45101" y="397911"/>
                  <a:pt x="44572" y="410082"/>
                </a:cubicBezTo>
                <a:cubicBezTo>
                  <a:pt x="44043" y="422253"/>
                  <a:pt x="17584" y="283611"/>
                  <a:pt x="15997" y="295782"/>
                </a:cubicBezTo>
                <a:cubicBezTo>
                  <a:pt x="14410" y="307953"/>
                  <a:pt x="32401" y="465644"/>
                  <a:pt x="35047" y="483107"/>
                </a:cubicBezTo>
                <a:cubicBezTo>
                  <a:pt x="37693" y="500570"/>
                  <a:pt x="37693" y="452944"/>
                  <a:pt x="31872" y="400557"/>
                </a:cubicBezTo>
                <a:cubicBezTo>
                  <a:pt x="26051" y="348170"/>
                  <a:pt x="1709" y="233340"/>
                  <a:pt x="122" y="168782"/>
                </a:cubicBezTo>
                <a:cubicBezTo>
                  <a:pt x="-1465" y="104224"/>
                  <a:pt x="12822" y="-8489"/>
                  <a:pt x="15997" y="5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A9C2E25E-AEF3-43EF-5C88-1CF6B6D09ECC}"/>
              </a:ext>
            </a:extLst>
          </p:cNvPr>
          <p:cNvSpPr/>
          <p:nvPr/>
        </p:nvSpPr>
        <p:spPr>
          <a:xfrm>
            <a:off x="2876018" y="2198467"/>
            <a:ext cx="124461" cy="261662"/>
          </a:xfrm>
          <a:custGeom>
            <a:avLst/>
            <a:gdLst>
              <a:gd name="connsiteX0" fmla="*/ 124357 w 124461"/>
              <a:gd name="connsiteY0" fmla="*/ 1808 h 261662"/>
              <a:gd name="connsiteX1" fmla="*/ 89432 w 124461"/>
              <a:gd name="connsiteY1" fmla="*/ 65308 h 261662"/>
              <a:gd name="connsiteX2" fmla="*/ 86257 w 124461"/>
              <a:gd name="connsiteY2" fmla="*/ 141508 h 261662"/>
              <a:gd name="connsiteX3" fmla="*/ 83082 w 124461"/>
              <a:gd name="connsiteY3" fmla="*/ 106583 h 261662"/>
              <a:gd name="connsiteX4" fmla="*/ 83082 w 124461"/>
              <a:gd name="connsiteY4" fmla="*/ 258983 h 261662"/>
              <a:gd name="connsiteX5" fmla="*/ 76732 w 124461"/>
              <a:gd name="connsiteY5" fmla="*/ 201833 h 261662"/>
              <a:gd name="connsiteX6" fmla="*/ 25932 w 124461"/>
              <a:gd name="connsiteY6" fmla="*/ 176433 h 261662"/>
              <a:gd name="connsiteX7" fmla="*/ 532 w 124461"/>
              <a:gd name="connsiteY7" fmla="*/ 160558 h 261662"/>
              <a:gd name="connsiteX8" fmla="*/ 48157 w 124461"/>
              <a:gd name="connsiteY8" fmla="*/ 201833 h 261662"/>
              <a:gd name="connsiteX9" fmla="*/ 95782 w 124461"/>
              <a:gd name="connsiteY9" fmla="*/ 208183 h 261662"/>
              <a:gd name="connsiteX10" fmla="*/ 76732 w 124461"/>
              <a:gd name="connsiteY10" fmla="*/ 173258 h 261662"/>
              <a:gd name="connsiteX11" fmla="*/ 76732 w 124461"/>
              <a:gd name="connsiteY11" fmla="*/ 138333 h 261662"/>
              <a:gd name="connsiteX12" fmla="*/ 124357 w 124461"/>
              <a:gd name="connsiteY12" fmla="*/ 1808 h 261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4461" h="261662">
                <a:moveTo>
                  <a:pt x="124357" y="1808"/>
                </a:moveTo>
                <a:cubicBezTo>
                  <a:pt x="126474" y="-10363"/>
                  <a:pt x="95782" y="42025"/>
                  <a:pt x="89432" y="65308"/>
                </a:cubicBezTo>
                <a:cubicBezTo>
                  <a:pt x="83082" y="88591"/>
                  <a:pt x="87315" y="134629"/>
                  <a:pt x="86257" y="141508"/>
                </a:cubicBezTo>
                <a:cubicBezTo>
                  <a:pt x="85199" y="148387"/>
                  <a:pt x="83611" y="87004"/>
                  <a:pt x="83082" y="106583"/>
                </a:cubicBezTo>
                <a:cubicBezTo>
                  <a:pt x="82553" y="126162"/>
                  <a:pt x="84140" y="243108"/>
                  <a:pt x="83082" y="258983"/>
                </a:cubicBezTo>
                <a:cubicBezTo>
                  <a:pt x="82024" y="274858"/>
                  <a:pt x="86257" y="215591"/>
                  <a:pt x="76732" y="201833"/>
                </a:cubicBezTo>
                <a:cubicBezTo>
                  <a:pt x="67207" y="188075"/>
                  <a:pt x="38632" y="183312"/>
                  <a:pt x="25932" y="176433"/>
                </a:cubicBezTo>
                <a:cubicBezTo>
                  <a:pt x="13232" y="169554"/>
                  <a:pt x="-3172" y="156325"/>
                  <a:pt x="532" y="160558"/>
                </a:cubicBezTo>
                <a:cubicBezTo>
                  <a:pt x="4236" y="164791"/>
                  <a:pt x="32282" y="193896"/>
                  <a:pt x="48157" y="201833"/>
                </a:cubicBezTo>
                <a:cubicBezTo>
                  <a:pt x="64032" y="209770"/>
                  <a:pt x="91020" y="212945"/>
                  <a:pt x="95782" y="208183"/>
                </a:cubicBezTo>
                <a:cubicBezTo>
                  <a:pt x="100544" y="203421"/>
                  <a:pt x="79907" y="184900"/>
                  <a:pt x="76732" y="173258"/>
                </a:cubicBezTo>
                <a:cubicBezTo>
                  <a:pt x="73557" y="161616"/>
                  <a:pt x="70911" y="164791"/>
                  <a:pt x="76732" y="138333"/>
                </a:cubicBezTo>
                <a:cubicBezTo>
                  <a:pt x="82553" y="111875"/>
                  <a:pt x="122240" y="13979"/>
                  <a:pt x="124357" y="18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D42BDAEB-8B41-2A08-16C8-3A22539A5AFD}"/>
              </a:ext>
            </a:extLst>
          </p:cNvPr>
          <p:cNvSpPr/>
          <p:nvPr/>
        </p:nvSpPr>
        <p:spPr>
          <a:xfrm>
            <a:off x="3032113" y="2387560"/>
            <a:ext cx="92750" cy="12843"/>
          </a:xfrm>
          <a:custGeom>
            <a:avLst/>
            <a:gdLst>
              <a:gd name="connsiteX0" fmla="*/ 12 w 92750"/>
              <a:gd name="connsiteY0" fmla="*/ 12740 h 12843"/>
              <a:gd name="connsiteX1" fmla="*/ 85737 w 92750"/>
              <a:gd name="connsiteY1" fmla="*/ 6390 h 12843"/>
              <a:gd name="connsiteX2" fmla="*/ 79387 w 92750"/>
              <a:gd name="connsiteY2" fmla="*/ 40 h 12843"/>
              <a:gd name="connsiteX3" fmla="*/ 12 w 92750"/>
              <a:gd name="connsiteY3" fmla="*/ 12740 h 12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50" h="12843">
                <a:moveTo>
                  <a:pt x="12" y="12740"/>
                </a:moveTo>
                <a:cubicBezTo>
                  <a:pt x="1070" y="13798"/>
                  <a:pt x="85737" y="6390"/>
                  <a:pt x="85737" y="6390"/>
                </a:cubicBezTo>
                <a:cubicBezTo>
                  <a:pt x="98966" y="4273"/>
                  <a:pt x="91558" y="-489"/>
                  <a:pt x="79387" y="40"/>
                </a:cubicBezTo>
                <a:cubicBezTo>
                  <a:pt x="67216" y="569"/>
                  <a:pt x="-1046" y="11682"/>
                  <a:pt x="12" y="127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F29A0C5A-003A-2B68-1F4F-ADB448375833}"/>
              </a:ext>
            </a:extLst>
          </p:cNvPr>
          <p:cNvSpPr/>
          <p:nvPr/>
        </p:nvSpPr>
        <p:spPr>
          <a:xfrm>
            <a:off x="2954882" y="2419328"/>
            <a:ext cx="116454" cy="108203"/>
          </a:xfrm>
          <a:custGeom>
            <a:avLst/>
            <a:gdLst>
              <a:gd name="connsiteX0" fmla="*/ 1043 w 116454"/>
              <a:gd name="connsiteY0" fmla="*/ 107972 h 108203"/>
              <a:gd name="connsiteX1" fmla="*/ 99468 w 116454"/>
              <a:gd name="connsiteY1" fmla="*/ 19072 h 108203"/>
              <a:gd name="connsiteX2" fmla="*/ 115343 w 116454"/>
              <a:gd name="connsiteY2" fmla="*/ 22 h 108203"/>
              <a:gd name="connsiteX3" fmla="*/ 86768 w 116454"/>
              <a:gd name="connsiteY3" fmla="*/ 15897 h 108203"/>
              <a:gd name="connsiteX4" fmla="*/ 48668 w 116454"/>
              <a:gd name="connsiteY4" fmla="*/ 44472 h 108203"/>
              <a:gd name="connsiteX5" fmla="*/ 1043 w 116454"/>
              <a:gd name="connsiteY5" fmla="*/ 107972 h 108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454" h="108203">
                <a:moveTo>
                  <a:pt x="1043" y="107972"/>
                </a:moveTo>
                <a:cubicBezTo>
                  <a:pt x="9510" y="103739"/>
                  <a:pt x="80418" y="37064"/>
                  <a:pt x="99468" y="19072"/>
                </a:cubicBezTo>
                <a:cubicBezTo>
                  <a:pt x="118518" y="1080"/>
                  <a:pt x="117460" y="551"/>
                  <a:pt x="115343" y="22"/>
                </a:cubicBezTo>
                <a:cubicBezTo>
                  <a:pt x="113226" y="-507"/>
                  <a:pt x="97881" y="8489"/>
                  <a:pt x="86768" y="15897"/>
                </a:cubicBezTo>
                <a:cubicBezTo>
                  <a:pt x="75656" y="23305"/>
                  <a:pt x="59251" y="31772"/>
                  <a:pt x="48668" y="44472"/>
                </a:cubicBezTo>
                <a:cubicBezTo>
                  <a:pt x="38085" y="57172"/>
                  <a:pt x="-7424" y="112205"/>
                  <a:pt x="1043" y="1079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1BB3659B-EBC4-78F6-95A3-02A5A6E2AF9A}"/>
              </a:ext>
            </a:extLst>
          </p:cNvPr>
          <p:cNvSpPr/>
          <p:nvPr/>
        </p:nvSpPr>
        <p:spPr>
          <a:xfrm>
            <a:off x="2603076" y="2250949"/>
            <a:ext cx="140894" cy="60857"/>
          </a:xfrm>
          <a:custGeom>
            <a:avLst/>
            <a:gdLst>
              <a:gd name="connsiteX0" fmla="*/ 424 w 140894"/>
              <a:gd name="connsiteY0" fmla="*/ 126 h 60857"/>
              <a:gd name="connsiteX1" fmla="*/ 63924 w 140894"/>
              <a:gd name="connsiteY1" fmla="*/ 44576 h 60857"/>
              <a:gd name="connsiteX2" fmla="*/ 140124 w 140894"/>
              <a:gd name="connsiteY2" fmla="*/ 44576 h 60857"/>
              <a:gd name="connsiteX3" fmla="*/ 95674 w 140894"/>
              <a:gd name="connsiteY3" fmla="*/ 60451 h 60857"/>
              <a:gd name="connsiteX4" fmla="*/ 424 w 140894"/>
              <a:gd name="connsiteY4" fmla="*/ 126 h 6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894" h="60857">
                <a:moveTo>
                  <a:pt x="424" y="126"/>
                </a:moveTo>
                <a:cubicBezTo>
                  <a:pt x="-4868" y="-2520"/>
                  <a:pt x="40641" y="37168"/>
                  <a:pt x="63924" y="44576"/>
                </a:cubicBezTo>
                <a:cubicBezTo>
                  <a:pt x="87207" y="51984"/>
                  <a:pt x="134832" y="41930"/>
                  <a:pt x="140124" y="44576"/>
                </a:cubicBezTo>
                <a:cubicBezTo>
                  <a:pt x="145416" y="47222"/>
                  <a:pt x="122662" y="63626"/>
                  <a:pt x="95674" y="60451"/>
                </a:cubicBezTo>
                <a:cubicBezTo>
                  <a:pt x="68686" y="57276"/>
                  <a:pt x="5716" y="2772"/>
                  <a:pt x="424" y="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D0BB8266-45DE-0B5A-3297-AD83721A66EE}"/>
              </a:ext>
            </a:extLst>
          </p:cNvPr>
          <p:cNvSpPr/>
          <p:nvPr/>
        </p:nvSpPr>
        <p:spPr>
          <a:xfrm>
            <a:off x="3302000" y="2351708"/>
            <a:ext cx="461044" cy="103397"/>
          </a:xfrm>
          <a:custGeom>
            <a:avLst/>
            <a:gdLst>
              <a:gd name="connsiteX0" fmla="*/ 0 w 461044"/>
              <a:gd name="connsiteY0" fmla="*/ 54942 h 103397"/>
              <a:gd name="connsiteX1" fmla="*/ 158750 w 461044"/>
              <a:gd name="connsiteY1" fmla="*/ 967 h 103397"/>
              <a:gd name="connsiteX2" fmla="*/ 139700 w 461044"/>
              <a:gd name="connsiteY2" fmla="*/ 20017 h 103397"/>
              <a:gd name="connsiteX3" fmla="*/ 241300 w 461044"/>
              <a:gd name="connsiteY3" fmla="*/ 16842 h 103397"/>
              <a:gd name="connsiteX4" fmla="*/ 361950 w 461044"/>
              <a:gd name="connsiteY4" fmla="*/ 39067 h 103397"/>
              <a:gd name="connsiteX5" fmla="*/ 336550 w 461044"/>
              <a:gd name="connsiteY5" fmla="*/ 26367 h 103397"/>
              <a:gd name="connsiteX6" fmla="*/ 374650 w 461044"/>
              <a:gd name="connsiteY6" fmla="*/ 70817 h 103397"/>
              <a:gd name="connsiteX7" fmla="*/ 361950 w 461044"/>
              <a:gd name="connsiteY7" fmla="*/ 26367 h 103397"/>
              <a:gd name="connsiteX8" fmla="*/ 460375 w 461044"/>
              <a:gd name="connsiteY8" fmla="*/ 102567 h 103397"/>
              <a:gd name="connsiteX9" fmla="*/ 400050 w 461044"/>
              <a:gd name="connsiteY9" fmla="*/ 64467 h 103397"/>
              <a:gd name="connsiteX10" fmla="*/ 301625 w 461044"/>
              <a:gd name="connsiteY10" fmla="*/ 26367 h 103397"/>
              <a:gd name="connsiteX11" fmla="*/ 206375 w 461044"/>
              <a:gd name="connsiteY11" fmla="*/ 35892 h 103397"/>
              <a:gd name="connsiteX12" fmla="*/ 193675 w 461044"/>
              <a:gd name="connsiteY12" fmla="*/ 10492 h 103397"/>
              <a:gd name="connsiteX13" fmla="*/ 146050 w 461044"/>
              <a:gd name="connsiteY13" fmla="*/ 20017 h 103397"/>
              <a:gd name="connsiteX14" fmla="*/ 0 w 461044"/>
              <a:gd name="connsiteY14" fmla="*/ 54942 h 103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1044" h="103397">
                <a:moveTo>
                  <a:pt x="0" y="54942"/>
                </a:moveTo>
                <a:cubicBezTo>
                  <a:pt x="67733" y="30865"/>
                  <a:pt x="135467" y="6788"/>
                  <a:pt x="158750" y="967"/>
                </a:cubicBezTo>
                <a:cubicBezTo>
                  <a:pt x="182033" y="-4854"/>
                  <a:pt x="125942" y="17371"/>
                  <a:pt x="139700" y="20017"/>
                </a:cubicBezTo>
                <a:cubicBezTo>
                  <a:pt x="153458" y="22663"/>
                  <a:pt x="204258" y="13667"/>
                  <a:pt x="241300" y="16842"/>
                </a:cubicBezTo>
                <a:cubicBezTo>
                  <a:pt x="278342" y="20017"/>
                  <a:pt x="346075" y="37479"/>
                  <a:pt x="361950" y="39067"/>
                </a:cubicBezTo>
                <a:cubicBezTo>
                  <a:pt x="377825" y="40654"/>
                  <a:pt x="334433" y="21075"/>
                  <a:pt x="336550" y="26367"/>
                </a:cubicBezTo>
                <a:cubicBezTo>
                  <a:pt x="338667" y="31659"/>
                  <a:pt x="370417" y="70817"/>
                  <a:pt x="374650" y="70817"/>
                </a:cubicBezTo>
                <a:cubicBezTo>
                  <a:pt x="378883" y="70817"/>
                  <a:pt x="347663" y="21075"/>
                  <a:pt x="361950" y="26367"/>
                </a:cubicBezTo>
                <a:cubicBezTo>
                  <a:pt x="376237" y="31659"/>
                  <a:pt x="454025" y="96217"/>
                  <a:pt x="460375" y="102567"/>
                </a:cubicBezTo>
                <a:cubicBezTo>
                  <a:pt x="466725" y="108917"/>
                  <a:pt x="426508" y="77167"/>
                  <a:pt x="400050" y="64467"/>
                </a:cubicBezTo>
                <a:cubicBezTo>
                  <a:pt x="373592" y="51767"/>
                  <a:pt x="333904" y="31129"/>
                  <a:pt x="301625" y="26367"/>
                </a:cubicBezTo>
                <a:cubicBezTo>
                  <a:pt x="269346" y="21604"/>
                  <a:pt x="224367" y="38538"/>
                  <a:pt x="206375" y="35892"/>
                </a:cubicBezTo>
                <a:cubicBezTo>
                  <a:pt x="188383" y="33246"/>
                  <a:pt x="203729" y="13138"/>
                  <a:pt x="193675" y="10492"/>
                </a:cubicBezTo>
                <a:cubicBezTo>
                  <a:pt x="183621" y="7846"/>
                  <a:pt x="146050" y="20017"/>
                  <a:pt x="146050" y="20017"/>
                </a:cubicBezTo>
                <a:lnTo>
                  <a:pt x="0" y="5494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71665168-034F-DB8B-0816-6DA7ACAB9514}"/>
              </a:ext>
            </a:extLst>
          </p:cNvPr>
          <p:cNvSpPr/>
          <p:nvPr/>
        </p:nvSpPr>
        <p:spPr>
          <a:xfrm>
            <a:off x="3187085" y="2247891"/>
            <a:ext cx="111740" cy="141504"/>
          </a:xfrm>
          <a:custGeom>
            <a:avLst/>
            <a:gdLst>
              <a:gd name="connsiteX0" fmla="*/ 111740 w 111740"/>
              <a:gd name="connsiteY0" fmla="*/ 9 h 141504"/>
              <a:gd name="connsiteX1" fmla="*/ 19665 w 111740"/>
              <a:gd name="connsiteY1" fmla="*/ 92084 h 141504"/>
              <a:gd name="connsiteX2" fmla="*/ 615 w 111740"/>
              <a:gd name="connsiteY2" fmla="*/ 139709 h 141504"/>
              <a:gd name="connsiteX3" fmla="*/ 32365 w 111740"/>
              <a:gd name="connsiteY3" fmla="*/ 31759 h 141504"/>
              <a:gd name="connsiteX4" fmla="*/ 19665 w 111740"/>
              <a:gd name="connsiteY4" fmla="*/ 85734 h 141504"/>
              <a:gd name="connsiteX5" fmla="*/ 111740 w 111740"/>
              <a:gd name="connsiteY5" fmla="*/ 9 h 141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740" h="141504">
                <a:moveTo>
                  <a:pt x="111740" y="9"/>
                </a:moveTo>
                <a:cubicBezTo>
                  <a:pt x="111740" y="1067"/>
                  <a:pt x="38186" y="68801"/>
                  <a:pt x="19665" y="92084"/>
                </a:cubicBezTo>
                <a:cubicBezTo>
                  <a:pt x="1144" y="115367"/>
                  <a:pt x="-1502" y="149763"/>
                  <a:pt x="615" y="139709"/>
                </a:cubicBezTo>
                <a:cubicBezTo>
                  <a:pt x="2732" y="129655"/>
                  <a:pt x="29190" y="40755"/>
                  <a:pt x="32365" y="31759"/>
                </a:cubicBezTo>
                <a:cubicBezTo>
                  <a:pt x="35540" y="22763"/>
                  <a:pt x="8553" y="86792"/>
                  <a:pt x="19665" y="85734"/>
                </a:cubicBezTo>
                <a:cubicBezTo>
                  <a:pt x="30777" y="84676"/>
                  <a:pt x="111740" y="-1049"/>
                  <a:pt x="111740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9F9D607F-64E2-67EE-1E7F-D579067B2A06}"/>
              </a:ext>
            </a:extLst>
          </p:cNvPr>
          <p:cNvSpPr/>
          <p:nvPr/>
        </p:nvSpPr>
        <p:spPr>
          <a:xfrm>
            <a:off x="3657591" y="3089274"/>
            <a:ext cx="204626" cy="372907"/>
          </a:xfrm>
          <a:custGeom>
            <a:avLst/>
            <a:gdLst>
              <a:gd name="connsiteX0" fmla="*/ 82559 w 204626"/>
              <a:gd name="connsiteY0" fmla="*/ 1 h 372907"/>
              <a:gd name="connsiteX1" fmla="*/ 34934 w 204626"/>
              <a:gd name="connsiteY1" fmla="*/ 193676 h 372907"/>
              <a:gd name="connsiteX2" fmla="*/ 9 w 204626"/>
              <a:gd name="connsiteY2" fmla="*/ 371476 h 372907"/>
              <a:gd name="connsiteX3" fmla="*/ 31759 w 204626"/>
              <a:gd name="connsiteY3" fmla="*/ 273051 h 372907"/>
              <a:gd name="connsiteX4" fmla="*/ 66684 w 204626"/>
              <a:gd name="connsiteY4" fmla="*/ 193676 h 372907"/>
              <a:gd name="connsiteX5" fmla="*/ 203209 w 204626"/>
              <a:gd name="connsiteY5" fmla="*/ 311151 h 372907"/>
              <a:gd name="connsiteX6" fmla="*/ 133359 w 204626"/>
              <a:gd name="connsiteY6" fmla="*/ 231776 h 372907"/>
              <a:gd name="connsiteX7" fmla="*/ 60334 w 204626"/>
              <a:gd name="connsiteY7" fmla="*/ 174626 h 372907"/>
              <a:gd name="connsiteX8" fmla="*/ 50809 w 204626"/>
              <a:gd name="connsiteY8" fmla="*/ 196851 h 372907"/>
              <a:gd name="connsiteX9" fmla="*/ 82559 w 204626"/>
              <a:gd name="connsiteY9" fmla="*/ 1 h 372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4626" h="372907">
                <a:moveTo>
                  <a:pt x="82559" y="1"/>
                </a:moveTo>
                <a:cubicBezTo>
                  <a:pt x="79913" y="-528"/>
                  <a:pt x="48692" y="131764"/>
                  <a:pt x="34934" y="193676"/>
                </a:cubicBezTo>
                <a:cubicBezTo>
                  <a:pt x="21176" y="255588"/>
                  <a:pt x="538" y="358247"/>
                  <a:pt x="9" y="371476"/>
                </a:cubicBezTo>
                <a:cubicBezTo>
                  <a:pt x="-520" y="384705"/>
                  <a:pt x="20647" y="302684"/>
                  <a:pt x="31759" y="273051"/>
                </a:cubicBezTo>
                <a:cubicBezTo>
                  <a:pt x="42871" y="243418"/>
                  <a:pt x="38109" y="187326"/>
                  <a:pt x="66684" y="193676"/>
                </a:cubicBezTo>
                <a:cubicBezTo>
                  <a:pt x="95259" y="200026"/>
                  <a:pt x="192097" y="304801"/>
                  <a:pt x="203209" y="311151"/>
                </a:cubicBezTo>
                <a:cubicBezTo>
                  <a:pt x="214321" y="317501"/>
                  <a:pt x="157171" y="254530"/>
                  <a:pt x="133359" y="231776"/>
                </a:cubicBezTo>
                <a:cubicBezTo>
                  <a:pt x="109547" y="209022"/>
                  <a:pt x="74092" y="180447"/>
                  <a:pt x="60334" y="174626"/>
                </a:cubicBezTo>
                <a:cubicBezTo>
                  <a:pt x="46576" y="168805"/>
                  <a:pt x="47105" y="222780"/>
                  <a:pt x="50809" y="196851"/>
                </a:cubicBezTo>
                <a:cubicBezTo>
                  <a:pt x="54513" y="170922"/>
                  <a:pt x="85205" y="530"/>
                  <a:pt x="82559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F70BFEF7-F30C-9573-EDBB-659BCBC330BD}"/>
              </a:ext>
            </a:extLst>
          </p:cNvPr>
          <p:cNvSpPr/>
          <p:nvPr/>
        </p:nvSpPr>
        <p:spPr>
          <a:xfrm>
            <a:off x="3729848" y="2990271"/>
            <a:ext cx="139810" cy="741640"/>
          </a:xfrm>
          <a:custGeom>
            <a:avLst/>
            <a:gdLst>
              <a:gd name="connsiteX0" fmla="*/ 26177 w 139810"/>
              <a:gd name="connsiteY0" fmla="*/ 579 h 741640"/>
              <a:gd name="connsiteX1" fmla="*/ 80152 w 139810"/>
              <a:gd name="connsiteY1" fmla="*/ 448254 h 741640"/>
              <a:gd name="connsiteX2" fmla="*/ 54752 w 139810"/>
              <a:gd name="connsiteY2" fmla="*/ 594304 h 741640"/>
              <a:gd name="connsiteX3" fmla="*/ 51577 w 139810"/>
              <a:gd name="connsiteY3" fmla="*/ 562554 h 741640"/>
              <a:gd name="connsiteX4" fmla="*/ 777 w 139810"/>
              <a:gd name="connsiteY4" fmla="*/ 737179 h 741640"/>
              <a:gd name="connsiteX5" fmla="*/ 29352 w 139810"/>
              <a:gd name="connsiteY5" fmla="*/ 667329 h 741640"/>
              <a:gd name="connsiteX6" fmla="*/ 137302 w 139810"/>
              <a:gd name="connsiteY6" fmla="*/ 429204 h 741640"/>
              <a:gd name="connsiteX7" fmla="*/ 102377 w 139810"/>
              <a:gd name="connsiteY7" fmla="*/ 480004 h 741640"/>
              <a:gd name="connsiteX8" fmla="*/ 67452 w 139810"/>
              <a:gd name="connsiteY8" fmla="*/ 356179 h 741640"/>
              <a:gd name="connsiteX9" fmla="*/ 26177 w 139810"/>
              <a:gd name="connsiteY9" fmla="*/ 579 h 74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9810" h="741640">
                <a:moveTo>
                  <a:pt x="26177" y="579"/>
                </a:moveTo>
                <a:cubicBezTo>
                  <a:pt x="28294" y="15925"/>
                  <a:pt x="75389" y="349300"/>
                  <a:pt x="80152" y="448254"/>
                </a:cubicBezTo>
                <a:cubicBezTo>
                  <a:pt x="84915" y="547208"/>
                  <a:pt x="59514" y="575254"/>
                  <a:pt x="54752" y="594304"/>
                </a:cubicBezTo>
                <a:cubicBezTo>
                  <a:pt x="49990" y="613354"/>
                  <a:pt x="60573" y="538742"/>
                  <a:pt x="51577" y="562554"/>
                </a:cubicBezTo>
                <a:cubicBezTo>
                  <a:pt x="42581" y="586366"/>
                  <a:pt x="4481" y="719717"/>
                  <a:pt x="777" y="737179"/>
                </a:cubicBezTo>
                <a:cubicBezTo>
                  <a:pt x="-2927" y="754641"/>
                  <a:pt x="6598" y="718658"/>
                  <a:pt x="29352" y="667329"/>
                </a:cubicBezTo>
                <a:cubicBezTo>
                  <a:pt x="52106" y="616000"/>
                  <a:pt x="125131" y="460425"/>
                  <a:pt x="137302" y="429204"/>
                </a:cubicBezTo>
                <a:cubicBezTo>
                  <a:pt x="149473" y="397983"/>
                  <a:pt x="114019" y="492175"/>
                  <a:pt x="102377" y="480004"/>
                </a:cubicBezTo>
                <a:cubicBezTo>
                  <a:pt x="90735" y="467833"/>
                  <a:pt x="78564" y="433437"/>
                  <a:pt x="67452" y="356179"/>
                </a:cubicBezTo>
                <a:cubicBezTo>
                  <a:pt x="56340" y="278921"/>
                  <a:pt x="24060" y="-14767"/>
                  <a:pt x="26177" y="5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DC77BA27-7372-620F-D15A-39C7A979CAE9}"/>
              </a:ext>
            </a:extLst>
          </p:cNvPr>
          <p:cNvSpPr/>
          <p:nvPr/>
        </p:nvSpPr>
        <p:spPr>
          <a:xfrm>
            <a:off x="2463773" y="3735637"/>
            <a:ext cx="175284" cy="544818"/>
          </a:xfrm>
          <a:custGeom>
            <a:avLst/>
            <a:gdLst>
              <a:gd name="connsiteX0" fmla="*/ 27 w 175284"/>
              <a:gd name="connsiteY0" fmla="*/ 153738 h 544818"/>
              <a:gd name="connsiteX1" fmla="*/ 79402 w 175284"/>
              <a:gd name="connsiteY1" fmla="*/ 7688 h 544818"/>
              <a:gd name="connsiteX2" fmla="*/ 79402 w 175284"/>
              <a:gd name="connsiteY2" fmla="*/ 83888 h 544818"/>
              <a:gd name="connsiteX3" fmla="*/ 101627 w 175284"/>
              <a:gd name="connsiteY3" fmla="*/ 277563 h 544818"/>
              <a:gd name="connsiteX4" fmla="*/ 95277 w 175284"/>
              <a:gd name="connsiteY4" fmla="*/ 217238 h 544818"/>
              <a:gd name="connsiteX5" fmla="*/ 104802 w 175284"/>
              <a:gd name="connsiteY5" fmla="*/ 474413 h 544818"/>
              <a:gd name="connsiteX6" fmla="*/ 114327 w 175284"/>
              <a:gd name="connsiteY6" fmla="*/ 388688 h 544818"/>
              <a:gd name="connsiteX7" fmla="*/ 174652 w 175284"/>
              <a:gd name="connsiteY7" fmla="*/ 544263 h 544818"/>
              <a:gd name="connsiteX8" fmla="*/ 142902 w 175284"/>
              <a:gd name="connsiteY8" fmla="*/ 433138 h 544818"/>
              <a:gd name="connsiteX9" fmla="*/ 95277 w 175284"/>
              <a:gd name="connsiteY9" fmla="*/ 242638 h 544818"/>
              <a:gd name="connsiteX10" fmla="*/ 88927 w 175284"/>
              <a:gd name="connsiteY10" fmla="*/ 1338 h 544818"/>
              <a:gd name="connsiteX11" fmla="*/ 27 w 175284"/>
              <a:gd name="connsiteY11" fmla="*/ 153738 h 544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5284" h="544818">
                <a:moveTo>
                  <a:pt x="27" y="153738"/>
                </a:moveTo>
                <a:cubicBezTo>
                  <a:pt x="-1561" y="154796"/>
                  <a:pt x="66173" y="19330"/>
                  <a:pt x="79402" y="7688"/>
                </a:cubicBezTo>
                <a:cubicBezTo>
                  <a:pt x="92631" y="-3954"/>
                  <a:pt x="75698" y="38909"/>
                  <a:pt x="79402" y="83888"/>
                </a:cubicBezTo>
                <a:cubicBezTo>
                  <a:pt x="83106" y="128867"/>
                  <a:pt x="98981" y="255338"/>
                  <a:pt x="101627" y="277563"/>
                </a:cubicBezTo>
                <a:cubicBezTo>
                  <a:pt x="104273" y="299788"/>
                  <a:pt x="94748" y="184430"/>
                  <a:pt x="95277" y="217238"/>
                </a:cubicBezTo>
                <a:cubicBezTo>
                  <a:pt x="95806" y="250046"/>
                  <a:pt x="101627" y="445838"/>
                  <a:pt x="104802" y="474413"/>
                </a:cubicBezTo>
                <a:cubicBezTo>
                  <a:pt x="107977" y="502988"/>
                  <a:pt x="102685" y="377046"/>
                  <a:pt x="114327" y="388688"/>
                </a:cubicBezTo>
                <a:cubicBezTo>
                  <a:pt x="125969" y="400330"/>
                  <a:pt x="169890" y="536855"/>
                  <a:pt x="174652" y="544263"/>
                </a:cubicBezTo>
                <a:cubicBezTo>
                  <a:pt x="179415" y="551671"/>
                  <a:pt x="156131" y="483409"/>
                  <a:pt x="142902" y="433138"/>
                </a:cubicBezTo>
                <a:cubicBezTo>
                  <a:pt x="129673" y="382867"/>
                  <a:pt x="104273" y="314605"/>
                  <a:pt x="95277" y="242638"/>
                </a:cubicBezTo>
                <a:cubicBezTo>
                  <a:pt x="86281" y="170671"/>
                  <a:pt x="101627" y="19330"/>
                  <a:pt x="88927" y="1338"/>
                </a:cubicBezTo>
                <a:cubicBezTo>
                  <a:pt x="76227" y="-16654"/>
                  <a:pt x="1615" y="152680"/>
                  <a:pt x="27" y="1537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2F98218C-1A47-7A26-3151-B03788F9EF47}"/>
              </a:ext>
            </a:extLst>
          </p:cNvPr>
          <p:cNvSpPr/>
          <p:nvPr/>
        </p:nvSpPr>
        <p:spPr>
          <a:xfrm>
            <a:off x="2609467" y="4228527"/>
            <a:ext cx="414989" cy="156362"/>
          </a:xfrm>
          <a:custGeom>
            <a:avLst/>
            <a:gdLst>
              <a:gd name="connsiteX0" fmla="*/ 383 w 414989"/>
              <a:gd name="connsiteY0" fmla="*/ 156148 h 156362"/>
              <a:gd name="connsiteX1" fmla="*/ 140083 w 414989"/>
              <a:gd name="connsiteY1" fmla="*/ 35498 h 156362"/>
              <a:gd name="connsiteX2" fmla="*/ 181358 w 414989"/>
              <a:gd name="connsiteY2" fmla="*/ 83123 h 156362"/>
              <a:gd name="connsiteX3" fmla="*/ 413133 w 414989"/>
              <a:gd name="connsiteY3" fmla="*/ 127573 h 156362"/>
              <a:gd name="connsiteX4" fmla="*/ 286133 w 414989"/>
              <a:gd name="connsiteY4" fmla="*/ 98998 h 156362"/>
              <a:gd name="connsiteX5" fmla="*/ 209933 w 414989"/>
              <a:gd name="connsiteY5" fmla="*/ 76773 h 156362"/>
              <a:gd name="connsiteX6" fmla="*/ 133733 w 414989"/>
              <a:gd name="connsiteY6" fmla="*/ 92648 h 156362"/>
              <a:gd name="connsiteX7" fmla="*/ 187708 w 414989"/>
              <a:gd name="connsiteY7" fmla="*/ 573 h 156362"/>
              <a:gd name="connsiteX8" fmla="*/ 383 w 414989"/>
              <a:gd name="connsiteY8" fmla="*/ 156148 h 156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4989" h="156362">
                <a:moveTo>
                  <a:pt x="383" y="156148"/>
                </a:moveTo>
                <a:cubicBezTo>
                  <a:pt x="-7554" y="161969"/>
                  <a:pt x="109921" y="47669"/>
                  <a:pt x="140083" y="35498"/>
                </a:cubicBezTo>
                <a:cubicBezTo>
                  <a:pt x="170245" y="23327"/>
                  <a:pt x="135850" y="67777"/>
                  <a:pt x="181358" y="83123"/>
                </a:cubicBezTo>
                <a:cubicBezTo>
                  <a:pt x="226866" y="98469"/>
                  <a:pt x="395670" y="124927"/>
                  <a:pt x="413133" y="127573"/>
                </a:cubicBezTo>
                <a:cubicBezTo>
                  <a:pt x="430596" y="130219"/>
                  <a:pt x="320000" y="107465"/>
                  <a:pt x="286133" y="98998"/>
                </a:cubicBezTo>
                <a:cubicBezTo>
                  <a:pt x="252266" y="90531"/>
                  <a:pt x="235333" y="77831"/>
                  <a:pt x="209933" y="76773"/>
                </a:cubicBezTo>
                <a:cubicBezTo>
                  <a:pt x="184533" y="75715"/>
                  <a:pt x="137437" y="105348"/>
                  <a:pt x="133733" y="92648"/>
                </a:cubicBezTo>
                <a:cubicBezTo>
                  <a:pt x="130029" y="79948"/>
                  <a:pt x="205700" y="-7894"/>
                  <a:pt x="187708" y="573"/>
                </a:cubicBezTo>
                <a:cubicBezTo>
                  <a:pt x="169716" y="9040"/>
                  <a:pt x="8320" y="150327"/>
                  <a:pt x="383" y="156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E95690BE-FC96-7EE9-FDA2-B030CFCF7B0F}"/>
              </a:ext>
            </a:extLst>
          </p:cNvPr>
          <p:cNvSpPr/>
          <p:nvPr/>
        </p:nvSpPr>
        <p:spPr>
          <a:xfrm>
            <a:off x="3975097" y="3313146"/>
            <a:ext cx="552907" cy="474645"/>
          </a:xfrm>
          <a:custGeom>
            <a:avLst/>
            <a:gdLst>
              <a:gd name="connsiteX0" fmla="*/ 3 w 552907"/>
              <a:gd name="connsiteY0" fmla="*/ 474629 h 474645"/>
              <a:gd name="connsiteX1" fmla="*/ 352428 w 552907"/>
              <a:gd name="connsiteY1" fmla="*/ 328579 h 474645"/>
              <a:gd name="connsiteX2" fmla="*/ 393703 w 552907"/>
              <a:gd name="connsiteY2" fmla="*/ 277779 h 474645"/>
              <a:gd name="connsiteX3" fmla="*/ 549278 w 552907"/>
              <a:gd name="connsiteY3" fmla="*/ 4729 h 474645"/>
              <a:gd name="connsiteX4" fmla="*/ 498478 w 552907"/>
              <a:gd name="connsiteY4" fmla="*/ 112679 h 474645"/>
              <a:gd name="connsiteX5" fmla="*/ 441328 w 552907"/>
              <a:gd name="connsiteY5" fmla="*/ 217454 h 474645"/>
              <a:gd name="connsiteX6" fmla="*/ 346078 w 552907"/>
              <a:gd name="connsiteY6" fmla="*/ 319054 h 474645"/>
              <a:gd name="connsiteX7" fmla="*/ 3 w 552907"/>
              <a:gd name="connsiteY7" fmla="*/ 474629 h 47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2907" h="474645">
                <a:moveTo>
                  <a:pt x="3" y="474629"/>
                </a:moveTo>
                <a:cubicBezTo>
                  <a:pt x="1061" y="476217"/>
                  <a:pt x="286811" y="361387"/>
                  <a:pt x="352428" y="328579"/>
                </a:cubicBezTo>
                <a:cubicBezTo>
                  <a:pt x="418045" y="295771"/>
                  <a:pt x="360895" y="331754"/>
                  <a:pt x="393703" y="277779"/>
                </a:cubicBezTo>
                <a:cubicBezTo>
                  <a:pt x="426511" y="223804"/>
                  <a:pt x="531816" y="32246"/>
                  <a:pt x="549278" y="4729"/>
                </a:cubicBezTo>
                <a:cubicBezTo>
                  <a:pt x="566741" y="-22788"/>
                  <a:pt x="516470" y="77225"/>
                  <a:pt x="498478" y="112679"/>
                </a:cubicBezTo>
                <a:cubicBezTo>
                  <a:pt x="480486" y="148133"/>
                  <a:pt x="466728" y="183058"/>
                  <a:pt x="441328" y="217454"/>
                </a:cubicBezTo>
                <a:cubicBezTo>
                  <a:pt x="415928" y="251850"/>
                  <a:pt x="423336" y="277250"/>
                  <a:pt x="346078" y="319054"/>
                </a:cubicBezTo>
                <a:cubicBezTo>
                  <a:pt x="268820" y="360858"/>
                  <a:pt x="-1055" y="473041"/>
                  <a:pt x="3" y="4746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0A0B2254-7E4B-DB67-4A87-F8436D1958EF}"/>
              </a:ext>
            </a:extLst>
          </p:cNvPr>
          <p:cNvSpPr/>
          <p:nvPr/>
        </p:nvSpPr>
        <p:spPr>
          <a:xfrm>
            <a:off x="4121103" y="3111496"/>
            <a:ext cx="87932" cy="377024"/>
          </a:xfrm>
          <a:custGeom>
            <a:avLst/>
            <a:gdLst>
              <a:gd name="connsiteX0" fmla="*/ 76247 w 87932"/>
              <a:gd name="connsiteY0" fmla="*/ 4 h 377024"/>
              <a:gd name="connsiteX1" fmla="*/ 85772 w 87932"/>
              <a:gd name="connsiteY1" fmla="*/ 234954 h 377024"/>
              <a:gd name="connsiteX2" fmla="*/ 28622 w 87932"/>
              <a:gd name="connsiteY2" fmla="*/ 371479 h 377024"/>
              <a:gd name="connsiteX3" fmla="*/ 28622 w 87932"/>
              <a:gd name="connsiteY3" fmla="*/ 330204 h 377024"/>
              <a:gd name="connsiteX4" fmla="*/ 47 w 87932"/>
              <a:gd name="connsiteY4" fmla="*/ 146054 h 377024"/>
              <a:gd name="connsiteX5" fmla="*/ 22272 w 87932"/>
              <a:gd name="connsiteY5" fmla="*/ 250829 h 377024"/>
              <a:gd name="connsiteX6" fmla="*/ 38147 w 87932"/>
              <a:gd name="connsiteY6" fmla="*/ 295279 h 377024"/>
              <a:gd name="connsiteX7" fmla="*/ 79422 w 87932"/>
              <a:gd name="connsiteY7" fmla="*/ 228604 h 377024"/>
              <a:gd name="connsiteX8" fmla="*/ 76247 w 87932"/>
              <a:gd name="connsiteY8" fmla="*/ 4 h 377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932" h="377024">
                <a:moveTo>
                  <a:pt x="76247" y="4"/>
                </a:moveTo>
                <a:cubicBezTo>
                  <a:pt x="77305" y="1062"/>
                  <a:pt x="93709" y="173042"/>
                  <a:pt x="85772" y="234954"/>
                </a:cubicBezTo>
                <a:cubicBezTo>
                  <a:pt x="77835" y="296866"/>
                  <a:pt x="38147" y="355604"/>
                  <a:pt x="28622" y="371479"/>
                </a:cubicBezTo>
                <a:cubicBezTo>
                  <a:pt x="19097" y="387354"/>
                  <a:pt x="33384" y="367775"/>
                  <a:pt x="28622" y="330204"/>
                </a:cubicBezTo>
                <a:cubicBezTo>
                  <a:pt x="23860" y="292633"/>
                  <a:pt x="1105" y="159283"/>
                  <a:pt x="47" y="146054"/>
                </a:cubicBezTo>
                <a:cubicBezTo>
                  <a:pt x="-1011" y="132825"/>
                  <a:pt x="15922" y="225958"/>
                  <a:pt x="22272" y="250829"/>
                </a:cubicBezTo>
                <a:cubicBezTo>
                  <a:pt x="28622" y="275700"/>
                  <a:pt x="28622" y="298983"/>
                  <a:pt x="38147" y="295279"/>
                </a:cubicBezTo>
                <a:cubicBezTo>
                  <a:pt x="47672" y="291575"/>
                  <a:pt x="72543" y="273583"/>
                  <a:pt x="79422" y="228604"/>
                </a:cubicBezTo>
                <a:cubicBezTo>
                  <a:pt x="86301" y="183625"/>
                  <a:pt x="75189" y="-1054"/>
                  <a:pt x="76247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FC45AFD3-0FBB-5A28-B0BE-7B40FAECBD58}"/>
              </a:ext>
            </a:extLst>
          </p:cNvPr>
          <p:cNvSpPr/>
          <p:nvPr/>
        </p:nvSpPr>
        <p:spPr>
          <a:xfrm>
            <a:off x="4276718" y="3069856"/>
            <a:ext cx="150139" cy="407919"/>
          </a:xfrm>
          <a:custGeom>
            <a:avLst/>
            <a:gdLst>
              <a:gd name="connsiteX0" fmla="*/ 7 w 150139"/>
              <a:gd name="connsiteY0" fmla="*/ 369 h 407919"/>
              <a:gd name="connsiteX1" fmla="*/ 136532 w 150139"/>
              <a:gd name="connsiteY1" fmla="*/ 387719 h 407919"/>
              <a:gd name="connsiteX2" fmla="*/ 130182 w 150139"/>
              <a:gd name="connsiteY2" fmla="*/ 317869 h 407919"/>
              <a:gd name="connsiteX3" fmla="*/ 7 w 150139"/>
              <a:gd name="connsiteY3" fmla="*/ 369 h 407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139" h="407919">
                <a:moveTo>
                  <a:pt x="7" y="369"/>
                </a:moveTo>
                <a:cubicBezTo>
                  <a:pt x="1065" y="12011"/>
                  <a:pt x="114836" y="334802"/>
                  <a:pt x="136532" y="387719"/>
                </a:cubicBezTo>
                <a:cubicBezTo>
                  <a:pt x="158228" y="440636"/>
                  <a:pt x="152407" y="379782"/>
                  <a:pt x="130182" y="317869"/>
                </a:cubicBezTo>
                <a:cubicBezTo>
                  <a:pt x="107957" y="255956"/>
                  <a:pt x="-1051" y="-11273"/>
                  <a:pt x="7" y="3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5DF4C4AD-503C-D932-243D-B0BA21375179}"/>
              </a:ext>
            </a:extLst>
          </p:cNvPr>
          <p:cNvSpPr/>
          <p:nvPr/>
        </p:nvSpPr>
        <p:spPr>
          <a:xfrm>
            <a:off x="3986854" y="3016136"/>
            <a:ext cx="118430" cy="692265"/>
          </a:xfrm>
          <a:custGeom>
            <a:avLst/>
            <a:gdLst>
              <a:gd name="connsiteX0" fmla="*/ 80321 w 118430"/>
              <a:gd name="connsiteY0" fmla="*/ 114 h 692265"/>
              <a:gd name="connsiteX1" fmla="*/ 118421 w 118430"/>
              <a:gd name="connsiteY1" fmla="*/ 266814 h 692265"/>
              <a:gd name="connsiteX2" fmla="*/ 83496 w 118430"/>
              <a:gd name="connsiteY2" fmla="*/ 333489 h 692265"/>
              <a:gd name="connsiteX3" fmla="*/ 42221 w 118430"/>
              <a:gd name="connsiteY3" fmla="*/ 479539 h 692265"/>
              <a:gd name="connsiteX4" fmla="*/ 54921 w 118430"/>
              <a:gd name="connsiteY4" fmla="*/ 422389 h 692265"/>
              <a:gd name="connsiteX5" fmla="*/ 13646 w 118430"/>
              <a:gd name="connsiteY5" fmla="*/ 543039 h 692265"/>
              <a:gd name="connsiteX6" fmla="*/ 7296 w 118430"/>
              <a:gd name="connsiteY6" fmla="*/ 692264 h 692265"/>
              <a:gd name="connsiteX7" fmla="*/ 7296 w 118430"/>
              <a:gd name="connsiteY7" fmla="*/ 539864 h 692265"/>
              <a:gd name="connsiteX8" fmla="*/ 102546 w 118430"/>
              <a:gd name="connsiteY8" fmla="*/ 301739 h 692265"/>
              <a:gd name="connsiteX9" fmla="*/ 80321 w 118430"/>
              <a:gd name="connsiteY9" fmla="*/ 114 h 692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430" h="692265">
                <a:moveTo>
                  <a:pt x="80321" y="114"/>
                </a:moveTo>
                <a:cubicBezTo>
                  <a:pt x="82967" y="-5707"/>
                  <a:pt x="117892" y="211252"/>
                  <a:pt x="118421" y="266814"/>
                </a:cubicBezTo>
                <a:cubicBezTo>
                  <a:pt x="118950" y="322376"/>
                  <a:pt x="96196" y="298035"/>
                  <a:pt x="83496" y="333489"/>
                </a:cubicBezTo>
                <a:cubicBezTo>
                  <a:pt x="70796" y="368943"/>
                  <a:pt x="46984" y="464722"/>
                  <a:pt x="42221" y="479539"/>
                </a:cubicBezTo>
                <a:cubicBezTo>
                  <a:pt x="37458" y="494356"/>
                  <a:pt x="59683" y="411806"/>
                  <a:pt x="54921" y="422389"/>
                </a:cubicBezTo>
                <a:cubicBezTo>
                  <a:pt x="50158" y="432972"/>
                  <a:pt x="21584" y="498060"/>
                  <a:pt x="13646" y="543039"/>
                </a:cubicBezTo>
                <a:cubicBezTo>
                  <a:pt x="5708" y="588018"/>
                  <a:pt x="8354" y="692793"/>
                  <a:pt x="7296" y="692264"/>
                </a:cubicBezTo>
                <a:cubicBezTo>
                  <a:pt x="6238" y="691735"/>
                  <a:pt x="-8579" y="604951"/>
                  <a:pt x="7296" y="539864"/>
                </a:cubicBezTo>
                <a:cubicBezTo>
                  <a:pt x="23171" y="474777"/>
                  <a:pt x="90904" y="386406"/>
                  <a:pt x="102546" y="301739"/>
                </a:cubicBezTo>
                <a:cubicBezTo>
                  <a:pt x="114188" y="217072"/>
                  <a:pt x="77675" y="5935"/>
                  <a:pt x="80321" y="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CFF87A5E-B92F-ECDC-5A35-D5C3FE3BDBEC}"/>
              </a:ext>
            </a:extLst>
          </p:cNvPr>
          <p:cNvSpPr/>
          <p:nvPr/>
        </p:nvSpPr>
        <p:spPr>
          <a:xfrm>
            <a:off x="2466352" y="1904472"/>
            <a:ext cx="314959" cy="412909"/>
          </a:xfrm>
          <a:custGeom>
            <a:avLst/>
            <a:gdLst>
              <a:gd name="connsiteX0" fmla="*/ 314723 w 314959"/>
              <a:gd name="connsiteY0" fmla="*/ 77 h 412909"/>
              <a:gd name="connsiteX1" fmla="*/ 119939 w 314959"/>
              <a:gd name="connsiteY1" fmla="*/ 167807 h 412909"/>
              <a:gd name="connsiteX2" fmla="*/ 60422 w 314959"/>
              <a:gd name="connsiteY2" fmla="*/ 292252 h 412909"/>
              <a:gd name="connsiteX3" fmla="*/ 87475 w 314959"/>
              <a:gd name="connsiteY3" fmla="*/ 200271 h 412909"/>
              <a:gd name="connsiteX4" fmla="*/ 905 w 314959"/>
              <a:gd name="connsiteY4" fmla="*/ 411287 h 412909"/>
              <a:gd name="connsiteX5" fmla="*/ 44190 w 314959"/>
              <a:gd name="connsiteY5" fmla="*/ 292252 h 412909"/>
              <a:gd name="connsiteX6" fmla="*/ 76654 w 314959"/>
              <a:gd name="connsiteY6" fmla="*/ 189450 h 412909"/>
              <a:gd name="connsiteX7" fmla="*/ 314723 w 314959"/>
              <a:gd name="connsiteY7" fmla="*/ 77 h 412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959" h="412909">
                <a:moveTo>
                  <a:pt x="314723" y="77"/>
                </a:moveTo>
                <a:cubicBezTo>
                  <a:pt x="321937" y="-3530"/>
                  <a:pt x="162323" y="119111"/>
                  <a:pt x="119939" y="167807"/>
                </a:cubicBezTo>
                <a:cubicBezTo>
                  <a:pt x="77555" y="216503"/>
                  <a:pt x="65833" y="286841"/>
                  <a:pt x="60422" y="292252"/>
                </a:cubicBezTo>
                <a:cubicBezTo>
                  <a:pt x="55011" y="297663"/>
                  <a:pt x="97394" y="180432"/>
                  <a:pt x="87475" y="200271"/>
                </a:cubicBezTo>
                <a:cubicBezTo>
                  <a:pt x="77556" y="220110"/>
                  <a:pt x="8119" y="395957"/>
                  <a:pt x="905" y="411287"/>
                </a:cubicBezTo>
                <a:cubicBezTo>
                  <a:pt x="-6309" y="426617"/>
                  <a:pt x="31565" y="329225"/>
                  <a:pt x="44190" y="292252"/>
                </a:cubicBezTo>
                <a:cubicBezTo>
                  <a:pt x="56815" y="255279"/>
                  <a:pt x="33369" y="236342"/>
                  <a:pt x="76654" y="189450"/>
                </a:cubicBezTo>
                <a:cubicBezTo>
                  <a:pt x="119939" y="142558"/>
                  <a:pt x="307509" y="3684"/>
                  <a:pt x="314723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46604019-E721-C18D-CAF5-08F3003D8684}"/>
              </a:ext>
            </a:extLst>
          </p:cNvPr>
          <p:cNvSpPr/>
          <p:nvPr/>
        </p:nvSpPr>
        <p:spPr>
          <a:xfrm>
            <a:off x="2640263" y="4315277"/>
            <a:ext cx="742412" cy="256569"/>
          </a:xfrm>
          <a:custGeom>
            <a:avLst/>
            <a:gdLst>
              <a:gd name="connsiteX0" fmla="*/ 135 w 742412"/>
              <a:gd name="connsiteY0" fmla="*/ 180974 h 256569"/>
              <a:gd name="connsiteX1" fmla="*/ 276078 w 742412"/>
              <a:gd name="connsiteY1" fmla="*/ 240491 h 256569"/>
              <a:gd name="connsiteX2" fmla="*/ 308542 w 742412"/>
              <a:gd name="connsiteY2" fmla="*/ 245902 h 256569"/>
              <a:gd name="connsiteX3" fmla="*/ 530378 w 742412"/>
              <a:gd name="connsiteY3" fmla="*/ 110635 h 256569"/>
              <a:gd name="connsiteX4" fmla="*/ 508736 w 742412"/>
              <a:gd name="connsiteY4" fmla="*/ 186385 h 256569"/>
              <a:gd name="connsiteX5" fmla="*/ 735983 w 742412"/>
              <a:gd name="connsiteY5" fmla="*/ 2422 h 256569"/>
              <a:gd name="connsiteX6" fmla="*/ 660234 w 742412"/>
              <a:gd name="connsiteY6" fmla="*/ 88993 h 256569"/>
              <a:gd name="connsiteX7" fmla="*/ 454629 w 742412"/>
              <a:gd name="connsiteY7" fmla="*/ 202616 h 256569"/>
              <a:gd name="connsiteX8" fmla="*/ 286899 w 742412"/>
              <a:gd name="connsiteY8" fmla="*/ 235080 h 256569"/>
              <a:gd name="connsiteX9" fmla="*/ 319363 w 742412"/>
              <a:gd name="connsiteY9" fmla="*/ 213438 h 256569"/>
              <a:gd name="connsiteX10" fmla="*/ 135 w 742412"/>
              <a:gd name="connsiteY10" fmla="*/ 180974 h 256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2412" h="256569">
                <a:moveTo>
                  <a:pt x="135" y="180974"/>
                </a:moveTo>
                <a:cubicBezTo>
                  <a:pt x="-7079" y="185483"/>
                  <a:pt x="276078" y="240491"/>
                  <a:pt x="276078" y="240491"/>
                </a:cubicBezTo>
                <a:cubicBezTo>
                  <a:pt x="327479" y="251312"/>
                  <a:pt x="266159" y="267545"/>
                  <a:pt x="308542" y="245902"/>
                </a:cubicBezTo>
                <a:cubicBezTo>
                  <a:pt x="350925" y="224259"/>
                  <a:pt x="497013" y="120554"/>
                  <a:pt x="530378" y="110635"/>
                </a:cubicBezTo>
                <a:cubicBezTo>
                  <a:pt x="563743" y="100716"/>
                  <a:pt x="474469" y="204420"/>
                  <a:pt x="508736" y="186385"/>
                </a:cubicBezTo>
                <a:cubicBezTo>
                  <a:pt x="543003" y="168350"/>
                  <a:pt x="710733" y="18654"/>
                  <a:pt x="735983" y="2422"/>
                </a:cubicBezTo>
                <a:cubicBezTo>
                  <a:pt x="761233" y="-13810"/>
                  <a:pt x="707126" y="55627"/>
                  <a:pt x="660234" y="88993"/>
                </a:cubicBezTo>
                <a:cubicBezTo>
                  <a:pt x="613342" y="122359"/>
                  <a:pt x="516851" y="178268"/>
                  <a:pt x="454629" y="202616"/>
                </a:cubicBezTo>
                <a:cubicBezTo>
                  <a:pt x="392407" y="226964"/>
                  <a:pt x="309443" y="233276"/>
                  <a:pt x="286899" y="235080"/>
                </a:cubicBezTo>
                <a:cubicBezTo>
                  <a:pt x="264355" y="236884"/>
                  <a:pt x="361746" y="221554"/>
                  <a:pt x="319363" y="213438"/>
                </a:cubicBezTo>
                <a:cubicBezTo>
                  <a:pt x="276980" y="205322"/>
                  <a:pt x="7349" y="176465"/>
                  <a:pt x="135" y="1809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86DA6852-B8E3-A452-9C30-EF528741F8E4}"/>
              </a:ext>
            </a:extLst>
          </p:cNvPr>
          <p:cNvSpPr/>
          <p:nvPr/>
        </p:nvSpPr>
        <p:spPr>
          <a:xfrm>
            <a:off x="2418545" y="997999"/>
            <a:ext cx="1406941" cy="252192"/>
          </a:xfrm>
          <a:custGeom>
            <a:avLst/>
            <a:gdLst>
              <a:gd name="connsiteX0" fmla="*/ 1406785 w 1406941"/>
              <a:gd name="connsiteY0" fmla="*/ 241040 h 252192"/>
              <a:gd name="connsiteX1" fmla="*/ 833256 w 1406941"/>
              <a:gd name="connsiteY1" fmla="*/ 2971 h 252192"/>
              <a:gd name="connsiteX2" fmla="*/ 1114610 w 1406941"/>
              <a:gd name="connsiteY2" fmla="*/ 105774 h 252192"/>
              <a:gd name="connsiteX3" fmla="*/ 638473 w 1406941"/>
              <a:gd name="connsiteY3" fmla="*/ 78721 h 252192"/>
              <a:gd name="connsiteX4" fmla="*/ 1033450 w 1406941"/>
              <a:gd name="connsiteY4" fmla="*/ 100363 h 252192"/>
              <a:gd name="connsiteX5" fmla="*/ 497796 w 1406941"/>
              <a:gd name="connsiteY5" fmla="*/ 111184 h 252192"/>
              <a:gd name="connsiteX6" fmla="*/ 16 w 1406941"/>
              <a:gd name="connsiteY6" fmla="*/ 251861 h 252192"/>
              <a:gd name="connsiteX7" fmla="*/ 514028 w 1406941"/>
              <a:gd name="connsiteY7" fmla="*/ 149059 h 252192"/>
              <a:gd name="connsiteX8" fmla="*/ 887363 w 1406941"/>
              <a:gd name="connsiteY8" fmla="*/ 111184 h 252192"/>
              <a:gd name="connsiteX9" fmla="*/ 1406785 w 1406941"/>
              <a:gd name="connsiteY9" fmla="*/ 241040 h 252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06941" h="252192">
                <a:moveTo>
                  <a:pt x="1406785" y="241040"/>
                </a:moveTo>
                <a:cubicBezTo>
                  <a:pt x="1397767" y="223004"/>
                  <a:pt x="881952" y="25515"/>
                  <a:pt x="833256" y="2971"/>
                </a:cubicBezTo>
                <a:cubicBezTo>
                  <a:pt x="784560" y="-19573"/>
                  <a:pt x="1147074" y="93149"/>
                  <a:pt x="1114610" y="105774"/>
                </a:cubicBezTo>
                <a:cubicBezTo>
                  <a:pt x="1082146" y="118399"/>
                  <a:pt x="652000" y="79623"/>
                  <a:pt x="638473" y="78721"/>
                </a:cubicBezTo>
                <a:cubicBezTo>
                  <a:pt x="624946" y="77819"/>
                  <a:pt x="1056896" y="94953"/>
                  <a:pt x="1033450" y="100363"/>
                </a:cubicBezTo>
                <a:cubicBezTo>
                  <a:pt x="1010004" y="105773"/>
                  <a:pt x="670035" y="85934"/>
                  <a:pt x="497796" y="111184"/>
                </a:cubicBezTo>
                <a:cubicBezTo>
                  <a:pt x="325557" y="136434"/>
                  <a:pt x="-2689" y="245548"/>
                  <a:pt x="16" y="251861"/>
                </a:cubicBezTo>
                <a:cubicBezTo>
                  <a:pt x="2721" y="258174"/>
                  <a:pt x="366137" y="172505"/>
                  <a:pt x="514028" y="149059"/>
                </a:cubicBezTo>
                <a:cubicBezTo>
                  <a:pt x="661919" y="125613"/>
                  <a:pt x="743079" y="97657"/>
                  <a:pt x="887363" y="111184"/>
                </a:cubicBezTo>
                <a:cubicBezTo>
                  <a:pt x="1031647" y="124711"/>
                  <a:pt x="1415803" y="259076"/>
                  <a:pt x="1406785" y="24104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C5ED545D-7151-4A1A-A1D0-E1A79DBF160D}"/>
              </a:ext>
            </a:extLst>
          </p:cNvPr>
          <p:cNvSpPr/>
          <p:nvPr/>
        </p:nvSpPr>
        <p:spPr>
          <a:xfrm>
            <a:off x="3164938" y="1644592"/>
            <a:ext cx="250589" cy="861064"/>
          </a:xfrm>
          <a:custGeom>
            <a:avLst/>
            <a:gdLst>
              <a:gd name="connsiteX0" fmla="*/ 249183 w 250589"/>
              <a:gd name="connsiteY0" fmla="*/ 246 h 861064"/>
              <a:gd name="connsiteX1" fmla="*/ 157202 w 250589"/>
              <a:gd name="connsiteY1" fmla="*/ 162565 h 861064"/>
              <a:gd name="connsiteX2" fmla="*/ 76042 w 250589"/>
              <a:gd name="connsiteY2" fmla="*/ 498026 h 861064"/>
              <a:gd name="connsiteX3" fmla="*/ 59810 w 250589"/>
              <a:gd name="connsiteY3" fmla="*/ 395223 h 861064"/>
              <a:gd name="connsiteX4" fmla="*/ 293 w 250589"/>
              <a:gd name="connsiteY4" fmla="*/ 579186 h 861064"/>
              <a:gd name="connsiteX5" fmla="*/ 38167 w 250589"/>
              <a:gd name="connsiteY5" fmla="*/ 552132 h 861064"/>
              <a:gd name="connsiteX6" fmla="*/ 65221 w 250589"/>
              <a:gd name="connsiteY6" fmla="*/ 698220 h 861064"/>
              <a:gd name="connsiteX7" fmla="*/ 119327 w 250589"/>
              <a:gd name="connsiteY7" fmla="*/ 860539 h 861064"/>
              <a:gd name="connsiteX8" fmla="*/ 70631 w 250589"/>
              <a:gd name="connsiteY8" fmla="*/ 741505 h 861064"/>
              <a:gd name="connsiteX9" fmla="*/ 38167 w 250589"/>
              <a:gd name="connsiteY9" fmla="*/ 514258 h 861064"/>
              <a:gd name="connsiteX10" fmla="*/ 151791 w 250589"/>
              <a:gd name="connsiteY10" fmla="*/ 135512 h 861064"/>
              <a:gd name="connsiteX11" fmla="*/ 81453 w 250589"/>
              <a:gd name="connsiteY11" fmla="*/ 195029 h 861064"/>
              <a:gd name="connsiteX12" fmla="*/ 249183 w 250589"/>
              <a:gd name="connsiteY12" fmla="*/ 246 h 861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0589" h="861064">
                <a:moveTo>
                  <a:pt x="249183" y="246"/>
                </a:moveTo>
                <a:cubicBezTo>
                  <a:pt x="261808" y="-5165"/>
                  <a:pt x="186059" y="79602"/>
                  <a:pt x="157202" y="162565"/>
                </a:cubicBezTo>
                <a:cubicBezTo>
                  <a:pt x="128345" y="245528"/>
                  <a:pt x="92274" y="459250"/>
                  <a:pt x="76042" y="498026"/>
                </a:cubicBezTo>
                <a:cubicBezTo>
                  <a:pt x="59810" y="536802"/>
                  <a:pt x="72435" y="381696"/>
                  <a:pt x="59810" y="395223"/>
                </a:cubicBezTo>
                <a:cubicBezTo>
                  <a:pt x="47185" y="408750"/>
                  <a:pt x="3900" y="553035"/>
                  <a:pt x="293" y="579186"/>
                </a:cubicBezTo>
                <a:cubicBezTo>
                  <a:pt x="-3314" y="605338"/>
                  <a:pt x="27346" y="532293"/>
                  <a:pt x="38167" y="552132"/>
                </a:cubicBezTo>
                <a:cubicBezTo>
                  <a:pt x="48988" y="571971"/>
                  <a:pt x="51694" y="646819"/>
                  <a:pt x="65221" y="698220"/>
                </a:cubicBezTo>
                <a:cubicBezTo>
                  <a:pt x="78748" y="749621"/>
                  <a:pt x="118425" y="853325"/>
                  <a:pt x="119327" y="860539"/>
                </a:cubicBezTo>
                <a:cubicBezTo>
                  <a:pt x="120229" y="867753"/>
                  <a:pt x="84158" y="799218"/>
                  <a:pt x="70631" y="741505"/>
                </a:cubicBezTo>
                <a:cubicBezTo>
                  <a:pt x="57104" y="683792"/>
                  <a:pt x="24640" y="615257"/>
                  <a:pt x="38167" y="514258"/>
                </a:cubicBezTo>
                <a:cubicBezTo>
                  <a:pt x="51694" y="413259"/>
                  <a:pt x="144577" y="188717"/>
                  <a:pt x="151791" y="135512"/>
                </a:cubicBezTo>
                <a:cubicBezTo>
                  <a:pt x="159005" y="82307"/>
                  <a:pt x="65221" y="214868"/>
                  <a:pt x="81453" y="195029"/>
                </a:cubicBezTo>
                <a:cubicBezTo>
                  <a:pt x="97685" y="175190"/>
                  <a:pt x="236558" y="5657"/>
                  <a:pt x="249183" y="24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A648CF5C-7331-A575-897B-BA6EBC8B7D13}"/>
              </a:ext>
            </a:extLst>
          </p:cNvPr>
          <p:cNvSpPr/>
          <p:nvPr/>
        </p:nvSpPr>
        <p:spPr>
          <a:xfrm>
            <a:off x="2579988" y="1628606"/>
            <a:ext cx="969399" cy="525575"/>
          </a:xfrm>
          <a:custGeom>
            <a:avLst/>
            <a:gdLst>
              <a:gd name="connsiteX0" fmla="*/ 969399 w 969399"/>
              <a:gd name="connsiteY0" fmla="*/ 0 h 525575"/>
              <a:gd name="connsiteX1" fmla="*/ 330942 w 969399"/>
              <a:gd name="connsiteY1" fmla="*/ 232658 h 525575"/>
              <a:gd name="connsiteX2" fmla="*/ 385049 w 969399"/>
              <a:gd name="connsiteY2" fmla="*/ 216426 h 525575"/>
              <a:gd name="connsiteX3" fmla="*/ 103695 w 969399"/>
              <a:gd name="connsiteY3" fmla="*/ 459905 h 525575"/>
              <a:gd name="connsiteX4" fmla="*/ 168623 w 969399"/>
              <a:gd name="connsiteY4" fmla="*/ 394977 h 525575"/>
              <a:gd name="connsiteX5" fmla="*/ 892 w 969399"/>
              <a:gd name="connsiteY5" fmla="*/ 524833 h 525575"/>
              <a:gd name="connsiteX6" fmla="*/ 255193 w 969399"/>
              <a:gd name="connsiteY6" fmla="*/ 324639 h 525575"/>
              <a:gd name="connsiteX7" fmla="*/ 341763 w 969399"/>
              <a:gd name="connsiteY7" fmla="*/ 221837 h 525575"/>
              <a:gd name="connsiteX8" fmla="*/ 184855 w 969399"/>
              <a:gd name="connsiteY8" fmla="*/ 275943 h 525575"/>
              <a:gd name="connsiteX9" fmla="*/ 969399 w 969399"/>
              <a:gd name="connsiteY9" fmla="*/ 0 h 52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69399" h="525575">
                <a:moveTo>
                  <a:pt x="969399" y="0"/>
                </a:moveTo>
                <a:lnTo>
                  <a:pt x="330942" y="232658"/>
                </a:lnTo>
                <a:cubicBezTo>
                  <a:pt x="233551" y="268729"/>
                  <a:pt x="422923" y="178552"/>
                  <a:pt x="385049" y="216426"/>
                </a:cubicBezTo>
                <a:cubicBezTo>
                  <a:pt x="347175" y="254300"/>
                  <a:pt x="139766" y="430147"/>
                  <a:pt x="103695" y="459905"/>
                </a:cubicBezTo>
                <a:cubicBezTo>
                  <a:pt x="67624" y="489663"/>
                  <a:pt x="185757" y="384156"/>
                  <a:pt x="168623" y="394977"/>
                </a:cubicBezTo>
                <a:cubicBezTo>
                  <a:pt x="151489" y="405798"/>
                  <a:pt x="-13536" y="536556"/>
                  <a:pt x="892" y="524833"/>
                </a:cubicBezTo>
                <a:cubicBezTo>
                  <a:pt x="15320" y="513110"/>
                  <a:pt x="198381" y="375138"/>
                  <a:pt x="255193" y="324639"/>
                </a:cubicBezTo>
                <a:cubicBezTo>
                  <a:pt x="312005" y="274140"/>
                  <a:pt x="353486" y="229953"/>
                  <a:pt x="341763" y="221837"/>
                </a:cubicBezTo>
                <a:cubicBezTo>
                  <a:pt x="330040" y="213721"/>
                  <a:pt x="184855" y="275943"/>
                  <a:pt x="184855" y="275943"/>
                </a:cubicBezTo>
                <a:lnTo>
                  <a:pt x="969399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E3C49C8A-2301-012C-2ED5-9082D5F67A34}"/>
              </a:ext>
            </a:extLst>
          </p:cNvPr>
          <p:cNvSpPr/>
          <p:nvPr/>
        </p:nvSpPr>
        <p:spPr>
          <a:xfrm>
            <a:off x="2381248" y="1615817"/>
            <a:ext cx="931986" cy="1136155"/>
          </a:xfrm>
          <a:custGeom>
            <a:avLst/>
            <a:gdLst>
              <a:gd name="connsiteX0" fmla="*/ 930070 w 931986"/>
              <a:gd name="connsiteY0" fmla="*/ 1968 h 1136155"/>
              <a:gd name="connsiteX1" fmla="*/ 172579 w 931986"/>
              <a:gd name="connsiteY1" fmla="*/ 353660 h 1136155"/>
              <a:gd name="connsiteX2" fmla="*/ 242918 w 931986"/>
              <a:gd name="connsiteY2" fmla="*/ 332017 h 1136155"/>
              <a:gd name="connsiteX3" fmla="*/ 91419 w 931986"/>
              <a:gd name="connsiteY3" fmla="*/ 526801 h 1136155"/>
              <a:gd name="connsiteX4" fmla="*/ 64366 w 931986"/>
              <a:gd name="connsiteY4" fmla="*/ 743227 h 1136155"/>
              <a:gd name="connsiteX5" fmla="*/ 26492 w 931986"/>
              <a:gd name="connsiteY5" fmla="*/ 662067 h 1136155"/>
              <a:gd name="connsiteX6" fmla="*/ 53545 w 931986"/>
              <a:gd name="connsiteY6" fmla="*/ 1116562 h 1136155"/>
              <a:gd name="connsiteX7" fmla="*/ 31902 w 931986"/>
              <a:gd name="connsiteY7" fmla="*/ 997527 h 1136155"/>
              <a:gd name="connsiteX8" fmla="*/ 48134 w 931986"/>
              <a:gd name="connsiteY8" fmla="*/ 494337 h 1136155"/>
              <a:gd name="connsiteX9" fmla="*/ 10260 w 931986"/>
              <a:gd name="connsiteY9" fmla="*/ 580907 h 1136155"/>
              <a:gd name="connsiteX10" fmla="*/ 264560 w 931986"/>
              <a:gd name="connsiteY10" fmla="*/ 310375 h 1136155"/>
              <a:gd name="connsiteX11" fmla="*/ 177990 w 931986"/>
              <a:gd name="connsiteY11" fmla="*/ 337428 h 1136155"/>
              <a:gd name="connsiteX12" fmla="*/ 740698 w 931986"/>
              <a:gd name="connsiteY12" fmla="*/ 142645 h 1136155"/>
              <a:gd name="connsiteX13" fmla="*/ 399827 w 931986"/>
              <a:gd name="connsiteY13" fmla="*/ 207572 h 1136155"/>
              <a:gd name="connsiteX14" fmla="*/ 930070 w 931986"/>
              <a:gd name="connsiteY14" fmla="*/ 1968 h 113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31986" h="1136155">
                <a:moveTo>
                  <a:pt x="930070" y="1968"/>
                </a:moveTo>
                <a:cubicBezTo>
                  <a:pt x="892195" y="26316"/>
                  <a:pt x="287104" y="298652"/>
                  <a:pt x="172579" y="353660"/>
                </a:cubicBezTo>
                <a:cubicBezTo>
                  <a:pt x="58054" y="408668"/>
                  <a:pt x="256445" y="303160"/>
                  <a:pt x="242918" y="332017"/>
                </a:cubicBezTo>
                <a:cubicBezTo>
                  <a:pt x="229391" y="360874"/>
                  <a:pt x="121178" y="458266"/>
                  <a:pt x="91419" y="526801"/>
                </a:cubicBezTo>
                <a:cubicBezTo>
                  <a:pt x="61660" y="595336"/>
                  <a:pt x="75187" y="720683"/>
                  <a:pt x="64366" y="743227"/>
                </a:cubicBezTo>
                <a:cubicBezTo>
                  <a:pt x="53545" y="765771"/>
                  <a:pt x="28295" y="599845"/>
                  <a:pt x="26492" y="662067"/>
                </a:cubicBezTo>
                <a:cubicBezTo>
                  <a:pt x="24688" y="724290"/>
                  <a:pt x="52643" y="1060652"/>
                  <a:pt x="53545" y="1116562"/>
                </a:cubicBezTo>
                <a:cubicBezTo>
                  <a:pt x="54447" y="1172472"/>
                  <a:pt x="32804" y="1101231"/>
                  <a:pt x="31902" y="997527"/>
                </a:cubicBezTo>
                <a:cubicBezTo>
                  <a:pt x="31000" y="893823"/>
                  <a:pt x="51741" y="563774"/>
                  <a:pt x="48134" y="494337"/>
                </a:cubicBezTo>
                <a:cubicBezTo>
                  <a:pt x="44527" y="424900"/>
                  <a:pt x="-25811" y="611567"/>
                  <a:pt x="10260" y="580907"/>
                </a:cubicBezTo>
                <a:cubicBezTo>
                  <a:pt x="46331" y="550247"/>
                  <a:pt x="236605" y="350955"/>
                  <a:pt x="264560" y="310375"/>
                </a:cubicBezTo>
                <a:cubicBezTo>
                  <a:pt x="292515" y="269795"/>
                  <a:pt x="177990" y="337428"/>
                  <a:pt x="177990" y="337428"/>
                </a:cubicBezTo>
                <a:cubicBezTo>
                  <a:pt x="257346" y="309473"/>
                  <a:pt x="703725" y="164288"/>
                  <a:pt x="740698" y="142645"/>
                </a:cubicBezTo>
                <a:cubicBezTo>
                  <a:pt x="777671" y="121002"/>
                  <a:pt x="367363" y="228313"/>
                  <a:pt x="399827" y="207572"/>
                </a:cubicBezTo>
                <a:cubicBezTo>
                  <a:pt x="432291" y="186831"/>
                  <a:pt x="967945" y="-22380"/>
                  <a:pt x="930070" y="196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DCBB2D54-AC40-F7CD-3713-CABDAD5D1CC2}"/>
              </a:ext>
            </a:extLst>
          </p:cNvPr>
          <p:cNvSpPr/>
          <p:nvPr/>
        </p:nvSpPr>
        <p:spPr>
          <a:xfrm>
            <a:off x="2055443" y="1226951"/>
            <a:ext cx="834147" cy="962552"/>
          </a:xfrm>
          <a:custGeom>
            <a:avLst/>
            <a:gdLst>
              <a:gd name="connsiteX0" fmla="*/ 833845 w 834147"/>
              <a:gd name="connsiteY0" fmla="*/ 1267 h 962552"/>
              <a:gd name="connsiteX1" fmla="*/ 265726 w 834147"/>
              <a:gd name="connsiteY1" fmla="*/ 277210 h 962552"/>
              <a:gd name="connsiteX2" fmla="*/ 16836 w 834147"/>
              <a:gd name="connsiteY2" fmla="*/ 536921 h 962552"/>
              <a:gd name="connsiteX3" fmla="*/ 76353 w 834147"/>
              <a:gd name="connsiteY3" fmla="*/ 477404 h 962552"/>
              <a:gd name="connsiteX4" fmla="*/ 11426 w 834147"/>
              <a:gd name="connsiteY4" fmla="*/ 774990 h 962552"/>
              <a:gd name="connsiteX5" fmla="*/ 60121 w 834147"/>
              <a:gd name="connsiteY5" fmla="*/ 661366 h 962552"/>
              <a:gd name="connsiteX6" fmla="*/ 6015 w 834147"/>
              <a:gd name="connsiteY6" fmla="*/ 958952 h 962552"/>
              <a:gd name="connsiteX7" fmla="*/ 33068 w 834147"/>
              <a:gd name="connsiteY7" fmla="*/ 785811 h 962552"/>
              <a:gd name="connsiteX8" fmla="*/ 287369 w 834147"/>
              <a:gd name="connsiteY8" fmla="*/ 217693 h 962552"/>
              <a:gd name="connsiteX9" fmla="*/ 492974 w 834147"/>
              <a:gd name="connsiteY9" fmla="*/ 17499 h 962552"/>
              <a:gd name="connsiteX10" fmla="*/ 346886 w 834147"/>
              <a:gd name="connsiteY10" fmla="*/ 168997 h 962552"/>
              <a:gd name="connsiteX11" fmla="*/ 833845 w 834147"/>
              <a:gd name="connsiteY11" fmla="*/ 1267 h 96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4147" h="962552">
                <a:moveTo>
                  <a:pt x="833845" y="1267"/>
                </a:moveTo>
                <a:cubicBezTo>
                  <a:pt x="820318" y="19302"/>
                  <a:pt x="401894" y="187934"/>
                  <a:pt x="265726" y="277210"/>
                </a:cubicBezTo>
                <a:cubicBezTo>
                  <a:pt x="129558" y="366486"/>
                  <a:pt x="48398" y="503555"/>
                  <a:pt x="16836" y="536921"/>
                </a:cubicBezTo>
                <a:cubicBezTo>
                  <a:pt x="-14726" y="570287"/>
                  <a:pt x="77255" y="437726"/>
                  <a:pt x="76353" y="477404"/>
                </a:cubicBezTo>
                <a:cubicBezTo>
                  <a:pt x="75451" y="517082"/>
                  <a:pt x="14131" y="744330"/>
                  <a:pt x="11426" y="774990"/>
                </a:cubicBezTo>
                <a:cubicBezTo>
                  <a:pt x="8721" y="805650"/>
                  <a:pt x="61023" y="630706"/>
                  <a:pt x="60121" y="661366"/>
                </a:cubicBezTo>
                <a:cubicBezTo>
                  <a:pt x="59219" y="692026"/>
                  <a:pt x="10524" y="938211"/>
                  <a:pt x="6015" y="958952"/>
                </a:cubicBezTo>
                <a:cubicBezTo>
                  <a:pt x="1506" y="979693"/>
                  <a:pt x="-13824" y="909354"/>
                  <a:pt x="33068" y="785811"/>
                </a:cubicBezTo>
                <a:cubicBezTo>
                  <a:pt x="79960" y="662268"/>
                  <a:pt x="210718" y="345745"/>
                  <a:pt x="287369" y="217693"/>
                </a:cubicBezTo>
                <a:cubicBezTo>
                  <a:pt x="364020" y="89641"/>
                  <a:pt x="483055" y="25615"/>
                  <a:pt x="492974" y="17499"/>
                </a:cubicBezTo>
                <a:cubicBezTo>
                  <a:pt x="502893" y="9383"/>
                  <a:pt x="290976" y="174408"/>
                  <a:pt x="346886" y="168997"/>
                </a:cubicBezTo>
                <a:cubicBezTo>
                  <a:pt x="402796" y="163586"/>
                  <a:pt x="847372" y="-16768"/>
                  <a:pt x="833845" y="126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B527419B-D70D-BC25-5F86-F2AFBC9481CE}"/>
              </a:ext>
            </a:extLst>
          </p:cNvPr>
          <p:cNvSpPr/>
          <p:nvPr/>
        </p:nvSpPr>
        <p:spPr>
          <a:xfrm>
            <a:off x="1866675" y="1422885"/>
            <a:ext cx="871515" cy="1028559"/>
          </a:xfrm>
          <a:custGeom>
            <a:avLst/>
            <a:gdLst>
              <a:gd name="connsiteX0" fmla="*/ 0 w 871515"/>
              <a:gd name="connsiteY0" fmla="*/ 1028140 h 1028559"/>
              <a:gd name="connsiteX1" fmla="*/ 254300 w 871515"/>
              <a:gd name="connsiteY1" fmla="*/ 649394 h 1028559"/>
              <a:gd name="connsiteX2" fmla="*/ 454494 w 871515"/>
              <a:gd name="connsiteY2" fmla="*/ 184078 h 1028559"/>
              <a:gd name="connsiteX3" fmla="*/ 362513 w 871515"/>
              <a:gd name="connsiteY3" fmla="*/ 378862 h 1028559"/>
              <a:gd name="connsiteX4" fmla="*/ 530243 w 871515"/>
              <a:gd name="connsiteY4" fmla="*/ 135382 h 1028559"/>
              <a:gd name="connsiteX5" fmla="*/ 871114 w 871515"/>
              <a:gd name="connsiteY5" fmla="*/ 116 h 1028559"/>
              <a:gd name="connsiteX6" fmla="*/ 595171 w 871515"/>
              <a:gd name="connsiteY6" fmla="*/ 113740 h 1028559"/>
              <a:gd name="connsiteX7" fmla="*/ 416620 w 871515"/>
              <a:gd name="connsiteY7" fmla="*/ 216542 h 1028559"/>
              <a:gd name="connsiteX8" fmla="*/ 286764 w 871515"/>
              <a:gd name="connsiteY8" fmla="*/ 530360 h 1028559"/>
              <a:gd name="connsiteX9" fmla="*/ 254300 w 871515"/>
              <a:gd name="connsiteY9" fmla="*/ 719733 h 1028559"/>
              <a:gd name="connsiteX10" fmla="*/ 0 w 871515"/>
              <a:gd name="connsiteY10" fmla="*/ 1028140 h 1028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71515" h="1028559">
                <a:moveTo>
                  <a:pt x="0" y="1028140"/>
                </a:moveTo>
                <a:cubicBezTo>
                  <a:pt x="0" y="1016417"/>
                  <a:pt x="178551" y="790071"/>
                  <a:pt x="254300" y="649394"/>
                </a:cubicBezTo>
                <a:cubicBezTo>
                  <a:pt x="330049" y="508717"/>
                  <a:pt x="436459" y="229167"/>
                  <a:pt x="454494" y="184078"/>
                </a:cubicBezTo>
                <a:cubicBezTo>
                  <a:pt x="472529" y="138989"/>
                  <a:pt x="349888" y="386978"/>
                  <a:pt x="362513" y="378862"/>
                </a:cubicBezTo>
                <a:cubicBezTo>
                  <a:pt x="375138" y="370746"/>
                  <a:pt x="445476" y="198506"/>
                  <a:pt x="530243" y="135382"/>
                </a:cubicBezTo>
                <a:cubicBezTo>
                  <a:pt x="615010" y="72258"/>
                  <a:pt x="860293" y="3723"/>
                  <a:pt x="871114" y="116"/>
                </a:cubicBezTo>
                <a:cubicBezTo>
                  <a:pt x="881935" y="-3491"/>
                  <a:pt x="670920" y="77669"/>
                  <a:pt x="595171" y="113740"/>
                </a:cubicBezTo>
                <a:cubicBezTo>
                  <a:pt x="519422" y="149811"/>
                  <a:pt x="468021" y="147105"/>
                  <a:pt x="416620" y="216542"/>
                </a:cubicBezTo>
                <a:cubicBezTo>
                  <a:pt x="365219" y="285979"/>
                  <a:pt x="313817" y="446495"/>
                  <a:pt x="286764" y="530360"/>
                </a:cubicBezTo>
                <a:cubicBezTo>
                  <a:pt x="259711" y="614225"/>
                  <a:pt x="302094" y="636770"/>
                  <a:pt x="254300" y="719733"/>
                </a:cubicBezTo>
                <a:cubicBezTo>
                  <a:pt x="206506" y="802696"/>
                  <a:pt x="0" y="1039863"/>
                  <a:pt x="0" y="102814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DA652D87-2484-0FFF-0FD5-7FDB5AD651E8}"/>
              </a:ext>
            </a:extLst>
          </p:cNvPr>
          <p:cNvSpPr/>
          <p:nvPr/>
        </p:nvSpPr>
        <p:spPr>
          <a:xfrm>
            <a:off x="3543067" y="1130201"/>
            <a:ext cx="970310" cy="822239"/>
          </a:xfrm>
          <a:custGeom>
            <a:avLst/>
            <a:gdLst>
              <a:gd name="connsiteX0" fmla="*/ 909 w 970310"/>
              <a:gd name="connsiteY0" fmla="*/ 189998 h 822239"/>
              <a:gd name="connsiteX1" fmla="*/ 368834 w 970310"/>
              <a:gd name="connsiteY1" fmla="*/ 162945 h 822239"/>
              <a:gd name="connsiteX2" fmla="*/ 320138 w 970310"/>
              <a:gd name="connsiteY2" fmla="*/ 625 h 822239"/>
              <a:gd name="connsiteX3" fmla="*/ 444583 w 970310"/>
              <a:gd name="connsiteY3" fmla="*/ 125070 h 822239"/>
              <a:gd name="connsiteX4" fmla="*/ 807096 w 970310"/>
              <a:gd name="connsiteY4" fmla="*/ 536279 h 822239"/>
              <a:gd name="connsiteX5" fmla="*/ 790864 w 970310"/>
              <a:gd name="connsiteY5" fmla="*/ 384781 h 822239"/>
              <a:gd name="connsiteX6" fmla="*/ 969416 w 970310"/>
              <a:gd name="connsiteY6" fmla="*/ 817633 h 822239"/>
              <a:gd name="connsiteX7" fmla="*/ 844971 w 970310"/>
              <a:gd name="connsiteY7" fmla="*/ 584975 h 822239"/>
              <a:gd name="connsiteX8" fmla="*/ 531153 w 970310"/>
              <a:gd name="connsiteY8" fmla="*/ 152123 h 822239"/>
              <a:gd name="connsiteX9" fmla="*/ 477047 w 970310"/>
              <a:gd name="connsiteY9" fmla="*/ 211640 h 822239"/>
              <a:gd name="connsiteX10" fmla="*/ 341780 w 970310"/>
              <a:gd name="connsiteY10" fmla="*/ 195408 h 822239"/>
              <a:gd name="connsiteX11" fmla="*/ 266031 w 970310"/>
              <a:gd name="connsiteY11" fmla="*/ 152123 h 822239"/>
              <a:gd name="connsiteX12" fmla="*/ 909 w 970310"/>
              <a:gd name="connsiteY12" fmla="*/ 189998 h 822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70310" h="822239">
                <a:moveTo>
                  <a:pt x="909" y="189998"/>
                </a:moveTo>
                <a:cubicBezTo>
                  <a:pt x="18043" y="191802"/>
                  <a:pt x="315629" y="194507"/>
                  <a:pt x="368834" y="162945"/>
                </a:cubicBezTo>
                <a:cubicBezTo>
                  <a:pt x="422039" y="131383"/>
                  <a:pt x="307513" y="6937"/>
                  <a:pt x="320138" y="625"/>
                </a:cubicBezTo>
                <a:cubicBezTo>
                  <a:pt x="332763" y="-5687"/>
                  <a:pt x="363423" y="35794"/>
                  <a:pt x="444583" y="125070"/>
                </a:cubicBezTo>
                <a:cubicBezTo>
                  <a:pt x="525743" y="214346"/>
                  <a:pt x="749383" y="492994"/>
                  <a:pt x="807096" y="536279"/>
                </a:cubicBezTo>
                <a:cubicBezTo>
                  <a:pt x="864809" y="579564"/>
                  <a:pt x="763811" y="337889"/>
                  <a:pt x="790864" y="384781"/>
                </a:cubicBezTo>
                <a:cubicBezTo>
                  <a:pt x="817917" y="431673"/>
                  <a:pt x="960398" y="784267"/>
                  <a:pt x="969416" y="817633"/>
                </a:cubicBezTo>
                <a:cubicBezTo>
                  <a:pt x="978434" y="850999"/>
                  <a:pt x="918015" y="695893"/>
                  <a:pt x="844971" y="584975"/>
                </a:cubicBezTo>
                <a:cubicBezTo>
                  <a:pt x="771927" y="474057"/>
                  <a:pt x="592474" y="214345"/>
                  <a:pt x="531153" y="152123"/>
                </a:cubicBezTo>
                <a:cubicBezTo>
                  <a:pt x="469832" y="89901"/>
                  <a:pt x="508609" y="204426"/>
                  <a:pt x="477047" y="211640"/>
                </a:cubicBezTo>
                <a:cubicBezTo>
                  <a:pt x="445485" y="218854"/>
                  <a:pt x="376949" y="205328"/>
                  <a:pt x="341780" y="195408"/>
                </a:cubicBezTo>
                <a:cubicBezTo>
                  <a:pt x="306611" y="185488"/>
                  <a:pt x="318334" y="151221"/>
                  <a:pt x="266031" y="152123"/>
                </a:cubicBezTo>
                <a:cubicBezTo>
                  <a:pt x="213728" y="153025"/>
                  <a:pt x="-16225" y="188194"/>
                  <a:pt x="909" y="18999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8BB0B3E0-68BB-8FF6-1405-EF79AB5218E6}"/>
              </a:ext>
            </a:extLst>
          </p:cNvPr>
          <p:cNvSpPr/>
          <p:nvPr/>
        </p:nvSpPr>
        <p:spPr>
          <a:xfrm>
            <a:off x="3421634" y="1590707"/>
            <a:ext cx="373037" cy="808634"/>
          </a:xfrm>
          <a:custGeom>
            <a:avLst/>
            <a:gdLst>
              <a:gd name="connsiteX0" fmla="*/ 8719 w 373037"/>
              <a:gd name="connsiteY0" fmla="*/ 24 h 808634"/>
              <a:gd name="connsiteX1" fmla="*/ 8719 w 373037"/>
              <a:gd name="connsiteY1" fmla="*/ 259736 h 808634"/>
              <a:gd name="connsiteX2" fmla="*/ 111521 w 373037"/>
              <a:gd name="connsiteY2" fmla="*/ 422055 h 808634"/>
              <a:gd name="connsiteX3" fmla="*/ 35772 w 373037"/>
              <a:gd name="connsiteY3" fmla="*/ 362538 h 808634"/>
              <a:gd name="connsiteX4" fmla="*/ 246787 w 373037"/>
              <a:gd name="connsiteY4" fmla="*/ 654713 h 808634"/>
              <a:gd name="connsiteX5" fmla="*/ 149396 w 373037"/>
              <a:gd name="connsiteY5" fmla="*/ 557321 h 808634"/>
              <a:gd name="connsiteX6" fmla="*/ 371232 w 373037"/>
              <a:gd name="connsiteY6" fmla="*/ 806211 h 808634"/>
              <a:gd name="connsiteX7" fmla="*/ 246787 w 373037"/>
              <a:gd name="connsiteY7" fmla="*/ 670945 h 808634"/>
              <a:gd name="connsiteX8" fmla="*/ 111521 w 373037"/>
              <a:gd name="connsiteY8" fmla="*/ 459930 h 808634"/>
              <a:gd name="connsiteX9" fmla="*/ 73646 w 373037"/>
              <a:gd name="connsiteY9" fmla="*/ 351717 h 808634"/>
              <a:gd name="connsiteX10" fmla="*/ 41183 w 373037"/>
              <a:gd name="connsiteY10" fmla="*/ 194808 h 808634"/>
              <a:gd name="connsiteX11" fmla="*/ 35772 w 373037"/>
              <a:gd name="connsiteY11" fmla="*/ 243504 h 808634"/>
              <a:gd name="connsiteX12" fmla="*/ 8719 w 373037"/>
              <a:gd name="connsiteY12" fmla="*/ 24 h 808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3037" h="808634">
                <a:moveTo>
                  <a:pt x="8719" y="24"/>
                </a:moveTo>
                <a:cubicBezTo>
                  <a:pt x="4210" y="2729"/>
                  <a:pt x="-8415" y="189398"/>
                  <a:pt x="8719" y="259736"/>
                </a:cubicBezTo>
                <a:cubicBezTo>
                  <a:pt x="25853" y="330075"/>
                  <a:pt x="107012" y="404921"/>
                  <a:pt x="111521" y="422055"/>
                </a:cubicBezTo>
                <a:cubicBezTo>
                  <a:pt x="116030" y="439189"/>
                  <a:pt x="13228" y="323762"/>
                  <a:pt x="35772" y="362538"/>
                </a:cubicBezTo>
                <a:cubicBezTo>
                  <a:pt x="58316" y="401314"/>
                  <a:pt x="227850" y="622249"/>
                  <a:pt x="246787" y="654713"/>
                </a:cubicBezTo>
                <a:cubicBezTo>
                  <a:pt x="265724" y="687177"/>
                  <a:pt x="128655" y="532071"/>
                  <a:pt x="149396" y="557321"/>
                </a:cubicBezTo>
                <a:cubicBezTo>
                  <a:pt x="170137" y="582571"/>
                  <a:pt x="355000" y="787274"/>
                  <a:pt x="371232" y="806211"/>
                </a:cubicBezTo>
                <a:cubicBezTo>
                  <a:pt x="387464" y="825148"/>
                  <a:pt x="290072" y="728658"/>
                  <a:pt x="246787" y="670945"/>
                </a:cubicBezTo>
                <a:cubicBezTo>
                  <a:pt x="203502" y="613232"/>
                  <a:pt x="140378" y="513135"/>
                  <a:pt x="111521" y="459930"/>
                </a:cubicBezTo>
                <a:cubicBezTo>
                  <a:pt x="82664" y="406725"/>
                  <a:pt x="85369" y="395904"/>
                  <a:pt x="73646" y="351717"/>
                </a:cubicBezTo>
                <a:cubicBezTo>
                  <a:pt x="61923" y="307530"/>
                  <a:pt x="47495" y="212844"/>
                  <a:pt x="41183" y="194808"/>
                </a:cubicBezTo>
                <a:cubicBezTo>
                  <a:pt x="34871" y="176773"/>
                  <a:pt x="42085" y="267852"/>
                  <a:pt x="35772" y="243504"/>
                </a:cubicBezTo>
                <a:cubicBezTo>
                  <a:pt x="29459" y="219156"/>
                  <a:pt x="13228" y="-2681"/>
                  <a:pt x="8719" y="2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AD8F31FD-E0F8-25B5-DD05-C3DA2135D186}"/>
              </a:ext>
            </a:extLst>
          </p:cNvPr>
          <p:cNvSpPr/>
          <p:nvPr/>
        </p:nvSpPr>
        <p:spPr>
          <a:xfrm>
            <a:off x="3829917" y="2365147"/>
            <a:ext cx="347660" cy="1030220"/>
          </a:xfrm>
          <a:custGeom>
            <a:avLst/>
            <a:gdLst>
              <a:gd name="connsiteX0" fmla="*/ 824 w 347660"/>
              <a:gd name="connsiteY0" fmla="*/ 4718 h 1030220"/>
              <a:gd name="connsiteX1" fmla="*/ 222661 w 347660"/>
              <a:gd name="connsiteY1" fmla="*/ 421338 h 1030220"/>
              <a:gd name="connsiteX2" fmla="*/ 195607 w 347660"/>
              <a:gd name="connsiteY2" fmla="*/ 296893 h 1030220"/>
              <a:gd name="connsiteX3" fmla="*/ 276767 w 347660"/>
              <a:gd name="connsiteY3" fmla="*/ 735156 h 1030220"/>
              <a:gd name="connsiteX4" fmla="*/ 255124 w 347660"/>
              <a:gd name="connsiteY4" fmla="*/ 599890 h 1030220"/>
              <a:gd name="connsiteX5" fmla="*/ 347105 w 347660"/>
              <a:gd name="connsiteY5" fmla="*/ 1021920 h 1030220"/>
              <a:gd name="connsiteX6" fmla="*/ 287588 w 347660"/>
              <a:gd name="connsiteY6" fmla="*/ 832548 h 1030220"/>
              <a:gd name="connsiteX7" fmla="*/ 168554 w 347660"/>
              <a:gd name="connsiteY7" fmla="*/ 269840 h 1030220"/>
              <a:gd name="connsiteX8" fmla="*/ 146911 w 347660"/>
              <a:gd name="connsiteY8" fmla="*/ 199502 h 1030220"/>
              <a:gd name="connsiteX9" fmla="*/ 824 w 347660"/>
              <a:gd name="connsiteY9" fmla="*/ 4718 h 1030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7660" h="1030220">
                <a:moveTo>
                  <a:pt x="824" y="4718"/>
                </a:moveTo>
                <a:cubicBezTo>
                  <a:pt x="13449" y="41690"/>
                  <a:pt x="190197" y="372642"/>
                  <a:pt x="222661" y="421338"/>
                </a:cubicBezTo>
                <a:cubicBezTo>
                  <a:pt x="255125" y="470034"/>
                  <a:pt x="186589" y="244590"/>
                  <a:pt x="195607" y="296893"/>
                </a:cubicBezTo>
                <a:cubicBezTo>
                  <a:pt x="204625" y="349196"/>
                  <a:pt x="266847" y="684656"/>
                  <a:pt x="276767" y="735156"/>
                </a:cubicBezTo>
                <a:cubicBezTo>
                  <a:pt x="286687" y="785656"/>
                  <a:pt x="243401" y="552096"/>
                  <a:pt x="255124" y="599890"/>
                </a:cubicBezTo>
                <a:cubicBezTo>
                  <a:pt x="266847" y="647684"/>
                  <a:pt x="341694" y="983144"/>
                  <a:pt x="347105" y="1021920"/>
                </a:cubicBezTo>
                <a:cubicBezTo>
                  <a:pt x="352516" y="1060696"/>
                  <a:pt x="317347" y="957895"/>
                  <a:pt x="287588" y="832548"/>
                </a:cubicBezTo>
                <a:cubicBezTo>
                  <a:pt x="257830" y="707201"/>
                  <a:pt x="192000" y="375348"/>
                  <a:pt x="168554" y="269840"/>
                </a:cubicBezTo>
                <a:cubicBezTo>
                  <a:pt x="145108" y="164332"/>
                  <a:pt x="169455" y="240082"/>
                  <a:pt x="146911" y="199502"/>
                </a:cubicBezTo>
                <a:cubicBezTo>
                  <a:pt x="124367" y="158922"/>
                  <a:pt x="-11801" y="-32254"/>
                  <a:pt x="824" y="471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8744E056-B677-3B96-3107-6044369D48B6}"/>
              </a:ext>
            </a:extLst>
          </p:cNvPr>
          <p:cNvSpPr/>
          <p:nvPr/>
        </p:nvSpPr>
        <p:spPr>
          <a:xfrm>
            <a:off x="1752973" y="2180243"/>
            <a:ext cx="568386" cy="660762"/>
          </a:xfrm>
          <a:custGeom>
            <a:avLst/>
            <a:gdLst>
              <a:gd name="connsiteX0" fmla="*/ 568196 w 568386"/>
              <a:gd name="connsiteY0" fmla="*/ 249 h 660762"/>
              <a:gd name="connsiteX1" fmla="*/ 292253 w 568386"/>
              <a:gd name="connsiteY1" fmla="*/ 232907 h 660762"/>
              <a:gd name="connsiteX2" fmla="*/ 389645 w 568386"/>
              <a:gd name="connsiteY2" fmla="*/ 292424 h 660762"/>
              <a:gd name="connsiteX3" fmla="*/ 313896 w 568386"/>
              <a:gd name="connsiteY3" fmla="*/ 265371 h 660762"/>
              <a:gd name="connsiteX4" fmla="*/ 227325 w 568386"/>
              <a:gd name="connsiteY4" fmla="*/ 384406 h 660762"/>
              <a:gd name="connsiteX5" fmla="*/ 140755 w 568386"/>
              <a:gd name="connsiteY5" fmla="*/ 568368 h 660762"/>
              <a:gd name="connsiteX6" fmla="*/ 140755 w 568386"/>
              <a:gd name="connsiteY6" fmla="*/ 411459 h 660762"/>
              <a:gd name="connsiteX7" fmla="*/ 78 w 568386"/>
              <a:gd name="connsiteY7" fmla="*/ 660349 h 660762"/>
              <a:gd name="connsiteX8" fmla="*/ 124523 w 568386"/>
              <a:gd name="connsiteY8" fmla="*/ 465565 h 660762"/>
              <a:gd name="connsiteX9" fmla="*/ 357181 w 568386"/>
              <a:gd name="connsiteY9" fmla="*/ 281603 h 660762"/>
              <a:gd name="connsiteX10" fmla="*/ 243557 w 568386"/>
              <a:gd name="connsiteY10" fmla="*/ 281603 h 660762"/>
              <a:gd name="connsiteX11" fmla="*/ 568196 w 568386"/>
              <a:gd name="connsiteY11" fmla="*/ 249 h 660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68386" h="660762">
                <a:moveTo>
                  <a:pt x="568196" y="249"/>
                </a:moveTo>
                <a:cubicBezTo>
                  <a:pt x="576312" y="-7867"/>
                  <a:pt x="322011" y="184211"/>
                  <a:pt x="292253" y="232907"/>
                </a:cubicBezTo>
                <a:cubicBezTo>
                  <a:pt x="262495" y="281603"/>
                  <a:pt x="386038" y="287013"/>
                  <a:pt x="389645" y="292424"/>
                </a:cubicBezTo>
                <a:cubicBezTo>
                  <a:pt x="393252" y="297835"/>
                  <a:pt x="340949" y="250041"/>
                  <a:pt x="313896" y="265371"/>
                </a:cubicBezTo>
                <a:cubicBezTo>
                  <a:pt x="286843" y="280701"/>
                  <a:pt x="256182" y="333906"/>
                  <a:pt x="227325" y="384406"/>
                </a:cubicBezTo>
                <a:cubicBezTo>
                  <a:pt x="198468" y="434906"/>
                  <a:pt x="155183" y="563859"/>
                  <a:pt x="140755" y="568368"/>
                </a:cubicBezTo>
                <a:cubicBezTo>
                  <a:pt x="126327" y="572877"/>
                  <a:pt x="164201" y="396129"/>
                  <a:pt x="140755" y="411459"/>
                </a:cubicBezTo>
                <a:cubicBezTo>
                  <a:pt x="117309" y="426789"/>
                  <a:pt x="2783" y="651331"/>
                  <a:pt x="78" y="660349"/>
                </a:cubicBezTo>
                <a:cubicBezTo>
                  <a:pt x="-2627" y="669367"/>
                  <a:pt x="65006" y="528689"/>
                  <a:pt x="124523" y="465565"/>
                </a:cubicBezTo>
                <a:cubicBezTo>
                  <a:pt x="184040" y="402441"/>
                  <a:pt x="337342" y="312263"/>
                  <a:pt x="357181" y="281603"/>
                </a:cubicBezTo>
                <a:cubicBezTo>
                  <a:pt x="377020" y="250943"/>
                  <a:pt x="207486" y="323986"/>
                  <a:pt x="243557" y="281603"/>
                </a:cubicBezTo>
                <a:cubicBezTo>
                  <a:pt x="279628" y="239220"/>
                  <a:pt x="560080" y="8365"/>
                  <a:pt x="568196" y="24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00286142-CC76-DF8D-0A33-FEDDAD4EA104}"/>
              </a:ext>
            </a:extLst>
          </p:cNvPr>
          <p:cNvSpPr/>
          <p:nvPr/>
        </p:nvSpPr>
        <p:spPr>
          <a:xfrm>
            <a:off x="2293997" y="1898904"/>
            <a:ext cx="292309" cy="1099941"/>
          </a:xfrm>
          <a:custGeom>
            <a:avLst/>
            <a:gdLst>
              <a:gd name="connsiteX0" fmla="*/ 292294 w 292309"/>
              <a:gd name="connsiteY0" fmla="*/ 234 h 1099941"/>
              <a:gd name="connsiteX1" fmla="*/ 92100 w 292309"/>
              <a:gd name="connsiteY1" fmla="*/ 378980 h 1099941"/>
              <a:gd name="connsiteX2" fmla="*/ 97511 w 292309"/>
              <a:gd name="connsiteY2" fmla="*/ 709030 h 1099941"/>
              <a:gd name="connsiteX3" fmla="*/ 32583 w 292309"/>
              <a:gd name="connsiteY3" fmla="*/ 871349 h 1099941"/>
              <a:gd name="connsiteX4" fmla="*/ 92100 w 292309"/>
              <a:gd name="connsiteY4" fmla="*/ 855117 h 1099941"/>
              <a:gd name="connsiteX5" fmla="*/ 32583 w 292309"/>
              <a:gd name="connsiteY5" fmla="*/ 1012026 h 1099941"/>
              <a:gd name="connsiteX6" fmla="*/ 119 w 292309"/>
              <a:gd name="connsiteY6" fmla="*/ 1098597 h 1099941"/>
              <a:gd name="connsiteX7" fmla="*/ 43404 w 292309"/>
              <a:gd name="connsiteY7" fmla="*/ 947098 h 1099941"/>
              <a:gd name="connsiteX8" fmla="*/ 75868 w 292309"/>
              <a:gd name="connsiteY8" fmla="*/ 741494 h 1099941"/>
              <a:gd name="connsiteX9" fmla="*/ 75868 w 292309"/>
              <a:gd name="connsiteY9" fmla="*/ 525068 h 1099941"/>
              <a:gd name="connsiteX10" fmla="*/ 102921 w 292309"/>
              <a:gd name="connsiteY10" fmla="*/ 324874 h 1099941"/>
              <a:gd name="connsiteX11" fmla="*/ 292294 w 292309"/>
              <a:gd name="connsiteY11" fmla="*/ 234 h 1099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2309" h="1099941">
                <a:moveTo>
                  <a:pt x="292294" y="234"/>
                </a:moveTo>
                <a:cubicBezTo>
                  <a:pt x="290490" y="9252"/>
                  <a:pt x="124564" y="260847"/>
                  <a:pt x="92100" y="378980"/>
                </a:cubicBezTo>
                <a:cubicBezTo>
                  <a:pt x="59636" y="497113"/>
                  <a:pt x="107430" y="626969"/>
                  <a:pt x="97511" y="709030"/>
                </a:cubicBezTo>
                <a:cubicBezTo>
                  <a:pt x="87592" y="791091"/>
                  <a:pt x="33485" y="847001"/>
                  <a:pt x="32583" y="871349"/>
                </a:cubicBezTo>
                <a:cubicBezTo>
                  <a:pt x="31681" y="895697"/>
                  <a:pt x="92100" y="831671"/>
                  <a:pt x="92100" y="855117"/>
                </a:cubicBezTo>
                <a:cubicBezTo>
                  <a:pt x="92100" y="878563"/>
                  <a:pt x="47913" y="971446"/>
                  <a:pt x="32583" y="1012026"/>
                </a:cubicBezTo>
                <a:cubicBezTo>
                  <a:pt x="17253" y="1052606"/>
                  <a:pt x="-1684" y="1109418"/>
                  <a:pt x="119" y="1098597"/>
                </a:cubicBezTo>
                <a:cubicBezTo>
                  <a:pt x="1922" y="1087776"/>
                  <a:pt x="30779" y="1006615"/>
                  <a:pt x="43404" y="947098"/>
                </a:cubicBezTo>
                <a:cubicBezTo>
                  <a:pt x="56029" y="887581"/>
                  <a:pt x="70457" y="811832"/>
                  <a:pt x="75868" y="741494"/>
                </a:cubicBezTo>
                <a:cubicBezTo>
                  <a:pt x="81279" y="671156"/>
                  <a:pt x="71359" y="594505"/>
                  <a:pt x="75868" y="525068"/>
                </a:cubicBezTo>
                <a:cubicBezTo>
                  <a:pt x="80377" y="455631"/>
                  <a:pt x="67752" y="405132"/>
                  <a:pt x="102921" y="324874"/>
                </a:cubicBezTo>
                <a:cubicBezTo>
                  <a:pt x="138090" y="244616"/>
                  <a:pt x="294098" y="-8784"/>
                  <a:pt x="292294" y="23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4B2BA53B-04C8-E97B-FD87-A7AEFFBE0D07}"/>
              </a:ext>
            </a:extLst>
          </p:cNvPr>
          <p:cNvSpPr/>
          <p:nvPr/>
        </p:nvSpPr>
        <p:spPr>
          <a:xfrm>
            <a:off x="3538389" y="1574268"/>
            <a:ext cx="463727" cy="1191144"/>
          </a:xfrm>
          <a:custGeom>
            <a:avLst/>
            <a:gdLst>
              <a:gd name="connsiteX0" fmla="*/ 54283 w 463727"/>
              <a:gd name="connsiteY0" fmla="*/ 231 h 1191144"/>
              <a:gd name="connsiteX1" fmla="*/ 16409 w 463727"/>
              <a:gd name="connsiteY1" fmla="*/ 243711 h 1191144"/>
              <a:gd name="connsiteX2" fmla="*/ 157086 w 463727"/>
              <a:gd name="connsiteY2" fmla="*/ 525065 h 1191144"/>
              <a:gd name="connsiteX3" fmla="*/ 124622 w 463727"/>
              <a:gd name="connsiteY3" fmla="*/ 481779 h 1191144"/>
              <a:gd name="connsiteX4" fmla="*/ 222013 w 463727"/>
              <a:gd name="connsiteY4" fmla="*/ 633278 h 1191144"/>
              <a:gd name="connsiteX5" fmla="*/ 297762 w 463727"/>
              <a:gd name="connsiteY5" fmla="*/ 860525 h 1191144"/>
              <a:gd name="connsiteX6" fmla="*/ 303173 w 463727"/>
              <a:gd name="connsiteY6" fmla="*/ 725259 h 1191144"/>
              <a:gd name="connsiteX7" fmla="*/ 454671 w 463727"/>
              <a:gd name="connsiteY7" fmla="*/ 1185164 h 1191144"/>
              <a:gd name="connsiteX8" fmla="*/ 443850 w 463727"/>
              <a:gd name="connsiteY8" fmla="*/ 952506 h 1191144"/>
              <a:gd name="connsiteX9" fmla="*/ 422207 w 463727"/>
              <a:gd name="connsiteY9" fmla="*/ 460137 h 1191144"/>
              <a:gd name="connsiteX10" fmla="*/ 416797 w 463727"/>
              <a:gd name="connsiteY10" fmla="*/ 968738 h 1191144"/>
              <a:gd name="connsiteX11" fmla="*/ 308584 w 463727"/>
              <a:gd name="connsiteY11" fmla="*/ 730669 h 1191144"/>
              <a:gd name="connsiteX12" fmla="*/ 200371 w 463727"/>
              <a:gd name="connsiteY12" fmla="*/ 552118 h 1191144"/>
              <a:gd name="connsiteX13" fmla="*/ 43462 w 463727"/>
              <a:gd name="connsiteY13" fmla="*/ 389798 h 1191144"/>
              <a:gd name="connsiteX14" fmla="*/ 177 w 463727"/>
              <a:gd name="connsiteY14" fmla="*/ 286996 h 1191144"/>
              <a:gd name="connsiteX15" fmla="*/ 54283 w 463727"/>
              <a:gd name="connsiteY15" fmla="*/ 231 h 1191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3727" h="1191144">
                <a:moveTo>
                  <a:pt x="54283" y="231"/>
                </a:moveTo>
                <a:cubicBezTo>
                  <a:pt x="56988" y="-6983"/>
                  <a:pt x="-725" y="156239"/>
                  <a:pt x="16409" y="243711"/>
                </a:cubicBezTo>
                <a:cubicBezTo>
                  <a:pt x="33543" y="331183"/>
                  <a:pt x="139051" y="485387"/>
                  <a:pt x="157086" y="525065"/>
                </a:cubicBezTo>
                <a:cubicBezTo>
                  <a:pt x="175121" y="564743"/>
                  <a:pt x="113801" y="463743"/>
                  <a:pt x="124622" y="481779"/>
                </a:cubicBezTo>
                <a:cubicBezTo>
                  <a:pt x="135443" y="499815"/>
                  <a:pt x="193156" y="570154"/>
                  <a:pt x="222013" y="633278"/>
                </a:cubicBezTo>
                <a:cubicBezTo>
                  <a:pt x="250870" y="696402"/>
                  <a:pt x="284235" y="845195"/>
                  <a:pt x="297762" y="860525"/>
                </a:cubicBezTo>
                <a:cubicBezTo>
                  <a:pt x="311289" y="875855"/>
                  <a:pt x="277022" y="671153"/>
                  <a:pt x="303173" y="725259"/>
                </a:cubicBezTo>
                <a:cubicBezTo>
                  <a:pt x="329325" y="779366"/>
                  <a:pt x="431225" y="1147290"/>
                  <a:pt x="454671" y="1185164"/>
                </a:cubicBezTo>
                <a:cubicBezTo>
                  <a:pt x="478117" y="1223038"/>
                  <a:pt x="449261" y="1073344"/>
                  <a:pt x="443850" y="952506"/>
                </a:cubicBezTo>
                <a:cubicBezTo>
                  <a:pt x="438439" y="831668"/>
                  <a:pt x="426716" y="457432"/>
                  <a:pt x="422207" y="460137"/>
                </a:cubicBezTo>
                <a:cubicBezTo>
                  <a:pt x="417698" y="462842"/>
                  <a:pt x="435734" y="923649"/>
                  <a:pt x="416797" y="968738"/>
                </a:cubicBezTo>
                <a:cubicBezTo>
                  <a:pt x="397860" y="1013827"/>
                  <a:pt x="344655" y="800106"/>
                  <a:pt x="308584" y="730669"/>
                </a:cubicBezTo>
                <a:cubicBezTo>
                  <a:pt x="272513" y="661232"/>
                  <a:pt x="244558" y="608930"/>
                  <a:pt x="200371" y="552118"/>
                </a:cubicBezTo>
                <a:cubicBezTo>
                  <a:pt x="156184" y="495306"/>
                  <a:pt x="76828" y="433985"/>
                  <a:pt x="43462" y="389798"/>
                </a:cubicBezTo>
                <a:cubicBezTo>
                  <a:pt x="10096" y="345611"/>
                  <a:pt x="-1626" y="347415"/>
                  <a:pt x="177" y="286996"/>
                </a:cubicBezTo>
                <a:cubicBezTo>
                  <a:pt x="1980" y="226577"/>
                  <a:pt x="51578" y="7445"/>
                  <a:pt x="54283" y="23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57A924E3-342A-CC15-F4AB-4A6CD297EB97}"/>
              </a:ext>
            </a:extLst>
          </p:cNvPr>
          <p:cNvSpPr/>
          <p:nvPr/>
        </p:nvSpPr>
        <p:spPr>
          <a:xfrm>
            <a:off x="3441172" y="1358023"/>
            <a:ext cx="463438" cy="1168801"/>
          </a:xfrm>
          <a:custGeom>
            <a:avLst/>
            <a:gdLst>
              <a:gd name="connsiteX0" fmla="*/ 2 w 463438"/>
              <a:gd name="connsiteY0" fmla="*/ 50 h 1168801"/>
              <a:gd name="connsiteX1" fmla="*/ 297588 w 463438"/>
              <a:gd name="connsiteY1" fmla="*/ 405849 h 1168801"/>
              <a:gd name="connsiteX2" fmla="*/ 302998 w 463438"/>
              <a:gd name="connsiteY2" fmla="*/ 670971 h 1168801"/>
              <a:gd name="connsiteX3" fmla="*/ 346284 w 463438"/>
              <a:gd name="connsiteY3" fmla="*/ 541115 h 1168801"/>
              <a:gd name="connsiteX4" fmla="*/ 454497 w 463438"/>
              <a:gd name="connsiteY4" fmla="*/ 1141698 h 1168801"/>
              <a:gd name="connsiteX5" fmla="*/ 443675 w 463438"/>
              <a:gd name="connsiteY5" fmla="*/ 1001021 h 1168801"/>
              <a:gd name="connsiteX6" fmla="*/ 335462 w 463438"/>
              <a:gd name="connsiteY6" fmla="*/ 427492 h 1168801"/>
              <a:gd name="connsiteX7" fmla="*/ 308409 w 463438"/>
              <a:gd name="connsiteY7" fmla="*/ 676382 h 1168801"/>
              <a:gd name="connsiteX8" fmla="*/ 302998 w 463438"/>
              <a:gd name="connsiteY8" fmla="*/ 432902 h 1168801"/>
              <a:gd name="connsiteX9" fmla="*/ 2 w 463438"/>
              <a:gd name="connsiteY9" fmla="*/ 50 h 116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3438" h="1168801">
                <a:moveTo>
                  <a:pt x="2" y="50"/>
                </a:moveTo>
                <a:cubicBezTo>
                  <a:pt x="-900" y="-4459"/>
                  <a:pt x="247089" y="294029"/>
                  <a:pt x="297588" y="405849"/>
                </a:cubicBezTo>
                <a:cubicBezTo>
                  <a:pt x="348087" y="517669"/>
                  <a:pt x="294882" y="648427"/>
                  <a:pt x="302998" y="670971"/>
                </a:cubicBezTo>
                <a:cubicBezTo>
                  <a:pt x="311114" y="693515"/>
                  <a:pt x="321034" y="462661"/>
                  <a:pt x="346284" y="541115"/>
                </a:cubicBezTo>
                <a:cubicBezTo>
                  <a:pt x="371534" y="619569"/>
                  <a:pt x="438265" y="1065047"/>
                  <a:pt x="454497" y="1141698"/>
                </a:cubicBezTo>
                <a:cubicBezTo>
                  <a:pt x="470729" y="1218349"/>
                  <a:pt x="463514" y="1120055"/>
                  <a:pt x="443675" y="1001021"/>
                </a:cubicBezTo>
                <a:cubicBezTo>
                  <a:pt x="423836" y="881987"/>
                  <a:pt x="358006" y="481598"/>
                  <a:pt x="335462" y="427492"/>
                </a:cubicBezTo>
                <a:cubicBezTo>
                  <a:pt x="312918" y="373386"/>
                  <a:pt x="313820" y="675480"/>
                  <a:pt x="308409" y="676382"/>
                </a:cubicBezTo>
                <a:cubicBezTo>
                  <a:pt x="302998" y="677284"/>
                  <a:pt x="350792" y="543820"/>
                  <a:pt x="302998" y="432902"/>
                </a:cubicBezTo>
                <a:cubicBezTo>
                  <a:pt x="255204" y="321984"/>
                  <a:pt x="904" y="4559"/>
                  <a:pt x="2" y="5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470E302C-87A3-397D-0562-EFF2301D39DA}"/>
              </a:ext>
            </a:extLst>
          </p:cNvPr>
          <p:cNvSpPr/>
          <p:nvPr/>
        </p:nvSpPr>
        <p:spPr>
          <a:xfrm>
            <a:off x="4330815" y="1839595"/>
            <a:ext cx="549656" cy="1035807"/>
          </a:xfrm>
          <a:custGeom>
            <a:avLst/>
            <a:gdLst>
              <a:gd name="connsiteX0" fmla="*/ 3116 w 549656"/>
              <a:gd name="connsiteY0" fmla="*/ 10848 h 1035807"/>
              <a:gd name="connsiteX1" fmla="*/ 311523 w 549656"/>
              <a:gd name="connsiteY1" fmla="*/ 660126 h 1035807"/>
              <a:gd name="connsiteX2" fmla="*/ 300702 w 549656"/>
              <a:gd name="connsiteY2" fmla="*/ 535681 h 1035807"/>
              <a:gd name="connsiteX3" fmla="*/ 419736 w 549656"/>
              <a:gd name="connsiteY3" fmla="*/ 1033461 h 1035807"/>
              <a:gd name="connsiteX4" fmla="*/ 338577 w 549656"/>
              <a:gd name="connsiteY4" fmla="*/ 730464 h 1035807"/>
              <a:gd name="connsiteX5" fmla="*/ 549592 w 549656"/>
              <a:gd name="connsiteY5" fmla="*/ 909016 h 1035807"/>
              <a:gd name="connsiteX6" fmla="*/ 360219 w 549656"/>
              <a:gd name="connsiteY6" fmla="*/ 746696 h 1035807"/>
              <a:gd name="connsiteX7" fmla="*/ 279060 w 549656"/>
              <a:gd name="connsiteY7" fmla="*/ 611430 h 1035807"/>
              <a:gd name="connsiteX8" fmla="*/ 392683 w 549656"/>
              <a:gd name="connsiteY8" fmla="*/ 649304 h 1035807"/>
              <a:gd name="connsiteX9" fmla="*/ 316934 w 549656"/>
              <a:gd name="connsiteY9" fmla="*/ 535681 h 1035807"/>
              <a:gd name="connsiteX10" fmla="*/ 425147 w 549656"/>
              <a:gd name="connsiteY10" fmla="*/ 551913 h 1035807"/>
              <a:gd name="connsiteX11" fmla="*/ 349398 w 549656"/>
              <a:gd name="connsiteY11" fmla="*/ 486985 h 1035807"/>
              <a:gd name="connsiteX12" fmla="*/ 273649 w 549656"/>
              <a:gd name="connsiteY12" fmla="*/ 178578 h 1035807"/>
              <a:gd name="connsiteX13" fmla="*/ 392683 w 549656"/>
              <a:gd name="connsiteY13" fmla="*/ 611430 h 1035807"/>
              <a:gd name="connsiteX14" fmla="*/ 214132 w 549656"/>
              <a:gd name="connsiteY14" fmla="*/ 438289 h 1035807"/>
              <a:gd name="connsiteX15" fmla="*/ 154615 w 549656"/>
              <a:gd name="connsiteY15" fmla="*/ 265148 h 1035807"/>
              <a:gd name="connsiteX16" fmla="*/ 3116 w 549656"/>
              <a:gd name="connsiteY16" fmla="*/ 10848 h 1035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49656" h="1035807">
                <a:moveTo>
                  <a:pt x="3116" y="10848"/>
                </a:moveTo>
                <a:cubicBezTo>
                  <a:pt x="29267" y="76678"/>
                  <a:pt x="261925" y="572654"/>
                  <a:pt x="311523" y="660126"/>
                </a:cubicBezTo>
                <a:cubicBezTo>
                  <a:pt x="361121" y="747598"/>
                  <a:pt x="282667" y="473459"/>
                  <a:pt x="300702" y="535681"/>
                </a:cubicBezTo>
                <a:cubicBezTo>
                  <a:pt x="318737" y="597903"/>
                  <a:pt x="413424" y="1000997"/>
                  <a:pt x="419736" y="1033461"/>
                </a:cubicBezTo>
                <a:cubicBezTo>
                  <a:pt x="426049" y="1065925"/>
                  <a:pt x="316934" y="751205"/>
                  <a:pt x="338577" y="730464"/>
                </a:cubicBezTo>
                <a:cubicBezTo>
                  <a:pt x="360220" y="709723"/>
                  <a:pt x="545985" y="906311"/>
                  <a:pt x="549592" y="909016"/>
                </a:cubicBezTo>
                <a:cubicBezTo>
                  <a:pt x="553199" y="911721"/>
                  <a:pt x="405308" y="796294"/>
                  <a:pt x="360219" y="746696"/>
                </a:cubicBezTo>
                <a:cubicBezTo>
                  <a:pt x="315130" y="697098"/>
                  <a:pt x="273649" y="627662"/>
                  <a:pt x="279060" y="611430"/>
                </a:cubicBezTo>
                <a:cubicBezTo>
                  <a:pt x="284471" y="595198"/>
                  <a:pt x="386371" y="661929"/>
                  <a:pt x="392683" y="649304"/>
                </a:cubicBezTo>
                <a:cubicBezTo>
                  <a:pt x="398995" y="636679"/>
                  <a:pt x="311523" y="551913"/>
                  <a:pt x="316934" y="535681"/>
                </a:cubicBezTo>
                <a:cubicBezTo>
                  <a:pt x="322345" y="519449"/>
                  <a:pt x="419736" y="560029"/>
                  <a:pt x="425147" y="551913"/>
                </a:cubicBezTo>
                <a:cubicBezTo>
                  <a:pt x="430558" y="543797"/>
                  <a:pt x="374648" y="549208"/>
                  <a:pt x="349398" y="486985"/>
                </a:cubicBezTo>
                <a:cubicBezTo>
                  <a:pt x="324148" y="424763"/>
                  <a:pt x="266435" y="157837"/>
                  <a:pt x="273649" y="178578"/>
                </a:cubicBezTo>
                <a:cubicBezTo>
                  <a:pt x="280863" y="199319"/>
                  <a:pt x="402602" y="568145"/>
                  <a:pt x="392683" y="611430"/>
                </a:cubicBezTo>
                <a:cubicBezTo>
                  <a:pt x="382764" y="654715"/>
                  <a:pt x="253810" y="496003"/>
                  <a:pt x="214132" y="438289"/>
                </a:cubicBezTo>
                <a:cubicBezTo>
                  <a:pt x="174454" y="380575"/>
                  <a:pt x="186177" y="332781"/>
                  <a:pt x="154615" y="265148"/>
                </a:cubicBezTo>
                <a:cubicBezTo>
                  <a:pt x="123053" y="197515"/>
                  <a:pt x="-23035" y="-54982"/>
                  <a:pt x="3116" y="1084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7688C0DE-C8E5-2325-2FDF-4EF9FD51EE5B}"/>
              </a:ext>
            </a:extLst>
          </p:cNvPr>
          <p:cNvSpPr/>
          <p:nvPr/>
        </p:nvSpPr>
        <p:spPr>
          <a:xfrm>
            <a:off x="3771804" y="2029564"/>
            <a:ext cx="479447" cy="1466244"/>
          </a:xfrm>
          <a:custGeom>
            <a:avLst/>
            <a:gdLst>
              <a:gd name="connsiteX0" fmla="*/ 4830 w 479447"/>
              <a:gd name="connsiteY0" fmla="*/ 31894 h 1466244"/>
              <a:gd name="connsiteX1" fmla="*/ 394397 w 479447"/>
              <a:gd name="connsiteY1" fmla="*/ 1130256 h 1466244"/>
              <a:gd name="connsiteX2" fmla="*/ 383576 w 479447"/>
              <a:gd name="connsiteY2" fmla="*/ 1000400 h 1466244"/>
              <a:gd name="connsiteX3" fmla="*/ 383576 w 479447"/>
              <a:gd name="connsiteY3" fmla="*/ 1465716 h 1466244"/>
              <a:gd name="connsiteX4" fmla="*/ 475557 w 479447"/>
              <a:gd name="connsiteY4" fmla="*/ 1086971 h 1466244"/>
              <a:gd name="connsiteX5" fmla="*/ 448504 w 479447"/>
              <a:gd name="connsiteY5" fmla="*/ 816438 h 1466244"/>
              <a:gd name="connsiteX6" fmla="*/ 324059 w 479447"/>
              <a:gd name="connsiteY6" fmla="*/ 302427 h 1466244"/>
              <a:gd name="connsiteX7" fmla="*/ 426861 w 479447"/>
              <a:gd name="connsiteY7" fmla="*/ 930062 h 1466244"/>
              <a:gd name="connsiteX8" fmla="*/ 351112 w 479447"/>
              <a:gd name="connsiteY8" fmla="*/ 637887 h 1466244"/>
              <a:gd name="connsiteX9" fmla="*/ 226667 w 479447"/>
              <a:gd name="connsiteY9" fmla="*/ 291605 h 1466244"/>
              <a:gd name="connsiteX10" fmla="*/ 286184 w 479447"/>
              <a:gd name="connsiteY10" fmla="*/ 529674 h 1466244"/>
              <a:gd name="connsiteX11" fmla="*/ 183382 w 479447"/>
              <a:gd name="connsiteY11" fmla="*/ 313248 h 1466244"/>
              <a:gd name="connsiteX12" fmla="*/ 4830 w 479447"/>
              <a:gd name="connsiteY12" fmla="*/ 31894 h 146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9447" h="1466244">
                <a:moveTo>
                  <a:pt x="4830" y="31894"/>
                </a:moveTo>
                <a:cubicBezTo>
                  <a:pt x="39999" y="168062"/>
                  <a:pt x="331273" y="968838"/>
                  <a:pt x="394397" y="1130256"/>
                </a:cubicBezTo>
                <a:cubicBezTo>
                  <a:pt x="457521" y="1291674"/>
                  <a:pt x="385380" y="944490"/>
                  <a:pt x="383576" y="1000400"/>
                </a:cubicBezTo>
                <a:cubicBezTo>
                  <a:pt x="381773" y="1056310"/>
                  <a:pt x="368246" y="1451288"/>
                  <a:pt x="383576" y="1465716"/>
                </a:cubicBezTo>
                <a:cubicBezTo>
                  <a:pt x="398906" y="1480144"/>
                  <a:pt x="464736" y="1195184"/>
                  <a:pt x="475557" y="1086971"/>
                </a:cubicBezTo>
                <a:cubicBezTo>
                  <a:pt x="486378" y="978758"/>
                  <a:pt x="473754" y="947195"/>
                  <a:pt x="448504" y="816438"/>
                </a:cubicBezTo>
                <a:cubicBezTo>
                  <a:pt x="423254" y="685681"/>
                  <a:pt x="327666" y="283490"/>
                  <a:pt x="324059" y="302427"/>
                </a:cubicBezTo>
                <a:cubicBezTo>
                  <a:pt x="320452" y="321364"/>
                  <a:pt x="422352" y="874152"/>
                  <a:pt x="426861" y="930062"/>
                </a:cubicBezTo>
                <a:cubicBezTo>
                  <a:pt x="431370" y="985972"/>
                  <a:pt x="384478" y="744296"/>
                  <a:pt x="351112" y="637887"/>
                </a:cubicBezTo>
                <a:cubicBezTo>
                  <a:pt x="317746" y="531478"/>
                  <a:pt x="237488" y="309640"/>
                  <a:pt x="226667" y="291605"/>
                </a:cubicBezTo>
                <a:cubicBezTo>
                  <a:pt x="215846" y="273570"/>
                  <a:pt x="293398" y="526067"/>
                  <a:pt x="286184" y="529674"/>
                </a:cubicBezTo>
                <a:cubicBezTo>
                  <a:pt x="278970" y="533281"/>
                  <a:pt x="230274" y="391703"/>
                  <a:pt x="183382" y="313248"/>
                </a:cubicBezTo>
                <a:cubicBezTo>
                  <a:pt x="136490" y="234793"/>
                  <a:pt x="-30339" y="-104274"/>
                  <a:pt x="4830" y="3189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B9FD6F02-880F-B4A0-C6F2-5CD4DE1E372B}"/>
              </a:ext>
            </a:extLst>
          </p:cNvPr>
          <p:cNvSpPr/>
          <p:nvPr/>
        </p:nvSpPr>
        <p:spPr>
          <a:xfrm>
            <a:off x="4382625" y="2373827"/>
            <a:ext cx="709066" cy="1026249"/>
          </a:xfrm>
          <a:custGeom>
            <a:avLst/>
            <a:gdLst>
              <a:gd name="connsiteX0" fmla="*/ 2 w 709066"/>
              <a:gd name="connsiteY0" fmla="*/ 1449 h 1026249"/>
              <a:gd name="connsiteX1" fmla="*/ 373337 w 709066"/>
              <a:gd name="connsiteY1" fmla="*/ 569567 h 1026249"/>
              <a:gd name="connsiteX2" fmla="*/ 454497 w 709066"/>
              <a:gd name="connsiteY2" fmla="*/ 639906 h 1026249"/>
              <a:gd name="connsiteX3" fmla="*/ 162322 w 709066"/>
              <a:gd name="connsiteY3" fmla="*/ 434301 h 1026249"/>
              <a:gd name="connsiteX4" fmla="*/ 400390 w 709066"/>
              <a:gd name="connsiteY4" fmla="*/ 639906 h 1026249"/>
              <a:gd name="connsiteX5" fmla="*/ 616816 w 709066"/>
              <a:gd name="connsiteY5" fmla="*/ 883385 h 1026249"/>
              <a:gd name="connsiteX6" fmla="*/ 449086 w 709066"/>
              <a:gd name="connsiteY6" fmla="*/ 737297 h 1026249"/>
              <a:gd name="connsiteX7" fmla="*/ 232660 w 709066"/>
              <a:gd name="connsiteY7" fmla="*/ 612852 h 1026249"/>
              <a:gd name="connsiteX8" fmla="*/ 605995 w 709066"/>
              <a:gd name="connsiteY8" fmla="*/ 894206 h 1026249"/>
              <a:gd name="connsiteX9" fmla="*/ 454497 w 709066"/>
              <a:gd name="connsiteY9" fmla="*/ 861742 h 1026249"/>
              <a:gd name="connsiteX10" fmla="*/ 708797 w 709066"/>
              <a:gd name="connsiteY10" fmla="*/ 1024062 h 1026249"/>
              <a:gd name="connsiteX11" fmla="*/ 503193 w 709066"/>
              <a:gd name="connsiteY11" fmla="*/ 959134 h 1026249"/>
              <a:gd name="connsiteX12" fmla="*/ 492371 w 709066"/>
              <a:gd name="connsiteY12" fmla="*/ 1013240 h 1026249"/>
              <a:gd name="connsiteX13" fmla="*/ 454497 w 709066"/>
              <a:gd name="connsiteY13" fmla="*/ 899617 h 1026249"/>
              <a:gd name="connsiteX14" fmla="*/ 378748 w 709066"/>
              <a:gd name="connsiteY14" fmla="*/ 758940 h 1026249"/>
              <a:gd name="connsiteX15" fmla="*/ 2 w 709066"/>
              <a:gd name="connsiteY15" fmla="*/ 1449 h 1026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09066" h="1026249">
                <a:moveTo>
                  <a:pt x="2" y="1449"/>
                </a:moveTo>
                <a:cubicBezTo>
                  <a:pt x="-900" y="-30113"/>
                  <a:pt x="297588" y="463158"/>
                  <a:pt x="373337" y="569567"/>
                </a:cubicBezTo>
                <a:cubicBezTo>
                  <a:pt x="449086" y="675976"/>
                  <a:pt x="489666" y="662450"/>
                  <a:pt x="454497" y="639906"/>
                </a:cubicBezTo>
                <a:cubicBezTo>
                  <a:pt x="419328" y="617362"/>
                  <a:pt x="171340" y="434301"/>
                  <a:pt x="162322" y="434301"/>
                </a:cubicBezTo>
                <a:cubicBezTo>
                  <a:pt x="153304" y="434301"/>
                  <a:pt x="324641" y="565059"/>
                  <a:pt x="400390" y="639906"/>
                </a:cubicBezTo>
                <a:cubicBezTo>
                  <a:pt x="476139" y="714753"/>
                  <a:pt x="608700" y="867153"/>
                  <a:pt x="616816" y="883385"/>
                </a:cubicBezTo>
                <a:cubicBezTo>
                  <a:pt x="624932" y="899617"/>
                  <a:pt x="513112" y="782386"/>
                  <a:pt x="449086" y="737297"/>
                </a:cubicBezTo>
                <a:cubicBezTo>
                  <a:pt x="385060" y="692208"/>
                  <a:pt x="206509" y="586701"/>
                  <a:pt x="232660" y="612852"/>
                </a:cubicBezTo>
                <a:cubicBezTo>
                  <a:pt x="258811" y="639003"/>
                  <a:pt x="569022" y="852724"/>
                  <a:pt x="605995" y="894206"/>
                </a:cubicBezTo>
                <a:cubicBezTo>
                  <a:pt x="642968" y="935688"/>
                  <a:pt x="437363" y="840099"/>
                  <a:pt x="454497" y="861742"/>
                </a:cubicBezTo>
                <a:cubicBezTo>
                  <a:pt x="471631" y="883385"/>
                  <a:pt x="700681" y="1007830"/>
                  <a:pt x="708797" y="1024062"/>
                </a:cubicBezTo>
                <a:cubicBezTo>
                  <a:pt x="716913" y="1040294"/>
                  <a:pt x="539264" y="960938"/>
                  <a:pt x="503193" y="959134"/>
                </a:cubicBezTo>
                <a:cubicBezTo>
                  <a:pt x="467122" y="957330"/>
                  <a:pt x="500487" y="1023159"/>
                  <a:pt x="492371" y="1013240"/>
                </a:cubicBezTo>
                <a:cubicBezTo>
                  <a:pt x="484255" y="1003321"/>
                  <a:pt x="473434" y="942000"/>
                  <a:pt x="454497" y="899617"/>
                </a:cubicBezTo>
                <a:cubicBezTo>
                  <a:pt x="435560" y="857234"/>
                  <a:pt x="450890" y="905028"/>
                  <a:pt x="378748" y="758940"/>
                </a:cubicBezTo>
                <a:cubicBezTo>
                  <a:pt x="306606" y="612852"/>
                  <a:pt x="904" y="33011"/>
                  <a:pt x="2" y="144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7A69ADFE-02DE-2504-844F-FC7BF9839CDB}"/>
              </a:ext>
            </a:extLst>
          </p:cNvPr>
          <p:cNvSpPr/>
          <p:nvPr/>
        </p:nvSpPr>
        <p:spPr>
          <a:xfrm>
            <a:off x="2591303" y="1215792"/>
            <a:ext cx="1144431" cy="136964"/>
          </a:xfrm>
          <a:custGeom>
            <a:avLst/>
            <a:gdLst>
              <a:gd name="connsiteX0" fmla="*/ 1142046 w 1144431"/>
              <a:gd name="connsiteY0" fmla="*/ 136871 h 136964"/>
              <a:gd name="connsiteX1" fmla="*/ 709194 w 1144431"/>
              <a:gd name="connsiteY1" fmla="*/ 1604 h 136964"/>
              <a:gd name="connsiteX2" fmla="*/ 399 w 1144431"/>
              <a:gd name="connsiteY2" fmla="*/ 61122 h 136964"/>
              <a:gd name="connsiteX3" fmla="*/ 611802 w 1144431"/>
              <a:gd name="connsiteY3" fmla="*/ 39479 h 136964"/>
              <a:gd name="connsiteX4" fmla="*/ 871514 w 1144431"/>
              <a:gd name="connsiteY4" fmla="*/ 23247 h 136964"/>
              <a:gd name="connsiteX5" fmla="*/ 1142046 w 1144431"/>
              <a:gd name="connsiteY5" fmla="*/ 136871 h 136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4431" h="136964">
                <a:moveTo>
                  <a:pt x="1142046" y="136871"/>
                </a:moveTo>
                <a:cubicBezTo>
                  <a:pt x="1114993" y="133264"/>
                  <a:pt x="899468" y="14229"/>
                  <a:pt x="709194" y="1604"/>
                </a:cubicBezTo>
                <a:cubicBezTo>
                  <a:pt x="518920" y="-11021"/>
                  <a:pt x="16631" y="54809"/>
                  <a:pt x="399" y="61122"/>
                </a:cubicBezTo>
                <a:cubicBezTo>
                  <a:pt x="-15833" y="67435"/>
                  <a:pt x="466616" y="45791"/>
                  <a:pt x="611802" y="39479"/>
                </a:cubicBezTo>
                <a:cubicBezTo>
                  <a:pt x="756988" y="33167"/>
                  <a:pt x="784042" y="7917"/>
                  <a:pt x="871514" y="23247"/>
                </a:cubicBezTo>
                <a:cubicBezTo>
                  <a:pt x="958986" y="38577"/>
                  <a:pt x="1169099" y="140478"/>
                  <a:pt x="1142046" y="13687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F750680D-75DD-C78B-6323-A10109DF5B72}"/>
              </a:ext>
            </a:extLst>
          </p:cNvPr>
          <p:cNvSpPr/>
          <p:nvPr/>
        </p:nvSpPr>
        <p:spPr>
          <a:xfrm>
            <a:off x="2606865" y="1368534"/>
            <a:ext cx="1158769" cy="219024"/>
          </a:xfrm>
          <a:custGeom>
            <a:avLst/>
            <a:gdLst>
              <a:gd name="connsiteX0" fmla="*/ 6479 w 1158769"/>
              <a:gd name="connsiteY0" fmla="*/ 361 h 219024"/>
              <a:gd name="connsiteX1" fmla="*/ 347350 w 1158769"/>
              <a:gd name="connsiteY1" fmla="*/ 157270 h 219024"/>
              <a:gd name="connsiteX2" fmla="*/ 1126484 w 1158769"/>
              <a:gd name="connsiteY2" fmla="*/ 43646 h 219024"/>
              <a:gd name="connsiteX3" fmla="*/ 947933 w 1158769"/>
              <a:gd name="connsiteY3" fmla="*/ 70699 h 219024"/>
              <a:gd name="connsiteX4" fmla="*/ 374404 w 1158769"/>
              <a:gd name="connsiteY4" fmla="*/ 216787 h 219024"/>
              <a:gd name="connsiteX5" fmla="*/ 596240 w 1158769"/>
              <a:gd name="connsiteY5" fmla="*/ 157270 h 219024"/>
              <a:gd name="connsiteX6" fmla="*/ 320297 w 1158769"/>
              <a:gd name="connsiteY6" fmla="*/ 130216 h 219024"/>
              <a:gd name="connsiteX7" fmla="*/ 136335 w 1158769"/>
              <a:gd name="connsiteY7" fmla="*/ 113984 h 219024"/>
              <a:gd name="connsiteX8" fmla="*/ 6479 w 1158769"/>
              <a:gd name="connsiteY8" fmla="*/ 361 h 219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769" h="219024">
                <a:moveTo>
                  <a:pt x="6479" y="361"/>
                </a:moveTo>
                <a:cubicBezTo>
                  <a:pt x="41648" y="7575"/>
                  <a:pt x="160682" y="150056"/>
                  <a:pt x="347350" y="157270"/>
                </a:cubicBezTo>
                <a:cubicBezTo>
                  <a:pt x="534018" y="164484"/>
                  <a:pt x="1126484" y="43646"/>
                  <a:pt x="1126484" y="43646"/>
                </a:cubicBezTo>
                <a:cubicBezTo>
                  <a:pt x="1226581" y="29218"/>
                  <a:pt x="1073280" y="41842"/>
                  <a:pt x="947933" y="70699"/>
                </a:cubicBezTo>
                <a:cubicBezTo>
                  <a:pt x="822586" y="99556"/>
                  <a:pt x="433019" y="202359"/>
                  <a:pt x="374404" y="216787"/>
                </a:cubicBezTo>
                <a:cubicBezTo>
                  <a:pt x="315789" y="231215"/>
                  <a:pt x="605258" y="171699"/>
                  <a:pt x="596240" y="157270"/>
                </a:cubicBezTo>
                <a:cubicBezTo>
                  <a:pt x="587222" y="142841"/>
                  <a:pt x="320297" y="130216"/>
                  <a:pt x="320297" y="130216"/>
                </a:cubicBezTo>
                <a:cubicBezTo>
                  <a:pt x="243646" y="123002"/>
                  <a:pt x="184129" y="132019"/>
                  <a:pt x="136335" y="113984"/>
                </a:cubicBezTo>
                <a:cubicBezTo>
                  <a:pt x="88541" y="95949"/>
                  <a:pt x="-28690" y="-6853"/>
                  <a:pt x="6479" y="36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4392EA83-25CD-36A3-C1FE-C58C65D72121}"/>
              </a:ext>
            </a:extLst>
          </p:cNvPr>
          <p:cNvSpPr/>
          <p:nvPr/>
        </p:nvSpPr>
        <p:spPr>
          <a:xfrm>
            <a:off x="2299388" y="1520358"/>
            <a:ext cx="1218103" cy="800932"/>
          </a:xfrm>
          <a:custGeom>
            <a:avLst/>
            <a:gdLst>
              <a:gd name="connsiteX0" fmla="*/ 1217535 w 1218103"/>
              <a:gd name="connsiteY0" fmla="*/ 35 h 800932"/>
              <a:gd name="connsiteX1" fmla="*/ 389705 w 1218103"/>
              <a:gd name="connsiteY1" fmla="*/ 189408 h 800932"/>
              <a:gd name="connsiteX2" fmla="*/ 38013 w 1218103"/>
              <a:gd name="connsiteY2" fmla="*/ 551921 h 800932"/>
              <a:gd name="connsiteX3" fmla="*/ 330188 w 1218103"/>
              <a:gd name="connsiteY3" fmla="*/ 340906 h 800932"/>
              <a:gd name="connsiteX4" fmla="*/ 139 w 1218103"/>
              <a:gd name="connsiteY4" fmla="*/ 800811 h 800932"/>
              <a:gd name="connsiteX5" fmla="*/ 292314 w 1218103"/>
              <a:gd name="connsiteY5" fmla="*/ 384191 h 800932"/>
              <a:gd name="connsiteX6" fmla="*/ 535793 w 1218103"/>
              <a:gd name="connsiteY6" fmla="*/ 151533 h 800932"/>
              <a:gd name="connsiteX7" fmla="*/ 254439 w 1218103"/>
              <a:gd name="connsiteY7" fmla="*/ 173176 h 800932"/>
              <a:gd name="connsiteX8" fmla="*/ 1217535 w 1218103"/>
              <a:gd name="connsiteY8" fmla="*/ 35 h 800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8103" h="800932">
                <a:moveTo>
                  <a:pt x="1217535" y="35"/>
                </a:moveTo>
                <a:cubicBezTo>
                  <a:pt x="1240079" y="2740"/>
                  <a:pt x="586292" y="97427"/>
                  <a:pt x="389705" y="189408"/>
                </a:cubicBezTo>
                <a:cubicBezTo>
                  <a:pt x="193118" y="281389"/>
                  <a:pt x="47932" y="526671"/>
                  <a:pt x="38013" y="551921"/>
                </a:cubicBezTo>
                <a:cubicBezTo>
                  <a:pt x="28094" y="577171"/>
                  <a:pt x="336500" y="299424"/>
                  <a:pt x="330188" y="340906"/>
                </a:cubicBezTo>
                <a:cubicBezTo>
                  <a:pt x="323876" y="382388"/>
                  <a:pt x="6451" y="793597"/>
                  <a:pt x="139" y="800811"/>
                </a:cubicBezTo>
                <a:cubicBezTo>
                  <a:pt x="-6173" y="808025"/>
                  <a:pt x="203038" y="492404"/>
                  <a:pt x="292314" y="384191"/>
                </a:cubicBezTo>
                <a:cubicBezTo>
                  <a:pt x="381590" y="275978"/>
                  <a:pt x="542105" y="186702"/>
                  <a:pt x="535793" y="151533"/>
                </a:cubicBezTo>
                <a:cubicBezTo>
                  <a:pt x="529481" y="116364"/>
                  <a:pt x="137208" y="195720"/>
                  <a:pt x="254439" y="173176"/>
                </a:cubicBezTo>
                <a:cubicBezTo>
                  <a:pt x="371670" y="150632"/>
                  <a:pt x="1194991" y="-2670"/>
                  <a:pt x="1217535" y="3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5A2ECB30-7081-A6D9-8833-F905DEFFF978}"/>
              </a:ext>
            </a:extLst>
          </p:cNvPr>
          <p:cNvSpPr/>
          <p:nvPr/>
        </p:nvSpPr>
        <p:spPr>
          <a:xfrm>
            <a:off x="2651219" y="1348210"/>
            <a:ext cx="1022613" cy="36917"/>
          </a:xfrm>
          <a:custGeom>
            <a:avLst/>
            <a:gdLst>
              <a:gd name="connsiteX0" fmla="*/ 0 w 1022613"/>
              <a:gd name="connsiteY0" fmla="*/ 36917 h 36917"/>
              <a:gd name="connsiteX1" fmla="*/ 1022613 w 1022613"/>
              <a:gd name="connsiteY1" fmla="*/ 31506 h 36917"/>
              <a:gd name="connsiteX2" fmla="*/ 578940 w 1022613"/>
              <a:gd name="connsiteY2" fmla="*/ 4453 h 36917"/>
              <a:gd name="connsiteX3" fmla="*/ 427441 w 1022613"/>
              <a:gd name="connsiteY3" fmla="*/ 4453 h 36917"/>
              <a:gd name="connsiteX4" fmla="*/ 0 w 1022613"/>
              <a:gd name="connsiteY4" fmla="*/ 36917 h 36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2613" h="36917">
                <a:moveTo>
                  <a:pt x="0" y="36917"/>
                </a:moveTo>
                <a:lnTo>
                  <a:pt x="1022613" y="31506"/>
                </a:lnTo>
                <a:lnTo>
                  <a:pt x="578940" y="4453"/>
                </a:lnTo>
                <a:cubicBezTo>
                  <a:pt x="479745" y="-56"/>
                  <a:pt x="529342" y="-2761"/>
                  <a:pt x="427441" y="4453"/>
                </a:cubicBezTo>
                <a:cubicBezTo>
                  <a:pt x="325540" y="11667"/>
                  <a:pt x="146538" y="29702"/>
                  <a:pt x="0" y="3691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E91FDB4C-3093-9416-517C-6ACDBFD53555}"/>
              </a:ext>
            </a:extLst>
          </p:cNvPr>
          <p:cNvSpPr/>
          <p:nvPr/>
        </p:nvSpPr>
        <p:spPr>
          <a:xfrm>
            <a:off x="3594077" y="1202482"/>
            <a:ext cx="1402273" cy="2248417"/>
          </a:xfrm>
          <a:custGeom>
            <a:avLst/>
            <a:gdLst>
              <a:gd name="connsiteX0" fmla="*/ 31059 w 1402273"/>
              <a:gd name="connsiteY0" fmla="*/ 41968 h 2248417"/>
              <a:gd name="connsiteX1" fmla="*/ 52702 w 1402273"/>
              <a:gd name="connsiteY1" fmla="*/ 90664 h 2248417"/>
              <a:gd name="connsiteX2" fmla="*/ 409805 w 1402273"/>
              <a:gd name="connsiteY2" fmla="*/ 664193 h 2248417"/>
              <a:gd name="connsiteX3" fmla="*/ 637052 w 1402273"/>
              <a:gd name="connsiteY3" fmla="*/ 972600 h 2248417"/>
              <a:gd name="connsiteX4" fmla="*/ 577535 w 1402273"/>
              <a:gd name="connsiteY4" fmla="*/ 972600 h 2248417"/>
              <a:gd name="connsiteX5" fmla="*/ 810193 w 1402273"/>
              <a:gd name="connsiteY5" fmla="*/ 1492022 h 2248417"/>
              <a:gd name="connsiteX6" fmla="*/ 674927 w 1402273"/>
              <a:gd name="connsiteY6" fmla="*/ 1448737 h 2248417"/>
              <a:gd name="connsiteX7" fmla="*/ 961691 w 1402273"/>
              <a:gd name="connsiteY7" fmla="*/ 1919464 h 2248417"/>
              <a:gd name="connsiteX8" fmla="*/ 848067 w 1402273"/>
              <a:gd name="connsiteY8" fmla="*/ 1854536 h 2248417"/>
              <a:gd name="connsiteX9" fmla="*/ 1394543 w 1402273"/>
              <a:gd name="connsiteY9" fmla="*/ 2238692 h 2248417"/>
              <a:gd name="connsiteX10" fmla="*/ 1156474 w 1402273"/>
              <a:gd name="connsiteY10" fmla="*/ 2119658 h 2248417"/>
              <a:gd name="connsiteX11" fmla="*/ 972512 w 1402273"/>
              <a:gd name="connsiteY11" fmla="*/ 1968159 h 2248417"/>
              <a:gd name="connsiteX12" fmla="*/ 723622 w 1402273"/>
              <a:gd name="connsiteY12" fmla="*/ 1562361 h 2248417"/>
              <a:gd name="connsiteX13" fmla="*/ 1205170 w 1402273"/>
              <a:gd name="connsiteY13" fmla="*/ 1962749 h 2248417"/>
              <a:gd name="connsiteX14" fmla="*/ 853478 w 1402273"/>
              <a:gd name="connsiteY14" fmla="*/ 1643520 h 2248417"/>
              <a:gd name="connsiteX15" fmla="*/ 696569 w 1402273"/>
              <a:gd name="connsiteY15" fmla="*/ 1091634 h 2248417"/>
              <a:gd name="connsiteX16" fmla="*/ 523428 w 1402273"/>
              <a:gd name="connsiteY16" fmla="*/ 864387 h 2248417"/>
              <a:gd name="connsiteX17" fmla="*/ 334056 w 1402273"/>
              <a:gd name="connsiteY17" fmla="*/ 496462 h 2248417"/>
              <a:gd name="connsiteX18" fmla="*/ 31059 w 1402273"/>
              <a:gd name="connsiteY18" fmla="*/ 41968 h 2248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02273" h="2248417">
                <a:moveTo>
                  <a:pt x="31059" y="41968"/>
                </a:moveTo>
                <a:cubicBezTo>
                  <a:pt x="-15833" y="-25665"/>
                  <a:pt x="-10422" y="-13040"/>
                  <a:pt x="52702" y="90664"/>
                </a:cubicBezTo>
                <a:cubicBezTo>
                  <a:pt x="115826" y="194368"/>
                  <a:pt x="312413" y="517204"/>
                  <a:pt x="409805" y="664193"/>
                </a:cubicBezTo>
                <a:cubicBezTo>
                  <a:pt x="507197" y="811182"/>
                  <a:pt x="609097" y="921199"/>
                  <a:pt x="637052" y="972600"/>
                </a:cubicBezTo>
                <a:cubicBezTo>
                  <a:pt x="665007" y="1024001"/>
                  <a:pt x="548678" y="886030"/>
                  <a:pt x="577535" y="972600"/>
                </a:cubicBezTo>
                <a:cubicBezTo>
                  <a:pt x="606392" y="1059170"/>
                  <a:pt x="793961" y="1412666"/>
                  <a:pt x="810193" y="1492022"/>
                </a:cubicBezTo>
                <a:cubicBezTo>
                  <a:pt x="826425" y="1571378"/>
                  <a:pt x="649677" y="1377497"/>
                  <a:pt x="674927" y="1448737"/>
                </a:cubicBezTo>
                <a:cubicBezTo>
                  <a:pt x="700177" y="1519977"/>
                  <a:pt x="932834" y="1851831"/>
                  <a:pt x="961691" y="1919464"/>
                </a:cubicBezTo>
                <a:cubicBezTo>
                  <a:pt x="990548" y="1987097"/>
                  <a:pt x="775925" y="1801331"/>
                  <a:pt x="848067" y="1854536"/>
                </a:cubicBezTo>
                <a:cubicBezTo>
                  <a:pt x="920209" y="1907741"/>
                  <a:pt x="1343142" y="2194505"/>
                  <a:pt x="1394543" y="2238692"/>
                </a:cubicBezTo>
                <a:cubicBezTo>
                  <a:pt x="1445944" y="2282879"/>
                  <a:pt x="1226812" y="2164747"/>
                  <a:pt x="1156474" y="2119658"/>
                </a:cubicBezTo>
                <a:cubicBezTo>
                  <a:pt x="1086136" y="2074569"/>
                  <a:pt x="1044654" y="2061042"/>
                  <a:pt x="972512" y="1968159"/>
                </a:cubicBezTo>
                <a:cubicBezTo>
                  <a:pt x="900370" y="1875276"/>
                  <a:pt x="684846" y="1563263"/>
                  <a:pt x="723622" y="1562361"/>
                </a:cubicBezTo>
                <a:cubicBezTo>
                  <a:pt x="762398" y="1561459"/>
                  <a:pt x="1183527" y="1949222"/>
                  <a:pt x="1205170" y="1962749"/>
                </a:cubicBezTo>
                <a:cubicBezTo>
                  <a:pt x="1226813" y="1976276"/>
                  <a:pt x="938245" y="1788706"/>
                  <a:pt x="853478" y="1643520"/>
                </a:cubicBezTo>
                <a:cubicBezTo>
                  <a:pt x="768711" y="1498334"/>
                  <a:pt x="751577" y="1221490"/>
                  <a:pt x="696569" y="1091634"/>
                </a:cubicBezTo>
                <a:cubicBezTo>
                  <a:pt x="641561" y="961778"/>
                  <a:pt x="583847" y="963582"/>
                  <a:pt x="523428" y="864387"/>
                </a:cubicBezTo>
                <a:cubicBezTo>
                  <a:pt x="463009" y="765192"/>
                  <a:pt x="420626" y="634434"/>
                  <a:pt x="334056" y="496462"/>
                </a:cubicBezTo>
                <a:cubicBezTo>
                  <a:pt x="247486" y="358490"/>
                  <a:pt x="77951" y="109601"/>
                  <a:pt x="31059" y="4196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26BD0E2D-CE91-B20C-DD7D-286009A2AA20}"/>
              </a:ext>
            </a:extLst>
          </p:cNvPr>
          <p:cNvSpPr/>
          <p:nvPr/>
        </p:nvSpPr>
        <p:spPr>
          <a:xfrm>
            <a:off x="3910926" y="1136235"/>
            <a:ext cx="668184" cy="1394872"/>
          </a:xfrm>
          <a:custGeom>
            <a:avLst/>
            <a:gdLst>
              <a:gd name="connsiteX0" fmla="*/ 975 w 668184"/>
              <a:gd name="connsiteY0" fmla="*/ 2 h 1394872"/>
              <a:gd name="connsiteX1" fmla="*/ 87545 w 668184"/>
              <a:gd name="connsiteY1" fmla="*/ 389569 h 1394872"/>
              <a:gd name="connsiteX2" fmla="*/ 412184 w 668184"/>
              <a:gd name="connsiteY2" fmla="*/ 789957 h 1394872"/>
              <a:gd name="connsiteX3" fmla="*/ 276918 w 668184"/>
              <a:gd name="connsiteY3" fmla="*/ 670922 h 1394872"/>
              <a:gd name="connsiteX4" fmla="*/ 471701 w 668184"/>
              <a:gd name="connsiteY4" fmla="*/ 1017204 h 1394872"/>
              <a:gd name="connsiteX5" fmla="*/ 666485 w 668184"/>
              <a:gd name="connsiteY5" fmla="*/ 1390539 h 1394872"/>
              <a:gd name="connsiteX6" fmla="*/ 547450 w 668184"/>
              <a:gd name="connsiteY6" fmla="*/ 1184934 h 1394872"/>
              <a:gd name="connsiteX7" fmla="*/ 233633 w 668184"/>
              <a:gd name="connsiteY7" fmla="*/ 660101 h 1394872"/>
              <a:gd name="connsiteX8" fmla="*/ 975 w 668184"/>
              <a:gd name="connsiteY8" fmla="*/ 443675 h 1394872"/>
              <a:gd name="connsiteX9" fmla="*/ 303971 w 668184"/>
              <a:gd name="connsiteY9" fmla="*/ 660101 h 1394872"/>
              <a:gd name="connsiteX10" fmla="*/ 195758 w 668184"/>
              <a:gd name="connsiteY10" fmla="*/ 530245 h 1394872"/>
              <a:gd name="connsiteX11" fmla="*/ 49670 w 668184"/>
              <a:gd name="connsiteY11" fmla="*/ 394979 h 1394872"/>
              <a:gd name="connsiteX12" fmla="*/ 975 w 668184"/>
              <a:gd name="connsiteY12" fmla="*/ 2 h 1394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68184" h="1394872">
                <a:moveTo>
                  <a:pt x="975" y="2"/>
                </a:moveTo>
                <a:cubicBezTo>
                  <a:pt x="7288" y="-900"/>
                  <a:pt x="19010" y="257910"/>
                  <a:pt x="87545" y="389569"/>
                </a:cubicBezTo>
                <a:cubicBezTo>
                  <a:pt x="156080" y="521228"/>
                  <a:pt x="380622" y="743065"/>
                  <a:pt x="412184" y="789957"/>
                </a:cubicBezTo>
                <a:cubicBezTo>
                  <a:pt x="443746" y="836849"/>
                  <a:pt x="266999" y="633048"/>
                  <a:pt x="276918" y="670922"/>
                </a:cubicBezTo>
                <a:cubicBezTo>
                  <a:pt x="286837" y="708796"/>
                  <a:pt x="406773" y="897268"/>
                  <a:pt x="471701" y="1017204"/>
                </a:cubicBezTo>
                <a:cubicBezTo>
                  <a:pt x="536629" y="1137140"/>
                  <a:pt x="653860" y="1362584"/>
                  <a:pt x="666485" y="1390539"/>
                </a:cubicBezTo>
                <a:cubicBezTo>
                  <a:pt x="679110" y="1418494"/>
                  <a:pt x="619592" y="1306674"/>
                  <a:pt x="547450" y="1184934"/>
                </a:cubicBezTo>
                <a:cubicBezTo>
                  <a:pt x="475308" y="1063194"/>
                  <a:pt x="324712" y="783644"/>
                  <a:pt x="233633" y="660101"/>
                </a:cubicBezTo>
                <a:cubicBezTo>
                  <a:pt x="142554" y="536558"/>
                  <a:pt x="-10748" y="443675"/>
                  <a:pt x="975" y="443675"/>
                </a:cubicBezTo>
                <a:cubicBezTo>
                  <a:pt x="12698" y="443675"/>
                  <a:pt x="271507" y="645673"/>
                  <a:pt x="303971" y="660101"/>
                </a:cubicBezTo>
                <a:cubicBezTo>
                  <a:pt x="336435" y="674529"/>
                  <a:pt x="238142" y="574432"/>
                  <a:pt x="195758" y="530245"/>
                </a:cubicBezTo>
                <a:cubicBezTo>
                  <a:pt x="153374" y="486058"/>
                  <a:pt x="79428" y="485156"/>
                  <a:pt x="49670" y="394979"/>
                </a:cubicBezTo>
                <a:cubicBezTo>
                  <a:pt x="19912" y="304802"/>
                  <a:pt x="-5338" y="904"/>
                  <a:pt x="975" y="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4EC02702-932D-411E-B57E-30F8F7A492A1}"/>
              </a:ext>
            </a:extLst>
          </p:cNvPr>
          <p:cNvSpPr/>
          <p:nvPr/>
        </p:nvSpPr>
        <p:spPr>
          <a:xfrm>
            <a:off x="2040788" y="1271453"/>
            <a:ext cx="1077796" cy="1214169"/>
          </a:xfrm>
          <a:custGeom>
            <a:avLst/>
            <a:gdLst>
              <a:gd name="connsiteX0" fmla="*/ 453522 w 1077796"/>
              <a:gd name="connsiteY0" fmla="*/ 50 h 1214169"/>
              <a:gd name="connsiteX1" fmla="*/ 518450 w 1077796"/>
              <a:gd name="connsiteY1" fmla="*/ 248940 h 1214169"/>
              <a:gd name="connsiteX2" fmla="*/ 940481 w 1077796"/>
              <a:gd name="connsiteY2" fmla="*/ 362564 h 1214169"/>
              <a:gd name="connsiteX3" fmla="*/ 1059515 w 1077796"/>
              <a:gd name="connsiteY3" fmla="*/ 340921 h 1214169"/>
              <a:gd name="connsiteX4" fmla="*/ 599610 w 1077796"/>
              <a:gd name="connsiteY4" fmla="*/ 389617 h 1214169"/>
              <a:gd name="connsiteX5" fmla="*/ 280381 w 1077796"/>
              <a:gd name="connsiteY5" fmla="*/ 681792 h 1214169"/>
              <a:gd name="connsiteX6" fmla="*/ 350720 w 1077796"/>
              <a:gd name="connsiteY6" fmla="*/ 622275 h 1214169"/>
              <a:gd name="connsiteX7" fmla="*/ 4438 w 1077796"/>
              <a:gd name="connsiteY7" fmla="*/ 1206625 h 1214169"/>
              <a:gd name="connsiteX8" fmla="*/ 188400 w 1077796"/>
              <a:gd name="connsiteY8" fmla="*/ 914450 h 1214169"/>
              <a:gd name="connsiteX9" fmla="*/ 664537 w 1077796"/>
              <a:gd name="connsiteY9" fmla="*/ 346332 h 1214169"/>
              <a:gd name="connsiteX10" fmla="*/ 778161 w 1077796"/>
              <a:gd name="connsiteY10" fmla="*/ 373385 h 1214169"/>
              <a:gd name="connsiteX11" fmla="*/ 540092 w 1077796"/>
              <a:gd name="connsiteY11" fmla="*/ 357153 h 1214169"/>
              <a:gd name="connsiteX12" fmla="*/ 469754 w 1077796"/>
              <a:gd name="connsiteY12" fmla="*/ 270583 h 1214169"/>
              <a:gd name="connsiteX13" fmla="*/ 453522 w 1077796"/>
              <a:gd name="connsiteY13" fmla="*/ 50 h 121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77796" h="1214169">
                <a:moveTo>
                  <a:pt x="453522" y="50"/>
                </a:moveTo>
                <a:cubicBezTo>
                  <a:pt x="461638" y="-3557"/>
                  <a:pt x="437290" y="188521"/>
                  <a:pt x="518450" y="248940"/>
                </a:cubicBezTo>
                <a:cubicBezTo>
                  <a:pt x="599610" y="309359"/>
                  <a:pt x="850304" y="347234"/>
                  <a:pt x="940481" y="362564"/>
                </a:cubicBezTo>
                <a:cubicBezTo>
                  <a:pt x="1030658" y="377894"/>
                  <a:pt x="1116327" y="336412"/>
                  <a:pt x="1059515" y="340921"/>
                </a:cubicBezTo>
                <a:cubicBezTo>
                  <a:pt x="1002703" y="345430"/>
                  <a:pt x="729466" y="332805"/>
                  <a:pt x="599610" y="389617"/>
                </a:cubicBezTo>
                <a:cubicBezTo>
                  <a:pt x="469754" y="446429"/>
                  <a:pt x="321863" y="643016"/>
                  <a:pt x="280381" y="681792"/>
                </a:cubicBezTo>
                <a:cubicBezTo>
                  <a:pt x="238899" y="720568"/>
                  <a:pt x="396711" y="534803"/>
                  <a:pt x="350720" y="622275"/>
                </a:cubicBezTo>
                <a:cubicBezTo>
                  <a:pt x="304729" y="709747"/>
                  <a:pt x="31491" y="1157929"/>
                  <a:pt x="4438" y="1206625"/>
                </a:cubicBezTo>
                <a:cubicBezTo>
                  <a:pt x="-22615" y="1255321"/>
                  <a:pt x="78384" y="1057832"/>
                  <a:pt x="188400" y="914450"/>
                </a:cubicBezTo>
                <a:cubicBezTo>
                  <a:pt x="298416" y="771068"/>
                  <a:pt x="566244" y="436510"/>
                  <a:pt x="664537" y="346332"/>
                </a:cubicBezTo>
                <a:cubicBezTo>
                  <a:pt x="762831" y="256155"/>
                  <a:pt x="798902" y="371582"/>
                  <a:pt x="778161" y="373385"/>
                </a:cubicBezTo>
                <a:cubicBezTo>
                  <a:pt x="757420" y="375189"/>
                  <a:pt x="591493" y="374287"/>
                  <a:pt x="540092" y="357153"/>
                </a:cubicBezTo>
                <a:cubicBezTo>
                  <a:pt x="488691" y="340019"/>
                  <a:pt x="479673" y="326493"/>
                  <a:pt x="469754" y="270583"/>
                </a:cubicBezTo>
                <a:cubicBezTo>
                  <a:pt x="459835" y="214673"/>
                  <a:pt x="445406" y="3657"/>
                  <a:pt x="453522" y="5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3015162D-B656-2D7C-648B-9C98A8C06FB8}"/>
              </a:ext>
            </a:extLst>
          </p:cNvPr>
          <p:cNvSpPr/>
          <p:nvPr/>
        </p:nvSpPr>
        <p:spPr>
          <a:xfrm>
            <a:off x="1826898" y="1660293"/>
            <a:ext cx="743968" cy="1386741"/>
          </a:xfrm>
          <a:custGeom>
            <a:avLst/>
            <a:gdLst>
              <a:gd name="connsiteX0" fmla="*/ 743161 w 743968"/>
              <a:gd name="connsiteY0" fmla="*/ 777 h 1386741"/>
              <a:gd name="connsiteX1" fmla="*/ 396880 w 743968"/>
              <a:gd name="connsiteY1" fmla="*/ 525610 h 1386741"/>
              <a:gd name="connsiteX2" fmla="*/ 294077 w 743968"/>
              <a:gd name="connsiteY2" fmla="*/ 990926 h 1386741"/>
              <a:gd name="connsiteX3" fmla="*/ 256203 w 743968"/>
              <a:gd name="connsiteY3" fmla="*/ 947641 h 1386741"/>
              <a:gd name="connsiteX4" fmla="*/ 39777 w 743968"/>
              <a:gd name="connsiteY4" fmla="*/ 1218173 h 1386741"/>
              <a:gd name="connsiteX5" fmla="*/ 1902 w 743968"/>
              <a:gd name="connsiteY5" fmla="*/ 1385903 h 1386741"/>
              <a:gd name="connsiteX6" fmla="*/ 56009 w 743968"/>
              <a:gd name="connsiteY6" fmla="*/ 1250637 h 1386741"/>
              <a:gd name="connsiteX7" fmla="*/ 461807 w 743968"/>
              <a:gd name="connsiteY7" fmla="*/ 650055 h 1386741"/>
              <a:gd name="connsiteX8" fmla="*/ 380648 w 743968"/>
              <a:gd name="connsiteY8" fmla="*/ 882713 h 1386741"/>
              <a:gd name="connsiteX9" fmla="*/ 369826 w 743968"/>
              <a:gd name="connsiteY9" fmla="*/ 1164067 h 1386741"/>
              <a:gd name="connsiteX10" fmla="*/ 488861 w 743968"/>
              <a:gd name="connsiteY10" fmla="*/ 1342618 h 1386741"/>
              <a:gd name="connsiteX11" fmla="*/ 396880 w 743968"/>
              <a:gd name="connsiteY11" fmla="*/ 1082907 h 1386741"/>
              <a:gd name="connsiteX12" fmla="*/ 537556 w 743968"/>
              <a:gd name="connsiteY12" fmla="*/ 579716 h 1386741"/>
              <a:gd name="connsiteX13" fmla="*/ 277845 w 743968"/>
              <a:gd name="connsiteY13" fmla="*/ 698751 h 1386741"/>
              <a:gd name="connsiteX14" fmla="*/ 483450 w 743968"/>
              <a:gd name="connsiteY14" fmla="*/ 352469 h 1386741"/>
              <a:gd name="connsiteX15" fmla="*/ 288666 w 743968"/>
              <a:gd name="connsiteY15" fmla="*/ 406576 h 1386741"/>
              <a:gd name="connsiteX16" fmla="*/ 743161 w 743968"/>
              <a:gd name="connsiteY16" fmla="*/ 777 h 138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43968" h="1386741">
                <a:moveTo>
                  <a:pt x="743161" y="777"/>
                </a:moveTo>
                <a:cubicBezTo>
                  <a:pt x="761197" y="20616"/>
                  <a:pt x="471727" y="360585"/>
                  <a:pt x="396880" y="525610"/>
                </a:cubicBezTo>
                <a:cubicBezTo>
                  <a:pt x="322033" y="690635"/>
                  <a:pt x="317523" y="920588"/>
                  <a:pt x="294077" y="990926"/>
                </a:cubicBezTo>
                <a:cubicBezTo>
                  <a:pt x="270631" y="1061265"/>
                  <a:pt x="298586" y="909767"/>
                  <a:pt x="256203" y="947641"/>
                </a:cubicBezTo>
                <a:cubicBezTo>
                  <a:pt x="213820" y="985515"/>
                  <a:pt x="82160" y="1145129"/>
                  <a:pt x="39777" y="1218173"/>
                </a:cubicBezTo>
                <a:cubicBezTo>
                  <a:pt x="-2607" y="1291217"/>
                  <a:pt x="-803" y="1380492"/>
                  <a:pt x="1902" y="1385903"/>
                </a:cubicBezTo>
                <a:cubicBezTo>
                  <a:pt x="4607" y="1391314"/>
                  <a:pt x="-20642" y="1373278"/>
                  <a:pt x="56009" y="1250637"/>
                </a:cubicBezTo>
                <a:cubicBezTo>
                  <a:pt x="132660" y="1127996"/>
                  <a:pt x="407701" y="711376"/>
                  <a:pt x="461807" y="650055"/>
                </a:cubicBezTo>
                <a:cubicBezTo>
                  <a:pt x="515913" y="588734"/>
                  <a:pt x="395978" y="797044"/>
                  <a:pt x="380648" y="882713"/>
                </a:cubicBezTo>
                <a:cubicBezTo>
                  <a:pt x="365318" y="968382"/>
                  <a:pt x="351791" y="1087416"/>
                  <a:pt x="369826" y="1164067"/>
                </a:cubicBezTo>
                <a:cubicBezTo>
                  <a:pt x="387861" y="1240718"/>
                  <a:pt x="484352" y="1356145"/>
                  <a:pt x="488861" y="1342618"/>
                </a:cubicBezTo>
                <a:cubicBezTo>
                  <a:pt x="493370" y="1329091"/>
                  <a:pt x="388764" y="1210057"/>
                  <a:pt x="396880" y="1082907"/>
                </a:cubicBezTo>
                <a:cubicBezTo>
                  <a:pt x="404996" y="955757"/>
                  <a:pt x="557395" y="643742"/>
                  <a:pt x="537556" y="579716"/>
                </a:cubicBezTo>
                <a:cubicBezTo>
                  <a:pt x="517717" y="515690"/>
                  <a:pt x="286863" y="736625"/>
                  <a:pt x="277845" y="698751"/>
                </a:cubicBezTo>
                <a:cubicBezTo>
                  <a:pt x="268827" y="660877"/>
                  <a:pt x="481647" y="401165"/>
                  <a:pt x="483450" y="352469"/>
                </a:cubicBezTo>
                <a:cubicBezTo>
                  <a:pt x="485253" y="303773"/>
                  <a:pt x="240872" y="466093"/>
                  <a:pt x="288666" y="406576"/>
                </a:cubicBezTo>
                <a:cubicBezTo>
                  <a:pt x="336460" y="347059"/>
                  <a:pt x="725125" y="-19062"/>
                  <a:pt x="743161" y="77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59F9425D-11A4-BC5D-0DAC-9ADAE7E40D74}"/>
              </a:ext>
            </a:extLst>
          </p:cNvPr>
          <p:cNvSpPr/>
          <p:nvPr/>
        </p:nvSpPr>
        <p:spPr>
          <a:xfrm>
            <a:off x="3866163" y="2962537"/>
            <a:ext cx="1137030" cy="832652"/>
          </a:xfrm>
          <a:custGeom>
            <a:avLst/>
            <a:gdLst>
              <a:gd name="connsiteX0" fmla="*/ 170183 w 1137030"/>
              <a:gd name="connsiteY0" fmla="*/ 7910 h 832652"/>
              <a:gd name="connsiteX1" fmla="*/ 765354 w 1137030"/>
              <a:gd name="connsiteY1" fmla="*/ 484048 h 832652"/>
              <a:gd name="connsiteX2" fmla="*/ 397430 w 1137030"/>
              <a:gd name="connsiteY2" fmla="*/ 456994 h 832652"/>
              <a:gd name="connsiteX3" fmla="*/ 548928 w 1137030"/>
              <a:gd name="connsiteY3" fmla="*/ 500280 h 832652"/>
              <a:gd name="connsiteX4" fmla="*/ 1008833 w 1137030"/>
              <a:gd name="connsiteY4" fmla="*/ 516512 h 832652"/>
              <a:gd name="connsiteX5" fmla="*/ 435304 w 1137030"/>
              <a:gd name="connsiteY5" fmla="*/ 640956 h 832652"/>
              <a:gd name="connsiteX6" fmla="*/ 2452 w 1137030"/>
              <a:gd name="connsiteY6" fmla="*/ 830329 h 832652"/>
              <a:gd name="connsiteX7" fmla="*/ 630088 w 1137030"/>
              <a:gd name="connsiteY7" fmla="*/ 500280 h 832652"/>
              <a:gd name="connsiteX8" fmla="*/ 630088 w 1137030"/>
              <a:gd name="connsiteY8" fmla="*/ 500280 h 832652"/>
              <a:gd name="connsiteX9" fmla="*/ 630088 w 1137030"/>
              <a:gd name="connsiteY9" fmla="*/ 375835 h 832652"/>
              <a:gd name="connsiteX10" fmla="*/ 1133278 w 1137030"/>
              <a:gd name="connsiteY10" fmla="*/ 565207 h 832652"/>
              <a:gd name="connsiteX11" fmla="*/ 841103 w 1137030"/>
              <a:gd name="connsiteY11" fmla="*/ 440762 h 832652"/>
              <a:gd name="connsiteX12" fmla="*/ 494822 w 1137030"/>
              <a:gd name="connsiteY12" fmla="*/ 202694 h 832652"/>
              <a:gd name="connsiteX13" fmla="*/ 170183 w 1137030"/>
              <a:gd name="connsiteY13" fmla="*/ 7910 h 832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37030" h="832652">
                <a:moveTo>
                  <a:pt x="170183" y="7910"/>
                </a:moveTo>
                <a:cubicBezTo>
                  <a:pt x="215272" y="54802"/>
                  <a:pt x="727480" y="409201"/>
                  <a:pt x="765354" y="484048"/>
                </a:cubicBezTo>
                <a:cubicBezTo>
                  <a:pt x="803229" y="558895"/>
                  <a:pt x="433501" y="454289"/>
                  <a:pt x="397430" y="456994"/>
                </a:cubicBezTo>
                <a:cubicBezTo>
                  <a:pt x="361359" y="459699"/>
                  <a:pt x="447028" y="490360"/>
                  <a:pt x="548928" y="500280"/>
                </a:cubicBezTo>
                <a:cubicBezTo>
                  <a:pt x="650828" y="510200"/>
                  <a:pt x="1027770" y="493066"/>
                  <a:pt x="1008833" y="516512"/>
                </a:cubicBezTo>
                <a:cubicBezTo>
                  <a:pt x="989896" y="539958"/>
                  <a:pt x="603034" y="588653"/>
                  <a:pt x="435304" y="640956"/>
                </a:cubicBezTo>
                <a:cubicBezTo>
                  <a:pt x="267574" y="693259"/>
                  <a:pt x="-30012" y="853775"/>
                  <a:pt x="2452" y="830329"/>
                </a:cubicBezTo>
                <a:cubicBezTo>
                  <a:pt x="34916" y="806883"/>
                  <a:pt x="630088" y="500280"/>
                  <a:pt x="630088" y="500280"/>
                </a:cubicBezTo>
                <a:lnTo>
                  <a:pt x="630088" y="500280"/>
                </a:lnTo>
                <a:cubicBezTo>
                  <a:pt x="630088" y="479539"/>
                  <a:pt x="546223" y="365014"/>
                  <a:pt x="630088" y="375835"/>
                </a:cubicBezTo>
                <a:cubicBezTo>
                  <a:pt x="713953" y="386656"/>
                  <a:pt x="1098109" y="554386"/>
                  <a:pt x="1133278" y="565207"/>
                </a:cubicBezTo>
                <a:cubicBezTo>
                  <a:pt x="1168447" y="576028"/>
                  <a:pt x="947512" y="501181"/>
                  <a:pt x="841103" y="440762"/>
                </a:cubicBezTo>
                <a:cubicBezTo>
                  <a:pt x="734694" y="380343"/>
                  <a:pt x="604838" y="270327"/>
                  <a:pt x="494822" y="202694"/>
                </a:cubicBezTo>
                <a:cubicBezTo>
                  <a:pt x="384806" y="135061"/>
                  <a:pt x="125094" y="-38982"/>
                  <a:pt x="170183" y="791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9DA06DC1-5661-93C0-1708-E2ADAD8019C5}"/>
              </a:ext>
            </a:extLst>
          </p:cNvPr>
          <p:cNvSpPr/>
          <p:nvPr/>
        </p:nvSpPr>
        <p:spPr>
          <a:xfrm>
            <a:off x="2482780" y="2288421"/>
            <a:ext cx="472635" cy="173083"/>
          </a:xfrm>
          <a:custGeom>
            <a:avLst/>
            <a:gdLst>
              <a:gd name="connsiteX0" fmla="*/ 70 w 472635"/>
              <a:gd name="connsiteY0" fmla="*/ 105529 h 173083"/>
              <a:gd name="connsiteX1" fmla="*/ 136595 w 472635"/>
              <a:gd name="connsiteY1" fmla="*/ 42029 h 173083"/>
              <a:gd name="connsiteX2" fmla="*/ 241370 w 472635"/>
              <a:gd name="connsiteY2" fmla="*/ 83304 h 173083"/>
              <a:gd name="connsiteX3" fmla="*/ 222320 w 472635"/>
              <a:gd name="connsiteY3" fmla="*/ 64254 h 173083"/>
              <a:gd name="connsiteX4" fmla="*/ 368370 w 472635"/>
              <a:gd name="connsiteY4" fmla="*/ 121404 h 173083"/>
              <a:gd name="connsiteX5" fmla="*/ 336620 w 472635"/>
              <a:gd name="connsiteY5" fmla="*/ 73779 h 173083"/>
              <a:gd name="connsiteX6" fmla="*/ 469970 w 472635"/>
              <a:gd name="connsiteY6" fmla="*/ 172204 h 173083"/>
              <a:gd name="connsiteX7" fmla="*/ 412820 w 472635"/>
              <a:gd name="connsiteY7" fmla="*/ 118229 h 173083"/>
              <a:gd name="connsiteX8" fmla="*/ 260420 w 472635"/>
              <a:gd name="connsiteY8" fmla="*/ 51554 h 173083"/>
              <a:gd name="connsiteX9" fmla="*/ 108020 w 472635"/>
              <a:gd name="connsiteY9" fmla="*/ 754 h 173083"/>
              <a:gd name="connsiteX10" fmla="*/ 117545 w 472635"/>
              <a:gd name="connsiteY10" fmla="*/ 26154 h 173083"/>
              <a:gd name="connsiteX11" fmla="*/ 70 w 472635"/>
              <a:gd name="connsiteY11" fmla="*/ 105529 h 173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2635" h="173083">
                <a:moveTo>
                  <a:pt x="70" y="105529"/>
                </a:moveTo>
                <a:cubicBezTo>
                  <a:pt x="3245" y="108175"/>
                  <a:pt x="96378" y="45733"/>
                  <a:pt x="136595" y="42029"/>
                </a:cubicBezTo>
                <a:cubicBezTo>
                  <a:pt x="176812" y="38325"/>
                  <a:pt x="227083" y="79600"/>
                  <a:pt x="241370" y="83304"/>
                </a:cubicBezTo>
                <a:cubicBezTo>
                  <a:pt x="255657" y="87008"/>
                  <a:pt x="201153" y="57904"/>
                  <a:pt x="222320" y="64254"/>
                </a:cubicBezTo>
                <a:cubicBezTo>
                  <a:pt x="243487" y="70604"/>
                  <a:pt x="349320" y="119817"/>
                  <a:pt x="368370" y="121404"/>
                </a:cubicBezTo>
                <a:cubicBezTo>
                  <a:pt x="387420" y="122991"/>
                  <a:pt x="319687" y="65312"/>
                  <a:pt x="336620" y="73779"/>
                </a:cubicBezTo>
                <a:cubicBezTo>
                  <a:pt x="353553" y="82246"/>
                  <a:pt x="457270" y="164796"/>
                  <a:pt x="469970" y="172204"/>
                </a:cubicBezTo>
                <a:cubicBezTo>
                  <a:pt x="482670" y="179612"/>
                  <a:pt x="447745" y="138337"/>
                  <a:pt x="412820" y="118229"/>
                </a:cubicBezTo>
                <a:cubicBezTo>
                  <a:pt x="377895" y="98121"/>
                  <a:pt x="311220" y="71133"/>
                  <a:pt x="260420" y="51554"/>
                </a:cubicBezTo>
                <a:cubicBezTo>
                  <a:pt x="209620" y="31975"/>
                  <a:pt x="108020" y="754"/>
                  <a:pt x="108020" y="754"/>
                </a:cubicBezTo>
                <a:cubicBezTo>
                  <a:pt x="84208" y="-3479"/>
                  <a:pt x="133420" y="10808"/>
                  <a:pt x="117545" y="26154"/>
                </a:cubicBezTo>
                <a:cubicBezTo>
                  <a:pt x="101670" y="41500"/>
                  <a:pt x="-3105" y="102883"/>
                  <a:pt x="70" y="10552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D4C7BC3E-80D8-CF0F-C664-BE012B750F8E}"/>
              </a:ext>
            </a:extLst>
          </p:cNvPr>
          <p:cNvSpPr/>
          <p:nvPr/>
        </p:nvSpPr>
        <p:spPr>
          <a:xfrm>
            <a:off x="2463681" y="2366023"/>
            <a:ext cx="478351" cy="199695"/>
          </a:xfrm>
          <a:custGeom>
            <a:avLst/>
            <a:gdLst>
              <a:gd name="connsiteX0" fmla="*/ 119 w 478351"/>
              <a:gd name="connsiteY0" fmla="*/ 199377 h 199695"/>
              <a:gd name="connsiteX1" fmla="*/ 98544 w 478351"/>
              <a:gd name="connsiteY1" fmla="*/ 5702 h 199695"/>
              <a:gd name="connsiteX2" fmla="*/ 228719 w 478351"/>
              <a:gd name="connsiteY2" fmla="*/ 59677 h 199695"/>
              <a:gd name="connsiteX3" fmla="*/ 238244 w 478351"/>
              <a:gd name="connsiteY3" fmla="*/ 37452 h 199695"/>
              <a:gd name="connsiteX4" fmla="*/ 301744 w 478351"/>
              <a:gd name="connsiteY4" fmla="*/ 81902 h 199695"/>
              <a:gd name="connsiteX5" fmla="*/ 273169 w 478351"/>
              <a:gd name="connsiteY5" fmla="*/ 91427 h 199695"/>
              <a:gd name="connsiteX6" fmla="*/ 476369 w 478351"/>
              <a:gd name="connsiteY6" fmla="*/ 116827 h 199695"/>
              <a:gd name="connsiteX7" fmla="*/ 365244 w 478351"/>
              <a:gd name="connsiteY7" fmla="*/ 88252 h 199695"/>
              <a:gd name="connsiteX8" fmla="*/ 181094 w 478351"/>
              <a:gd name="connsiteY8" fmla="*/ 15227 h 199695"/>
              <a:gd name="connsiteX9" fmla="*/ 136644 w 478351"/>
              <a:gd name="connsiteY9" fmla="*/ 2527 h 199695"/>
              <a:gd name="connsiteX10" fmla="*/ 79494 w 478351"/>
              <a:gd name="connsiteY10" fmla="*/ 50152 h 199695"/>
              <a:gd name="connsiteX11" fmla="*/ 119 w 478351"/>
              <a:gd name="connsiteY11" fmla="*/ 199377 h 19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8351" h="199695">
                <a:moveTo>
                  <a:pt x="119" y="199377"/>
                </a:moveTo>
                <a:cubicBezTo>
                  <a:pt x="3294" y="191969"/>
                  <a:pt x="60444" y="28985"/>
                  <a:pt x="98544" y="5702"/>
                </a:cubicBezTo>
                <a:cubicBezTo>
                  <a:pt x="136644" y="-17581"/>
                  <a:pt x="205436" y="54385"/>
                  <a:pt x="228719" y="59677"/>
                </a:cubicBezTo>
                <a:cubicBezTo>
                  <a:pt x="252002" y="64969"/>
                  <a:pt x="226073" y="33748"/>
                  <a:pt x="238244" y="37452"/>
                </a:cubicBezTo>
                <a:cubicBezTo>
                  <a:pt x="250415" y="41156"/>
                  <a:pt x="295923" y="72906"/>
                  <a:pt x="301744" y="81902"/>
                </a:cubicBezTo>
                <a:cubicBezTo>
                  <a:pt x="307565" y="90898"/>
                  <a:pt x="244065" y="85606"/>
                  <a:pt x="273169" y="91427"/>
                </a:cubicBezTo>
                <a:cubicBezTo>
                  <a:pt x="302273" y="97248"/>
                  <a:pt x="461023" y="117356"/>
                  <a:pt x="476369" y="116827"/>
                </a:cubicBezTo>
                <a:cubicBezTo>
                  <a:pt x="491715" y="116298"/>
                  <a:pt x="414456" y="105185"/>
                  <a:pt x="365244" y="88252"/>
                </a:cubicBezTo>
                <a:cubicBezTo>
                  <a:pt x="316032" y="71319"/>
                  <a:pt x="219194" y="29514"/>
                  <a:pt x="181094" y="15227"/>
                </a:cubicBezTo>
                <a:cubicBezTo>
                  <a:pt x="142994" y="940"/>
                  <a:pt x="153577" y="-3294"/>
                  <a:pt x="136644" y="2527"/>
                </a:cubicBezTo>
                <a:cubicBezTo>
                  <a:pt x="119711" y="8348"/>
                  <a:pt x="101190" y="17344"/>
                  <a:pt x="79494" y="50152"/>
                </a:cubicBezTo>
                <a:cubicBezTo>
                  <a:pt x="57798" y="82960"/>
                  <a:pt x="-3056" y="206785"/>
                  <a:pt x="119" y="19937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7416DC9A-A19D-FF5A-4028-234D6D4C2604}"/>
              </a:ext>
            </a:extLst>
          </p:cNvPr>
          <p:cNvSpPr/>
          <p:nvPr/>
        </p:nvSpPr>
        <p:spPr>
          <a:xfrm>
            <a:off x="3212419" y="2393365"/>
            <a:ext cx="680164" cy="194262"/>
          </a:xfrm>
          <a:custGeom>
            <a:avLst/>
            <a:gdLst>
              <a:gd name="connsiteX0" fmla="*/ 3856 w 680164"/>
              <a:gd name="connsiteY0" fmla="*/ 79960 h 194262"/>
              <a:gd name="connsiteX1" fmla="*/ 86406 w 680164"/>
              <a:gd name="connsiteY1" fmla="*/ 73610 h 194262"/>
              <a:gd name="connsiteX2" fmla="*/ 219756 w 680164"/>
              <a:gd name="connsiteY2" fmla="*/ 19635 h 194262"/>
              <a:gd name="connsiteX3" fmla="*/ 146731 w 680164"/>
              <a:gd name="connsiteY3" fmla="*/ 54560 h 194262"/>
              <a:gd name="connsiteX4" fmla="*/ 318181 w 680164"/>
              <a:gd name="connsiteY4" fmla="*/ 10110 h 194262"/>
              <a:gd name="connsiteX5" fmla="*/ 384856 w 680164"/>
              <a:gd name="connsiteY5" fmla="*/ 29160 h 194262"/>
              <a:gd name="connsiteX6" fmla="*/ 375331 w 680164"/>
              <a:gd name="connsiteY6" fmla="*/ 585 h 194262"/>
              <a:gd name="connsiteX7" fmla="*/ 457881 w 680164"/>
              <a:gd name="connsiteY7" fmla="*/ 60910 h 194262"/>
              <a:gd name="connsiteX8" fmla="*/ 578531 w 680164"/>
              <a:gd name="connsiteY8" fmla="*/ 140285 h 194262"/>
              <a:gd name="connsiteX9" fmla="*/ 565831 w 680164"/>
              <a:gd name="connsiteY9" fmla="*/ 102185 h 194262"/>
              <a:gd name="connsiteX10" fmla="*/ 680131 w 680164"/>
              <a:gd name="connsiteY10" fmla="*/ 194260 h 194262"/>
              <a:gd name="connsiteX11" fmla="*/ 575356 w 680164"/>
              <a:gd name="connsiteY11" fmla="*/ 99010 h 194262"/>
              <a:gd name="connsiteX12" fmla="*/ 372156 w 680164"/>
              <a:gd name="connsiteY12" fmla="*/ 16460 h 194262"/>
              <a:gd name="connsiteX13" fmla="*/ 210231 w 680164"/>
              <a:gd name="connsiteY13" fmla="*/ 32335 h 194262"/>
              <a:gd name="connsiteX14" fmla="*/ 3856 w 680164"/>
              <a:gd name="connsiteY14" fmla="*/ 79960 h 194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0164" h="194262">
                <a:moveTo>
                  <a:pt x="3856" y="79960"/>
                </a:moveTo>
                <a:cubicBezTo>
                  <a:pt x="-16781" y="86839"/>
                  <a:pt x="50423" y="83664"/>
                  <a:pt x="86406" y="73610"/>
                </a:cubicBezTo>
                <a:cubicBezTo>
                  <a:pt x="122389" y="63556"/>
                  <a:pt x="209702" y="22810"/>
                  <a:pt x="219756" y="19635"/>
                </a:cubicBezTo>
                <a:cubicBezTo>
                  <a:pt x="229810" y="16460"/>
                  <a:pt x="130327" y="56147"/>
                  <a:pt x="146731" y="54560"/>
                </a:cubicBezTo>
                <a:cubicBezTo>
                  <a:pt x="163135" y="52973"/>
                  <a:pt x="278493" y="14343"/>
                  <a:pt x="318181" y="10110"/>
                </a:cubicBezTo>
                <a:cubicBezTo>
                  <a:pt x="357869" y="5877"/>
                  <a:pt x="375331" y="30747"/>
                  <a:pt x="384856" y="29160"/>
                </a:cubicBezTo>
                <a:cubicBezTo>
                  <a:pt x="394381" y="27572"/>
                  <a:pt x="363160" y="-4707"/>
                  <a:pt x="375331" y="585"/>
                </a:cubicBezTo>
                <a:cubicBezTo>
                  <a:pt x="387502" y="5877"/>
                  <a:pt x="424014" y="37627"/>
                  <a:pt x="457881" y="60910"/>
                </a:cubicBezTo>
                <a:cubicBezTo>
                  <a:pt x="491748" y="84193"/>
                  <a:pt x="560539" y="133406"/>
                  <a:pt x="578531" y="140285"/>
                </a:cubicBezTo>
                <a:cubicBezTo>
                  <a:pt x="596523" y="147164"/>
                  <a:pt x="548898" y="93189"/>
                  <a:pt x="565831" y="102185"/>
                </a:cubicBezTo>
                <a:cubicBezTo>
                  <a:pt x="582764" y="111181"/>
                  <a:pt x="678544" y="194789"/>
                  <a:pt x="680131" y="194260"/>
                </a:cubicBezTo>
                <a:cubicBezTo>
                  <a:pt x="681718" y="193731"/>
                  <a:pt x="626685" y="128643"/>
                  <a:pt x="575356" y="99010"/>
                </a:cubicBezTo>
                <a:cubicBezTo>
                  <a:pt x="524027" y="69377"/>
                  <a:pt x="433010" y="27572"/>
                  <a:pt x="372156" y="16460"/>
                </a:cubicBezTo>
                <a:cubicBezTo>
                  <a:pt x="311302" y="5348"/>
                  <a:pt x="268969" y="16989"/>
                  <a:pt x="210231" y="32335"/>
                </a:cubicBezTo>
                <a:cubicBezTo>
                  <a:pt x="151494" y="47681"/>
                  <a:pt x="24493" y="73081"/>
                  <a:pt x="3856" y="7996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F3B443F2-05E6-FEDA-513A-425F72433865}"/>
              </a:ext>
            </a:extLst>
          </p:cNvPr>
          <p:cNvSpPr/>
          <p:nvPr/>
        </p:nvSpPr>
        <p:spPr>
          <a:xfrm>
            <a:off x="3234686" y="2460194"/>
            <a:ext cx="565799" cy="146502"/>
          </a:xfrm>
          <a:custGeom>
            <a:avLst/>
            <a:gdLst>
              <a:gd name="connsiteX0" fmla="*/ 639 w 565799"/>
              <a:gd name="connsiteY0" fmla="*/ 146481 h 146502"/>
              <a:gd name="connsiteX1" fmla="*/ 153039 w 565799"/>
              <a:gd name="connsiteY1" fmla="*/ 41706 h 146502"/>
              <a:gd name="connsiteX2" fmla="*/ 308614 w 565799"/>
              <a:gd name="connsiteY2" fmla="*/ 38531 h 146502"/>
              <a:gd name="connsiteX3" fmla="*/ 273689 w 565799"/>
              <a:gd name="connsiteY3" fmla="*/ 60756 h 146502"/>
              <a:gd name="connsiteX4" fmla="*/ 416564 w 565799"/>
              <a:gd name="connsiteY4" fmla="*/ 54406 h 146502"/>
              <a:gd name="connsiteX5" fmla="*/ 495939 w 565799"/>
              <a:gd name="connsiteY5" fmla="*/ 76631 h 146502"/>
              <a:gd name="connsiteX6" fmla="*/ 473714 w 565799"/>
              <a:gd name="connsiteY6" fmla="*/ 51231 h 146502"/>
              <a:gd name="connsiteX7" fmla="*/ 565789 w 565799"/>
              <a:gd name="connsiteY7" fmla="*/ 114731 h 146502"/>
              <a:gd name="connsiteX8" fmla="*/ 467364 w 565799"/>
              <a:gd name="connsiteY8" fmla="*/ 51231 h 146502"/>
              <a:gd name="connsiteX9" fmla="*/ 276864 w 565799"/>
              <a:gd name="connsiteY9" fmla="*/ 16306 h 146502"/>
              <a:gd name="connsiteX10" fmla="*/ 114939 w 565799"/>
              <a:gd name="connsiteY10" fmla="*/ 431 h 146502"/>
              <a:gd name="connsiteX11" fmla="*/ 213364 w 565799"/>
              <a:gd name="connsiteY11" fmla="*/ 32181 h 146502"/>
              <a:gd name="connsiteX12" fmla="*/ 639 w 565799"/>
              <a:gd name="connsiteY12" fmla="*/ 146481 h 14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5799" h="146502">
                <a:moveTo>
                  <a:pt x="639" y="146481"/>
                </a:moveTo>
                <a:cubicBezTo>
                  <a:pt x="-9415" y="148068"/>
                  <a:pt x="101710" y="59698"/>
                  <a:pt x="153039" y="41706"/>
                </a:cubicBezTo>
                <a:cubicBezTo>
                  <a:pt x="204368" y="23714"/>
                  <a:pt x="288506" y="35356"/>
                  <a:pt x="308614" y="38531"/>
                </a:cubicBezTo>
                <a:cubicBezTo>
                  <a:pt x="328722" y="41706"/>
                  <a:pt x="255697" y="58110"/>
                  <a:pt x="273689" y="60756"/>
                </a:cubicBezTo>
                <a:cubicBezTo>
                  <a:pt x="291681" y="63402"/>
                  <a:pt x="379522" y="51760"/>
                  <a:pt x="416564" y="54406"/>
                </a:cubicBezTo>
                <a:cubicBezTo>
                  <a:pt x="453606" y="57052"/>
                  <a:pt x="486414" y="77160"/>
                  <a:pt x="495939" y="76631"/>
                </a:cubicBezTo>
                <a:cubicBezTo>
                  <a:pt x="505464" y="76102"/>
                  <a:pt x="462072" y="44881"/>
                  <a:pt x="473714" y="51231"/>
                </a:cubicBezTo>
                <a:cubicBezTo>
                  <a:pt x="485356" y="57581"/>
                  <a:pt x="566847" y="114731"/>
                  <a:pt x="565789" y="114731"/>
                </a:cubicBezTo>
                <a:cubicBezTo>
                  <a:pt x="564731" y="114731"/>
                  <a:pt x="515518" y="67635"/>
                  <a:pt x="467364" y="51231"/>
                </a:cubicBezTo>
                <a:cubicBezTo>
                  <a:pt x="419210" y="34827"/>
                  <a:pt x="335601" y="24773"/>
                  <a:pt x="276864" y="16306"/>
                </a:cubicBezTo>
                <a:cubicBezTo>
                  <a:pt x="218127" y="7839"/>
                  <a:pt x="125522" y="-2215"/>
                  <a:pt x="114939" y="431"/>
                </a:cubicBezTo>
                <a:cubicBezTo>
                  <a:pt x="104356" y="3077"/>
                  <a:pt x="230826" y="12073"/>
                  <a:pt x="213364" y="32181"/>
                </a:cubicBezTo>
                <a:cubicBezTo>
                  <a:pt x="195902" y="52289"/>
                  <a:pt x="10693" y="144894"/>
                  <a:pt x="639" y="14648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CAB6223E-D15F-D5D5-8821-CF66C77C126B}"/>
              </a:ext>
            </a:extLst>
          </p:cNvPr>
          <p:cNvSpPr/>
          <p:nvPr/>
        </p:nvSpPr>
        <p:spPr>
          <a:xfrm>
            <a:off x="3044512" y="2907709"/>
            <a:ext cx="208238" cy="118101"/>
          </a:xfrm>
          <a:custGeom>
            <a:avLst/>
            <a:gdLst>
              <a:gd name="connsiteX0" fmla="*/ 313 w 208238"/>
              <a:gd name="connsiteY0" fmla="*/ 16466 h 118101"/>
              <a:gd name="connsiteX1" fmla="*/ 89213 w 208238"/>
              <a:gd name="connsiteY1" fmla="*/ 591 h 118101"/>
              <a:gd name="connsiteX2" fmla="*/ 206688 w 208238"/>
              <a:gd name="connsiteY2" fmla="*/ 29166 h 118101"/>
              <a:gd name="connsiteX3" fmla="*/ 159063 w 208238"/>
              <a:gd name="connsiteY3" fmla="*/ 57741 h 118101"/>
              <a:gd name="connsiteX4" fmla="*/ 197163 w 208238"/>
              <a:gd name="connsiteY4" fmla="*/ 114891 h 118101"/>
              <a:gd name="connsiteX5" fmla="*/ 143188 w 208238"/>
              <a:gd name="connsiteY5" fmla="*/ 95841 h 118101"/>
              <a:gd name="connsiteX6" fmla="*/ 25713 w 208238"/>
              <a:gd name="connsiteY6" fmla="*/ 118066 h 118101"/>
              <a:gd name="connsiteX7" fmla="*/ 57463 w 208238"/>
              <a:gd name="connsiteY7" fmla="*/ 89491 h 118101"/>
              <a:gd name="connsiteX8" fmla="*/ 313 w 208238"/>
              <a:gd name="connsiteY8" fmla="*/ 16466 h 118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238" h="118101">
                <a:moveTo>
                  <a:pt x="313" y="16466"/>
                </a:moveTo>
                <a:cubicBezTo>
                  <a:pt x="5605" y="1649"/>
                  <a:pt x="54817" y="-1526"/>
                  <a:pt x="89213" y="591"/>
                </a:cubicBezTo>
                <a:cubicBezTo>
                  <a:pt x="123609" y="2708"/>
                  <a:pt x="195046" y="19641"/>
                  <a:pt x="206688" y="29166"/>
                </a:cubicBezTo>
                <a:cubicBezTo>
                  <a:pt x="218330" y="38691"/>
                  <a:pt x="160650" y="43454"/>
                  <a:pt x="159063" y="57741"/>
                </a:cubicBezTo>
                <a:cubicBezTo>
                  <a:pt x="157476" y="72028"/>
                  <a:pt x="199809" y="108541"/>
                  <a:pt x="197163" y="114891"/>
                </a:cubicBezTo>
                <a:cubicBezTo>
                  <a:pt x="194517" y="121241"/>
                  <a:pt x="171763" y="95312"/>
                  <a:pt x="143188" y="95841"/>
                </a:cubicBezTo>
                <a:cubicBezTo>
                  <a:pt x="114613" y="96370"/>
                  <a:pt x="40000" y="119124"/>
                  <a:pt x="25713" y="118066"/>
                </a:cubicBezTo>
                <a:cubicBezTo>
                  <a:pt x="11426" y="117008"/>
                  <a:pt x="56405" y="101133"/>
                  <a:pt x="57463" y="89491"/>
                </a:cubicBezTo>
                <a:cubicBezTo>
                  <a:pt x="58521" y="77849"/>
                  <a:pt x="-4979" y="31283"/>
                  <a:pt x="313" y="1646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FE5B5A5D-911D-151C-1C39-18989E86FD76}"/>
              </a:ext>
            </a:extLst>
          </p:cNvPr>
          <p:cNvSpPr/>
          <p:nvPr/>
        </p:nvSpPr>
        <p:spPr>
          <a:xfrm>
            <a:off x="2769547" y="2896868"/>
            <a:ext cx="151807" cy="85531"/>
          </a:xfrm>
          <a:custGeom>
            <a:avLst/>
            <a:gdLst>
              <a:gd name="connsiteX0" fmla="*/ 2228 w 151807"/>
              <a:gd name="connsiteY0" fmla="*/ 81282 h 85531"/>
              <a:gd name="connsiteX1" fmla="*/ 24453 w 151807"/>
              <a:gd name="connsiteY1" fmla="*/ 1907 h 85531"/>
              <a:gd name="connsiteX2" fmla="*/ 81603 w 151807"/>
              <a:gd name="connsiteY2" fmla="*/ 24132 h 85531"/>
              <a:gd name="connsiteX3" fmla="*/ 94303 w 151807"/>
              <a:gd name="connsiteY3" fmla="*/ 17782 h 85531"/>
              <a:gd name="connsiteX4" fmla="*/ 148278 w 151807"/>
              <a:gd name="connsiteY4" fmla="*/ 74932 h 85531"/>
              <a:gd name="connsiteX5" fmla="*/ 138753 w 151807"/>
              <a:gd name="connsiteY5" fmla="*/ 52707 h 85531"/>
              <a:gd name="connsiteX6" fmla="*/ 75253 w 151807"/>
              <a:gd name="connsiteY6" fmla="*/ 71757 h 85531"/>
              <a:gd name="connsiteX7" fmla="*/ 2228 w 151807"/>
              <a:gd name="connsiteY7" fmla="*/ 81282 h 85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1807" h="85531">
                <a:moveTo>
                  <a:pt x="2228" y="81282"/>
                </a:moveTo>
                <a:cubicBezTo>
                  <a:pt x="-6239" y="69640"/>
                  <a:pt x="11224" y="11432"/>
                  <a:pt x="24453" y="1907"/>
                </a:cubicBezTo>
                <a:cubicBezTo>
                  <a:pt x="37682" y="-7618"/>
                  <a:pt x="69961" y="21486"/>
                  <a:pt x="81603" y="24132"/>
                </a:cubicBezTo>
                <a:cubicBezTo>
                  <a:pt x="93245" y="26778"/>
                  <a:pt x="83191" y="9315"/>
                  <a:pt x="94303" y="17782"/>
                </a:cubicBezTo>
                <a:cubicBezTo>
                  <a:pt x="105415" y="26249"/>
                  <a:pt x="140870" y="69111"/>
                  <a:pt x="148278" y="74932"/>
                </a:cubicBezTo>
                <a:cubicBezTo>
                  <a:pt x="155686" y="80753"/>
                  <a:pt x="150924" y="53236"/>
                  <a:pt x="138753" y="52707"/>
                </a:cubicBezTo>
                <a:cubicBezTo>
                  <a:pt x="126582" y="52178"/>
                  <a:pt x="92715" y="65936"/>
                  <a:pt x="75253" y="71757"/>
                </a:cubicBezTo>
                <a:cubicBezTo>
                  <a:pt x="57791" y="77578"/>
                  <a:pt x="10695" y="92924"/>
                  <a:pt x="2228" y="8128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88381BF9-9EBF-F815-357E-649DE37F80A9}"/>
              </a:ext>
            </a:extLst>
          </p:cNvPr>
          <p:cNvSpPr/>
          <p:nvPr/>
        </p:nvSpPr>
        <p:spPr>
          <a:xfrm>
            <a:off x="2609427" y="2501558"/>
            <a:ext cx="321455" cy="82796"/>
          </a:xfrm>
          <a:custGeom>
            <a:avLst/>
            <a:gdLst>
              <a:gd name="connsiteX0" fmla="*/ 423 w 321455"/>
              <a:gd name="connsiteY0" fmla="*/ 6692 h 82796"/>
              <a:gd name="connsiteX1" fmla="*/ 209973 w 321455"/>
              <a:gd name="connsiteY1" fmla="*/ 342 h 82796"/>
              <a:gd name="connsiteX2" fmla="*/ 187748 w 321455"/>
              <a:gd name="connsiteY2" fmla="*/ 16217 h 82796"/>
              <a:gd name="connsiteX3" fmla="*/ 235373 w 321455"/>
              <a:gd name="connsiteY3" fmla="*/ 35267 h 82796"/>
              <a:gd name="connsiteX4" fmla="*/ 232198 w 321455"/>
              <a:gd name="connsiteY4" fmla="*/ 51142 h 82796"/>
              <a:gd name="connsiteX5" fmla="*/ 289348 w 321455"/>
              <a:gd name="connsiteY5" fmla="*/ 44792 h 82796"/>
              <a:gd name="connsiteX6" fmla="*/ 308398 w 321455"/>
              <a:gd name="connsiteY6" fmla="*/ 47967 h 82796"/>
              <a:gd name="connsiteX7" fmla="*/ 321098 w 321455"/>
              <a:gd name="connsiteY7" fmla="*/ 13042 h 82796"/>
              <a:gd name="connsiteX8" fmla="*/ 314748 w 321455"/>
              <a:gd name="connsiteY8" fmla="*/ 79717 h 82796"/>
              <a:gd name="connsiteX9" fmla="*/ 282998 w 321455"/>
              <a:gd name="connsiteY9" fmla="*/ 67017 h 82796"/>
              <a:gd name="connsiteX10" fmla="*/ 200448 w 321455"/>
              <a:gd name="connsiteY10" fmla="*/ 25742 h 82796"/>
              <a:gd name="connsiteX11" fmla="*/ 155998 w 321455"/>
              <a:gd name="connsiteY11" fmla="*/ 22567 h 82796"/>
              <a:gd name="connsiteX12" fmla="*/ 423 w 321455"/>
              <a:gd name="connsiteY12" fmla="*/ 6692 h 82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1455" h="82796">
                <a:moveTo>
                  <a:pt x="423" y="6692"/>
                </a:moveTo>
                <a:cubicBezTo>
                  <a:pt x="9419" y="2988"/>
                  <a:pt x="178752" y="-1245"/>
                  <a:pt x="209973" y="342"/>
                </a:cubicBezTo>
                <a:cubicBezTo>
                  <a:pt x="241194" y="1929"/>
                  <a:pt x="183515" y="10396"/>
                  <a:pt x="187748" y="16217"/>
                </a:cubicBezTo>
                <a:cubicBezTo>
                  <a:pt x="191981" y="22038"/>
                  <a:pt x="235373" y="35267"/>
                  <a:pt x="235373" y="35267"/>
                </a:cubicBezTo>
                <a:cubicBezTo>
                  <a:pt x="242781" y="41088"/>
                  <a:pt x="223202" y="49555"/>
                  <a:pt x="232198" y="51142"/>
                </a:cubicBezTo>
                <a:cubicBezTo>
                  <a:pt x="241194" y="52729"/>
                  <a:pt x="289348" y="44792"/>
                  <a:pt x="289348" y="44792"/>
                </a:cubicBezTo>
                <a:cubicBezTo>
                  <a:pt x="302048" y="44263"/>
                  <a:pt x="303106" y="53259"/>
                  <a:pt x="308398" y="47967"/>
                </a:cubicBezTo>
                <a:cubicBezTo>
                  <a:pt x="313690" y="42675"/>
                  <a:pt x="320040" y="7751"/>
                  <a:pt x="321098" y="13042"/>
                </a:cubicBezTo>
                <a:cubicBezTo>
                  <a:pt x="322156" y="18333"/>
                  <a:pt x="321098" y="70721"/>
                  <a:pt x="314748" y="79717"/>
                </a:cubicBezTo>
                <a:cubicBezTo>
                  <a:pt x="308398" y="88713"/>
                  <a:pt x="302048" y="76013"/>
                  <a:pt x="282998" y="67017"/>
                </a:cubicBezTo>
                <a:cubicBezTo>
                  <a:pt x="263948" y="58021"/>
                  <a:pt x="221615" y="33150"/>
                  <a:pt x="200448" y="25742"/>
                </a:cubicBezTo>
                <a:cubicBezTo>
                  <a:pt x="179281" y="18334"/>
                  <a:pt x="183515" y="25742"/>
                  <a:pt x="155998" y="22567"/>
                </a:cubicBezTo>
                <a:cubicBezTo>
                  <a:pt x="128481" y="19392"/>
                  <a:pt x="-8573" y="10396"/>
                  <a:pt x="423" y="669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7E820C28-C084-13A9-DCC9-C12C2F1661A3}"/>
              </a:ext>
            </a:extLst>
          </p:cNvPr>
          <p:cNvSpPr/>
          <p:nvPr/>
        </p:nvSpPr>
        <p:spPr>
          <a:xfrm>
            <a:off x="3232030" y="2412540"/>
            <a:ext cx="217446" cy="197643"/>
          </a:xfrm>
          <a:custGeom>
            <a:avLst/>
            <a:gdLst>
              <a:gd name="connsiteX0" fmla="*/ 181095 w 217446"/>
              <a:gd name="connsiteY0" fmla="*/ 460 h 197643"/>
              <a:gd name="connsiteX1" fmla="*/ 57270 w 217446"/>
              <a:gd name="connsiteY1" fmla="*/ 79835 h 197643"/>
              <a:gd name="connsiteX2" fmla="*/ 120 w 217446"/>
              <a:gd name="connsiteY2" fmla="*/ 162385 h 197643"/>
              <a:gd name="connsiteX3" fmla="*/ 41395 w 217446"/>
              <a:gd name="connsiteY3" fmla="*/ 117935 h 197643"/>
              <a:gd name="connsiteX4" fmla="*/ 12820 w 217446"/>
              <a:gd name="connsiteY4" fmla="*/ 197310 h 197643"/>
              <a:gd name="connsiteX5" fmla="*/ 44570 w 217446"/>
              <a:gd name="connsiteY5" fmla="*/ 143335 h 197643"/>
              <a:gd name="connsiteX6" fmla="*/ 216020 w 217446"/>
              <a:gd name="connsiteY6" fmla="*/ 70310 h 197643"/>
              <a:gd name="connsiteX7" fmla="*/ 127120 w 217446"/>
              <a:gd name="connsiteY7" fmla="*/ 79835 h 197643"/>
              <a:gd name="connsiteX8" fmla="*/ 139820 w 217446"/>
              <a:gd name="connsiteY8" fmla="*/ 48085 h 197643"/>
              <a:gd name="connsiteX9" fmla="*/ 181095 w 217446"/>
              <a:gd name="connsiteY9" fmla="*/ 460 h 197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7446" h="197643">
                <a:moveTo>
                  <a:pt x="181095" y="460"/>
                </a:moveTo>
                <a:cubicBezTo>
                  <a:pt x="167337" y="5752"/>
                  <a:pt x="87432" y="52848"/>
                  <a:pt x="57270" y="79835"/>
                </a:cubicBezTo>
                <a:cubicBezTo>
                  <a:pt x="27107" y="106823"/>
                  <a:pt x="2766" y="156035"/>
                  <a:pt x="120" y="162385"/>
                </a:cubicBezTo>
                <a:cubicBezTo>
                  <a:pt x="-2526" y="168735"/>
                  <a:pt x="39278" y="112114"/>
                  <a:pt x="41395" y="117935"/>
                </a:cubicBezTo>
                <a:cubicBezTo>
                  <a:pt x="43512" y="123756"/>
                  <a:pt x="12291" y="193077"/>
                  <a:pt x="12820" y="197310"/>
                </a:cubicBezTo>
                <a:cubicBezTo>
                  <a:pt x="13349" y="201543"/>
                  <a:pt x="10703" y="164502"/>
                  <a:pt x="44570" y="143335"/>
                </a:cubicBezTo>
                <a:cubicBezTo>
                  <a:pt x="78437" y="122168"/>
                  <a:pt x="202262" y="80893"/>
                  <a:pt x="216020" y="70310"/>
                </a:cubicBezTo>
                <a:cubicBezTo>
                  <a:pt x="229778" y="59727"/>
                  <a:pt x="139820" y="83539"/>
                  <a:pt x="127120" y="79835"/>
                </a:cubicBezTo>
                <a:cubicBezTo>
                  <a:pt x="114420" y="76131"/>
                  <a:pt x="132941" y="59197"/>
                  <a:pt x="139820" y="48085"/>
                </a:cubicBezTo>
                <a:cubicBezTo>
                  <a:pt x="146699" y="36973"/>
                  <a:pt x="194853" y="-4832"/>
                  <a:pt x="181095" y="4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97BC21DD-B7EF-8AA8-0822-D2E7BB1555FF}"/>
              </a:ext>
            </a:extLst>
          </p:cNvPr>
          <p:cNvSpPr/>
          <p:nvPr/>
        </p:nvSpPr>
        <p:spPr>
          <a:xfrm>
            <a:off x="3554016" y="2590483"/>
            <a:ext cx="179701" cy="130502"/>
          </a:xfrm>
          <a:custGeom>
            <a:avLst/>
            <a:gdLst>
              <a:gd name="connsiteX0" fmla="*/ 11509 w 179701"/>
              <a:gd name="connsiteY0" fmla="*/ 317 h 130502"/>
              <a:gd name="connsiteX1" fmla="*/ 160734 w 179701"/>
              <a:gd name="connsiteY1" fmla="*/ 101917 h 130502"/>
              <a:gd name="connsiteX2" fmla="*/ 176609 w 179701"/>
              <a:gd name="connsiteY2" fmla="*/ 108267 h 130502"/>
              <a:gd name="connsiteX3" fmla="*/ 151209 w 179701"/>
              <a:gd name="connsiteY3" fmla="*/ 98742 h 130502"/>
              <a:gd name="connsiteX4" fmla="*/ 1984 w 179701"/>
              <a:gd name="connsiteY4" fmla="*/ 130492 h 130502"/>
              <a:gd name="connsiteX5" fmla="*/ 65484 w 179701"/>
              <a:gd name="connsiteY5" fmla="*/ 101917 h 130502"/>
              <a:gd name="connsiteX6" fmla="*/ 65484 w 179701"/>
              <a:gd name="connsiteY6" fmla="*/ 70167 h 130502"/>
              <a:gd name="connsiteX7" fmla="*/ 11509 w 179701"/>
              <a:gd name="connsiteY7" fmla="*/ 317 h 13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9701" h="130502">
                <a:moveTo>
                  <a:pt x="11509" y="317"/>
                </a:moveTo>
                <a:cubicBezTo>
                  <a:pt x="27384" y="5609"/>
                  <a:pt x="133217" y="83925"/>
                  <a:pt x="160734" y="101917"/>
                </a:cubicBezTo>
                <a:cubicBezTo>
                  <a:pt x="188251" y="119909"/>
                  <a:pt x="178196" y="108796"/>
                  <a:pt x="176609" y="108267"/>
                </a:cubicBezTo>
                <a:cubicBezTo>
                  <a:pt x="175022" y="107738"/>
                  <a:pt x="180313" y="95038"/>
                  <a:pt x="151209" y="98742"/>
                </a:cubicBezTo>
                <a:cubicBezTo>
                  <a:pt x="122105" y="102446"/>
                  <a:pt x="16272" y="129963"/>
                  <a:pt x="1984" y="130492"/>
                </a:cubicBezTo>
                <a:cubicBezTo>
                  <a:pt x="-12304" y="131021"/>
                  <a:pt x="54901" y="111971"/>
                  <a:pt x="65484" y="101917"/>
                </a:cubicBezTo>
                <a:cubicBezTo>
                  <a:pt x="76067" y="91863"/>
                  <a:pt x="70776" y="82867"/>
                  <a:pt x="65484" y="70167"/>
                </a:cubicBezTo>
                <a:cubicBezTo>
                  <a:pt x="60192" y="57467"/>
                  <a:pt x="-4366" y="-4975"/>
                  <a:pt x="11509" y="3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3CF726F0-54E3-2F40-0F91-4F54EE1A155F}"/>
              </a:ext>
            </a:extLst>
          </p:cNvPr>
          <p:cNvSpPr/>
          <p:nvPr/>
        </p:nvSpPr>
        <p:spPr>
          <a:xfrm>
            <a:off x="3127363" y="2257412"/>
            <a:ext cx="89860" cy="260887"/>
          </a:xfrm>
          <a:custGeom>
            <a:avLst/>
            <a:gdLst>
              <a:gd name="connsiteX0" fmla="*/ 19062 w 89860"/>
              <a:gd name="connsiteY0" fmla="*/ 13 h 260887"/>
              <a:gd name="connsiteX1" fmla="*/ 22237 w 89860"/>
              <a:gd name="connsiteY1" fmla="*/ 85738 h 260887"/>
              <a:gd name="connsiteX2" fmla="*/ 85737 w 89860"/>
              <a:gd name="connsiteY2" fmla="*/ 254013 h 260887"/>
              <a:gd name="connsiteX3" fmla="*/ 76212 w 89860"/>
              <a:gd name="connsiteY3" fmla="*/ 219088 h 260887"/>
              <a:gd name="connsiteX4" fmla="*/ 15887 w 89860"/>
              <a:gd name="connsiteY4" fmla="*/ 133363 h 260887"/>
              <a:gd name="connsiteX5" fmla="*/ 12 w 89860"/>
              <a:gd name="connsiteY5" fmla="*/ 79388 h 260887"/>
              <a:gd name="connsiteX6" fmla="*/ 19062 w 89860"/>
              <a:gd name="connsiteY6" fmla="*/ 13 h 26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860" h="260887">
                <a:moveTo>
                  <a:pt x="19062" y="13"/>
                </a:moveTo>
                <a:cubicBezTo>
                  <a:pt x="22766" y="1071"/>
                  <a:pt x="11125" y="43405"/>
                  <a:pt x="22237" y="85738"/>
                </a:cubicBezTo>
                <a:cubicBezTo>
                  <a:pt x="33349" y="128071"/>
                  <a:pt x="76741" y="231788"/>
                  <a:pt x="85737" y="254013"/>
                </a:cubicBezTo>
                <a:cubicBezTo>
                  <a:pt x="94733" y="276238"/>
                  <a:pt x="87854" y="239196"/>
                  <a:pt x="76212" y="219088"/>
                </a:cubicBezTo>
                <a:cubicBezTo>
                  <a:pt x="64570" y="198980"/>
                  <a:pt x="28587" y="156646"/>
                  <a:pt x="15887" y="133363"/>
                </a:cubicBezTo>
                <a:cubicBezTo>
                  <a:pt x="3187" y="110080"/>
                  <a:pt x="541" y="96321"/>
                  <a:pt x="12" y="79388"/>
                </a:cubicBezTo>
                <a:cubicBezTo>
                  <a:pt x="-517" y="62455"/>
                  <a:pt x="15358" y="-1045"/>
                  <a:pt x="19062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3DB86741-F817-BF5E-2A64-2520284FD009}"/>
              </a:ext>
            </a:extLst>
          </p:cNvPr>
          <p:cNvSpPr/>
          <p:nvPr/>
        </p:nvSpPr>
        <p:spPr>
          <a:xfrm>
            <a:off x="2655907" y="2428844"/>
            <a:ext cx="337473" cy="81188"/>
          </a:xfrm>
          <a:custGeom>
            <a:avLst/>
            <a:gdLst>
              <a:gd name="connsiteX0" fmla="*/ 1568 w 337473"/>
              <a:gd name="connsiteY0" fmla="*/ 31 h 81188"/>
              <a:gd name="connsiteX1" fmla="*/ 315893 w 337473"/>
              <a:gd name="connsiteY1" fmla="*/ 79406 h 81188"/>
              <a:gd name="connsiteX2" fmla="*/ 306368 w 337473"/>
              <a:gd name="connsiteY2" fmla="*/ 57181 h 81188"/>
              <a:gd name="connsiteX3" fmla="*/ 277793 w 337473"/>
              <a:gd name="connsiteY3" fmla="*/ 79406 h 81188"/>
              <a:gd name="connsiteX4" fmla="*/ 198418 w 337473"/>
              <a:gd name="connsiteY4" fmla="*/ 69881 h 81188"/>
              <a:gd name="connsiteX5" fmla="*/ 1568 w 337473"/>
              <a:gd name="connsiteY5" fmla="*/ 31 h 81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7473" h="81188">
                <a:moveTo>
                  <a:pt x="1568" y="31"/>
                </a:moveTo>
                <a:cubicBezTo>
                  <a:pt x="21147" y="1618"/>
                  <a:pt x="315893" y="79406"/>
                  <a:pt x="315893" y="79406"/>
                </a:cubicBezTo>
                <a:cubicBezTo>
                  <a:pt x="366693" y="88931"/>
                  <a:pt x="312718" y="57181"/>
                  <a:pt x="306368" y="57181"/>
                </a:cubicBezTo>
                <a:cubicBezTo>
                  <a:pt x="300018" y="57181"/>
                  <a:pt x="295785" y="77289"/>
                  <a:pt x="277793" y="79406"/>
                </a:cubicBezTo>
                <a:lnTo>
                  <a:pt x="198418" y="69881"/>
                </a:lnTo>
                <a:cubicBezTo>
                  <a:pt x="151322" y="56652"/>
                  <a:pt x="-18011" y="-1556"/>
                  <a:pt x="1568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06CA1405-37D3-4DDF-B2A9-CFBA8C0792D7}"/>
              </a:ext>
            </a:extLst>
          </p:cNvPr>
          <p:cNvSpPr/>
          <p:nvPr/>
        </p:nvSpPr>
        <p:spPr>
          <a:xfrm>
            <a:off x="3114625" y="2419348"/>
            <a:ext cx="155956" cy="302065"/>
          </a:xfrm>
          <a:custGeom>
            <a:avLst/>
            <a:gdLst>
              <a:gd name="connsiteX0" fmla="*/ 41325 w 155956"/>
              <a:gd name="connsiteY0" fmla="*/ 2 h 302065"/>
              <a:gd name="connsiteX1" fmla="*/ 41325 w 155956"/>
              <a:gd name="connsiteY1" fmla="*/ 98427 h 302065"/>
              <a:gd name="connsiteX2" fmla="*/ 50 w 155956"/>
              <a:gd name="connsiteY2" fmla="*/ 187327 h 302065"/>
              <a:gd name="connsiteX3" fmla="*/ 50850 w 155956"/>
              <a:gd name="connsiteY3" fmla="*/ 149227 h 302065"/>
              <a:gd name="connsiteX4" fmla="*/ 117525 w 155956"/>
              <a:gd name="connsiteY4" fmla="*/ 180977 h 302065"/>
              <a:gd name="connsiteX5" fmla="*/ 155625 w 155956"/>
              <a:gd name="connsiteY5" fmla="*/ 301627 h 302065"/>
              <a:gd name="connsiteX6" fmla="*/ 136575 w 155956"/>
              <a:gd name="connsiteY6" fmla="*/ 215902 h 302065"/>
              <a:gd name="connsiteX7" fmla="*/ 146100 w 155956"/>
              <a:gd name="connsiteY7" fmla="*/ 73027 h 302065"/>
              <a:gd name="connsiteX8" fmla="*/ 136575 w 155956"/>
              <a:gd name="connsiteY8" fmla="*/ 146052 h 302065"/>
              <a:gd name="connsiteX9" fmla="*/ 79425 w 155956"/>
              <a:gd name="connsiteY9" fmla="*/ 107952 h 302065"/>
              <a:gd name="connsiteX10" fmla="*/ 142925 w 155956"/>
              <a:gd name="connsiteY10" fmla="*/ 104777 h 302065"/>
              <a:gd name="connsiteX11" fmla="*/ 104825 w 155956"/>
              <a:gd name="connsiteY11" fmla="*/ 79377 h 302065"/>
              <a:gd name="connsiteX12" fmla="*/ 54025 w 155956"/>
              <a:gd name="connsiteY12" fmla="*/ 95252 h 302065"/>
              <a:gd name="connsiteX13" fmla="*/ 41325 w 155956"/>
              <a:gd name="connsiteY13" fmla="*/ 2 h 302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5956" h="302065">
                <a:moveTo>
                  <a:pt x="41325" y="2"/>
                </a:moveTo>
                <a:cubicBezTo>
                  <a:pt x="39208" y="531"/>
                  <a:pt x="48204" y="67206"/>
                  <a:pt x="41325" y="98427"/>
                </a:cubicBezTo>
                <a:cubicBezTo>
                  <a:pt x="34446" y="129648"/>
                  <a:pt x="-1537" y="178860"/>
                  <a:pt x="50" y="187327"/>
                </a:cubicBezTo>
                <a:cubicBezTo>
                  <a:pt x="1637" y="195794"/>
                  <a:pt x="31271" y="150285"/>
                  <a:pt x="50850" y="149227"/>
                </a:cubicBezTo>
                <a:cubicBezTo>
                  <a:pt x="70429" y="148169"/>
                  <a:pt x="100062" y="155577"/>
                  <a:pt x="117525" y="180977"/>
                </a:cubicBezTo>
                <a:cubicBezTo>
                  <a:pt x="134988" y="206377"/>
                  <a:pt x="152450" y="295806"/>
                  <a:pt x="155625" y="301627"/>
                </a:cubicBezTo>
                <a:cubicBezTo>
                  <a:pt x="158800" y="307448"/>
                  <a:pt x="138163" y="254002"/>
                  <a:pt x="136575" y="215902"/>
                </a:cubicBezTo>
                <a:cubicBezTo>
                  <a:pt x="134987" y="177802"/>
                  <a:pt x="146100" y="84669"/>
                  <a:pt x="146100" y="73027"/>
                </a:cubicBezTo>
                <a:cubicBezTo>
                  <a:pt x="146100" y="61385"/>
                  <a:pt x="147687" y="140231"/>
                  <a:pt x="136575" y="146052"/>
                </a:cubicBezTo>
                <a:cubicBezTo>
                  <a:pt x="125463" y="151873"/>
                  <a:pt x="78367" y="114831"/>
                  <a:pt x="79425" y="107952"/>
                </a:cubicBezTo>
                <a:cubicBezTo>
                  <a:pt x="80483" y="101073"/>
                  <a:pt x="138692" y="109539"/>
                  <a:pt x="142925" y="104777"/>
                </a:cubicBezTo>
                <a:cubicBezTo>
                  <a:pt x="147158" y="100015"/>
                  <a:pt x="119642" y="80964"/>
                  <a:pt x="104825" y="79377"/>
                </a:cubicBezTo>
                <a:cubicBezTo>
                  <a:pt x="90008" y="77790"/>
                  <a:pt x="64079" y="103189"/>
                  <a:pt x="54025" y="95252"/>
                </a:cubicBezTo>
                <a:cubicBezTo>
                  <a:pt x="43971" y="87315"/>
                  <a:pt x="43442" y="-527"/>
                  <a:pt x="41325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9BF262EC-BE4F-2D90-95B0-D8535A2950BB}"/>
              </a:ext>
            </a:extLst>
          </p:cNvPr>
          <p:cNvSpPr/>
          <p:nvPr/>
        </p:nvSpPr>
        <p:spPr>
          <a:xfrm>
            <a:off x="3682909" y="2666922"/>
            <a:ext cx="247741" cy="121221"/>
          </a:xfrm>
          <a:custGeom>
            <a:avLst/>
            <a:gdLst>
              <a:gd name="connsiteX0" fmla="*/ 91 w 247741"/>
              <a:gd name="connsiteY0" fmla="*/ 92153 h 121221"/>
              <a:gd name="connsiteX1" fmla="*/ 98516 w 247741"/>
              <a:gd name="connsiteY1" fmla="*/ 66753 h 121221"/>
              <a:gd name="connsiteX2" fmla="*/ 177891 w 247741"/>
              <a:gd name="connsiteY2" fmla="*/ 9603 h 121221"/>
              <a:gd name="connsiteX3" fmla="*/ 146141 w 247741"/>
              <a:gd name="connsiteY3" fmla="*/ 47703 h 121221"/>
              <a:gd name="connsiteX4" fmla="*/ 174716 w 247741"/>
              <a:gd name="connsiteY4" fmla="*/ 79453 h 121221"/>
              <a:gd name="connsiteX5" fmla="*/ 209641 w 247741"/>
              <a:gd name="connsiteY5" fmla="*/ 69928 h 121221"/>
              <a:gd name="connsiteX6" fmla="*/ 158841 w 247741"/>
              <a:gd name="connsiteY6" fmla="*/ 108028 h 121221"/>
              <a:gd name="connsiteX7" fmla="*/ 247741 w 247741"/>
              <a:gd name="connsiteY7" fmla="*/ 92153 h 121221"/>
              <a:gd name="connsiteX8" fmla="*/ 158841 w 247741"/>
              <a:gd name="connsiteY8" fmla="*/ 120728 h 121221"/>
              <a:gd name="connsiteX9" fmla="*/ 152491 w 247741"/>
              <a:gd name="connsiteY9" fmla="*/ 63578 h 121221"/>
              <a:gd name="connsiteX10" fmla="*/ 98516 w 247741"/>
              <a:gd name="connsiteY10" fmla="*/ 44528 h 121221"/>
              <a:gd name="connsiteX11" fmla="*/ 47716 w 247741"/>
              <a:gd name="connsiteY11" fmla="*/ 78 h 121221"/>
              <a:gd name="connsiteX12" fmla="*/ 79466 w 247741"/>
              <a:gd name="connsiteY12" fmla="*/ 35003 h 121221"/>
              <a:gd name="connsiteX13" fmla="*/ 91 w 247741"/>
              <a:gd name="connsiteY13" fmla="*/ 92153 h 121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7741" h="121221">
                <a:moveTo>
                  <a:pt x="91" y="92153"/>
                </a:moveTo>
                <a:cubicBezTo>
                  <a:pt x="3266" y="97445"/>
                  <a:pt x="68883" y="80511"/>
                  <a:pt x="98516" y="66753"/>
                </a:cubicBezTo>
                <a:cubicBezTo>
                  <a:pt x="128149" y="52995"/>
                  <a:pt x="169953" y="12778"/>
                  <a:pt x="177891" y="9603"/>
                </a:cubicBezTo>
                <a:cubicBezTo>
                  <a:pt x="185829" y="6428"/>
                  <a:pt x="146670" y="36061"/>
                  <a:pt x="146141" y="47703"/>
                </a:cubicBezTo>
                <a:cubicBezTo>
                  <a:pt x="145612" y="59345"/>
                  <a:pt x="164133" y="75749"/>
                  <a:pt x="174716" y="79453"/>
                </a:cubicBezTo>
                <a:cubicBezTo>
                  <a:pt x="185299" y="83157"/>
                  <a:pt x="212287" y="65166"/>
                  <a:pt x="209641" y="69928"/>
                </a:cubicBezTo>
                <a:cubicBezTo>
                  <a:pt x="206995" y="74690"/>
                  <a:pt x="152491" y="104324"/>
                  <a:pt x="158841" y="108028"/>
                </a:cubicBezTo>
                <a:cubicBezTo>
                  <a:pt x="165191" y="111732"/>
                  <a:pt x="247741" y="90036"/>
                  <a:pt x="247741" y="92153"/>
                </a:cubicBezTo>
                <a:cubicBezTo>
                  <a:pt x="247741" y="94270"/>
                  <a:pt x="174716" y="125490"/>
                  <a:pt x="158841" y="120728"/>
                </a:cubicBezTo>
                <a:cubicBezTo>
                  <a:pt x="142966" y="115966"/>
                  <a:pt x="162545" y="76278"/>
                  <a:pt x="152491" y="63578"/>
                </a:cubicBezTo>
                <a:cubicBezTo>
                  <a:pt x="142437" y="50878"/>
                  <a:pt x="115979" y="55111"/>
                  <a:pt x="98516" y="44528"/>
                </a:cubicBezTo>
                <a:cubicBezTo>
                  <a:pt x="81054" y="33945"/>
                  <a:pt x="50891" y="1665"/>
                  <a:pt x="47716" y="78"/>
                </a:cubicBezTo>
                <a:cubicBezTo>
                  <a:pt x="44541" y="-1509"/>
                  <a:pt x="81583" y="21245"/>
                  <a:pt x="79466" y="35003"/>
                </a:cubicBezTo>
                <a:cubicBezTo>
                  <a:pt x="77349" y="48761"/>
                  <a:pt x="-3084" y="86861"/>
                  <a:pt x="91" y="92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1FCD1144-4EC7-E0D5-0E4A-B7E4508B6E7C}"/>
              </a:ext>
            </a:extLst>
          </p:cNvPr>
          <p:cNvSpPr/>
          <p:nvPr/>
        </p:nvSpPr>
        <p:spPr>
          <a:xfrm>
            <a:off x="3527424" y="2666794"/>
            <a:ext cx="282580" cy="146282"/>
          </a:xfrm>
          <a:custGeom>
            <a:avLst/>
            <a:gdLst>
              <a:gd name="connsiteX0" fmla="*/ 1 w 282580"/>
              <a:gd name="connsiteY0" fmla="*/ 63706 h 146282"/>
              <a:gd name="connsiteX1" fmla="*/ 155576 w 282580"/>
              <a:gd name="connsiteY1" fmla="*/ 44656 h 146282"/>
              <a:gd name="connsiteX2" fmla="*/ 209551 w 282580"/>
              <a:gd name="connsiteY2" fmla="*/ 70056 h 146282"/>
              <a:gd name="connsiteX3" fmla="*/ 165101 w 282580"/>
              <a:gd name="connsiteY3" fmla="*/ 117681 h 146282"/>
              <a:gd name="connsiteX4" fmla="*/ 196851 w 282580"/>
              <a:gd name="connsiteY4" fmla="*/ 108156 h 146282"/>
              <a:gd name="connsiteX5" fmla="*/ 155576 w 282580"/>
              <a:gd name="connsiteY5" fmla="*/ 146256 h 146282"/>
              <a:gd name="connsiteX6" fmla="*/ 212726 w 282580"/>
              <a:gd name="connsiteY6" fmla="*/ 114506 h 146282"/>
              <a:gd name="connsiteX7" fmla="*/ 282576 w 282580"/>
              <a:gd name="connsiteY7" fmla="*/ 133556 h 146282"/>
              <a:gd name="connsiteX8" fmla="*/ 215901 w 282580"/>
              <a:gd name="connsiteY8" fmla="*/ 60531 h 146282"/>
              <a:gd name="connsiteX9" fmla="*/ 149226 w 282580"/>
              <a:gd name="connsiteY9" fmla="*/ 206 h 146282"/>
              <a:gd name="connsiteX10" fmla="*/ 158751 w 282580"/>
              <a:gd name="connsiteY10" fmla="*/ 41481 h 146282"/>
              <a:gd name="connsiteX11" fmla="*/ 1 w 282580"/>
              <a:gd name="connsiteY11" fmla="*/ 63706 h 14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2580" h="146282">
                <a:moveTo>
                  <a:pt x="1" y="63706"/>
                </a:moveTo>
                <a:cubicBezTo>
                  <a:pt x="-528" y="64235"/>
                  <a:pt x="120651" y="43598"/>
                  <a:pt x="155576" y="44656"/>
                </a:cubicBezTo>
                <a:cubicBezTo>
                  <a:pt x="190501" y="45714"/>
                  <a:pt x="207964" y="57885"/>
                  <a:pt x="209551" y="70056"/>
                </a:cubicBezTo>
                <a:cubicBezTo>
                  <a:pt x="211138" y="82227"/>
                  <a:pt x="167218" y="111331"/>
                  <a:pt x="165101" y="117681"/>
                </a:cubicBezTo>
                <a:cubicBezTo>
                  <a:pt x="162984" y="124031"/>
                  <a:pt x="198438" y="103394"/>
                  <a:pt x="196851" y="108156"/>
                </a:cubicBezTo>
                <a:cubicBezTo>
                  <a:pt x="195264" y="112918"/>
                  <a:pt x="152930" y="145198"/>
                  <a:pt x="155576" y="146256"/>
                </a:cubicBezTo>
                <a:cubicBezTo>
                  <a:pt x="158222" y="147314"/>
                  <a:pt x="191559" y="116623"/>
                  <a:pt x="212726" y="114506"/>
                </a:cubicBezTo>
                <a:cubicBezTo>
                  <a:pt x="233893" y="112389"/>
                  <a:pt x="282047" y="142552"/>
                  <a:pt x="282576" y="133556"/>
                </a:cubicBezTo>
                <a:cubicBezTo>
                  <a:pt x="283105" y="124560"/>
                  <a:pt x="238126" y="82756"/>
                  <a:pt x="215901" y="60531"/>
                </a:cubicBezTo>
                <a:cubicBezTo>
                  <a:pt x="193676" y="38306"/>
                  <a:pt x="158751" y="3381"/>
                  <a:pt x="149226" y="206"/>
                </a:cubicBezTo>
                <a:cubicBezTo>
                  <a:pt x="139701" y="-2969"/>
                  <a:pt x="184680" y="31427"/>
                  <a:pt x="158751" y="41481"/>
                </a:cubicBezTo>
                <a:cubicBezTo>
                  <a:pt x="132822" y="51535"/>
                  <a:pt x="530" y="63177"/>
                  <a:pt x="1" y="637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775D56A0-8B11-B103-2231-2DD5FD3226B7}"/>
              </a:ext>
            </a:extLst>
          </p:cNvPr>
          <p:cNvSpPr/>
          <p:nvPr/>
        </p:nvSpPr>
        <p:spPr>
          <a:xfrm>
            <a:off x="2463784" y="2607999"/>
            <a:ext cx="419599" cy="106626"/>
          </a:xfrm>
          <a:custGeom>
            <a:avLst/>
            <a:gdLst>
              <a:gd name="connsiteX0" fmla="*/ 16 w 419599"/>
              <a:gd name="connsiteY0" fmla="*/ 106626 h 106626"/>
              <a:gd name="connsiteX1" fmla="*/ 76216 w 419599"/>
              <a:gd name="connsiteY1" fmla="*/ 43126 h 106626"/>
              <a:gd name="connsiteX2" fmla="*/ 171466 w 419599"/>
              <a:gd name="connsiteY2" fmla="*/ 49476 h 106626"/>
              <a:gd name="connsiteX3" fmla="*/ 247666 w 419599"/>
              <a:gd name="connsiteY3" fmla="*/ 33601 h 106626"/>
              <a:gd name="connsiteX4" fmla="*/ 180991 w 419599"/>
              <a:gd name="connsiteY4" fmla="*/ 59001 h 106626"/>
              <a:gd name="connsiteX5" fmla="*/ 333391 w 419599"/>
              <a:gd name="connsiteY5" fmla="*/ 17726 h 106626"/>
              <a:gd name="connsiteX6" fmla="*/ 419116 w 419599"/>
              <a:gd name="connsiteY6" fmla="*/ 8201 h 106626"/>
              <a:gd name="connsiteX7" fmla="*/ 361966 w 419599"/>
              <a:gd name="connsiteY7" fmla="*/ 1851 h 106626"/>
              <a:gd name="connsiteX8" fmla="*/ 234966 w 419599"/>
              <a:gd name="connsiteY8" fmla="*/ 43126 h 106626"/>
              <a:gd name="connsiteX9" fmla="*/ 117491 w 419599"/>
              <a:gd name="connsiteY9" fmla="*/ 17726 h 106626"/>
              <a:gd name="connsiteX10" fmla="*/ 133366 w 419599"/>
              <a:gd name="connsiteY10" fmla="*/ 43126 h 106626"/>
              <a:gd name="connsiteX11" fmla="*/ 69866 w 419599"/>
              <a:gd name="connsiteY11" fmla="*/ 43126 h 106626"/>
              <a:gd name="connsiteX12" fmla="*/ 16 w 419599"/>
              <a:gd name="connsiteY12" fmla="*/ 106626 h 106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9599" h="106626">
                <a:moveTo>
                  <a:pt x="16" y="106626"/>
                </a:moveTo>
                <a:cubicBezTo>
                  <a:pt x="1074" y="106626"/>
                  <a:pt x="47641" y="52651"/>
                  <a:pt x="76216" y="43126"/>
                </a:cubicBezTo>
                <a:cubicBezTo>
                  <a:pt x="104791" y="33601"/>
                  <a:pt x="142891" y="51063"/>
                  <a:pt x="171466" y="49476"/>
                </a:cubicBezTo>
                <a:cubicBezTo>
                  <a:pt x="200041" y="47888"/>
                  <a:pt x="246079" y="32014"/>
                  <a:pt x="247666" y="33601"/>
                </a:cubicBezTo>
                <a:cubicBezTo>
                  <a:pt x="249253" y="35188"/>
                  <a:pt x="166704" y="61647"/>
                  <a:pt x="180991" y="59001"/>
                </a:cubicBezTo>
                <a:cubicBezTo>
                  <a:pt x="195278" y="56355"/>
                  <a:pt x="293704" y="26193"/>
                  <a:pt x="333391" y="17726"/>
                </a:cubicBezTo>
                <a:cubicBezTo>
                  <a:pt x="373079" y="9259"/>
                  <a:pt x="414354" y="10847"/>
                  <a:pt x="419116" y="8201"/>
                </a:cubicBezTo>
                <a:cubicBezTo>
                  <a:pt x="423878" y="5555"/>
                  <a:pt x="392658" y="-3970"/>
                  <a:pt x="361966" y="1851"/>
                </a:cubicBezTo>
                <a:cubicBezTo>
                  <a:pt x="331274" y="7672"/>
                  <a:pt x="275712" y="40480"/>
                  <a:pt x="234966" y="43126"/>
                </a:cubicBezTo>
                <a:cubicBezTo>
                  <a:pt x="194220" y="45772"/>
                  <a:pt x="134424" y="17726"/>
                  <a:pt x="117491" y="17726"/>
                </a:cubicBezTo>
                <a:cubicBezTo>
                  <a:pt x="100558" y="17726"/>
                  <a:pt x="141303" y="38893"/>
                  <a:pt x="133366" y="43126"/>
                </a:cubicBezTo>
                <a:cubicBezTo>
                  <a:pt x="125429" y="47359"/>
                  <a:pt x="90504" y="29897"/>
                  <a:pt x="69866" y="43126"/>
                </a:cubicBezTo>
                <a:cubicBezTo>
                  <a:pt x="49228" y="56355"/>
                  <a:pt x="-1042" y="106626"/>
                  <a:pt x="16" y="1066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6BB00F9B-0452-83A5-D702-E51F2DC4DDDE}"/>
              </a:ext>
            </a:extLst>
          </p:cNvPr>
          <p:cNvSpPr/>
          <p:nvPr/>
        </p:nvSpPr>
        <p:spPr>
          <a:xfrm>
            <a:off x="2367399" y="2771549"/>
            <a:ext cx="71061" cy="264443"/>
          </a:xfrm>
          <a:custGeom>
            <a:avLst/>
            <a:gdLst>
              <a:gd name="connsiteX0" fmla="*/ 71001 w 71061"/>
              <a:gd name="connsiteY0" fmla="*/ 226 h 264443"/>
              <a:gd name="connsiteX1" fmla="*/ 13851 w 71061"/>
              <a:gd name="connsiteY1" fmla="*/ 127226 h 264443"/>
              <a:gd name="connsiteX2" fmla="*/ 39251 w 71061"/>
              <a:gd name="connsiteY2" fmla="*/ 260576 h 264443"/>
              <a:gd name="connsiteX3" fmla="*/ 26551 w 71061"/>
              <a:gd name="connsiteY3" fmla="*/ 222476 h 264443"/>
              <a:gd name="connsiteX4" fmla="*/ 1151 w 71061"/>
              <a:gd name="connsiteY4" fmla="*/ 158976 h 264443"/>
              <a:gd name="connsiteX5" fmla="*/ 71001 w 71061"/>
              <a:gd name="connsiteY5" fmla="*/ 226 h 264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61" h="264443">
                <a:moveTo>
                  <a:pt x="71001" y="226"/>
                </a:moveTo>
                <a:cubicBezTo>
                  <a:pt x="73118" y="-5066"/>
                  <a:pt x="19143" y="83834"/>
                  <a:pt x="13851" y="127226"/>
                </a:cubicBezTo>
                <a:cubicBezTo>
                  <a:pt x="8559" y="170618"/>
                  <a:pt x="37134" y="244701"/>
                  <a:pt x="39251" y="260576"/>
                </a:cubicBezTo>
                <a:cubicBezTo>
                  <a:pt x="41368" y="276451"/>
                  <a:pt x="32901" y="239409"/>
                  <a:pt x="26551" y="222476"/>
                </a:cubicBezTo>
                <a:cubicBezTo>
                  <a:pt x="20201" y="205543"/>
                  <a:pt x="-5728" y="191784"/>
                  <a:pt x="1151" y="158976"/>
                </a:cubicBezTo>
                <a:cubicBezTo>
                  <a:pt x="8030" y="126168"/>
                  <a:pt x="68884" y="5518"/>
                  <a:pt x="71001" y="2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190E4A59-1E24-A0B9-BF82-BEC9DB84D3F9}"/>
              </a:ext>
            </a:extLst>
          </p:cNvPr>
          <p:cNvSpPr/>
          <p:nvPr/>
        </p:nvSpPr>
        <p:spPr>
          <a:xfrm>
            <a:off x="2558139" y="2822406"/>
            <a:ext cx="48558" cy="236609"/>
          </a:xfrm>
          <a:custGeom>
            <a:avLst/>
            <a:gdLst>
              <a:gd name="connsiteX0" fmla="*/ 48536 w 48558"/>
              <a:gd name="connsiteY0" fmla="*/ 169 h 236609"/>
              <a:gd name="connsiteX1" fmla="*/ 7261 w 48558"/>
              <a:gd name="connsiteY1" fmla="*/ 127169 h 236609"/>
              <a:gd name="connsiteX2" fmla="*/ 13611 w 48558"/>
              <a:gd name="connsiteY2" fmla="*/ 231944 h 236609"/>
              <a:gd name="connsiteX3" fmla="*/ 13611 w 48558"/>
              <a:gd name="connsiteY3" fmla="*/ 206544 h 236609"/>
              <a:gd name="connsiteX4" fmla="*/ 911 w 48558"/>
              <a:gd name="connsiteY4" fmla="*/ 101769 h 236609"/>
              <a:gd name="connsiteX5" fmla="*/ 48536 w 48558"/>
              <a:gd name="connsiteY5" fmla="*/ 169 h 236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558" h="236609">
                <a:moveTo>
                  <a:pt x="48536" y="169"/>
                </a:moveTo>
                <a:cubicBezTo>
                  <a:pt x="49594" y="4402"/>
                  <a:pt x="13082" y="88540"/>
                  <a:pt x="7261" y="127169"/>
                </a:cubicBezTo>
                <a:cubicBezTo>
                  <a:pt x="1440" y="165798"/>
                  <a:pt x="12553" y="218715"/>
                  <a:pt x="13611" y="231944"/>
                </a:cubicBezTo>
                <a:cubicBezTo>
                  <a:pt x="14669" y="245173"/>
                  <a:pt x="15728" y="228240"/>
                  <a:pt x="13611" y="206544"/>
                </a:cubicBezTo>
                <a:cubicBezTo>
                  <a:pt x="11494" y="184848"/>
                  <a:pt x="-3851" y="131402"/>
                  <a:pt x="911" y="101769"/>
                </a:cubicBezTo>
                <a:cubicBezTo>
                  <a:pt x="5673" y="72136"/>
                  <a:pt x="47478" y="-4064"/>
                  <a:pt x="48536" y="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3E25A979-CA7D-AF7F-393A-5560E6938CE2}"/>
              </a:ext>
            </a:extLst>
          </p:cNvPr>
          <p:cNvSpPr/>
          <p:nvPr/>
        </p:nvSpPr>
        <p:spPr>
          <a:xfrm>
            <a:off x="2704667" y="4114154"/>
            <a:ext cx="621726" cy="122849"/>
          </a:xfrm>
          <a:custGeom>
            <a:avLst/>
            <a:gdLst>
              <a:gd name="connsiteX0" fmla="*/ 433 w 621726"/>
              <a:gd name="connsiteY0" fmla="*/ 646 h 122849"/>
              <a:gd name="connsiteX1" fmla="*/ 175058 w 621726"/>
              <a:gd name="connsiteY1" fmla="*/ 45096 h 122849"/>
              <a:gd name="connsiteX2" fmla="*/ 302058 w 621726"/>
              <a:gd name="connsiteY2" fmla="*/ 51446 h 122849"/>
              <a:gd name="connsiteX3" fmla="*/ 238558 w 621726"/>
              <a:gd name="connsiteY3" fmla="*/ 83196 h 122849"/>
              <a:gd name="connsiteX4" fmla="*/ 346508 w 621726"/>
              <a:gd name="connsiteY4" fmla="*/ 83196 h 122849"/>
              <a:gd name="connsiteX5" fmla="*/ 222683 w 621726"/>
              <a:gd name="connsiteY5" fmla="*/ 121296 h 122849"/>
              <a:gd name="connsiteX6" fmla="*/ 619558 w 621726"/>
              <a:gd name="connsiteY6" fmla="*/ 22871 h 122849"/>
              <a:gd name="connsiteX7" fmla="*/ 375083 w 621726"/>
              <a:gd name="connsiteY7" fmla="*/ 86371 h 122849"/>
              <a:gd name="connsiteX8" fmla="*/ 229033 w 621726"/>
              <a:gd name="connsiteY8" fmla="*/ 83196 h 122849"/>
              <a:gd name="connsiteX9" fmla="*/ 433 w 621726"/>
              <a:gd name="connsiteY9" fmla="*/ 646 h 122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1726" h="122849">
                <a:moveTo>
                  <a:pt x="433" y="646"/>
                </a:moveTo>
                <a:cubicBezTo>
                  <a:pt x="-8563" y="-5704"/>
                  <a:pt x="124787" y="36629"/>
                  <a:pt x="175058" y="45096"/>
                </a:cubicBezTo>
                <a:cubicBezTo>
                  <a:pt x="225329" y="53563"/>
                  <a:pt x="291475" y="45096"/>
                  <a:pt x="302058" y="51446"/>
                </a:cubicBezTo>
                <a:cubicBezTo>
                  <a:pt x="312641" y="57796"/>
                  <a:pt x="231150" y="77904"/>
                  <a:pt x="238558" y="83196"/>
                </a:cubicBezTo>
                <a:cubicBezTo>
                  <a:pt x="245966" y="88488"/>
                  <a:pt x="349154" y="76846"/>
                  <a:pt x="346508" y="83196"/>
                </a:cubicBezTo>
                <a:cubicBezTo>
                  <a:pt x="343862" y="89546"/>
                  <a:pt x="177175" y="131350"/>
                  <a:pt x="222683" y="121296"/>
                </a:cubicBezTo>
                <a:cubicBezTo>
                  <a:pt x="268191" y="111242"/>
                  <a:pt x="594158" y="28692"/>
                  <a:pt x="619558" y="22871"/>
                </a:cubicBezTo>
                <a:cubicBezTo>
                  <a:pt x="644958" y="17050"/>
                  <a:pt x="440170" y="76317"/>
                  <a:pt x="375083" y="86371"/>
                </a:cubicBezTo>
                <a:cubicBezTo>
                  <a:pt x="309996" y="96425"/>
                  <a:pt x="287771" y="94838"/>
                  <a:pt x="229033" y="83196"/>
                </a:cubicBezTo>
                <a:cubicBezTo>
                  <a:pt x="170296" y="71554"/>
                  <a:pt x="9429" y="6996"/>
                  <a:pt x="433" y="6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1D02F4DB-E47F-E148-634F-898631003733}"/>
              </a:ext>
            </a:extLst>
          </p:cNvPr>
          <p:cNvSpPr/>
          <p:nvPr/>
        </p:nvSpPr>
        <p:spPr>
          <a:xfrm>
            <a:off x="3225806" y="3663908"/>
            <a:ext cx="257171" cy="732882"/>
          </a:xfrm>
          <a:custGeom>
            <a:avLst/>
            <a:gdLst>
              <a:gd name="connsiteX0" fmla="*/ 257169 w 257171"/>
              <a:gd name="connsiteY0" fmla="*/ 42 h 732882"/>
              <a:gd name="connsiteX1" fmla="*/ 126994 w 257171"/>
              <a:gd name="connsiteY1" fmla="*/ 187367 h 732882"/>
              <a:gd name="connsiteX2" fmla="*/ 92069 w 257171"/>
              <a:gd name="connsiteY2" fmla="*/ 415967 h 732882"/>
              <a:gd name="connsiteX3" fmla="*/ 114294 w 257171"/>
              <a:gd name="connsiteY3" fmla="*/ 368342 h 732882"/>
              <a:gd name="connsiteX4" fmla="*/ 88894 w 257171"/>
              <a:gd name="connsiteY4" fmla="*/ 438192 h 732882"/>
              <a:gd name="connsiteX5" fmla="*/ 130169 w 257171"/>
              <a:gd name="connsiteY5" fmla="*/ 492167 h 732882"/>
              <a:gd name="connsiteX6" fmla="*/ 6344 w 257171"/>
              <a:gd name="connsiteY6" fmla="*/ 727117 h 732882"/>
              <a:gd name="connsiteX7" fmla="*/ 38094 w 257171"/>
              <a:gd name="connsiteY7" fmla="*/ 638217 h 732882"/>
              <a:gd name="connsiteX8" fmla="*/ 209544 w 257171"/>
              <a:gd name="connsiteY8" fmla="*/ 390567 h 732882"/>
              <a:gd name="connsiteX9" fmla="*/ 101594 w 257171"/>
              <a:gd name="connsiteY9" fmla="*/ 457242 h 732882"/>
              <a:gd name="connsiteX10" fmla="*/ 133344 w 257171"/>
              <a:gd name="connsiteY10" fmla="*/ 276267 h 732882"/>
              <a:gd name="connsiteX11" fmla="*/ 130169 w 257171"/>
              <a:gd name="connsiteY11" fmla="*/ 203242 h 732882"/>
              <a:gd name="connsiteX12" fmla="*/ 257169 w 257171"/>
              <a:gd name="connsiteY12" fmla="*/ 42 h 732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171" h="732882">
                <a:moveTo>
                  <a:pt x="257169" y="42"/>
                </a:moveTo>
                <a:cubicBezTo>
                  <a:pt x="256640" y="-2604"/>
                  <a:pt x="154511" y="118046"/>
                  <a:pt x="126994" y="187367"/>
                </a:cubicBezTo>
                <a:cubicBezTo>
                  <a:pt x="99477" y="256688"/>
                  <a:pt x="94186" y="385805"/>
                  <a:pt x="92069" y="415967"/>
                </a:cubicBezTo>
                <a:cubicBezTo>
                  <a:pt x="89952" y="446129"/>
                  <a:pt x="114823" y="364638"/>
                  <a:pt x="114294" y="368342"/>
                </a:cubicBezTo>
                <a:cubicBezTo>
                  <a:pt x="113765" y="372046"/>
                  <a:pt x="86248" y="417555"/>
                  <a:pt x="88894" y="438192"/>
                </a:cubicBezTo>
                <a:cubicBezTo>
                  <a:pt x="91540" y="458829"/>
                  <a:pt x="143927" y="444013"/>
                  <a:pt x="130169" y="492167"/>
                </a:cubicBezTo>
                <a:cubicBezTo>
                  <a:pt x="116411" y="540321"/>
                  <a:pt x="21690" y="702775"/>
                  <a:pt x="6344" y="727117"/>
                </a:cubicBezTo>
                <a:cubicBezTo>
                  <a:pt x="-9002" y="751459"/>
                  <a:pt x="4227" y="694309"/>
                  <a:pt x="38094" y="638217"/>
                </a:cubicBezTo>
                <a:cubicBezTo>
                  <a:pt x="71961" y="582125"/>
                  <a:pt x="198961" y="420730"/>
                  <a:pt x="209544" y="390567"/>
                </a:cubicBezTo>
                <a:cubicBezTo>
                  <a:pt x="220127" y="360405"/>
                  <a:pt x="114294" y="476292"/>
                  <a:pt x="101594" y="457242"/>
                </a:cubicBezTo>
                <a:cubicBezTo>
                  <a:pt x="88894" y="438192"/>
                  <a:pt x="128582" y="318600"/>
                  <a:pt x="133344" y="276267"/>
                </a:cubicBezTo>
                <a:cubicBezTo>
                  <a:pt x="138106" y="233934"/>
                  <a:pt x="106357" y="248750"/>
                  <a:pt x="130169" y="203242"/>
                </a:cubicBezTo>
                <a:cubicBezTo>
                  <a:pt x="153981" y="157734"/>
                  <a:pt x="257698" y="2688"/>
                  <a:pt x="257169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285F8679-D7B1-46F1-6DE0-42926C2F68C0}"/>
              </a:ext>
            </a:extLst>
          </p:cNvPr>
          <p:cNvSpPr/>
          <p:nvPr/>
        </p:nvSpPr>
        <p:spPr>
          <a:xfrm>
            <a:off x="3384474" y="3043758"/>
            <a:ext cx="146599" cy="583833"/>
          </a:xfrm>
          <a:custGeom>
            <a:avLst/>
            <a:gdLst>
              <a:gd name="connsiteX0" fmla="*/ 76 w 146599"/>
              <a:gd name="connsiteY0" fmla="*/ 1067 h 583833"/>
              <a:gd name="connsiteX1" fmla="*/ 133426 w 146599"/>
              <a:gd name="connsiteY1" fmla="*/ 550342 h 583833"/>
              <a:gd name="connsiteX2" fmla="*/ 133426 w 146599"/>
              <a:gd name="connsiteY2" fmla="*/ 499542 h 583833"/>
              <a:gd name="connsiteX3" fmla="*/ 146126 w 146599"/>
              <a:gd name="connsiteY3" fmla="*/ 302692 h 583833"/>
              <a:gd name="connsiteX4" fmla="*/ 114376 w 146599"/>
              <a:gd name="connsiteY4" fmla="*/ 407467 h 583833"/>
              <a:gd name="connsiteX5" fmla="*/ 76 w 146599"/>
              <a:gd name="connsiteY5" fmla="*/ 1067 h 583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599" h="583833">
                <a:moveTo>
                  <a:pt x="76" y="1067"/>
                </a:moveTo>
                <a:cubicBezTo>
                  <a:pt x="3251" y="24880"/>
                  <a:pt x="111201" y="467263"/>
                  <a:pt x="133426" y="550342"/>
                </a:cubicBezTo>
                <a:cubicBezTo>
                  <a:pt x="155651" y="633421"/>
                  <a:pt x="131309" y="540817"/>
                  <a:pt x="133426" y="499542"/>
                </a:cubicBezTo>
                <a:cubicBezTo>
                  <a:pt x="135543" y="458267"/>
                  <a:pt x="149301" y="318038"/>
                  <a:pt x="146126" y="302692"/>
                </a:cubicBezTo>
                <a:cubicBezTo>
                  <a:pt x="142951" y="287346"/>
                  <a:pt x="135014" y="455621"/>
                  <a:pt x="114376" y="407467"/>
                </a:cubicBezTo>
                <a:cubicBezTo>
                  <a:pt x="93739" y="359313"/>
                  <a:pt x="-3099" y="-22746"/>
                  <a:pt x="76" y="10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FD9AFE20-5233-1DA3-9D9F-3FBAAB8B882C}"/>
              </a:ext>
            </a:extLst>
          </p:cNvPr>
          <p:cNvSpPr/>
          <p:nvPr/>
        </p:nvSpPr>
        <p:spPr>
          <a:xfrm>
            <a:off x="2441238" y="2526961"/>
            <a:ext cx="238136" cy="165555"/>
          </a:xfrm>
          <a:custGeom>
            <a:avLst/>
            <a:gdLst>
              <a:gd name="connsiteX0" fmla="*/ 337 w 238136"/>
              <a:gd name="connsiteY0" fmla="*/ 165439 h 165555"/>
              <a:gd name="connsiteX1" fmla="*/ 127337 w 238136"/>
              <a:gd name="connsiteY1" fmla="*/ 44789 h 165555"/>
              <a:gd name="connsiteX2" fmla="*/ 86062 w 238136"/>
              <a:gd name="connsiteY2" fmla="*/ 92414 h 165555"/>
              <a:gd name="connsiteX3" fmla="*/ 171787 w 238136"/>
              <a:gd name="connsiteY3" fmla="*/ 19389 h 165555"/>
              <a:gd name="connsiteX4" fmla="*/ 235287 w 238136"/>
              <a:gd name="connsiteY4" fmla="*/ 339 h 165555"/>
              <a:gd name="connsiteX5" fmla="*/ 76537 w 238136"/>
              <a:gd name="connsiteY5" fmla="*/ 6689 h 165555"/>
              <a:gd name="connsiteX6" fmla="*/ 89237 w 238136"/>
              <a:gd name="connsiteY6" fmla="*/ 19389 h 165555"/>
              <a:gd name="connsiteX7" fmla="*/ 337 w 238136"/>
              <a:gd name="connsiteY7" fmla="*/ 165439 h 16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8136" h="165555">
                <a:moveTo>
                  <a:pt x="337" y="165439"/>
                </a:moveTo>
                <a:cubicBezTo>
                  <a:pt x="6687" y="169672"/>
                  <a:pt x="113050" y="56960"/>
                  <a:pt x="127337" y="44789"/>
                </a:cubicBezTo>
                <a:cubicBezTo>
                  <a:pt x="141624" y="32618"/>
                  <a:pt x="78654" y="96647"/>
                  <a:pt x="86062" y="92414"/>
                </a:cubicBezTo>
                <a:cubicBezTo>
                  <a:pt x="93470" y="88181"/>
                  <a:pt x="146916" y="34735"/>
                  <a:pt x="171787" y="19389"/>
                </a:cubicBezTo>
                <a:cubicBezTo>
                  <a:pt x="196658" y="4043"/>
                  <a:pt x="251162" y="2456"/>
                  <a:pt x="235287" y="339"/>
                </a:cubicBezTo>
                <a:cubicBezTo>
                  <a:pt x="219412" y="-1778"/>
                  <a:pt x="76537" y="6689"/>
                  <a:pt x="76537" y="6689"/>
                </a:cubicBezTo>
                <a:cubicBezTo>
                  <a:pt x="52195" y="9864"/>
                  <a:pt x="99291" y="-1778"/>
                  <a:pt x="89237" y="19389"/>
                </a:cubicBezTo>
                <a:cubicBezTo>
                  <a:pt x="79183" y="40556"/>
                  <a:pt x="-6013" y="161206"/>
                  <a:pt x="337" y="1654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5B9C4B20-9B24-8813-7A77-B576B2C78E46}"/>
              </a:ext>
            </a:extLst>
          </p:cNvPr>
          <p:cNvSpPr/>
          <p:nvPr/>
        </p:nvSpPr>
        <p:spPr>
          <a:xfrm>
            <a:off x="3292458" y="2609495"/>
            <a:ext cx="160118" cy="44101"/>
          </a:xfrm>
          <a:custGeom>
            <a:avLst/>
            <a:gdLst>
              <a:gd name="connsiteX0" fmla="*/ 17 w 160118"/>
              <a:gd name="connsiteY0" fmla="*/ 38455 h 44101"/>
              <a:gd name="connsiteX1" fmla="*/ 117492 w 160118"/>
              <a:gd name="connsiteY1" fmla="*/ 355 h 44101"/>
              <a:gd name="connsiteX2" fmla="*/ 88917 w 160118"/>
              <a:gd name="connsiteY2" fmla="*/ 19405 h 44101"/>
              <a:gd name="connsiteX3" fmla="*/ 158767 w 160118"/>
              <a:gd name="connsiteY3" fmla="*/ 19405 h 44101"/>
              <a:gd name="connsiteX4" fmla="*/ 127017 w 160118"/>
              <a:gd name="connsiteY4" fmla="*/ 41630 h 44101"/>
              <a:gd name="connsiteX5" fmla="*/ 17 w 160118"/>
              <a:gd name="connsiteY5" fmla="*/ 38455 h 4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118" h="44101">
                <a:moveTo>
                  <a:pt x="17" y="38455"/>
                </a:moveTo>
                <a:cubicBezTo>
                  <a:pt x="-1570" y="31576"/>
                  <a:pt x="102675" y="3530"/>
                  <a:pt x="117492" y="355"/>
                </a:cubicBezTo>
                <a:cubicBezTo>
                  <a:pt x="132309" y="-2820"/>
                  <a:pt x="82038" y="16230"/>
                  <a:pt x="88917" y="19405"/>
                </a:cubicBezTo>
                <a:cubicBezTo>
                  <a:pt x="95796" y="22580"/>
                  <a:pt x="152417" y="15701"/>
                  <a:pt x="158767" y="19405"/>
                </a:cubicBezTo>
                <a:cubicBezTo>
                  <a:pt x="165117" y="23109"/>
                  <a:pt x="148184" y="37926"/>
                  <a:pt x="127017" y="41630"/>
                </a:cubicBezTo>
                <a:cubicBezTo>
                  <a:pt x="105850" y="45334"/>
                  <a:pt x="1604" y="45334"/>
                  <a:pt x="17" y="384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ABC92FD6-4EF4-E446-B86F-409FF358D723}"/>
              </a:ext>
            </a:extLst>
          </p:cNvPr>
          <p:cNvSpPr/>
          <p:nvPr/>
        </p:nvSpPr>
        <p:spPr>
          <a:xfrm>
            <a:off x="2679402" y="2523987"/>
            <a:ext cx="148175" cy="79587"/>
          </a:xfrm>
          <a:custGeom>
            <a:avLst/>
            <a:gdLst>
              <a:gd name="connsiteX0" fmla="*/ 298 w 148175"/>
              <a:gd name="connsiteY0" fmla="*/ 138 h 79587"/>
              <a:gd name="connsiteX1" fmla="*/ 73323 w 148175"/>
              <a:gd name="connsiteY1" fmla="*/ 38238 h 79587"/>
              <a:gd name="connsiteX2" fmla="*/ 146348 w 148175"/>
              <a:gd name="connsiteY2" fmla="*/ 79513 h 79587"/>
              <a:gd name="connsiteX3" fmla="*/ 124123 w 148175"/>
              <a:gd name="connsiteY3" fmla="*/ 47763 h 79587"/>
              <a:gd name="connsiteX4" fmla="*/ 101898 w 148175"/>
              <a:gd name="connsiteY4" fmla="*/ 25538 h 79587"/>
              <a:gd name="connsiteX5" fmla="*/ 298 w 148175"/>
              <a:gd name="connsiteY5" fmla="*/ 138 h 7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175" h="79587">
                <a:moveTo>
                  <a:pt x="298" y="138"/>
                </a:moveTo>
                <a:cubicBezTo>
                  <a:pt x="-4464" y="2255"/>
                  <a:pt x="48981" y="25009"/>
                  <a:pt x="73323" y="38238"/>
                </a:cubicBezTo>
                <a:cubicBezTo>
                  <a:pt x="97665" y="51467"/>
                  <a:pt x="137881" y="77926"/>
                  <a:pt x="146348" y="79513"/>
                </a:cubicBezTo>
                <a:cubicBezTo>
                  <a:pt x="154815" y="81100"/>
                  <a:pt x="131531" y="56759"/>
                  <a:pt x="124123" y="47763"/>
                </a:cubicBezTo>
                <a:cubicBezTo>
                  <a:pt x="116715" y="38767"/>
                  <a:pt x="118831" y="30300"/>
                  <a:pt x="101898" y="25538"/>
                </a:cubicBezTo>
                <a:cubicBezTo>
                  <a:pt x="84965" y="20776"/>
                  <a:pt x="5060" y="-1979"/>
                  <a:pt x="298" y="1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EB17E637-9C2C-427A-81D8-EBEBCCBB9F7D}"/>
              </a:ext>
            </a:extLst>
          </p:cNvPr>
          <p:cNvSpPr/>
          <p:nvPr/>
        </p:nvSpPr>
        <p:spPr>
          <a:xfrm>
            <a:off x="3352049" y="2679181"/>
            <a:ext cx="271732" cy="77831"/>
          </a:xfrm>
          <a:custGeom>
            <a:avLst/>
            <a:gdLst>
              <a:gd name="connsiteX0" fmla="*/ 751 w 271732"/>
              <a:gd name="connsiteY0" fmla="*/ 519 h 77831"/>
              <a:gd name="connsiteX1" fmla="*/ 86476 w 271732"/>
              <a:gd name="connsiteY1" fmla="*/ 76719 h 77831"/>
              <a:gd name="connsiteX2" fmla="*/ 61076 w 271732"/>
              <a:gd name="connsiteY2" fmla="*/ 44969 h 77831"/>
              <a:gd name="connsiteX3" fmla="*/ 184901 w 271732"/>
              <a:gd name="connsiteY3" fmla="*/ 32269 h 77831"/>
              <a:gd name="connsiteX4" fmla="*/ 270626 w 271732"/>
              <a:gd name="connsiteY4" fmla="*/ 25919 h 77831"/>
              <a:gd name="connsiteX5" fmla="*/ 124576 w 271732"/>
              <a:gd name="connsiteY5" fmla="*/ 22744 h 77831"/>
              <a:gd name="connsiteX6" fmla="*/ 48376 w 271732"/>
              <a:gd name="connsiteY6" fmla="*/ 41794 h 77831"/>
              <a:gd name="connsiteX7" fmla="*/ 751 w 271732"/>
              <a:gd name="connsiteY7" fmla="*/ 519 h 7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1732" h="77831">
                <a:moveTo>
                  <a:pt x="751" y="519"/>
                </a:moveTo>
                <a:cubicBezTo>
                  <a:pt x="7101" y="6340"/>
                  <a:pt x="76422" y="69311"/>
                  <a:pt x="86476" y="76719"/>
                </a:cubicBezTo>
                <a:cubicBezTo>
                  <a:pt x="96530" y="84127"/>
                  <a:pt x="44672" y="52377"/>
                  <a:pt x="61076" y="44969"/>
                </a:cubicBezTo>
                <a:cubicBezTo>
                  <a:pt x="77480" y="37561"/>
                  <a:pt x="149976" y="35444"/>
                  <a:pt x="184901" y="32269"/>
                </a:cubicBezTo>
                <a:cubicBezTo>
                  <a:pt x="219826" y="29094"/>
                  <a:pt x="280680" y="27506"/>
                  <a:pt x="270626" y="25919"/>
                </a:cubicBezTo>
                <a:cubicBezTo>
                  <a:pt x="260572" y="24332"/>
                  <a:pt x="161618" y="20098"/>
                  <a:pt x="124576" y="22744"/>
                </a:cubicBezTo>
                <a:cubicBezTo>
                  <a:pt x="87534" y="25390"/>
                  <a:pt x="66897" y="43911"/>
                  <a:pt x="48376" y="41794"/>
                </a:cubicBezTo>
                <a:cubicBezTo>
                  <a:pt x="29855" y="39677"/>
                  <a:pt x="-5599" y="-5302"/>
                  <a:pt x="751" y="5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B2637634-8B52-3B84-1880-83B07D7F5521}"/>
              </a:ext>
            </a:extLst>
          </p:cNvPr>
          <p:cNvSpPr/>
          <p:nvPr/>
        </p:nvSpPr>
        <p:spPr>
          <a:xfrm>
            <a:off x="2475194" y="2678652"/>
            <a:ext cx="359222" cy="169458"/>
          </a:xfrm>
          <a:custGeom>
            <a:avLst/>
            <a:gdLst>
              <a:gd name="connsiteX0" fmla="*/ 4481 w 359222"/>
              <a:gd name="connsiteY0" fmla="*/ 118523 h 169458"/>
              <a:gd name="connsiteX1" fmla="*/ 188631 w 359222"/>
              <a:gd name="connsiteY1" fmla="*/ 77248 h 169458"/>
              <a:gd name="connsiteX2" fmla="*/ 356906 w 359222"/>
              <a:gd name="connsiteY2" fmla="*/ 1048 h 169458"/>
              <a:gd name="connsiteX3" fmla="*/ 277531 w 359222"/>
              <a:gd name="connsiteY3" fmla="*/ 42323 h 169458"/>
              <a:gd name="connsiteX4" fmla="*/ 150531 w 359222"/>
              <a:gd name="connsiteY4" fmla="*/ 169323 h 169458"/>
              <a:gd name="connsiteX5" fmla="*/ 226731 w 359222"/>
              <a:gd name="connsiteY5" fmla="*/ 67723 h 169458"/>
              <a:gd name="connsiteX6" fmla="*/ 71156 w 359222"/>
              <a:gd name="connsiteY6" fmla="*/ 112173 h 169458"/>
              <a:gd name="connsiteX7" fmla="*/ 4481 w 359222"/>
              <a:gd name="connsiteY7" fmla="*/ 118523 h 169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222" h="169458">
                <a:moveTo>
                  <a:pt x="4481" y="118523"/>
                </a:moveTo>
                <a:cubicBezTo>
                  <a:pt x="24060" y="112702"/>
                  <a:pt x="129894" y="96827"/>
                  <a:pt x="188631" y="77248"/>
                </a:cubicBezTo>
                <a:cubicBezTo>
                  <a:pt x="247368" y="57669"/>
                  <a:pt x="342089" y="6869"/>
                  <a:pt x="356906" y="1048"/>
                </a:cubicBezTo>
                <a:cubicBezTo>
                  <a:pt x="371723" y="-4773"/>
                  <a:pt x="311927" y="14277"/>
                  <a:pt x="277531" y="42323"/>
                </a:cubicBezTo>
                <a:cubicBezTo>
                  <a:pt x="243135" y="70369"/>
                  <a:pt x="158998" y="165090"/>
                  <a:pt x="150531" y="169323"/>
                </a:cubicBezTo>
                <a:cubicBezTo>
                  <a:pt x="142064" y="173556"/>
                  <a:pt x="239960" y="77248"/>
                  <a:pt x="226731" y="67723"/>
                </a:cubicBezTo>
                <a:cubicBezTo>
                  <a:pt x="213502" y="58198"/>
                  <a:pt x="108727" y="104236"/>
                  <a:pt x="71156" y="112173"/>
                </a:cubicBezTo>
                <a:cubicBezTo>
                  <a:pt x="33585" y="120110"/>
                  <a:pt x="-15098" y="124344"/>
                  <a:pt x="4481" y="1185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BF6A8DFD-D8B2-3631-533A-C771EE7FC054}"/>
              </a:ext>
            </a:extLst>
          </p:cNvPr>
          <p:cNvSpPr/>
          <p:nvPr/>
        </p:nvSpPr>
        <p:spPr>
          <a:xfrm>
            <a:off x="3677205" y="2769280"/>
            <a:ext cx="326612" cy="205120"/>
          </a:xfrm>
          <a:custGeom>
            <a:avLst/>
            <a:gdLst>
              <a:gd name="connsiteX0" fmla="*/ 8970 w 326612"/>
              <a:gd name="connsiteY0" fmla="*/ 8845 h 205120"/>
              <a:gd name="connsiteX1" fmla="*/ 224870 w 326612"/>
              <a:gd name="connsiteY1" fmla="*/ 202520 h 205120"/>
              <a:gd name="connsiteX2" fmla="*/ 155020 w 326612"/>
              <a:gd name="connsiteY2" fmla="*/ 116795 h 205120"/>
              <a:gd name="connsiteX3" fmla="*/ 116920 w 326612"/>
              <a:gd name="connsiteY3" fmla="*/ 62820 h 205120"/>
              <a:gd name="connsiteX4" fmla="*/ 256620 w 326612"/>
              <a:gd name="connsiteY4" fmla="*/ 167595 h 205120"/>
              <a:gd name="connsiteX5" fmla="*/ 180420 w 326612"/>
              <a:gd name="connsiteY5" fmla="*/ 88220 h 205120"/>
              <a:gd name="connsiteX6" fmla="*/ 326470 w 326612"/>
              <a:gd name="connsiteY6" fmla="*/ 164420 h 205120"/>
              <a:gd name="connsiteX7" fmla="*/ 205820 w 326612"/>
              <a:gd name="connsiteY7" fmla="*/ 94570 h 205120"/>
              <a:gd name="connsiteX8" fmla="*/ 123270 w 326612"/>
              <a:gd name="connsiteY8" fmla="*/ 53295 h 205120"/>
              <a:gd name="connsiteX9" fmla="*/ 215345 w 326612"/>
              <a:gd name="connsiteY9" fmla="*/ 202520 h 205120"/>
              <a:gd name="connsiteX10" fmla="*/ 116920 w 326612"/>
              <a:gd name="connsiteY10" fmla="*/ 123145 h 205120"/>
              <a:gd name="connsiteX11" fmla="*/ 50245 w 326612"/>
              <a:gd name="connsiteY11" fmla="*/ 40595 h 205120"/>
              <a:gd name="connsiteX12" fmla="*/ 8970 w 326612"/>
              <a:gd name="connsiteY12" fmla="*/ 8845 h 20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6612" h="205120">
                <a:moveTo>
                  <a:pt x="8970" y="8845"/>
                </a:moveTo>
                <a:cubicBezTo>
                  <a:pt x="38074" y="35833"/>
                  <a:pt x="200528" y="184528"/>
                  <a:pt x="224870" y="202520"/>
                </a:cubicBezTo>
                <a:cubicBezTo>
                  <a:pt x="249212" y="220512"/>
                  <a:pt x="173012" y="140078"/>
                  <a:pt x="155020" y="116795"/>
                </a:cubicBezTo>
                <a:cubicBezTo>
                  <a:pt x="137028" y="93512"/>
                  <a:pt x="99987" y="54353"/>
                  <a:pt x="116920" y="62820"/>
                </a:cubicBezTo>
                <a:cubicBezTo>
                  <a:pt x="133853" y="71287"/>
                  <a:pt x="246037" y="163362"/>
                  <a:pt x="256620" y="167595"/>
                </a:cubicBezTo>
                <a:cubicBezTo>
                  <a:pt x="267203" y="171828"/>
                  <a:pt x="168778" y="88749"/>
                  <a:pt x="180420" y="88220"/>
                </a:cubicBezTo>
                <a:cubicBezTo>
                  <a:pt x="192062" y="87691"/>
                  <a:pt x="322237" y="163362"/>
                  <a:pt x="326470" y="164420"/>
                </a:cubicBezTo>
                <a:cubicBezTo>
                  <a:pt x="330703" y="165478"/>
                  <a:pt x="239687" y="113091"/>
                  <a:pt x="205820" y="94570"/>
                </a:cubicBezTo>
                <a:cubicBezTo>
                  <a:pt x="171953" y="76049"/>
                  <a:pt x="121683" y="35303"/>
                  <a:pt x="123270" y="53295"/>
                </a:cubicBezTo>
                <a:cubicBezTo>
                  <a:pt x="124858" y="71287"/>
                  <a:pt x="216403" y="190878"/>
                  <a:pt x="215345" y="202520"/>
                </a:cubicBezTo>
                <a:cubicBezTo>
                  <a:pt x="214287" y="214162"/>
                  <a:pt x="144437" y="150133"/>
                  <a:pt x="116920" y="123145"/>
                </a:cubicBezTo>
                <a:cubicBezTo>
                  <a:pt x="89403" y="96158"/>
                  <a:pt x="71412" y="57528"/>
                  <a:pt x="50245" y="40595"/>
                </a:cubicBezTo>
                <a:cubicBezTo>
                  <a:pt x="29078" y="23662"/>
                  <a:pt x="-20134" y="-18143"/>
                  <a:pt x="8970" y="88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F66AFBBA-4DE4-92A6-5CD3-82BED6718C96}"/>
              </a:ext>
            </a:extLst>
          </p:cNvPr>
          <p:cNvSpPr/>
          <p:nvPr/>
        </p:nvSpPr>
        <p:spPr>
          <a:xfrm>
            <a:off x="2485985" y="2632287"/>
            <a:ext cx="179771" cy="66808"/>
          </a:xfrm>
          <a:custGeom>
            <a:avLst/>
            <a:gdLst>
              <a:gd name="connsiteX0" fmla="*/ 40 w 179771"/>
              <a:gd name="connsiteY0" fmla="*/ 66463 h 66808"/>
              <a:gd name="connsiteX1" fmla="*/ 69890 w 179771"/>
              <a:gd name="connsiteY1" fmla="*/ 28363 h 66808"/>
              <a:gd name="connsiteX2" fmla="*/ 177840 w 179771"/>
              <a:gd name="connsiteY2" fmla="*/ 28363 h 66808"/>
              <a:gd name="connsiteX3" fmla="*/ 133390 w 179771"/>
              <a:gd name="connsiteY3" fmla="*/ 9313 h 66808"/>
              <a:gd name="connsiteX4" fmla="*/ 60365 w 179771"/>
              <a:gd name="connsiteY4" fmla="*/ 2963 h 66808"/>
              <a:gd name="connsiteX5" fmla="*/ 40 w 179771"/>
              <a:gd name="connsiteY5" fmla="*/ 66463 h 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771" h="66808">
                <a:moveTo>
                  <a:pt x="40" y="66463"/>
                </a:moveTo>
                <a:cubicBezTo>
                  <a:pt x="1627" y="70696"/>
                  <a:pt x="40257" y="34713"/>
                  <a:pt x="69890" y="28363"/>
                </a:cubicBezTo>
                <a:cubicBezTo>
                  <a:pt x="99523" y="22013"/>
                  <a:pt x="167257" y="31538"/>
                  <a:pt x="177840" y="28363"/>
                </a:cubicBezTo>
                <a:cubicBezTo>
                  <a:pt x="188423" y="25188"/>
                  <a:pt x="152969" y="13546"/>
                  <a:pt x="133390" y="9313"/>
                </a:cubicBezTo>
                <a:cubicBezTo>
                  <a:pt x="113811" y="5080"/>
                  <a:pt x="77298" y="-4974"/>
                  <a:pt x="60365" y="2963"/>
                </a:cubicBezTo>
                <a:cubicBezTo>
                  <a:pt x="43432" y="10900"/>
                  <a:pt x="-1547" y="62230"/>
                  <a:pt x="40" y="664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E105B281-6599-E62F-98F0-9AF1D377C436}"/>
              </a:ext>
            </a:extLst>
          </p:cNvPr>
          <p:cNvSpPr/>
          <p:nvPr/>
        </p:nvSpPr>
        <p:spPr>
          <a:xfrm>
            <a:off x="3222512" y="2222361"/>
            <a:ext cx="200155" cy="232043"/>
          </a:xfrm>
          <a:custGeom>
            <a:avLst/>
            <a:gdLst>
              <a:gd name="connsiteX0" fmla="*/ 200138 w 200155"/>
              <a:gd name="connsiteY0" fmla="*/ 139 h 232043"/>
              <a:gd name="connsiteX1" fmla="*/ 66788 w 200155"/>
              <a:gd name="connsiteY1" fmla="*/ 63639 h 232043"/>
              <a:gd name="connsiteX2" fmla="*/ 73138 w 200155"/>
              <a:gd name="connsiteY2" fmla="*/ 184289 h 232043"/>
              <a:gd name="connsiteX3" fmla="*/ 54088 w 200155"/>
              <a:gd name="connsiteY3" fmla="*/ 127139 h 232043"/>
              <a:gd name="connsiteX4" fmla="*/ 50913 w 200155"/>
              <a:gd name="connsiteY4" fmla="*/ 231914 h 232043"/>
              <a:gd name="connsiteX5" fmla="*/ 113 w 200155"/>
              <a:gd name="connsiteY5" fmla="*/ 101739 h 232043"/>
              <a:gd name="connsiteX6" fmla="*/ 66788 w 200155"/>
              <a:gd name="connsiteY6" fmla="*/ 196989 h 232043"/>
              <a:gd name="connsiteX7" fmla="*/ 69963 w 200155"/>
              <a:gd name="connsiteY7" fmla="*/ 111264 h 232043"/>
              <a:gd name="connsiteX8" fmla="*/ 76313 w 200155"/>
              <a:gd name="connsiteY8" fmla="*/ 79514 h 232043"/>
              <a:gd name="connsiteX9" fmla="*/ 200138 w 200155"/>
              <a:gd name="connsiteY9" fmla="*/ 139 h 232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0155" h="232043">
                <a:moveTo>
                  <a:pt x="200138" y="139"/>
                </a:moveTo>
                <a:cubicBezTo>
                  <a:pt x="198550" y="-2507"/>
                  <a:pt x="87955" y="32947"/>
                  <a:pt x="66788" y="63639"/>
                </a:cubicBezTo>
                <a:cubicBezTo>
                  <a:pt x="45621" y="94331"/>
                  <a:pt x="75255" y="173706"/>
                  <a:pt x="73138" y="184289"/>
                </a:cubicBezTo>
                <a:cubicBezTo>
                  <a:pt x="71021" y="194872"/>
                  <a:pt x="57792" y="119202"/>
                  <a:pt x="54088" y="127139"/>
                </a:cubicBezTo>
                <a:cubicBezTo>
                  <a:pt x="50384" y="135076"/>
                  <a:pt x="59909" y="236147"/>
                  <a:pt x="50913" y="231914"/>
                </a:cubicBezTo>
                <a:cubicBezTo>
                  <a:pt x="41917" y="227681"/>
                  <a:pt x="-2533" y="107560"/>
                  <a:pt x="113" y="101739"/>
                </a:cubicBezTo>
                <a:cubicBezTo>
                  <a:pt x="2759" y="95918"/>
                  <a:pt x="55146" y="195402"/>
                  <a:pt x="66788" y="196989"/>
                </a:cubicBezTo>
                <a:cubicBezTo>
                  <a:pt x="78430" y="198576"/>
                  <a:pt x="68376" y="130843"/>
                  <a:pt x="69963" y="111264"/>
                </a:cubicBezTo>
                <a:cubicBezTo>
                  <a:pt x="71550" y="91685"/>
                  <a:pt x="60967" y="93802"/>
                  <a:pt x="76313" y="79514"/>
                </a:cubicBezTo>
                <a:cubicBezTo>
                  <a:pt x="91659" y="65227"/>
                  <a:pt x="201726" y="2785"/>
                  <a:pt x="200138" y="1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9D98ECE0-471C-9EA4-1E9F-94A1AA12CBF4}"/>
              </a:ext>
            </a:extLst>
          </p:cNvPr>
          <p:cNvSpPr/>
          <p:nvPr/>
        </p:nvSpPr>
        <p:spPr>
          <a:xfrm>
            <a:off x="3606499" y="2856777"/>
            <a:ext cx="346519" cy="407644"/>
          </a:xfrm>
          <a:custGeom>
            <a:avLst/>
            <a:gdLst>
              <a:gd name="connsiteX0" fmla="*/ 301 w 346519"/>
              <a:gd name="connsiteY0" fmla="*/ 723 h 407644"/>
              <a:gd name="connsiteX1" fmla="*/ 117776 w 346519"/>
              <a:gd name="connsiteY1" fmla="*/ 105498 h 407644"/>
              <a:gd name="connsiteX2" fmla="*/ 168576 w 346519"/>
              <a:gd name="connsiteY2" fmla="*/ 273773 h 407644"/>
              <a:gd name="connsiteX3" fmla="*/ 171751 w 346519"/>
              <a:gd name="connsiteY3" fmla="*/ 191223 h 407644"/>
              <a:gd name="connsiteX4" fmla="*/ 305101 w 346519"/>
              <a:gd name="connsiteY4" fmla="*/ 375373 h 407644"/>
              <a:gd name="connsiteX5" fmla="*/ 273351 w 346519"/>
              <a:gd name="connsiteY5" fmla="*/ 283298 h 407644"/>
              <a:gd name="connsiteX6" fmla="*/ 346376 w 346519"/>
              <a:gd name="connsiteY6" fmla="*/ 407123 h 407644"/>
              <a:gd name="connsiteX7" fmla="*/ 289226 w 346519"/>
              <a:gd name="connsiteY7" fmla="*/ 324573 h 407644"/>
              <a:gd name="connsiteX8" fmla="*/ 193976 w 346519"/>
              <a:gd name="connsiteY8" fmla="*/ 248373 h 407644"/>
              <a:gd name="connsiteX9" fmla="*/ 155876 w 346519"/>
              <a:gd name="connsiteY9" fmla="*/ 156298 h 407644"/>
              <a:gd name="connsiteX10" fmla="*/ 301 w 346519"/>
              <a:gd name="connsiteY10" fmla="*/ 723 h 407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6519" h="407644">
                <a:moveTo>
                  <a:pt x="301" y="723"/>
                </a:moveTo>
                <a:cubicBezTo>
                  <a:pt x="-6049" y="-7744"/>
                  <a:pt x="89730" y="59990"/>
                  <a:pt x="117776" y="105498"/>
                </a:cubicBezTo>
                <a:cubicBezTo>
                  <a:pt x="145822" y="151006"/>
                  <a:pt x="159580" y="259486"/>
                  <a:pt x="168576" y="273773"/>
                </a:cubicBezTo>
                <a:cubicBezTo>
                  <a:pt x="177572" y="288060"/>
                  <a:pt x="148997" y="174290"/>
                  <a:pt x="171751" y="191223"/>
                </a:cubicBezTo>
                <a:cubicBezTo>
                  <a:pt x="194505" y="208156"/>
                  <a:pt x="288168" y="360027"/>
                  <a:pt x="305101" y="375373"/>
                </a:cubicBezTo>
                <a:cubicBezTo>
                  <a:pt x="322034" y="390719"/>
                  <a:pt x="266472" y="278006"/>
                  <a:pt x="273351" y="283298"/>
                </a:cubicBezTo>
                <a:cubicBezTo>
                  <a:pt x="280230" y="288590"/>
                  <a:pt x="343730" y="400244"/>
                  <a:pt x="346376" y="407123"/>
                </a:cubicBezTo>
                <a:cubicBezTo>
                  <a:pt x="349022" y="414002"/>
                  <a:pt x="314626" y="351031"/>
                  <a:pt x="289226" y="324573"/>
                </a:cubicBezTo>
                <a:cubicBezTo>
                  <a:pt x="263826" y="298115"/>
                  <a:pt x="216201" y="276419"/>
                  <a:pt x="193976" y="248373"/>
                </a:cubicBezTo>
                <a:cubicBezTo>
                  <a:pt x="171751" y="220327"/>
                  <a:pt x="186568" y="193340"/>
                  <a:pt x="155876" y="156298"/>
                </a:cubicBezTo>
                <a:cubicBezTo>
                  <a:pt x="125184" y="119256"/>
                  <a:pt x="6651" y="9190"/>
                  <a:pt x="301" y="7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44B0ACED-4C34-F73D-8092-34A02B06E8EC}"/>
              </a:ext>
            </a:extLst>
          </p:cNvPr>
          <p:cNvSpPr/>
          <p:nvPr/>
        </p:nvSpPr>
        <p:spPr>
          <a:xfrm>
            <a:off x="2486025" y="2626808"/>
            <a:ext cx="350608" cy="87817"/>
          </a:xfrm>
          <a:custGeom>
            <a:avLst/>
            <a:gdLst>
              <a:gd name="connsiteX0" fmla="*/ 0 w 350608"/>
              <a:gd name="connsiteY0" fmla="*/ 87817 h 87817"/>
              <a:gd name="connsiteX1" fmla="*/ 342900 w 350608"/>
              <a:gd name="connsiteY1" fmla="*/ 2092 h 87817"/>
              <a:gd name="connsiteX2" fmla="*/ 231775 w 350608"/>
              <a:gd name="connsiteY2" fmla="*/ 27492 h 87817"/>
              <a:gd name="connsiteX3" fmla="*/ 149225 w 350608"/>
              <a:gd name="connsiteY3" fmla="*/ 40192 h 87817"/>
              <a:gd name="connsiteX4" fmla="*/ 149225 w 350608"/>
              <a:gd name="connsiteY4" fmla="*/ 40192 h 87817"/>
              <a:gd name="connsiteX5" fmla="*/ 0 w 350608"/>
              <a:gd name="connsiteY5" fmla="*/ 87817 h 87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608" h="87817">
                <a:moveTo>
                  <a:pt x="0" y="87817"/>
                </a:moveTo>
                <a:lnTo>
                  <a:pt x="342900" y="2092"/>
                </a:lnTo>
                <a:cubicBezTo>
                  <a:pt x="381529" y="-7962"/>
                  <a:pt x="264054" y="21142"/>
                  <a:pt x="231775" y="27492"/>
                </a:cubicBezTo>
                <a:cubicBezTo>
                  <a:pt x="199496" y="33842"/>
                  <a:pt x="149225" y="40192"/>
                  <a:pt x="149225" y="40192"/>
                </a:cubicBezTo>
                <a:lnTo>
                  <a:pt x="149225" y="40192"/>
                </a:lnTo>
                <a:lnTo>
                  <a:pt x="0" y="8781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59348E13-5FF1-5A37-956B-F3FA407A1EDC}"/>
              </a:ext>
            </a:extLst>
          </p:cNvPr>
          <p:cNvSpPr/>
          <p:nvPr/>
        </p:nvSpPr>
        <p:spPr>
          <a:xfrm>
            <a:off x="3586022" y="2586389"/>
            <a:ext cx="182703" cy="130715"/>
          </a:xfrm>
          <a:custGeom>
            <a:avLst/>
            <a:gdLst>
              <a:gd name="connsiteX0" fmla="*/ 1728 w 182703"/>
              <a:gd name="connsiteY0" fmla="*/ 1236 h 130715"/>
              <a:gd name="connsiteX1" fmla="*/ 74753 w 182703"/>
              <a:gd name="connsiteY1" fmla="*/ 64736 h 130715"/>
              <a:gd name="connsiteX2" fmla="*/ 182703 w 182703"/>
              <a:gd name="connsiteY2" fmla="*/ 118711 h 130715"/>
              <a:gd name="connsiteX3" fmla="*/ 182703 w 182703"/>
              <a:gd name="connsiteY3" fmla="*/ 118711 h 130715"/>
              <a:gd name="connsiteX4" fmla="*/ 147778 w 182703"/>
              <a:gd name="connsiteY4" fmla="*/ 125061 h 130715"/>
              <a:gd name="connsiteX5" fmla="*/ 1728 w 182703"/>
              <a:gd name="connsiteY5" fmla="*/ 1236 h 13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703" h="130715">
                <a:moveTo>
                  <a:pt x="1728" y="1236"/>
                </a:moveTo>
                <a:cubicBezTo>
                  <a:pt x="-10443" y="-8818"/>
                  <a:pt x="44591" y="45157"/>
                  <a:pt x="74753" y="64736"/>
                </a:cubicBezTo>
                <a:cubicBezTo>
                  <a:pt x="104916" y="84315"/>
                  <a:pt x="182703" y="118711"/>
                  <a:pt x="182703" y="118711"/>
                </a:cubicBezTo>
                <a:lnTo>
                  <a:pt x="182703" y="118711"/>
                </a:lnTo>
                <a:cubicBezTo>
                  <a:pt x="176882" y="119769"/>
                  <a:pt x="175295" y="140407"/>
                  <a:pt x="147778" y="125061"/>
                </a:cubicBezTo>
                <a:cubicBezTo>
                  <a:pt x="120261" y="109715"/>
                  <a:pt x="13899" y="11290"/>
                  <a:pt x="1728" y="12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3CC751B1-AFFE-447F-47AC-0A24A4674234}"/>
              </a:ext>
            </a:extLst>
          </p:cNvPr>
          <p:cNvSpPr/>
          <p:nvPr/>
        </p:nvSpPr>
        <p:spPr>
          <a:xfrm>
            <a:off x="3551451" y="2622546"/>
            <a:ext cx="149174" cy="89509"/>
          </a:xfrm>
          <a:custGeom>
            <a:avLst/>
            <a:gdLst>
              <a:gd name="connsiteX0" fmla="*/ 39474 w 149174"/>
              <a:gd name="connsiteY0" fmla="*/ 4 h 89509"/>
              <a:gd name="connsiteX1" fmla="*/ 68049 w 149174"/>
              <a:gd name="connsiteY1" fmla="*/ 57154 h 89509"/>
              <a:gd name="connsiteX2" fmla="*/ 1374 w 149174"/>
              <a:gd name="connsiteY2" fmla="*/ 88904 h 89509"/>
              <a:gd name="connsiteX3" fmla="*/ 141074 w 149174"/>
              <a:gd name="connsiteY3" fmla="*/ 76204 h 89509"/>
              <a:gd name="connsiteX4" fmla="*/ 125199 w 149174"/>
              <a:gd name="connsiteY4" fmla="*/ 53979 h 89509"/>
              <a:gd name="connsiteX5" fmla="*/ 39474 w 149174"/>
              <a:gd name="connsiteY5" fmla="*/ 4 h 89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174" h="89509">
                <a:moveTo>
                  <a:pt x="39474" y="4"/>
                </a:moveTo>
                <a:cubicBezTo>
                  <a:pt x="29949" y="533"/>
                  <a:pt x="74399" y="42337"/>
                  <a:pt x="68049" y="57154"/>
                </a:cubicBezTo>
                <a:cubicBezTo>
                  <a:pt x="61699" y="71971"/>
                  <a:pt x="-10797" y="85729"/>
                  <a:pt x="1374" y="88904"/>
                </a:cubicBezTo>
                <a:cubicBezTo>
                  <a:pt x="13545" y="92079"/>
                  <a:pt x="120437" y="82025"/>
                  <a:pt x="141074" y="76204"/>
                </a:cubicBezTo>
                <a:cubicBezTo>
                  <a:pt x="161711" y="70383"/>
                  <a:pt x="137899" y="61916"/>
                  <a:pt x="125199" y="53979"/>
                </a:cubicBezTo>
                <a:cubicBezTo>
                  <a:pt x="112499" y="46042"/>
                  <a:pt x="48999" y="-525"/>
                  <a:pt x="39474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FABAFF12-6EF6-2BE5-BA5D-4788CD0C2684}"/>
              </a:ext>
            </a:extLst>
          </p:cNvPr>
          <p:cNvSpPr/>
          <p:nvPr/>
        </p:nvSpPr>
        <p:spPr>
          <a:xfrm>
            <a:off x="2367174" y="1658331"/>
            <a:ext cx="1167463" cy="717046"/>
          </a:xfrm>
          <a:custGeom>
            <a:avLst/>
            <a:gdLst>
              <a:gd name="connsiteX0" fmla="*/ 1166601 w 1167463"/>
              <a:gd name="connsiteY0" fmla="*/ 72044 h 717046"/>
              <a:gd name="connsiteX1" fmla="*/ 280776 w 1167463"/>
              <a:gd name="connsiteY1" fmla="*/ 484794 h 717046"/>
              <a:gd name="connsiteX2" fmla="*/ 591926 w 1167463"/>
              <a:gd name="connsiteY2" fmla="*/ 367319 h 717046"/>
              <a:gd name="connsiteX3" fmla="*/ 1376 w 1167463"/>
              <a:gd name="connsiteY3" fmla="*/ 716569 h 717046"/>
              <a:gd name="connsiteX4" fmla="*/ 439526 w 1167463"/>
              <a:gd name="connsiteY4" fmla="*/ 437169 h 717046"/>
              <a:gd name="connsiteX5" fmla="*/ 785601 w 1167463"/>
              <a:gd name="connsiteY5" fmla="*/ 195869 h 717046"/>
              <a:gd name="connsiteX6" fmla="*/ 791951 w 1167463"/>
              <a:gd name="connsiteY6" fmla="*/ 246669 h 717046"/>
              <a:gd name="connsiteX7" fmla="*/ 1026901 w 1167463"/>
              <a:gd name="connsiteY7" fmla="*/ 2194 h 717046"/>
              <a:gd name="connsiteX8" fmla="*/ 455401 w 1167463"/>
              <a:gd name="connsiteY8" fmla="*/ 411769 h 717046"/>
              <a:gd name="connsiteX9" fmla="*/ 1166601 w 1167463"/>
              <a:gd name="connsiteY9" fmla="*/ 72044 h 717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7463" h="717046">
                <a:moveTo>
                  <a:pt x="1166601" y="72044"/>
                </a:moveTo>
                <a:cubicBezTo>
                  <a:pt x="1137497" y="84215"/>
                  <a:pt x="376555" y="435581"/>
                  <a:pt x="280776" y="484794"/>
                </a:cubicBezTo>
                <a:cubicBezTo>
                  <a:pt x="184997" y="534007"/>
                  <a:pt x="638493" y="328690"/>
                  <a:pt x="591926" y="367319"/>
                </a:cubicBezTo>
                <a:cubicBezTo>
                  <a:pt x="545359" y="405948"/>
                  <a:pt x="26776" y="704927"/>
                  <a:pt x="1376" y="716569"/>
                </a:cubicBezTo>
                <a:cubicBezTo>
                  <a:pt x="-24024" y="728211"/>
                  <a:pt x="308822" y="523952"/>
                  <a:pt x="439526" y="437169"/>
                </a:cubicBezTo>
                <a:cubicBezTo>
                  <a:pt x="570230" y="350386"/>
                  <a:pt x="726864" y="227619"/>
                  <a:pt x="785601" y="195869"/>
                </a:cubicBezTo>
                <a:cubicBezTo>
                  <a:pt x="844338" y="164119"/>
                  <a:pt x="751734" y="278948"/>
                  <a:pt x="791951" y="246669"/>
                </a:cubicBezTo>
                <a:cubicBezTo>
                  <a:pt x="832168" y="214390"/>
                  <a:pt x="1082993" y="-25323"/>
                  <a:pt x="1026901" y="2194"/>
                </a:cubicBezTo>
                <a:cubicBezTo>
                  <a:pt x="970809" y="29711"/>
                  <a:pt x="432118" y="398011"/>
                  <a:pt x="455401" y="411769"/>
                </a:cubicBezTo>
                <a:cubicBezTo>
                  <a:pt x="478684" y="425527"/>
                  <a:pt x="1195705" y="59873"/>
                  <a:pt x="1166601" y="7204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A0ADE722-8971-9CA6-D058-2E6F6C0F05B3}"/>
              </a:ext>
            </a:extLst>
          </p:cNvPr>
          <p:cNvSpPr/>
          <p:nvPr/>
        </p:nvSpPr>
        <p:spPr>
          <a:xfrm>
            <a:off x="2758451" y="1681780"/>
            <a:ext cx="864665" cy="474518"/>
          </a:xfrm>
          <a:custGeom>
            <a:avLst/>
            <a:gdLst>
              <a:gd name="connsiteX0" fmla="*/ 13324 w 864665"/>
              <a:gd name="connsiteY0" fmla="*/ 464520 h 474518"/>
              <a:gd name="connsiteX1" fmla="*/ 835649 w 864665"/>
              <a:gd name="connsiteY1" fmla="*/ 16845 h 474518"/>
              <a:gd name="connsiteX2" fmla="*/ 648324 w 864665"/>
              <a:gd name="connsiteY2" fmla="*/ 115270 h 474518"/>
              <a:gd name="connsiteX3" fmla="*/ 346699 w 864665"/>
              <a:gd name="connsiteY3" fmla="*/ 312120 h 474518"/>
              <a:gd name="connsiteX4" fmla="*/ 13324 w 864665"/>
              <a:gd name="connsiteY4" fmla="*/ 464520 h 47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665" h="474518">
                <a:moveTo>
                  <a:pt x="13324" y="464520"/>
                </a:moveTo>
                <a:cubicBezTo>
                  <a:pt x="94816" y="415308"/>
                  <a:pt x="729816" y="75053"/>
                  <a:pt x="835649" y="16845"/>
                </a:cubicBezTo>
                <a:cubicBezTo>
                  <a:pt x="941482" y="-41363"/>
                  <a:pt x="729816" y="66058"/>
                  <a:pt x="648324" y="115270"/>
                </a:cubicBezTo>
                <a:cubicBezTo>
                  <a:pt x="566832" y="164482"/>
                  <a:pt x="446712" y="256028"/>
                  <a:pt x="346699" y="312120"/>
                </a:cubicBezTo>
                <a:cubicBezTo>
                  <a:pt x="246687" y="368212"/>
                  <a:pt x="-68168" y="513732"/>
                  <a:pt x="13324" y="46452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EB5C9074-4B90-D24F-7BD7-0BE580D45D99}"/>
              </a:ext>
            </a:extLst>
          </p:cNvPr>
          <p:cNvSpPr/>
          <p:nvPr/>
        </p:nvSpPr>
        <p:spPr>
          <a:xfrm>
            <a:off x="3351774" y="1632244"/>
            <a:ext cx="556163" cy="915488"/>
          </a:xfrm>
          <a:custGeom>
            <a:avLst/>
            <a:gdLst>
              <a:gd name="connsiteX0" fmla="*/ 23251 w 556163"/>
              <a:gd name="connsiteY0" fmla="*/ 18756 h 915488"/>
              <a:gd name="connsiteX1" fmla="*/ 23251 w 556163"/>
              <a:gd name="connsiteY1" fmla="*/ 164806 h 915488"/>
              <a:gd name="connsiteX2" fmla="*/ 194701 w 556163"/>
              <a:gd name="connsiteY2" fmla="*/ 526756 h 915488"/>
              <a:gd name="connsiteX3" fmla="*/ 137551 w 556163"/>
              <a:gd name="connsiteY3" fmla="*/ 520406 h 915488"/>
              <a:gd name="connsiteX4" fmla="*/ 274076 w 556163"/>
              <a:gd name="connsiteY4" fmla="*/ 656931 h 915488"/>
              <a:gd name="connsiteX5" fmla="*/ 169301 w 556163"/>
              <a:gd name="connsiteY5" fmla="*/ 612481 h 915488"/>
              <a:gd name="connsiteX6" fmla="*/ 553476 w 556163"/>
              <a:gd name="connsiteY6" fmla="*/ 910931 h 915488"/>
              <a:gd name="connsiteX7" fmla="*/ 334401 w 556163"/>
              <a:gd name="connsiteY7" fmla="*/ 777581 h 915488"/>
              <a:gd name="connsiteX8" fmla="*/ 223276 w 556163"/>
              <a:gd name="connsiteY8" fmla="*/ 568031 h 915488"/>
              <a:gd name="connsiteX9" fmla="*/ 23251 w 556163"/>
              <a:gd name="connsiteY9" fmla="*/ 18756 h 91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6163" h="915488">
                <a:moveTo>
                  <a:pt x="23251" y="18756"/>
                </a:moveTo>
                <a:cubicBezTo>
                  <a:pt x="-10086" y="-48448"/>
                  <a:pt x="-5324" y="80139"/>
                  <a:pt x="23251" y="164806"/>
                </a:cubicBezTo>
                <a:cubicBezTo>
                  <a:pt x="51826" y="249473"/>
                  <a:pt x="175651" y="467489"/>
                  <a:pt x="194701" y="526756"/>
                </a:cubicBezTo>
                <a:cubicBezTo>
                  <a:pt x="213751" y="586023"/>
                  <a:pt x="124322" y="498710"/>
                  <a:pt x="137551" y="520406"/>
                </a:cubicBezTo>
                <a:cubicBezTo>
                  <a:pt x="150780" y="542102"/>
                  <a:pt x="268784" y="641585"/>
                  <a:pt x="274076" y="656931"/>
                </a:cubicBezTo>
                <a:cubicBezTo>
                  <a:pt x="279368" y="672277"/>
                  <a:pt x="122734" y="570148"/>
                  <a:pt x="169301" y="612481"/>
                </a:cubicBezTo>
                <a:cubicBezTo>
                  <a:pt x="215868" y="654814"/>
                  <a:pt x="525959" y="883414"/>
                  <a:pt x="553476" y="910931"/>
                </a:cubicBezTo>
                <a:cubicBezTo>
                  <a:pt x="580993" y="938448"/>
                  <a:pt x="389434" y="834731"/>
                  <a:pt x="334401" y="777581"/>
                </a:cubicBezTo>
                <a:cubicBezTo>
                  <a:pt x="279368" y="720431"/>
                  <a:pt x="277780" y="689210"/>
                  <a:pt x="223276" y="568031"/>
                </a:cubicBezTo>
                <a:cubicBezTo>
                  <a:pt x="168772" y="446852"/>
                  <a:pt x="56588" y="85960"/>
                  <a:pt x="23251" y="1875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07959F1A-00C3-8E17-9124-AA03708AB7F3}"/>
              </a:ext>
            </a:extLst>
          </p:cNvPr>
          <p:cNvSpPr/>
          <p:nvPr/>
        </p:nvSpPr>
        <p:spPr>
          <a:xfrm>
            <a:off x="3352775" y="2078827"/>
            <a:ext cx="149312" cy="256048"/>
          </a:xfrm>
          <a:custGeom>
            <a:avLst/>
            <a:gdLst>
              <a:gd name="connsiteX0" fmla="*/ 25 w 149312"/>
              <a:gd name="connsiteY0" fmla="*/ 798 h 256048"/>
              <a:gd name="connsiteX1" fmla="*/ 95275 w 149312"/>
              <a:gd name="connsiteY1" fmla="*/ 146848 h 256048"/>
              <a:gd name="connsiteX2" fmla="*/ 66700 w 149312"/>
              <a:gd name="connsiteY2" fmla="*/ 254798 h 256048"/>
              <a:gd name="connsiteX3" fmla="*/ 127025 w 149312"/>
              <a:gd name="connsiteY3" fmla="*/ 203998 h 256048"/>
              <a:gd name="connsiteX4" fmla="*/ 149250 w 149312"/>
              <a:gd name="connsiteY4" fmla="*/ 178598 h 256048"/>
              <a:gd name="connsiteX5" fmla="*/ 133375 w 149312"/>
              <a:gd name="connsiteY5" fmla="*/ 13498 h 256048"/>
              <a:gd name="connsiteX6" fmla="*/ 123850 w 149312"/>
              <a:gd name="connsiteY6" fmla="*/ 200823 h 256048"/>
              <a:gd name="connsiteX7" fmla="*/ 88925 w 149312"/>
              <a:gd name="connsiteY7" fmla="*/ 191298 h 256048"/>
              <a:gd name="connsiteX8" fmla="*/ 85750 w 149312"/>
              <a:gd name="connsiteY8" fmla="*/ 92873 h 256048"/>
              <a:gd name="connsiteX9" fmla="*/ 25 w 149312"/>
              <a:gd name="connsiteY9" fmla="*/ 798 h 25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9312" h="256048">
                <a:moveTo>
                  <a:pt x="25" y="798"/>
                </a:moveTo>
                <a:cubicBezTo>
                  <a:pt x="1612" y="9794"/>
                  <a:pt x="84163" y="104515"/>
                  <a:pt x="95275" y="146848"/>
                </a:cubicBezTo>
                <a:cubicBezTo>
                  <a:pt x="106387" y="189181"/>
                  <a:pt x="61408" y="245273"/>
                  <a:pt x="66700" y="254798"/>
                </a:cubicBezTo>
                <a:cubicBezTo>
                  <a:pt x="71992" y="264323"/>
                  <a:pt x="113267" y="216698"/>
                  <a:pt x="127025" y="203998"/>
                </a:cubicBezTo>
                <a:cubicBezTo>
                  <a:pt x="140783" y="191298"/>
                  <a:pt x="148192" y="210348"/>
                  <a:pt x="149250" y="178598"/>
                </a:cubicBezTo>
                <a:cubicBezTo>
                  <a:pt x="150308" y="146848"/>
                  <a:pt x="137608" y="9794"/>
                  <a:pt x="133375" y="13498"/>
                </a:cubicBezTo>
                <a:cubicBezTo>
                  <a:pt x="129142" y="17202"/>
                  <a:pt x="131258" y="171190"/>
                  <a:pt x="123850" y="200823"/>
                </a:cubicBezTo>
                <a:cubicBezTo>
                  <a:pt x="116442" y="230456"/>
                  <a:pt x="95275" y="209290"/>
                  <a:pt x="88925" y="191298"/>
                </a:cubicBezTo>
                <a:cubicBezTo>
                  <a:pt x="82575" y="173306"/>
                  <a:pt x="101096" y="124623"/>
                  <a:pt x="85750" y="92873"/>
                </a:cubicBezTo>
                <a:cubicBezTo>
                  <a:pt x="70404" y="61123"/>
                  <a:pt x="-1562" y="-8198"/>
                  <a:pt x="25" y="7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C1789B25-C9B9-D183-9D40-6089BE787ECD}"/>
              </a:ext>
            </a:extLst>
          </p:cNvPr>
          <p:cNvSpPr/>
          <p:nvPr/>
        </p:nvSpPr>
        <p:spPr>
          <a:xfrm>
            <a:off x="2707027" y="2828916"/>
            <a:ext cx="163392" cy="219284"/>
          </a:xfrm>
          <a:custGeom>
            <a:avLst/>
            <a:gdLst>
              <a:gd name="connsiteX0" fmla="*/ 23473 w 163392"/>
              <a:gd name="connsiteY0" fmla="*/ 9 h 219284"/>
              <a:gd name="connsiteX1" fmla="*/ 10773 w 163392"/>
              <a:gd name="connsiteY1" fmla="*/ 111134 h 219284"/>
              <a:gd name="connsiteX2" fmla="*/ 58398 w 163392"/>
              <a:gd name="connsiteY2" fmla="*/ 177809 h 219284"/>
              <a:gd name="connsiteX3" fmla="*/ 1248 w 163392"/>
              <a:gd name="connsiteY3" fmla="*/ 219084 h 219284"/>
              <a:gd name="connsiteX4" fmla="*/ 125073 w 163392"/>
              <a:gd name="connsiteY4" fmla="*/ 193684 h 219284"/>
              <a:gd name="connsiteX5" fmla="*/ 163173 w 163392"/>
              <a:gd name="connsiteY5" fmla="*/ 196859 h 219284"/>
              <a:gd name="connsiteX6" fmla="*/ 112373 w 163392"/>
              <a:gd name="connsiteY6" fmla="*/ 193684 h 219284"/>
              <a:gd name="connsiteX7" fmla="*/ 64748 w 163392"/>
              <a:gd name="connsiteY7" fmla="*/ 193684 h 219284"/>
              <a:gd name="connsiteX8" fmla="*/ 32998 w 163392"/>
              <a:gd name="connsiteY8" fmla="*/ 161934 h 219284"/>
              <a:gd name="connsiteX9" fmla="*/ 17123 w 163392"/>
              <a:gd name="connsiteY9" fmla="*/ 133359 h 219284"/>
              <a:gd name="connsiteX10" fmla="*/ 1248 w 163392"/>
              <a:gd name="connsiteY10" fmla="*/ 104784 h 219284"/>
              <a:gd name="connsiteX11" fmla="*/ 23473 w 163392"/>
              <a:gd name="connsiteY11" fmla="*/ 9 h 219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3392" h="219284">
                <a:moveTo>
                  <a:pt x="23473" y="9"/>
                </a:moveTo>
                <a:cubicBezTo>
                  <a:pt x="25061" y="1067"/>
                  <a:pt x="4952" y="81501"/>
                  <a:pt x="10773" y="111134"/>
                </a:cubicBezTo>
                <a:cubicBezTo>
                  <a:pt x="16594" y="140767"/>
                  <a:pt x="59986" y="159817"/>
                  <a:pt x="58398" y="177809"/>
                </a:cubicBezTo>
                <a:cubicBezTo>
                  <a:pt x="56811" y="195801"/>
                  <a:pt x="-9865" y="216438"/>
                  <a:pt x="1248" y="219084"/>
                </a:cubicBezTo>
                <a:cubicBezTo>
                  <a:pt x="12361" y="221730"/>
                  <a:pt x="98086" y="197388"/>
                  <a:pt x="125073" y="193684"/>
                </a:cubicBezTo>
                <a:cubicBezTo>
                  <a:pt x="152060" y="189980"/>
                  <a:pt x="165290" y="196859"/>
                  <a:pt x="163173" y="196859"/>
                </a:cubicBezTo>
                <a:cubicBezTo>
                  <a:pt x="161056" y="196859"/>
                  <a:pt x="128777" y="194213"/>
                  <a:pt x="112373" y="193684"/>
                </a:cubicBezTo>
                <a:cubicBezTo>
                  <a:pt x="95969" y="193155"/>
                  <a:pt x="77977" y="198976"/>
                  <a:pt x="64748" y="193684"/>
                </a:cubicBezTo>
                <a:cubicBezTo>
                  <a:pt x="51519" y="188392"/>
                  <a:pt x="40935" y="171988"/>
                  <a:pt x="32998" y="161934"/>
                </a:cubicBezTo>
                <a:cubicBezTo>
                  <a:pt x="25061" y="151880"/>
                  <a:pt x="17123" y="133359"/>
                  <a:pt x="17123" y="133359"/>
                </a:cubicBezTo>
                <a:cubicBezTo>
                  <a:pt x="11831" y="123834"/>
                  <a:pt x="-869" y="122246"/>
                  <a:pt x="1248" y="104784"/>
                </a:cubicBezTo>
                <a:cubicBezTo>
                  <a:pt x="3365" y="87322"/>
                  <a:pt x="21885" y="-1049"/>
                  <a:pt x="23473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3DE53261-ADE3-03AD-EA33-114D0F368412}"/>
              </a:ext>
            </a:extLst>
          </p:cNvPr>
          <p:cNvSpPr/>
          <p:nvPr/>
        </p:nvSpPr>
        <p:spPr>
          <a:xfrm>
            <a:off x="2713663" y="3032094"/>
            <a:ext cx="42437" cy="171601"/>
          </a:xfrm>
          <a:custGeom>
            <a:avLst/>
            <a:gdLst>
              <a:gd name="connsiteX0" fmla="*/ 20012 w 42437"/>
              <a:gd name="connsiteY0" fmla="*/ 31 h 171601"/>
              <a:gd name="connsiteX1" fmla="*/ 16837 w 42437"/>
              <a:gd name="connsiteY1" fmla="*/ 85756 h 171601"/>
              <a:gd name="connsiteX2" fmla="*/ 42237 w 42437"/>
              <a:gd name="connsiteY2" fmla="*/ 133381 h 171601"/>
              <a:gd name="connsiteX3" fmla="*/ 962 w 42437"/>
              <a:gd name="connsiteY3" fmla="*/ 171481 h 171601"/>
              <a:gd name="connsiteX4" fmla="*/ 13662 w 42437"/>
              <a:gd name="connsiteY4" fmla="*/ 142906 h 171601"/>
              <a:gd name="connsiteX5" fmla="*/ 20012 w 42437"/>
              <a:gd name="connsiteY5" fmla="*/ 76231 h 171601"/>
              <a:gd name="connsiteX6" fmla="*/ 20012 w 42437"/>
              <a:gd name="connsiteY6" fmla="*/ 31 h 17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37" h="171601">
                <a:moveTo>
                  <a:pt x="20012" y="31"/>
                </a:moveTo>
                <a:cubicBezTo>
                  <a:pt x="19483" y="1618"/>
                  <a:pt x="13133" y="63531"/>
                  <a:pt x="16837" y="85756"/>
                </a:cubicBezTo>
                <a:cubicBezTo>
                  <a:pt x="20541" y="107981"/>
                  <a:pt x="44883" y="119094"/>
                  <a:pt x="42237" y="133381"/>
                </a:cubicBezTo>
                <a:cubicBezTo>
                  <a:pt x="39591" y="147668"/>
                  <a:pt x="5724" y="169894"/>
                  <a:pt x="962" y="171481"/>
                </a:cubicBezTo>
                <a:cubicBezTo>
                  <a:pt x="-3800" y="173068"/>
                  <a:pt x="10487" y="158781"/>
                  <a:pt x="13662" y="142906"/>
                </a:cubicBezTo>
                <a:cubicBezTo>
                  <a:pt x="16837" y="127031"/>
                  <a:pt x="18954" y="95281"/>
                  <a:pt x="20012" y="76231"/>
                </a:cubicBezTo>
                <a:cubicBezTo>
                  <a:pt x="21070" y="57181"/>
                  <a:pt x="20541" y="-1556"/>
                  <a:pt x="20012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CA9B19D1-EC62-2D01-25FE-BCE8AB897EA3}"/>
              </a:ext>
            </a:extLst>
          </p:cNvPr>
          <p:cNvSpPr/>
          <p:nvPr/>
        </p:nvSpPr>
        <p:spPr>
          <a:xfrm>
            <a:off x="2695377" y="3130530"/>
            <a:ext cx="343306" cy="88920"/>
          </a:xfrm>
          <a:custGeom>
            <a:avLst/>
            <a:gdLst>
              <a:gd name="connsiteX0" fmla="*/ 198 w 343306"/>
              <a:gd name="connsiteY0" fmla="*/ 88920 h 88920"/>
              <a:gd name="connsiteX1" fmla="*/ 117673 w 343306"/>
              <a:gd name="connsiteY1" fmla="*/ 57170 h 88920"/>
              <a:gd name="connsiteX2" fmla="*/ 124023 w 343306"/>
              <a:gd name="connsiteY2" fmla="*/ 20 h 88920"/>
              <a:gd name="connsiteX3" fmla="*/ 155773 w 343306"/>
              <a:gd name="connsiteY3" fmla="*/ 50820 h 88920"/>
              <a:gd name="connsiteX4" fmla="*/ 212923 w 343306"/>
              <a:gd name="connsiteY4" fmla="*/ 66695 h 88920"/>
              <a:gd name="connsiteX5" fmla="*/ 203398 w 343306"/>
              <a:gd name="connsiteY5" fmla="*/ 63520 h 88920"/>
              <a:gd name="connsiteX6" fmla="*/ 289123 w 343306"/>
              <a:gd name="connsiteY6" fmla="*/ 69870 h 88920"/>
              <a:gd name="connsiteX7" fmla="*/ 343098 w 343306"/>
              <a:gd name="connsiteY7" fmla="*/ 79395 h 88920"/>
              <a:gd name="connsiteX8" fmla="*/ 270073 w 343306"/>
              <a:gd name="connsiteY8" fmla="*/ 73045 h 88920"/>
              <a:gd name="connsiteX9" fmla="*/ 149423 w 343306"/>
              <a:gd name="connsiteY9" fmla="*/ 57170 h 88920"/>
              <a:gd name="connsiteX10" fmla="*/ 198 w 343306"/>
              <a:gd name="connsiteY10" fmla="*/ 88920 h 88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3306" h="88920">
                <a:moveTo>
                  <a:pt x="198" y="88920"/>
                </a:moveTo>
                <a:cubicBezTo>
                  <a:pt x="-5094" y="88920"/>
                  <a:pt x="97036" y="71987"/>
                  <a:pt x="117673" y="57170"/>
                </a:cubicBezTo>
                <a:cubicBezTo>
                  <a:pt x="138310" y="42353"/>
                  <a:pt x="117673" y="1078"/>
                  <a:pt x="124023" y="20"/>
                </a:cubicBezTo>
                <a:cubicBezTo>
                  <a:pt x="130373" y="-1038"/>
                  <a:pt x="140957" y="39708"/>
                  <a:pt x="155773" y="50820"/>
                </a:cubicBezTo>
                <a:cubicBezTo>
                  <a:pt x="170589" y="61932"/>
                  <a:pt x="204986" y="64578"/>
                  <a:pt x="212923" y="66695"/>
                </a:cubicBezTo>
                <a:cubicBezTo>
                  <a:pt x="220860" y="68812"/>
                  <a:pt x="190698" y="62991"/>
                  <a:pt x="203398" y="63520"/>
                </a:cubicBezTo>
                <a:cubicBezTo>
                  <a:pt x="216098" y="64049"/>
                  <a:pt x="265840" y="67224"/>
                  <a:pt x="289123" y="69870"/>
                </a:cubicBezTo>
                <a:cubicBezTo>
                  <a:pt x="312406" y="72516"/>
                  <a:pt x="346273" y="78866"/>
                  <a:pt x="343098" y="79395"/>
                </a:cubicBezTo>
                <a:cubicBezTo>
                  <a:pt x="339923" y="79924"/>
                  <a:pt x="302352" y="76749"/>
                  <a:pt x="270073" y="73045"/>
                </a:cubicBezTo>
                <a:cubicBezTo>
                  <a:pt x="237794" y="69341"/>
                  <a:pt x="192815" y="54524"/>
                  <a:pt x="149423" y="57170"/>
                </a:cubicBezTo>
                <a:cubicBezTo>
                  <a:pt x="106031" y="59816"/>
                  <a:pt x="5490" y="88920"/>
                  <a:pt x="198" y="889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898BF042-760D-4BDD-146F-EEEE2C06D9A0}"/>
              </a:ext>
            </a:extLst>
          </p:cNvPr>
          <p:cNvSpPr/>
          <p:nvPr/>
        </p:nvSpPr>
        <p:spPr>
          <a:xfrm>
            <a:off x="2990153" y="3193517"/>
            <a:ext cx="242884" cy="92557"/>
          </a:xfrm>
          <a:custGeom>
            <a:avLst/>
            <a:gdLst>
              <a:gd name="connsiteX0" fmla="*/ 697 w 242884"/>
              <a:gd name="connsiteY0" fmla="*/ 19583 h 92557"/>
              <a:gd name="connsiteX1" fmla="*/ 143572 w 242884"/>
              <a:gd name="connsiteY1" fmla="*/ 29108 h 92557"/>
              <a:gd name="connsiteX2" fmla="*/ 175322 w 242884"/>
              <a:gd name="connsiteY2" fmla="*/ 51333 h 92557"/>
              <a:gd name="connsiteX3" fmla="*/ 159447 w 242884"/>
              <a:gd name="connsiteY3" fmla="*/ 533 h 92557"/>
              <a:gd name="connsiteX4" fmla="*/ 238822 w 242884"/>
              <a:gd name="connsiteY4" fmla="*/ 89433 h 92557"/>
              <a:gd name="connsiteX5" fmla="*/ 210247 w 242884"/>
              <a:gd name="connsiteY5" fmla="*/ 67208 h 92557"/>
              <a:gd name="connsiteX6" fmla="*/ 697 w 242884"/>
              <a:gd name="connsiteY6" fmla="*/ 19583 h 92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884" h="92557">
                <a:moveTo>
                  <a:pt x="697" y="19583"/>
                </a:moveTo>
                <a:cubicBezTo>
                  <a:pt x="-10415" y="13233"/>
                  <a:pt x="114468" y="23816"/>
                  <a:pt x="143572" y="29108"/>
                </a:cubicBezTo>
                <a:cubicBezTo>
                  <a:pt x="172676" y="34400"/>
                  <a:pt x="172676" y="56095"/>
                  <a:pt x="175322" y="51333"/>
                </a:cubicBezTo>
                <a:cubicBezTo>
                  <a:pt x="177968" y="46571"/>
                  <a:pt x="148864" y="-5817"/>
                  <a:pt x="159447" y="533"/>
                </a:cubicBezTo>
                <a:cubicBezTo>
                  <a:pt x="170030" y="6883"/>
                  <a:pt x="230355" y="78321"/>
                  <a:pt x="238822" y="89433"/>
                </a:cubicBezTo>
                <a:cubicBezTo>
                  <a:pt x="247289" y="100545"/>
                  <a:pt x="244643" y="79379"/>
                  <a:pt x="210247" y="67208"/>
                </a:cubicBezTo>
                <a:cubicBezTo>
                  <a:pt x="175851" y="55037"/>
                  <a:pt x="11809" y="25933"/>
                  <a:pt x="697" y="195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E2FFAABE-8F55-6586-2CA1-66846F01E882}"/>
              </a:ext>
            </a:extLst>
          </p:cNvPr>
          <p:cNvSpPr/>
          <p:nvPr/>
        </p:nvSpPr>
        <p:spPr>
          <a:xfrm>
            <a:off x="2491234" y="3697526"/>
            <a:ext cx="45591" cy="551877"/>
          </a:xfrm>
          <a:custGeom>
            <a:avLst/>
            <a:gdLst>
              <a:gd name="connsiteX0" fmla="*/ 23366 w 45591"/>
              <a:gd name="connsiteY0" fmla="*/ 7699 h 551877"/>
              <a:gd name="connsiteX1" fmla="*/ 45591 w 45591"/>
              <a:gd name="connsiteY1" fmla="*/ 544274 h 551877"/>
              <a:gd name="connsiteX2" fmla="*/ 23366 w 45591"/>
              <a:gd name="connsiteY2" fmla="*/ 315674 h 551877"/>
              <a:gd name="connsiteX3" fmla="*/ 1141 w 45591"/>
              <a:gd name="connsiteY3" fmla="*/ 204549 h 551877"/>
              <a:gd name="connsiteX4" fmla="*/ 4316 w 45591"/>
              <a:gd name="connsiteY4" fmla="*/ 223599 h 551877"/>
              <a:gd name="connsiteX5" fmla="*/ 23366 w 45591"/>
              <a:gd name="connsiteY5" fmla="*/ 7699 h 55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91" h="551877">
                <a:moveTo>
                  <a:pt x="23366" y="7699"/>
                </a:moveTo>
                <a:cubicBezTo>
                  <a:pt x="30245" y="61145"/>
                  <a:pt x="45591" y="492945"/>
                  <a:pt x="45591" y="544274"/>
                </a:cubicBezTo>
                <a:cubicBezTo>
                  <a:pt x="45591" y="595603"/>
                  <a:pt x="30774" y="372295"/>
                  <a:pt x="23366" y="315674"/>
                </a:cubicBezTo>
                <a:cubicBezTo>
                  <a:pt x="15958" y="259053"/>
                  <a:pt x="4316" y="219895"/>
                  <a:pt x="1141" y="204549"/>
                </a:cubicBezTo>
                <a:cubicBezTo>
                  <a:pt x="-2034" y="189203"/>
                  <a:pt x="2199" y="251645"/>
                  <a:pt x="4316" y="223599"/>
                </a:cubicBezTo>
                <a:cubicBezTo>
                  <a:pt x="6433" y="195553"/>
                  <a:pt x="16487" y="-45747"/>
                  <a:pt x="23366" y="76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4A494231-FCE8-1F5C-3CA9-10F6873F5873}"/>
              </a:ext>
            </a:extLst>
          </p:cNvPr>
          <p:cNvSpPr/>
          <p:nvPr/>
        </p:nvSpPr>
        <p:spPr>
          <a:xfrm>
            <a:off x="2406328" y="3786300"/>
            <a:ext cx="218060" cy="722922"/>
          </a:xfrm>
          <a:custGeom>
            <a:avLst/>
            <a:gdLst>
              <a:gd name="connsiteX0" fmla="*/ 41597 w 218060"/>
              <a:gd name="connsiteY0" fmla="*/ 1475 h 722922"/>
              <a:gd name="connsiteX1" fmla="*/ 98747 w 218060"/>
              <a:gd name="connsiteY1" fmla="*/ 366600 h 722922"/>
              <a:gd name="connsiteX2" fmla="*/ 105097 w 218060"/>
              <a:gd name="connsiteY2" fmla="*/ 350725 h 722922"/>
              <a:gd name="connsiteX3" fmla="*/ 108272 w 218060"/>
              <a:gd name="connsiteY3" fmla="*/ 519000 h 722922"/>
              <a:gd name="connsiteX4" fmla="*/ 155897 w 218060"/>
              <a:gd name="connsiteY4" fmla="*/ 639650 h 722922"/>
              <a:gd name="connsiteX5" fmla="*/ 108272 w 218060"/>
              <a:gd name="connsiteY5" fmla="*/ 582500 h 722922"/>
              <a:gd name="connsiteX6" fmla="*/ 216222 w 218060"/>
              <a:gd name="connsiteY6" fmla="*/ 722200 h 722922"/>
              <a:gd name="connsiteX7" fmla="*/ 168597 w 218060"/>
              <a:gd name="connsiteY7" fmla="*/ 626950 h 722922"/>
              <a:gd name="connsiteX8" fmla="*/ 70172 w 218060"/>
              <a:gd name="connsiteY8" fmla="*/ 411050 h 722922"/>
              <a:gd name="connsiteX9" fmla="*/ 322 w 218060"/>
              <a:gd name="connsiteY9" fmla="*/ 265000 h 722922"/>
              <a:gd name="connsiteX10" fmla="*/ 44772 w 218060"/>
              <a:gd name="connsiteY10" fmla="*/ 379300 h 722922"/>
              <a:gd name="connsiteX11" fmla="*/ 60647 w 218060"/>
              <a:gd name="connsiteY11" fmla="*/ 242775 h 722922"/>
              <a:gd name="connsiteX12" fmla="*/ 41597 w 218060"/>
              <a:gd name="connsiteY12" fmla="*/ 1475 h 722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8060" h="722922">
                <a:moveTo>
                  <a:pt x="41597" y="1475"/>
                </a:moveTo>
                <a:cubicBezTo>
                  <a:pt x="47947" y="22112"/>
                  <a:pt x="88164" y="308392"/>
                  <a:pt x="98747" y="366600"/>
                </a:cubicBezTo>
                <a:cubicBezTo>
                  <a:pt x="109330" y="424808"/>
                  <a:pt x="103510" y="325325"/>
                  <a:pt x="105097" y="350725"/>
                </a:cubicBezTo>
                <a:cubicBezTo>
                  <a:pt x="106685" y="376125"/>
                  <a:pt x="99805" y="470846"/>
                  <a:pt x="108272" y="519000"/>
                </a:cubicBezTo>
                <a:cubicBezTo>
                  <a:pt x="116739" y="567154"/>
                  <a:pt x="155897" y="629067"/>
                  <a:pt x="155897" y="639650"/>
                </a:cubicBezTo>
                <a:cubicBezTo>
                  <a:pt x="155897" y="650233"/>
                  <a:pt x="98218" y="568742"/>
                  <a:pt x="108272" y="582500"/>
                </a:cubicBezTo>
                <a:cubicBezTo>
                  <a:pt x="118326" y="596258"/>
                  <a:pt x="206168" y="714792"/>
                  <a:pt x="216222" y="722200"/>
                </a:cubicBezTo>
                <a:cubicBezTo>
                  <a:pt x="226276" y="729608"/>
                  <a:pt x="192939" y="678808"/>
                  <a:pt x="168597" y="626950"/>
                </a:cubicBezTo>
                <a:cubicBezTo>
                  <a:pt x="144255" y="575092"/>
                  <a:pt x="98218" y="471375"/>
                  <a:pt x="70172" y="411050"/>
                </a:cubicBezTo>
                <a:cubicBezTo>
                  <a:pt x="42126" y="350725"/>
                  <a:pt x="4555" y="270292"/>
                  <a:pt x="322" y="265000"/>
                </a:cubicBezTo>
                <a:cubicBezTo>
                  <a:pt x="-3911" y="259708"/>
                  <a:pt x="34718" y="383004"/>
                  <a:pt x="44772" y="379300"/>
                </a:cubicBezTo>
                <a:cubicBezTo>
                  <a:pt x="54826" y="375596"/>
                  <a:pt x="64880" y="303100"/>
                  <a:pt x="60647" y="242775"/>
                </a:cubicBezTo>
                <a:cubicBezTo>
                  <a:pt x="56414" y="182450"/>
                  <a:pt x="35247" y="-19162"/>
                  <a:pt x="41597" y="14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B9C93961-794C-E08B-CA07-ADF2E10D976A}"/>
              </a:ext>
            </a:extLst>
          </p:cNvPr>
          <p:cNvSpPr/>
          <p:nvPr/>
        </p:nvSpPr>
        <p:spPr>
          <a:xfrm>
            <a:off x="3079644" y="3070211"/>
            <a:ext cx="181081" cy="133480"/>
          </a:xfrm>
          <a:custGeom>
            <a:avLst/>
            <a:gdLst>
              <a:gd name="connsiteX0" fmla="*/ 106 w 181081"/>
              <a:gd name="connsiteY0" fmla="*/ 14 h 133480"/>
              <a:gd name="connsiteX1" fmla="*/ 54081 w 181081"/>
              <a:gd name="connsiteY1" fmla="*/ 73039 h 133480"/>
              <a:gd name="connsiteX2" fmla="*/ 54081 w 181081"/>
              <a:gd name="connsiteY2" fmla="*/ 133364 h 133480"/>
              <a:gd name="connsiteX3" fmla="*/ 73131 w 181081"/>
              <a:gd name="connsiteY3" fmla="*/ 88914 h 133480"/>
              <a:gd name="connsiteX4" fmla="*/ 181081 w 181081"/>
              <a:gd name="connsiteY4" fmla="*/ 111139 h 133480"/>
              <a:gd name="connsiteX5" fmla="*/ 98531 w 181081"/>
              <a:gd name="connsiteY5" fmla="*/ 79389 h 133480"/>
              <a:gd name="connsiteX6" fmla="*/ 69956 w 181081"/>
              <a:gd name="connsiteY6" fmla="*/ 66689 h 133480"/>
              <a:gd name="connsiteX7" fmla="*/ 106 w 181081"/>
              <a:gd name="connsiteY7" fmla="*/ 14 h 13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1081" h="133480">
                <a:moveTo>
                  <a:pt x="106" y="14"/>
                </a:moveTo>
                <a:cubicBezTo>
                  <a:pt x="-2540" y="1072"/>
                  <a:pt x="45085" y="50814"/>
                  <a:pt x="54081" y="73039"/>
                </a:cubicBezTo>
                <a:cubicBezTo>
                  <a:pt x="63077" y="95264"/>
                  <a:pt x="50906" y="130718"/>
                  <a:pt x="54081" y="133364"/>
                </a:cubicBezTo>
                <a:cubicBezTo>
                  <a:pt x="57256" y="136010"/>
                  <a:pt x="51964" y="92618"/>
                  <a:pt x="73131" y="88914"/>
                </a:cubicBezTo>
                <a:cubicBezTo>
                  <a:pt x="94298" y="85210"/>
                  <a:pt x="176848" y="112726"/>
                  <a:pt x="181081" y="111139"/>
                </a:cubicBezTo>
                <a:lnTo>
                  <a:pt x="98531" y="79389"/>
                </a:lnTo>
                <a:cubicBezTo>
                  <a:pt x="80010" y="71981"/>
                  <a:pt x="84773" y="76214"/>
                  <a:pt x="69956" y="66689"/>
                </a:cubicBezTo>
                <a:cubicBezTo>
                  <a:pt x="55139" y="57164"/>
                  <a:pt x="2752" y="-1044"/>
                  <a:pt x="106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51F3B8BD-AED7-51BD-E70B-410439EB3C30}"/>
              </a:ext>
            </a:extLst>
          </p:cNvPr>
          <p:cNvSpPr/>
          <p:nvPr/>
        </p:nvSpPr>
        <p:spPr>
          <a:xfrm>
            <a:off x="2336263" y="1720265"/>
            <a:ext cx="1246821" cy="721741"/>
          </a:xfrm>
          <a:custGeom>
            <a:avLst/>
            <a:gdLst>
              <a:gd name="connsiteX0" fmla="*/ 22762 w 1246821"/>
              <a:gd name="connsiteY0" fmla="*/ 721310 h 721741"/>
              <a:gd name="connsiteX1" fmla="*/ 1216562 w 1246821"/>
              <a:gd name="connsiteY1" fmla="*/ 70435 h 721741"/>
              <a:gd name="connsiteX2" fmla="*/ 908587 w 1246821"/>
              <a:gd name="connsiteY2" fmla="*/ 226010 h 721741"/>
              <a:gd name="connsiteX3" fmla="*/ 1121312 w 1246821"/>
              <a:gd name="connsiteY3" fmla="*/ 585 h 721741"/>
              <a:gd name="connsiteX4" fmla="*/ 397412 w 1246821"/>
              <a:gd name="connsiteY4" fmla="*/ 162510 h 721741"/>
              <a:gd name="connsiteX5" fmla="*/ 54512 w 1246821"/>
              <a:gd name="connsiteY5" fmla="*/ 219660 h 721741"/>
              <a:gd name="connsiteX6" fmla="*/ 403762 w 1246821"/>
              <a:gd name="connsiteY6" fmla="*/ 172035 h 721741"/>
              <a:gd name="connsiteX7" fmla="*/ 22762 w 1246821"/>
              <a:gd name="connsiteY7" fmla="*/ 721310 h 721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6821" h="721741">
                <a:moveTo>
                  <a:pt x="22762" y="721310"/>
                </a:moveTo>
                <a:cubicBezTo>
                  <a:pt x="158229" y="704377"/>
                  <a:pt x="1068925" y="152985"/>
                  <a:pt x="1216562" y="70435"/>
                </a:cubicBezTo>
                <a:cubicBezTo>
                  <a:pt x="1364199" y="-12115"/>
                  <a:pt x="924462" y="237652"/>
                  <a:pt x="908587" y="226010"/>
                </a:cubicBezTo>
                <a:cubicBezTo>
                  <a:pt x="892712" y="214368"/>
                  <a:pt x="1206508" y="11168"/>
                  <a:pt x="1121312" y="585"/>
                </a:cubicBezTo>
                <a:cubicBezTo>
                  <a:pt x="1036116" y="-9998"/>
                  <a:pt x="575212" y="125997"/>
                  <a:pt x="397412" y="162510"/>
                </a:cubicBezTo>
                <a:cubicBezTo>
                  <a:pt x="219612" y="199023"/>
                  <a:pt x="53454" y="218072"/>
                  <a:pt x="54512" y="219660"/>
                </a:cubicBezTo>
                <a:cubicBezTo>
                  <a:pt x="55570" y="221248"/>
                  <a:pt x="406937" y="92131"/>
                  <a:pt x="403762" y="172035"/>
                </a:cubicBezTo>
                <a:cubicBezTo>
                  <a:pt x="400587" y="251939"/>
                  <a:pt x="-112705" y="738243"/>
                  <a:pt x="22762" y="72131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B79818FC-4B0F-2E52-4C43-76D0AEE0F7BF}"/>
              </a:ext>
            </a:extLst>
          </p:cNvPr>
          <p:cNvSpPr/>
          <p:nvPr/>
        </p:nvSpPr>
        <p:spPr>
          <a:xfrm>
            <a:off x="2678084" y="1643788"/>
            <a:ext cx="1396939" cy="871760"/>
          </a:xfrm>
          <a:custGeom>
            <a:avLst/>
            <a:gdLst>
              <a:gd name="connsiteX0" fmla="*/ 808066 w 1396939"/>
              <a:gd name="connsiteY0" fmla="*/ 862 h 871760"/>
              <a:gd name="connsiteX1" fmla="*/ 274666 w 1396939"/>
              <a:gd name="connsiteY1" fmla="*/ 254862 h 871760"/>
              <a:gd name="connsiteX2" fmla="*/ 1616 w 1396939"/>
              <a:gd name="connsiteY2" fmla="*/ 642212 h 871760"/>
              <a:gd name="connsiteX3" fmla="*/ 157191 w 1396939"/>
              <a:gd name="connsiteY3" fmla="*/ 527912 h 871760"/>
              <a:gd name="connsiteX4" fmla="*/ 65116 w 1396939"/>
              <a:gd name="connsiteY4" fmla="*/ 835887 h 871760"/>
              <a:gd name="connsiteX5" fmla="*/ 204816 w 1396939"/>
              <a:gd name="connsiteY5" fmla="*/ 661262 h 871760"/>
              <a:gd name="connsiteX6" fmla="*/ 430241 w 1396939"/>
              <a:gd name="connsiteY6" fmla="*/ 480287 h 871760"/>
              <a:gd name="connsiteX7" fmla="*/ 354041 w 1396939"/>
              <a:gd name="connsiteY7" fmla="*/ 569187 h 871760"/>
              <a:gd name="connsiteX8" fmla="*/ 595341 w 1396939"/>
              <a:gd name="connsiteY8" fmla="*/ 477112 h 871760"/>
              <a:gd name="connsiteX9" fmla="*/ 468341 w 1396939"/>
              <a:gd name="connsiteY9" fmla="*/ 861287 h 871760"/>
              <a:gd name="connsiteX10" fmla="*/ 554066 w 1396939"/>
              <a:gd name="connsiteY10" fmla="*/ 753337 h 871760"/>
              <a:gd name="connsiteX11" fmla="*/ 963641 w 1396939"/>
              <a:gd name="connsiteY11" fmla="*/ 648562 h 871760"/>
              <a:gd name="connsiteX12" fmla="*/ 954116 w 1396939"/>
              <a:gd name="connsiteY12" fmla="*/ 588237 h 871760"/>
              <a:gd name="connsiteX13" fmla="*/ 1392266 w 1396939"/>
              <a:gd name="connsiteY13" fmla="*/ 705712 h 871760"/>
              <a:gd name="connsiteX14" fmla="*/ 1173191 w 1396939"/>
              <a:gd name="connsiteY14" fmla="*/ 492987 h 871760"/>
              <a:gd name="connsiteX15" fmla="*/ 982691 w 1396939"/>
              <a:gd name="connsiteY15" fmla="*/ 318362 h 871760"/>
              <a:gd name="connsiteX16" fmla="*/ 817591 w 1396939"/>
              <a:gd name="connsiteY16" fmla="*/ 264387 h 871760"/>
              <a:gd name="connsiteX17" fmla="*/ 950941 w 1396939"/>
              <a:gd name="connsiteY17" fmla="*/ 13562 h 871760"/>
              <a:gd name="connsiteX18" fmla="*/ 744566 w 1396939"/>
              <a:gd name="connsiteY18" fmla="*/ 165962 h 871760"/>
              <a:gd name="connsiteX19" fmla="*/ 808066 w 1396939"/>
              <a:gd name="connsiteY19" fmla="*/ 862 h 871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96939" h="871760">
                <a:moveTo>
                  <a:pt x="808066" y="862"/>
                </a:moveTo>
                <a:cubicBezTo>
                  <a:pt x="729749" y="15679"/>
                  <a:pt x="409074" y="147970"/>
                  <a:pt x="274666" y="254862"/>
                </a:cubicBezTo>
                <a:cubicBezTo>
                  <a:pt x="140258" y="361754"/>
                  <a:pt x="21195" y="596704"/>
                  <a:pt x="1616" y="642212"/>
                </a:cubicBezTo>
                <a:cubicBezTo>
                  <a:pt x="-17963" y="687720"/>
                  <a:pt x="146608" y="495633"/>
                  <a:pt x="157191" y="527912"/>
                </a:cubicBezTo>
                <a:cubicBezTo>
                  <a:pt x="167774" y="560191"/>
                  <a:pt x="57178" y="813662"/>
                  <a:pt x="65116" y="835887"/>
                </a:cubicBezTo>
                <a:cubicBezTo>
                  <a:pt x="73053" y="858112"/>
                  <a:pt x="143962" y="720529"/>
                  <a:pt x="204816" y="661262"/>
                </a:cubicBezTo>
                <a:cubicBezTo>
                  <a:pt x="265670" y="601995"/>
                  <a:pt x="405370" y="495633"/>
                  <a:pt x="430241" y="480287"/>
                </a:cubicBezTo>
                <a:cubicBezTo>
                  <a:pt x="455112" y="464941"/>
                  <a:pt x="326524" y="569716"/>
                  <a:pt x="354041" y="569187"/>
                </a:cubicBezTo>
                <a:cubicBezTo>
                  <a:pt x="381558" y="568658"/>
                  <a:pt x="576291" y="428429"/>
                  <a:pt x="595341" y="477112"/>
                </a:cubicBezTo>
                <a:cubicBezTo>
                  <a:pt x="614391" y="525795"/>
                  <a:pt x="475220" y="815250"/>
                  <a:pt x="468341" y="861287"/>
                </a:cubicBezTo>
                <a:cubicBezTo>
                  <a:pt x="461462" y="907325"/>
                  <a:pt x="471516" y="788791"/>
                  <a:pt x="554066" y="753337"/>
                </a:cubicBezTo>
                <a:cubicBezTo>
                  <a:pt x="636616" y="717883"/>
                  <a:pt x="896966" y="676079"/>
                  <a:pt x="963641" y="648562"/>
                </a:cubicBezTo>
                <a:cubicBezTo>
                  <a:pt x="1030316" y="621045"/>
                  <a:pt x="882679" y="578712"/>
                  <a:pt x="954116" y="588237"/>
                </a:cubicBezTo>
                <a:cubicBezTo>
                  <a:pt x="1025554" y="597762"/>
                  <a:pt x="1355754" y="721587"/>
                  <a:pt x="1392266" y="705712"/>
                </a:cubicBezTo>
                <a:cubicBezTo>
                  <a:pt x="1428779" y="689837"/>
                  <a:pt x="1241453" y="557545"/>
                  <a:pt x="1173191" y="492987"/>
                </a:cubicBezTo>
                <a:cubicBezTo>
                  <a:pt x="1104929" y="428429"/>
                  <a:pt x="1041958" y="356462"/>
                  <a:pt x="982691" y="318362"/>
                </a:cubicBezTo>
                <a:cubicBezTo>
                  <a:pt x="923424" y="280262"/>
                  <a:pt x="822883" y="315187"/>
                  <a:pt x="817591" y="264387"/>
                </a:cubicBezTo>
                <a:cubicBezTo>
                  <a:pt x="812299" y="213587"/>
                  <a:pt x="963112" y="29966"/>
                  <a:pt x="950941" y="13562"/>
                </a:cubicBezTo>
                <a:cubicBezTo>
                  <a:pt x="938770" y="-2842"/>
                  <a:pt x="764674" y="164904"/>
                  <a:pt x="744566" y="165962"/>
                </a:cubicBezTo>
                <a:cubicBezTo>
                  <a:pt x="724458" y="167020"/>
                  <a:pt x="886383" y="-13955"/>
                  <a:pt x="808066" y="86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DEF87E98-4E11-0E23-D274-8694E0039BB2}"/>
              </a:ext>
            </a:extLst>
          </p:cNvPr>
          <p:cNvSpPr/>
          <p:nvPr/>
        </p:nvSpPr>
        <p:spPr>
          <a:xfrm>
            <a:off x="3419386" y="2147807"/>
            <a:ext cx="773958" cy="1317655"/>
          </a:xfrm>
          <a:custGeom>
            <a:avLst/>
            <a:gdLst>
              <a:gd name="connsiteX0" fmla="*/ 3264 w 773958"/>
              <a:gd name="connsiteY0" fmla="*/ 369968 h 1317655"/>
              <a:gd name="connsiteX1" fmla="*/ 422364 w 773958"/>
              <a:gd name="connsiteY1" fmla="*/ 633493 h 1317655"/>
              <a:gd name="connsiteX2" fmla="*/ 228689 w 773958"/>
              <a:gd name="connsiteY2" fmla="*/ 646193 h 1317655"/>
              <a:gd name="connsiteX3" fmla="*/ 203289 w 773958"/>
              <a:gd name="connsiteY3" fmla="*/ 665243 h 1317655"/>
              <a:gd name="connsiteX4" fmla="*/ 460464 w 773958"/>
              <a:gd name="connsiteY4" fmla="*/ 757318 h 1317655"/>
              <a:gd name="connsiteX5" fmla="*/ 657314 w 773958"/>
              <a:gd name="connsiteY5" fmla="*/ 1065293 h 1317655"/>
              <a:gd name="connsiteX6" fmla="*/ 508089 w 773958"/>
              <a:gd name="connsiteY6" fmla="*/ 938293 h 1317655"/>
              <a:gd name="connsiteX7" fmla="*/ 730339 w 773958"/>
              <a:gd name="connsiteY7" fmla="*/ 1316118 h 1317655"/>
              <a:gd name="connsiteX8" fmla="*/ 771614 w 773958"/>
              <a:gd name="connsiteY8" fmla="*/ 1058943 h 1317655"/>
              <a:gd name="connsiteX9" fmla="*/ 720814 w 773958"/>
              <a:gd name="connsiteY9" fmla="*/ 744618 h 1317655"/>
              <a:gd name="connsiteX10" fmla="*/ 336639 w 773958"/>
              <a:gd name="connsiteY10" fmla="*/ 163593 h 1317655"/>
              <a:gd name="connsiteX11" fmla="*/ 603339 w 773958"/>
              <a:gd name="connsiteY11" fmla="*/ 360443 h 1317655"/>
              <a:gd name="connsiteX12" fmla="*/ 266789 w 773958"/>
              <a:gd name="connsiteY12" fmla="*/ 1668 h 1317655"/>
              <a:gd name="connsiteX13" fmla="*/ 685889 w 773958"/>
              <a:gd name="connsiteY13" fmla="*/ 535068 h 1317655"/>
              <a:gd name="connsiteX14" fmla="*/ 330289 w 773958"/>
              <a:gd name="connsiteY14" fmla="*/ 458868 h 1317655"/>
              <a:gd name="connsiteX15" fmla="*/ 231864 w 773958"/>
              <a:gd name="connsiteY15" fmla="*/ 382668 h 1317655"/>
              <a:gd name="connsiteX16" fmla="*/ 3264 w 773958"/>
              <a:gd name="connsiteY16" fmla="*/ 369968 h 1317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73958" h="1317655">
                <a:moveTo>
                  <a:pt x="3264" y="369968"/>
                </a:moveTo>
                <a:cubicBezTo>
                  <a:pt x="35014" y="411772"/>
                  <a:pt x="384793" y="587456"/>
                  <a:pt x="422364" y="633493"/>
                </a:cubicBezTo>
                <a:cubicBezTo>
                  <a:pt x="459935" y="679531"/>
                  <a:pt x="265202" y="640901"/>
                  <a:pt x="228689" y="646193"/>
                </a:cubicBezTo>
                <a:cubicBezTo>
                  <a:pt x="192176" y="651485"/>
                  <a:pt x="164660" y="646722"/>
                  <a:pt x="203289" y="665243"/>
                </a:cubicBezTo>
                <a:cubicBezTo>
                  <a:pt x="241918" y="683764"/>
                  <a:pt x="384793" y="690643"/>
                  <a:pt x="460464" y="757318"/>
                </a:cubicBezTo>
                <a:cubicBezTo>
                  <a:pt x="536135" y="823993"/>
                  <a:pt x="649376" y="1035130"/>
                  <a:pt x="657314" y="1065293"/>
                </a:cubicBezTo>
                <a:cubicBezTo>
                  <a:pt x="665252" y="1095456"/>
                  <a:pt x="495918" y="896489"/>
                  <a:pt x="508089" y="938293"/>
                </a:cubicBezTo>
                <a:cubicBezTo>
                  <a:pt x="520260" y="980097"/>
                  <a:pt x="686418" y="1296010"/>
                  <a:pt x="730339" y="1316118"/>
                </a:cubicBezTo>
                <a:cubicBezTo>
                  <a:pt x="774260" y="1336226"/>
                  <a:pt x="773201" y="1154193"/>
                  <a:pt x="771614" y="1058943"/>
                </a:cubicBezTo>
                <a:cubicBezTo>
                  <a:pt x="770027" y="963693"/>
                  <a:pt x="793310" y="893843"/>
                  <a:pt x="720814" y="744618"/>
                </a:cubicBezTo>
                <a:cubicBezTo>
                  <a:pt x="648318" y="595393"/>
                  <a:pt x="356218" y="227622"/>
                  <a:pt x="336639" y="163593"/>
                </a:cubicBezTo>
                <a:cubicBezTo>
                  <a:pt x="317060" y="99564"/>
                  <a:pt x="614981" y="387430"/>
                  <a:pt x="603339" y="360443"/>
                </a:cubicBezTo>
                <a:cubicBezTo>
                  <a:pt x="591697" y="333456"/>
                  <a:pt x="253031" y="-27436"/>
                  <a:pt x="266789" y="1668"/>
                </a:cubicBezTo>
                <a:cubicBezTo>
                  <a:pt x="280547" y="30772"/>
                  <a:pt x="675306" y="458868"/>
                  <a:pt x="685889" y="535068"/>
                </a:cubicBezTo>
                <a:cubicBezTo>
                  <a:pt x="696472" y="611268"/>
                  <a:pt x="405960" y="484268"/>
                  <a:pt x="330289" y="458868"/>
                </a:cubicBezTo>
                <a:cubicBezTo>
                  <a:pt x="254618" y="433468"/>
                  <a:pt x="283193" y="395897"/>
                  <a:pt x="231864" y="382668"/>
                </a:cubicBezTo>
                <a:cubicBezTo>
                  <a:pt x="180535" y="369439"/>
                  <a:pt x="-28486" y="328164"/>
                  <a:pt x="3264" y="36996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CE3A62A7-D86D-9E0F-4E2C-DF9E262441F6}"/>
              </a:ext>
            </a:extLst>
          </p:cNvPr>
          <p:cNvSpPr/>
          <p:nvPr/>
        </p:nvSpPr>
        <p:spPr>
          <a:xfrm>
            <a:off x="2920901" y="2524598"/>
            <a:ext cx="702970" cy="1378289"/>
          </a:xfrm>
          <a:custGeom>
            <a:avLst/>
            <a:gdLst>
              <a:gd name="connsiteX0" fmla="*/ 323949 w 702970"/>
              <a:gd name="connsiteY0" fmla="*/ 15402 h 1378289"/>
              <a:gd name="connsiteX1" fmla="*/ 673199 w 702970"/>
              <a:gd name="connsiteY1" fmla="*/ 761527 h 1378289"/>
              <a:gd name="connsiteX2" fmla="*/ 644624 w 702970"/>
              <a:gd name="connsiteY2" fmla="*/ 656752 h 1378289"/>
              <a:gd name="connsiteX3" fmla="*/ 701774 w 702970"/>
              <a:gd name="connsiteY3" fmla="*/ 948852 h 1378289"/>
              <a:gd name="connsiteX4" fmla="*/ 581124 w 702970"/>
              <a:gd name="connsiteY4" fmla="*/ 1348902 h 1378289"/>
              <a:gd name="connsiteX5" fmla="*/ 527149 w 702970"/>
              <a:gd name="connsiteY5" fmla="*/ 1279052 h 1378289"/>
              <a:gd name="connsiteX6" fmla="*/ 428724 w 702970"/>
              <a:gd name="connsiteY6" fmla="*/ 729777 h 1378289"/>
              <a:gd name="connsiteX7" fmla="*/ 250924 w 702970"/>
              <a:gd name="connsiteY7" fmla="*/ 609127 h 1378289"/>
              <a:gd name="connsiteX8" fmla="*/ 99 w 702970"/>
              <a:gd name="connsiteY8" fmla="*/ 475777 h 1378289"/>
              <a:gd name="connsiteX9" fmla="*/ 222349 w 702970"/>
              <a:gd name="connsiteY9" fmla="*/ 504352 h 1378289"/>
              <a:gd name="connsiteX10" fmla="*/ 362049 w 702970"/>
              <a:gd name="connsiteY10" fmla="*/ 491652 h 1378289"/>
              <a:gd name="connsiteX11" fmla="*/ 333474 w 702970"/>
              <a:gd name="connsiteY11" fmla="*/ 459902 h 1378289"/>
              <a:gd name="connsiteX12" fmla="*/ 387449 w 702970"/>
              <a:gd name="connsiteY12" fmla="*/ 421802 h 1378289"/>
              <a:gd name="connsiteX13" fmla="*/ 85824 w 702970"/>
              <a:gd name="connsiteY13" fmla="*/ 332902 h 1378289"/>
              <a:gd name="connsiteX14" fmla="*/ 269974 w 702970"/>
              <a:gd name="connsiteY14" fmla="*/ 342427 h 1378289"/>
              <a:gd name="connsiteX15" fmla="*/ 301724 w 702970"/>
              <a:gd name="connsiteY15" fmla="*/ 345602 h 1378289"/>
              <a:gd name="connsiteX16" fmla="*/ 254099 w 702970"/>
              <a:gd name="connsiteY16" fmla="*/ 231302 h 1378289"/>
              <a:gd name="connsiteX17" fmla="*/ 269974 w 702970"/>
              <a:gd name="connsiteY17" fmla="*/ 253527 h 1378289"/>
              <a:gd name="connsiteX18" fmla="*/ 323949 w 702970"/>
              <a:gd name="connsiteY18" fmla="*/ 15402 h 1378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02970" h="1378289">
                <a:moveTo>
                  <a:pt x="323949" y="15402"/>
                </a:moveTo>
                <a:cubicBezTo>
                  <a:pt x="391153" y="100069"/>
                  <a:pt x="619753" y="654635"/>
                  <a:pt x="673199" y="761527"/>
                </a:cubicBezTo>
                <a:cubicBezTo>
                  <a:pt x="726645" y="868419"/>
                  <a:pt x="639862" y="625531"/>
                  <a:pt x="644624" y="656752"/>
                </a:cubicBezTo>
                <a:cubicBezTo>
                  <a:pt x="649386" y="687973"/>
                  <a:pt x="712357" y="833494"/>
                  <a:pt x="701774" y="948852"/>
                </a:cubicBezTo>
                <a:cubicBezTo>
                  <a:pt x="691191" y="1064210"/>
                  <a:pt x="610228" y="1293869"/>
                  <a:pt x="581124" y="1348902"/>
                </a:cubicBezTo>
                <a:cubicBezTo>
                  <a:pt x="552020" y="1403935"/>
                  <a:pt x="552549" y="1382239"/>
                  <a:pt x="527149" y="1279052"/>
                </a:cubicBezTo>
                <a:cubicBezTo>
                  <a:pt x="501749" y="1175865"/>
                  <a:pt x="474761" y="841431"/>
                  <a:pt x="428724" y="729777"/>
                </a:cubicBezTo>
                <a:cubicBezTo>
                  <a:pt x="382687" y="618123"/>
                  <a:pt x="322361" y="651460"/>
                  <a:pt x="250924" y="609127"/>
                </a:cubicBezTo>
                <a:cubicBezTo>
                  <a:pt x="179487" y="566794"/>
                  <a:pt x="4862" y="493240"/>
                  <a:pt x="99" y="475777"/>
                </a:cubicBezTo>
                <a:cubicBezTo>
                  <a:pt x="-4664" y="458314"/>
                  <a:pt x="162024" y="501706"/>
                  <a:pt x="222349" y="504352"/>
                </a:cubicBezTo>
                <a:cubicBezTo>
                  <a:pt x="282674" y="506998"/>
                  <a:pt x="343528" y="499060"/>
                  <a:pt x="362049" y="491652"/>
                </a:cubicBezTo>
                <a:cubicBezTo>
                  <a:pt x="380570" y="484244"/>
                  <a:pt x="329241" y="471544"/>
                  <a:pt x="333474" y="459902"/>
                </a:cubicBezTo>
                <a:cubicBezTo>
                  <a:pt x="337707" y="448260"/>
                  <a:pt x="428724" y="442969"/>
                  <a:pt x="387449" y="421802"/>
                </a:cubicBezTo>
                <a:cubicBezTo>
                  <a:pt x="346174" y="400635"/>
                  <a:pt x="105403" y="346131"/>
                  <a:pt x="85824" y="332902"/>
                </a:cubicBezTo>
                <a:cubicBezTo>
                  <a:pt x="66245" y="319673"/>
                  <a:pt x="233991" y="340310"/>
                  <a:pt x="269974" y="342427"/>
                </a:cubicBezTo>
                <a:cubicBezTo>
                  <a:pt x="305957" y="344544"/>
                  <a:pt x="304370" y="364123"/>
                  <a:pt x="301724" y="345602"/>
                </a:cubicBezTo>
                <a:cubicBezTo>
                  <a:pt x="299078" y="327081"/>
                  <a:pt x="259391" y="246648"/>
                  <a:pt x="254099" y="231302"/>
                </a:cubicBezTo>
                <a:cubicBezTo>
                  <a:pt x="248807" y="215956"/>
                  <a:pt x="262037" y="285806"/>
                  <a:pt x="269974" y="253527"/>
                </a:cubicBezTo>
                <a:cubicBezTo>
                  <a:pt x="277911" y="221248"/>
                  <a:pt x="256745" y="-69265"/>
                  <a:pt x="323949" y="1540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2F3F6C20-A0A3-E1D8-41E6-8F1CA10FECE8}"/>
              </a:ext>
            </a:extLst>
          </p:cNvPr>
          <p:cNvSpPr/>
          <p:nvPr/>
        </p:nvSpPr>
        <p:spPr>
          <a:xfrm>
            <a:off x="2396651" y="1618899"/>
            <a:ext cx="1731118" cy="1118185"/>
          </a:xfrm>
          <a:custGeom>
            <a:avLst/>
            <a:gdLst>
              <a:gd name="connsiteX0" fmla="*/ 1140299 w 1731118"/>
              <a:gd name="connsiteY0" fmla="*/ 3526 h 1118185"/>
              <a:gd name="connsiteX1" fmla="*/ 35399 w 1731118"/>
              <a:gd name="connsiteY1" fmla="*/ 540101 h 1118185"/>
              <a:gd name="connsiteX2" fmla="*/ 257649 w 1731118"/>
              <a:gd name="connsiteY2" fmla="*/ 521051 h 1118185"/>
              <a:gd name="connsiteX3" fmla="*/ 102074 w 1731118"/>
              <a:gd name="connsiteY3" fmla="*/ 682976 h 1118185"/>
              <a:gd name="connsiteX4" fmla="*/ 648174 w 1731118"/>
              <a:gd name="connsiteY4" fmla="*/ 819501 h 1118185"/>
              <a:gd name="connsiteX5" fmla="*/ 483074 w 1731118"/>
              <a:gd name="connsiteY5" fmla="*/ 765526 h 1118185"/>
              <a:gd name="connsiteX6" fmla="*/ 994249 w 1731118"/>
              <a:gd name="connsiteY6" fmla="*/ 730601 h 1118185"/>
              <a:gd name="connsiteX7" fmla="*/ 1368899 w 1731118"/>
              <a:gd name="connsiteY7" fmla="*/ 848076 h 1118185"/>
              <a:gd name="connsiteX8" fmla="*/ 1137124 w 1731118"/>
              <a:gd name="connsiteY8" fmla="*/ 857601 h 1118185"/>
              <a:gd name="connsiteX9" fmla="*/ 1714974 w 1731118"/>
              <a:gd name="connsiteY9" fmla="*/ 1117951 h 1118185"/>
              <a:gd name="connsiteX10" fmla="*/ 1549874 w 1731118"/>
              <a:gd name="connsiteY10" fmla="*/ 806801 h 1118185"/>
              <a:gd name="connsiteX11" fmla="*/ 1327624 w 1731118"/>
              <a:gd name="connsiteY11" fmla="*/ 267051 h 1118185"/>
              <a:gd name="connsiteX12" fmla="*/ 1064099 w 1731118"/>
              <a:gd name="connsiteY12" fmla="*/ 305151 h 1118185"/>
              <a:gd name="connsiteX13" fmla="*/ 1140299 w 1731118"/>
              <a:gd name="connsiteY13" fmla="*/ 3526 h 1118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31118" h="1118185">
                <a:moveTo>
                  <a:pt x="1140299" y="3526"/>
                </a:moveTo>
                <a:cubicBezTo>
                  <a:pt x="968849" y="42684"/>
                  <a:pt x="182507" y="453847"/>
                  <a:pt x="35399" y="540101"/>
                </a:cubicBezTo>
                <a:cubicBezTo>
                  <a:pt x="-111709" y="626355"/>
                  <a:pt x="246536" y="497239"/>
                  <a:pt x="257649" y="521051"/>
                </a:cubicBezTo>
                <a:cubicBezTo>
                  <a:pt x="268761" y="544864"/>
                  <a:pt x="36987" y="633234"/>
                  <a:pt x="102074" y="682976"/>
                </a:cubicBezTo>
                <a:cubicBezTo>
                  <a:pt x="167161" y="732718"/>
                  <a:pt x="584674" y="805743"/>
                  <a:pt x="648174" y="819501"/>
                </a:cubicBezTo>
                <a:cubicBezTo>
                  <a:pt x="711674" y="833259"/>
                  <a:pt x="425395" y="780343"/>
                  <a:pt x="483074" y="765526"/>
                </a:cubicBezTo>
                <a:cubicBezTo>
                  <a:pt x="540753" y="750709"/>
                  <a:pt x="846611" y="716843"/>
                  <a:pt x="994249" y="730601"/>
                </a:cubicBezTo>
                <a:cubicBezTo>
                  <a:pt x="1141887" y="744359"/>
                  <a:pt x="1345087" y="826909"/>
                  <a:pt x="1368899" y="848076"/>
                </a:cubicBezTo>
                <a:cubicBezTo>
                  <a:pt x="1392712" y="869243"/>
                  <a:pt x="1079445" y="812622"/>
                  <a:pt x="1137124" y="857601"/>
                </a:cubicBezTo>
                <a:cubicBezTo>
                  <a:pt x="1194803" y="902580"/>
                  <a:pt x="1646182" y="1126418"/>
                  <a:pt x="1714974" y="1117951"/>
                </a:cubicBezTo>
                <a:cubicBezTo>
                  <a:pt x="1783766" y="1109484"/>
                  <a:pt x="1614432" y="948618"/>
                  <a:pt x="1549874" y="806801"/>
                </a:cubicBezTo>
                <a:cubicBezTo>
                  <a:pt x="1485316" y="664984"/>
                  <a:pt x="1408586" y="350659"/>
                  <a:pt x="1327624" y="267051"/>
                </a:cubicBezTo>
                <a:cubicBezTo>
                  <a:pt x="1246662" y="183443"/>
                  <a:pt x="1090557" y="346955"/>
                  <a:pt x="1064099" y="305151"/>
                </a:cubicBezTo>
                <a:cubicBezTo>
                  <a:pt x="1037641" y="263347"/>
                  <a:pt x="1311749" y="-35632"/>
                  <a:pt x="1140299" y="352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506773CF-F1CB-672B-B9EF-A9C4FB29AF73}"/>
              </a:ext>
            </a:extLst>
          </p:cNvPr>
          <p:cNvSpPr/>
          <p:nvPr/>
        </p:nvSpPr>
        <p:spPr>
          <a:xfrm>
            <a:off x="3611520" y="3494346"/>
            <a:ext cx="233518" cy="496932"/>
          </a:xfrm>
          <a:custGeom>
            <a:avLst/>
            <a:gdLst>
              <a:gd name="connsiteX0" fmla="*/ 230230 w 233518"/>
              <a:gd name="connsiteY0" fmla="*/ 4504 h 496932"/>
              <a:gd name="connsiteX1" fmla="*/ 39730 w 233518"/>
              <a:gd name="connsiteY1" fmla="*/ 404554 h 496932"/>
              <a:gd name="connsiteX2" fmla="*/ 90530 w 233518"/>
              <a:gd name="connsiteY2" fmla="*/ 375979 h 496932"/>
              <a:gd name="connsiteX3" fmla="*/ 1630 w 233518"/>
              <a:gd name="connsiteY3" fmla="*/ 496629 h 496932"/>
              <a:gd name="connsiteX4" fmla="*/ 182605 w 233518"/>
              <a:gd name="connsiteY4" fmla="*/ 334704 h 496932"/>
              <a:gd name="connsiteX5" fmla="*/ 217530 w 233518"/>
              <a:gd name="connsiteY5" fmla="*/ 229929 h 496932"/>
              <a:gd name="connsiteX6" fmla="*/ 125455 w 233518"/>
              <a:gd name="connsiteY6" fmla="*/ 296604 h 496932"/>
              <a:gd name="connsiteX7" fmla="*/ 185780 w 233518"/>
              <a:gd name="connsiteY7" fmla="*/ 153729 h 496932"/>
              <a:gd name="connsiteX8" fmla="*/ 163555 w 233518"/>
              <a:gd name="connsiteY8" fmla="*/ 185479 h 496932"/>
              <a:gd name="connsiteX9" fmla="*/ 230230 w 233518"/>
              <a:gd name="connsiteY9" fmla="*/ 4504 h 49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3518" h="496932">
                <a:moveTo>
                  <a:pt x="230230" y="4504"/>
                </a:moveTo>
                <a:cubicBezTo>
                  <a:pt x="209592" y="41017"/>
                  <a:pt x="63013" y="342642"/>
                  <a:pt x="39730" y="404554"/>
                </a:cubicBezTo>
                <a:cubicBezTo>
                  <a:pt x="16447" y="466466"/>
                  <a:pt x="96880" y="360633"/>
                  <a:pt x="90530" y="375979"/>
                </a:cubicBezTo>
                <a:cubicBezTo>
                  <a:pt x="84180" y="391325"/>
                  <a:pt x="-13716" y="503508"/>
                  <a:pt x="1630" y="496629"/>
                </a:cubicBezTo>
                <a:cubicBezTo>
                  <a:pt x="16976" y="489750"/>
                  <a:pt x="146622" y="379154"/>
                  <a:pt x="182605" y="334704"/>
                </a:cubicBezTo>
                <a:cubicBezTo>
                  <a:pt x="218588" y="290254"/>
                  <a:pt x="227055" y="236279"/>
                  <a:pt x="217530" y="229929"/>
                </a:cubicBezTo>
                <a:cubicBezTo>
                  <a:pt x="208005" y="223579"/>
                  <a:pt x="130747" y="309304"/>
                  <a:pt x="125455" y="296604"/>
                </a:cubicBezTo>
                <a:cubicBezTo>
                  <a:pt x="120163" y="283904"/>
                  <a:pt x="179430" y="172250"/>
                  <a:pt x="185780" y="153729"/>
                </a:cubicBezTo>
                <a:cubicBezTo>
                  <a:pt x="192130" y="135208"/>
                  <a:pt x="159322" y="206116"/>
                  <a:pt x="163555" y="185479"/>
                </a:cubicBezTo>
                <a:cubicBezTo>
                  <a:pt x="167788" y="164842"/>
                  <a:pt x="250868" y="-32009"/>
                  <a:pt x="230230" y="45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485CA83E-DABF-A9E1-AE99-3080121A583A}"/>
              </a:ext>
            </a:extLst>
          </p:cNvPr>
          <p:cNvSpPr/>
          <p:nvPr/>
        </p:nvSpPr>
        <p:spPr>
          <a:xfrm>
            <a:off x="3419460" y="2945231"/>
            <a:ext cx="673177" cy="1414900"/>
          </a:xfrm>
          <a:custGeom>
            <a:avLst/>
            <a:gdLst>
              <a:gd name="connsiteX0" fmla="*/ 187340 w 673177"/>
              <a:gd name="connsiteY0" fmla="*/ 1169 h 1414900"/>
              <a:gd name="connsiteX1" fmla="*/ 241315 w 673177"/>
              <a:gd name="connsiteY1" fmla="*/ 245644 h 1414900"/>
              <a:gd name="connsiteX2" fmla="*/ 377840 w 673177"/>
              <a:gd name="connsiteY2" fmla="*/ 36094 h 1414900"/>
              <a:gd name="connsiteX3" fmla="*/ 498490 w 673177"/>
              <a:gd name="connsiteY3" fmla="*/ 175794 h 1414900"/>
              <a:gd name="connsiteX4" fmla="*/ 517540 w 673177"/>
              <a:gd name="connsiteY4" fmla="*/ 96419 h 1414900"/>
              <a:gd name="connsiteX5" fmla="*/ 673115 w 673177"/>
              <a:gd name="connsiteY5" fmla="*/ 372644 h 1414900"/>
              <a:gd name="connsiteX6" fmla="*/ 533415 w 673177"/>
              <a:gd name="connsiteY6" fmla="*/ 655219 h 1414900"/>
              <a:gd name="connsiteX7" fmla="*/ 314340 w 673177"/>
              <a:gd name="connsiteY7" fmla="*/ 1169569 h 1414900"/>
              <a:gd name="connsiteX8" fmla="*/ 187340 w 673177"/>
              <a:gd name="connsiteY8" fmla="*/ 1414044 h 1414900"/>
              <a:gd name="connsiteX9" fmla="*/ 254015 w 673177"/>
              <a:gd name="connsiteY9" fmla="*/ 1093369 h 1414900"/>
              <a:gd name="connsiteX10" fmla="*/ 146065 w 673177"/>
              <a:gd name="connsiteY10" fmla="*/ 1331494 h 1414900"/>
              <a:gd name="connsiteX11" fmla="*/ 146065 w 673177"/>
              <a:gd name="connsiteY11" fmla="*/ 1125119 h 1414900"/>
              <a:gd name="connsiteX12" fmla="*/ 15 w 673177"/>
              <a:gd name="connsiteY12" fmla="*/ 375819 h 1414900"/>
              <a:gd name="connsiteX13" fmla="*/ 155590 w 673177"/>
              <a:gd name="connsiteY13" fmla="*/ 502819 h 1414900"/>
              <a:gd name="connsiteX14" fmla="*/ 53990 w 673177"/>
              <a:gd name="connsiteY14" fmla="*/ 210719 h 1414900"/>
              <a:gd name="connsiteX15" fmla="*/ 149240 w 673177"/>
              <a:gd name="connsiteY15" fmla="*/ 369469 h 1414900"/>
              <a:gd name="connsiteX16" fmla="*/ 187340 w 673177"/>
              <a:gd name="connsiteY16" fmla="*/ 1169 h 141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73177" h="1414900">
                <a:moveTo>
                  <a:pt x="187340" y="1169"/>
                </a:moveTo>
                <a:cubicBezTo>
                  <a:pt x="202686" y="-19468"/>
                  <a:pt x="209565" y="239823"/>
                  <a:pt x="241315" y="245644"/>
                </a:cubicBezTo>
                <a:cubicBezTo>
                  <a:pt x="273065" y="251465"/>
                  <a:pt x="334978" y="47736"/>
                  <a:pt x="377840" y="36094"/>
                </a:cubicBezTo>
                <a:cubicBezTo>
                  <a:pt x="420702" y="24452"/>
                  <a:pt x="475207" y="165740"/>
                  <a:pt x="498490" y="175794"/>
                </a:cubicBezTo>
                <a:cubicBezTo>
                  <a:pt x="521773" y="185848"/>
                  <a:pt x="488436" y="63611"/>
                  <a:pt x="517540" y="96419"/>
                </a:cubicBezTo>
                <a:cubicBezTo>
                  <a:pt x="546644" y="129227"/>
                  <a:pt x="670469" y="279511"/>
                  <a:pt x="673115" y="372644"/>
                </a:cubicBezTo>
                <a:cubicBezTo>
                  <a:pt x="675761" y="465777"/>
                  <a:pt x="593211" y="522398"/>
                  <a:pt x="533415" y="655219"/>
                </a:cubicBezTo>
                <a:cubicBezTo>
                  <a:pt x="473619" y="788040"/>
                  <a:pt x="372019" y="1043098"/>
                  <a:pt x="314340" y="1169569"/>
                </a:cubicBezTo>
                <a:cubicBezTo>
                  <a:pt x="256661" y="1296040"/>
                  <a:pt x="197394" y="1426744"/>
                  <a:pt x="187340" y="1414044"/>
                </a:cubicBezTo>
                <a:cubicBezTo>
                  <a:pt x="177286" y="1401344"/>
                  <a:pt x="260894" y="1107127"/>
                  <a:pt x="254015" y="1093369"/>
                </a:cubicBezTo>
                <a:cubicBezTo>
                  <a:pt x="247136" y="1079611"/>
                  <a:pt x="164057" y="1326202"/>
                  <a:pt x="146065" y="1331494"/>
                </a:cubicBezTo>
                <a:cubicBezTo>
                  <a:pt x="128073" y="1336786"/>
                  <a:pt x="170407" y="1284398"/>
                  <a:pt x="146065" y="1125119"/>
                </a:cubicBezTo>
                <a:cubicBezTo>
                  <a:pt x="121723" y="965840"/>
                  <a:pt x="-1572" y="479536"/>
                  <a:pt x="15" y="375819"/>
                </a:cubicBezTo>
                <a:cubicBezTo>
                  <a:pt x="1602" y="272102"/>
                  <a:pt x="146594" y="530336"/>
                  <a:pt x="155590" y="502819"/>
                </a:cubicBezTo>
                <a:cubicBezTo>
                  <a:pt x="164586" y="475302"/>
                  <a:pt x="55048" y="232944"/>
                  <a:pt x="53990" y="210719"/>
                </a:cubicBezTo>
                <a:cubicBezTo>
                  <a:pt x="52932" y="188494"/>
                  <a:pt x="129132" y="402277"/>
                  <a:pt x="149240" y="369469"/>
                </a:cubicBezTo>
                <a:cubicBezTo>
                  <a:pt x="169348" y="336661"/>
                  <a:pt x="171994" y="21806"/>
                  <a:pt x="187340" y="116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CE352DA1-D01D-1F97-E03D-7E8882131751}"/>
              </a:ext>
            </a:extLst>
          </p:cNvPr>
          <p:cNvSpPr/>
          <p:nvPr/>
        </p:nvSpPr>
        <p:spPr>
          <a:xfrm>
            <a:off x="2322426" y="3726263"/>
            <a:ext cx="145572" cy="455417"/>
          </a:xfrm>
          <a:custGeom>
            <a:avLst/>
            <a:gdLst>
              <a:gd name="connsiteX0" fmla="*/ 1674 w 145572"/>
              <a:gd name="connsiteY0" fmla="*/ 1187 h 455417"/>
              <a:gd name="connsiteX1" fmla="*/ 119149 w 145572"/>
              <a:gd name="connsiteY1" fmla="*/ 258362 h 455417"/>
              <a:gd name="connsiteX2" fmla="*/ 90574 w 145572"/>
              <a:gd name="connsiteY2" fmla="*/ 223437 h 455417"/>
              <a:gd name="connsiteX3" fmla="*/ 144549 w 145572"/>
              <a:gd name="connsiteY3" fmla="*/ 452037 h 455417"/>
              <a:gd name="connsiteX4" fmla="*/ 122324 w 145572"/>
              <a:gd name="connsiteY4" fmla="*/ 350437 h 455417"/>
              <a:gd name="connsiteX5" fmla="*/ 77874 w 145572"/>
              <a:gd name="connsiteY5" fmla="*/ 217087 h 455417"/>
              <a:gd name="connsiteX6" fmla="*/ 4849 w 145572"/>
              <a:gd name="connsiteY6" fmla="*/ 128187 h 455417"/>
              <a:gd name="connsiteX7" fmla="*/ 46124 w 145572"/>
              <a:gd name="connsiteY7" fmla="*/ 159937 h 455417"/>
              <a:gd name="connsiteX8" fmla="*/ 1674 w 145572"/>
              <a:gd name="connsiteY8" fmla="*/ 1187 h 455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572" h="455417">
                <a:moveTo>
                  <a:pt x="1674" y="1187"/>
                </a:moveTo>
                <a:cubicBezTo>
                  <a:pt x="13845" y="17591"/>
                  <a:pt x="104332" y="221320"/>
                  <a:pt x="119149" y="258362"/>
                </a:cubicBezTo>
                <a:cubicBezTo>
                  <a:pt x="133966" y="295404"/>
                  <a:pt x="86341" y="191158"/>
                  <a:pt x="90574" y="223437"/>
                </a:cubicBezTo>
                <a:cubicBezTo>
                  <a:pt x="94807" y="255716"/>
                  <a:pt x="139257" y="430871"/>
                  <a:pt x="144549" y="452037"/>
                </a:cubicBezTo>
                <a:cubicBezTo>
                  <a:pt x="149841" y="473203"/>
                  <a:pt x="133437" y="389595"/>
                  <a:pt x="122324" y="350437"/>
                </a:cubicBezTo>
                <a:cubicBezTo>
                  <a:pt x="111212" y="311279"/>
                  <a:pt x="97453" y="254129"/>
                  <a:pt x="77874" y="217087"/>
                </a:cubicBezTo>
                <a:cubicBezTo>
                  <a:pt x="58295" y="180045"/>
                  <a:pt x="10141" y="137712"/>
                  <a:pt x="4849" y="128187"/>
                </a:cubicBezTo>
                <a:cubicBezTo>
                  <a:pt x="-443" y="118662"/>
                  <a:pt x="44537" y="176341"/>
                  <a:pt x="46124" y="159937"/>
                </a:cubicBezTo>
                <a:cubicBezTo>
                  <a:pt x="47711" y="143533"/>
                  <a:pt x="-10497" y="-15217"/>
                  <a:pt x="1674" y="1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043610F6-7855-466F-3FD1-B0AAA35767B8}"/>
              </a:ext>
            </a:extLst>
          </p:cNvPr>
          <p:cNvSpPr/>
          <p:nvPr/>
        </p:nvSpPr>
        <p:spPr>
          <a:xfrm>
            <a:off x="2834128" y="2333535"/>
            <a:ext cx="198049" cy="184992"/>
          </a:xfrm>
          <a:custGeom>
            <a:avLst/>
            <a:gdLst>
              <a:gd name="connsiteX0" fmla="*/ 197997 w 198049"/>
              <a:gd name="connsiteY0" fmla="*/ 90 h 184992"/>
              <a:gd name="connsiteX1" fmla="*/ 124972 w 198049"/>
              <a:gd name="connsiteY1" fmla="*/ 117565 h 184992"/>
              <a:gd name="connsiteX2" fmla="*/ 121797 w 198049"/>
              <a:gd name="connsiteY2" fmla="*/ 184240 h 184992"/>
              <a:gd name="connsiteX3" fmla="*/ 36072 w 198049"/>
              <a:gd name="connsiteY3" fmla="*/ 152490 h 184992"/>
              <a:gd name="connsiteX4" fmla="*/ 1147 w 198049"/>
              <a:gd name="connsiteY4" fmla="*/ 136615 h 184992"/>
              <a:gd name="connsiteX5" fmla="*/ 74172 w 198049"/>
              <a:gd name="connsiteY5" fmla="*/ 146140 h 184992"/>
              <a:gd name="connsiteX6" fmla="*/ 112272 w 198049"/>
              <a:gd name="connsiteY6" fmla="*/ 98515 h 184992"/>
              <a:gd name="connsiteX7" fmla="*/ 197997 w 198049"/>
              <a:gd name="connsiteY7" fmla="*/ 90 h 184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8049" h="184992">
                <a:moveTo>
                  <a:pt x="197997" y="90"/>
                </a:moveTo>
                <a:cubicBezTo>
                  <a:pt x="200114" y="3265"/>
                  <a:pt x="137672" y="86873"/>
                  <a:pt x="124972" y="117565"/>
                </a:cubicBezTo>
                <a:cubicBezTo>
                  <a:pt x="112272" y="148257"/>
                  <a:pt x="136614" y="178419"/>
                  <a:pt x="121797" y="184240"/>
                </a:cubicBezTo>
                <a:cubicBezTo>
                  <a:pt x="106980" y="190061"/>
                  <a:pt x="56180" y="160427"/>
                  <a:pt x="36072" y="152490"/>
                </a:cubicBezTo>
                <a:cubicBezTo>
                  <a:pt x="15964" y="144553"/>
                  <a:pt x="-5203" y="137673"/>
                  <a:pt x="1147" y="136615"/>
                </a:cubicBezTo>
                <a:cubicBezTo>
                  <a:pt x="7497" y="135557"/>
                  <a:pt x="55651" y="152490"/>
                  <a:pt x="74172" y="146140"/>
                </a:cubicBezTo>
                <a:cubicBezTo>
                  <a:pt x="92693" y="139790"/>
                  <a:pt x="93751" y="119152"/>
                  <a:pt x="112272" y="98515"/>
                </a:cubicBezTo>
                <a:cubicBezTo>
                  <a:pt x="130793" y="77878"/>
                  <a:pt x="195880" y="-3085"/>
                  <a:pt x="197997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30326CFF-0EC0-424B-4C3B-D1F7D58B06C2}"/>
              </a:ext>
            </a:extLst>
          </p:cNvPr>
          <p:cNvSpPr/>
          <p:nvPr/>
        </p:nvSpPr>
        <p:spPr>
          <a:xfrm>
            <a:off x="2415971" y="2695130"/>
            <a:ext cx="296156" cy="74922"/>
          </a:xfrm>
          <a:custGeom>
            <a:avLst/>
            <a:gdLst>
              <a:gd name="connsiteX0" fmla="*/ 204 w 296156"/>
              <a:gd name="connsiteY0" fmla="*/ 25845 h 74922"/>
              <a:gd name="connsiteX1" fmla="*/ 152604 w 296156"/>
              <a:gd name="connsiteY1" fmla="*/ 60770 h 74922"/>
              <a:gd name="connsiteX2" fmla="*/ 292304 w 296156"/>
              <a:gd name="connsiteY2" fmla="*/ 445 h 74922"/>
              <a:gd name="connsiteX3" fmla="*/ 251029 w 296156"/>
              <a:gd name="connsiteY3" fmla="*/ 35370 h 74922"/>
              <a:gd name="connsiteX4" fmla="*/ 187529 w 296156"/>
              <a:gd name="connsiteY4" fmla="*/ 73470 h 74922"/>
              <a:gd name="connsiteX5" fmla="*/ 120854 w 296156"/>
              <a:gd name="connsiteY5" fmla="*/ 63945 h 74922"/>
              <a:gd name="connsiteX6" fmla="*/ 204 w 296156"/>
              <a:gd name="connsiteY6" fmla="*/ 25845 h 7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6156" h="74922">
                <a:moveTo>
                  <a:pt x="204" y="25845"/>
                </a:moveTo>
                <a:cubicBezTo>
                  <a:pt x="5496" y="25316"/>
                  <a:pt x="103921" y="65003"/>
                  <a:pt x="152604" y="60770"/>
                </a:cubicBezTo>
                <a:cubicBezTo>
                  <a:pt x="201287" y="56537"/>
                  <a:pt x="275900" y="4678"/>
                  <a:pt x="292304" y="445"/>
                </a:cubicBezTo>
                <a:cubicBezTo>
                  <a:pt x="308708" y="-3788"/>
                  <a:pt x="268491" y="23199"/>
                  <a:pt x="251029" y="35370"/>
                </a:cubicBezTo>
                <a:cubicBezTo>
                  <a:pt x="233567" y="47541"/>
                  <a:pt x="209225" y="68708"/>
                  <a:pt x="187529" y="73470"/>
                </a:cubicBezTo>
                <a:cubicBezTo>
                  <a:pt x="165833" y="78232"/>
                  <a:pt x="147841" y="70295"/>
                  <a:pt x="120854" y="63945"/>
                </a:cubicBezTo>
                <a:cubicBezTo>
                  <a:pt x="93867" y="57595"/>
                  <a:pt x="-5088" y="26374"/>
                  <a:pt x="204" y="258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C65E653C-F4BD-BB6A-C20B-65927BFC4C26}"/>
              </a:ext>
            </a:extLst>
          </p:cNvPr>
          <p:cNvSpPr/>
          <p:nvPr/>
        </p:nvSpPr>
        <p:spPr>
          <a:xfrm>
            <a:off x="2323447" y="1903494"/>
            <a:ext cx="353225" cy="1161613"/>
          </a:xfrm>
          <a:custGeom>
            <a:avLst/>
            <a:gdLst>
              <a:gd name="connsiteX0" fmla="*/ 353078 w 353225"/>
              <a:gd name="connsiteY0" fmla="*/ 49131 h 1161613"/>
              <a:gd name="connsiteX1" fmla="*/ 149878 w 353225"/>
              <a:gd name="connsiteY1" fmla="*/ 604756 h 1161613"/>
              <a:gd name="connsiteX2" fmla="*/ 29228 w 353225"/>
              <a:gd name="connsiteY2" fmla="*/ 1042906 h 1161613"/>
              <a:gd name="connsiteX3" fmla="*/ 35578 w 353225"/>
              <a:gd name="connsiteY3" fmla="*/ 1004806 h 1161613"/>
              <a:gd name="connsiteX4" fmla="*/ 3828 w 353225"/>
              <a:gd name="connsiteY4" fmla="*/ 1160381 h 1161613"/>
              <a:gd name="connsiteX5" fmla="*/ 13353 w 353225"/>
              <a:gd name="connsiteY5" fmla="*/ 906381 h 1161613"/>
              <a:gd name="connsiteX6" fmla="*/ 118128 w 353225"/>
              <a:gd name="connsiteY6" fmla="*/ 547606 h 1161613"/>
              <a:gd name="connsiteX7" fmla="*/ 102253 w 353225"/>
              <a:gd name="connsiteY7" fmla="*/ 598406 h 1161613"/>
              <a:gd name="connsiteX8" fmla="*/ 159403 w 353225"/>
              <a:gd name="connsiteY8" fmla="*/ 150731 h 1161613"/>
              <a:gd name="connsiteX9" fmla="*/ 130828 w 353225"/>
              <a:gd name="connsiteY9" fmla="*/ 274556 h 1161613"/>
              <a:gd name="connsiteX10" fmla="*/ 299103 w 353225"/>
              <a:gd name="connsiteY10" fmla="*/ 1506 h 1161613"/>
              <a:gd name="connsiteX11" fmla="*/ 184803 w 353225"/>
              <a:gd name="connsiteY11" fmla="*/ 160256 h 1161613"/>
              <a:gd name="connsiteX12" fmla="*/ 353078 w 353225"/>
              <a:gd name="connsiteY12" fmla="*/ 49131 h 116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3225" h="1161613">
                <a:moveTo>
                  <a:pt x="353078" y="49131"/>
                </a:moveTo>
                <a:cubicBezTo>
                  <a:pt x="347257" y="123214"/>
                  <a:pt x="203853" y="439127"/>
                  <a:pt x="149878" y="604756"/>
                </a:cubicBezTo>
                <a:cubicBezTo>
                  <a:pt x="95903" y="770385"/>
                  <a:pt x="48278" y="976231"/>
                  <a:pt x="29228" y="1042906"/>
                </a:cubicBezTo>
                <a:cubicBezTo>
                  <a:pt x="10178" y="1109581"/>
                  <a:pt x="39811" y="985227"/>
                  <a:pt x="35578" y="1004806"/>
                </a:cubicBezTo>
                <a:cubicBezTo>
                  <a:pt x="31345" y="1024385"/>
                  <a:pt x="7532" y="1176785"/>
                  <a:pt x="3828" y="1160381"/>
                </a:cubicBezTo>
                <a:cubicBezTo>
                  <a:pt x="124" y="1143977"/>
                  <a:pt x="-5697" y="1008510"/>
                  <a:pt x="13353" y="906381"/>
                </a:cubicBezTo>
                <a:cubicBezTo>
                  <a:pt x="32403" y="804252"/>
                  <a:pt x="103311" y="598935"/>
                  <a:pt x="118128" y="547606"/>
                </a:cubicBezTo>
                <a:cubicBezTo>
                  <a:pt x="132945" y="496277"/>
                  <a:pt x="95374" y="664552"/>
                  <a:pt x="102253" y="598406"/>
                </a:cubicBezTo>
                <a:cubicBezTo>
                  <a:pt x="109132" y="532260"/>
                  <a:pt x="154640" y="204706"/>
                  <a:pt x="159403" y="150731"/>
                </a:cubicBezTo>
                <a:cubicBezTo>
                  <a:pt x="164166" y="96756"/>
                  <a:pt x="107545" y="299427"/>
                  <a:pt x="130828" y="274556"/>
                </a:cubicBezTo>
                <a:cubicBezTo>
                  <a:pt x="154111" y="249685"/>
                  <a:pt x="290107" y="20556"/>
                  <a:pt x="299103" y="1506"/>
                </a:cubicBezTo>
                <a:cubicBezTo>
                  <a:pt x="308099" y="-17544"/>
                  <a:pt x="178982" y="150202"/>
                  <a:pt x="184803" y="160256"/>
                </a:cubicBezTo>
                <a:cubicBezTo>
                  <a:pt x="190624" y="170310"/>
                  <a:pt x="358899" y="-24952"/>
                  <a:pt x="353078" y="4913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D57A99BF-5970-BA53-3278-02305A30C5EF}"/>
              </a:ext>
            </a:extLst>
          </p:cNvPr>
          <p:cNvSpPr/>
          <p:nvPr/>
        </p:nvSpPr>
        <p:spPr>
          <a:xfrm>
            <a:off x="2295493" y="3712340"/>
            <a:ext cx="409636" cy="861744"/>
          </a:xfrm>
          <a:custGeom>
            <a:avLst/>
            <a:gdLst>
              <a:gd name="connsiteX0" fmla="*/ 63532 w 409636"/>
              <a:gd name="connsiteY0" fmla="*/ 11935 h 861744"/>
              <a:gd name="connsiteX1" fmla="*/ 241332 w 409636"/>
              <a:gd name="connsiteY1" fmla="*/ 523110 h 861744"/>
              <a:gd name="connsiteX2" fmla="*/ 298482 w 409636"/>
              <a:gd name="connsiteY2" fmla="*/ 621535 h 861744"/>
              <a:gd name="connsiteX3" fmla="*/ 346107 w 409636"/>
              <a:gd name="connsiteY3" fmla="*/ 735835 h 861744"/>
              <a:gd name="connsiteX4" fmla="*/ 336582 w 409636"/>
              <a:gd name="connsiteY4" fmla="*/ 723135 h 861744"/>
              <a:gd name="connsiteX5" fmla="*/ 409607 w 409636"/>
              <a:gd name="connsiteY5" fmla="*/ 859660 h 861744"/>
              <a:gd name="connsiteX6" fmla="*/ 327057 w 409636"/>
              <a:gd name="connsiteY6" fmla="*/ 792985 h 861744"/>
              <a:gd name="connsiteX7" fmla="*/ 181007 w 409636"/>
              <a:gd name="connsiteY7" fmla="*/ 624710 h 861744"/>
              <a:gd name="connsiteX8" fmla="*/ 54007 w 409636"/>
              <a:gd name="connsiteY8" fmla="*/ 189735 h 861744"/>
              <a:gd name="connsiteX9" fmla="*/ 32 w 409636"/>
              <a:gd name="connsiteY9" fmla="*/ 37335 h 861744"/>
              <a:gd name="connsiteX10" fmla="*/ 60357 w 409636"/>
              <a:gd name="connsiteY10" fmla="*/ 151635 h 861744"/>
              <a:gd name="connsiteX11" fmla="*/ 63532 w 409636"/>
              <a:gd name="connsiteY11" fmla="*/ 11935 h 861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9636" h="861744">
                <a:moveTo>
                  <a:pt x="63532" y="11935"/>
                </a:moveTo>
                <a:cubicBezTo>
                  <a:pt x="93694" y="73847"/>
                  <a:pt x="202174" y="421510"/>
                  <a:pt x="241332" y="523110"/>
                </a:cubicBezTo>
                <a:cubicBezTo>
                  <a:pt x="280490" y="624710"/>
                  <a:pt x="281020" y="586081"/>
                  <a:pt x="298482" y="621535"/>
                </a:cubicBezTo>
                <a:cubicBezTo>
                  <a:pt x="315944" y="656989"/>
                  <a:pt x="346107" y="735835"/>
                  <a:pt x="346107" y="735835"/>
                </a:cubicBezTo>
                <a:cubicBezTo>
                  <a:pt x="352457" y="752768"/>
                  <a:pt x="325999" y="702498"/>
                  <a:pt x="336582" y="723135"/>
                </a:cubicBezTo>
                <a:cubicBezTo>
                  <a:pt x="347165" y="743773"/>
                  <a:pt x="411194" y="848018"/>
                  <a:pt x="409607" y="859660"/>
                </a:cubicBezTo>
                <a:cubicBezTo>
                  <a:pt x="408020" y="871302"/>
                  <a:pt x="365157" y="832143"/>
                  <a:pt x="327057" y="792985"/>
                </a:cubicBezTo>
                <a:cubicBezTo>
                  <a:pt x="288957" y="753827"/>
                  <a:pt x="226515" y="725252"/>
                  <a:pt x="181007" y="624710"/>
                </a:cubicBezTo>
                <a:cubicBezTo>
                  <a:pt x="135499" y="524168"/>
                  <a:pt x="84169" y="287631"/>
                  <a:pt x="54007" y="189735"/>
                </a:cubicBezTo>
                <a:cubicBezTo>
                  <a:pt x="23845" y="91839"/>
                  <a:pt x="-1026" y="43685"/>
                  <a:pt x="32" y="37335"/>
                </a:cubicBezTo>
                <a:cubicBezTo>
                  <a:pt x="1090" y="30985"/>
                  <a:pt x="47657" y="154281"/>
                  <a:pt x="60357" y="151635"/>
                </a:cubicBezTo>
                <a:cubicBezTo>
                  <a:pt x="73057" y="148989"/>
                  <a:pt x="33370" y="-49977"/>
                  <a:pt x="63532" y="1193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6AB23C4F-65AE-2A9D-A3FF-4E74FAC49272}"/>
              </a:ext>
            </a:extLst>
          </p:cNvPr>
          <p:cNvSpPr/>
          <p:nvPr/>
        </p:nvSpPr>
        <p:spPr>
          <a:xfrm>
            <a:off x="2519732" y="3620952"/>
            <a:ext cx="945604" cy="976697"/>
          </a:xfrm>
          <a:custGeom>
            <a:avLst/>
            <a:gdLst>
              <a:gd name="connsiteX0" fmla="*/ 871168 w 945604"/>
              <a:gd name="connsiteY0" fmla="*/ 4898 h 976697"/>
              <a:gd name="connsiteX1" fmla="*/ 925143 w 945604"/>
              <a:gd name="connsiteY1" fmla="*/ 617673 h 976697"/>
              <a:gd name="connsiteX2" fmla="*/ 937843 w 945604"/>
              <a:gd name="connsiteY2" fmla="*/ 655773 h 976697"/>
              <a:gd name="connsiteX3" fmla="*/ 810843 w 945604"/>
              <a:gd name="connsiteY3" fmla="*/ 795473 h 976697"/>
              <a:gd name="connsiteX4" fmla="*/ 458418 w 945604"/>
              <a:gd name="connsiteY4" fmla="*/ 951048 h 976697"/>
              <a:gd name="connsiteX5" fmla="*/ 512393 w 945604"/>
              <a:gd name="connsiteY5" fmla="*/ 976448 h 976697"/>
              <a:gd name="connsiteX6" fmla="*/ 188543 w 945604"/>
              <a:gd name="connsiteY6" fmla="*/ 957398 h 976697"/>
              <a:gd name="connsiteX7" fmla="*/ 7568 w 945604"/>
              <a:gd name="connsiteY7" fmla="*/ 865323 h 976697"/>
              <a:gd name="connsiteX8" fmla="*/ 175843 w 945604"/>
              <a:gd name="connsiteY8" fmla="*/ 846273 h 976697"/>
              <a:gd name="connsiteX9" fmla="*/ 4393 w 945604"/>
              <a:gd name="connsiteY9" fmla="*/ 757373 h 976697"/>
              <a:gd name="connsiteX10" fmla="*/ 55193 w 945604"/>
              <a:gd name="connsiteY10" fmla="*/ 617673 h 976697"/>
              <a:gd name="connsiteX11" fmla="*/ 102818 w 945604"/>
              <a:gd name="connsiteY11" fmla="*/ 344623 h 976697"/>
              <a:gd name="connsiteX12" fmla="*/ 121868 w 945604"/>
              <a:gd name="connsiteY12" fmla="*/ 497023 h 976697"/>
              <a:gd name="connsiteX13" fmla="*/ 223468 w 945604"/>
              <a:gd name="connsiteY13" fmla="*/ 414473 h 976697"/>
              <a:gd name="connsiteX14" fmla="*/ 683843 w 945604"/>
              <a:gd name="connsiteY14" fmla="*/ 427173 h 976697"/>
              <a:gd name="connsiteX15" fmla="*/ 823543 w 945604"/>
              <a:gd name="connsiteY15" fmla="*/ 195398 h 976697"/>
              <a:gd name="connsiteX16" fmla="*/ 804493 w 945604"/>
              <a:gd name="connsiteY16" fmla="*/ 322398 h 976697"/>
              <a:gd name="connsiteX17" fmla="*/ 871168 w 945604"/>
              <a:gd name="connsiteY17" fmla="*/ 4898 h 976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45604" h="976697">
                <a:moveTo>
                  <a:pt x="871168" y="4898"/>
                </a:moveTo>
                <a:cubicBezTo>
                  <a:pt x="891276" y="54111"/>
                  <a:pt x="914031" y="509194"/>
                  <a:pt x="925143" y="617673"/>
                </a:cubicBezTo>
                <a:cubicBezTo>
                  <a:pt x="936255" y="726152"/>
                  <a:pt x="956893" y="626140"/>
                  <a:pt x="937843" y="655773"/>
                </a:cubicBezTo>
                <a:cubicBezTo>
                  <a:pt x="918793" y="685406"/>
                  <a:pt x="890747" y="746261"/>
                  <a:pt x="810843" y="795473"/>
                </a:cubicBezTo>
                <a:cubicBezTo>
                  <a:pt x="730939" y="844685"/>
                  <a:pt x="508160" y="920886"/>
                  <a:pt x="458418" y="951048"/>
                </a:cubicBezTo>
                <a:cubicBezTo>
                  <a:pt x="408676" y="981211"/>
                  <a:pt x="557372" y="975390"/>
                  <a:pt x="512393" y="976448"/>
                </a:cubicBezTo>
                <a:cubicBezTo>
                  <a:pt x="467414" y="977506"/>
                  <a:pt x="272680" y="975919"/>
                  <a:pt x="188543" y="957398"/>
                </a:cubicBezTo>
                <a:cubicBezTo>
                  <a:pt x="104406" y="938877"/>
                  <a:pt x="9685" y="883844"/>
                  <a:pt x="7568" y="865323"/>
                </a:cubicBezTo>
                <a:cubicBezTo>
                  <a:pt x="5451" y="846802"/>
                  <a:pt x="176372" y="864265"/>
                  <a:pt x="175843" y="846273"/>
                </a:cubicBezTo>
                <a:cubicBezTo>
                  <a:pt x="175314" y="828281"/>
                  <a:pt x="24501" y="795473"/>
                  <a:pt x="4393" y="757373"/>
                </a:cubicBezTo>
                <a:cubicBezTo>
                  <a:pt x="-15715" y="719273"/>
                  <a:pt x="38789" y="686465"/>
                  <a:pt x="55193" y="617673"/>
                </a:cubicBezTo>
                <a:cubicBezTo>
                  <a:pt x="71597" y="548881"/>
                  <a:pt x="91706" y="364731"/>
                  <a:pt x="102818" y="344623"/>
                </a:cubicBezTo>
                <a:cubicBezTo>
                  <a:pt x="113930" y="324515"/>
                  <a:pt x="101760" y="485381"/>
                  <a:pt x="121868" y="497023"/>
                </a:cubicBezTo>
                <a:cubicBezTo>
                  <a:pt x="141976" y="508665"/>
                  <a:pt x="129806" y="426115"/>
                  <a:pt x="223468" y="414473"/>
                </a:cubicBezTo>
                <a:cubicBezTo>
                  <a:pt x="317130" y="402831"/>
                  <a:pt x="583831" y="463685"/>
                  <a:pt x="683843" y="427173"/>
                </a:cubicBezTo>
                <a:cubicBezTo>
                  <a:pt x="783855" y="390661"/>
                  <a:pt x="803435" y="212860"/>
                  <a:pt x="823543" y="195398"/>
                </a:cubicBezTo>
                <a:cubicBezTo>
                  <a:pt x="843651" y="177936"/>
                  <a:pt x="796556" y="352031"/>
                  <a:pt x="804493" y="322398"/>
                </a:cubicBezTo>
                <a:cubicBezTo>
                  <a:pt x="812430" y="292765"/>
                  <a:pt x="851060" y="-44315"/>
                  <a:pt x="871168" y="489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A99C0E48-1EDE-0A1D-1844-E8CFD2384348}"/>
              </a:ext>
            </a:extLst>
          </p:cNvPr>
          <p:cNvSpPr/>
          <p:nvPr/>
        </p:nvSpPr>
        <p:spPr>
          <a:xfrm>
            <a:off x="2531747" y="3943101"/>
            <a:ext cx="350221" cy="585689"/>
          </a:xfrm>
          <a:custGeom>
            <a:avLst/>
            <a:gdLst>
              <a:gd name="connsiteX0" fmla="*/ 201928 w 350221"/>
              <a:gd name="connsiteY0" fmla="*/ 249 h 585689"/>
              <a:gd name="connsiteX1" fmla="*/ 97153 w 350221"/>
              <a:gd name="connsiteY1" fmla="*/ 51049 h 585689"/>
              <a:gd name="connsiteX2" fmla="*/ 90803 w 350221"/>
              <a:gd name="connsiteY2" fmla="*/ 209799 h 585689"/>
              <a:gd name="connsiteX3" fmla="*/ 27303 w 350221"/>
              <a:gd name="connsiteY3" fmla="*/ 311399 h 585689"/>
              <a:gd name="connsiteX4" fmla="*/ 1903 w 350221"/>
              <a:gd name="connsiteY4" fmla="*/ 368549 h 585689"/>
              <a:gd name="connsiteX5" fmla="*/ 74928 w 350221"/>
              <a:gd name="connsiteY5" fmla="*/ 581274 h 585689"/>
              <a:gd name="connsiteX6" fmla="*/ 100328 w 350221"/>
              <a:gd name="connsiteY6" fmla="*/ 495549 h 585689"/>
              <a:gd name="connsiteX7" fmla="*/ 220978 w 350221"/>
              <a:gd name="connsiteY7" fmla="*/ 295524 h 585689"/>
              <a:gd name="connsiteX8" fmla="*/ 316228 w 350221"/>
              <a:gd name="connsiteY8" fmla="*/ 139949 h 585689"/>
              <a:gd name="connsiteX9" fmla="*/ 347978 w 350221"/>
              <a:gd name="connsiteY9" fmla="*/ 60574 h 585689"/>
              <a:gd name="connsiteX10" fmla="*/ 262253 w 350221"/>
              <a:gd name="connsiteY10" fmla="*/ 66924 h 585689"/>
              <a:gd name="connsiteX11" fmla="*/ 201928 w 350221"/>
              <a:gd name="connsiteY11" fmla="*/ 249 h 585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0221" h="585689">
                <a:moveTo>
                  <a:pt x="201928" y="249"/>
                </a:moveTo>
                <a:cubicBezTo>
                  <a:pt x="174411" y="-2397"/>
                  <a:pt x="115674" y="16124"/>
                  <a:pt x="97153" y="51049"/>
                </a:cubicBezTo>
                <a:cubicBezTo>
                  <a:pt x="78632" y="85974"/>
                  <a:pt x="102445" y="166407"/>
                  <a:pt x="90803" y="209799"/>
                </a:cubicBezTo>
                <a:cubicBezTo>
                  <a:pt x="79161" y="253191"/>
                  <a:pt x="42120" y="284941"/>
                  <a:pt x="27303" y="311399"/>
                </a:cubicBezTo>
                <a:cubicBezTo>
                  <a:pt x="12486" y="337857"/>
                  <a:pt x="-6035" y="323570"/>
                  <a:pt x="1903" y="368549"/>
                </a:cubicBezTo>
                <a:cubicBezTo>
                  <a:pt x="9841" y="413528"/>
                  <a:pt x="58524" y="560107"/>
                  <a:pt x="74928" y="581274"/>
                </a:cubicBezTo>
                <a:cubicBezTo>
                  <a:pt x="91332" y="602441"/>
                  <a:pt x="75986" y="543174"/>
                  <a:pt x="100328" y="495549"/>
                </a:cubicBezTo>
                <a:cubicBezTo>
                  <a:pt x="124670" y="447924"/>
                  <a:pt x="184995" y="354791"/>
                  <a:pt x="220978" y="295524"/>
                </a:cubicBezTo>
                <a:cubicBezTo>
                  <a:pt x="256961" y="236257"/>
                  <a:pt x="295061" y="179107"/>
                  <a:pt x="316228" y="139949"/>
                </a:cubicBezTo>
                <a:cubicBezTo>
                  <a:pt x="337395" y="100791"/>
                  <a:pt x="356974" y="72745"/>
                  <a:pt x="347978" y="60574"/>
                </a:cubicBezTo>
                <a:cubicBezTo>
                  <a:pt x="338982" y="48403"/>
                  <a:pt x="287124" y="74332"/>
                  <a:pt x="262253" y="66924"/>
                </a:cubicBezTo>
                <a:cubicBezTo>
                  <a:pt x="237382" y="59516"/>
                  <a:pt x="229445" y="2895"/>
                  <a:pt x="201928" y="2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901011E4-6CC0-2970-64FD-A61812B4B07E}"/>
              </a:ext>
            </a:extLst>
          </p:cNvPr>
          <p:cNvSpPr/>
          <p:nvPr/>
        </p:nvSpPr>
        <p:spPr>
          <a:xfrm>
            <a:off x="3027693" y="2232877"/>
            <a:ext cx="315632" cy="685949"/>
          </a:xfrm>
          <a:custGeom>
            <a:avLst/>
            <a:gdLst>
              <a:gd name="connsiteX0" fmla="*/ 121234 w 315632"/>
              <a:gd name="connsiteY0" fmla="*/ 1650 h 685949"/>
              <a:gd name="connsiteX1" fmla="*/ 122 w 315632"/>
              <a:gd name="connsiteY1" fmla="*/ 473989 h 685949"/>
              <a:gd name="connsiteX2" fmla="*/ 97012 w 315632"/>
              <a:gd name="connsiteY2" fmla="*/ 564824 h 685949"/>
              <a:gd name="connsiteX3" fmla="*/ 24344 w 315632"/>
              <a:gd name="connsiteY3" fmla="*/ 589046 h 685949"/>
              <a:gd name="connsiteX4" fmla="*/ 308959 w 315632"/>
              <a:gd name="connsiteY4" fmla="*/ 685936 h 685949"/>
              <a:gd name="connsiteX5" fmla="*/ 218124 w 315632"/>
              <a:gd name="connsiteY5" fmla="*/ 595102 h 685949"/>
              <a:gd name="connsiteX6" fmla="*/ 133345 w 315632"/>
              <a:gd name="connsiteY6" fmla="*/ 467934 h 685949"/>
              <a:gd name="connsiteX7" fmla="*/ 133345 w 315632"/>
              <a:gd name="connsiteY7" fmla="*/ 134874 h 685949"/>
              <a:gd name="connsiteX8" fmla="*/ 103067 w 315632"/>
              <a:gd name="connsiteY8" fmla="*/ 310487 h 685949"/>
              <a:gd name="connsiteX9" fmla="*/ 121234 w 315632"/>
              <a:gd name="connsiteY9" fmla="*/ 1650 h 685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5632" h="685949">
                <a:moveTo>
                  <a:pt x="121234" y="1650"/>
                </a:moveTo>
                <a:cubicBezTo>
                  <a:pt x="104076" y="28900"/>
                  <a:pt x="4159" y="380127"/>
                  <a:pt x="122" y="473989"/>
                </a:cubicBezTo>
                <a:cubicBezTo>
                  <a:pt x="-3915" y="567851"/>
                  <a:pt x="92975" y="545648"/>
                  <a:pt x="97012" y="564824"/>
                </a:cubicBezTo>
                <a:cubicBezTo>
                  <a:pt x="101049" y="584000"/>
                  <a:pt x="-10980" y="568861"/>
                  <a:pt x="24344" y="589046"/>
                </a:cubicBezTo>
                <a:cubicBezTo>
                  <a:pt x="59668" y="609231"/>
                  <a:pt x="276662" y="684927"/>
                  <a:pt x="308959" y="685936"/>
                </a:cubicBezTo>
                <a:cubicBezTo>
                  <a:pt x="341256" y="686945"/>
                  <a:pt x="247393" y="631436"/>
                  <a:pt x="218124" y="595102"/>
                </a:cubicBezTo>
                <a:cubicBezTo>
                  <a:pt x="188855" y="558768"/>
                  <a:pt x="147475" y="544639"/>
                  <a:pt x="133345" y="467934"/>
                </a:cubicBezTo>
                <a:cubicBezTo>
                  <a:pt x="119215" y="391229"/>
                  <a:pt x="138391" y="161115"/>
                  <a:pt x="133345" y="134874"/>
                </a:cubicBezTo>
                <a:cubicBezTo>
                  <a:pt x="128299" y="108633"/>
                  <a:pt x="104076" y="327645"/>
                  <a:pt x="103067" y="310487"/>
                </a:cubicBezTo>
                <a:cubicBezTo>
                  <a:pt x="102058" y="293329"/>
                  <a:pt x="138392" y="-25600"/>
                  <a:pt x="121234" y="165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927ECDCC-032F-F65A-975D-BBA288D35652}"/>
              </a:ext>
            </a:extLst>
          </p:cNvPr>
          <p:cNvSpPr/>
          <p:nvPr/>
        </p:nvSpPr>
        <p:spPr>
          <a:xfrm>
            <a:off x="2699761" y="2833926"/>
            <a:ext cx="661431" cy="237517"/>
          </a:xfrm>
          <a:custGeom>
            <a:avLst/>
            <a:gdLst>
              <a:gd name="connsiteX0" fmla="*/ 1050 w 661431"/>
              <a:gd name="connsiteY0" fmla="*/ 66720 h 237517"/>
              <a:gd name="connsiteX1" fmla="*/ 273553 w 661431"/>
              <a:gd name="connsiteY1" fmla="*/ 108 h 237517"/>
              <a:gd name="connsiteX2" fmla="*/ 255386 w 661431"/>
              <a:gd name="connsiteY2" fmla="*/ 84887 h 237517"/>
              <a:gd name="connsiteX3" fmla="*/ 303831 w 661431"/>
              <a:gd name="connsiteY3" fmla="*/ 139388 h 237517"/>
              <a:gd name="connsiteX4" fmla="*/ 315942 w 661431"/>
              <a:gd name="connsiteY4" fmla="*/ 109110 h 237517"/>
              <a:gd name="connsiteX5" fmla="*/ 503667 w 661431"/>
              <a:gd name="connsiteY5" fmla="*/ 133332 h 237517"/>
              <a:gd name="connsiteX6" fmla="*/ 661113 w 661431"/>
              <a:gd name="connsiteY6" fmla="*/ 236278 h 237517"/>
              <a:gd name="connsiteX7" fmla="*/ 540001 w 661431"/>
              <a:gd name="connsiteY7" fmla="*/ 54609 h 237517"/>
              <a:gd name="connsiteX8" fmla="*/ 388610 w 661431"/>
              <a:gd name="connsiteY8" fmla="*/ 48553 h 237517"/>
              <a:gd name="connsiteX9" fmla="*/ 1050 w 661431"/>
              <a:gd name="connsiteY9" fmla="*/ 66720 h 237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1431" h="237517">
                <a:moveTo>
                  <a:pt x="1050" y="66720"/>
                </a:moveTo>
                <a:cubicBezTo>
                  <a:pt x="-18126" y="58646"/>
                  <a:pt x="231164" y="-2920"/>
                  <a:pt x="273553" y="108"/>
                </a:cubicBezTo>
                <a:cubicBezTo>
                  <a:pt x="315942" y="3136"/>
                  <a:pt x="250340" y="61674"/>
                  <a:pt x="255386" y="84887"/>
                </a:cubicBezTo>
                <a:cubicBezTo>
                  <a:pt x="260432" y="108100"/>
                  <a:pt x="303831" y="139388"/>
                  <a:pt x="303831" y="139388"/>
                </a:cubicBezTo>
                <a:cubicBezTo>
                  <a:pt x="313924" y="143425"/>
                  <a:pt x="282636" y="110119"/>
                  <a:pt x="315942" y="109110"/>
                </a:cubicBezTo>
                <a:cubicBezTo>
                  <a:pt x="349248" y="108101"/>
                  <a:pt x="446138" y="112137"/>
                  <a:pt x="503667" y="133332"/>
                </a:cubicBezTo>
                <a:cubicBezTo>
                  <a:pt x="561196" y="154527"/>
                  <a:pt x="655057" y="249399"/>
                  <a:pt x="661113" y="236278"/>
                </a:cubicBezTo>
                <a:cubicBezTo>
                  <a:pt x="667169" y="223157"/>
                  <a:pt x="585418" y="85896"/>
                  <a:pt x="540001" y="54609"/>
                </a:cubicBezTo>
                <a:cubicBezTo>
                  <a:pt x="494584" y="23322"/>
                  <a:pt x="476417" y="49562"/>
                  <a:pt x="388610" y="48553"/>
                </a:cubicBezTo>
                <a:cubicBezTo>
                  <a:pt x="300803" y="47544"/>
                  <a:pt x="20226" y="74794"/>
                  <a:pt x="1050" y="6672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4A2C029E-EF8C-D2A7-CFD5-7A71072C41CB}"/>
              </a:ext>
            </a:extLst>
          </p:cNvPr>
          <p:cNvSpPr/>
          <p:nvPr/>
        </p:nvSpPr>
        <p:spPr>
          <a:xfrm>
            <a:off x="2429193" y="2414548"/>
            <a:ext cx="236512" cy="248363"/>
          </a:xfrm>
          <a:custGeom>
            <a:avLst/>
            <a:gdLst>
              <a:gd name="connsiteX0" fmla="*/ 79057 w 236512"/>
              <a:gd name="connsiteY0" fmla="*/ 77827 h 248363"/>
              <a:gd name="connsiteX1" fmla="*/ 231457 w 236512"/>
              <a:gd name="connsiteY1" fmla="*/ 1627 h 248363"/>
              <a:gd name="connsiteX2" fmla="*/ 202882 w 236512"/>
              <a:gd name="connsiteY2" fmla="*/ 23852 h 248363"/>
              <a:gd name="connsiteX3" fmla="*/ 53657 w 236512"/>
              <a:gd name="connsiteY3" fmla="*/ 147677 h 248363"/>
              <a:gd name="connsiteX4" fmla="*/ 2857 w 236512"/>
              <a:gd name="connsiteY4" fmla="*/ 246102 h 248363"/>
              <a:gd name="connsiteX5" fmla="*/ 15557 w 236512"/>
              <a:gd name="connsiteY5" fmla="*/ 208002 h 248363"/>
              <a:gd name="connsiteX6" fmla="*/ 79057 w 236512"/>
              <a:gd name="connsiteY6" fmla="*/ 77827 h 248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512" h="248363">
                <a:moveTo>
                  <a:pt x="79057" y="77827"/>
                </a:moveTo>
                <a:cubicBezTo>
                  <a:pt x="115040" y="43431"/>
                  <a:pt x="210820" y="10623"/>
                  <a:pt x="231457" y="1627"/>
                </a:cubicBezTo>
                <a:cubicBezTo>
                  <a:pt x="252095" y="-7369"/>
                  <a:pt x="202882" y="23852"/>
                  <a:pt x="202882" y="23852"/>
                </a:cubicBezTo>
                <a:cubicBezTo>
                  <a:pt x="173249" y="48194"/>
                  <a:pt x="86994" y="110635"/>
                  <a:pt x="53657" y="147677"/>
                </a:cubicBezTo>
                <a:cubicBezTo>
                  <a:pt x="20320" y="184719"/>
                  <a:pt x="9207" y="236048"/>
                  <a:pt x="2857" y="246102"/>
                </a:cubicBezTo>
                <a:cubicBezTo>
                  <a:pt x="-3493" y="256156"/>
                  <a:pt x="740" y="230756"/>
                  <a:pt x="15557" y="208002"/>
                </a:cubicBezTo>
                <a:cubicBezTo>
                  <a:pt x="30374" y="185248"/>
                  <a:pt x="43074" y="112223"/>
                  <a:pt x="79057" y="778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F594E597-9BF6-D66C-9AAF-64D0244ABD70}"/>
              </a:ext>
            </a:extLst>
          </p:cNvPr>
          <p:cNvSpPr/>
          <p:nvPr/>
        </p:nvSpPr>
        <p:spPr>
          <a:xfrm>
            <a:off x="2576143" y="2830860"/>
            <a:ext cx="132211" cy="307116"/>
          </a:xfrm>
          <a:custGeom>
            <a:avLst/>
            <a:gdLst>
              <a:gd name="connsiteX0" fmla="*/ 132132 w 132211"/>
              <a:gd name="connsiteY0" fmla="*/ 1240 h 307116"/>
              <a:gd name="connsiteX1" fmla="*/ 5132 w 132211"/>
              <a:gd name="connsiteY1" fmla="*/ 137765 h 307116"/>
              <a:gd name="connsiteX2" fmla="*/ 24182 w 132211"/>
              <a:gd name="connsiteY2" fmla="*/ 175865 h 307116"/>
              <a:gd name="connsiteX3" fmla="*/ 17832 w 132211"/>
              <a:gd name="connsiteY3" fmla="*/ 306040 h 307116"/>
              <a:gd name="connsiteX4" fmla="*/ 24182 w 132211"/>
              <a:gd name="connsiteY4" fmla="*/ 226665 h 307116"/>
              <a:gd name="connsiteX5" fmla="*/ 132132 w 132211"/>
              <a:gd name="connsiteY5" fmla="*/ 1240 h 307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211" h="307116">
                <a:moveTo>
                  <a:pt x="132132" y="1240"/>
                </a:moveTo>
                <a:cubicBezTo>
                  <a:pt x="128957" y="-13577"/>
                  <a:pt x="23124" y="108661"/>
                  <a:pt x="5132" y="137765"/>
                </a:cubicBezTo>
                <a:cubicBezTo>
                  <a:pt x="-12860" y="166869"/>
                  <a:pt x="22065" y="147819"/>
                  <a:pt x="24182" y="175865"/>
                </a:cubicBezTo>
                <a:cubicBezTo>
                  <a:pt x="26299" y="203911"/>
                  <a:pt x="17832" y="297573"/>
                  <a:pt x="17832" y="306040"/>
                </a:cubicBezTo>
                <a:cubicBezTo>
                  <a:pt x="17832" y="314507"/>
                  <a:pt x="6190" y="271644"/>
                  <a:pt x="24182" y="226665"/>
                </a:cubicBezTo>
                <a:cubicBezTo>
                  <a:pt x="42174" y="181686"/>
                  <a:pt x="135307" y="16057"/>
                  <a:pt x="132132" y="12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FA845C63-EDC0-3779-CF2F-7D22622C6CD7}"/>
              </a:ext>
            </a:extLst>
          </p:cNvPr>
          <p:cNvSpPr/>
          <p:nvPr/>
        </p:nvSpPr>
        <p:spPr>
          <a:xfrm>
            <a:off x="2672160" y="4074909"/>
            <a:ext cx="130756" cy="297080"/>
          </a:xfrm>
          <a:custGeom>
            <a:avLst/>
            <a:gdLst>
              <a:gd name="connsiteX0" fmla="*/ 61515 w 130756"/>
              <a:gd name="connsiteY0" fmla="*/ 1791 h 297080"/>
              <a:gd name="connsiteX1" fmla="*/ 128190 w 130756"/>
              <a:gd name="connsiteY1" fmla="*/ 141491 h 297080"/>
              <a:gd name="connsiteX2" fmla="*/ 105965 w 130756"/>
              <a:gd name="connsiteY2" fmla="*/ 198641 h 297080"/>
              <a:gd name="connsiteX3" fmla="*/ 4365 w 130756"/>
              <a:gd name="connsiteY3" fmla="*/ 297066 h 297080"/>
              <a:gd name="connsiteX4" fmla="*/ 26590 w 130756"/>
              <a:gd name="connsiteY4" fmla="*/ 204991 h 297080"/>
              <a:gd name="connsiteX5" fmla="*/ 99615 w 130756"/>
              <a:gd name="connsiteY5" fmla="*/ 71641 h 297080"/>
              <a:gd name="connsiteX6" fmla="*/ 61515 w 130756"/>
              <a:gd name="connsiteY6" fmla="*/ 1791 h 297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756" h="297080">
                <a:moveTo>
                  <a:pt x="61515" y="1791"/>
                </a:moveTo>
                <a:cubicBezTo>
                  <a:pt x="66277" y="13433"/>
                  <a:pt x="120782" y="108683"/>
                  <a:pt x="128190" y="141491"/>
                </a:cubicBezTo>
                <a:cubicBezTo>
                  <a:pt x="135598" y="174299"/>
                  <a:pt x="126603" y="172712"/>
                  <a:pt x="105965" y="198641"/>
                </a:cubicBezTo>
                <a:cubicBezTo>
                  <a:pt x="85328" y="224570"/>
                  <a:pt x="17594" y="296008"/>
                  <a:pt x="4365" y="297066"/>
                </a:cubicBezTo>
                <a:cubicBezTo>
                  <a:pt x="-8864" y="298124"/>
                  <a:pt x="10715" y="242562"/>
                  <a:pt x="26590" y="204991"/>
                </a:cubicBezTo>
                <a:cubicBezTo>
                  <a:pt x="42465" y="167420"/>
                  <a:pt x="91148" y="105508"/>
                  <a:pt x="99615" y="71641"/>
                </a:cubicBezTo>
                <a:cubicBezTo>
                  <a:pt x="108082" y="37774"/>
                  <a:pt x="56753" y="-9851"/>
                  <a:pt x="61515" y="17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BC66D0A0-3F8A-588D-821E-1C25F8196665}"/>
              </a:ext>
            </a:extLst>
          </p:cNvPr>
          <p:cNvSpPr/>
          <p:nvPr/>
        </p:nvSpPr>
        <p:spPr>
          <a:xfrm>
            <a:off x="3558394" y="3806772"/>
            <a:ext cx="210382" cy="533569"/>
          </a:xfrm>
          <a:custGeom>
            <a:avLst/>
            <a:gdLst>
              <a:gd name="connsiteX0" fmla="*/ 210331 w 210382"/>
              <a:gd name="connsiteY0" fmla="*/ 53 h 533569"/>
              <a:gd name="connsiteX1" fmla="*/ 137306 w 210382"/>
              <a:gd name="connsiteY1" fmla="*/ 165153 h 533569"/>
              <a:gd name="connsiteX2" fmla="*/ 143656 w 210382"/>
              <a:gd name="connsiteY2" fmla="*/ 228653 h 533569"/>
              <a:gd name="connsiteX3" fmla="*/ 96031 w 210382"/>
              <a:gd name="connsiteY3" fmla="*/ 336603 h 533569"/>
              <a:gd name="connsiteX4" fmla="*/ 781 w 210382"/>
              <a:gd name="connsiteY4" fmla="*/ 533453 h 533569"/>
              <a:gd name="connsiteX5" fmla="*/ 54756 w 210382"/>
              <a:gd name="connsiteY5" fmla="*/ 362003 h 533569"/>
              <a:gd name="connsiteX6" fmla="*/ 124606 w 210382"/>
              <a:gd name="connsiteY6" fmla="*/ 149278 h 533569"/>
              <a:gd name="connsiteX7" fmla="*/ 210331 w 210382"/>
              <a:gd name="connsiteY7" fmla="*/ 53 h 533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0382" h="533569">
                <a:moveTo>
                  <a:pt x="210331" y="53"/>
                </a:moveTo>
                <a:cubicBezTo>
                  <a:pt x="212448" y="2699"/>
                  <a:pt x="148418" y="127053"/>
                  <a:pt x="137306" y="165153"/>
                </a:cubicBezTo>
                <a:cubicBezTo>
                  <a:pt x="126194" y="203253"/>
                  <a:pt x="150535" y="200078"/>
                  <a:pt x="143656" y="228653"/>
                </a:cubicBezTo>
                <a:cubicBezTo>
                  <a:pt x="136777" y="257228"/>
                  <a:pt x="119843" y="285803"/>
                  <a:pt x="96031" y="336603"/>
                </a:cubicBezTo>
                <a:cubicBezTo>
                  <a:pt x="72219" y="387403"/>
                  <a:pt x="7660" y="529220"/>
                  <a:pt x="781" y="533453"/>
                </a:cubicBezTo>
                <a:cubicBezTo>
                  <a:pt x="-6098" y="537686"/>
                  <a:pt x="34119" y="426032"/>
                  <a:pt x="54756" y="362003"/>
                </a:cubicBezTo>
                <a:cubicBezTo>
                  <a:pt x="75393" y="297974"/>
                  <a:pt x="101852" y="205370"/>
                  <a:pt x="124606" y="149278"/>
                </a:cubicBezTo>
                <a:cubicBezTo>
                  <a:pt x="147360" y="93186"/>
                  <a:pt x="208214" y="-2593"/>
                  <a:pt x="210331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0F1FF4DD-123E-8662-5AB3-F0ED91E45F4D}"/>
              </a:ext>
            </a:extLst>
          </p:cNvPr>
          <p:cNvSpPr/>
          <p:nvPr/>
        </p:nvSpPr>
        <p:spPr>
          <a:xfrm>
            <a:off x="2567576" y="4251778"/>
            <a:ext cx="928355" cy="358952"/>
          </a:xfrm>
          <a:custGeom>
            <a:avLst/>
            <a:gdLst>
              <a:gd name="connsiteX0" fmla="*/ 999 w 928355"/>
              <a:gd name="connsiteY0" fmla="*/ 224972 h 358952"/>
              <a:gd name="connsiteX1" fmla="*/ 54974 w 928355"/>
              <a:gd name="connsiteY1" fmla="*/ 234497 h 358952"/>
              <a:gd name="connsiteX2" fmla="*/ 321674 w 928355"/>
              <a:gd name="connsiteY2" fmla="*/ 301172 h 358952"/>
              <a:gd name="connsiteX3" fmla="*/ 680449 w 928355"/>
              <a:gd name="connsiteY3" fmla="*/ 202747 h 358952"/>
              <a:gd name="connsiteX4" fmla="*/ 651874 w 928355"/>
              <a:gd name="connsiteY4" fmla="*/ 205922 h 358952"/>
              <a:gd name="connsiteX5" fmla="*/ 912224 w 928355"/>
              <a:gd name="connsiteY5" fmla="*/ 9072 h 358952"/>
              <a:gd name="connsiteX6" fmla="*/ 893174 w 928355"/>
              <a:gd name="connsiteY6" fmla="*/ 43997 h 358952"/>
              <a:gd name="connsiteX7" fmla="*/ 832849 w 928355"/>
              <a:gd name="connsiteY7" fmla="*/ 142422 h 358952"/>
              <a:gd name="connsiteX8" fmla="*/ 689974 w 928355"/>
              <a:gd name="connsiteY8" fmla="*/ 202747 h 358952"/>
              <a:gd name="connsiteX9" fmla="*/ 397874 w 928355"/>
              <a:gd name="connsiteY9" fmla="*/ 351972 h 358952"/>
              <a:gd name="connsiteX10" fmla="*/ 175624 w 928355"/>
              <a:gd name="connsiteY10" fmla="*/ 326572 h 358952"/>
              <a:gd name="connsiteX11" fmla="*/ 77199 w 928355"/>
              <a:gd name="connsiteY11" fmla="*/ 256722 h 358952"/>
              <a:gd name="connsiteX12" fmla="*/ 999 w 928355"/>
              <a:gd name="connsiteY12" fmla="*/ 224972 h 358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8355" h="358952">
                <a:moveTo>
                  <a:pt x="999" y="224972"/>
                </a:moveTo>
                <a:cubicBezTo>
                  <a:pt x="-2705" y="221268"/>
                  <a:pt x="1528" y="221797"/>
                  <a:pt x="54974" y="234497"/>
                </a:cubicBezTo>
                <a:cubicBezTo>
                  <a:pt x="108420" y="247197"/>
                  <a:pt x="217428" y="306464"/>
                  <a:pt x="321674" y="301172"/>
                </a:cubicBezTo>
                <a:cubicBezTo>
                  <a:pt x="425920" y="295880"/>
                  <a:pt x="625416" y="218622"/>
                  <a:pt x="680449" y="202747"/>
                </a:cubicBezTo>
                <a:cubicBezTo>
                  <a:pt x="735482" y="186872"/>
                  <a:pt x="613245" y="238201"/>
                  <a:pt x="651874" y="205922"/>
                </a:cubicBezTo>
                <a:cubicBezTo>
                  <a:pt x="690503" y="173643"/>
                  <a:pt x="872007" y="36059"/>
                  <a:pt x="912224" y="9072"/>
                </a:cubicBezTo>
                <a:cubicBezTo>
                  <a:pt x="952441" y="-17915"/>
                  <a:pt x="906403" y="21772"/>
                  <a:pt x="893174" y="43997"/>
                </a:cubicBezTo>
                <a:cubicBezTo>
                  <a:pt x="879945" y="66222"/>
                  <a:pt x="866716" y="115964"/>
                  <a:pt x="832849" y="142422"/>
                </a:cubicBezTo>
                <a:cubicBezTo>
                  <a:pt x="798982" y="168880"/>
                  <a:pt x="762470" y="167822"/>
                  <a:pt x="689974" y="202747"/>
                </a:cubicBezTo>
                <a:cubicBezTo>
                  <a:pt x="617478" y="237672"/>
                  <a:pt x="483599" y="331335"/>
                  <a:pt x="397874" y="351972"/>
                </a:cubicBezTo>
                <a:cubicBezTo>
                  <a:pt x="312149" y="372609"/>
                  <a:pt x="229070" y="342447"/>
                  <a:pt x="175624" y="326572"/>
                </a:cubicBezTo>
                <a:cubicBezTo>
                  <a:pt x="122178" y="310697"/>
                  <a:pt x="107361" y="274714"/>
                  <a:pt x="77199" y="256722"/>
                </a:cubicBezTo>
                <a:cubicBezTo>
                  <a:pt x="47037" y="238730"/>
                  <a:pt x="4703" y="228676"/>
                  <a:pt x="999" y="2249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D4E89EE7-6FA8-AB64-FAF1-3AED01CF33CD}"/>
              </a:ext>
            </a:extLst>
          </p:cNvPr>
          <p:cNvSpPr/>
          <p:nvPr/>
        </p:nvSpPr>
        <p:spPr>
          <a:xfrm>
            <a:off x="2409241" y="2451021"/>
            <a:ext cx="566753" cy="327135"/>
          </a:xfrm>
          <a:custGeom>
            <a:avLst/>
            <a:gdLst>
              <a:gd name="connsiteX0" fmla="*/ 584 w 566753"/>
              <a:gd name="connsiteY0" fmla="*/ 196929 h 327135"/>
              <a:gd name="connsiteX1" fmla="*/ 197434 w 566753"/>
              <a:gd name="connsiteY1" fmla="*/ 44529 h 327135"/>
              <a:gd name="connsiteX2" fmla="*/ 432384 w 566753"/>
              <a:gd name="connsiteY2" fmla="*/ 44529 h 327135"/>
              <a:gd name="connsiteX3" fmla="*/ 565734 w 566753"/>
              <a:gd name="connsiteY3" fmla="*/ 79454 h 327135"/>
              <a:gd name="connsiteX4" fmla="*/ 495884 w 566753"/>
              <a:gd name="connsiteY4" fmla="*/ 92154 h 327135"/>
              <a:gd name="connsiteX5" fmla="*/ 533984 w 566753"/>
              <a:gd name="connsiteY5" fmla="*/ 152479 h 327135"/>
              <a:gd name="connsiteX6" fmla="*/ 391109 w 566753"/>
              <a:gd name="connsiteY6" fmla="*/ 174704 h 327135"/>
              <a:gd name="connsiteX7" fmla="*/ 222834 w 566753"/>
              <a:gd name="connsiteY7" fmla="*/ 196929 h 327135"/>
              <a:gd name="connsiteX8" fmla="*/ 79959 w 566753"/>
              <a:gd name="connsiteY8" fmla="*/ 212804 h 327135"/>
              <a:gd name="connsiteX9" fmla="*/ 114884 w 566753"/>
              <a:gd name="connsiteY9" fmla="*/ 250904 h 327135"/>
              <a:gd name="connsiteX10" fmla="*/ 22809 w 566753"/>
              <a:gd name="connsiteY10" fmla="*/ 327104 h 327135"/>
              <a:gd name="connsiteX11" fmla="*/ 321259 w 566753"/>
              <a:gd name="connsiteY11" fmla="*/ 241379 h 327135"/>
              <a:gd name="connsiteX12" fmla="*/ 495884 w 566753"/>
              <a:gd name="connsiteY12" fmla="*/ 158829 h 327135"/>
              <a:gd name="connsiteX13" fmla="*/ 508584 w 566753"/>
              <a:gd name="connsiteY13" fmla="*/ 63579 h 327135"/>
              <a:gd name="connsiteX14" fmla="*/ 168859 w 566753"/>
              <a:gd name="connsiteY14" fmla="*/ 79 h 327135"/>
              <a:gd name="connsiteX15" fmla="*/ 137109 w 566753"/>
              <a:gd name="connsiteY15" fmla="*/ 54054 h 327135"/>
              <a:gd name="connsiteX16" fmla="*/ 584 w 566753"/>
              <a:gd name="connsiteY16" fmla="*/ 196929 h 32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66753" h="327135">
                <a:moveTo>
                  <a:pt x="584" y="196929"/>
                </a:moveTo>
                <a:cubicBezTo>
                  <a:pt x="10638" y="195342"/>
                  <a:pt x="125467" y="69929"/>
                  <a:pt x="197434" y="44529"/>
                </a:cubicBezTo>
                <a:cubicBezTo>
                  <a:pt x="269401" y="19129"/>
                  <a:pt x="371001" y="38708"/>
                  <a:pt x="432384" y="44529"/>
                </a:cubicBezTo>
                <a:cubicBezTo>
                  <a:pt x="493767" y="50350"/>
                  <a:pt x="555151" y="71517"/>
                  <a:pt x="565734" y="79454"/>
                </a:cubicBezTo>
                <a:cubicBezTo>
                  <a:pt x="576317" y="87391"/>
                  <a:pt x="501176" y="79983"/>
                  <a:pt x="495884" y="92154"/>
                </a:cubicBezTo>
                <a:cubicBezTo>
                  <a:pt x="490592" y="104325"/>
                  <a:pt x="551446" y="138721"/>
                  <a:pt x="533984" y="152479"/>
                </a:cubicBezTo>
                <a:cubicBezTo>
                  <a:pt x="516522" y="166237"/>
                  <a:pt x="442967" y="167296"/>
                  <a:pt x="391109" y="174704"/>
                </a:cubicBezTo>
                <a:cubicBezTo>
                  <a:pt x="339251" y="182112"/>
                  <a:pt x="274692" y="190579"/>
                  <a:pt x="222834" y="196929"/>
                </a:cubicBezTo>
                <a:cubicBezTo>
                  <a:pt x="170976" y="203279"/>
                  <a:pt x="97951" y="203808"/>
                  <a:pt x="79959" y="212804"/>
                </a:cubicBezTo>
                <a:cubicBezTo>
                  <a:pt x="61967" y="221800"/>
                  <a:pt x="124409" y="231854"/>
                  <a:pt x="114884" y="250904"/>
                </a:cubicBezTo>
                <a:cubicBezTo>
                  <a:pt x="105359" y="269954"/>
                  <a:pt x="-11587" y="328692"/>
                  <a:pt x="22809" y="327104"/>
                </a:cubicBezTo>
                <a:cubicBezTo>
                  <a:pt x="57205" y="325517"/>
                  <a:pt x="242413" y="269425"/>
                  <a:pt x="321259" y="241379"/>
                </a:cubicBezTo>
                <a:cubicBezTo>
                  <a:pt x="400105" y="213333"/>
                  <a:pt x="464663" y="188462"/>
                  <a:pt x="495884" y="158829"/>
                </a:cubicBezTo>
                <a:cubicBezTo>
                  <a:pt x="527105" y="129196"/>
                  <a:pt x="563088" y="90037"/>
                  <a:pt x="508584" y="63579"/>
                </a:cubicBezTo>
                <a:cubicBezTo>
                  <a:pt x="454080" y="37121"/>
                  <a:pt x="230771" y="1666"/>
                  <a:pt x="168859" y="79"/>
                </a:cubicBezTo>
                <a:cubicBezTo>
                  <a:pt x="106947" y="-1508"/>
                  <a:pt x="160921" y="20717"/>
                  <a:pt x="137109" y="54054"/>
                </a:cubicBezTo>
                <a:cubicBezTo>
                  <a:pt x="113297" y="87391"/>
                  <a:pt x="-9470" y="198516"/>
                  <a:pt x="584" y="19692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BD5DC4EE-108C-E41D-712A-039B666C79AB}"/>
              </a:ext>
            </a:extLst>
          </p:cNvPr>
          <p:cNvSpPr/>
          <p:nvPr/>
        </p:nvSpPr>
        <p:spPr>
          <a:xfrm>
            <a:off x="3466746" y="3669522"/>
            <a:ext cx="768909" cy="917167"/>
          </a:xfrm>
          <a:custGeom>
            <a:avLst/>
            <a:gdLst>
              <a:gd name="connsiteX0" fmla="*/ 768704 w 768909"/>
              <a:gd name="connsiteY0" fmla="*/ 19828 h 917167"/>
              <a:gd name="connsiteX1" fmla="*/ 521054 w 768909"/>
              <a:gd name="connsiteY1" fmla="*/ 343678 h 917167"/>
              <a:gd name="connsiteX2" fmla="*/ 244829 w 768909"/>
              <a:gd name="connsiteY2" fmla="*/ 889778 h 917167"/>
              <a:gd name="connsiteX3" fmla="*/ 251179 w 768909"/>
              <a:gd name="connsiteY3" fmla="*/ 823103 h 917167"/>
              <a:gd name="connsiteX4" fmla="*/ 225779 w 768909"/>
              <a:gd name="connsiteY4" fmla="*/ 715153 h 917167"/>
              <a:gd name="connsiteX5" fmla="*/ 354 w 768909"/>
              <a:gd name="connsiteY5" fmla="*/ 677053 h 917167"/>
              <a:gd name="connsiteX6" fmla="*/ 174979 w 768909"/>
              <a:gd name="connsiteY6" fmla="*/ 623078 h 917167"/>
              <a:gd name="connsiteX7" fmla="*/ 225779 w 768909"/>
              <a:gd name="connsiteY7" fmla="*/ 461153 h 917167"/>
              <a:gd name="connsiteX8" fmla="*/ 451204 w 768909"/>
              <a:gd name="connsiteY8" fmla="*/ 108728 h 917167"/>
              <a:gd name="connsiteX9" fmla="*/ 343254 w 768909"/>
              <a:gd name="connsiteY9" fmla="*/ 216678 h 917167"/>
              <a:gd name="connsiteX10" fmla="*/ 546454 w 768909"/>
              <a:gd name="connsiteY10" fmla="*/ 26178 h 917167"/>
              <a:gd name="connsiteX11" fmla="*/ 536929 w 768909"/>
              <a:gd name="connsiteY11" fmla="*/ 13478 h 917167"/>
              <a:gd name="connsiteX12" fmla="*/ 479779 w 768909"/>
              <a:gd name="connsiteY12" fmla="*/ 137303 h 917167"/>
              <a:gd name="connsiteX13" fmla="*/ 768704 w 768909"/>
              <a:gd name="connsiteY13" fmla="*/ 19828 h 917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68909" h="917167">
                <a:moveTo>
                  <a:pt x="768704" y="19828"/>
                </a:moveTo>
                <a:cubicBezTo>
                  <a:pt x="775583" y="54224"/>
                  <a:pt x="608366" y="198686"/>
                  <a:pt x="521054" y="343678"/>
                </a:cubicBezTo>
                <a:cubicBezTo>
                  <a:pt x="433742" y="488670"/>
                  <a:pt x="289808" y="809874"/>
                  <a:pt x="244829" y="889778"/>
                </a:cubicBezTo>
                <a:cubicBezTo>
                  <a:pt x="199850" y="969682"/>
                  <a:pt x="254354" y="852207"/>
                  <a:pt x="251179" y="823103"/>
                </a:cubicBezTo>
                <a:cubicBezTo>
                  <a:pt x="248004" y="793999"/>
                  <a:pt x="267583" y="739495"/>
                  <a:pt x="225779" y="715153"/>
                </a:cubicBezTo>
                <a:cubicBezTo>
                  <a:pt x="183975" y="690811"/>
                  <a:pt x="8821" y="692399"/>
                  <a:pt x="354" y="677053"/>
                </a:cubicBezTo>
                <a:cubicBezTo>
                  <a:pt x="-8113" y="661707"/>
                  <a:pt x="137408" y="659061"/>
                  <a:pt x="174979" y="623078"/>
                </a:cubicBezTo>
                <a:cubicBezTo>
                  <a:pt x="212550" y="587095"/>
                  <a:pt x="179742" y="546878"/>
                  <a:pt x="225779" y="461153"/>
                </a:cubicBezTo>
                <a:cubicBezTo>
                  <a:pt x="271816" y="375428"/>
                  <a:pt x="431625" y="149474"/>
                  <a:pt x="451204" y="108728"/>
                </a:cubicBezTo>
                <a:cubicBezTo>
                  <a:pt x="470783" y="67982"/>
                  <a:pt x="327379" y="230436"/>
                  <a:pt x="343254" y="216678"/>
                </a:cubicBezTo>
                <a:cubicBezTo>
                  <a:pt x="359129" y="202920"/>
                  <a:pt x="514175" y="60045"/>
                  <a:pt x="546454" y="26178"/>
                </a:cubicBezTo>
                <a:cubicBezTo>
                  <a:pt x="578733" y="-7689"/>
                  <a:pt x="548041" y="-5043"/>
                  <a:pt x="536929" y="13478"/>
                </a:cubicBezTo>
                <a:cubicBezTo>
                  <a:pt x="525816" y="31999"/>
                  <a:pt x="443267" y="135716"/>
                  <a:pt x="479779" y="137303"/>
                </a:cubicBezTo>
                <a:cubicBezTo>
                  <a:pt x="516291" y="138890"/>
                  <a:pt x="761825" y="-14568"/>
                  <a:pt x="768704" y="198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806658BD-4CC8-3348-FEBE-78B42FD0364E}"/>
              </a:ext>
            </a:extLst>
          </p:cNvPr>
          <p:cNvSpPr/>
          <p:nvPr/>
        </p:nvSpPr>
        <p:spPr>
          <a:xfrm>
            <a:off x="3898593" y="3057622"/>
            <a:ext cx="540097" cy="869214"/>
          </a:xfrm>
          <a:custGeom>
            <a:avLst/>
            <a:gdLst>
              <a:gd name="connsiteX0" fmla="*/ 251132 w 540097"/>
              <a:gd name="connsiteY0" fmla="*/ 9428 h 869214"/>
              <a:gd name="connsiteX1" fmla="*/ 225732 w 540097"/>
              <a:gd name="connsiteY1" fmla="*/ 333278 h 869214"/>
              <a:gd name="connsiteX2" fmla="*/ 301932 w 540097"/>
              <a:gd name="connsiteY2" fmla="*/ 517428 h 869214"/>
              <a:gd name="connsiteX3" fmla="*/ 254307 w 540097"/>
              <a:gd name="connsiteY3" fmla="*/ 482503 h 869214"/>
              <a:gd name="connsiteX4" fmla="*/ 540057 w 540097"/>
              <a:gd name="connsiteY4" fmla="*/ 507903 h 869214"/>
              <a:gd name="connsiteX5" fmla="*/ 273357 w 540097"/>
              <a:gd name="connsiteY5" fmla="*/ 584103 h 869214"/>
              <a:gd name="connsiteX6" fmla="*/ 19357 w 540097"/>
              <a:gd name="connsiteY6" fmla="*/ 857153 h 869214"/>
              <a:gd name="connsiteX7" fmla="*/ 44757 w 540097"/>
              <a:gd name="connsiteY7" fmla="*/ 733328 h 869214"/>
              <a:gd name="connsiteX8" fmla="*/ 251132 w 540097"/>
              <a:gd name="connsiteY8" fmla="*/ 9428 h 869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0097" h="869214">
                <a:moveTo>
                  <a:pt x="251132" y="9428"/>
                </a:moveTo>
                <a:cubicBezTo>
                  <a:pt x="281294" y="-57247"/>
                  <a:pt x="217265" y="248611"/>
                  <a:pt x="225732" y="333278"/>
                </a:cubicBezTo>
                <a:cubicBezTo>
                  <a:pt x="234199" y="417945"/>
                  <a:pt x="297170" y="492557"/>
                  <a:pt x="301932" y="517428"/>
                </a:cubicBezTo>
                <a:cubicBezTo>
                  <a:pt x="306694" y="542299"/>
                  <a:pt x="214620" y="484090"/>
                  <a:pt x="254307" y="482503"/>
                </a:cubicBezTo>
                <a:cubicBezTo>
                  <a:pt x="293994" y="480916"/>
                  <a:pt x="536882" y="490970"/>
                  <a:pt x="540057" y="507903"/>
                </a:cubicBezTo>
                <a:cubicBezTo>
                  <a:pt x="543232" y="524836"/>
                  <a:pt x="360140" y="525895"/>
                  <a:pt x="273357" y="584103"/>
                </a:cubicBezTo>
                <a:cubicBezTo>
                  <a:pt x="186574" y="642311"/>
                  <a:pt x="57457" y="832282"/>
                  <a:pt x="19357" y="857153"/>
                </a:cubicBezTo>
                <a:cubicBezTo>
                  <a:pt x="-18743" y="882024"/>
                  <a:pt x="4540" y="880436"/>
                  <a:pt x="44757" y="733328"/>
                </a:cubicBezTo>
                <a:cubicBezTo>
                  <a:pt x="84974" y="586220"/>
                  <a:pt x="220970" y="76103"/>
                  <a:pt x="251132" y="94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7C36C399-080C-1C50-28EE-5BA4586F368D}"/>
              </a:ext>
            </a:extLst>
          </p:cNvPr>
          <p:cNvSpPr/>
          <p:nvPr/>
        </p:nvSpPr>
        <p:spPr>
          <a:xfrm>
            <a:off x="4128214" y="3449822"/>
            <a:ext cx="405711" cy="87975"/>
          </a:xfrm>
          <a:custGeom>
            <a:avLst/>
            <a:gdLst>
              <a:gd name="connsiteX0" fmla="*/ 5636 w 405711"/>
              <a:gd name="connsiteY0" fmla="*/ 1403 h 87975"/>
              <a:gd name="connsiteX1" fmla="*/ 386636 w 405711"/>
              <a:gd name="connsiteY1" fmla="*/ 33153 h 87975"/>
              <a:gd name="connsiteX2" fmla="*/ 335836 w 405711"/>
              <a:gd name="connsiteY2" fmla="*/ 49028 h 87975"/>
              <a:gd name="connsiteX3" fmla="*/ 224711 w 405711"/>
              <a:gd name="connsiteY3" fmla="*/ 74428 h 87975"/>
              <a:gd name="connsiteX4" fmla="*/ 161211 w 405711"/>
              <a:gd name="connsiteY4" fmla="*/ 83953 h 87975"/>
              <a:gd name="connsiteX5" fmla="*/ 5636 w 405711"/>
              <a:gd name="connsiteY5" fmla="*/ 1403 h 8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711" h="87975">
                <a:moveTo>
                  <a:pt x="5636" y="1403"/>
                </a:moveTo>
                <a:cubicBezTo>
                  <a:pt x="43207" y="-7064"/>
                  <a:pt x="331603" y="25216"/>
                  <a:pt x="386636" y="33153"/>
                </a:cubicBezTo>
                <a:cubicBezTo>
                  <a:pt x="441669" y="41090"/>
                  <a:pt x="362823" y="42149"/>
                  <a:pt x="335836" y="49028"/>
                </a:cubicBezTo>
                <a:cubicBezTo>
                  <a:pt x="308849" y="55907"/>
                  <a:pt x="253815" y="68607"/>
                  <a:pt x="224711" y="74428"/>
                </a:cubicBezTo>
                <a:cubicBezTo>
                  <a:pt x="195607" y="80249"/>
                  <a:pt x="192961" y="95065"/>
                  <a:pt x="161211" y="83953"/>
                </a:cubicBezTo>
                <a:cubicBezTo>
                  <a:pt x="129461" y="72841"/>
                  <a:pt x="-31935" y="9870"/>
                  <a:pt x="5636" y="14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F05E8841-DD5D-1089-0903-33AFFF1573A4}"/>
              </a:ext>
            </a:extLst>
          </p:cNvPr>
          <p:cNvSpPr/>
          <p:nvPr/>
        </p:nvSpPr>
        <p:spPr>
          <a:xfrm>
            <a:off x="2270104" y="3066405"/>
            <a:ext cx="447851" cy="663627"/>
          </a:xfrm>
          <a:custGeom>
            <a:avLst/>
            <a:gdLst>
              <a:gd name="connsiteX0" fmla="*/ 21 w 447851"/>
              <a:gd name="connsiteY0" fmla="*/ 3820 h 663627"/>
              <a:gd name="connsiteX1" fmla="*/ 206396 w 447851"/>
              <a:gd name="connsiteY1" fmla="*/ 10170 h 663627"/>
              <a:gd name="connsiteX2" fmla="*/ 336571 w 447851"/>
              <a:gd name="connsiteY2" fmla="*/ 118120 h 663627"/>
              <a:gd name="connsiteX3" fmla="*/ 355621 w 447851"/>
              <a:gd name="connsiteY3" fmla="*/ 114945 h 663627"/>
              <a:gd name="connsiteX4" fmla="*/ 425471 w 447851"/>
              <a:gd name="connsiteY4" fmla="*/ 235595 h 663627"/>
              <a:gd name="connsiteX5" fmla="*/ 447696 w 447851"/>
              <a:gd name="connsiteY5" fmla="*/ 340370 h 663627"/>
              <a:gd name="connsiteX6" fmla="*/ 431821 w 447851"/>
              <a:gd name="connsiteY6" fmla="*/ 438795 h 663627"/>
              <a:gd name="connsiteX7" fmla="*/ 371496 w 447851"/>
              <a:gd name="connsiteY7" fmla="*/ 508645 h 663627"/>
              <a:gd name="connsiteX8" fmla="*/ 206396 w 447851"/>
              <a:gd name="connsiteY8" fmla="*/ 661045 h 663627"/>
              <a:gd name="connsiteX9" fmla="*/ 285771 w 447851"/>
              <a:gd name="connsiteY9" fmla="*/ 594370 h 663627"/>
              <a:gd name="connsiteX10" fmla="*/ 400071 w 447851"/>
              <a:gd name="connsiteY10" fmla="*/ 464195 h 663627"/>
              <a:gd name="connsiteX11" fmla="*/ 425471 w 447851"/>
              <a:gd name="connsiteY11" fmla="*/ 251470 h 663627"/>
              <a:gd name="connsiteX12" fmla="*/ 361971 w 447851"/>
              <a:gd name="connsiteY12" fmla="*/ 92720 h 663627"/>
              <a:gd name="connsiteX13" fmla="*/ 285771 w 447851"/>
              <a:gd name="connsiteY13" fmla="*/ 29220 h 663627"/>
              <a:gd name="connsiteX14" fmla="*/ 219096 w 447851"/>
              <a:gd name="connsiteY14" fmla="*/ 3820 h 663627"/>
              <a:gd name="connsiteX15" fmla="*/ 21 w 447851"/>
              <a:gd name="connsiteY15" fmla="*/ 3820 h 663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7851" h="663627">
                <a:moveTo>
                  <a:pt x="21" y="3820"/>
                </a:moveTo>
                <a:cubicBezTo>
                  <a:pt x="-2096" y="4878"/>
                  <a:pt x="150304" y="-8880"/>
                  <a:pt x="206396" y="10170"/>
                </a:cubicBezTo>
                <a:cubicBezTo>
                  <a:pt x="262488" y="29220"/>
                  <a:pt x="336571" y="118120"/>
                  <a:pt x="336571" y="118120"/>
                </a:cubicBezTo>
                <a:cubicBezTo>
                  <a:pt x="361442" y="135582"/>
                  <a:pt x="340804" y="95366"/>
                  <a:pt x="355621" y="114945"/>
                </a:cubicBezTo>
                <a:cubicBezTo>
                  <a:pt x="370438" y="134524"/>
                  <a:pt x="410125" y="198024"/>
                  <a:pt x="425471" y="235595"/>
                </a:cubicBezTo>
                <a:cubicBezTo>
                  <a:pt x="440817" y="273166"/>
                  <a:pt x="446638" y="306503"/>
                  <a:pt x="447696" y="340370"/>
                </a:cubicBezTo>
                <a:cubicBezTo>
                  <a:pt x="448754" y="374237"/>
                  <a:pt x="444521" y="410749"/>
                  <a:pt x="431821" y="438795"/>
                </a:cubicBezTo>
                <a:cubicBezTo>
                  <a:pt x="419121" y="466841"/>
                  <a:pt x="409067" y="471603"/>
                  <a:pt x="371496" y="508645"/>
                </a:cubicBezTo>
                <a:cubicBezTo>
                  <a:pt x="333925" y="545687"/>
                  <a:pt x="220683" y="646758"/>
                  <a:pt x="206396" y="661045"/>
                </a:cubicBezTo>
                <a:cubicBezTo>
                  <a:pt x="192109" y="675332"/>
                  <a:pt x="253492" y="627178"/>
                  <a:pt x="285771" y="594370"/>
                </a:cubicBezTo>
                <a:cubicBezTo>
                  <a:pt x="318050" y="561562"/>
                  <a:pt x="376788" y="521345"/>
                  <a:pt x="400071" y="464195"/>
                </a:cubicBezTo>
                <a:cubicBezTo>
                  <a:pt x="423354" y="407045"/>
                  <a:pt x="431821" y="313383"/>
                  <a:pt x="425471" y="251470"/>
                </a:cubicBezTo>
                <a:cubicBezTo>
                  <a:pt x="419121" y="189558"/>
                  <a:pt x="385254" y="129762"/>
                  <a:pt x="361971" y="92720"/>
                </a:cubicBezTo>
                <a:cubicBezTo>
                  <a:pt x="338688" y="55678"/>
                  <a:pt x="309583" y="44037"/>
                  <a:pt x="285771" y="29220"/>
                </a:cubicBezTo>
                <a:cubicBezTo>
                  <a:pt x="261959" y="14403"/>
                  <a:pt x="264604" y="8582"/>
                  <a:pt x="219096" y="3820"/>
                </a:cubicBezTo>
                <a:cubicBezTo>
                  <a:pt x="173588" y="-942"/>
                  <a:pt x="2138" y="2762"/>
                  <a:pt x="21" y="38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41123DB0-390C-E9EE-39C6-5DB4FC7C24DA}"/>
              </a:ext>
            </a:extLst>
          </p:cNvPr>
          <p:cNvSpPr/>
          <p:nvPr/>
        </p:nvSpPr>
        <p:spPr>
          <a:xfrm>
            <a:off x="2327252" y="3044513"/>
            <a:ext cx="192894" cy="651228"/>
          </a:xfrm>
          <a:custGeom>
            <a:avLst/>
            <a:gdLst>
              <a:gd name="connsiteX0" fmla="*/ 23 w 192894"/>
              <a:gd name="connsiteY0" fmla="*/ 312 h 651228"/>
              <a:gd name="connsiteX1" fmla="*/ 107973 w 192894"/>
              <a:gd name="connsiteY1" fmla="*/ 197162 h 651228"/>
              <a:gd name="connsiteX2" fmla="*/ 174648 w 192894"/>
              <a:gd name="connsiteY2" fmla="*/ 371787 h 651228"/>
              <a:gd name="connsiteX3" fmla="*/ 174648 w 192894"/>
              <a:gd name="connsiteY3" fmla="*/ 336862 h 651228"/>
              <a:gd name="connsiteX4" fmla="*/ 184173 w 192894"/>
              <a:gd name="connsiteY4" fmla="*/ 546412 h 651228"/>
              <a:gd name="connsiteX5" fmla="*/ 190523 w 192894"/>
              <a:gd name="connsiteY5" fmla="*/ 651187 h 651228"/>
              <a:gd name="connsiteX6" fmla="*/ 190523 w 192894"/>
              <a:gd name="connsiteY6" fmla="*/ 555937 h 651228"/>
              <a:gd name="connsiteX7" fmla="*/ 161948 w 192894"/>
              <a:gd name="connsiteY7" fmla="*/ 333687 h 651228"/>
              <a:gd name="connsiteX8" fmla="*/ 117498 w 192894"/>
              <a:gd name="connsiteY8" fmla="*/ 155887 h 651228"/>
              <a:gd name="connsiteX9" fmla="*/ 23 w 192894"/>
              <a:gd name="connsiteY9" fmla="*/ 312 h 65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2894" h="651228">
                <a:moveTo>
                  <a:pt x="23" y="312"/>
                </a:moveTo>
                <a:cubicBezTo>
                  <a:pt x="-1564" y="7191"/>
                  <a:pt x="78869" y="135250"/>
                  <a:pt x="107973" y="197162"/>
                </a:cubicBezTo>
                <a:cubicBezTo>
                  <a:pt x="137077" y="259075"/>
                  <a:pt x="163536" y="348504"/>
                  <a:pt x="174648" y="371787"/>
                </a:cubicBezTo>
                <a:cubicBezTo>
                  <a:pt x="185760" y="395070"/>
                  <a:pt x="173061" y="307758"/>
                  <a:pt x="174648" y="336862"/>
                </a:cubicBezTo>
                <a:cubicBezTo>
                  <a:pt x="176235" y="365966"/>
                  <a:pt x="181527" y="494025"/>
                  <a:pt x="184173" y="546412"/>
                </a:cubicBezTo>
                <a:cubicBezTo>
                  <a:pt x="186819" y="598800"/>
                  <a:pt x="189465" y="649599"/>
                  <a:pt x="190523" y="651187"/>
                </a:cubicBezTo>
                <a:cubicBezTo>
                  <a:pt x="191581" y="652775"/>
                  <a:pt x="195285" y="608854"/>
                  <a:pt x="190523" y="555937"/>
                </a:cubicBezTo>
                <a:cubicBezTo>
                  <a:pt x="185761" y="503020"/>
                  <a:pt x="174119" y="400362"/>
                  <a:pt x="161948" y="333687"/>
                </a:cubicBezTo>
                <a:cubicBezTo>
                  <a:pt x="149777" y="267012"/>
                  <a:pt x="142369" y="209862"/>
                  <a:pt x="117498" y="155887"/>
                </a:cubicBezTo>
                <a:cubicBezTo>
                  <a:pt x="92627" y="101912"/>
                  <a:pt x="1610" y="-6567"/>
                  <a:pt x="23" y="3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4729D8B3-DAED-20BF-5C16-99C640974AE6}"/>
              </a:ext>
            </a:extLst>
          </p:cNvPr>
          <p:cNvSpPr/>
          <p:nvPr/>
        </p:nvSpPr>
        <p:spPr>
          <a:xfrm>
            <a:off x="2260132" y="3033655"/>
            <a:ext cx="280355" cy="649289"/>
          </a:xfrm>
          <a:custGeom>
            <a:avLst/>
            <a:gdLst>
              <a:gd name="connsiteX0" fmla="*/ 468 w 280355"/>
              <a:gd name="connsiteY0" fmla="*/ 1645 h 649289"/>
              <a:gd name="connsiteX1" fmla="*/ 187793 w 280355"/>
              <a:gd name="connsiteY1" fmla="*/ 376295 h 649289"/>
              <a:gd name="connsiteX2" fmla="*/ 222718 w 280355"/>
              <a:gd name="connsiteY2" fmla="*/ 509645 h 649289"/>
              <a:gd name="connsiteX3" fmla="*/ 276693 w 280355"/>
              <a:gd name="connsiteY3" fmla="*/ 639820 h 649289"/>
              <a:gd name="connsiteX4" fmla="*/ 257643 w 280355"/>
              <a:gd name="connsiteY4" fmla="*/ 579495 h 649289"/>
              <a:gd name="connsiteX5" fmla="*/ 114768 w 280355"/>
              <a:gd name="connsiteY5" fmla="*/ 106420 h 649289"/>
              <a:gd name="connsiteX6" fmla="*/ 133818 w 280355"/>
              <a:gd name="connsiteY6" fmla="*/ 233420 h 649289"/>
              <a:gd name="connsiteX7" fmla="*/ 468 w 280355"/>
              <a:gd name="connsiteY7" fmla="*/ 1645 h 649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0355" h="649289">
                <a:moveTo>
                  <a:pt x="468" y="1645"/>
                </a:moveTo>
                <a:cubicBezTo>
                  <a:pt x="9464" y="25457"/>
                  <a:pt x="150751" y="291628"/>
                  <a:pt x="187793" y="376295"/>
                </a:cubicBezTo>
                <a:cubicBezTo>
                  <a:pt x="224835" y="460962"/>
                  <a:pt x="207901" y="465724"/>
                  <a:pt x="222718" y="509645"/>
                </a:cubicBezTo>
                <a:cubicBezTo>
                  <a:pt x="237535" y="553566"/>
                  <a:pt x="270872" y="628178"/>
                  <a:pt x="276693" y="639820"/>
                </a:cubicBezTo>
                <a:cubicBezTo>
                  <a:pt x="282514" y="651462"/>
                  <a:pt x="284631" y="668395"/>
                  <a:pt x="257643" y="579495"/>
                </a:cubicBezTo>
                <a:cubicBezTo>
                  <a:pt x="230656" y="490595"/>
                  <a:pt x="135405" y="164099"/>
                  <a:pt x="114768" y="106420"/>
                </a:cubicBezTo>
                <a:cubicBezTo>
                  <a:pt x="94131" y="48741"/>
                  <a:pt x="152868" y="246649"/>
                  <a:pt x="133818" y="233420"/>
                </a:cubicBezTo>
                <a:cubicBezTo>
                  <a:pt x="114768" y="220191"/>
                  <a:pt x="-8528" y="-22167"/>
                  <a:pt x="468" y="16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BE392DED-C16F-294C-149D-5A8ECA690CEE}"/>
              </a:ext>
            </a:extLst>
          </p:cNvPr>
          <p:cNvSpPr/>
          <p:nvPr/>
        </p:nvSpPr>
        <p:spPr>
          <a:xfrm>
            <a:off x="2228793" y="3587350"/>
            <a:ext cx="403036" cy="161213"/>
          </a:xfrm>
          <a:custGeom>
            <a:avLst/>
            <a:gdLst>
              <a:gd name="connsiteX0" fmla="*/ 57 w 403036"/>
              <a:gd name="connsiteY0" fmla="*/ 124225 h 161213"/>
              <a:gd name="connsiteX1" fmla="*/ 158807 w 403036"/>
              <a:gd name="connsiteY1" fmla="*/ 149625 h 161213"/>
              <a:gd name="connsiteX2" fmla="*/ 193732 w 403036"/>
              <a:gd name="connsiteY2" fmla="*/ 149625 h 161213"/>
              <a:gd name="connsiteX3" fmla="*/ 390582 w 403036"/>
              <a:gd name="connsiteY3" fmla="*/ 6750 h 161213"/>
              <a:gd name="connsiteX4" fmla="*/ 371532 w 403036"/>
              <a:gd name="connsiteY4" fmla="*/ 32150 h 161213"/>
              <a:gd name="connsiteX5" fmla="*/ 279457 w 403036"/>
              <a:gd name="connsiteY5" fmla="*/ 111525 h 161213"/>
              <a:gd name="connsiteX6" fmla="*/ 133407 w 403036"/>
              <a:gd name="connsiteY6" fmla="*/ 105175 h 161213"/>
              <a:gd name="connsiteX7" fmla="*/ 177857 w 403036"/>
              <a:gd name="connsiteY7" fmla="*/ 130575 h 161213"/>
              <a:gd name="connsiteX8" fmla="*/ 57 w 403036"/>
              <a:gd name="connsiteY8" fmla="*/ 124225 h 161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3036" h="161213">
                <a:moveTo>
                  <a:pt x="57" y="124225"/>
                </a:moveTo>
                <a:cubicBezTo>
                  <a:pt x="-3118" y="127400"/>
                  <a:pt x="126528" y="145392"/>
                  <a:pt x="158807" y="149625"/>
                </a:cubicBezTo>
                <a:cubicBezTo>
                  <a:pt x="191086" y="153858"/>
                  <a:pt x="155103" y="173438"/>
                  <a:pt x="193732" y="149625"/>
                </a:cubicBezTo>
                <a:cubicBezTo>
                  <a:pt x="232361" y="125812"/>
                  <a:pt x="360949" y="26329"/>
                  <a:pt x="390582" y="6750"/>
                </a:cubicBezTo>
                <a:cubicBezTo>
                  <a:pt x="420215" y="-12829"/>
                  <a:pt x="390053" y="14687"/>
                  <a:pt x="371532" y="32150"/>
                </a:cubicBezTo>
                <a:cubicBezTo>
                  <a:pt x="353011" y="49612"/>
                  <a:pt x="319144" y="99354"/>
                  <a:pt x="279457" y="111525"/>
                </a:cubicBezTo>
                <a:cubicBezTo>
                  <a:pt x="239770" y="123696"/>
                  <a:pt x="150340" y="102000"/>
                  <a:pt x="133407" y="105175"/>
                </a:cubicBezTo>
                <a:cubicBezTo>
                  <a:pt x="116474" y="108350"/>
                  <a:pt x="200082" y="125813"/>
                  <a:pt x="177857" y="130575"/>
                </a:cubicBezTo>
                <a:cubicBezTo>
                  <a:pt x="155632" y="135338"/>
                  <a:pt x="3232" y="121050"/>
                  <a:pt x="57" y="124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64EB5ECF-9FA3-DAC5-31B9-73042F4F95B1}"/>
              </a:ext>
            </a:extLst>
          </p:cNvPr>
          <p:cNvSpPr/>
          <p:nvPr/>
        </p:nvSpPr>
        <p:spPr>
          <a:xfrm>
            <a:off x="2403417" y="3085855"/>
            <a:ext cx="258837" cy="549861"/>
          </a:xfrm>
          <a:custGeom>
            <a:avLst/>
            <a:gdLst>
              <a:gd name="connsiteX0" fmla="*/ 58 w 258837"/>
              <a:gd name="connsiteY0" fmla="*/ 245 h 549861"/>
              <a:gd name="connsiteX1" fmla="*/ 168333 w 258837"/>
              <a:gd name="connsiteY1" fmla="*/ 105020 h 549861"/>
              <a:gd name="connsiteX2" fmla="*/ 146108 w 258837"/>
              <a:gd name="connsiteY2" fmla="*/ 66920 h 549861"/>
              <a:gd name="connsiteX3" fmla="*/ 127058 w 258837"/>
              <a:gd name="connsiteY3" fmla="*/ 187570 h 549861"/>
              <a:gd name="connsiteX4" fmla="*/ 177858 w 258837"/>
              <a:gd name="connsiteY4" fmla="*/ 178045 h 549861"/>
              <a:gd name="connsiteX5" fmla="*/ 146108 w 258837"/>
              <a:gd name="connsiteY5" fmla="*/ 254245 h 549861"/>
              <a:gd name="connsiteX6" fmla="*/ 215958 w 258837"/>
              <a:gd name="connsiteY6" fmla="*/ 247895 h 549861"/>
              <a:gd name="connsiteX7" fmla="*/ 215958 w 258837"/>
              <a:gd name="connsiteY7" fmla="*/ 359020 h 549861"/>
              <a:gd name="connsiteX8" fmla="*/ 257233 w 258837"/>
              <a:gd name="connsiteY8" fmla="*/ 359020 h 549861"/>
              <a:gd name="connsiteX9" fmla="*/ 152458 w 258837"/>
              <a:gd name="connsiteY9" fmla="*/ 397120 h 549861"/>
              <a:gd name="connsiteX10" fmla="*/ 196908 w 258837"/>
              <a:gd name="connsiteY10" fmla="*/ 451095 h 549861"/>
              <a:gd name="connsiteX11" fmla="*/ 165158 w 258837"/>
              <a:gd name="connsiteY11" fmla="*/ 549520 h 549861"/>
              <a:gd name="connsiteX12" fmla="*/ 165158 w 258837"/>
              <a:gd name="connsiteY12" fmla="*/ 473320 h 549861"/>
              <a:gd name="connsiteX13" fmla="*/ 168333 w 258837"/>
              <a:gd name="connsiteY13" fmla="*/ 228845 h 549861"/>
              <a:gd name="connsiteX14" fmla="*/ 149283 w 258837"/>
              <a:gd name="connsiteY14" fmla="*/ 139945 h 549861"/>
              <a:gd name="connsiteX15" fmla="*/ 58 w 258837"/>
              <a:gd name="connsiteY15" fmla="*/ 245 h 549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8837" h="549861">
                <a:moveTo>
                  <a:pt x="58" y="245"/>
                </a:moveTo>
                <a:cubicBezTo>
                  <a:pt x="3233" y="-5576"/>
                  <a:pt x="143991" y="93908"/>
                  <a:pt x="168333" y="105020"/>
                </a:cubicBezTo>
                <a:cubicBezTo>
                  <a:pt x="192675" y="116132"/>
                  <a:pt x="152987" y="53162"/>
                  <a:pt x="146108" y="66920"/>
                </a:cubicBezTo>
                <a:cubicBezTo>
                  <a:pt x="139229" y="80678"/>
                  <a:pt x="121766" y="169049"/>
                  <a:pt x="127058" y="187570"/>
                </a:cubicBezTo>
                <a:cubicBezTo>
                  <a:pt x="132350" y="206091"/>
                  <a:pt x="174683" y="166932"/>
                  <a:pt x="177858" y="178045"/>
                </a:cubicBezTo>
                <a:cubicBezTo>
                  <a:pt x="181033" y="189158"/>
                  <a:pt x="139758" y="242603"/>
                  <a:pt x="146108" y="254245"/>
                </a:cubicBezTo>
                <a:cubicBezTo>
                  <a:pt x="152458" y="265887"/>
                  <a:pt x="204316" y="230433"/>
                  <a:pt x="215958" y="247895"/>
                </a:cubicBezTo>
                <a:cubicBezTo>
                  <a:pt x="227600" y="265357"/>
                  <a:pt x="209079" y="340499"/>
                  <a:pt x="215958" y="359020"/>
                </a:cubicBezTo>
                <a:cubicBezTo>
                  <a:pt x="222837" y="377541"/>
                  <a:pt x="267816" y="352670"/>
                  <a:pt x="257233" y="359020"/>
                </a:cubicBezTo>
                <a:cubicBezTo>
                  <a:pt x="246650" y="365370"/>
                  <a:pt x="162512" y="381774"/>
                  <a:pt x="152458" y="397120"/>
                </a:cubicBezTo>
                <a:cubicBezTo>
                  <a:pt x="142404" y="412466"/>
                  <a:pt x="194791" y="425695"/>
                  <a:pt x="196908" y="451095"/>
                </a:cubicBezTo>
                <a:cubicBezTo>
                  <a:pt x="199025" y="476495"/>
                  <a:pt x="170450" y="545816"/>
                  <a:pt x="165158" y="549520"/>
                </a:cubicBezTo>
                <a:cubicBezTo>
                  <a:pt x="159866" y="553224"/>
                  <a:pt x="164629" y="526766"/>
                  <a:pt x="165158" y="473320"/>
                </a:cubicBezTo>
                <a:cubicBezTo>
                  <a:pt x="165687" y="419874"/>
                  <a:pt x="170979" y="284407"/>
                  <a:pt x="168333" y="228845"/>
                </a:cubicBezTo>
                <a:cubicBezTo>
                  <a:pt x="165687" y="173283"/>
                  <a:pt x="175741" y="178045"/>
                  <a:pt x="149283" y="139945"/>
                </a:cubicBezTo>
                <a:cubicBezTo>
                  <a:pt x="122825" y="101845"/>
                  <a:pt x="-3117" y="6066"/>
                  <a:pt x="58" y="2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B6B9FC4E-F0AC-2E21-2006-0175CF8BB1AA}"/>
              </a:ext>
            </a:extLst>
          </p:cNvPr>
          <p:cNvSpPr/>
          <p:nvPr/>
        </p:nvSpPr>
        <p:spPr>
          <a:xfrm>
            <a:off x="2286821" y="3103975"/>
            <a:ext cx="161235" cy="554735"/>
          </a:xfrm>
          <a:custGeom>
            <a:avLst/>
            <a:gdLst>
              <a:gd name="connsiteX0" fmla="*/ 2354 w 161235"/>
              <a:gd name="connsiteY0" fmla="*/ 1175 h 554735"/>
              <a:gd name="connsiteX1" fmla="*/ 37279 w 161235"/>
              <a:gd name="connsiteY1" fmla="*/ 137700 h 554735"/>
              <a:gd name="connsiteX2" fmla="*/ 129354 w 161235"/>
              <a:gd name="connsiteY2" fmla="*/ 337725 h 554735"/>
              <a:gd name="connsiteX3" fmla="*/ 94429 w 161235"/>
              <a:gd name="connsiteY3" fmla="*/ 315500 h 554735"/>
              <a:gd name="connsiteX4" fmla="*/ 116654 w 161235"/>
              <a:gd name="connsiteY4" fmla="*/ 382175 h 554735"/>
              <a:gd name="connsiteX5" fmla="*/ 157929 w 161235"/>
              <a:gd name="connsiteY5" fmla="*/ 458375 h 554735"/>
              <a:gd name="connsiteX6" fmla="*/ 157929 w 161235"/>
              <a:gd name="connsiteY6" fmla="*/ 553625 h 554735"/>
              <a:gd name="connsiteX7" fmla="*/ 151579 w 161235"/>
              <a:gd name="connsiteY7" fmla="*/ 499650 h 554735"/>
              <a:gd name="connsiteX8" fmla="*/ 94429 w 161235"/>
              <a:gd name="connsiteY8" fmla="*/ 344075 h 554735"/>
              <a:gd name="connsiteX9" fmla="*/ 11879 w 161235"/>
              <a:gd name="connsiteY9" fmla="*/ 213900 h 554735"/>
              <a:gd name="connsiteX10" fmla="*/ 2354 w 161235"/>
              <a:gd name="connsiteY10" fmla="*/ 1175 h 554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1235" h="554735">
                <a:moveTo>
                  <a:pt x="2354" y="1175"/>
                </a:moveTo>
                <a:cubicBezTo>
                  <a:pt x="6587" y="-11525"/>
                  <a:pt x="16112" y="81608"/>
                  <a:pt x="37279" y="137700"/>
                </a:cubicBezTo>
                <a:cubicBezTo>
                  <a:pt x="58446" y="193792"/>
                  <a:pt x="119829" y="308092"/>
                  <a:pt x="129354" y="337725"/>
                </a:cubicBezTo>
                <a:cubicBezTo>
                  <a:pt x="138879" y="367358"/>
                  <a:pt x="96546" y="308092"/>
                  <a:pt x="94429" y="315500"/>
                </a:cubicBezTo>
                <a:cubicBezTo>
                  <a:pt x="92312" y="322908"/>
                  <a:pt x="106071" y="358363"/>
                  <a:pt x="116654" y="382175"/>
                </a:cubicBezTo>
                <a:cubicBezTo>
                  <a:pt x="127237" y="405987"/>
                  <a:pt x="151050" y="429800"/>
                  <a:pt x="157929" y="458375"/>
                </a:cubicBezTo>
                <a:cubicBezTo>
                  <a:pt x="164808" y="486950"/>
                  <a:pt x="158987" y="546746"/>
                  <a:pt x="157929" y="553625"/>
                </a:cubicBezTo>
                <a:cubicBezTo>
                  <a:pt x="156871" y="560504"/>
                  <a:pt x="162162" y="534575"/>
                  <a:pt x="151579" y="499650"/>
                </a:cubicBezTo>
                <a:cubicBezTo>
                  <a:pt x="140996" y="464725"/>
                  <a:pt x="117712" y="391700"/>
                  <a:pt x="94429" y="344075"/>
                </a:cubicBezTo>
                <a:cubicBezTo>
                  <a:pt x="71146" y="296450"/>
                  <a:pt x="25108" y="268404"/>
                  <a:pt x="11879" y="213900"/>
                </a:cubicBezTo>
                <a:cubicBezTo>
                  <a:pt x="-1350" y="159396"/>
                  <a:pt x="-1879" y="13875"/>
                  <a:pt x="2354" y="1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6909999A-2EB9-6ADE-7EF1-08FF3D2A6996}"/>
              </a:ext>
            </a:extLst>
          </p:cNvPr>
          <p:cNvSpPr/>
          <p:nvPr/>
        </p:nvSpPr>
        <p:spPr>
          <a:xfrm>
            <a:off x="2215887" y="3148730"/>
            <a:ext cx="98738" cy="528087"/>
          </a:xfrm>
          <a:custGeom>
            <a:avLst/>
            <a:gdLst>
              <a:gd name="connsiteX0" fmla="*/ 98688 w 98738"/>
              <a:gd name="connsiteY0" fmla="*/ 4045 h 528087"/>
              <a:gd name="connsiteX1" fmla="*/ 12963 w 98738"/>
              <a:gd name="connsiteY1" fmla="*/ 248520 h 528087"/>
              <a:gd name="connsiteX2" fmla="*/ 73288 w 98738"/>
              <a:gd name="connsiteY2" fmla="*/ 207245 h 528087"/>
              <a:gd name="connsiteX3" fmla="*/ 263 w 98738"/>
              <a:gd name="connsiteY3" fmla="*/ 353295 h 528087"/>
              <a:gd name="connsiteX4" fmla="*/ 47888 w 98738"/>
              <a:gd name="connsiteY4" fmla="*/ 312020 h 528087"/>
              <a:gd name="connsiteX5" fmla="*/ 22488 w 98738"/>
              <a:gd name="connsiteY5" fmla="*/ 442195 h 528087"/>
              <a:gd name="connsiteX6" fmla="*/ 70113 w 98738"/>
              <a:gd name="connsiteY6" fmla="*/ 419970 h 528087"/>
              <a:gd name="connsiteX7" fmla="*/ 89163 w 98738"/>
              <a:gd name="connsiteY7" fmla="*/ 527920 h 528087"/>
              <a:gd name="connsiteX8" fmla="*/ 57413 w 98738"/>
              <a:gd name="connsiteY8" fmla="*/ 442195 h 528087"/>
              <a:gd name="connsiteX9" fmla="*/ 28838 w 98738"/>
              <a:gd name="connsiteY9" fmla="*/ 343770 h 528087"/>
              <a:gd name="connsiteX10" fmla="*/ 25663 w 98738"/>
              <a:gd name="connsiteY10" fmla="*/ 111995 h 528087"/>
              <a:gd name="connsiteX11" fmla="*/ 98688 w 98738"/>
              <a:gd name="connsiteY11" fmla="*/ 4045 h 528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8738" h="528087">
                <a:moveTo>
                  <a:pt x="98688" y="4045"/>
                </a:moveTo>
                <a:cubicBezTo>
                  <a:pt x="96571" y="26799"/>
                  <a:pt x="17196" y="214653"/>
                  <a:pt x="12963" y="248520"/>
                </a:cubicBezTo>
                <a:cubicBezTo>
                  <a:pt x="8730" y="282387"/>
                  <a:pt x="75405" y="189783"/>
                  <a:pt x="73288" y="207245"/>
                </a:cubicBezTo>
                <a:cubicBezTo>
                  <a:pt x="71171" y="224707"/>
                  <a:pt x="4496" y="335833"/>
                  <a:pt x="263" y="353295"/>
                </a:cubicBezTo>
                <a:cubicBezTo>
                  <a:pt x="-3970" y="370757"/>
                  <a:pt x="44184" y="297203"/>
                  <a:pt x="47888" y="312020"/>
                </a:cubicBezTo>
                <a:cubicBezTo>
                  <a:pt x="51592" y="326837"/>
                  <a:pt x="18784" y="424203"/>
                  <a:pt x="22488" y="442195"/>
                </a:cubicBezTo>
                <a:cubicBezTo>
                  <a:pt x="26192" y="460187"/>
                  <a:pt x="59000" y="405683"/>
                  <a:pt x="70113" y="419970"/>
                </a:cubicBezTo>
                <a:cubicBezTo>
                  <a:pt x="81225" y="434258"/>
                  <a:pt x="91280" y="524216"/>
                  <a:pt x="89163" y="527920"/>
                </a:cubicBezTo>
                <a:cubicBezTo>
                  <a:pt x="87046" y="531624"/>
                  <a:pt x="67467" y="472887"/>
                  <a:pt x="57413" y="442195"/>
                </a:cubicBezTo>
                <a:cubicBezTo>
                  <a:pt x="47359" y="411503"/>
                  <a:pt x="34130" y="398803"/>
                  <a:pt x="28838" y="343770"/>
                </a:cubicBezTo>
                <a:cubicBezTo>
                  <a:pt x="23546" y="288737"/>
                  <a:pt x="15080" y="164383"/>
                  <a:pt x="25663" y="111995"/>
                </a:cubicBezTo>
                <a:cubicBezTo>
                  <a:pt x="36246" y="59607"/>
                  <a:pt x="100805" y="-18709"/>
                  <a:pt x="98688" y="40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88301DC1-5228-A1F0-B540-F8F4BC6EC3A1}"/>
              </a:ext>
            </a:extLst>
          </p:cNvPr>
          <p:cNvSpPr/>
          <p:nvPr/>
        </p:nvSpPr>
        <p:spPr>
          <a:xfrm>
            <a:off x="2514391" y="3115246"/>
            <a:ext cx="146271" cy="263166"/>
          </a:xfrm>
          <a:custGeom>
            <a:avLst/>
            <a:gdLst>
              <a:gd name="connsiteX0" fmla="*/ 209 w 146271"/>
              <a:gd name="connsiteY0" fmla="*/ 2604 h 263166"/>
              <a:gd name="connsiteX1" fmla="*/ 117684 w 146271"/>
              <a:gd name="connsiteY1" fmla="*/ 189929 h 263166"/>
              <a:gd name="connsiteX2" fmla="*/ 146259 w 146271"/>
              <a:gd name="connsiteY2" fmla="*/ 262954 h 263166"/>
              <a:gd name="connsiteX3" fmla="*/ 120859 w 146271"/>
              <a:gd name="connsiteY3" fmla="*/ 170879 h 263166"/>
              <a:gd name="connsiteX4" fmla="*/ 89109 w 146271"/>
              <a:gd name="connsiteY4" fmla="*/ 85154 h 263166"/>
              <a:gd name="connsiteX5" fmla="*/ 209 w 146271"/>
              <a:gd name="connsiteY5" fmla="*/ 2604 h 263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271" h="263166">
                <a:moveTo>
                  <a:pt x="209" y="2604"/>
                </a:moveTo>
                <a:cubicBezTo>
                  <a:pt x="4972" y="20067"/>
                  <a:pt x="93342" y="146537"/>
                  <a:pt x="117684" y="189929"/>
                </a:cubicBezTo>
                <a:cubicBezTo>
                  <a:pt x="142026" y="233321"/>
                  <a:pt x="145730" y="266129"/>
                  <a:pt x="146259" y="262954"/>
                </a:cubicBezTo>
                <a:cubicBezTo>
                  <a:pt x="146788" y="259779"/>
                  <a:pt x="130384" y="200512"/>
                  <a:pt x="120859" y="170879"/>
                </a:cubicBezTo>
                <a:cubicBezTo>
                  <a:pt x="111334" y="141246"/>
                  <a:pt x="104984" y="110025"/>
                  <a:pt x="89109" y="85154"/>
                </a:cubicBezTo>
                <a:cubicBezTo>
                  <a:pt x="73234" y="60283"/>
                  <a:pt x="-4554" y="-14859"/>
                  <a:pt x="209" y="26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03504ADE-366F-7991-E701-F9251D61744E}"/>
              </a:ext>
            </a:extLst>
          </p:cNvPr>
          <p:cNvSpPr/>
          <p:nvPr/>
        </p:nvSpPr>
        <p:spPr>
          <a:xfrm>
            <a:off x="2264106" y="3220493"/>
            <a:ext cx="181243" cy="437222"/>
          </a:xfrm>
          <a:custGeom>
            <a:avLst/>
            <a:gdLst>
              <a:gd name="connsiteX0" fmla="*/ 63169 w 181243"/>
              <a:gd name="connsiteY0" fmla="*/ 2132 h 437222"/>
              <a:gd name="connsiteX1" fmla="*/ 31419 w 181243"/>
              <a:gd name="connsiteY1" fmla="*/ 157707 h 437222"/>
              <a:gd name="connsiteX2" fmla="*/ 6019 w 181243"/>
              <a:gd name="connsiteY2" fmla="*/ 291057 h 437222"/>
              <a:gd name="connsiteX3" fmla="*/ 6019 w 181243"/>
              <a:gd name="connsiteY3" fmla="*/ 243432 h 437222"/>
              <a:gd name="connsiteX4" fmla="*/ 72694 w 181243"/>
              <a:gd name="connsiteY4" fmla="*/ 360907 h 437222"/>
              <a:gd name="connsiteX5" fmla="*/ 63169 w 181243"/>
              <a:gd name="connsiteY5" fmla="*/ 341857 h 437222"/>
              <a:gd name="connsiteX6" fmla="*/ 180644 w 181243"/>
              <a:gd name="connsiteY6" fmla="*/ 437107 h 437222"/>
              <a:gd name="connsiteX7" fmla="*/ 104444 w 181243"/>
              <a:gd name="connsiteY7" fmla="*/ 319632 h 437222"/>
              <a:gd name="connsiteX8" fmla="*/ 6019 w 181243"/>
              <a:gd name="connsiteY8" fmla="*/ 278357 h 437222"/>
              <a:gd name="connsiteX9" fmla="*/ 63169 w 181243"/>
              <a:gd name="connsiteY9" fmla="*/ 2132 h 437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1243" h="437222">
                <a:moveTo>
                  <a:pt x="63169" y="2132"/>
                </a:moveTo>
                <a:cubicBezTo>
                  <a:pt x="67402" y="-17976"/>
                  <a:pt x="40944" y="109553"/>
                  <a:pt x="31419" y="157707"/>
                </a:cubicBezTo>
                <a:cubicBezTo>
                  <a:pt x="21894" y="205861"/>
                  <a:pt x="10252" y="276770"/>
                  <a:pt x="6019" y="291057"/>
                </a:cubicBezTo>
                <a:cubicBezTo>
                  <a:pt x="1786" y="305344"/>
                  <a:pt x="-5094" y="231790"/>
                  <a:pt x="6019" y="243432"/>
                </a:cubicBezTo>
                <a:cubicBezTo>
                  <a:pt x="17131" y="255074"/>
                  <a:pt x="63169" y="344503"/>
                  <a:pt x="72694" y="360907"/>
                </a:cubicBezTo>
                <a:cubicBezTo>
                  <a:pt x="82219" y="377311"/>
                  <a:pt x="45177" y="329157"/>
                  <a:pt x="63169" y="341857"/>
                </a:cubicBezTo>
                <a:cubicBezTo>
                  <a:pt x="81161" y="354557"/>
                  <a:pt x="173765" y="440811"/>
                  <a:pt x="180644" y="437107"/>
                </a:cubicBezTo>
                <a:cubicBezTo>
                  <a:pt x="187523" y="433403"/>
                  <a:pt x="133548" y="346090"/>
                  <a:pt x="104444" y="319632"/>
                </a:cubicBezTo>
                <a:cubicBezTo>
                  <a:pt x="75340" y="293174"/>
                  <a:pt x="15015" y="332332"/>
                  <a:pt x="6019" y="278357"/>
                </a:cubicBezTo>
                <a:cubicBezTo>
                  <a:pt x="-2977" y="224382"/>
                  <a:pt x="58936" y="22240"/>
                  <a:pt x="63169" y="2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781A6B22-140A-62C0-6B9A-B2185086E2CB}"/>
              </a:ext>
            </a:extLst>
          </p:cNvPr>
          <p:cNvSpPr/>
          <p:nvPr/>
        </p:nvSpPr>
        <p:spPr>
          <a:xfrm>
            <a:off x="2111171" y="3076309"/>
            <a:ext cx="183037" cy="689766"/>
          </a:xfrm>
          <a:custGeom>
            <a:avLst/>
            <a:gdLst>
              <a:gd name="connsiteX0" fmla="*/ 178004 w 183037"/>
              <a:gd name="connsiteY0" fmla="*/ 266 h 689766"/>
              <a:gd name="connsiteX1" fmla="*/ 114504 w 183037"/>
              <a:gd name="connsiteY1" fmla="*/ 270141 h 689766"/>
              <a:gd name="connsiteX2" fmla="*/ 92279 w 183037"/>
              <a:gd name="connsiteY2" fmla="*/ 409841 h 689766"/>
              <a:gd name="connsiteX3" fmla="*/ 92279 w 183037"/>
              <a:gd name="connsiteY3" fmla="*/ 517791 h 689766"/>
              <a:gd name="connsiteX4" fmla="*/ 82754 w 183037"/>
              <a:gd name="connsiteY4" fmla="*/ 501916 h 689766"/>
              <a:gd name="connsiteX5" fmla="*/ 181179 w 183037"/>
              <a:gd name="connsiteY5" fmla="*/ 682891 h 689766"/>
              <a:gd name="connsiteX6" fmla="*/ 139904 w 183037"/>
              <a:gd name="connsiteY6" fmla="*/ 638441 h 689766"/>
              <a:gd name="connsiteX7" fmla="*/ 51004 w 183037"/>
              <a:gd name="connsiteY7" fmla="*/ 511441 h 689766"/>
              <a:gd name="connsiteX8" fmla="*/ 204 w 183037"/>
              <a:gd name="connsiteY8" fmla="*/ 454291 h 689766"/>
              <a:gd name="connsiteX9" fmla="*/ 31954 w 183037"/>
              <a:gd name="connsiteY9" fmla="*/ 384441 h 689766"/>
              <a:gd name="connsiteX10" fmla="*/ 104979 w 183037"/>
              <a:gd name="connsiteY10" fmla="*/ 222516 h 689766"/>
              <a:gd name="connsiteX11" fmla="*/ 178004 w 183037"/>
              <a:gd name="connsiteY11" fmla="*/ 266 h 689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3037" h="689766">
                <a:moveTo>
                  <a:pt x="178004" y="266"/>
                </a:moveTo>
                <a:cubicBezTo>
                  <a:pt x="179592" y="8204"/>
                  <a:pt x="128791" y="201879"/>
                  <a:pt x="114504" y="270141"/>
                </a:cubicBezTo>
                <a:cubicBezTo>
                  <a:pt x="100217" y="338403"/>
                  <a:pt x="95983" y="368566"/>
                  <a:pt x="92279" y="409841"/>
                </a:cubicBezTo>
                <a:cubicBezTo>
                  <a:pt x="88575" y="451116"/>
                  <a:pt x="93866" y="502445"/>
                  <a:pt x="92279" y="517791"/>
                </a:cubicBezTo>
                <a:cubicBezTo>
                  <a:pt x="90691" y="533137"/>
                  <a:pt x="67937" y="474399"/>
                  <a:pt x="82754" y="501916"/>
                </a:cubicBezTo>
                <a:cubicBezTo>
                  <a:pt x="97571" y="529433"/>
                  <a:pt x="171654" y="660137"/>
                  <a:pt x="181179" y="682891"/>
                </a:cubicBezTo>
                <a:cubicBezTo>
                  <a:pt x="190704" y="705645"/>
                  <a:pt x="161600" y="667016"/>
                  <a:pt x="139904" y="638441"/>
                </a:cubicBezTo>
                <a:cubicBezTo>
                  <a:pt x="118208" y="609866"/>
                  <a:pt x="74287" y="542133"/>
                  <a:pt x="51004" y="511441"/>
                </a:cubicBezTo>
                <a:cubicBezTo>
                  <a:pt x="27721" y="480749"/>
                  <a:pt x="3379" y="475458"/>
                  <a:pt x="204" y="454291"/>
                </a:cubicBezTo>
                <a:cubicBezTo>
                  <a:pt x="-2971" y="433124"/>
                  <a:pt x="31954" y="384441"/>
                  <a:pt x="31954" y="384441"/>
                </a:cubicBezTo>
                <a:cubicBezTo>
                  <a:pt x="49416" y="345812"/>
                  <a:pt x="85929" y="281253"/>
                  <a:pt x="104979" y="222516"/>
                </a:cubicBezTo>
                <a:cubicBezTo>
                  <a:pt x="124029" y="163779"/>
                  <a:pt x="176416" y="-7672"/>
                  <a:pt x="178004" y="2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AB4FFB34-CBDF-BC58-33E4-582143A035B4}"/>
              </a:ext>
            </a:extLst>
          </p:cNvPr>
          <p:cNvSpPr/>
          <p:nvPr/>
        </p:nvSpPr>
        <p:spPr>
          <a:xfrm>
            <a:off x="-26357" y="3597257"/>
            <a:ext cx="1106632" cy="340248"/>
          </a:xfrm>
          <a:custGeom>
            <a:avLst/>
            <a:gdLst>
              <a:gd name="connsiteX0" fmla="*/ 1105857 w 1106632"/>
              <a:gd name="connsiteY0" fmla="*/ 18 h 340248"/>
              <a:gd name="connsiteX1" fmla="*/ 366082 w 1106632"/>
              <a:gd name="connsiteY1" fmla="*/ 234968 h 340248"/>
              <a:gd name="connsiteX2" fmla="*/ 957 w 1106632"/>
              <a:gd name="connsiteY2" fmla="*/ 339743 h 340248"/>
              <a:gd name="connsiteX3" fmla="*/ 464507 w 1106632"/>
              <a:gd name="connsiteY3" fmla="*/ 196868 h 340248"/>
              <a:gd name="connsiteX4" fmla="*/ 216857 w 1106632"/>
              <a:gd name="connsiteY4" fmla="*/ 247668 h 340248"/>
              <a:gd name="connsiteX5" fmla="*/ 1105857 w 1106632"/>
              <a:gd name="connsiteY5" fmla="*/ 18 h 340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6632" h="340248">
                <a:moveTo>
                  <a:pt x="1105857" y="18"/>
                </a:moveTo>
                <a:cubicBezTo>
                  <a:pt x="1130728" y="-2099"/>
                  <a:pt x="550232" y="178347"/>
                  <a:pt x="366082" y="234968"/>
                </a:cubicBezTo>
                <a:cubicBezTo>
                  <a:pt x="181932" y="291589"/>
                  <a:pt x="-15447" y="346093"/>
                  <a:pt x="957" y="339743"/>
                </a:cubicBezTo>
                <a:cubicBezTo>
                  <a:pt x="17361" y="333393"/>
                  <a:pt x="428524" y="212214"/>
                  <a:pt x="464507" y="196868"/>
                </a:cubicBezTo>
                <a:cubicBezTo>
                  <a:pt x="500490" y="181522"/>
                  <a:pt x="113140" y="278889"/>
                  <a:pt x="216857" y="247668"/>
                </a:cubicBezTo>
                <a:cubicBezTo>
                  <a:pt x="320574" y="216447"/>
                  <a:pt x="1080986" y="2135"/>
                  <a:pt x="1105857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45915611-A556-AF25-F92B-5F9AA9BC3154}"/>
              </a:ext>
            </a:extLst>
          </p:cNvPr>
          <p:cNvSpPr/>
          <p:nvPr/>
        </p:nvSpPr>
        <p:spPr>
          <a:xfrm>
            <a:off x="21059" y="3977137"/>
            <a:ext cx="1255829" cy="423537"/>
          </a:xfrm>
          <a:custGeom>
            <a:avLst/>
            <a:gdLst>
              <a:gd name="connsiteX0" fmla="*/ 1255291 w 1255829"/>
              <a:gd name="connsiteY0" fmla="*/ 1138 h 423537"/>
              <a:gd name="connsiteX1" fmla="*/ 550441 w 1255829"/>
              <a:gd name="connsiteY1" fmla="*/ 242438 h 423537"/>
              <a:gd name="connsiteX2" fmla="*/ 150391 w 1255829"/>
              <a:gd name="connsiteY2" fmla="*/ 369438 h 423537"/>
              <a:gd name="connsiteX3" fmla="*/ 572666 w 1255829"/>
              <a:gd name="connsiteY3" fmla="*/ 239263 h 423537"/>
              <a:gd name="connsiteX4" fmla="*/ 1166 w 1255829"/>
              <a:gd name="connsiteY4" fmla="*/ 423413 h 423537"/>
              <a:gd name="connsiteX5" fmla="*/ 423441 w 1255829"/>
              <a:gd name="connsiteY5" fmla="*/ 267838 h 423537"/>
              <a:gd name="connsiteX6" fmla="*/ 401216 w 1255829"/>
              <a:gd name="connsiteY6" fmla="*/ 261488 h 423537"/>
              <a:gd name="connsiteX7" fmla="*/ 886991 w 1255829"/>
              <a:gd name="connsiteY7" fmla="*/ 128138 h 423537"/>
              <a:gd name="connsiteX8" fmla="*/ 671091 w 1255829"/>
              <a:gd name="connsiteY8" fmla="*/ 150363 h 423537"/>
              <a:gd name="connsiteX9" fmla="*/ 1255291 w 1255829"/>
              <a:gd name="connsiteY9" fmla="*/ 1138 h 423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55829" h="423537">
                <a:moveTo>
                  <a:pt x="1255291" y="1138"/>
                </a:moveTo>
                <a:cubicBezTo>
                  <a:pt x="1235183" y="16484"/>
                  <a:pt x="734591" y="181055"/>
                  <a:pt x="550441" y="242438"/>
                </a:cubicBezTo>
                <a:cubicBezTo>
                  <a:pt x="366291" y="303821"/>
                  <a:pt x="146687" y="369967"/>
                  <a:pt x="150391" y="369438"/>
                </a:cubicBezTo>
                <a:cubicBezTo>
                  <a:pt x="154095" y="368909"/>
                  <a:pt x="597537" y="230267"/>
                  <a:pt x="572666" y="239263"/>
                </a:cubicBezTo>
                <a:cubicBezTo>
                  <a:pt x="547795" y="248259"/>
                  <a:pt x="26037" y="418651"/>
                  <a:pt x="1166" y="423413"/>
                </a:cubicBezTo>
                <a:cubicBezTo>
                  <a:pt x="-23705" y="428175"/>
                  <a:pt x="356766" y="294826"/>
                  <a:pt x="423441" y="267838"/>
                </a:cubicBezTo>
                <a:cubicBezTo>
                  <a:pt x="490116" y="240851"/>
                  <a:pt x="323958" y="284771"/>
                  <a:pt x="401216" y="261488"/>
                </a:cubicBezTo>
                <a:cubicBezTo>
                  <a:pt x="478474" y="238205"/>
                  <a:pt x="842012" y="146659"/>
                  <a:pt x="886991" y="128138"/>
                </a:cubicBezTo>
                <a:cubicBezTo>
                  <a:pt x="931970" y="109617"/>
                  <a:pt x="616587" y="170471"/>
                  <a:pt x="671091" y="150363"/>
                </a:cubicBezTo>
                <a:cubicBezTo>
                  <a:pt x="725595" y="130255"/>
                  <a:pt x="1275399" y="-14208"/>
                  <a:pt x="1255291" y="11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613BC445-BBD3-AFD3-063F-89AB4A42326F}"/>
              </a:ext>
            </a:extLst>
          </p:cNvPr>
          <p:cNvSpPr/>
          <p:nvPr/>
        </p:nvSpPr>
        <p:spPr>
          <a:xfrm>
            <a:off x="15404" y="3630364"/>
            <a:ext cx="1067620" cy="357855"/>
          </a:xfrm>
          <a:custGeom>
            <a:avLst/>
            <a:gdLst>
              <a:gd name="connsiteX0" fmla="*/ 471 w 1067620"/>
              <a:gd name="connsiteY0" fmla="*/ 357436 h 357855"/>
              <a:gd name="connsiteX1" fmla="*/ 705321 w 1067620"/>
              <a:gd name="connsiteY1" fmla="*/ 125661 h 357855"/>
              <a:gd name="connsiteX2" fmla="*/ 571971 w 1067620"/>
              <a:gd name="connsiteY2" fmla="*/ 179636 h 357855"/>
              <a:gd name="connsiteX3" fmla="*/ 1057746 w 1067620"/>
              <a:gd name="connsiteY3" fmla="*/ 8186 h 357855"/>
              <a:gd name="connsiteX4" fmla="*/ 825971 w 1067620"/>
              <a:gd name="connsiteY4" fmla="*/ 58986 h 357855"/>
              <a:gd name="connsiteX5" fmla="*/ 471 w 1067620"/>
              <a:gd name="connsiteY5" fmla="*/ 357436 h 357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7620" h="357855">
                <a:moveTo>
                  <a:pt x="471" y="357436"/>
                </a:moveTo>
                <a:cubicBezTo>
                  <a:pt x="-19637" y="368548"/>
                  <a:pt x="610071" y="155294"/>
                  <a:pt x="705321" y="125661"/>
                </a:cubicBezTo>
                <a:cubicBezTo>
                  <a:pt x="800571" y="96028"/>
                  <a:pt x="513234" y="199215"/>
                  <a:pt x="571971" y="179636"/>
                </a:cubicBezTo>
                <a:cubicBezTo>
                  <a:pt x="630708" y="160057"/>
                  <a:pt x="1015413" y="28294"/>
                  <a:pt x="1057746" y="8186"/>
                </a:cubicBezTo>
                <a:cubicBezTo>
                  <a:pt x="1100079" y="-11922"/>
                  <a:pt x="1003242" y="5011"/>
                  <a:pt x="825971" y="58986"/>
                </a:cubicBezTo>
                <a:cubicBezTo>
                  <a:pt x="648700" y="112961"/>
                  <a:pt x="20579" y="346324"/>
                  <a:pt x="471" y="3574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C645B372-27F6-F0CE-2A58-C071DC4AE118}"/>
              </a:ext>
            </a:extLst>
          </p:cNvPr>
          <p:cNvSpPr/>
          <p:nvPr/>
        </p:nvSpPr>
        <p:spPr>
          <a:xfrm>
            <a:off x="574438" y="3761270"/>
            <a:ext cx="131563" cy="168757"/>
          </a:xfrm>
          <a:custGeom>
            <a:avLst/>
            <a:gdLst>
              <a:gd name="connsiteX0" fmla="*/ 237 w 131563"/>
              <a:gd name="connsiteY0" fmla="*/ 1105 h 168757"/>
              <a:gd name="connsiteX1" fmla="*/ 127237 w 131563"/>
              <a:gd name="connsiteY1" fmla="*/ 166205 h 168757"/>
              <a:gd name="connsiteX2" fmla="*/ 95487 w 131563"/>
              <a:gd name="connsiteY2" fmla="*/ 96355 h 168757"/>
              <a:gd name="connsiteX3" fmla="*/ 237 w 131563"/>
              <a:gd name="connsiteY3" fmla="*/ 1105 h 168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563" h="168757">
                <a:moveTo>
                  <a:pt x="237" y="1105"/>
                </a:moveTo>
                <a:cubicBezTo>
                  <a:pt x="5529" y="12747"/>
                  <a:pt x="111362" y="150330"/>
                  <a:pt x="127237" y="166205"/>
                </a:cubicBezTo>
                <a:cubicBezTo>
                  <a:pt x="143112" y="182080"/>
                  <a:pt x="111362" y="119638"/>
                  <a:pt x="95487" y="96355"/>
                </a:cubicBezTo>
                <a:cubicBezTo>
                  <a:pt x="79612" y="73072"/>
                  <a:pt x="-5055" y="-10537"/>
                  <a:pt x="237" y="1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08522F52-EFAB-3B19-318B-088D456BC9D8}"/>
              </a:ext>
            </a:extLst>
          </p:cNvPr>
          <p:cNvSpPr/>
          <p:nvPr/>
        </p:nvSpPr>
        <p:spPr>
          <a:xfrm>
            <a:off x="301577" y="3814935"/>
            <a:ext cx="182547" cy="276200"/>
          </a:xfrm>
          <a:custGeom>
            <a:avLst/>
            <a:gdLst>
              <a:gd name="connsiteX0" fmla="*/ 3223 w 182547"/>
              <a:gd name="connsiteY0" fmla="*/ 7765 h 276200"/>
              <a:gd name="connsiteX1" fmla="*/ 177848 w 182547"/>
              <a:gd name="connsiteY1" fmla="*/ 268115 h 276200"/>
              <a:gd name="connsiteX2" fmla="*/ 127048 w 182547"/>
              <a:gd name="connsiteY2" fmla="*/ 198265 h 276200"/>
              <a:gd name="connsiteX3" fmla="*/ 66723 w 182547"/>
              <a:gd name="connsiteY3" fmla="*/ 77615 h 276200"/>
              <a:gd name="connsiteX4" fmla="*/ 3223 w 182547"/>
              <a:gd name="connsiteY4" fmla="*/ 7765 h 2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547" h="276200">
                <a:moveTo>
                  <a:pt x="3223" y="7765"/>
                </a:moveTo>
                <a:cubicBezTo>
                  <a:pt x="21744" y="39515"/>
                  <a:pt x="157211" y="236365"/>
                  <a:pt x="177848" y="268115"/>
                </a:cubicBezTo>
                <a:cubicBezTo>
                  <a:pt x="198485" y="299865"/>
                  <a:pt x="145569" y="230015"/>
                  <a:pt x="127048" y="198265"/>
                </a:cubicBezTo>
                <a:cubicBezTo>
                  <a:pt x="108527" y="166515"/>
                  <a:pt x="82069" y="105132"/>
                  <a:pt x="66723" y="77615"/>
                </a:cubicBezTo>
                <a:cubicBezTo>
                  <a:pt x="51377" y="50098"/>
                  <a:pt x="-15298" y="-23985"/>
                  <a:pt x="3223" y="77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870BCEFA-9809-8CA4-FAD2-F998B993F1CF}"/>
              </a:ext>
            </a:extLst>
          </p:cNvPr>
          <p:cNvSpPr/>
          <p:nvPr/>
        </p:nvSpPr>
        <p:spPr>
          <a:xfrm>
            <a:off x="53975" y="3735071"/>
            <a:ext cx="1041130" cy="367029"/>
          </a:xfrm>
          <a:custGeom>
            <a:avLst/>
            <a:gdLst>
              <a:gd name="connsiteX0" fmla="*/ 0 w 1041130"/>
              <a:gd name="connsiteY0" fmla="*/ 367029 h 367029"/>
              <a:gd name="connsiteX1" fmla="*/ 1019175 w 1041130"/>
              <a:gd name="connsiteY1" fmla="*/ 8254 h 367029"/>
              <a:gd name="connsiteX2" fmla="*/ 723900 w 1041130"/>
              <a:gd name="connsiteY2" fmla="*/ 106679 h 367029"/>
              <a:gd name="connsiteX3" fmla="*/ 0 w 1041130"/>
              <a:gd name="connsiteY3" fmla="*/ 367029 h 36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130" h="367029">
                <a:moveTo>
                  <a:pt x="0" y="367029"/>
                </a:moveTo>
                <a:lnTo>
                  <a:pt x="1019175" y="8254"/>
                </a:lnTo>
                <a:cubicBezTo>
                  <a:pt x="1139825" y="-35138"/>
                  <a:pt x="723900" y="106679"/>
                  <a:pt x="723900" y="106679"/>
                </a:cubicBezTo>
                <a:lnTo>
                  <a:pt x="0" y="36702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1D1FE085-5C5D-94E3-655B-228012AB028E}"/>
              </a:ext>
            </a:extLst>
          </p:cNvPr>
          <p:cNvSpPr/>
          <p:nvPr/>
        </p:nvSpPr>
        <p:spPr>
          <a:xfrm>
            <a:off x="117475" y="3908345"/>
            <a:ext cx="1000970" cy="355680"/>
          </a:xfrm>
          <a:custGeom>
            <a:avLst/>
            <a:gdLst>
              <a:gd name="connsiteX0" fmla="*/ 0 w 1000970"/>
              <a:gd name="connsiteY0" fmla="*/ 355680 h 355680"/>
              <a:gd name="connsiteX1" fmla="*/ 815975 w 1000970"/>
              <a:gd name="connsiteY1" fmla="*/ 50880 h 355680"/>
              <a:gd name="connsiteX2" fmla="*/ 1000125 w 1000970"/>
              <a:gd name="connsiteY2" fmla="*/ 80 h 355680"/>
              <a:gd name="connsiteX3" fmla="*/ 889000 w 1000970"/>
              <a:gd name="connsiteY3" fmla="*/ 38180 h 355680"/>
              <a:gd name="connsiteX4" fmla="*/ 0 w 1000970"/>
              <a:gd name="connsiteY4" fmla="*/ 355680 h 35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970" h="355680">
                <a:moveTo>
                  <a:pt x="0" y="355680"/>
                </a:moveTo>
                <a:lnTo>
                  <a:pt x="815975" y="50880"/>
                </a:lnTo>
                <a:cubicBezTo>
                  <a:pt x="982663" y="-8387"/>
                  <a:pt x="987954" y="2197"/>
                  <a:pt x="1000125" y="80"/>
                </a:cubicBezTo>
                <a:cubicBezTo>
                  <a:pt x="1012296" y="-2037"/>
                  <a:pt x="889000" y="38180"/>
                  <a:pt x="889000" y="38180"/>
                </a:cubicBezTo>
                <a:lnTo>
                  <a:pt x="0" y="3556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37E91D1D-D529-7C96-F7B7-F42B104B11EA}"/>
              </a:ext>
            </a:extLst>
          </p:cNvPr>
          <p:cNvSpPr/>
          <p:nvPr/>
        </p:nvSpPr>
        <p:spPr>
          <a:xfrm>
            <a:off x="2652929" y="3651105"/>
            <a:ext cx="116341" cy="348622"/>
          </a:xfrm>
          <a:custGeom>
            <a:avLst/>
            <a:gdLst>
              <a:gd name="connsiteX0" fmla="*/ 115671 w 116341"/>
              <a:gd name="connsiteY0" fmla="*/ 145 h 348622"/>
              <a:gd name="connsiteX1" fmla="*/ 55346 w 116341"/>
              <a:gd name="connsiteY1" fmla="*/ 120795 h 348622"/>
              <a:gd name="connsiteX2" fmla="*/ 96621 w 116341"/>
              <a:gd name="connsiteY2" fmla="*/ 339870 h 348622"/>
              <a:gd name="connsiteX3" fmla="*/ 68046 w 116341"/>
              <a:gd name="connsiteY3" fmla="*/ 292245 h 348622"/>
              <a:gd name="connsiteX4" fmla="*/ 10896 w 116341"/>
              <a:gd name="connsiteY4" fmla="*/ 171595 h 348622"/>
              <a:gd name="connsiteX5" fmla="*/ 7721 w 116341"/>
              <a:gd name="connsiteY5" fmla="*/ 143020 h 348622"/>
              <a:gd name="connsiteX6" fmla="*/ 115671 w 116341"/>
              <a:gd name="connsiteY6" fmla="*/ 145 h 348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341" h="348622">
                <a:moveTo>
                  <a:pt x="115671" y="145"/>
                </a:moveTo>
                <a:cubicBezTo>
                  <a:pt x="123608" y="-3559"/>
                  <a:pt x="58521" y="64174"/>
                  <a:pt x="55346" y="120795"/>
                </a:cubicBezTo>
                <a:cubicBezTo>
                  <a:pt x="52171" y="177416"/>
                  <a:pt x="94504" y="311295"/>
                  <a:pt x="96621" y="339870"/>
                </a:cubicBezTo>
                <a:cubicBezTo>
                  <a:pt x="98738" y="368445"/>
                  <a:pt x="82333" y="320291"/>
                  <a:pt x="68046" y="292245"/>
                </a:cubicBezTo>
                <a:cubicBezTo>
                  <a:pt x="53758" y="264199"/>
                  <a:pt x="20950" y="196466"/>
                  <a:pt x="10896" y="171595"/>
                </a:cubicBezTo>
                <a:cubicBezTo>
                  <a:pt x="842" y="146724"/>
                  <a:pt x="-6037" y="170008"/>
                  <a:pt x="7721" y="143020"/>
                </a:cubicBezTo>
                <a:cubicBezTo>
                  <a:pt x="21479" y="116033"/>
                  <a:pt x="107734" y="3849"/>
                  <a:pt x="115671" y="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2D55B07D-3D31-9935-6BF0-680BC0CF0A2C}"/>
              </a:ext>
            </a:extLst>
          </p:cNvPr>
          <p:cNvSpPr/>
          <p:nvPr/>
        </p:nvSpPr>
        <p:spPr>
          <a:xfrm>
            <a:off x="2892307" y="3717885"/>
            <a:ext cx="277221" cy="214718"/>
          </a:xfrm>
          <a:custGeom>
            <a:avLst/>
            <a:gdLst>
              <a:gd name="connsiteX0" fmla="*/ 118 w 277221"/>
              <a:gd name="connsiteY0" fmla="*/ 40 h 214718"/>
              <a:gd name="connsiteX1" fmla="*/ 89018 w 277221"/>
              <a:gd name="connsiteY1" fmla="*/ 111165 h 214718"/>
              <a:gd name="connsiteX2" fmla="*/ 47743 w 277221"/>
              <a:gd name="connsiteY2" fmla="*/ 212765 h 214718"/>
              <a:gd name="connsiteX3" fmla="*/ 82668 w 277221"/>
              <a:gd name="connsiteY3" fmla="*/ 168315 h 214718"/>
              <a:gd name="connsiteX4" fmla="*/ 276343 w 277221"/>
              <a:gd name="connsiteY4" fmla="*/ 50840 h 214718"/>
              <a:gd name="connsiteX5" fmla="*/ 152518 w 277221"/>
              <a:gd name="connsiteY5" fmla="*/ 127040 h 214718"/>
              <a:gd name="connsiteX6" fmla="*/ 108068 w 277221"/>
              <a:gd name="connsiteY6" fmla="*/ 146090 h 214718"/>
              <a:gd name="connsiteX7" fmla="*/ 111243 w 277221"/>
              <a:gd name="connsiteY7" fmla="*/ 98465 h 214718"/>
              <a:gd name="connsiteX8" fmla="*/ 118 w 277221"/>
              <a:gd name="connsiteY8" fmla="*/ 40 h 214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221" h="214718">
                <a:moveTo>
                  <a:pt x="118" y="40"/>
                </a:moveTo>
                <a:cubicBezTo>
                  <a:pt x="-3586" y="2157"/>
                  <a:pt x="81081" y="75711"/>
                  <a:pt x="89018" y="111165"/>
                </a:cubicBezTo>
                <a:cubicBezTo>
                  <a:pt x="96955" y="146619"/>
                  <a:pt x="48801" y="203240"/>
                  <a:pt x="47743" y="212765"/>
                </a:cubicBezTo>
                <a:cubicBezTo>
                  <a:pt x="46685" y="222290"/>
                  <a:pt x="44568" y="195302"/>
                  <a:pt x="82668" y="168315"/>
                </a:cubicBezTo>
                <a:cubicBezTo>
                  <a:pt x="120768" y="141328"/>
                  <a:pt x="264701" y="57719"/>
                  <a:pt x="276343" y="50840"/>
                </a:cubicBezTo>
                <a:cubicBezTo>
                  <a:pt x="287985" y="43961"/>
                  <a:pt x="180564" y="111165"/>
                  <a:pt x="152518" y="127040"/>
                </a:cubicBezTo>
                <a:cubicBezTo>
                  <a:pt x="124472" y="142915"/>
                  <a:pt x="114947" y="150852"/>
                  <a:pt x="108068" y="146090"/>
                </a:cubicBezTo>
                <a:cubicBezTo>
                  <a:pt x="101189" y="141328"/>
                  <a:pt x="123414" y="117515"/>
                  <a:pt x="111243" y="98465"/>
                </a:cubicBezTo>
                <a:cubicBezTo>
                  <a:pt x="99072" y="79415"/>
                  <a:pt x="3822" y="-2077"/>
                  <a:pt x="118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1DC218DB-DBE5-50E1-6D1A-A2AD2FC1CB57}"/>
              </a:ext>
            </a:extLst>
          </p:cNvPr>
          <p:cNvSpPr/>
          <p:nvPr/>
        </p:nvSpPr>
        <p:spPr>
          <a:xfrm>
            <a:off x="2806596" y="3740144"/>
            <a:ext cx="111311" cy="85739"/>
          </a:xfrm>
          <a:custGeom>
            <a:avLst/>
            <a:gdLst>
              <a:gd name="connsiteX0" fmla="*/ 104 w 111311"/>
              <a:gd name="connsiteY0" fmla="*/ 6 h 85739"/>
              <a:gd name="connsiteX1" fmla="*/ 98529 w 111311"/>
              <a:gd name="connsiteY1" fmla="*/ 47631 h 85739"/>
              <a:gd name="connsiteX2" fmla="*/ 108054 w 111311"/>
              <a:gd name="connsiteY2" fmla="*/ 85731 h 85739"/>
              <a:gd name="connsiteX3" fmla="*/ 79479 w 111311"/>
              <a:gd name="connsiteY3" fmla="*/ 44456 h 85739"/>
              <a:gd name="connsiteX4" fmla="*/ 104 w 111311"/>
              <a:gd name="connsiteY4" fmla="*/ 6 h 85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311" h="85739">
                <a:moveTo>
                  <a:pt x="104" y="6"/>
                </a:moveTo>
                <a:cubicBezTo>
                  <a:pt x="3279" y="535"/>
                  <a:pt x="80537" y="33343"/>
                  <a:pt x="98529" y="47631"/>
                </a:cubicBezTo>
                <a:cubicBezTo>
                  <a:pt x="116521" y="61919"/>
                  <a:pt x="111229" y="86260"/>
                  <a:pt x="108054" y="85731"/>
                </a:cubicBezTo>
                <a:cubicBezTo>
                  <a:pt x="104879" y="85202"/>
                  <a:pt x="92179" y="57685"/>
                  <a:pt x="79479" y="44456"/>
                </a:cubicBezTo>
                <a:cubicBezTo>
                  <a:pt x="66779" y="31227"/>
                  <a:pt x="-3071" y="-523"/>
                  <a:pt x="104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52E76A89-D9D9-2C35-1380-07E722AEBD58}"/>
              </a:ext>
            </a:extLst>
          </p:cNvPr>
          <p:cNvSpPr/>
          <p:nvPr/>
        </p:nvSpPr>
        <p:spPr>
          <a:xfrm>
            <a:off x="2720518" y="2527075"/>
            <a:ext cx="198153" cy="59001"/>
          </a:xfrm>
          <a:custGeom>
            <a:avLst/>
            <a:gdLst>
              <a:gd name="connsiteX0" fmla="*/ 457 w 198153"/>
              <a:gd name="connsiteY0" fmla="*/ 225 h 59001"/>
              <a:gd name="connsiteX1" fmla="*/ 98882 w 198153"/>
              <a:gd name="connsiteY1" fmla="*/ 54200 h 59001"/>
              <a:gd name="connsiteX2" fmla="*/ 197307 w 198153"/>
              <a:gd name="connsiteY2" fmla="*/ 54200 h 59001"/>
              <a:gd name="connsiteX3" fmla="*/ 140157 w 198153"/>
              <a:gd name="connsiteY3" fmla="*/ 35150 h 59001"/>
              <a:gd name="connsiteX4" fmla="*/ 457 w 198153"/>
              <a:gd name="connsiteY4" fmla="*/ 225 h 5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153" h="59001">
                <a:moveTo>
                  <a:pt x="457" y="225"/>
                </a:moveTo>
                <a:cubicBezTo>
                  <a:pt x="-6422" y="3400"/>
                  <a:pt x="66074" y="45204"/>
                  <a:pt x="98882" y="54200"/>
                </a:cubicBezTo>
                <a:cubicBezTo>
                  <a:pt x="131690" y="63196"/>
                  <a:pt x="190428" y="57375"/>
                  <a:pt x="197307" y="54200"/>
                </a:cubicBezTo>
                <a:cubicBezTo>
                  <a:pt x="204186" y="51025"/>
                  <a:pt x="167674" y="42029"/>
                  <a:pt x="140157" y="35150"/>
                </a:cubicBezTo>
                <a:cubicBezTo>
                  <a:pt x="112640" y="28271"/>
                  <a:pt x="7336" y="-2950"/>
                  <a:pt x="457" y="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DA15F335-4D16-E880-8CE0-8AFC809B22C0}"/>
              </a:ext>
            </a:extLst>
          </p:cNvPr>
          <p:cNvSpPr/>
          <p:nvPr/>
        </p:nvSpPr>
        <p:spPr>
          <a:xfrm>
            <a:off x="3118978" y="2441494"/>
            <a:ext cx="183371" cy="90226"/>
          </a:xfrm>
          <a:custGeom>
            <a:avLst/>
            <a:gdLst>
              <a:gd name="connsiteX0" fmla="*/ 2047 w 183371"/>
              <a:gd name="connsiteY0" fmla="*/ 82631 h 90226"/>
              <a:gd name="connsiteX1" fmla="*/ 179847 w 183371"/>
              <a:gd name="connsiteY1" fmla="*/ 88981 h 90226"/>
              <a:gd name="connsiteX2" fmla="*/ 116347 w 183371"/>
              <a:gd name="connsiteY2" fmla="*/ 63581 h 90226"/>
              <a:gd name="connsiteX3" fmla="*/ 65547 w 183371"/>
              <a:gd name="connsiteY3" fmla="*/ 81 h 90226"/>
              <a:gd name="connsiteX4" fmla="*/ 81422 w 183371"/>
              <a:gd name="connsiteY4" fmla="*/ 50881 h 90226"/>
              <a:gd name="connsiteX5" fmla="*/ 2047 w 183371"/>
              <a:gd name="connsiteY5" fmla="*/ 82631 h 90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371" h="90226">
                <a:moveTo>
                  <a:pt x="2047" y="82631"/>
                </a:moveTo>
                <a:cubicBezTo>
                  <a:pt x="18451" y="88981"/>
                  <a:pt x="160797" y="92156"/>
                  <a:pt x="179847" y="88981"/>
                </a:cubicBezTo>
                <a:cubicBezTo>
                  <a:pt x="198897" y="85806"/>
                  <a:pt x="135397" y="78398"/>
                  <a:pt x="116347" y="63581"/>
                </a:cubicBezTo>
                <a:cubicBezTo>
                  <a:pt x="97297" y="48764"/>
                  <a:pt x="71368" y="2198"/>
                  <a:pt x="65547" y="81"/>
                </a:cubicBezTo>
                <a:cubicBezTo>
                  <a:pt x="59726" y="-2036"/>
                  <a:pt x="89889" y="37652"/>
                  <a:pt x="81422" y="50881"/>
                </a:cubicBezTo>
                <a:cubicBezTo>
                  <a:pt x="72955" y="64110"/>
                  <a:pt x="-14357" y="76281"/>
                  <a:pt x="2047" y="826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FD38A746-DC55-5B8F-3A6C-F25C324EAEF1}"/>
              </a:ext>
            </a:extLst>
          </p:cNvPr>
          <p:cNvSpPr/>
          <p:nvPr/>
        </p:nvSpPr>
        <p:spPr>
          <a:xfrm>
            <a:off x="3242098" y="2545828"/>
            <a:ext cx="199921" cy="96147"/>
          </a:xfrm>
          <a:custGeom>
            <a:avLst/>
            <a:gdLst>
              <a:gd name="connsiteX0" fmla="*/ 199602 w 199921"/>
              <a:gd name="connsiteY0" fmla="*/ 522 h 96147"/>
              <a:gd name="connsiteX1" fmla="*/ 2752 w 199921"/>
              <a:gd name="connsiteY1" fmla="*/ 57672 h 96147"/>
              <a:gd name="connsiteX2" fmla="*/ 82127 w 199921"/>
              <a:gd name="connsiteY2" fmla="*/ 60847 h 96147"/>
              <a:gd name="connsiteX3" fmla="*/ 50377 w 199921"/>
              <a:gd name="connsiteY3" fmla="*/ 95772 h 96147"/>
              <a:gd name="connsiteX4" fmla="*/ 199602 w 199921"/>
              <a:gd name="connsiteY4" fmla="*/ 522 h 96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921" h="96147">
                <a:moveTo>
                  <a:pt x="199602" y="522"/>
                </a:moveTo>
                <a:cubicBezTo>
                  <a:pt x="191665" y="-5828"/>
                  <a:pt x="22331" y="47618"/>
                  <a:pt x="2752" y="57672"/>
                </a:cubicBezTo>
                <a:cubicBezTo>
                  <a:pt x="-16827" y="67726"/>
                  <a:pt x="74190" y="54497"/>
                  <a:pt x="82127" y="60847"/>
                </a:cubicBezTo>
                <a:cubicBezTo>
                  <a:pt x="90064" y="67197"/>
                  <a:pt x="35560" y="100005"/>
                  <a:pt x="50377" y="95772"/>
                </a:cubicBezTo>
                <a:cubicBezTo>
                  <a:pt x="65194" y="91539"/>
                  <a:pt x="207539" y="6872"/>
                  <a:pt x="199602" y="5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C51717CA-1BE2-2D92-C6C0-6C83786AACAC}"/>
              </a:ext>
            </a:extLst>
          </p:cNvPr>
          <p:cNvSpPr/>
          <p:nvPr/>
        </p:nvSpPr>
        <p:spPr>
          <a:xfrm>
            <a:off x="2424760" y="1876424"/>
            <a:ext cx="242263" cy="755793"/>
          </a:xfrm>
          <a:custGeom>
            <a:avLst/>
            <a:gdLst>
              <a:gd name="connsiteX0" fmla="*/ 242240 w 242263"/>
              <a:gd name="connsiteY0" fmla="*/ 1 h 755793"/>
              <a:gd name="connsiteX1" fmla="*/ 70790 w 242263"/>
              <a:gd name="connsiteY1" fmla="*/ 260351 h 755793"/>
              <a:gd name="connsiteX2" fmla="*/ 42215 w 242263"/>
              <a:gd name="connsiteY2" fmla="*/ 523876 h 755793"/>
              <a:gd name="connsiteX3" fmla="*/ 51740 w 242263"/>
              <a:gd name="connsiteY3" fmla="*/ 460376 h 755793"/>
              <a:gd name="connsiteX4" fmla="*/ 7290 w 242263"/>
              <a:gd name="connsiteY4" fmla="*/ 606426 h 755793"/>
              <a:gd name="connsiteX5" fmla="*/ 940 w 242263"/>
              <a:gd name="connsiteY5" fmla="*/ 755651 h 755793"/>
              <a:gd name="connsiteX6" fmla="*/ 16815 w 242263"/>
              <a:gd name="connsiteY6" fmla="*/ 625476 h 755793"/>
              <a:gd name="connsiteX7" fmla="*/ 58090 w 242263"/>
              <a:gd name="connsiteY7" fmla="*/ 257176 h 755793"/>
              <a:gd name="connsiteX8" fmla="*/ 242240 w 242263"/>
              <a:gd name="connsiteY8" fmla="*/ 1 h 75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263" h="755793">
                <a:moveTo>
                  <a:pt x="242240" y="1"/>
                </a:moveTo>
                <a:cubicBezTo>
                  <a:pt x="244357" y="530"/>
                  <a:pt x="104127" y="173039"/>
                  <a:pt x="70790" y="260351"/>
                </a:cubicBezTo>
                <a:cubicBezTo>
                  <a:pt x="37452" y="347664"/>
                  <a:pt x="45390" y="490539"/>
                  <a:pt x="42215" y="523876"/>
                </a:cubicBezTo>
                <a:cubicBezTo>
                  <a:pt x="39040" y="557213"/>
                  <a:pt x="57561" y="446618"/>
                  <a:pt x="51740" y="460376"/>
                </a:cubicBezTo>
                <a:cubicBezTo>
                  <a:pt x="45919" y="474134"/>
                  <a:pt x="15757" y="557213"/>
                  <a:pt x="7290" y="606426"/>
                </a:cubicBezTo>
                <a:cubicBezTo>
                  <a:pt x="-1177" y="655639"/>
                  <a:pt x="-647" y="752476"/>
                  <a:pt x="940" y="755651"/>
                </a:cubicBezTo>
                <a:cubicBezTo>
                  <a:pt x="2527" y="758826"/>
                  <a:pt x="7290" y="708555"/>
                  <a:pt x="16815" y="625476"/>
                </a:cubicBezTo>
                <a:cubicBezTo>
                  <a:pt x="26340" y="542397"/>
                  <a:pt x="18932" y="361422"/>
                  <a:pt x="58090" y="257176"/>
                </a:cubicBezTo>
                <a:cubicBezTo>
                  <a:pt x="97248" y="152930"/>
                  <a:pt x="240123" y="-528"/>
                  <a:pt x="242240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95636958-440B-8673-0326-82F8AB784A2D}"/>
              </a:ext>
            </a:extLst>
          </p:cNvPr>
          <p:cNvSpPr/>
          <p:nvPr/>
        </p:nvSpPr>
        <p:spPr>
          <a:xfrm>
            <a:off x="2302659" y="2619245"/>
            <a:ext cx="116738" cy="451567"/>
          </a:xfrm>
          <a:custGeom>
            <a:avLst/>
            <a:gdLst>
              <a:gd name="connsiteX0" fmla="*/ 116691 w 116738"/>
              <a:gd name="connsiteY0" fmla="*/ 130 h 451567"/>
              <a:gd name="connsiteX1" fmla="*/ 30966 w 116738"/>
              <a:gd name="connsiteY1" fmla="*/ 238255 h 451567"/>
              <a:gd name="connsiteX2" fmla="*/ 2391 w 116738"/>
              <a:gd name="connsiteY2" fmla="*/ 444630 h 451567"/>
              <a:gd name="connsiteX3" fmla="*/ 5566 w 116738"/>
              <a:gd name="connsiteY3" fmla="*/ 377955 h 451567"/>
              <a:gd name="connsiteX4" fmla="*/ 37316 w 116738"/>
              <a:gd name="connsiteY4" fmla="*/ 136655 h 451567"/>
              <a:gd name="connsiteX5" fmla="*/ 18266 w 116738"/>
              <a:gd name="connsiteY5" fmla="*/ 203330 h 451567"/>
              <a:gd name="connsiteX6" fmla="*/ 116691 w 116738"/>
              <a:gd name="connsiteY6" fmla="*/ 130 h 451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738" h="451567">
                <a:moveTo>
                  <a:pt x="116691" y="130"/>
                </a:moveTo>
                <a:cubicBezTo>
                  <a:pt x="118808" y="5951"/>
                  <a:pt x="50016" y="164172"/>
                  <a:pt x="30966" y="238255"/>
                </a:cubicBezTo>
                <a:cubicBezTo>
                  <a:pt x="11916" y="312338"/>
                  <a:pt x="6624" y="421347"/>
                  <a:pt x="2391" y="444630"/>
                </a:cubicBezTo>
                <a:cubicBezTo>
                  <a:pt x="-1842" y="467913"/>
                  <a:pt x="-255" y="429284"/>
                  <a:pt x="5566" y="377955"/>
                </a:cubicBezTo>
                <a:cubicBezTo>
                  <a:pt x="11387" y="326626"/>
                  <a:pt x="35199" y="165759"/>
                  <a:pt x="37316" y="136655"/>
                </a:cubicBezTo>
                <a:cubicBezTo>
                  <a:pt x="39433" y="107551"/>
                  <a:pt x="3978" y="221322"/>
                  <a:pt x="18266" y="203330"/>
                </a:cubicBezTo>
                <a:cubicBezTo>
                  <a:pt x="32554" y="185338"/>
                  <a:pt x="114574" y="-5691"/>
                  <a:pt x="116691" y="1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5D348A4E-CA31-95A3-973F-AC4A7BDBD0BE}"/>
              </a:ext>
            </a:extLst>
          </p:cNvPr>
          <p:cNvSpPr/>
          <p:nvPr/>
        </p:nvSpPr>
        <p:spPr>
          <a:xfrm>
            <a:off x="1876198" y="2914414"/>
            <a:ext cx="373061" cy="172486"/>
          </a:xfrm>
          <a:custGeom>
            <a:avLst/>
            <a:gdLst>
              <a:gd name="connsiteX0" fmla="*/ 227 w 373061"/>
              <a:gd name="connsiteY0" fmla="*/ 152636 h 172486"/>
              <a:gd name="connsiteX1" fmla="*/ 117702 w 373061"/>
              <a:gd name="connsiteY1" fmla="*/ 51036 h 172486"/>
              <a:gd name="connsiteX2" fmla="*/ 206602 w 373061"/>
              <a:gd name="connsiteY2" fmla="*/ 28811 h 172486"/>
              <a:gd name="connsiteX3" fmla="*/ 206602 w 373061"/>
              <a:gd name="connsiteY3" fmla="*/ 12936 h 172486"/>
              <a:gd name="connsiteX4" fmla="*/ 298677 w 373061"/>
              <a:gd name="connsiteY4" fmla="*/ 63736 h 172486"/>
              <a:gd name="connsiteX5" fmla="*/ 285977 w 373061"/>
              <a:gd name="connsiteY5" fmla="*/ 41511 h 172486"/>
              <a:gd name="connsiteX6" fmla="*/ 368527 w 373061"/>
              <a:gd name="connsiteY6" fmla="*/ 171686 h 172486"/>
              <a:gd name="connsiteX7" fmla="*/ 346302 w 373061"/>
              <a:gd name="connsiteY7" fmla="*/ 92311 h 172486"/>
              <a:gd name="connsiteX8" fmla="*/ 212952 w 373061"/>
              <a:gd name="connsiteY8" fmla="*/ 9761 h 172486"/>
              <a:gd name="connsiteX9" fmla="*/ 149452 w 373061"/>
              <a:gd name="connsiteY9" fmla="*/ 16111 h 172486"/>
              <a:gd name="connsiteX10" fmla="*/ 227 w 373061"/>
              <a:gd name="connsiteY10" fmla="*/ 152636 h 172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3061" h="172486">
                <a:moveTo>
                  <a:pt x="227" y="152636"/>
                </a:moveTo>
                <a:cubicBezTo>
                  <a:pt x="-5065" y="158457"/>
                  <a:pt x="83306" y="71673"/>
                  <a:pt x="117702" y="51036"/>
                </a:cubicBezTo>
                <a:cubicBezTo>
                  <a:pt x="152098" y="30399"/>
                  <a:pt x="206602" y="28811"/>
                  <a:pt x="206602" y="28811"/>
                </a:cubicBezTo>
                <a:cubicBezTo>
                  <a:pt x="221419" y="22461"/>
                  <a:pt x="191256" y="7115"/>
                  <a:pt x="206602" y="12936"/>
                </a:cubicBezTo>
                <a:cubicBezTo>
                  <a:pt x="221948" y="18757"/>
                  <a:pt x="285448" y="58974"/>
                  <a:pt x="298677" y="63736"/>
                </a:cubicBezTo>
                <a:cubicBezTo>
                  <a:pt x="311906" y="68498"/>
                  <a:pt x="274335" y="23519"/>
                  <a:pt x="285977" y="41511"/>
                </a:cubicBezTo>
                <a:cubicBezTo>
                  <a:pt x="297619" y="59503"/>
                  <a:pt x="358473" y="163219"/>
                  <a:pt x="368527" y="171686"/>
                </a:cubicBezTo>
                <a:cubicBezTo>
                  <a:pt x="378581" y="180153"/>
                  <a:pt x="372231" y="119298"/>
                  <a:pt x="346302" y="92311"/>
                </a:cubicBezTo>
                <a:cubicBezTo>
                  <a:pt x="320373" y="65324"/>
                  <a:pt x="245760" y="22461"/>
                  <a:pt x="212952" y="9761"/>
                </a:cubicBezTo>
                <a:cubicBezTo>
                  <a:pt x="180144" y="-2939"/>
                  <a:pt x="184906" y="-5585"/>
                  <a:pt x="149452" y="16111"/>
                </a:cubicBezTo>
                <a:cubicBezTo>
                  <a:pt x="113998" y="37807"/>
                  <a:pt x="5519" y="146815"/>
                  <a:pt x="227" y="1526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0FE05AB8-BE75-13DE-75E7-8227454CB98D}"/>
              </a:ext>
            </a:extLst>
          </p:cNvPr>
          <p:cNvSpPr/>
          <p:nvPr/>
        </p:nvSpPr>
        <p:spPr>
          <a:xfrm>
            <a:off x="2102051" y="3092153"/>
            <a:ext cx="128786" cy="447104"/>
          </a:xfrm>
          <a:custGeom>
            <a:avLst/>
            <a:gdLst>
              <a:gd name="connsiteX0" fmla="*/ 120449 w 128786"/>
              <a:gd name="connsiteY0" fmla="*/ 297 h 447104"/>
              <a:gd name="connsiteX1" fmla="*/ 110924 w 128786"/>
              <a:gd name="connsiteY1" fmla="*/ 124122 h 447104"/>
              <a:gd name="connsiteX2" fmla="*/ 117274 w 128786"/>
              <a:gd name="connsiteY2" fmla="*/ 111422 h 447104"/>
              <a:gd name="connsiteX3" fmla="*/ 107749 w 128786"/>
              <a:gd name="connsiteY3" fmla="*/ 187622 h 447104"/>
              <a:gd name="connsiteX4" fmla="*/ 88699 w 128786"/>
              <a:gd name="connsiteY4" fmla="*/ 232072 h 447104"/>
              <a:gd name="connsiteX5" fmla="*/ 95049 w 128786"/>
              <a:gd name="connsiteY5" fmla="*/ 209847 h 447104"/>
              <a:gd name="connsiteX6" fmla="*/ 2974 w 128786"/>
              <a:gd name="connsiteY6" fmla="*/ 441622 h 447104"/>
              <a:gd name="connsiteX7" fmla="*/ 31549 w 128786"/>
              <a:gd name="connsiteY7" fmla="*/ 352722 h 447104"/>
              <a:gd name="connsiteX8" fmla="*/ 120449 w 128786"/>
              <a:gd name="connsiteY8" fmla="*/ 114597 h 447104"/>
              <a:gd name="connsiteX9" fmla="*/ 126799 w 128786"/>
              <a:gd name="connsiteY9" fmla="*/ 89197 h 447104"/>
              <a:gd name="connsiteX10" fmla="*/ 120449 w 128786"/>
              <a:gd name="connsiteY10" fmla="*/ 297 h 44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8786" h="447104">
                <a:moveTo>
                  <a:pt x="120449" y="297"/>
                </a:moveTo>
                <a:cubicBezTo>
                  <a:pt x="117803" y="6118"/>
                  <a:pt x="110924" y="124122"/>
                  <a:pt x="110924" y="124122"/>
                </a:cubicBezTo>
                <a:cubicBezTo>
                  <a:pt x="110395" y="142643"/>
                  <a:pt x="117803" y="100839"/>
                  <a:pt x="117274" y="111422"/>
                </a:cubicBezTo>
                <a:cubicBezTo>
                  <a:pt x="116745" y="122005"/>
                  <a:pt x="112511" y="167514"/>
                  <a:pt x="107749" y="187622"/>
                </a:cubicBezTo>
                <a:cubicBezTo>
                  <a:pt x="102987" y="207730"/>
                  <a:pt x="88699" y="232072"/>
                  <a:pt x="88699" y="232072"/>
                </a:cubicBezTo>
                <a:cubicBezTo>
                  <a:pt x="86582" y="235776"/>
                  <a:pt x="109336" y="174922"/>
                  <a:pt x="95049" y="209847"/>
                </a:cubicBezTo>
                <a:cubicBezTo>
                  <a:pt x="80761" y="244772"/>
                  <a:pt x="13557" y="417810"/>
                  <a:pt x="2974" y="441622"/>
                </a:cubicBezTo>
                <a:cubicBezTo>
                  <a:pt x="-7609" y="465434"/>
                  <a:pt x="11970" y="407226"/>
                  <a:pt x="31549" y="352722"/>
                </a:cubicBezTo>
                <a:cubicBezTo>
                  <a:pt x="51128" y="298218"/>
                  <a:pt x="104574" y="158518"/>
                  <a:pt x="120449" y="114597"/>
                </a:cubicBezTo>
                <a:cubicBezTo>
                  <a:pt x="136324" y="70676"/>
                  <a:pt x="124153" y="102426"/>
                  <a:pt x="126799" y="89197"/>
                </a:cubicBezTo>
                <a:cubicBezTo>
                  <a:pt x="129445" y="75968"/>
                  <a:pt x="123095" y="-5524"/>
                  <a:pt x="120449" y="2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B10DD41E-8C42-C7E2-2E51-B8CC03846B5D}"/>
              </a:ext>
            </a:extLst>
          </p:cNvPr>
          <p:cNvSpPr/>
          <p:nvPr/>
        </p:nvSpPr>
        <p:spPr>
          <a:xfrm>
            <a:off x="2019198" y="2977489"/>
            <a:ext cx="55078" cy="335630"/>
          </a:xfrm>
          <a:custGeom>
            <a:avLst/>
            <a:gdLst>
              <a:gd name="connsiteX0" fmla="*/ 102 w 55078"/>
              <a:gd name="connsiteY0" fmla="*/ 48286 h 335630"/>
              <a:gd name="connsiteX1" fmla="*/ 35027 w 55078"/>
              <a:gd name="connsiteY1" fmla="*/ 102261 h 335630"/>
              <a:gd name="connsiteX2" fmla="*/ 35027 w 55078"/>
              <a:gd name="connsiteY2" fmla="*/ 178461 h 335630"/>
              <a:gd name="connsiteX3" fmla="*/ 38202 w 55078"/>
              <a:gd name="connsiteY3" fmla="*/ 162586 h 335630"/>
              <a:gd name="connsiteX4" fmla="*/ 9627 w 55078"/>
              <a:gd name="connsiteY4" fmla="*/ 334036 h 335630"/>
              <a:gd name="connsiteX5" fmla="*/ 28677 w 55078"/>
              <a:gd name="connsiteY5" fmla="*/ 241961 h 335630"/>
              <a:gd name="connsiteX6" fmla="*/ 44552 w 55078"/>
              <a:gd name="connsiteY6" fmla="*/ 137186 h 335630"/>
              <a:gd name="connsiteX7" fmla="*/ 54077 w 55078"/>
              <a:gd name="connsiteY7" fmla="*/ 51461 h 335630"/>
              <a:gd name="connsiteX8" fmla="*/ 54077 w 55078"/>
              <a:gd name="connsiteY8" fmla="*/ 661 h 335630"/>
              <a:gd name="connsiteX9" fmla="*/ 47727 w 55078"/>
              <a:gd name="connsiteY9" fmla="*/ 86386 h 335630"/>
              <a:gd name="connsiteX10" fmla="*/ 102 w 55078"/>
              <a:gd name="connsiteY10" fmla="*/ 48286 h 335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078" h="335630">
                <a:moveTo>
                  <a:pt x="102" y="48286"/>
                </a:moveTo>
                <a:cubicBezTo>
                  <a:pt x="-2015" y="50932"/>
                  <a:pt x="29206" y="80565"/>
                  <a:pt x="35027" y="102261"/>
                </a:cubicBezTo>
                <a:cubicBezTo>
                  <a:pt x="40848" y="123957"/>
                  <a:pt x="34498" y="168407"/>
                  <a:pt x="35027" y="178461"/>
                </a:cubicBezTo>
                <a:cubicBezTo>
                  <a:pt x="35556" y="188515"/>
                  <a:pt x="42435" y="136657"/>
                  <a:pt x="38202" y="162586"/>
                </a:cubicBezTo>
                <a:cubicBezTo>
                  <a:pt x="33969" y="188515"/>
                  <a:pt x="11214" y="320807"/>
                  <a:pt x="9627" y="334036"/>
                </a:cubicBezTo>
                <a:cubicBezTo>
                  <a:pt x="8040" y="347265"/>
                  <a:pt x="22856" y="274769"/>
                  <a:pt x="28677" y="241961"/>
                </a:cubicBezTo>
                <a:cubicBezTo>
                  <a:pt x="34498" y="209153"/>
                  <a:pt x="40319" y="168936"/>
                  <a:pt x="44552" y="137186"/>
                </a:cubicBezTo>
                <a:cubicBezTo>
                  <a:pt x="48785" y="105436"/>
                  <a:pt x="52490" y="74215"/>
                  <a:pt x="54077" y="51461"/>
                </a:cubicBezTo>
                <a:cubicBezTo>
                  <a:pt x="55664" y="28707"/>
                  <a:pt x="55135" y="-5160"/>
                  <a:pt x="54077" y="661"/>
                </a:cubicBezTo>
                <a:cubicBezTo>
                  <a:pt x="53019" y="6482"/>
                  <a:pt x="55665" y="77390"/>
                  <a:pt x="47727" y="86386"/>
                </a:cubicBezTo>
                <a:cubicBezTo>
                  <a:pt x="39790" y="95382"/>
                  <a:pt x="2219" y="45640"/>
                  <a:pt x="102" y="482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5C3856BA-6D85-104A-23DF-F13F2D0D078A}"/>
              </a:ext>
            </a:extLst>
          </p:cNvPr>
          <p:cNvSpPr/>
          <p:nvPr/>
        </p:nvSpPr>
        <p:spPr>
          <a:xfrm>
            <a:off x="2106196" y="2962174"/>
            <a:ext cx="56544" cy="99174"/>
          </a:xfrm>
          <a:custGeom>
            <a:avLst/>
            <a:gdLst>
              <a:gd name="connsiteX0" fmla="*/ 2004 w 56544"/>
              <a:gd name="connsiteY0" fmla="*/ 101 h 99174"/>
              <a:gd name="connsiteX1" fmla="*/ 5179 w 56544"/>
              <a:gd name="connsiteY1" fmla="*/ 63601 h 99174"/>
              <a:gd name="connsiteX2" fmla="*/ 55979 w 56544"/>
              <a:gd name="connsiteY2" fmla="*/ 98526 h 99174"/>
              <a:gd name="connsiteX3" fmla="*/ 30579 w 56544"/>
              <a:gd name="connsiteY3" fmla="*/ 85826 h 99174"/>
              <a:gd name="connsiteX4" fmla="*/ 2004 w 56544"/>
              <a:gd name="connsiteY4" fmla="*/ 79476 h 99174"/>
              <a:gd name="connsiteX5" fmla="*/ 2004 w 56544"/>
              <a:gd name="connsiteY5" fmla="*/ 101 h 9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544" h="99174">
                <a:moveTo>
                  <a:pt x="2004" y="101"/>
                </a:moveTo>
                <a:cubicBezTo>
                  <a:pt x="2533" y="-2545"/>
                  <a:pt x="-3817" y="47197"/>
                  <a:pt x="5179" y="63601"/>
                </a:cubicBezTo>
                <a:cubicBezTo>
                  <a:pt x="14175" y="80005"/>
                  <a:pt x="51746" y="94822"/>
                  <a:pt x="55979" y="98526"/>
                </a:cubicBezTo>
                <a:cubicBezTo>
                  <a:pt x="60212" y="102230"/>
                  <a:pt x="39575" y="89001"/>
                  <a:pt x="30579" y="85826"/>
                </a:cubicBezTo>
                <a:cubicBezTo>
                  <a:pt x="21583" y="82651"/>
                  <a:pt x="6237" y="89530"/>
                  <a:pt x="2004" y="79476"/>
                </a:cubicBezTo>
                <a:cubicBezTo>
                  <a:pt x="-2229" y="69422"/>
                  <a:pt x="1475" y="2747"/>
                  <a:pt x="2004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015E0A67-D947-D349-3FA1-E48DA8D65D30}"/>
              </a:ext>
            </a:extLst>
          </p:cNvPr>
          <p:cNvSpPr/>
          <p:nvPr/>
        </p:nvSpPr>
        <p:spPr>
          <a:xfrm>
            <a:off x="1984323" y="3100028"/>
            <a:ext cx="23219" cy="235546"/>
          </a:xfrm>
          <a:custGeom>
            <a:avLst/>
            <a:gdLst>
              <a:gd name="connsiteX0" fmla="*/ 52 w 23219"/>
              <a:gd name="connsiteY0" fmla="*/ 1947 h 235546"/>
              <a:gd name="connsiteX1" fmla="*/ 22277 w 23219"/>
              <a:gd name="connsiteY1" fmla="*/ 141647 h 235546"/>
              <a:gd name="connsiteX2" fmla="*/ 19102 w 23219"/>
              <a:gd name="connsiteY2" fmla="*/ 233722 h 235546"/>
              <a:gd name="connsiteX3" fmla="*/ 19102 w 23219"/>
              <a:gd name="connsiteY3" fmla="*/ 192447 h 235546"/>
              <a:gd name="connsiteX4" fmla="*/ 15927 w 23219"/>
              <a:gd name="connsiteY4" fmla="*/ 68622 h 235546"/>
              <a:gd name="connsiteX5" fmla="*/ 52 w 23219"/>
              <a:gd name="connsiteY5" fmla="*/ 1947 h 23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19" h="235546">
                <a:moveTo>
                  <a:pt x="52" y="1947"/>
                </a:moveTo>
                <a:cubicBezTo>
                  <a:pt x="1110" y="14118"/>
                  <a:pt x="19102" y="103018"/>
                  <a:pt x="22277" y="141647"/>
                </a:cubicBezTo>
                <a:cubicBezTo>
                  <a:pt x="25452" y="180276"/>
                  <a:pt x="19631" y="225255"/>
                  <a:pt x="19102" y="233722"/>
                </a:cubicBezTo>
                <a:cubicBezTo>
                  <a:pt x="18573" y="242189"/>
                  <a:pt x="19631" y="219964"/>
                  <a:pt x="19102" y="192447"/>
                </a:cubicBezTo>
                <a:cubicBezTo>
                  <a:pt x="18573" y="164930"/>
                  <a:pt x="17514" y="99843"/>
                  <a:pt x="15927" y="68622"/>
                </a:cubicBezTo>
                <a:cubicBezTo>
                  <a:pt x="14340" y="37401"/>
                  <a:pt x="-1006" y="-10224"/>
                  <a:pt x="52" y="19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9FADDE2E-D708-728E-BC97-8BACDA33994E}"/>
              </a:ext>
            </a:extLst>
          </p:cNvPr>
          <p:cNvSpPr/>
          <p:nvPr/>
        </p:nvSpPr>
        <p:spPr>
          <a:xfrm>
            <a:off x="2066626" y="3249231"/>
            <a:ext cx="92527" cy="164252"/>
          </a:xfrm>
          <a:custGeom>
            <a:avLst/>
            <a:gdLst>
              <a:gd name="connsiteX0" fmla="*/ 299 w 92527"/>
              <a:gd name="connsiteY0" fmla="*/ 11494 h 164252"/>
              <a:gd name="connsiteX1" fmla="*/ 60624 w 92527"/>
              <a:gd name="connsiteY1" fmla="*/ 1969 h 164252"/>
              <a:gd name="connsiteX2" fmla="*/ 70149 w 92527"/>
              <a:gd name="connsiteY2" fmla="*/ 49594 h 164252"/>
              <a:gd name="connsiteX3" fmla="*/ 89199 w 92527"/>
              <a:gd name="connsiteY3" fmla="*/ 30544 h 164252"/>
              <a:gd name="connsiteX4" fmla="*/ 51099 w 92527"/>
              <a:gd name="connsiteY4" fmla="*/ 163894 h 164252"/>
              <a:gd name="connsiteX5" fmla="*/ 82849 w 92527"/>
              <a:gd name="connsiteY5" fmla="*/ 68644 h 164252"/>
              <a:gd name="connsiteX6" fmla="*/ 89199 w 92527"/>
              <a:gd name="connsiteY6" fmla="*/ 33719 h 164252"/>
              <a:gd name="connsiteX7" fmla="*/ 299 w 92527"/>
              <a:gd name="connsiteY7" fmla="*/ 11494 h 16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527" h="164252">
                <a:moveTo>
                  <a:pt x="299" y="11494"/>
                </a:moveTo>
                <a:cubicBezTo>
                  <a:pt x="-4464" y="6202"/>
                  <a:pt x="48982" y="-4381"/>
                  <a:pt x="60624" y="1969"/>
                </a:cubicBezTo>
                <a:cubicBezTo>
                  <a:pt x="72266" y="8319"/>
                  <a:pt x="65387" y="44832"/>
                  <a:pt x="70149" y="49594"/>
                </a:cubicBezTo>
                <a:cubicBezTo>
                  <a:pt x="74911" y="54356"/>
                  <a:pt x="92374" y="11494"/>
                  <a:pt x="89199" y="30544"/>
                </a:cubicBezTo>
                <a:cubicBezTo>
                  <a:pt x="86024" y="49594"/>
                  <a:pt x="52157" y="157544"/>
                  <a:pt x="51099" y="163894"/>
                </a:cubicBezTo>
                <a:cubicBezTo>
                  <a:pt x="50041" y="170244"/>
                  <a:pt x="76499" y="90340"/>
                  <a:pt x="82849" y="68644"/>
                </a:cubicBezTo>
                <a:cubicBezTo>
                  <a:pt x="89199" y="46948"/>
                  <a:pt x="97136" y="43773"/>
                  <a:pt x="89199" y="33719"/>
                </a:cubicBezTo>
                <a:cubicBezTo>
                  <a:pt x="81262" y="23665"/>
                  <a:pt x="5062" y="16786"/>
                  <a:pt x="299" y="114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D2DFB825-8560-07CD-D856-F93E71BAEA9D}"/>
              </a:ext>
            </a:extLst>
          </p:cNvPr>
          <p:cNvSpPr/>
          <p:nvPr/>
        </p:nvSpPr>
        <p:spPr>
          <a:xfrm>
            <a:off x="2111371" y="3158789"/>
            <a:ext cx="82570" cy="22697"/>
          </a:xfrm>
          <a:custGeom>
            <a:avLst/>
            <a:gdLst>
              <a:gd name="connsiteX0" fmla="*/ 4 w 82570"/>
              <a:gd name="connsiteY0" fmla="*/ 13036 h 22697"/>
              <a:gd name="connsiteX1" fmla="*/ 57154 w 82570"/>
              <a:gd name="connsiteY1" fmla="*/ 9861 h 22697"/>
              <a:gd name="connsiteX2" fmla="*/ 82554 w 82570"/>
              <a:gd name="connsiteY2" fmla="*/ 22561 h 22697"/>
              <a:gd name="connsiteX3" fmla="*/ 53979 w 82570"/>
              <a:gd name="connsiteY3" fmla="*/ 336 h 22697"/>
              <a:gd name="connsiteX4" fmla="*/ 4 w 82570"/>
              <a:gd name="connsiteY4" fmla="*/ 13036 h 22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70" h="22697">
                <a:moveTo>
                  <a:pt x="4" y="13036"/>
                </a:moveTo>
                <a:cubicBezTo>
                  <a:pt x="533" y="14623"/>
                  <a:pt x="43396" y="8274"/>
                  <a:pt x="57154" y="9861"/>
                </a:cubicBezTo>
                <a:cubicBezTo>
                  <a:pt x="70912" y="11448"/>
                  <a:pt x="83083" y="24148"/>
                  <a:pt x="82554" y="22561"/>
                </a:cubicBezTo>
                <a:cubicBezTo>
                  <a:pt x="82025" y="20974"/>
                  <a:pt x="65621" y="2982"/>
                  <a:pt x="53979" y="336"/>
                </a:cubicBezTo>
                <a:cubicBezTo>
                  <a:pt x="42337" y="-2310"/>
                  <a:pt x="-525" y="11449"/>
                  <a:pt x="4" y="130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7BF20AA5-2077-F555-06B1-1CC7B770B42C}"/>
              </a:ext>
            </a:extLst>
          </p:cNvPr>
          <p:cNvSpPr/>
          <p:nvPr/>
        </p:nvSpPr>
        <p:spPr>
          <a:xfrm>
            <a:off x="1996962" y="3336117"/>
            <a:ext cx="143404" cy="54801"/>
          </a:xfrm>
          <a:custGeom>
            <a:avLst/>
            <a:gdLst>
              <a:gd name="connsiteX0" fmla="*/ 113 w 143404"/>
              <a:gd name="connsiteY0" fmla="*/ 54783 h 54801"/>
              <a:gd name="connsiteX1" fmla="*/ 60438 w 143404"/>
              <a:gd name="connsiteY1" fmla="*/ 7158 h 54801"/>
              <a:gd name="connsiteX2" fmla="*/ 111238 w 143404"/>
              <a:gd name="connsiteY2" fmla="*/ 29383 h 54801"/>
              <a:gd name="connsiteX3" fmla="*/ 104888 w 143404"/>
              <a:gd name="connsiteY3" fmla="*/ 3983 h 54801"/>
              <a:gd name="connsiteX4" fmla="*/ 142988 w 143404"/>
              <a:gd name="connsiteY4" fmla="*/ 23033 h 54801"/>
              <a:gd name="connsiteX5" fmla="*/ 76313 w 143404"/>
              <a:gd name="connsiteY5" fmla="*/ 808 h 54801"/>
              <a:gd name="connsiteX6" fmla="*/ 113 w 143404"/>
              <a:gd name="connsiteY6" fmla="*/ 54783 h 54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404" h="54801">
                <a:moveTo>
                  <a:pt x="113" y="54783"/>
                </a:moveTo>
                <a:cubicBezTo>
                  <a:pt x="-2533" y="55841"/>
                  <a:pt x="41917" y="11391"/>
                  <a:pt x="60438" y="7158"/>
                </a:cubicBezTo>
                <a:cubicBezTo>
                  <a:pt x="78959" y="2925"/>
                  <a:pt x="103830" y="29912"/>
                  <a:pt x="111238" y="29383"/>
                </a:cubicBezTo>
                <a:cubicBezTo>
                  <a:pt x="118646" y="28854"/>
                  <a:pt x="99597" y="5041"/>
                  <a:pt x="104888" y="3983"/>
                </a:cubicBezTo>
                <a:cubicBezTo>
                  <a:pt x="110179" y="2925"/>
                  <a:pt x="147751" y="23562"/>
                  <a:pt x="142988" y="23033"/>
                </a:cubicBezTo>
                <a:cubicBezTo>
                  <a:pt x="138226" y="22504"/>
                  <a:pt x="99067" y="-5013"/>
                  <a:pt x="76313" y="808"/>
                </a:cubicBezTo>
                <a:cubicBezTo>
                  <a:pt x="53559" y="6629"/>
                  <a:pt x="2759" y="53725"/>
                  <a:pt x="113" y="547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10F8CDD0-6EAA-1EC2-1A19-83A147976E96}"/>
              </a:ext>
            </a:extLst>
          </p:cNvPr>
          <p:cNvSpPr/>
          <p:nvPr/>
        </p:nvSpPr>
        <p:spPr>
          <a:xfrm>
            <a:off x="1926374" y="3117836"/>
            <a:ext cx="66595" cy="331656"/>
          </a:xfrm>
          <a:custGeom>
            <a:avLst/>
            <a:gdLst>
              <a:gd name="connsiteX0" fmla="*/ 851 w 66595"/>
              <a:gd name="connsiteY0" fmla="*/ 14 h 331656"/>
              <a:gd name="connsiteX1" fmla="*/ 64351 w 66595"/>
              <a:gd name="connsiteY1" fmla="*/ 82564 h 331656"/>
              <a:gd name="connsiteX2" fmla="*/ 51651 w 66595"/>
              <a:gd name="connsiteY2" fmla="*/ 158764 h 331656"/>
              <a:gd name="connsiteX3" fmla="*/ 45301 w 66595"/>
              <a:gd name="connsiteY3" fmla="*/ 231789 h 331656"/>
              <a:gd name="connsiteX4" fmla="*/ 58001 w 66595"/>
              <a:gd name="connsiteY4" fmla="*/ 330214 h 331656"/>
              <a:gd name="connsiteX5" fmla="*/ 48476 w 66595"/>
              <a:gd name="connsiteY5" fmla="*/ 279414 h 331656"/>
              <a:gd name="connsiteX6" fmla="*/ 16726 w 66595"/>
              <a:gd name="connsiteY6" fmla="*/ 133364 h 331656"/>
              <a:gd name="connsiteX7" fmla="*/ 26251 w 66595"/>
              <a:gd name="connsiteY7" fmla="*/ 88914 h 331656"/>
              <a:gd name="connsiteX8" fmla="*/ 851 w 66595"/>
              <a:gd name="connsiteY8" fmla="*/ 14 h 331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595" h="331656">
                <a:moveTo>
                  <a:pt x="851" y="14"/>
                </a:moveTo>
                <a:cubicBezTo>
                  <a:pt x="7201" y="-1044"/>
                  <a:pt x="55884" y="56106"/>
                  <a:pt x="64351" y="82564"/>
                </a:cubicBezTo>
                <a:cubicBezTo>
                  <a:pt x="72818" y="109022"/>
                  <a:pt x="54826" y="133893"/>
                  <a:pt x="51651" y="158764"/>
                </a:cubicBezTo>
                <a:cubicBezTo>
                  <a:pt x="48476" y="183635"/>
                  <a:pt x="44243" y="203214"/>
                  <a:pt x="45301" y="231789"/>
                </a:cubicBezTo>
                <a:cubicBezTo>
                  <a:pt x="46359" y="260364"/>
                  <a:pt x="57472" y="322277"/>
                  <a:pt x="58001" y="330214"/>
                </a:cubicBezTo>
                <a:cubicBezTo>
                  <a:pt x="58530" y="338152"/>
                  <a:pt x="55355" y="312222"/>
                  <a:pt x="48476" y="279414"/>
                </a:cubicBezTo>
                <a:cubicBezTo>
                  <a:pt x="41597" y="246606"/>
                  <a:pt x="20430" y="165114"/>
                  <a:pt x="16726" y="133364"/>
                </a:cubicBezTo>
                <a:cubicBezTo>
                  <a:pt x="13022" y="101614"/>
                  <a:pt x="26780" y="105318"/>
                  <a:pt x="26251" y="88914"/>
                </a:cubicBezTo>
                <a:cubicBezTo>
                  <a:pt x="25722" y="72510"/>
                  <a:pt x="-5499" y="1072"/>
                  <a:pt x="851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16C0679A-24EA-4467-99EA-9DD1481E590B}"/>
              </a:ext>
            </a:extLst>
          </p:cNvPr>
          <p:cNvSpPr/>
          <p:nvPr/>
        </p:nvSpPr>
        <p:spPr>
          <a:xfrm>
            <a:off x="1971280" y="3400381"/>
            <a:ext cx="133647" cy="150437"/>
          </a:xfrm>
          <a:custGeom>
            <a:avLst/>
            <a:gdLst>
              <a:gd name="connsiteX0" fmla="*/ 395 w 133647"/>
              <a:gd name="connsiteY0" fmla="*/ 19094 h 150437"/>
              <a:gd name="connsiteX1" fmla="*/ 86120 w 133647"/>
              <a:gd name="connsiteY1" fmla="*/ 12744 h 150437"/>
              <a:gd name="connsiteX2" fmla="*/ 121045 w 133647"/>
              <a:gd name="connsiteY2" fmla="*/ 28619 h 150437"/>
              <a:gd name="connsiteX3" fmla="*/ 114695 w 133647"/>
              <a:gd name="connsiteY3" fmla="*/ 76244 h 150437"/>
              <a:gd name="connsiteX4" fmla="*/ 60720 w 133647"/>
              <a:gd name="connsiteY4" fmla="*/ 149269 h 150437"/>
              <a:gd name="connsiteX5" fmla="*/ 108345 w 133647"/>
              <a:gd name="connsiteY5" fmla="*/ 114344 h 150437"/>
              <a:gd name="connsiteX6" fmla="*/ 127395 w 133647"/>
              <a:gd name="connsiteY6" fmla="*/ 25444 h 150437"/>
              <a:gd name="connsiteX7" fmla="*/ 124220 w 133647"/>
              <a:gd name="connsiteY7" fmla="*/ 44 h 150437"/>
              <a:gd name="connsiteX8" fmla="*/ 395 w 133647"/>
              <a:gd name="connsiteY8" fmla="*/ 19094 h 150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647" h="150437">
                <a:moveTo>
                  <a:pt x="395" y="19094"/>
                </a:moveTo>
                <a:cubicBezTo>
                  <a:pt x="-5955" y="21211"/>
                  <a:pt x="66012" y="11156"/>
                  <a:pt x="86120" y="12744"/>
                </a:cubicBezTo>
                <a:cubicBezTo>
                  <a:pt x="106228" y="14331"/>
                  <a:pt x="116283" y="18036"/>
                  <a:pt x="121045" y="28619"/>
                </a:cubicBezTo>
                <a:cubicBezTo>
                  <a:pt x="125808" y="39202"/>
                  <a:pt x="124749" y="56136"/>
                  <a:pt x="114695" y="76244"/>
                </a:cubicBezTo>
                <a:cubicBezTo>
                  <a:pt x="104641" y="96352"/>
                  <a:pt x="61778" y="142919"/>
                  <a:pt x="60720" y="149269"/>
                </a:cubicBezTo>
                <a:cubicBezTo>
                  <a:pt x="59662" y="155619"/>
                  <a:pt x="97233" y="134981"/>
                  <a:pt x="108345" y="114344"/>
                </a:cubicBezTo>
                <a:cubicBezTo>
                  <a:pt x="119457" y="93707"/>
                  <a:pt x="124749" y="44494"/>
                  <a:pt x="127395" y="25444"/>
                </a:cubicBezTo>
                <a:cubicBezTo>
                  <a:pt x="130041" y="6394"/>
                  <a:pt x="141682" y="1102"/>
                  <a:pt x="124220" y="44"/>
                </a:cubicBezTo>
                <a:cubicBezTo>
                  <a:pt x="106758" y="-1014"/>
                  <a:pt x="6745" y="16977"/>
                  <a:pt x="395" y="190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48E06A12-0344-97CB-E7D9-5B1B2A86816A}"/>
              </a:ext>
            </a:extLst>
          </p:cNvPr>
          <p:cNvSpPr/>
          <p:nvPr/>
        </p:nvSpPr>
        <p:spPr>
          <a:xfrm>
            <a:off x="2130339" y="3565462"/>
            <a:ext cx="162011" cy="391778"/>
          </a:xfrm>
          <a:custGeom>
            <a:avLst/>
            <a:gdLst>
              <a:gd name="connsiteX0" fmla="*/ 86 w 162011"/>
              <a:gd name="connsiteY0" fmla="*/ 63 h 391778"/>
              <a:gd name="connsiteX1" fmla="*/ 104861 w 162011"/>
              <a:gd name="connsiteY1" fmla="*/ 123888 h 391778"/>
              <a:gd name="connsiteX2" fmla="*/ 139786 w 162011"/>
              <a:gd name="connsiteY2" fmla="*/ 203263 h 391778"/>
              <a:gd name="connsiteX3" fmla="*/ 142961 w 162011"/>
              <a:gd name="connsiteY3" fmla="*/ 181038 h 391778"/>
              <a:gd name="connsiteX4" fmla="*/ 133436 w 162011"/>
              <a:gd name="connsiteY4" fmla="*/ 276288 h 391778"/>
              <a:gd name="connsiteX5" fmla="*/ 155661 w 162011"/>
              <a:gd name="connsiteY5" fmla="*/ 215963 h 391778"/>
              <a:gd name="connsiteX6" fmla="*/ 111211 w 162011"/>
              <a:gd name="connsiteY6" fmla="*/ 387413 h 391778"/>
              <a:gd name="connsiteX7" fmla="*/ 117561 w 162011"/>
              <a:gd name="connsiteY7" fmla="*/ 333438 h 391778"/>
              <a:gd name="connsiteX8" fmla="*/ 123911 w 162011"/>
              <a:gd name="connsiteY8" fmla="*/ 254063 h 391778"/>
              <a:gd name="connsiteX9" fmla="*/ 162011 w 162011"/>
              <a:gd name="connsiteY9" fmla="*/ 200088 h 391778"/>
              <a:gd name="connsiteX10" fmla="*/ 123911 w 162011"/>
              <a:gd name="connsiteY10" fmla="*/ 108013 h 391778"/>
              <a:gd name="connsiteX11" fmla="*/ 86 w 162011"/>
              <a:gd name="connsiteY11" fmla="*/ 63 h 391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011" h="391778">
                <a:moveTo>
                  <a:pt x="86" y="63"/>
                </a:moveTo>
                <a:cubicBezTo>
                  <a:pt x="-3089" y="2709"/>
                  <a:pt x="81578" y="90021"/>
                  <a:pt x="104861" y="123888"/>
                </a:cubicBezTo>
                <a:cubicBezTo>
                  <a:pt x="128144" y="157755"/>
                  <a:pt x="133436" y="193738"/>
                  <a:pt x="139786" y="203263"/>
                </a:cubicBezTo>
                <a:cubicBezTo>
                  <a:pt x="146136" y="212788"/>
                  <a:pt x="144019" y="168867"/>
                  <a:pt x="142961" y="181038"/>
                </a:cubicBezTo>
                <a:cubicBezTo>
                  <a:pt x="141903" y="193209"/>
                  <a:pt x="131319" y="270467"/>
                  <a:pt x="133436" y="276288"/>
                </a:cubicBezTo>
                <a:cubicBezTo>
                  <a:pt x="135553" y="282109"/>
                  <a:pt x="159365" y="197442"/>
                  <a:pt x="155661" y="215963"/>
                </a:cubicBezTo>
                <a:cubicBezTo>
                  <a:pt x="151957" y="234484"/>
                  <a:pt x="117561" y="367834"/>
                  <a:pt x="111211" y="387413"/>
                </a:cubicBezTo>
                <a:cubicBezTo>
                  <a:pt x="104861" y="406992"/>
                  <a:pt x="115444" y="355663"/>
                  <a:pt x="117561" y="333438"/>
                </a:cubicBezTo>
                <a:cubicBezTo>
                  <a:pt x="119678" y="311213"/>
                  <a:pt x="116503" y="276288"/>
                  <a:pt x="123911" y="254063"/>
                </a:cubicBezTo>
                <a:cubicBezTo>
                  <a:pt x="131319" y="231838"/>
                  <a:pt x="162011" y="224430"/>
                  <a:pt x="162011" y="200088"/>
                </a:cubicBezTo>
                <a:cubicBezTo>
                  <a:pt x="162011" y="175746"/>
                  <a:pt x="150899" y="137646"/>
                  <a:pt x="123911" y="108013"/>
                </a:cubicBezTo>
                <a:cubicBezTo>
                  <a:pt x="96924" y="78380"/>
                  <a:pt x="3261" y="-2583"/>
                  <a:pt x="86" y="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F75EAACC-0C82-7256-5F00-64142415A864}"/>
              </a:ext>
            </a:extLst>
          </p:cNvPr>
          <p:cNvSpPr/>
          <p:nvPr/>
        </p:nvSpPr>
        <p:spPr>
          <a:xfrm>
            <a:off x="1961758" y="3514334"/>
            <a:ext cx="162342" cy="250958"/>
          </a:xfrm>
          <a:custGeom>
            <a:avLst/>
            <a:gdLst>
              <a:gd name="connsiteX0" fmla="*/ 162317 w 162342"/>
              <a:gd name="connsiteY0" fmla="*/ 391 h 250958"/>
              <a:gd name="connsiteX1" fmla="*/ 70242 w 162342"/>
              <a:gd name="connsiteY1" fmla="*/ 41666 h 250958"/>
              <a:gd name="connsiteX2" fmla="*/ 32142 w 162342"/>
              <a:gd name="connsiteY2" fmla="*/ 86116 h 250958"/>
              <a:gd name="connsiteX3" fmla="*/ 22617 w 162342"/>
              <a:gd name="connsiteY3" fmla="*/ 152791 h 250958"/>
              <a:gd name="connsiteX4" fmla="*/ 22617 w 162342"/>
              <a:gd name="connsiteY4" fmla="*/ 127391 h 250958"/>
              <a:gd name="connsiteX5" fmla="*/ 48017 w 162342"/>
              <a:gd name="connsiteY5" fmla="*/ 248041 h 250958"/>
              <a:gd name="connsiteX6" fmla="*/ 35317 w 162342"/>
              <a:gd name="connsiteY6" fmla="*/ 206766 h 250958"/>
              <a:gd name="connsiteX7" fmla="*/ 392 w 162342"/>
              <a:gd name="connsiteY7" fmla="*/ 130566 h 250958"/>
              <a:gd name="connsiteX8" fmla="*/ 60717 w 162342"/>
              <a:gd name="connsiteY8" fmla="*/ 67066 h 250958"/>
              <a:gd name="connsiteX9" fmla="*/ 162317 w 162342"/>
              <a:gd name="connsiteY9" fmla="*/ 391 h 250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342" h="250958">
                <a:moveTo>
                  <a:pt x="162317" y="391"/>
                </a:moveTo>
                <a:cubicBezTo>
                  <a:pt x="163904" y="-3842"/>
                  <a:pt x="91938" y="27379"/>
                  <a:pt x="70242" y="41666"/>
                </a:cubicBezTo>
                <a:cubicBezTo>
                  <a:pt x="48546" y="55954"/>
                  <a:pt x="40079" y="67595"/>
                  <a:pt x="32142" y="86116"/>
                </a:cubicBezTo>
                <a:cubicBezTo>
                  <a:pt x="24205" y="104637"/>
                  <a:pt x="24204" y="145912"/>
                  <a:pt x="22617" y="152791"/>
                </a:cubicBezTo>
                <a:cubicBezTo>
                  <a:pt x="21030" y="159670"/>
                  <a:pt x="18384" y="111516"/>
                  <a:pt x="22617" y="127391"/>
                </a:cubicBezTo>
                <a:cubicBezTo>
                  <a:pt x="26850" y="143266"/>
                  <a:pt x="45900" y="234812"/>
                  <a:pt x="48017" y="248041"/>
                </a:cubicBezTo>
                <a:cubicBezTo>
                  <a:pt x="50134" y="261270"/>
                  <a:pt x="43255" y="226345"/>
                  <a:pt x="35317" y="206766"/>
                </a:cubicBezTo>
                <a:cubicBezTo>
                  <a:pt x="27379" y="187187"/>
                  <a:pt x="-3841" y="153849"/>
                  <a:pt x="392" y="130566"/>
                </a:cubicBezTo>
                <a:cubicBezTo>
                  <a:pt x="4625" y="107283"/>
                  <a:pt x="36375" y="85058"/>
                  <a:pt x="60717" y="67066"/>
                </a:cubicBezTo>
                <a:cubicBezTo>
                  <a:pt x="85059" y="49074"/>
                  <a:pt x="160730" y="4624"/>
                  <a:pt x="162317" y="3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514540BA-4FB1-04A2-2C17-FD226AEEF360}"/>
              </a:ext>
            </a:extLst>
          </p:cNvPr>
          <p:cNvSpPr/>
          <p:nvPr/>
        </p:nvSpPr>
        <p:spPr>
          <a:xfrm>
            <a:off x="1935073" y="3669538"/>
            <a:ext cx="340266" cy="271183"/>
          </a:xfrm>
          <a:custGeom>
            <a:avLst/>
            <a:gdLst>
              <a:gd name="connsiteX0" fmla="*/ 62002 w 340266"/>
              <a:gd name="connsiteY0" fmla="*/ 762 h 271183"/>
              <a:gd name="connsiteX1" fmla="*/ 4852 w 340266"/>
              <a:gd name="connsiteY1" fmla="*/ 121412 h 271183"/>
              <a:gd name="connsiteX2" fmla="*/ 14377 w 340266"/>
              <a:gd name="connsiteY2" fmla="*/ 149987 h 271183"/>
              <a:gd name="connsiteX3" fmla="*/ 55652 w 340266"/>
              <a:gd name="connsiteY3" fmla="*/ 223012 h 271183"/>
              <a:gd name="connsiteX4" fmla="*/ 62002 w 340266"/>
              <a:gd name="connsiteY4" fmla="*/ 242062 h 271183"/>
              <a:gd name="connsiteX5" fmla="*/ 131852 w 340266"/>
              <a:gd name="connsiteY5" fmla="*/ 270637 h 271183"/>
              <a:gd name="connsiteX6" fmla="*/ 93752 w 340266"/>
              <a:gd name="connsiteY6" fmla="*/ 261112 h 271183"/>
              <a:gd name="connsiteX7" fmla="*/ 338227 w 340266"/>
              <a:gd name="connsiteY7" fmla="*/ 264287 h 271183"/>
              <a:gd name="connsiteX8" fmla="*/ 204877 w 340266"/>
              <a:gd name="connsiteY8" fmla="*/ 251587 h 271183"/>
              <a:gd name="connsiteX9" fmla="*/ 103277 w 340266"/>
              <a:gd name="connsiteY9" fmla="*/ 257937 h 271183"/>
              <a:gd name="connsiteX10" fmla="*/ 42952 w 340266"/>
              <a:gd name="connsiteY10" fmla="*/ 223012 h 271183"/>
              <a:gd name="connsiteX11" fmla="*/ 1677 w 340266"/>
              <a:gd name="connsiteY11" fmla="*/ 232537 h 271183"/>
              <a:gd name="connsiteX12" fmla="*/ 8027 w 340266"/>
              <a:gd name="connsiteY12" fmla="*/ 143637 h 271183"/>
              <a:gd name="connsiteX13" fmla="*/ 8027 w 340266"/>
              <a:gd name="connsiteY13" fmla="*/ 45212 h 271183"/>
              <a:gd name="connsiteX14" fmla="*/ 4852 w 340266"/>
              <a:gd name="connsiteY14" fmla="*/ 67437 h 271183"/>
              <a:gd name="connsiteX15" fmla="*/ 62002 w 340266"/>
              <a:gd name="connsiteY15" fmla="*/ 762 h 271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0266" h="271183">
                <a:moveTo>
                  <a:pt x="62002" y="762"/>
                </a:moveTo>
                <a:cubicBezTo>
                  <a:pt x="62002" y="9758"/>
                  <a:pt x="12789" y="96541"/>
                  <a:pt x="4852" y="121412"/>
                </a:cubicBezTo>
                <a:cubicBezTo>
                  <a:pt x="-3085" y="146283"/>
                  <a:pt x="5910" y="133054"/>
                  <a:pt x="14377" y="149987"/>
                </a:cubicBezTo>
                <a:cubicBezTo>
                  <a:pt x="22844" y="166920"/>
                  <a:pt x="55652" y="223012"/>
                  <a:pt x="55652" y="223012"/>
                </a:cubicBezTo>
                <a:cubicBezTo>
                  <a:pt x="63589" y="238358"/>
                  <a:pt x="49302" y="234125"/>
                  <a:pt x="62002" y="242062"/>
                </a:cubicBezTo>
                <a:cubicBezTo>
                  <a:pt x="74702" y="249999"/>
                  <a:pt x="126560" y="267462"/>
                  <a:pt x="131852" y="270637"/>
                </a:cubicBezTo>
                <a:cubicBezTo>
                  <a:pt x="137144" y="273812"/>
                  <a:pt x="59356" y="262170"/>
                  <a:pt x="93752" y="261112"/>
                </a:cubicBezTo>
                <a:cubicBezTo>
                  <a:pt x="128148" y="260054"/>
                  <a:pt x="319706" y="265874"/>
                  <a:pt x="338227" y="264287"/>
                </a:cubicBezTo>
                <a:cubicBezTo>
                  <a:pt x="356748" y="262700"/>
                  <a:pt x="244035" y="252645"/>
                  <a:pt x="204877" y="251587"/>
                </a:cubicBezTo>
                <a:cubicBezTo>
                  <a:pt x="165719" y="250529"/>
                  <a:pt x="130264" y="262699"/>
                  <a:pt x="103277" y="257937"/>
                </a:cubicBezTo>
                <a:cubicBezTo>
                  <a:pt x="76290" y="253175"/>
                  <a:pt x="59885" y="227245"/>
                  <a:pt x="42952" y="223012"/>
                </a:cubicBezTo>
                <a:cubicBezTo>
                  <a:pt x="26019" y="218779"/>
                  <a:pt x="7498" y="245766"/>
                  <a:pt x="1677" y="232537"/>
                </a:cubicBezTo>
                <a:cubicBezTo>
                  <a:pt x="-4144" y="219308"/>
                  <a:pt x="6969" y="174858"/>
                  <a:pt x="8027" y="143637"/>
                </a:cubicBezTo>
                <a:cubicBezTo>
                  <a:pt x="9085" y="112416"/>
                  <a:pt x="8556" y="57912"/>
                  <a:pt x="8027" y="45212"/>
                </a:cubicBezTo>
                <a:cubicBezTo>
                  <a:pt x="7498" y="32512"/>
                  <a:pt x="-1498" y="69554"/>
                  <a:pt x="4852" y="67437"/>
                </a:cubicBezTo>
                <a:cubicBezTo>
                  <a:pt x="11202" y="65320"/>
                  <a:pt x="62002" y="-8234"/>
                  <a:pt x="62002" y="7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62F5F2FB-8E46-2EB7-4F23-14E141BEC8A6}"/>
              </a:ext>
            </a:extLst>
          </p:cNvPr>
          <p:cNvSpPr/>
          <p:nvPr/>
        </p:nvSpPr>
        <p:spPr>
          <a:xfrm>
            <a:off x="2047768" y="3578222"/>
            <a:ext cx="32949" cy="111138"/>
          </a:xfrm>
          <a:custGeom>
            <a:avLst/>
            <a:gdLst>
              <a:gd name="connsiteX0" fmla="*/ 31857 w 32949"/>
              <a:gd name="connsiteY0" fmla="*/ 3 h 111138"/>
              <a:gd name="connsiteX1" fmla="*/ 28682 w 32949"/>
              <a:gd name="connsiteY1" fmla="*/ 73028 h 111138"/>
              <a:gd name="connsiteX2" fmla="*/ 107 w 32949"/>
              <a:gd name="connsiteY2" fmla="*/ 111128 h 111138"/>
              <a:gd name="connsiteX3" fmla="*/ 19157 w 32949"/>
              <a:gd name="connsiteY3" fmla="*/ 69853 h 111138"/>
              <a:gd name="connsiteX4" fmla="*/ 31857 w 32949"/>
              <a:gd name="connsiteY4" fmla="*/ 3 h 11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49" h="111138">
                <a:moveTo>
                  <a:pt x="31857" y="3"/>
                </a:moveTo>
                <a:cubicBezTo>
                  <a:pt x="33444" y="532"/>
                  <a:pt x="33974" y="54507"/>
                  <a:pt x="28682" y="73028"/>
                </a:cubicBezTo>
                <a:cubicBezTo>
                  <a:pt x="23390" y="91549"/>
                  <a:pt x="1694" y="111657"/>
                  <a:pt x="107" y="111128"/>
                </a:cubicBezTo>
                <a:cubicBezTo>
                  <a:pt x="-1480" y="110599"/>
                  <a:pt x="14924" y="84670"/>
                  <a:pt x="19157" y="69853"/>
                </a:cubicBezTo>
                <a:cubicBezTo>
                  <a:pt x="23390" y="55036"/>
                  <a:pt x="30270" y="-526"/>
                  <a:pt x="31857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B05D515C-80DA-368C-A953-A9DD6B58F575}"/>
              </a:ext>
            </a:extLst>
          </p:cNvPr>
          <p:cNvSpPr/>
          <p:nvPr/>
        </p:nvSpPr>
        <p:spPr>
          <a:xfrm>
            <a:off x="2030267" y="3539114"/>
            <a:ext cx="90723" cy="215507"/>
          </a:xfrm>
          <a:custGeom>
            <a:avLst/>
            <a:gdLst>
              <a:gd name="connsiteX0" fmla="*/ 71583 w 90723"/>
              <a:gd name="connsiteY0" fmla="*/ 1011 h 215507"/>
              <a:gd name="connsiteX1" fmla="*/ 90633 w 90723"/>
              <a:gd name="connsiteY1" fmla="*/ 64511 h 215507"/>
              <a:gd name="connsiteX2" fmla="*/ 77933 w 90723"/>
              <a:gd name="connsiteY2" fmla="*/ 115311 h 215507"/>
              <a:gd name="connsiteX3" fmla="*/ 58883 w 90723"/>
              <a:gd name="connsiteY3" fmla="*/ 147061 h 215507"/>
              <a:gd name="connsiteX4" fmla="*/ 1733 w 90723"/>
              <a:gd name="connsiteY4" fmla="*/ 213736 h 215507"/>
              <a:gd name="connsiteX5" fmla="*/ 20783 w 90723"/>
              <a:gd name="connsiteY5" fmla="*/ 191511 h 215507"/>
              <a:gd name="connsiteX6" fmla="*/ 81108 w 90723"/>
              <a:gd name="connsiteY6" fmla="*/ 140711 h 215507"/>
              <a:gd name="connsiteX7" fmla="*/ 58883 w 90723"/>
              <a:gd name="connsiteY7" fmla="*/ 162936 h 215507"/>
              <a:gd name="connsiteX8" fmla="*/ 68408 w 90723"/>
              <a:gd name="connsiteY8" fmla="*/ 118486 h 215507"/>
              <a:gd name="connsiteX9" fmla="*/ 71583 w 90723"/>
              <a:gd name="connsiteY9" fmla="*/ 1011 h 21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723" h="215507">
                <a:moveTo>
                  <a:pt x="71583" y="1011"/>
                </a:moveTo>
                <a:cubicBezTo>
                  <a:pt x="75287" y="-7985"/>
                  <a:pt x="89575" y="45461"/>
                  <a:pt x="90633" y="64511"/>
                </a:cubicBezTo>
                <a:cubicBezTo>
                  <a:pt x="91691" y="83561"/>
                  <a:pt x="83225" y="101553"/>
                  <a:pt x="77933" y="115311"/>
                </a:cubicBezTo>
                <a:cubicBezTo>
                  <a:pt x="72641" y="129069"/>
                  <a:pt x="71583" y="130657"/>
                  <a:pt x="58883" y="147061"/>
                </a:cubicBezTo>
                <a:cubicBezTo>
                  <a:pt x="46183" y="163465"/>
                  <a:pt x="1733" y="213736"/>
                  <a:pt x="1733" y="213736"/>
                </a:cubicBezTo>
                <a:cubicBezTo>
                  <a:pt x="-4617" y="221144"/>
                  <a:pt x="7554" y="203682"/>
                  <a:pt x="20783" y="191511"/>
                </a:cubicBezTo>
                <a:cubicBezTo>
                  <a:pt x="34012" y="179340"/>
                  <a:pt x="81108" y="140711"/>
                  <a:pt x="81108" y="140711"/>
                </a:cubicBezTo>
                <a:cubicBezTo>
                  <a:pt x="87458" y="135949"/>
                  <a:pt x="61000" y="166640"/>
                  <a:pt x="58883" y="162936"/>
                </a:cubicBezTo>
                <a:cubicBezTo>
                  <a:pt x="56766" y="159232"/>
                  <a:pt x="65233" y="140711"/>
                  <a:pt x="68408" y="118486"/>
                </a:cubicBezTo>
                <a:cubicBezTo>
                  <a:pt x="71583" y="96261"/>
                  <a:pt x="67879" y="10007"/>
                  <a:pt x="71583" y="10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5A03BC29-BE30-4A93-0A47-F66B8D738D8A}"/>
              </a:ext>
            </a:extLst>
          </p:cNvPr>
          <p:cNvSpPr/>
          <p:nvPr/>
        </p:nvSpPr>
        <p:spPr>
          <a:xfrm>
            <a:off x="1990558" y="3746441"/>
            <a:ext cx="211639" cy="49472"/>
          </a:xfrm>
          <a:custGeom>
            <a:avLst/>
            <a:gdLst>
              <a:gd name="connsiteX0" fmla="*/ 167 w 211639"/>
              <a:gd name="connsiteY0" fmla="*/ 59 h 49472"/>
              <a:gd name="connsiteX1" fmla="*/ 108117 w 211639"/>
              <a:gd name="connsiteY1" fmla="*/ 44509 h 49472"/>
              <a:gd name="connsiteX2" fmla="*/ 209717 w 211639"/>
              <a:gd name="connsiteY2" fmla="*/ 47684 h 49472"/>
              <a:gd name="connsiteX3" fmla="*/ 171617 w 211639"/>
              <a:gd name="connsiteY3" fmla="*/ 38159 h 49472"/>
              <a:gd name="connsiteX4" fmla="*/ 133517 w 211639"/>
              <a:gd name="connsiteY4" fmla="*/ 34984 h 49472"/>
              <a:gd name="connsiteX5" fmla="*/ 167 w 211639"/>
              <a:gd name="connsiteY5" fmla="*/ 59 h 49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639" h="49472">
                <a:moveTo>
                  <a:pt x="167" y="59"/>
                </a:moveTo>
                <a:cubicBezTo>
                  <a:pt x="-4066" y="1646"/>
                  <a:pt x="73192" y="36572"/>
                  <a:pt x="108117" y="44509"/>
                </a:cubicBezTo>
                <a:cubicBezTo>
                  <a:pt x="143042" y="52446"/>
                  <a:pt x="199134" y="48742"/>
                  <a:pt x="209717" y="47684"/>
                </a:cubicBezTo>
                <a:cubicBezTo>
                  <a:pt x="220300" y="46626"/>
                  <a:pt x="184317" y="40276"/>
                  <a:pt x="171617" y="38159"/>
                </a:cubicBezTo>
                <a:cubicBezTo>
                  <a:pt x="158917" y="36042"/>
                  <a:pt x="166854" y="40805"/>
                  <a:pt x="133517" y="34984"/>
                </a:cubicBezTo>
                <a:cubicBezTo>
                  <a:pt x="100180" y="29163"/>
                  <a:pt x="4400" y="-1528"/>
                  <a:pt x="167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3CEE37A8-039E-8BF5-9774-724C553E5344}"/>
              </a:ext>
            </a:extLst>
          </p:cNvPr>
          <p:cNvSpPr/>
          <p:nvPr/>
        </p:nvSpPr>
        <p:spPr>
          <a:xfrm>
            <a:off x="2104999" y="3555978"/>
            <a:ext cx="108307" cy="241674"/>
          </a:xfrm>
          <a:custGeom>
            <a:avLst/>
            <a:gdLst>
              <a:gd name="connsiteX0" fmla="*/ 26 w 108307"/>
              <a:gd name="connsiteY0" fmla="*/ 22 h 241674"/>
              <a:gd name="connsiteX1" fmla="*/ 82576 w 108307"/>
              <a:gd name="connsiteY1" fmla="*/ 111147 h 241674"/>
              <a:gd name="connsiteX2" fmla="*/ 82576 w 108307"/>
              <a:gd name="connsiteY2" fmla="*/ 161947 h 241674"/>
              <a:gd name="connsiteX3" fmla="*/ 107976 w 108307"/>
              <a:gd name="connsiteY3" fmla="*/ 117497 h 241674"/>
              <a:gd name="connsiteX4" fmla="*/ 95276 w 108307"/>
              <a:gd name="connsiteY4" fmla="*/ 168297 h 241674"/>
              <a:gd name="connsiteX5" fmla="*/ 69876 w 108307"/>
              <a:gd name="connsiteY5" fmla="*/ 241322 h 241674"/>
              <a:gd name="connsiteX6" fmla="*/ 79401 w 108307"/>
              <a:gd name="connsiteY6" fmla="*/ 193697 h 241674"/>
              <a:gd name="connsiteX7" fmla="*/ 92101 w 108307"/>
              <a:gd name="connsiteY7" fmla="*/ 139722 h 241674"/>
              <a:gd name="connsiteX8" fmla="*/ 92101 w 108307"/>
              <a:gd name="connsiteY8" fmla="*/ 101622 h 241674"/>
              <a:gd name="connsiteX9" fmla="*/ 26 w 108307"/>
              <a:gd name="connsiteY9" fmla="*/ 22 h 241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307" h="241674">
                <a:moveTo>
                  <a:pt x="26" y="22"/>
                </a:moveTo>
                <a:cubicBezTo>
                  <a:pt x="-1561" y="1609"/>
                  <a:pt x="68818" y="84160"/>
                  <a:pt x="82576" y="111147"/>
                </a:cubicBezTo>
                <a:cubicBezTo>
                  <a:pt x="96334" y="138135"/>
                  <a:pt x="78343" y="160889"/>
                  <a:pt x="82576" y="161947"/>
                </a:cubicBezTo>
                <a:cubicBezTo>
                  <a:pt x="86809" y="163005"/>
                  <a:pt x="105859" y="116439"/>
                  <a:pt x="107976" y="117497"/>
                </a:cubicBezTo>
                <a:cubicBezTo>
                  <a:pt x="110093" y="118555"/>
                  <a:pt x="101626" y="147660"/>
                  <a:pt x="95276" y="168297"/>
                </a:cubicBezTo>
                <a:cubicBezTo>
                  <a:pt x="88926" y="188934"/>
                  <a:pt x="72522" y="237089"/>
                  <a:pt x="69876" y="241322"/>
                </a:cubicBezTo>
                <a:cubicBezTo>
                  <a:pt x="67230" y="245555"/>
                  <a:pt x="75697" y="210630"/>
                  <a:pt x="79401" y="193697"/>
                </a:cubicBezTo>
                <a:cubicBezTo>
                  <a:pt x="83105" y="176764"/>
                  <a:pt x="89984" y="155068"/>
                  <a:pt x="92101" y="139722"/>
                </a:cubicBezTo>
                <a:cubicBezTo>
                  <a:pt x="94218" y="124376"/>
                  <a:pt x="105859" y="123318"/>
                  <a:pt x="92101" y="101622"/>
                </a:cubicBezTo>
                <a:cubicBezTo>
                  <a:pt x="78343" y="79926"/>
                  <a:pt x="1613" y="-1565"/>
                  <a:pt x="26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25894781-AD8D-3643-1F2A-69840EFABA52}"/>
              </a:ext>
            </a:extLst>
          </p:cNvPr>
          <p:cNvSpPr/>
          <p:nvPr/>
        </p:nvSpPr>
        <p:spPr>
          <a:xfrm>
            <a:off x="2052931" y="3787707"/>
            <a:ext cx="182278" cy="98906"/>
          </a:xfrm>
          <a:custGeom>
            <a:avLst/>
            <a:gdLst>
              <a:gd name="connsiteX0" fmla="*/ 1294 w 182278"/>
              <a:gd name="connsiteY0" fmla="*/ 47693 h 98906"/>
              <a:gd name="connsiteX1" fmla="*/ 52094 w 182278"/>
              <a:gd name="connsiteY1" fmla="*/ 98493 h 98906"/>
              <a:gd name="connsiteX2" fmla="*/ 147344 w 182278"/>
              <a:gd name="connsiteY2" fmla="*/ 73093 h 98906"/>
              <a:gd name="connsiteX3" fmla="*/ 144169 w 182278"/>
              <a:gd name="connsiteY3" fmla="*/ 73093 h 98906"/>
              <a:gd name="connsiteX4" fmla="*/ 182269 w 182278"/>
              <a:gd name="connsiteY4" fmla="*/ 68 h 98906"/>
              <a:gd name="connsiteX5" fmla="*/ 147344 w 182278"/>
              <a:gd name="connsiteY5" fmla="*/ 60393 h 98906"/>
              <a:gd name="connsiteX6" fmla="*/ 102894 w 182278"/>
              <a:gd name="connsiteY6" fmla="*/ 88968 h 98906"/>
              <a:gd name="connsiteX7" fmla="*/ 1294 w 182278"/>
              <a:gd name="connsiteY7" fmla="*/ 47693 h 98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2278" h="98906">
                <a:moveTo>
                  <a:pt x="1294" y="47693"/>
                </a:moveTo>
                <a:cubicBezTo>
                  <a:pt x="-7173" y="49280"/>
                  <a:pt x="27752" y="94260"/>
                  <a:pt x="52094" y="98493"/>
                </a:cubicBezTo>
                <a:cubicBezTo>
                  <a:pt x="76436" y="102726"/>
                  <a:pt x="147344" y="73093"/>
                  <a:pt x="147344" y="73093"/>
                </a:cubicBezTo>
                <a:cubicBezTo>
                  <a:pt x="162690" y="68860"/>
                  <a:pt x="138348" y="85264"/>
                  <a:pt x="144169" y="73093"/>
                </a:cubicBezTo>
                <a:cubicBezTo>
                  <a:pt x="149990" y="60922"/>
                  <a:pt x="181740" y="2185"/>
                  <a:pt x="182269" y="68"/>
                </a:cubicBezTo>
                <a:cubicBezTo>
                  <a:pt x="182798" y="-2049"/>
                  <a:pt x="160573" y="45576"/>
                  <a:pt x="147344" y="60393"/>
                </a:cubicBezTo>
                <a:cubicBezTo>
                  <a:pt x="134115" y="75210"/>
                  <a:pt x="122473" y="87910"/>
                  <a:pt x="102894" y="88968"/>
                </a:cubicBezTo>
                <a:cubicBezTo>
                  <a:pt x="83315" y="90026"/>
                  <a:pt x="9761" y="46106"/>
                  <a:pt x="1294" y="476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983F1BB7-D13B-EFB7-B928-9D559D7E5C16}"/>
              </a:ext>
            </a:extLst>
          </p:cNvPr>
          <p:cNvSpPr/>
          <p:nvPr/>
        </p:nvSpPr>
        <p:spPr>
          <a:xfrm>
            <a:off x="2005254" y="3565525"/>
            <a:ext cx="58550" cy="111125"/>
          </a:xfrm>
          <a:custGeom>
            <a:avLst/>
            <a:gdLst>
              <a:gd name="connsiteX0" fmla="*/ 58496 w 58550"/>
              <a:gd name="connsiteY0" fmla="*/ 0 h 111125"/>
              <a:gd name="connsiteX1" fmla="*/ 17221 w 58550"/>
              <a:gd name="connsiteY1" fmla="*/ 69850 h 111125"/>
              <a:gd name="connsiteX2" fmla="*/ 1346 w 58550"/>
              <a:gd name="connsiteY2" fmla="*/ 111125 h 111125"/>
              <a:gd name="connsiteX3" fmla="*/ 7696 w 58550"/>
              <a:gd name="connsiteY3" fmla="*/ 69850 h 111125"/>
              <a:gd name="connsiteX4" fmla="*/ 58496 w 58550"/>
              <a:gd name="connsiteY4" fmla="*/ 0 h 11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50" h="111125">
                <a:moveTo>
                  <a:pt x="58496" y="0"/>
                </a:moveTo>
                <a:cubicBezTo>
                  <a:pt x="60083" y="0"/>
                  <a:pt x="26746" y="51329"/>
                  <a:pt x="17221" y="69850"/>
                </a:cubicBezTo>
                <a:cubicBezTo>
                  <a:pt x="7696" y="88371"/>
                  <a:pt x="2933" y="111125"/>
                  <a:pt x="1346" y="111125"/>
                </a:cubicBezTo>
                <a:cubicBezTo>
                  <a:pt x="-241" y="111125"/>
                  <a:pt x="-2358" y="83079"/>
                  <a:pt x="7696" y="69850"/>
                </a:cubicBezTo>
                <a:cubicBezTo>
                  <a:pt x="17750" y="56621"/>
                  <a:pt x="56909" y="0"/>
                  <a:pt x="5849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7947C625-8910-785C-40B2-5EC09B564987}"/>
              </a:ext>
            </a:extLst>
          </p:cNvPr>
          <p:cNvSpPr/>
          <p:nvPr/>
        </p:nvSpPr>
        <p:spPr>
          <a:xfrm>
            <a:off x="1377933" y="3050260"/>
            <a:ext cx="325848" cy="83559"/>
          </a:xfrm>
          <a:custGeom>
            <a:avLst/>
            <a:gdLst>
              <a:gd name="connsiteX0" fmla="*/ 17 w 325848"/>
              <a:gd name="connsiteY0" fmla="*/ 83465 h 83559"/>
              <a:gd name="connsiteX1" fmla="*/ 146067 w 325848"/>
              <a:gd name="connsiteY1" fmla="*/ 29490 h 83559"/>
              <a:gd name="connsiteX2" fmla="*/ 231792 w 325848"/>
              <a:gd name="connsiteY2" fmla="*/ 67590 h 83559"/>
              <a:gd name="connsiteX3" fmla="*/ 212742 w 325848"/>
              <a:gd name="connsiteY3" fmla="*/ 26315 h 83559"/>
              <a:gd name="connsiteX4" fmla="*/ 323867 w 325848"/>
              <a:gd name="connsiteY4" fmla="*/ 45365 h 83559"/>
              <a:gd name="connsiteX5" fmla="*/ 269892 w 325848"/>
              <a:gd name="connsiteY5" fmla="*/ 32665 h 83559"/>
              <a:gd name="connsiteX6" fmla="*/ 98442 w 325848"/>
              <a:gd name="connsiteY6" fmla="*/ 915 h 83559"/>
              <a:gd name="connsiteX7" fmla="*/ 155592 w 325848"/>
              <a:gd name="connsiteY7" fmla="*/ 13615 h 83559"/>
              <a:gd name="connsiteX8" fmla="*/ 17 w 325848"/>
              <a:gd name="connsiteY8" fmla="*/ 83465 h 83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5848" h="83559">
                <a:moveTo>
                  <a:pt x="17" y="83465"/>
                </a:moveTo>
                <a:cubicBezTo>
                  <a:pt x="-1571" y="86111"/>
                  <a:pt x="107438" y="32136"/>
                  <a:pt x="146067" y="29490"/>
                </a:cubicBezTo>
                <a:cubicBezTo>
                  <a:pt x="184696" y="26844"/>
                  <a:pt x="220680" y="68119"/>
                  <a:pt x="231792" y="67590"/>
                </a:cubicBezTo>
                <a:cubicBezTo>
                  <a:pt x="242904" y="67061"/>
                  <a:pt x="197396" y="30019"/>
                  <a:pt x="212742" y="26315"/>
                </a:cubicBezTo>
                <a:cubicBezTo>
                  <a:pt x="228088" y="22611"/>
                  <a:pt x="314342" y="44307"/>
                  <a:pt x="323867" y="45365"/>
                </a:cubicBezTo>
                <a:cubicBezTo>
                  <a:pt x="333392" y="46423"/>
                  <a:pt x="307463" y="40073"/>
                  <a:pt x="269892" y="32665"/>
                </a:cubicBezTo>
                <a:cubicBezTo>
                  <a:pt x="232321" y="25257"/>
                  <a:pt x="117492" y="4090"/>
                  <a:pt x="98442" y="915"/>
                </a:cubicBezTo>
                <a:cubicBezTo>
                  <a:pt x="79392" y="-2260"/>
                  <a:pt x="173055" y="3032"/>
                  <a:pt x="155592" y="13615"/>
                </a:cubicBezTo>
                <a:cubicBezTo>
                  <a:pt x="138130" y="24198"/>
                  <a:pt x="1605" y="80819"/>
                  <a:pt x="17" y="834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E2A84BED-1CF5-73ED-05B7-EFFDA1293BE0}"/>
              </a:ext>
            </a:extLst>
          </p:cNvPr>
          <p:cNvSpPr/>
          <p:nvPr/>
        </p:nvSpPr>
        <p:spPr>
          <a:xfrm>
            <a:off x="1403179" y="3139361"/>
            <a:ext cx="283503" cy="218989"/>
          </a:xfrm>
          <a:custGeom>
            <a:avLst/>
            <a:gdLst>
              <a:gd name="connsiteX0" fmla="*/ 171 w 283503"/>
              <a:gd name="connsiteY0" fmla="*/ 13414 h 218989"/>
              <a:gd name="connsiteX1" fmla="*/ 79546 w 283503"/>
              <a:gd name="connsiteY1" fmla="*/ 26114 h 218989"/>
              <a:gd name="connsiteX2" fmla="*/ 155746 w 283503"/>
              <a:gd name="connsiteY2" fmla="*/ 134064 h 218989"/>
              <a:gd name="connsiteX3" fmla="*/ 158921 w 283503"/>
              <a:gd name="connsiteY3" fmla="*/ 86439 h 218989"/>
              <a:gd name="connsiteX4" fmla="*/ 279571 w 283503"/>
              <a:gd name="connsiteY4" fmla="*/ 216614 h 218989"/>
              <a:gd name="connsiteX5" fmla="*/ 247821 w 283503"/>
              <a:gd name="connsiteY5" fmla="*/ 165814 h 218989"/>
              <a:gd name="connsiteX6" fmla="*/ 184321 w 283503"/>
              <a:gd name="connsiteY6" fmla="*/ 105489 h 218989"/>
              <a:gd name="connsiteX7" fmla="*/ 79546 w 283503"/>
              <a:gd name="connsiteY7" fmla="*/ 3889 h 218989"/>
              <a:gd name="connsiteX8" fmla="*/ 101771 w 283503"/>
              <a:gd name="connsiteY8" fmla="*/ 19764 h 218989"/>
              <a:gd name="connsiteX9" fmla="*/ 171 w 283503"/>
              <a:gd name="connsiteY9" fmla="*/ 13414 h 218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3503" h="218989">
                <a:moveTo>
                  <a:pt x="171" y="13414"/>
                </a:moveTo>
                <a:cubicBezTo>
                  <a:pt x="-3533" y="14472"/>
                  <a:pt x="53617" y="6006"/>
                  <a:pt x="79546" y="26114"/>
                </a:cubicBezTo>
                <a:cubicBezTo>
                  <a:pt x="105475" y="46222"/>
                  <a:pt x="142517" y="124010"/>
                  <a:pt x="155746" y="134064"/>
                </a:cubicBezTo>
                <a:cubicBezTo>
                  <a:pt x="168975" y="144118"/>
                  <a:pt x="138283" y="72681"/>
                  <a:pt x="158921" y="86439"/>
                </a:cubicBezTo>
                <a:cubicBezTo>
                  <a:pt x="179559" y="100197"/>
                  <a:pt x="264754" y="203385"/>
                  <a:pt x="279571" y="216614"/>
                </a:cubicBezTo>
                <a:cubicBezTo>
                  <a:pt x="294388" y="229843"/>
                  <a:pt x="263696" y="184335"/>
                  <a:pt x="247821" y="165814"/>
                </a:cubicBezTo>
                <a:cubicBezTo>
                  <a:pt x="231946" y="147293"/>
                  <a:pt x="184321" y="105489"/>
                  <a:pt x="184321" y="105489"/>
                </a:cubicBezTo>
                <a:cubicBezTo>
                  <a:pt x="156275" y="78502"/>
                  <a:pt x="93304" y="18177"/>
                  <a:pt x="79546" y="3889"/>
                </a:cubicBezTo>
                <a:cubicBezTo>
                  <a:pt x="65788" y="-10399"/>
                  <a:pt x="116588" y="19235"/>
                  <a:pt x="101771" y="19764"/>
                </a:cubicBezTo>
                <a:cubicBezTo>
                  <a:pt x="86954" y="20293"/>
                  <a:pt x="3875" y="12356"/>
                  <a:pt x="171" y="134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D9BB7A69-B1D1-0DC2-EBF5-9489867309E7}"/>
              </a:ext>
            </a:extLst>
          </p:cNvPr>
          <p:cNvSpPr/>
          <p:nvPr/>
        </p:nvSpPr>
        <p:spPr>
          <a:xfrm>
            <a:off x="1615348" y="3076572"/>
            <a:ext cx="64902" cy="288063"/>
          </a:xfrm>
          <a:custGeom>
            <a:avLst/>
            <a:gdLst>
              <a:gd name="connsiteX0" fmla="*/ 61052 w 64902"/>
              <a:gd name="connsiteY0" fmla="*/ 3 h 288063"/>
              <a:gd name="connsiteX1" fmla="*/ 19777 w 64902"/>
              <a:gd name="connsiteY1" fmla="*/ 85728 h 288063"/>
              <a:gd name="connsiteX2" fmla="*/ 35652 w 64902"/>
              <a:gd name="connsiteY2" fmla="*/ 184153 h 288063"/>
              <a:gd name="connsiteX3" fmla="*/ 29302 w 64902"/>
              <a:gd name="connsiteY3" fmla="*/ 133353 h 288063"/>
              <a:gd name="connsiteX4" fmla="*/ 64227 w 64902"/>
              <a:gd name="connsiteY4" fmla="*/ 285753 h 288063"/>
              <a:gd name="connsiteX5" fmla="*/ 48352 w 64902"/>
              <a:gd name="connsiteY5" fmla="*/ 215903 h 288063"/>
              <a:gd name="connsiteX6" fmla="*/ 727 w 64902"/>
              <a:gd name="connsiteY6" fmla="*/ 88903 h 288063"/>
              <a:gd name="connsiteX7" fmla="*/ 61052 w 64902"/>
              <a:gd name="connsiteY7" fmla="*/ 3 h 288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902" h="288063">
                <a:moveTo>
                  <a:pt x="61052" y="3"/>
                </a:moveTo>
                <a:cubicBezTo>
                  <a:pt x="64227" y="-526"/>
                  <a:pt x="24010" y="55036"/>
                  <a:pt x="19777" y="85728"/>
                </a:cubicBezTo>
                <a:cubicBezTo>
                  <a:pt x="15544" y="116420"/>
                  <a:pt x="34064" y="176215"/>
                  <a:pt x="35652" y="184153"/>
                </a:cubicBezTo>
                <a:cubicBezTo>
                  <a:pt x="37240" y="192091"/>
                  <a:pt x="24540" y="116420"/>
                  <a:pt x="29302" y="133353"/>
                </a:cubicBezTo>
                <a:cubicBezTo>
                  <a:pt x="34064" y="150286"/>
                  <a:pt x="61052" y="271995"/>
                  <a:pt x="64227" y="285753"/>
                </a:cubicBezTo>
                <a:cubicBezTo>
                  <a:pt x="67402" y="299511"/>
                  <a:pt x="58935" y="248711"/>
                  <a:pt x="48352" y="215903"/>
                </a:cubicBezTo>
                <a:cubicBezTo>
                  <a:pt x="37769" y="183095"/>
                  <a:pt x="-6152" y="126474"/>
                  <a:pt x="727" y="88903"/>
                </a:cubicBezTo>
                <a:cubicBezTo>
                  <a:pt x="7606" y="51332"/>
                  <a:pt x="57877" y="532"/>
                  <a:pt x="61052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AD9A3906-DB20-431E-9CE2-5F6A1F66BAD6}"/>
              </a:ext>
            </a:extLst>
          </p:cNvPr>
          <p:cNvSpPr/>
          <p:nvPr/>
        </p:nvSpPr>
        <p:spPr>
          <a:xfrm>
            <a:off x="1704107" y="3050998"/>
            <a:ext cx="245458" cy="219288"/>
          </a:xfrm>
          <a:custGeom>
            <a:avLst/>
            <a:gdLst>
              <a:gd name="connsiteX0" fmla="*/ 868 w 245458"/>
              <a:gd name="connsiteY0" fmla="*/ 16052 h 219288"/>
              <a:gd name="connsiteX1" fmla="*/ 172318 w 245458"/>
              <a:gd name="connsiteY1" fmla="*/ 41452 h 219288"/>
              <a:gd name="connsiteX2" fmla="*/ 140568 w 245458"/>
              <a:gd name="connsiteY2" fmla="*/ 6527 h 219288"/>
              <a:gd name="connsiteX3" fmla="*/ 219943 w 245458"/>
              <a:gd name="connsiteY3" fmla="*/ 104952 h 219288"/>
              <a:gd name="connsiteX4" fmla="*/ 232643 w 245458"/>
              <a:gd name="connsiteY4" fmla="*/ 136702 h 219288"/>
              <a:gd name="connsiteX5" fmla="*/ 229468 w 245458"/>
              <a:gd name="connsiteY5" fmla="*/ 219252 h 219288"/>
              <a:gd name="connsiteX6" fmla="*/ 245343 w 245458"/>
              <a:gd name="connsiteY6" fmla="*/ 146227 h 219288"/>
              <a:gd name="connsiteX7" fmla="*/ 219943 w 245458"/>
              <a:gd name="connsiteY7" fmla="*/ 76377 h 219288"/>
              <a:gd name="connsiteX8" fmla="*/ 131043 w 245458"/>
              <a:gd name="connsiteY8" fmla="*/ 28752 h 219288"/>
              <a:gd name="connsiteX9" fmla="*/ 92943 w 245458"/>
              <a:gd name="connsiteY9" fmla="*/ 177 h 219288"/>
              <a:gd name="connsiteX10" fmla="*/ 105643 w 245458"/>
              <a:gd name="connsiteY10" fmla="*/ 16052 h 219288"/>
              <a:gd name="connsiteX11" fmla="*/ 868 w 245458"/>
              <a:gd name="connsiteY11" fmla="*/ 16052 h 219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5458" h="219288">
                <a:moveTo>
                  <a:pt x="868" y="16052"/>
                </a:moveTo>
                <a:cubicBezTo>
                  <a:pt x="11981" y="20285"/>
                  <a:pt x="149035" y="43040"/>
                  <a:pt x="172318" y="41452"/>
                </a:cubicBezTo>
                <a:cubicBezTo>
                  <a:pt x="195601" y="39865"/>
                  <a:pt x="132631" y="-4056"/>
                  <a:pt x="140568" y="6527"/>
                </a:cubicBezTo>
                <a:cubicBezTo>
                  <a:pt x="148505" y="17110"/>
                  <a:pt x="204597" y="83256"/>
                  <a:pt x="219943" y="104952"/>
                </a:cubicBezTo>
                <a:cubicBezTo>
                  <a:pt x="235289" y="126648"/>
                  <a:pt x="231056" y="117652"/>
                  <a:pt x="232643" y="136702"/>
                </a:cubicBezTo>
                <a:cubicBezTo>
                  <a:pt x="234230" y="155752"/>
                  <a:pt x="227351" y="217664"/>
                  <a:pt x="229468" y="219252"/>
                </a:cubicBezTo>
                <a:cubicBezTo>
                  <a:pt x="231585" y="220840"/>
                  <a:pt x="246931" y="170040"/>
                  <a:pt x="245343" y="146227"/>
                </a:cubicBezTo>
                <a:cubicBezTo>
                  <a:pt x="243755" y="122414"/>
                  <a:pt x="238993" y="95956"/>
                  <a:pt x="219943" y="76377"/>
                </a:cubicBezTo>
                <a:cubicBezTo>
                  <a:pt x="200893" y="56798"/>
                  <a:pt x="152210" y="41452"/>
                  <a:pt x="131043" y="28752"/>
                </a:cubicBezTo>
                <a:cubicBezTo>
                  <a:pt x="109876" y="16052"/>
                  <a:pt x="92943" y="177"/>
                  <a:pt x="92943" y="177"/>
                </a:cubicBezTo>
                <a:cubicBezTo>
                  <a:pt x="88710" y="-1940"/>
                  <a:pt x="122576" y="15523"/>
                  <a:pt x="105643" y="16052"/>
                </a:cubicBezTo>
                <a:cubicBezTo>
                  <a:pt x="88710" y="16581"/>
                  <a:pt x="-10245" y="11819"/>
                  <a:pt x="868" y="160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AC8C09F9-D121-2DCC-C072-905D78587888}"/>
              </a:ext>
            </a:extLst>
          </p:cNvPr>
          <p:cNvSpPr/>
          <p:nvPr/>
        </p:nvSpPr>
        <p:spPr>
          <a:xfrm>
            <a:off x="1663317" y="3084736"/>
            <a:ext cx="127587" cy="96819"/>
          </a:xfrm>
          <a:custGeom>
            <a:avLst/>
            <a:gdLst>
              <a:gd name="connsiteX0" fmla="*/ 383 w 127587"/>
              <a:gd name="connsiteY0" fmla="*/ 96614 h 96819"/>
              <a:gd name="connsiteX1" fmla="*/ 41658 w 127587"/>
              <a:gd name="connsiteY1" fmla="*/ 26764 h 96819"/>
              <a:gd name="connsiteX2" fmla="*/ 127383 w 127587"/>
              <a:gd name="connsiteY2" fmla="*/ 26764 h 96819"/>
              <a:gd name="connsiteX3" fmla="*/ 63883 w 127587"/>
              <a:gd name="connsiteY3" fmla="*/ 1364 h 96819"/>
              <a:gd name="connsiteX4" fmla="*/ 383 w 127587"/>
              <a:gd name="connsiteY4" fmla="*/ 96614 h 9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587" h="96819">
                <a:moveTo>
                  <a:pt x="383" y="96614"/>
                </a:moveTo>
                <a:cubicBezTo>
                  <a:pt x="-3321" y="100847"/>
                  <a:pt x="20491" y="38406"/>
                  <a:pt x="41658" y="26764"/>
                </a:cubicBezTo>
                <a:cubicBezTo>
                  <a:pt x="62825" y="15122"/>
                  <a:pt x="123679" y="30997"/>
                  <a:pt x="127383" y="26764"/>
                </a:cubicBezTo>
                <a:cubicBezTo>
                  <a:pt x="131087" y="22531"/>
                  <a:pt x="83462" y="-6574"/>
                  <a:pt x="63883" y="1364"/>
                </a:cubicBezTo>
                <a:cubicBezTo>
                  <a:pt x="44304" y="9302"/>
                  <a:pt x="4087" y="92381"/>
                  <a:pt x="383" y="966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 1252">
            <a:extLst>
              <a:ext uri="{FF2B5EF4-FFF2-40B4-BE49-F238E27FC236}">
                <a16:creationId xmlns:a16="http://schemas.microsoft.com/office/drawing/2014/main" id="{483301CA-809E-1539-322B-147AED32CD00}"/>
              </a:ext>
            </a:extLst>
          </p:cNvPr>
          <p:cNvSpPr/>
          <p:nvPr/>
        </p:nvSpPr>
        <p:spPr>
          <a:xfrm>
            <a:off x="1765209" y="3355619"/>
            <a:ext cx="71024" cy="362429"/>
          </a:xfrm>
          <a:custGeom>
            <a:avLst/>
            <a:gdLst>
              <a:gd name="connsiteX0" fmla="*/ 12791 w 71024"/>
              <a:gd name="connsiteY0" fmla="*/ 356 h 362429"/>
              <a:gd name="connsiteX1" fmla="*/ 28666 w 71024"/>
              <a:gd name="connsiteY1" fmla="*/ 149581 h 362429"/>
              <a:gd name="connsiteX2" fmla="*/ 91 w 71024"/>
              <a:gd name="connsiteY2" fmla="*/ 286106 h 362429"/>
              <a:gd name="connsiteX3" fmla="*/ 19141 w 71024"/>
              <a:gd name="connsiteY3" fmla="*/ 254356 h 362429"/>
              <a:gd name="connsiteX4" fmla="*/ 6441 w 71024"/>
              <a:gd name="connsiteY4" fmla="*/ 362306 h 362429"/>
              <a:gd name="connsiteX5" fmla="*/ 6441 w 71024"/>
              <a:gd name="connsiteY5" fmla="*/ 270231 h 362429"/>
              <a:gd name="connsiteX6" fmla="*/ 69941 w 71024"/>
              <a:gd name="connsiteY6" fmla="*/ 35281 h 362429"/>
              <a:gd name="connsiteX7" fmla="*/ 44541 w 71024"/>
              <a:gd name="connsiteY7" fmla="*/ 105131 h 362429"/>
              <a:gd name="connsiteX8" fmla="*/ 12791 w 71024"/>
              <a:gd name="connsiteY8" fmla="*/ 356 h 362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024" h="362429">
                <a:moveTo>
                  <a:pt x="12791" y="356"/>
                </a:moveTo>
                <a:cubicBezTo>
                  <a:pt x="10145" y="7764"/>
                  <a:pt x="30783" y="101956"/>
                  <a:pt x="28666" y="149581"/>
                </a:cubicBezTo>
                <a:cubicBezTo>
                  <a:pt x="26549" y="197206"/>
                  <a:pt x="1678" y="268644"/>
                  <a:pt x="91" y="286106"/>
                </a:cubicBezTo>
                <a:cubicBezTo>
                  <a:pt x="-1496" y="303568"/>
                  <a:pt x="18083" y="241656"/>
                  <a:pt x="19141" y="254356"/>
                </a:cubicBezTo>
                <a:cubicBezTo>
                  <a:pt x="20199" y="267056"/>
                  <a:pt x="8558" y="359660"/>
                  <a:pt x="6441" y="362306"/>
                </a:cubicBezTo>
                <a:cubicBezTo>
                  <a:pt x="4324" y="364952"/>
                  <a:pt x="-4142" y="324735"/>
                  <a:pt x="6441" y="270231"/>
                </a:cubicBezTo>
                <a:cubicBezTo>
                  <a:pt x="17024" y="215727"/>
                  <a:pt x="63591" y="62798"/>
                  <a:pt x="69941" y="35281"/>
                </a:cubicBezTo>
                <a:cubicBezTo>
                  <a:pt x="76291" y="7764"/>
                  <a:pt x="53008" y="106718"/>
                  <a:pt x="44541" y="105131"/>
                </a:cubicBezTo>
                <a:cubicBezTo>
                  <a:pt x="36074" y="103544"/>
                  <a:pt x="15437" y="-7052"/>
                  <a:pt x="12791" y="3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9DDA61C0-1321-BAD7-5EC7-EED40391EBD1}"/>
              </a:ext>
            </a:extLst>
          </p:cNvPr>
          <p:cNvSpPr/>
          <p:nvPr/>
        </p:nvSpPr>
        <p:spPr>
          <a:xfrm>
            <a:off x="1574682" y="3235325"/>
            <a:ext cx="147309" cy="594186"/>
          </a:xfrm>
          <a:custGeom>
            <a:avLst/>
            <a:gdLst>
              <a:gd name="connsiteX0" fmla="*/ 118 w 147309"/>
              <a:gd name="connsiteY0" fmla="*/ 0 h 594186"/>
              <a:gd name="connsiteX1" fmla="*/ 85843 w 147309"/>
              <a:gd name="connsiteY1" fmla="*/ 117475 h 594186"/>
              <a:gd name="connsiteX2" fmla="*/ 111243 w 147309"/>
              <a:gd name="connsiteY2" fmla="*/ 327025 h 594186"/>
              <a:gd name="connsiteX3" fmla="*/ 123943 w 147309"/>
              <a:gd name="connsiteY3" fmla="*/ 266700 h 594186"/>
              <a:gd name="connsiteX4" fmla="*/ 146168 w 147309"/>
              <a:gd name="connsiteY4" fmla="*/ 390525 h 594186"/>
              <a:gd name="connsiteX5" fmla="*/ 142993 w 147309"/>
              <a:gd name="connsiteY5" fmla="*/ 444500 h 594186"/>
              <a:gd name="connsiteX6" fmla="*/ 133468 w 147309"/>
              <a:gd name="connsiteY6" fmla="*/ 593725 h 594186"/>
              <a:gd name="connsiteX7" fmla="*/ 136643 w 147309"/>
              <a:gd name="connsiteY7" fmla="*/ 482600 h 594186"/>
              <a:gd name="connsiteX8" fmla="*/ 79493 w 147309"/>
              <a:gd name="connsiteY8" fmla="*/ 250825 h 594186"/>
              <a:gd name="connsiteX9" fmla="*/ 60443 w 147309"/>
              <a:gd name="connsiteY9" fmla="*/ 206375 h 594186"/>
              <a:gd name="connsiteX10" fmla="*/ 60443 w 147309"/>
              <a:gd name="connsiteY10" fmla="*/ 158750 h 594186"/>
              <a:gd name="connsiteX11" fmla="*/ 66793 w 147309"/>
              <a:gd name="connsiteY11" fmla="*/ 117475 h 594186"/>
              <a:gd name="connsiteX12" fmla="*/ 118 w 147309"/>
              <a:gd name="connsiteY12" fmla="*/ 0 h 594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7309" h="594186">
                <a:moveTo>
                  <a:pt x="118" y="0"/>
                </a:moveTo>
                <a:cubicBezTo>
                  <a:pt x="3293" y="0"/>
                  <a:pt x="67322" y="62971"/>
                  <a:pt x="85843" y="117475"/>
                </a:cubicBezTo>
                <a:cubicBezTo>
                  <a:pt x="104364" y="171979"/>
                  <a:pt x="104893" y="302154"/>
                  <a:pt x="111243" y="327025"/>
                </a:cubicBezTo>
                <a:cubicBezTo>
                  <a:pt x="117593" y="351896"/>
                  <a:pt x="118122" y="256117"/>
                  <a:pt x="123943" y="266700"/>
                </a:cubicBezTo>
                <a:cubicBezTo>
                  <a:pt x="129764" y="277283"/>
                  <a:pt x="142993" y="360892"/>
                  <a:pt x="146168" y="390525"/>
                </a:cubicBezTo>
                <a:cubicBezTo>
                  <a:pt x="149343" y="420158"/>
                  <a:pt x="145110" y="410633"/>
                  <a:pt x="142993" y="444500"/>
                </a:cubicBezTo>
                <a:cubicBezTo>
                  <a:pt x="140876" y="478367"/>
                  <a:pt x="134526" y="587375"/>
                  <a:pt x="133468" y="593725"/>
                </a:cubicBezTo>
                <a:cubicBezTo>
                  <a:pt x="132410" y="600075"/>
                  <a:pt x="145639" y="539750"/>
                  <a:pt x="136643" y="482600"/>
                </a:cubicBezTo>
                <a:cubicBezTo>
                  <a:pt x="127647" y="425450"/>
                  <a:pt x="92193" y="296862"/>
                  <a:pt x="79493" y="250825"/>
                </a:cubicBezTo>
                <a:cubicBezTo>
                  <a:pt x="66793" y="204788"/>
                  <a:pt x="63618" y="221721"/>
                  <a:pt x="60443" y="206375"/>
                </a:cubicBezTo>
                <a:cubicBezTo>
                  <a:pt x="57268" y="191029"/>
                  <a:pt x="59385" y="173567"/>
                  <a:pt x="60443" y="158750"/>
                </a:cubicBezTo>
                <a:cubicBezTo>
                  <a:pt x="61501" y="143933"/>
                  <a:pt x="75260" y="141287"/>
                  <a:pt x="66793" y="117475"/>
                </a:cubicBezTo>
                <a:cubicBezTo>
                  <a:pt x="58326" y="93663"/>
                  <a:pt x="-3057" y="0"/>
                  <a:pt x="11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BB9F8E67-63AC-B655-B0DB-90B16CC7255B}"/>
              </a:ext>
            </a:extLst>
          </p:cNvPr>
          <p:cNvSpPr/>
          <p:nvPr/>
        </p:nvSpPr>
        <p:spPr>
          <a:xfrm>
            <a:off x="1860550" y="3393936"/>
            <a:ext cx="162090" cy="593678"/>
          </a:xfrm>
          <a:custGeom>
            <a:avLst/>
            <a:gdLst>
              <a:gd name="connsiteX0" fmla="*/ 22225 w 162090"/>
              <a:gd name="connsiteY0" fmla="*/ 3314 h 593678"/>
              <a:gd name="connsiteX1" fmla="*/ 53975 w 162090"/>
              <a:gd name="connsiteY1" fmla="*/ 212864 h 593678"/>
              <a:gd name="connsiteX2" fmla="*/ 66675 w 162090"/>
              <a:gd name="connsiteY2" fmla="*/ 165239 h 593678"/>
              <a:gd name="connsiteX3" fmla="*/ 63500 w 162090"/>
              <a:gd name="connsiteY3" fmla="*/ 231914 h 593678"/>
              <a:gd name="connsiteX4" fmla="*/ 38100 w 162090"/>
              <a:gd name="connsiteY4" fmla="*/ 317639 h 593678"/>
              <a:gd name="connsiteX5" fmla="*/ 50800 w 162090"/>
              <a:gd name="connsiteY5" fmla="*/ 314464 h 593678"/>
              <a:gd name="connsiteX6" fmla="*/ 41275 w 162090"/>
              <a:gd name="connsiteY6" fmla="*/ 390664 h 593678"/>
              <a:gd name="connsiteX7" fmla="*/ 25400 w 162090"/>
              <a:gd name="connsiteY7" fmla="*/ 428764 h 593678"/>
              <a:gd name="connsiteX8" fmla="*/ 0 w 162090"/>
              <a:gd name="connsiteY8" fmla="*/ 514489 h 593678"/>
              <a:gd name="connsiteX9" fmla="*/ 25400 w 162090"/>
              <a:gd name="connsiteY9" fmla="*/ 444639 h 593678"/>
              <a:gd name="connsiteX10" fmla="*/ 41275 w 162090"/>
              <a:gd name="connsiteY10" fmla="*/ 555764 h 593678"/>
              <a:gd name="connsiteX11" fmla="*/ 60325 w 162090"/>
              <a:gd name="connsiteY11" fmla="*/ 590689 h 593678"/>
              <a:gd name="connsiteX12" fmla="*/ 92075 w 162090"/>
              <a:gd name="connsiteY12" fmla="*/ 489089 h 593678"/>
              <a:gd name="connsiteX13" fmla="*/ 161925 w 162090"/>
              <a:gd name="connsiteY13" fmla="*/ 552589 h 593678"/>
              <a:gd name="connsiteX14" fmla="*/ 111125 w 162090"/>
              <a:gd name="connsiteY14" fmla="*/ 460514 h 593678"/>
              <a:gd name="connsiteX15" fmla="*/ 98425 w 162090"/>
              <a:gd name="connsiteY15" fmla="*/ 362089 h 593678"/>
              <a:gd name="connsiteX16" fmla="*/ 98425 w 162090"/>
              <a:gd name="connsiteY16" fmla="*/ 231914 h 593678"/>
              <a:gd name="connsiteX17" fmla="*/ 117475 w 162090"/>
              <a:gd name="connsiteY17" fmla="*/ 193814 h 593678"/>
              <a:gd name="connsiteX18" fmla="*/ 123825 w 162090"/>
              <a:gd name="connsiteY18" fmla="*/ 16014 h 593678"/>
              <a:gd name="connsiteX19" fmla="*/ 101600 w 162090"/>
              <a:gd name="connsiteY19" fmla="*/ 279539 h 593678"/>
              <a:gd name="connsiteX20" fmla="*/ 85725 w 162090"/>
              <a:gd name="connsiteY20" fmla="*/ 231914 h 593678"/>
              <a:gd name="connsiteX21" fmla="*/ 73025 w 162090"/>
              <a:gd name="connsiteY21" fmla="*/ 165239 h 593678"/>
              <a:gd name="connsiteX22" fmla="*/ 44450 w 162090"/>
              <a:gd name="connsiteY22" fmla="*/ 89039 h 593678"/>
              <a:gd name="connsiteX23" fmla="*/ 22225 w 162090"/>
              <a:gd name="connsiteY23" fmla="*/ 3314 h 59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62090" h="593678">
                <a:moveTo>
                  <a:pt x="22225" y="3314"/>
                </a:moveTo>
                <a:cubicBezTo>
                  <a:pt x="23812" y="23951"/>
                  <a:pt x="46567" y="185877"/>
                  <a:pt x="53975" y="212864"/>
                </a:cubicBezTo>
                <a:cubicBezTo>
                  <a:pt x="61383" y="239851"/>
                  <a:pt x="65088" y="162064"/>
                  <a:pt x="66675" y="165239"/>
                </a:cubicBezTo>
                <a:cubicBezTo>
                  <a:pt x="68262" y="168414"/>
                  <a:pt x="68262" y="206514"/>
                  <a:pt x="63500" y="231914"/>
                </a:cubicBezTo>
                <a:cubicBezTo>
                  <a:pt x="58738" y="257314"/>
                  <a:pt x="40217" y="303881"/>
                  <a:pt x="38100" y="317639"/>
                </a:cubicBezTo>
                <a:cubicBezTo>
                  <a:pt x="35983" y="331397"/>
                  <a:pt x="50271" y="302293"/>
                  <a:pt x="50800" y="314464"/>
                </a:cubicBezTo>
                <a:cubicBezTo>
                  <a:pt x="51329" y="326635"/>
                  <a:pt x="45508" y="371614"/>
                  <a:pt x="41275" y="390664"/>
                </a:cubicBezTo>
                <a:cubicBezTo>
                  <a:pt x="37042" y="409714"/>
                  <a:pt x="32279" y="408127"/>
                  <a:pt x="25400" y="428764"/>
                </a:cubicBezTo>
                <a:cubicBezTo>
                  <a:pt x="18521" y="449401"/>
                  <a:pt x="0" y="511843"/>
                  <a:pt x="0" y="514489"/>
                </a:cubicBezTo>
                <a:cubicBezTo>
                  <a:pt x="0" y="517135"/>
                  <a:pt x="18521" y="437760"/>
                  <a:pt x="25400" y="444639"/>
                </a:cubicBezTo>
                <a:cubicBezTo>
                  <a:pt x="32279" y="451518"/>
                  <a:pt x="35454" y="531422"/>
                  <a:pt x="41275" y="555764"/>
                </a:cubicBezTo>
                <a:cubicBezTo>
                  <a:pt x="47096" y="580106"/>
                  <a:pt x="51858" y="601801"/>
                  <a:pt x="60325" y="590689"/>
                </a:cubicBezTo>
                <a:cubicBezTo>
                  <a:pt x="68792" y="579577"/>
                  <a:pt x="75142" y="495439"/>
                  <a:pt x="92075" y="489089"/>
                </a:cubicBezTo>
                <a:cubicBezTo>
                  <a:pt x="109008" y="482739"/>
                  <a:pt x="158750" y="557351"/>
                  <a:pt x="161925" y="552589"/>
                </a:cubicBezTo>
                <a:cubicBezTo>
                  <a:pt x="165100" y="547827"/>
                  <a:pt x="121708" y="492264"/>
                  <a:pt x="111125" y="460514"/>
                </a:cubicBezTo>
                <a:cubicBezTo>
                  <a:pt x="100542" y="428764"/>
                  <a:pt x="100542" y="400189"/>
                  <a:pt x="98425" y="362089"/>
                </a:cubicBezTo>
                <a:cubicBezTo>
                  <a:pt x="96308" y="323989"/>
                  <a:pt x="95250" y="259960"/>
                  <a:pt x="98425" y="231914"/>
                </a:cubicBezTo>
                <a:cubicBezTo>
                  <a:pt x="101600" y="203868"/>
                  <a:pt x="113242" y="229797"/>
                  <a:pt x="117475" y="193814"/>
                </a:cubicBezTo>
                <a:cubicBezTo>
                  <a:pt x="121708" y="157831"/>
                  <a:pt x="126471" y="1727"/>
                  <a:pt x="123825" y="16014"/>
                </a:cubicBezTo>
                <a:cubicBezTo>
                  <a:pt x="121179" y="30301"/>
                  <a:pt x="107950" y="243556"/>
                  <a:pt x="101600" y="279539"/>
                </a:cubicBezTo>
                <a:cubicBezTo>
                  <a:pt x="95250" y="315522"/>
                  <a:pt x="90487" y="250964"/>
                  <a:pt x="85725" y="231914"/>
                </a:cubicBezTo>
                <a:cubicBezTo>
                  <a:pt x="80963" y="212864"/>
                  <a:pt x="79904" y="189051"/>
                  <a:pt x="73025" y="165239"/>
                </a:cubicBezTo>
                <a:cubicBezTo>
                  <a:pt x="66146" y="141427"/>
                  <a:pt x="50800" y="113910"/>
                  <a:pt x="44450" y="89039"/>
                </a:cubicBezTo>
                <a:cubicBezTo>
                  <a:pt x="38100" y="64168"/>
                  <a:pt x="20638" y="-17323"/>
                  <a:pt x="22225" y="33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 1255">
            <a:extLst>
              <a:ext uri="{FF2B5EF4-FFF2-40B4-BE49-F238E27FC236}">
                <a16:creationId xmlns:a16="http://schemas.microsoft.com/office/drawing/2014/main" id="{508FD965-BE7E-41C5-39EC-ACB89FFAA983}"/>
              </a:ext>
            </a:extLst>
          </p:cNvPr>
          <p:cNvSpPr/>
          <p:nvPr/>
        </p:nvSpPr>
        <p:spPr>
          <a:xfrm>
            <a:off x="1704965" y="3111493"/>
            <a:ext cx="225737" cy="179120"/>
          </a:xfrm>
          <a:custGeom>
            <a:avLst/>
            <a:gdLst>
              <a:gd name="connsiteX0" fmla="*/ 10 w 225737"/>
              <a:gd name="connsiteY0" fmla="*/ 73032 h 179120"/>
              <a:gd name="connsiteX1" fmla="*/ 98435 w 225737"/>
              <a:gd name="connsiteY1" fmla="*/ 47632 h 179120"/>
              <a:gd name="connsiteX2" fmla="*/ 158760 w 225737"/>
              <a:gd name="connsiteY2" fmla="*/ 7 h 179120"/>
              <a:gd name="connsiteX3" fmla="*/ 111135 w 225737"/>
              <a:gd name="connsiteY3" fmla="*/ 44457 h 179120"/>
              <a:gd name="connsiteX4" fmla="*/ 117485 w 225737"/>
              <a:gd name="connsiteY4" fmla="*/ 107957 h 179120"/>
              <a:gd name="connsiteX5" fmla="*/ 200035 w 225737"/>
              <a:gd name="connsiteY5" fmla="*/ 114307 h 179120"/>
              <a:gd name="connsiteX6" fmla="*/ 222260 w 225737"/>
              <a:gd name="connsiteY6" fmla="*/ 104782 h 179120"/>
              <a:gd name="connsiteX7" fmla="*/ 136535 w 225737"/>
              <a:gd name="connsiteY7" fmla="*/ 130182 h 179120"/>
              <a:gd name="connsiteX8" fmla="*/ 107960 w 225737"/>
              <a:gd name="connsiteY8" fmla="*/ 177807 h 179120"/>
              <a:gd name="connsiteX9" fmla="*/ 92085 w 225737"/>
              <a:gd name="connsiteY9" fmla="*/ 73032 h 179120"/>
              <a:gd name="connsiteX10" fmla="*/ 10 w 225737"/>
              <a:gd name="connsiteY10" fmla="*/ 73032 h 17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5737" h="179120">
                <a:moveTo>
                  <a:pt x="10" y="73032"/>
                </a:moveTo>
                <a:cubicBezTo>
                  <a:pt x="1068" y="68799"/>
                  <a:pt x="71977" y="59803"/>
                  <a:pt x="98435" y="47632"/>
                </a:cubicBezTo>
                <a:cubicBezTo>
                  <a:pt x="124893" y="35461"/>
                  <a:pt x="156643" y="536"/>
                  <a:pt x="158760" y="7"/>
                </a:cubicBezTo>
                <a:cubicBezTo>
                  <a:pt x="160877" y="-522"/>
                  <a:pt x="118014" y="26465"/>
                  <a:pt x="111135" y="44457"/>
                </a:cubicBezTo>
                <a:cubicBezTo>
                  <a:pt x="104256" y="62449"/>
                  <a:pt x="102669" y="96315"/>
                  <a:pt x="117485" y="107957"/>
                </a:cubicBezTo>
                <a:cubicBezTo>
                  <a:pt x="132301" y="119599"/>
                  <a:pt x="182573" y="114836"/>
                  <a:pt x="200035" y="114307"/>
                </a:cubicBezTo>
                <a:cubicBezTo>
                  <a:pt x="217497" y="113778"/>
                  <a:pt x="232843" y="102136"/>
                  <a:pt x="222260" y="104782"/>
                </a:cubicBezTo>
                <a:cubicBezTo>
                  <a:pt x="211677" y="107428"/>
                  <a:pt x="155585" y="118011"/>
                  <a:pt x="136535" y="130182"/>
                </a:cubicBezTo>
                <a:cubicBezTo>
                  <a:pt x="117485" y="142353"/>
                  <a:pt x="115368" y="187332"/>
                  <a:pt x="107960" y="177807"/>
                </a:cubicBezTo>
                <a:cubicBezTo>
                  <a:pt x="100552" y="168282"/>
                  <a:pt x="107431" y="90494"/>
                  <a:pt x="92085" y="73032"/>
                </a:cubicBezTo>
                <a:cubicBezTo>
                  <a:pt x="76739" y="55570"/>
                  <a:pt x="-1048" y="77265"/>
                  <a:pt x="10" y="730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 1256">
            <a:extLst>
              <a:ext uri="{FF2B5EF4-FFF2-40B4-BE49-F238E27FC236}">
                <a16:creationId xmlns:a16="http://schemas.microsoft.com/office/drawing/2014/main" id="{C00D2277-0953-B5FE-E165-E3C993D83A45}"/>
              </a:ext>
            </a:extLst>
          </p:cNvPr>
          <p:cNvSpPr/>
          <p:nvPr/>
        </p:nvSpPr>
        <p:spPr>
          <a:xfrm>
            <a:off x="1682123" y="3212481"/>
            <a:ext cx="69090" cy="439241"/>
          </a:xfrm>
          <a:custGeom>
            <a:avLst/>
            <a:gdLst>
              <a:gd name="connsiteX0" fmla="*/ 627 w 69090"/>
              <a:gd name="connsiteY0" fmla="*/ 10144 h 439241"/>
              <a:gd name="connsiteX1" fmla="*/ 67302 w 69090"/>
              <a:gd name="connsiteY1" fmla="*/ 343519 h 439241"/>
              <a:gd name="connsiteX2" fmla="*/ 51427 w 69090"/>
              <a:gd name="connsiteY2" fmla="*/ 292719 h 439241"/>
              <a:gd name="connsiteX3" fmla="*/ 67302 w 69090"/>
              <a:gd name="connsiteY3" fmla="*/ 438769 h 439241"/>
              <a:gd name="connsiteX4" fmla="*/ 60952 w 69090"/>
              <a:gd name="connsiteY4" fmla="*/ 330819 h 439241"/>
              <a:gd name="connsiteX5" fmla="*/ 35552 w 69090"/>
              <a:gd name="connsiteY5" fmla="*/ 105394 h 439241"/>
              <a:gd name="connsiteX6" fmla="*/ 627 w 69090"/>
              <a:gd name="connsiteY6" fmla="*/ 10144 h 439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090" h="439241">
                <a:moveTo>
                  <a:pt x="627" y="10144"/>
                </a:moveTo>
                <a:cubicBezTo>
                  <a:pt x="5919" y="49832"/>
                  <a:pt x="58835" y="296423"/>
                  <a:pt x="67302" y="343519"/>
                </a:cubicBezTo>
                <a:cubicBezTo>
                  <a:pt x="75769" y="390615"/>
                  <a:pt x="51427" y="276844"/>
                  <a:pt x="51427" y="292719"/>
                </a:cubicBezTo>
                <a:cubicBezTo>
                  <a:pt x="51427" y="308594"/>
                  <a:pt x="65715" y="432419"/>
                  <a:pt x="67302" y="438769"/>
                </a:cubicBezTo>
                <a:cubicBezTo>
                  <a:pt x="68890" y="445119"/>
                  <a:pt x="66244" y="386381"/>
                  <a:pt x="60952" y="330819"/>
                </a:cubicBezTo>
                <a:cubicBezTo>
                  <a:pt x="55660" y="275257"/>
                  <a:pt x="46135" y="154077"/>
                  <a:pt x="35552" y="105394"/>
                </a:cubicBezTo>
                <a:cubicBezTo>
                  <a:pt x="24969" y="56711"/>
                  <a:pt x="-4665" y="-29544"/>
                  <a:pt x="627" y="10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3B428381-DBE3-B961-804A-64F293BD743F}"/>
              </a:ext>
            </a:extLst>
          </p:cNvPr>
          <p:cNvSpPr/>
          <p:nvPr/>
        </p:nvSpPr>
        <p:spPr>
          <a:xfrm>
            <a:off x="1777564" y="3526785"/>
            <a:ext cx="165566" cy="182800"/>
          </a:xfrm>
          <a:custGeom>
            <a:avLst/>
            <a:gdLst>
              <a:gd name="connsiteX0" fmla="*/ 436 w 165566"/>
              <a:gd name="connsiteY0" fmla="*/ 181615 h 182800"/>
              <a:gd name="connsiteX1" fmla="*/ 44886 w 165566"/>
              <a:gd name="connsiteY1" fmla="*/ 83190 h 182800"/>
              <a:gd name="connsiteX2" fmla="*/ 82986 w 165566"/>
              <a:gd name="connsiteY2" fmla="*/ 121290 h 182800"/>
              <a:gd name="connsiteX3" fmla="*/ 92511 w 165566"/>
              <a:gd name="connsiteY3" fmla="*/ 86365 h 182800"/>
              <a:gd name="connsiteX4" fmla="*/ 165536 w 165566"/>
              <a:gd name="connsiteY4" fmla="*/ 95890 h 182800"/>
              <a:gd name="connsiteX5" fmla="*/ 82986 w 165566"/>
              <a:gd name="connsiteY5" fmla="*/ 60965 h 182800"/>
              <a:gd name="connsiteX6" fmla="*/ 73461 w 165566"/>
              <a:gd name="connsiteY6" fmla="*/ 3815 h 182800"/>
              <a:gd name="connsiteX7" fmla="*/ 436 w 165566"/>
              <a:gd name="connsiteY7" fmla="*/ 181615 h 1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566" h="182800">
                <a:moveTo>
                  <a:pt x="436" y="181615"/>
                </a:moveTo>
                <a:cubicBezTo>
                  <a:pt x="-4326" y="194844"/>
                  <a:pt x="31128" y="93244"/>
                  <a:pt x="44886" y="83190"/>
                </a:cubicBezTo>
                <a:cubicBezTo>
                  <a:pt x="58644" y="73136"/>
                  <a:pt x="75049" y="120761"/>
                  <a:pt x="82986" y="121290"/>
                </a:cubicBezTo>
                <a:cubicBezTo>
                  <a:pt x="90924" y="121819"/>
                  <a:pt x="78753" y="90598"/>
                  <a:pt x="92511" y="86365"/>
                </a:cubicBezTo>
                <a:cubicBezTo>
                  <a:pt x="106269" y="82132"/>
                  <a:pt x="167123" y="100123"/>
                  <a:pt x="165536" y="95890"/>
                </a:cubicBezTo>
                <a:cubicBezTo>
                  <a:pt x="163949" y="91657"/>
                  <a:pt x="98332" y="76311"/>
                  <a:pt x="82986" y="60965"/>
                </a:cubicBezTo>
                <a:cubicBezTo>
                  <a:pt x="67640" y="45619"/>
                  <a:pt x="82986" y="-15764"/>
                  <a:pt x="73461" y="3815"/>
                </a:cubicBezTo>
                <a:cubicBezTo>
                  <a:pt x="63936" y="23394"/>
                  <a:pt x="5198" y="168386"/>
                  <a:pt x="436" y="1816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57097DC4-8D4A-24AC-2970-4832839083F2}"/>
              </a:ext>
            </a:extLst>
          </p:cNvPr>
          <p:cNvSpPr/>
          <p:nvPr/>
        </p:nvSpPr>
        <p:spPr>
          <a:xfrm>
            <a:off x="1733058" y="3736703"/>
            <a:ext cx="157107" cy="32029"/>
          </a:xfrm>
          <a:custGeom>
            <a:avLst/>
            <a:gdLst>
              <a:gd name="connsiteX0" fmla="*/ 492 w 157107"/>
              <a:gd name="connsiteY0" fmla="*/ 3447 h 32029"/>
              <a:gd name="connsiteX1" fmla="*/ 76692 w 157107"/>
              <a:gd name="connsiteY1" fmla="*/ 32022 h 32029"/>
              <a:gd name="connsiteX2" fmla="*/ 156067 w 157107"/>
              <a:gd name="connsiteY2" fmla="*/ 272 h 32029"/>
              <a:gd name="connsiteX3" fmla="*/ 114792 w 157107"/>
              <a:gd name="connsiteY3" fmla="*/ 16147 h 32029"/>
              <a:gd name="connsiteX4" fmla="*/ 492 w 157107"/>
              <a:gd name="connsiteY4" fmla="*/ 3447 h 32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107" h="32029">
                <a:moveTo>
                  <a:pt x="492" y="3447"/>
                </a:moveTo>
                <a:cubicBezTo>
                  <a:pt x="-5858" y="6093"/>
                  <a:pt x="50763" y="32551"/>
                  <a:pt x="76692" y="32022"/>
                </a:cubicBezTo>
                <a:cubicBezTo>
                  <a:pt x="102621" y="31493"/>
                  <a:pt x="149717" y="2918"/>
                  <a:pt x="156067" y="272"/>
                </a:cubicBezTo>
                <a:cubicBezTo>
                  <a:pt x="162417" y="-2374"/>
                  <a:pt x="138604" y="15089"/>
                  <a:pt x="114792" y="16147"/>
                </a:cubicBezTo>
                <a:cubicBezTo>
                  <a:pt x="90980" y="17205"/>
                  <a:pt x="6842" y="801"/>
                  <a:pt x="492" y="34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 1259">
            <a:extLst>
              <a:ext uri="{FF2B5EF4-FFF2-40B4-BE49-F238E27FC236}">
                <a16:creationId xmlns:a16="http://schemas.microsoft.com/office/drawing/2014/main" id="{3F61B973-1796-BE2C-BDDA-B921E6FF93BD}"/>
              </a:ext>
            </a:extLst>
          </p:cNvPr>
          <p:cNvSpPr/>
          <p:nvPr/>
        </p:nvSpPr>
        <p:spPr>
          <a:xfrm>
            <a:off x="1684825" y="3781345"/>
            <a:ext cx="102731" cy="152513"/>
          </a:xfrm>
          <a:custGeom>
            <a:avLst/>
            <a:gdLst>
              <a:gd name="connsiteX0" fmla="*/ 64600 w 102731"/>
              <a:gd name="connsiteY0" fmla="*/ 80 h 152513"/>
              <a:gd name="connsiteX1" fmla="*/ 39200 w 102731"/>
              <a:gd name="connsiteY1" fmla="*/ 79455 h 152513"/>
              <a:gd name="connsiteX2" fmla="*/ 42375 w 102731"/>
              <a:gd name="connsiteY2" fmla="*/ 111205 h 152513"/>
              <a:gd name="connsiteX3" fmla="*/ 67775 w 102731"/>
              <a:gd name="connsiteY3" fmla="*/ 139780 h 152513"/>
              <a:gd name="connsiteX4" fmla="*/ 102700 w 102731"/>
              <a:gd name="connsiteY4" fmla="*/ 152480 h 152513"/>
              <a:gd name="connsiteX5" fmla="*/ 61425 w 102731"/>
              <a:gd name="connsiteY5" fmla="*/ 142955 h 152513"/>
              <a:gd name="connsiteX6" fmla="*/ 16975 w 102731"/>
              <a:gd name="connsiteY6" fmla="*/ 127080 h 152513"/>
              <a:gd name="connsiteX7" fmla="*/ 16975 w 102731"/>
              <a:gd name="connsiteY7" fmla="*/ 60405 h 152513"/>
              <a:gd name="connsiteX8" fmla="*/ 1100 w 102731"/>
              <a:gd name="connsiteY8" fmla="*/ 95330 h 152513"/>
              <a:gd name="connsiteX9" fmla="*/ 64600 w 102731"/>
              <a:gd name="connsiteY9" fmla="*/ 80 h 152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731" h="152513">
                <a:moveTo>
                  <a:pt x="64600" y="80"/>
                </a:moveTo>
                <a:cubicBezTo>
                  <a:pt x="70950" y="-2566"/>
                  <a:pt x="42904" y="60934"/>
                  <a:pt x="39200" y="79455"/>
                </a:cubicBezTo>
                <a:cubicBezTo>
                  <a:pt x="35496" y="97976"/>
                  <a:pt x="37612" y="101151"/>
                  <a:pt x="42375" y="111205"/>
                </a:cubicBezTo>
                <a:cubicBezTo>
                  <a:pt x="47137" y="121259"/>
                  <a:pt x="57721" y="132901"/>
                  <a:pt x="67775" y="139780"/>
                </a:cubicBezTo>
                <a:cubicBezTo>
                  <a:pt x="77829" y="146659"/>
                  <a:pt x="103758" y="151951"/>
                  <a:pt x="102700" y="152480"/>
                </a:cubicBezTo>
                <a:cubicBezTo>
                  <a:pt x="101642" y="153009"/>
                  <a:pt x="75712" y="147188"/>
                  <a:pt x="61425" y="142955"/>
                </a:cubicBezTo>
                <a:cubicBezTo>
                  <a:pt x="47138" y="138722"/>
                  <a:pt x="24383" y="140838"/>
                  <a:pt x="16975" y="127080"/>
                </a:cubicBezTo>
                <a:cubicBezTo>
                  <a:pt x="9567" y="113322"/>
                  <a:pt x="19621" y="65697"/>
                  <a:pt x="16975" y="60405"/>
                </a:cubicBezTo>
                <a:cubicBezTo>
                  <a:pt x="14329" y="55113"/>
                  <a:pt x="-4721" y="100622"/>
                  <a:pt x="1100" y="95330"/>
                </a:cubicBezTo>
                <a:cubicBezTo>
                  <a:pt x="6921" y="90038"/>
                  <a:pt x="58250" y="2726"/>
                  <a:pt x="64600" y="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 1260">
            <a:extLst>
              <a:ext uri="{FF2B5EF4-FFF2-40B4-BE49-F238E27FC236}">
                <a16:creationId xmlns:a16="http://schemas.microsoft.com/office/drawing/2014/main" id="{53D2B754-AE65-3BED-25E2-8652A9CDA847}"/>
              </a:ext>
            </a:extLst>
          </p:cNvPr>
          <p:cNvSpPr/>
          <p:nvPr/>
        </p:nvSpPr>
        <p:spPr>
          <a:xfrm>
            <a:off x="1681432" y="3558799"/>
            <a:ext cx="49937" cy="407618"/>
          </a:xfrm>
          <a:custGeom>
            <a:avLst/>
            <a:gdLst>
              <a:gd name="connsiteX0" fmla="*/ 10843 w 49937"/>
              <a:gd name="connsiteY0" fmla="*/ 376 h 407618"/>
              <a:gd name="connsiteX1" fmla="*/ 17193 w 49937"/>
              <a:gd name="connsiteY1" fmla="*/ 232151 h 407618"/>
              <a:gd name="connsiteX2" fmla="*/ 20368 w 49937"/>
              <a:gd name="connsiteY2" fmla="*/ 289301 h 407618"/>
              <a:gd name="connsiteX3" fmla="*/ 48943 w 49937"/>
              <a:gd name="connsiteY3" fmla="*/ 406776 h 407618"/>
              <a:gd name="connsiteX4" fmla="*/ 39418 w 49937"/>
              <a:gd name="connsiteY4" fmla="*/ 333751 h 407618"/>
              <a:gd name="connsiteX5" fmla="*/ 1318 w 49937"/>
              <a:gd name="connsiteY5" fmla="*/ 181351 h 407618"/>
              <a:gd name="connsiteX6" fmla="*/ 10843 w 49937"/>
              <a:gd name="connsiteY6" fmla="*/ 376 h 407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37" h="407618">
                <a:moveTo>
                  <a:pt x="10843" y="376"/>
                </a:moveTo>
                <a:cubicBezTo>
                  <a:pt x="13489" y="8843"/>
                  <a:pt x="15606" y="183997"/>
                  <a:pt x="17193" y="232151"/>
                </a:cubicBezTo>
                <a:cubicBezTo>
                  <a:pt x="18780" y="280305"/>
                  <a:pt x="15076" y="260197"/>
                  <a:pt x="20368" y="289301"/>
                </a:cubicBezTo>
                <a:cubicBezTo>
                  <a:pt x="25660" y="318405"/>
                  <a:pt x="45768" y="399368"/>
                  <a:pt x="48943" y="406776"/>
                </a:cubicBezTo>
                <a:cubicBezTo>
                  <a:pt x="52118" y="414184"/>
                  <a:pt x="47355" y="371322"/>
                  <a:pt x="39418" y="333751"/>
                </a:cubicBezTo>
                <a:cubicBezTo>
                  <a:pt x="31481" y="296180"/>
                  <a:pt x="6610" y="234268"/>
                  <a:pt x="1318" y="181351"/>
                </a:cubicBezTo>
                <a:cubicBezTo>
                  <a:pt x="-3974" y="128434"/>
                  <a:pt x="8197" y="-8091"/>
                  <a:pt x="10843" y="3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 1261">
            <a:extLst>
              <a:ext uri="{FF2B5EF4-FFF2-40B4-BE49-F238E27FC236}">
                <a16:creationId xmlns:a16="http://schemas.microsoft.com/office/drawing/2014/main" id="{5259227F-8D0D-F54C-B2BD-F700E7516EB3}"/>
              </a:ext>
            </a:extLst>
          </p:cNvPr>
          <p:cNvSpPr/>
          <p:nvPr/>
        </p:nvSpPr>
        <p:spPr>
          <a:xfrm>
            <a:off x="1741283" y="3755654"/>
            <a:ext cx="160775" cy="45022"/>
          </a:xfrm>
          <a:custGeom>
            <a:avLst/>
            <a:gdLst>
              <a:gd name="connsiteX0" fmla="*/ 1792 w 160775"/>
              <a:gd name="connsiteY0" fmla="*/ 22596 h 45022"/>
              <a:gd name="connsiteX1" fmla="*/ 55767 w 160775"/>
              <a:gd name="connsiteY1" fmla="*/ 41646 h 45022"/>
              <a:gd name="connsiteX2" fmla="*/ 157367 w 160775"/>
              <a:gd name="connsiteY2" fmla="*/ 371 h 45022"/>
              <a:gd name="connsiteX3" fmla="*/ 135142 w 160775"/>
              <a:gd name="connsiteY3" fmla="*/ 22596 h 45022"/>
              <a:gd name="connsiteX4" fmla="*/ 119267 w 160775"/>
              <a:gd name="connsiteY4" fmla="*/ 44821 h 45022"/>
              <a:gd name="connsiteX5" fmla="*/ 1792 w 160775"/>
              <a:gd name="connsiteY5" fmla="*/ 22596 h 45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775" h="45022">
                <a:moveTo>
                  <a:pt x="1792" y="22596"/>
                </a:moveTo>
                <a:cubicBezTo>
                  <a:pt x="-8791" y="22067"/>
                  <a:pt x="29838" y="45350"/>
                  <a:pt x="55767" y="41646"/>
                </a:cubicBezTo>
                <a:cubicBezTo>
                  <a:pt x="81696" y="37942"/>
                  <a:pt x="157367" y="371"/>
                  <a:pt x="157367" y="371"/>
                </a:cubicBezTo>
                <a:cubicBezTo>
                  <a:pt x="170596" y="-2804"/>
                  <a:pt x="141492" y="15188"/>
                  <a:pt x="135142" y="22596"/>
                </a:cubicBezTo>
                <a:cubicBezTo>
                  <a:pt x="128792" y="30004"/>
                  <a:pt x="142021" y="42175"/>
                  <a:pt x="119267" y="44821"/>
                </a:cubicBezTo>
                <a:cubicBezTo>
                  <a:pt x="96513" y="47467"/>
                  <a:pt x="12375" y="23125"/>
                  <a:pt x="1792" y="225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 1262">
            <a:extLst>
              <a:ext uri="{FF2B5EF4-FFF2-40B4-BE49-F238E27FC236}">
                <a16:creationId xmlns:a16="http://schemas.microsoft.com/office/drawing/2014/main" id="{6256CAAE-25A7-B1CF-55E7-C4CAE014A928}"/>
              </a:ext>
            </a:extLst>
          </p:cNvPr>
          <p:cNvSpPr/>
          <p:nvPr/>
        </p:nvSpPr>
        <p:spPr>
          <a:xfrm>
            <a:off x="1749379" y="3768537"/>
            <a:ext cx="159367" cy="152588"/>
          </a:xfrm>
          <a:custGeom>
            <a:avLst/>
            <a:gdLst>
              <a:gd name="connsiteX0" fmla="*/ 158796 w 159367"/>
              <a:gd name="connsiteY0" fmla="*/ 188 h 152588"/>
              <a:gd name="connsiteX1" fmla="*/ 142921 w 159367"/>
              <a:gd name="connsiteY1" fmla="*/ 82738 h 152588"/>
              <a:gd name="connsiteX2" fmla="*/ 133396 w 159367"/>
              <a:gd name="connsiteY2" fmla="*/ 111313 h 152588"/>
              <a:gd name="connsiteX3" fmla="*/ 101646 w 159367"/>
              <a:gd name="connsiteY3" fmla="*/ 143063 h 152588"/>
              <a:gd name="connsiteX4" fmla="*/ 46 w 159367"/>
              <a:gd name="connsiteY4" fmla="*/ 152588 h 152588"/>
              <a:gd name="connsiteX5" fmla="*/ 88946 w 159367"/>
              <a:gd name="connsiteY5" fmla="*/ 143063 h 152588"/>
              <a:gd name="connsiteX6" fmla="*/ 120696 w 159367"/>
              <a:gd name="connsiteY6" fmla="*/ 108138 h 152588"/>
              <a:gd name="connsiteX7" fmla="*/ 158796 w 159367"/>
              <a:gd name="connsiteY7" fmla="*/ 188 h 15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367" h="152588">
                <a:moveTo>
                  <a:pt x="158796" y="188"/>
                </a:moveTo>
                <a:cubicBezTo>
                  <a:pt x="162500" y="-4045"/>
                  <a:pt x="147154" y="64217"/>
                  <a:pt x="142921" y="82738"/>
                </a:cubicBezTo>
                <a:cubicBezTo>
                  <a:pt x="138688" y="101259"/>
                  <a:pt x="140275" y="101259"/>
                  <a:pt x="133396" y="111313"/>
                </a:cubicBezTo>
                <a:cubicBezTo>
                  <a:pt x="126517" y="121367"/>
                  <a:pt x="123871" y="136184"/>
                  <a:pt x="101646" y="143063"/>
                </a:cubicBezTo>
                <a:cubicBezTo>
                  <a:pt x="79421" y="149942"/>
                  <a:pt x="2163" y="152588"/>
                  <a:pt x="46" y="152588"/>
                </a:cubicBezTo>
                <a:cubicBezTo>
                  <a:pt x="-2071" y="152588"/>
                  <a:pt x="68838" y="150471"/>
                  <a:pt x="88946" y="143063"/>
                </a:cubicBezTo>
                <a:cubicBezTo>
                  <a:pt x="109054" y="135655"/>
                  <a:pt x="107996" y="127188"/>
                  <a:pt x="120696" y="108138"/>
                </a:cubicBezTo>
                <a:cubicBezTo>
                  <a:pt x="133396" y="89088"/>
                  <a:pt x="155092" y="4421"/>
                  <a:pt x="158796" y="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 1263">
            <a:extLst>
              <a:ext uri="{FF2B5EF4-FFF2-40B4-BE49-F238E27FC236}">
                <a16:creationId xmlns:a16="http://schemas.microsoft.com/office/drawing/2014/main" id="{396C3042-428F-0A05-FC5D-483EC485F34B}"/>
              </a:ext>
            </a:extLst>
          </p:cNvPr>
          <p:cNvSpPr/>
          <p:nvPr/>
        </p:nvSpPr>
        <p:spPr>
          <a:xfrm>
            <a:off x="1749012" y="3813159"/>
            <a:ext cx="28988" cy="92264"/>
          </a:xfrm>
          <a:custGeom>
            <a:avLst/>
            <a:gdLst>
              <a:gd name="connsiteX0" fmla="*/ 22638 w 28988"/>
              <a:gd name="connsiteY0" fmla="*/ 16 h 92264"/>
              <a:gd name="connsiteX1" fmla="*/ 9938 w 28988"/>
              <a:gd name="connsiteY1" fmla="*/ 63516 h 92264"/>
              <a:gd name="connsiteX2" fmla="*/ 28988 w 28988"/>
              <a:gd name="connsiteY2" fmla="*/ 92091 h 92264"/>
              <a:gd name="connsiteX3" fmla="*/ 6763 w 28988"/>
              <a:gd name="connsiteY3" fmla="*/ 76216 h 92264"/>
              <a:gd name="connsiteX4" fmla="*/ 413 w 28988"/>
              <a:gd name="connsiteY4" fmla="*/ 57166 h 92264"/>
              <a:gd name="connsiteX5" fmla="*/ 22638 w 28988"/>
              <a:gd name="connsiteY5" fmla="*/ 16 h 92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88" h="92264">
                <a:moveTo>
                  <a:pt x="22638" y="16"/>
                </a:moveTo>
                <a:cubicBezTo>
                  <a:pt x="24226" y="1074"/>
                  <a:pt x="8880" y="48170"/>
                  <a:pt x="9938" y="63516"/>
                </a:cubicBezTo>
                <a:cubicBezTo>
                  <a:pt x="10996" y="78862"/>
                  <a:pt x="28988" y="92091"/>
                  <a:pt x="28988" y="92091"/>
                </a:cubicBezTo>
                <a:cubicBezTo>
                  <a:pt x="28459" y="94208"/>
                  <a:pt x="6763" y="76216"/>
                  <a:pt x="6763" y="76216"/>
                </a:cubicBezTo>
                <a:cubicBezTo>
                  <a:pt x="2001" y="70395"/>
                  <a:pt x="-1175" y="65104"/>
                  <a:pt x="413" y="57166"/>
                </a:cubicBezTo>
                <a:cubicBezTo>
                  <a:pt x="2001" y="49228"/>
                  <a:pt x="21050" y="-1042"/>
                  <a:pt x="22638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 1264">
            <a:extLst>
              <a:ext uri="{FF2B5EF4-FFF2-40B4-BE49-F238E27FC236}">
                <a16:creationId xmlns:a16="http://schemas.microsoft.com/office/drawing/2014/main" id="{EBF9DEBE-26F3-09B7-7A0E-8B3B87296DEF}"/>
              </a:ext>
            </a:extLst>
          </p:cNvPr>
          <p:cNvSpPr/>
          <p:nvPr/>
        </p:nvSpPr>
        <p:spPr>
          <a:xfrm>
            <a:off x="1787226" y="3896748"/>
            <a:ext cx="502067" cy="226510"/>
          </a:xfrm>
          <a:custGeom>
            <a:avLst/>
            <a:gdLst>
              <a:gd name="connsiteX0" fmla="*/ 299 w 502067"/>
              <a:gd name="connsiteY0" fmla="*/ 211702 h 226510"/>
              <a:gd name="connsiteX1" fmla="*/ 92374 w 502067"/>
              <a:gd name="connsiteY1" fmla="*/ 221227 h 226510"/>
              <a:gd name="connsiteX2" fmla="*/ 263824 w 502067"/>
              <a:gd name="connsiteY2" fmla="*/ 119627 h 226510"/>
              <a:gd name="connsiteX3" fmla="*/ 193974 w 502067"/>
              <a:gd name="connsiteY3" fmla="*/ 167252 h 226510"/>
              <a:gd name="connsiteX4" fmla="*/ 492424 w 502067"/>
              <a:gd name="connsiteY4" fmla="*/ 8502 h 226510"/>
              <a:gd name="connsiteX5" fmla="*/ 409874 w 502067"/>
              <a:gd name="connsiteY5" fmla="*/ 33902 h 226510"/>
              <a:gd name="connsiteX6" fmla="*/ 219374 w 502067"/>
              <a:gd name="connsiteY6" fmla="*/ 138677 h 226510"/>
              <a:gd name="connsiteX7" fmla="*/ 120949 w 502067"/>
              <a:gd name="connsiteY7" fmla="*/ 208527 h 226510"/>
              <a:gd name="connsiteX8" fmla="*/ 299 w 502067"/>
              <a:gd name="connsiteY8" fmla="*/ 211702 h 22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2067" h="226510">
                <a:moveTo>
                  <a:pt x="299" y="211702"/>
                </a:moveTo>
                <a:cubicBezTo>
                  <a:pt x="-4463" y="213819"/>
                  <a:pt x="48453" y="236573"/>
                  <a:pt x="92374" y="221227"/>
                </a:cubicBezTo>
                <a:cubicBezTo>
                  <a:pt x="136295" y="205881"/>
                  <a:pt x="246891" y="128623"/>
                  <a:pt x="263824" y="119627"/>
                </a:cubicBezTo>
                <a:cubicBezTo>
                  <a:pt x="280757" y="110631"/>
                  <a:pt x="155874" y="185773"/>
                  <a:pt x="193974" y="167252"/>
                </a:cubicBezTo>
                <a:cubicBezTo>
                  <a:pt x="232074" y="148731"/>
                  <a:pt x="456441" y="30727"/>
                  <a:pt x="492424" y="8502"/>
                </a:cubicBezTo>
                <a:cubicBezTo>
                  <a:pt x="528407" y="-13723"/>
                  <a:pt x="455382" y="12206"/>
                  <a:pt x="409874" y="33902"/>
                </a:cubicBezTo>
                <a:cubicBezTo>
                  <a:pt x="364366" y="55598"/>
                  <a:pt x="267528" y="109573"/>
                  <a:pt x="219374" y="138677"/>
                </a:cubicBezTo>
                <a:cubicBezTo>
                  <a:pt x="171220" y="167781"/>
                  <a:pt x="153757" y="195298"/>
                  <a:pt x="120949" y="208527"/>
                </a:cubicBezTo>
                <a:cubicBezTo>
                  <a:pt x="88141" y="221756"/>
                  <a:pt x="5061" y="209585"/>
                  <a:pt x="299" y="2117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 1265">
            <a:extLst>
              <a:ext uri="{FF2B5EF4-FFF2-40B4-BE49-F238E27FC236}">
                <a16:creationId xmlns:a16="http://schemas.microsoft.com/office/drawing/2014/main" id="{D8FA64B3-3823-D14B-B562-0D1D7D340287}"/>
              </a:ext>
            </a:extLst>
          </p:cNvPr>
          <p:cNvSpPr/>
          <p:nvPr/>
        </p:nvSpPr>
        <p:spPr>
          <a:xfrm>
            <a:off x="1431745" y="4112296"/>
            <a:ext cx="468147" cy="101186"/>
          </a:xfrm>
          <a:custGeom>
            <a:avLst/>
            <a:gdLst>
              <a:gd name="connsiteX0" fmla="*/ 180 w 468147"/>
              <a:gd name="connsiteY0" fmla="*/ 24729 h 101186"/>
              <a:gd name="connsiteX1" fmla="*/ 206555 w 468147"/>
              <a:gd name="connsiteY1" fmla="*/ 69179 h 101186"/>
              <a:gd name="connsiteX2" fmla="*/ 457380 w 468147"/>
              <a:gd name="connsiteY2" fmla="*/ 2504 h 101186"/>
              <a:gd name="connsiteX3" fmla="*/ 416105 w 468147"/>
              <a:gd name="connsiteY3" fmla="*/ 21554 h 101186"/>
              <a:gd name="connsiteX4" fmla="*/ 358955 w 468147"/>
              <a:gd name="connsiteY4" fmla="*/ 91404 h 101186"/>
              <a:gd name="connsiteX5" fmla="*/ 241480 w 468147"/>
              <a:gd name="connsiteY5" fmla="*/ 94579 h 101186"/>
              <a:gd name="connsiteX6" fmla="*/ 180 w 468147"/>
              <a:gd name="connsiteY6" fmla="*/ 24729 h 101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147" h="101186">
                <a:moveTo>
                  <a:pt x="180" y="24729"/>
                </a:moveTo>
                <a:cubicBezTo>
                  <a:pt x="-5641" y="20496"/>
                  <a:pt x="130355" y="72883"/>
                  <a:pt x="206555" y="69179"/>
                </a:cubicBezTo>
                <a:cubicBezTo>
                  <a:pt x="282755" y="65475"/>
                  <a:pt x="422455" y="10441"/>
                  <a:pt x="457380" y="2504"/>
                </a:cubicBezTo>
                <a:cubicBezTo>
                  <a:pt x="492305" y="-5433"/>
                  <a:pt x="432509" y="6737"/>
                  <a:pt x="416105" y="21554"/>
                </a:cubicBezTo>
                <a:cubicBezTo>
                  <a:pt x="399701" y="36371"/>
                  <a:pt x="388059" y="79233"/>
                  <a:pt x="358955" y="91404"/>
                </a:cubicBezTo>
                <a:cubicBezTo>
                  <a:pt x="329851" y="103575"/>
                  <a:pt x="300218" y="104104"/>
                  <a:pt x="241480" y="94579"/>
                </a:cubicBezTo>
                <a:cubicBezTo>
                  <a:pt x="182743" y="85054"/>
                  <a:pt x="6001" y="28962"/>
                  <a:pt x="180" y="247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 1266">
            <a:extLst>
              <a:ext uri="{FF2B5EF4-FFF2-40B4-BE49-F238E27FC236}">
                <a16:creationId xmlns:a16="http://schemas.microsoft.com/office/drawing/2014/main" id="{59469FD6-1B8F-2848-4F71-B4C94AF33084}"/>
              </a:ext>
            </a:extLst>
          </p:cNvPr>
          <p:cNvSpPr/>
          <p:nvPr/>
        </p:nvSpPr>
        <p:spPr>
          <a:xfrm>
            <a:off x="1714483" y="3940061"/>
            <a:ext cx="108656" cy="206518"/>
          </a:xfrm>
          <a:custGeom>
            <a:avLst/>
            <a:gdLst>
              <a:gd name="connsiteX0" fmla="*/ 69867 w 108656"/>
              <a:gd name="connsiteY0" fmla="*/ 114 h 206518"/>
              <a:gd name="connsiteX1" fmla="*/ 53992 w 108656"/>
              <a:gd name="connsiteY1" fmla="*/ 57264 h 206518"/>
              <a:gd name="connsiteX2" fmla="*/ 98442 w 108656"/>
              <a:gd name="connsiteY2" fmla="*/ 181089 h 206518"/>
              <a:gd name="connsiteX3" fmla="*/ 107967 w 108656"/>
              <a:gd name="connsiteY3" fmla="*/ 193789 h 206518"/>
              <a:gd name="connsiteX4" fmla="*/ 85742 w 108656"/>
              <a:gd name="connsiteY4" fmla="*/ 158864 h 206518"/>
              <a:gd name="connsiteX5" fmla="*/ 38117 w 108656"/>
              <a:gd name="connsiteY5" fmla="*/ 89014 h 206518"/>
              <a:gd name="connsiteX6" fmla="*/ 50817 w 108656"/>
              <a:gd name="connsiteY6" fmla="*/ 206489 h 206518"/>
              <a:gd name="connsiteX7" fmla="*/ 22242 w 108656"/>
              <a:gd name="connsiteY7" fmla="*/ 76314 h 206518"/>
              <a:gd name="connsiteX8" fmla="*/ 17 w 108656"/>
              <a:gd name="connsiteY8" fmla="*/ 9639 h 206518"/>
              <a:gd name="connsiteX9" fmla="*/ 19067 w 108656"/>
              <a:gd name="connsiteY9" fmla="*/ 41389 h 206518"/>
              <a:gd name="connsiteX10" fmla="*/ 69867 w 108656"/>
              <a:gd name="connsiteY10" fmla="*/ 114 h 20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8656" h="206518">
                <a:moveTo>
                  <a:pt x="69867" y="114"/>
                </a:moveTo>
                <a:cubicBezTo>
                  <a:pt x="75688" y="2760"/>
                  <a:pt x="49229" y="27102"/>
                  <a:pt x="53992" y="57264"/>
                </a:cubicBezTo>
                <a:cubicBezTo>
                  <a:pt x="58754" y="87427"/>
                  <a:pt x="98442" y="181089"/>
                  <a:pt x="98442" y="181089"/>
                </a:cubicBezTo>
                <a:cubicBezTo>
                  <a:pt x="107438" y="203843"/>
                  <a:pt x="110084" y="197493"/>
                  <a:pt x="107967" y="193789"/>
                </a:cubicBezTo>
                <a:cubicBezTo>
                  <a:pt x="105850" y="190085"/>
                  <a:pt x="97384" y="176326"/>
                  <a:pt x="85742" y="158864"/>
                </a:cubicBezTo>
                <a:cubicBezTo>
                  <a:pt x="74100" y="141402"/>
                  <a:pt x="43938" y="81077"/>
                  <a:pt x="38117" y="89014"/>
                </a:cubicBezTo>
                <a:cubicBezTo>
                  <a:pt x="32296" y="96951"/>
                  <a:pt x="53463" y="208606"/>
                  <a:pt x="50817" y="206489"/>
                </a:cubicBezTo>
                <a:cubicBezTo>
                  <a:pt x="48171" y="204372"/>
                  <a:pt x="30709" y="109122"/>
                  <a:pt x="22242" y="76314"/>
                </a:cubicBezTo>
                <a:cubicBezTo>
                  <a:pt x="13775" y="43506"/>
                  <a:pt x="546" y="15460"/>
                  <a:pt x="17" y="9639"/>
                </a:cubicBezTo>
                <a:cubicBezTo>
                  <a:pt x="-512" y="3818"/>
                  <a:pt x="11130" y="41389"/>
                  <a:pt x="19067" y="41389"/>
                </a:cubicBezTo>
                <a:cubicBezTo>
                  <a:pt x="27004" y="41389"/>
                  <a:pt x="64046" y="-2532"/>
                  <a:pt x="69867" y="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 1267">
            <a:extLst>
              <a:ext uri="{FF2B5EF4-FFF2-40B4-BE49-F238E27FC236}">
                <a16:creationId xmlns:a16="http://schemas.microsoft.com/office/drawing/2014/main" id="{E3166285-73A8-9E27-A971-7B2451010544}"/>
              </a:ext>
            </a:extLst>
          </p:cNvPr>
          <p:cNvSpPr/>
          <p:nvPr/>
        </p:nvSpPr>
        <p:spPr>
          <a:xfrm>
            <a:off x="1723810" y="3834724"/>
            <a:ext cx="220151" cy="194520"/>
          </a:xfrm>
          <a:custGeom>
            <a:avLst/>
            <a:gdLst>
              <a:gd name="connsiteX0" fmla="*/ 215 w 220151"/>
              <a:gd name="connsiteY0" fmla="*/ 95926 h 194520"/>
              <a:gd name="connsiteX1" fmla="*/ 104990 w 220151"/>
              <a:gd name="connsiteY1" fmla="*/ 102276 h 194520"/>
              <a:gd name="connsiteX2" fmla="*/ 203415 w 220151"/>
              <a:gd name="connsiteY2" fmla="*/ 676 h 194520"/>
              <a:gd name="connsiteX3" fmla="*/ 174840 w 220151"/>
              <a:gd name="connsiteY3" fmla="*/ 64176 h 194520"/>
              <a:gd name="connsiteX4" fmla="*/ 206590 w 220151"/>
              <a:gd name="connsiteY4" fmla="*/ 181651 h 194520"/>
              <a:gd name="connsiteX5" fmla="*/ 219290 w 220151"/>
              <a:gd name="connsiteY5" fmla="*/ 153076 h 194520"/>
              <a:gd name="connsiteX6" fmla="*/ 184365 w 220151"/>
              <a:gd name="connsiteY6" fmla="*/ 194351 h 194520"/>
              <a:gd name="connsiteX7" fmla="*/ 139915 w 220151"/>
              <a:gd name="connsiteY7" fmla="*/ 134026 h 194520"/>
              <a:gd name="connsiteX8" fmla="*/ 79590 w 220151"/>
              <a:gd name="connsiteY8" fmla="*/ 156251 h 194520"/>
              <a:gd name="connsiteX9" fmla="*/ 215 w 220151"/>
              <a:gd name="connsiteY9" fmla="*/ 95926 h 19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51" h="194520">
                <a:moveTo>
                  <a:pt x="215" y="95926"/>
                </a:moveTo>
                <a:cubicBezTo>
                  <a:pt x="4448" y="86930"/>
                  <a:pt x="71123" y="118151"/>
                  <a:pt x="104990" y="102276"/>
                </a:cubicBezTo>
                <a:cubicBezTo>
                  <a:pt x="138857" y="86401"/>
                  <a:pt x="191773" y="7026"/>
                  <a:pt x="203415" y="676"/>
                </a:cubicBezTo>
                <a:cubicBezTo>
                  <a:pt x="215057" y="-5674"/>
                  <a:pt x="174311" y="34013"/>
                  <a:pt x="174840" y="64176"/>
                </a:cubicBezTo>
                <a:cubicBezTo>
                  <a:pt x="175369" y="94338"/>
                  <a:pt x="199182" y="166834"/>
                  <a:pt x="206590" y="181651"/>
                </a:cubicBezTo>
                <a:cubicBezTo>
                  <a:pt x="213998" y="196468"/>
                  <a:pt x="222994" y="150959"/>
                  <a:pt x="219290" y="153076"/>
                </a:cubicBezTo>
                <a:cubicBezTo>
                  <a:pt x="215586" y="155193"/>
                  <a:pt x="197594" y="197526"/>
                  <a:pt x="184365" y="194351"/>
                </a:cubicBezTo>
                <a:cubicBezTo>
                  <a:pt x="171136" y="191176"/>
                  <a:pt x="157377" y="140376"/>
                  <a:pt x="139915" y="134026"/>
                </a:cubicBezTo>
                <a:cubicBezTo>
                  <a:pt x="122453" y="127676"/>
                  <a:pt x="103932" y="160484"/>
                  <a:pt x="79590" y="156251"/>
                </a:cubicBezTo>
                <a:cubicBezTo>
                  <a:pt x="55248" y="152018"/>
                  <a:pt x="-4018" y="104922"/>
                  <a:pt x="215" y="959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 1268">
            <a:extLst>
              <a:ext uri="{FF2B5EF4-FFF2-40B4-BE49-F238E27FC236}">
                <a16:creationId xmlns:a16="http://schemas.microsoft.com/office/drawing/2014/main" id="{11736E15-A95D-430D-550E-D9AA0D2DBEE8}"/>
              </a:ext>
            </a:extLst>
          </p:cNvPr>
          <p:cNvSpPr/>
          <p:nvPr/>
        </p:nvSpPr>
        <p:spPr>
          <a:xfrm>
            <a:off x="2228496" y="3752732"/>
            <a:ext cx="13119" cy="105105"/>
          </a:xfrm>
          <a:custGeom>
            <a:avLst/>
            <a:gdLst>
              <a:gd name="connsiteX0" fmla="*/ 354 w 13119"/>
              <a:gd name="connsiteY0" fmla="*/ 118 h 105105"/>
              <a:gd name="connsiteX1" fmla="*/ 3529 w 13119"/>
              <a:gd name="connsiteY1" fmla="*/ 57268 h 105105"/>
              <a:gd name="connsiteX2" fmla="*/ 3529 w 13119"/>
              <a:gd name="connsiteY2" fmla="*/ 104893 h 105105"/>
              <a:gd name="connsiteX3" fmla="*/ 13054 w 13119"/>
              <a:gd name="connsiteY3" fmla="*/ 73143 h 105105"/>
              <a:gd name="connsiteX4" fmla="*/ 354 w 13119"/>
              <a:gd name="connsiteY4" fmla="*/ 118 h 105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19" h="105105">
                <a:moveTo>
                  <a:pt x="354" y="118"/>
                </a:moveTo>
                <a:cubicBezTo>
                  <a:pt x="-1234" y="-2528"/>
                  <a:pt x="3000" y="39806"/>
                  <a:pt x="3529" y="57268"/>
                </a:cubicBezTo>
                <a:cubicBezTo>
                  <a:pt x="4058" y="74730"/>
                  <a:pt x="1942" y="102247"/>
                  <a:pt x="3529" y="104893"/>
                </a:cubicBezTo>
                <a:cubicBezTo>
                  <a:pt x="5117" y="107539"/>
                  <a:pt x="11996" y="84785"/>
                  <a:pt x="13054" y="73143"/>
                </a:cubicBezTo>
                <a:cubicBezTo>
                  <a:pt x="14112" y="61501"/>
                  <a:pt x="1942" y="2764"/>
                  <a:pt x="354" y="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 1269">
            <a:extLst>
              <a:ext uri="{FF2B5EF4-FFF2-40B4-BE49-F238E27FC236}">
                <a16:creationId xmlns:a16="http://schemas.microsoft.com/office/drawing/2014/main" id="{0AF46F7C-BD9C-1671-58FC-4F0904CA9540}"/>
              </a:ext>
            </a:extLst>
          </p:cNvPr>
          <p:cNvSpPr/>
          <p:nvPr/>
        </p:nvSpPr>
        <p:spPr>
          <a:xfrm>
            <a:off x="2003029" y="3749406"/>
            <a:ext cx="64859" cy="167923"/>
          </a:xfrm>
          <a:custGeom>
            <a:avLst/>
            <a:gdLst>
              <a:gd name="connsiteX0" fmla="*/ 3571 w 64859"/>
              <a:gd name="connsiteY0" fmla="*/ 269 h 167923"/>
              <a:gd name="connsiteX1" fmla="*/ 6746 w 64859"/>
              <a:gd name="connsiteY1" fmla="*/ 70119 h 167923"/>
              <a:gd name="connsiteX2" fmla="*/ 63896 w 64859"/>
              <a:gd name="connsiteY2" fmla="*/ 165369 h 167923"/>
              <a:gd name="connsiteX3" fmla="*/ 41671 w 64859"/>
              <a:gd name="connsiteY3" fmla="*/ 136794 h 167923"/>
              <a:gd name="connsiteX4" fmla="*/ 28971 w 64859"/>
              <a:gd name="connsiteY4" fmla="*/ 95519 h 167923"/>
              <a:gd name="connsiteX5" fmla="*/ 3571 w 64859"/>
              <a:gd name="connsiteY5" fmla="*/ 269 h 167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59" h="167923">
                <a:moveTo>
                  <a:pt x="3571" y="269"/>
                </a:moveTo>
                <a:cubicBezTo>
                  <a:pt x="-133" y="-3964"/>
                  <a:pt x="-3308" y="42602"/>
                  <a:pt x="6746" y="70119"/>
                </a:cubicBezTo>
                <a:cubicBezTo>
                  <a:pt x="16800" y="97636"/>
                  <a:pt x="58075" y="154257"/>
                  <a:pt x="63896" y="165369"/>
                </a:cubicBezTo>
                <a:cubicBezTo>
                  <a:pt x="69717" y="176481"/>
                  <a:pt x="47492" y="148436"/>
                  <a:pt x="41671" y="136794"/>
                </a:cubicBezTo>
                <a:cubicBezTo>
                  <a:pt x="35850" y="125152"/>
                  <a:pt x="33734" y="114040"/>
                  <a:pt x="28971" y="95519"/>
                </a:cubicBezTo>
                <a:cubicBezTo>
                  <a:pt x="24208" y="76998"/>
                  <a:pt x="7275" y="4502"/>
                  <a:pt x="3571" y="2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 1270">
            <a:extLst>
              <a:ext uri="{FF2B5EF4-FFF2-40B4-BE49-F238E27FC236}">
                <a16:creationId xmlns:a16="http://schemas.microsoft.com/office/drawing/2014/main" id="{E2D1D7E5-88B7-5630-D3A2-6BECBBC4AC8C}"/>
              </a:ext>
            </a:extLst>
          </p:cNvPr>
          <p:cNvSpPr/>
          <p:nvPr/>
        </p:nvSpPr>
        <p:spPr>
          <a:xfrm>
            <a:off x="1092195" y="3075855"/>
            <a:ext cx="492154" cy="149957"/>
          </a:xfrm>
          <a:custGeom>
            <a:avLst/>
            <a:gdLst>
              <a:gd name="connsiteX0" fmla="*/ 5 w 492154"/>
              <a:gd name="connsiteY0" fmla="*/ 73745 h 149957"/>
              <a:gd name="connsiteX1" fmla="*/ 206380 w 492154"/>
              <a:gd name="connsiteY1" fmla="*/ 45170 h 149957"/>
              <a:gd name="connsiteX2" fmla="*/ 193680 w 492154"/>
              <a:gd name="connsiteY2" fmla="*/ 13420 h 149957"/>
              <a:gd name="connsiteX3" fmla="*/ 358780 w 492154"/>
              <a:gd name="connsiteY3" fmla="*/ 102320 h 149957"/>
              <a:gd name="connsiteX4" fmla="*/ 320680 w 492154"/>
              <a:gd name="connsiteY4" fmla="*/ 51520 h 149957"/>
              <a:gd name="connsiteX5" fmla="*/ 492130 w 492154"/>
              <a:gd name="connsiteY5" fmla="*/ 149945 h 149957"/>
              <a:gd name="connsiteX6" fmla="*/ 333380 w 492154"/>
              <a:gd name="connsiteY6" fmla="*/ 57870 h 149957"/>
              <a:gd name="connsiteX7" fmla="*/ 355605 w 492154"/>
              <a:gd name="connsiteY7" fmla="*/ 720 h 149957"/>
              <a:gd name="connsiteX8" fmla="*/ 254005 w 492154"/>
              <a:gd name="connsiteY8" fmla="*/ 26120 h 149957"/>
              <a:gd name="connsiteX9" fmla="*/ 200030 w 492154"/>
              <a:gd name="connsiteY9" fmla="*/ 32470 h 149957"/>
              <a:gd name="connsiteX10" fmla="*/ 5 w 492154"/>
              <a:gd name="connsiteY10" fmla="*/ 73745 h 149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2154" h="149957">
                <a:moveTo>
                  <a:pt x="5" y="73745"/>
                </a:moveTo>
                <a:cubicBezTo>
                  <a:pt x="1063" y="75862"/>
                  <a:pt x="174101" y="55224"/>
                  <a:pt x="206380" y="45170"/>
                </a:cubicBezTo>
                <a:cubicBezTo>
                  <a:pt x="238659" y="35116"/>
                  <a:pt x="168280" y="3895"/>
                  <a:pt x="193680" y="13420"/>
                </a:cubicBezTo>
                <a:cubicBezTo>
                  <a:pt x="219080" y="22945"/>
                  <a:pt x="337613" y="95970"/>
                  <a:pt x="358780" y="102320"/>
                </a:cubicBezTo>
                <a:cubicBezTo>
                  <a:pt x="379947" y="108670"/>
                  <a:pt x="298455" y="43582"/>
                  <a:pt x="320680" y="51520"/>
                </a:cubicBezTo>
                <a:cubicBezTo>
                  <a:pt x="342905" y="59457"/>
                  <a:pt x="490013" y="148887"/>
                  <a:pt x="492130" y="149945"/>
                </a:cubicBezTo>
                <a:cubicBezTo>
                  <a:pt x="494247" y="151003"/>
                  <a:pt x="356134" y="82741"/>
                  <a:pt x="333380" y="57870"/>
                </a:cubicBezTo>
                <a:cubicBezTo>
                  <a:pt x="310626" y="32999"/>
                  <a:pt x="368834" y="6012"/>
                  <a:pt x="355605" y="720"/>
                </a:cubicBezTo>
                <a:cubicBezTo>
                  <a:pt x="342376" y="-4572"/>
                  <a:pt x="279934" y="20828"/>
                  <a:pt x="254005" y="26120"/>
                </a:cubicBezTo>
                <a:cubicBezTo>
                  <a:pt x="228076" y="31412"/>
                  <a:pt x="246067" y="24533"/>
                  <a:pt x="200030" y="32470"/>
                </a:cubicBezTo>
                <a:cubicBezTo>
                  <a:pt x="153993" y="40407"/>
                  <a:pt x="-1053" y="71628"/>
                  <a:pt x="5" y="737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 1271">
            <a:extLst>
              <a:ext uri="{FF2B5EF4-FFF2-40B4-BE49-F238E27FC236}">
                <a16:creationId xmlns:a16="http://schemas.microsoft.com/office/drawing/2014/main" id="{1985BB4C-2D5A-1792-CB10-44D586048F4B}"/>
              </a:ext>
            </a:extLst>
          </p:cNvPr>
          <p:cNvSpPr/>
          <p:nvPr/>
        </p:nvSpPr>
        <p:spPr>
          <a:xfrm>
            <a:off x="1190117" y="3155869"/>
            <a:ext cx="231040" cy="463815"/>
          </a:xfrm>
          <a:custGeom>
            <a:avLst/>
            <a:gdLst>
              <a:gd name="connsiteX0" fmla="*/ 67183 w 231040"/>
              <a:gd name="connsiteY0" fmla="*/ 81 h 463815"/>
              <a:gd name="connsiteX1" fmla="*/ 51308 w 231040"/>
              <a:gd name="connsiteY1" fmla="*/ 85806 h 463815"/>
              <a:gd name="connsiteX2" fmla="*/ 127508 w 231040"/>
              <a:gd name="connsiteY2" fmla="*/ 212806 h 463815"/>
              <a:gd name="connsiteX3" fmla="*/ 121158 w 231040"/>
              <a:gd name="connsiteY3" fmla="*/ 187406 h 463815"/>
              <a:gd name="connsiteX4" fmla="*/ 222758 w 231040"/>
              <a:gd name="connsiteY4" fmla="*/ 352506 h 463815"/>
              <a:gd name="connsiteX5" fmla="*/ 222758 w 231040"/>
              <a:gd name="connsiteY5" fmla="*/ 463631 h 463815"/>
              <a:gd name="connsiteX6" fmla="*/ 203708 w 231040"/>
              <a:gd name="connsiteY6" fmla="*/ 374731 h 463815"/>
              <a:gd name="connsiteX7" fmla="*/ 102108 w 231040"/>
              <a:gd name="connsiteY7" fmla="*/ 225506 h 463815"/>
              <a:gd name="connsiteX8" fmla="*/ 508 w 231040"/>
              <a:gd name="connsiteY8" fmla="*/ 73106 h 463815"/>
              <a:gd name="connsiteX9" fmla="*/ 67183 w 231040"/>
              <a:gd name="connsiteY9" fmla="*/ 81 h 463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1040" h="463815">
                <a:moveTo>
                  <a:pt x="67183" y="81"/>
                </a:moveTo>
                <a:cubicBezTo>
                  <a:pt x="75650" y="2198"/>
                  <a:pt x="41254" y="50352"/>
                  <a:pt x="51308" y="85806"/>
                </a:cubicBezTo>
                <a:cubicBezTo>
                  <a:pt x="61362" y="121260"/>
                  <a:pt x="115866" y="195873"/>
                  <a:pt x="127508" y="212806"/>
                </a:cubicBezTo>
                <a:cubicBezTo>
                  <a:pt x="139150" y="229739"/>
                  <a:pt x="105283" y="164123"/>
                  <a:pt x="121158" y="187406"/>
                </a:cubicBezTo>
                <a:cubicBezTo>
                  <a:pt x="137033" y="210689"/>
                  <a:pt x="205825" y="306469"/>
                  <a:pt x="222758" y="352506"/>
                </a:cubicBezTo>
                <a:cubicBezTo>
                  <a:pt x="239691" y="398543"/>
                  <a:pt x="225933" y="459927"/>
                  <a:pt x="222758" y="463631"/>
                </a:cubicBezTo>
                <a:cubicBezTo>
                  <a:pt x="219583" y="467335"/>
                  <a:pt x="223816" y="414419"/>
                  <a:pt x="203708" y="374731"/>
                </a:cubicBezTo>
                <a:cubicBezTo>
                  <a:pt x="183600" y="335043"/>
                  <a:pt x="135975" y="275777"/>
                  <a:pt x="102108" y="225506"/>
                </a:cubicBezTo>
                <a:cubicBezTo>
                  <a:pt x="68241" y="175235"/>
                  <a:pt x="7387" y="108560"/>
                  <a:pt x="508" y="73106"/>
                </a:cubicBezTo>
                <a:cubicBezTo>
                  <a:pt x="-6371" y="37652"/>
                  <a:pt x="58716" y="-2036"/>
                  <a:pt x="67183" y="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 1272">
            <a:extLst>
              <a:ext uri="{FF2B5EF4-FFF2-40B4-BE49-F238E27FC236}">
                <a16:creationId xmlns:a16="http://schemas.microsoft.com/office/drawing/2014/main" id="{D1FC23F4-206E-65B2-D090-A53AA2D80DEC}"/>
              </a:ext>
            </a:extLst>
          </p:cNvPr>
          <p:cNvSpPr/>
          <p:nvPr/>
        </p:nvSpPr>
        <p:spPr>
          <a:xfrm>
            <a:off x="1252703" y="3165404"/>
            <a:ext cx="58705" cy="82699"/>
          </a:xfrm>
          <a:custGeom>
            <a:avLst/>
            <a:gdLst>
              <a:gd name="connsiteX0" fmla="*/ 58572 w 58705"/>
              <a:gd name="connsiteY0" fmla="*/ 71 h 82699"/>
              <a:gd name="connsiteX1" fmla="*/ 17297 w 58705"/>
              <a:gd name="connsiteY1" fmla="*/ 47696 h 82699"/>
              <a:gd name="connsiteX2" fmla="*/ 20472 w 58705"/>
              <a:gd name="connsiteY2" fmla="*/ 82621 h 82699"/>
              <a:gd name="connsiteX3" fmla="*/ 1422 w 58705"/>
              <a:gd name="connsiteY3" fmla="*/ 38171 h 82699"/>
              <a:gd name="connsiteX4" fmla="*/ 58572 w 58705"/>
              <a:gd name="connsiteY4" fmla="*/ 71 h 82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705" h="82699">
                <a:moveTo>
                  <a:pt x="58572" y="71"/>
                </a:moveTo>
                <a:cubicBezTo>
                  <a:pt x="61218" y="1659"/>
                  <a:pt x="23647" y="33938"/>
                  <a:pt x="17297" y="47696"/>
                </a:cubicBezTo>
                <a:cubicBezTo>
                  <a:pt x="10947" y="61454"/>
                  <a:pt x="23118" y="84209"/>
                  <a:pt x="20472" y="82621"/>
                </a:cubicBezTo>
                <a:cubicBezTo>
                  <a:pt x="17826" y="81034"/>
                  <a:pt x="-5986" y="52458"/>
                  <a:pt x="1422" y="38171"/>
                </a:cubicBezTo>
                <a:cubicBezTo>
                  <a:pt x="8830" y="23884"/>
                  <a:pt x="55926" y="-1517"/>
                  <a:pt x="58572" y="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 1273">
            <a:extLst>
              <a:ext uri="{FF2B5EF4-FFF2-40B4-BE49-F238E27FC236}">
                <a16:creationId xmlns:a16="http://schemas.microsoft.com/office/drawing/2014/main" id="{9B846D47-4726-98B6-FCCC-B6338EA2AC25}"/>
              </a:ext>
            </a:extLst>
          </p:cNvPr>
          <p:cNvSpPr/>
          <p:nvPr/>
        </p:nvSpPr>
        <p:spPr>
          <a:xfrm>
            <a:off x="1291527" y="3152056"/>
            <a:ext cx="149689" cy="107140"/>
          </a:xfrm>
          <a:custGeom>
            <a:avLst/>
            <a:gdLst>
              <a:gd name="connsiteX0" fmla="*/ 698 w 149689"/>
              <a:gd name="connsiteY0" fmla="*/ 719 h 107140"/>
              <a:gd name="connsiteX1" fmla="*/ 146748 w 149689"/>
              <a:gd name="connsiteY1" fmla="*/ 105494 h 107140"/>
              <a:gd name="connsiteX2" fmla="*/ 92773 w 149689"/>
              <a:gd name="connsiteY2" fmla="*/ 61044 h 107140"/>
              <a:gd name="connsiteX3" fmla="*/ 698 w 149689"/>
              <a:gd name="connsiteY3" fmla="*/ 719 h 107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689" h="107140">
                <a:moveTo>
                  <a:pt x="698" y="719"/>
                </a:moveTo>
                <a:cubicBezTo>
                  <a:pt x="9694" y="8127"/>
                  <a:pt x="131402" y="95440"/>
                  <a:pt x="146748" y="105494"/>
                </a:cubicBezTo>
                <a:cubicBezTo>
                  <a:pt x="162094" y="115548"/>
                  <a:pt x="113411" y="76919"/>
                  <a:pt x="92773" y="61044"/>
                </a:cubicBezTo>
                <a:cubicBezTo>
                  <a:pt x="72136" y="45169"/>
                  <a:pt x="-8298" y="-6689"/>
                  <a:pt x="698" y="7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 1274">
            <a:extLst>
              <a:ext uri="{FF2B5EF4-FFF2-40B4-BE49-F238E27FC236}">
                <a16:creationId xmlns:a16="http://schemas.microsoft.com/office/drawing/2014/main" id="{3C12DE4D-BA3D-EC19-CB8E-4DF177D0196E}"/>
              </a:ext>
            </a:extLst>
          </p:cNvPr>
          <p:cNvSpPr/>
          <p:nvPr/>
        </p:nvSpPr>
        <p:spPr>
          <a:xfrm>
            <a:off x="1425575" y="3263471"/>
            <a:ext cx="160085" cy="159222"/>
          </a:xfrm>
          <a:custGeom>
            <a:avLst/>
            <a:gdLst>
              <a:gd name="connsiteX0" fmla="*/ 38100 w 160085"/>
              <a:gd name="connsiteY0" fmla="*/ 429 h 159222"/>
              <a:gd name="connsiteX1" fmla="*/ 0 w 160085"/>
              <a:gd name="connsiteY1" fmla="*/ 60754 h 159222"/>
              <a:gd name="connsiteX2" fmla="*/ 38100 w 160085"/>
              <a:gd name="connsiteY2" fmla="*/ 124254 h 159222"/>
              <a:gd name="connsiteX3" fmla="*/ 12700 w 160085"/>
              <a:gd name="connsiteY3" fmla="*/ 130604 h 159222"/>
              <a:gd name="connsiteX4" fmla="*/ 158750 w 160085"/>
              <a:gd name="connsiteY4" fmla="*/ 159179 h 159222"/>
              <a:gd name="connsiteX5" fmla="*/ 82550 w 160085"/>
              <a:gd name="connsiteY5" fmla="*/ 136954 h 159222"/>
              <a:gd name="connsiteX6" fmla="*/ 38100 w 160085"/>
              <a:gd name="connsiteY6" fmla="*/ 130604 h 159222"/>
              <a:gd name="connsiteX7" fmla="*/ 66675 w 160085"/>
              <a:gd name="connsiteY7" fmla="*/ 44879 h 159222"/>
              <a:gd name="connsiteX8" fmla="*/ 15875 w 160085"/>
              <a:gd name="connsiteY8" fmla="*/ 92504 h 159222"/>
              <a:gd name="connsiteX9" fmla="*/ 38100 w 160085"/>
              <a:gd name="connsiteY9" fmla="*/ 429 h 159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0085" h="159222">
                <a:moveTo>
                  <a:pt x="38100" y="429"/>
                </a:moveTo>
                <a:cubicBezTo>
                  <a:pt x="35454" y="-4863"/>
                  <a:pt x="0" y="40117"/>
                  <a:pt x="0" y="60754"/>
                </a:cubicBezTo>
                <a:cubicBezTo>
                  <a:pt x="0" y="81391"/>
                  <a:pt x="35983" y="112612"/>
                  <a:pt x="38100" y="124254"/>
                </a:cubicBezTo>
                <a:cubicBezTo>
                  <a:pt x="40217" y="135896"/>
                  <a:pt x="-7408" y="124783"/>
                  <a:pt x="12700" y="130604"/>
                </a:cubicBezTo>
                <a:cubicBezTo>
                  <a:pt x="32808" y="136425"/>
                  <a:pt x="147108" y="158121"/>
                  <a:pt x="158750" y="159179"/>
                </a:cubicBezTo>
                <a:cubicBezTo>
                  <a:pt x="170392" y="160237"/>
                  <a:pt x="102658" y="141716"/>
                  <a:pt x="82550" y="136954"/>
                </a:cubicBezTo>
                <a:cubicBezTo>
                  <a:pt x="62442" y="132192"/>
                  <a:pt x="40746" y="145950"/>
                  <a:pt x="38100" y="130604"/>
                </a:cubicBezTo>
                <a:cubicBezTo>
                  <a:pt x="35454" y="115258"/>
                  <a:pt x="70379" y="51229"/>
                  <a:pt x="66675" y="44879"/>
                </a:cubicBezTo>
                <a:cubicBezTo>
                  <a:pt x="62971" y="38529"/>
                  <a:pt x="23813" y="94092"/>
                  <a:pt x="15875" y="92504"/>
                </a:cubicBezTo>
                <a:cubicBezTo>
                  <a:pt x="7937" y="90916"/>
                  <a:pt x="40746" y="5721"/>
                  <a:pt x="38100" y="4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 1275">
            <a:extLst>
              <a:ext uri="{FF2B5EF4-FFF2-40B4-BE49-F238E27FC236}">
                <a16:creationId xmlns:a16="http://schemas.microsoft.com/office/drawing/2014/main" id="{70B283DE-1690-4926-8863-6DE75C4E4AE7}"/>
              </a:ext>
            </a:extLst>
          </p:cNvPr>
          <p:cNvSpPr/>
          <p:nvPr/>
        </p:nvSpPr>
        <p:spPr>
          <a:xfrm>
            <a:off x="1523802" y="3285927"/>
            <a:ext cx="100393" cy="136727"/>
          </a:xfrm>
          <a:custGeom>
            <a:avLst/>
            <a:gdLst>
              <a:gd name="connsiteX0" fmla="*/ 198 w 100393"/>
              <a:gd name="connsiteY0" fmla="*/ 198 h 136727"/>
              <a:gd name="connsiteX1" fmla="*/ 60523 w 100393"/>
              <a:gd name="connsiteY1" fmla="*/ 38298 h 136727"/>
              <a:gd name="connsiteX2" fmla="*/ 89098 w 100393"/>
              <a:gd name="connsiteY2" fmla="*/ 98623 h 136727"/>
              <a:gd name="connsiteX3" fmla="*/ 95448 w 100393"/>
              <a:gd name="connsiteY3" fmla="*/ 73223 h 136727"/>
              <a:gd name="connsiteX4" fmla="*/ 98623 w 100393"/>
              <a:gd name="connsiteY4" fmla="*/ 136723 h 136727"/>
              <a:gd name="connsiteX5" fmla="*/ 98623 w 100393"/>
              <a:gd name="connsiteY5" fmla="*/ 76398 h 136727"/>
              <a:gd name="connsiteX6" fmla="*/ 76398 w 100393"/>
              <a:gd name="connsiteY6" fmla="*/ 22423 h 136727"/>
              <a:gd name="connsiteX7" fmla="*/ 82748 w 100393"/>
              <a:gd name="connsiteY7" fmla="*/ 54173 h 136727"/>
              <a:gd name="connsiteX8" fmla="*/ 198 w 100393"/>
              <a:gd name="connsiteY8" fmla="*/ 198 h 13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393" h="136727">
                <a:moveTo>
                  <a:pt x="198" y="198"/>
                </a:moveTo>
                <a:cubicBezTo>
                  <a:pt x="-3506" y="-2448"/>
                  <a:pt x="45706" y="21894"/>
                  <a:pt x="60523" y="38298"/>
                </a:cubicBezTo>
                <a:cubicBezTo>
                  <a:pt x="75340" y="54702"/>
                  <a:pt x="83277" y="92802"/>
                  <a:pt x="89098" y="98623"/>
                </a:cubicBezTo>
                <a:cubicBezTo>
                  <a:pt x="94919" y="104444"/>
                  <a:pt x="93861" y="66873"/>
                  <a:pt x="95448" y="73223"/>
                </a:cubicBezTo>
                <a:cubicBezTo>
                  <a:pt x="97036" y="79573"/>
                  <a:pt x="98094" y="136194"/>
                  <a:pt x="98623" y="136723"/>
                </a:cubicBezTo>
                <a:cubicBezTo>
                  <a:pt x="99152" y="137252"/>
                  <a:pt x="102327" y="95448"/>
                  <a:pt x="98623" y="76398"/>
                </a:cubicBezTo>
                <a:cubicBezTo>
                  <a:pt x="94919" y="57348"/>
                  <a:pt x="79044" y="26127"/>
                  <a:pt x="76398" y="22423"/>
                </a:cubicBezTo>
                <a:cubicBezTo>
                  <a:pt x="73752" y="18719"/>
                  <a:pt x="96506" y="57877"/>
                  <a:pt x="82748" y="54173"/>
                </a:cubicBezTo>
                <a:cubicBezTo>
                  <a:pt x="68990" y="50469"/>
                  <a:pt x="3902" y="2844"/>
                  <a:pt x="198" y="1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 1276">
            <a:extLst>
              <a:ext uri="{FF2B5EF4-FFF2-40B4-BE49-F238E27FC236}">
                <a16:creationId xmlns:a16="http://schemas.microsoft.com/office/drawing/2014/main" id="{A06C0E47-44C8-40AF-5171-011803374F1A}"/>
              </a:ext>
            </a:extLst>
          </p:cNvPr>
          <p:cNvSpPr/>
          <p:nvPr/>
        </p:nvSpPr>
        <p:spPr>
          <a:xfrm>
            <a:off x="1425568" y="3441258"/>
            <a:ext cx="85748" cy="387820"/>
          </a:xfrm>
          <a:custGeom>
            <a:avLst/>
            <a:gdLst>
              <a:gd name="connsiteX0" fmla="*/ 7 w 85748"/>
              <a:gd name="connsiteY0" fmla="*/ 442 h 387820"/>
              <a:gd name="connsiteX1" fmla="*/ 41282 w 85748"/>
              <a:gd name="connsiteY1" fmla="*/ 171892 h 387820"/>
              <a:gd name="connsiteX2" fmla="*/ 82557 w 85748"/>
              <a:gd name="connsiteY2" fmla="*/ 302067 h 387820"/>
              <a:gd name="connsiteX3" fmla="*/ 73032 w 85748"/>
              <a:gd name="connsiteY3" fmla="*/ 270317 h 387820"/>
              <a:gd name="connsiteX4" fmla="*/ 85732 w 85748"/>
              <a:gd name="connsiteY4" fmla="*/ 387792 h 387820"/>
              <a:gd name="connsiteX5" fmla="*/ 69857 w 85748"/>
              <a:gd name="connsiteY5" fmla="*/ 279842 h 387820"/>
              <a:gd name="connsiteX6" fmla="*/ 44457 w 85748"/>
              <a:gd name="connsiteY6" fmla="*/ 127442 h 387820"/>
              <a:gd name="connsiteX7" fmla="*/ 7 w 85748"/>
              <a:gd name="connsiteY7" fmla="*/ 442 h 387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748" h="387820">
                <a:moveTo>
                  <a:pt x="7" y="442"/>
                </a:moveTo>
                <a:cubicBezTo>
                  <a:pt x="-522" y="7850"/>
                  <a:pt x="27524" y="121621"/>
                  <a:pt x="41282" y="171892"/>
                </a:cubicBezTo>
                <a:cubicBezTo>
                  <a:pt x="55040" y="222163"/>
                  <a:pt x="77265" y="285663"/>
                  <a:pt x="82557" y="302067"/>
                </a:cubicBezTo>
                <a:cubicBezTo>
                  <a:pt x="87849" y="318471"/>
                  <a:pt x="72503" y="256030"/>
                  <a:pt x="73032" y="270317"/>
                </a:cubicBezTo>
                <a:cubicBezTo>
                  <a:pt x="73561" y="284605"/>
                  <a:pt x="86261" y="386205"/>
                  <a:pt x="85732" y="387792"/>
                </a:cubicBezTo>
                <a:cubicBezTo>
                  <a:pt x="85203" y="389379"/>
                  <a:pt x="76736" y="323234"/>
                  <a:pt x="69857" y="279842"/>
                </a:cubicBezTo>
                <a:cubicBezTo>
                  <a:pt x="62978" y="236450"/>
                  <a:pt x="54511" y="174538"/>
                  <a:pt x="44457" y="127442"/>
                </a:cubicBezTo>
                <a:cubicBezTo>
                  <a:pt x="34403" y="80346"/>
                  <a:pt x="536" y="-6966"/>
                  <a:pt x="7" y="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 1277">
            <a:extLst>
              <a:ext uri="{FF2B5EF4-FFF2-40B4-BE49-F238E27FC236}">
                <a16:creationId xmlns:a16="http://schemas.microsoft.com/office/drawing/2014/main" id="{3BBC04B3-5EAF-0F3F-C373-501AAF9D1648}"/>
              </a:ext>
            </a:extLst>
          </p:cNvPr>
          <p:cNvSpPr/>
          <p:nvPr/>
        </p:nvSpPr>
        <p:spPr>
          <a:xfrm>
            <a:off x="1490425" y="3418608"/>
            <a:ext cx="59510" cy="270898"/>
          </a:xfrm>
          <a:custGeom>
            <a:avLst/>
            <a:gdLst>
              <a:gd name="connsiteX0" fmla="*/ 58975 w 59510"/>
              <a:gd name="connsiteY0" fmla="*/ 51667 h 270898"/>
              <a:gd name="connsiteX1" fmla="*/ 39925 w 59510"/>
              <a:gd name="connsiteY1" fmla="*/ 105642 h 270898"/>
              <a:gd name="connsiteX2" fmla="*/ 52625 w 59510"/>
              <a:gd name="connsiteY2" fmla="*/ 191367 h 270898"/>
              <a:gd name="connsiteX3" fmla="*/ 36750 w 59510"/>
              <a:gd name="connsiteY3" fmla="*/ 159617 h 270898"/>
              <a:gd name="connsiteX4" fmla="*/ 55800 w 59510"/>
              <a:gd name="connsiteY4" fmla="*/ 270742 h 270898"/>
              <a:gd name="connsiteX5" fmla="*/ 33575 w 59510"/>
              <a:gd name="connsiteY5" fmla="*/ 181842 h 270898"/>
              <a:gd name="connsiteX6" fmla="*/ 1825 w 59510"/>
              <a:gd name="connsiteY6" fmla="*/ 92942 h 270898"/>
              <a:gd name="connsiteX7" fmla="*/ 5000 w 59510"/>
              <a:gd name="connsiteY7" fmla="*/ 867 h 270898"/>
              <a:gd name="connsiteX8" fmla="*/ 14525 w 59510"/>
              <a:gd name="connsiteY8" fmla="*/ 150092 h 270898"/>
              <a:gd name="connsiteX9" fmla="*/ 58975 w 59510"/>
              <a:gd name="connsiteY9" fmla="*/ 51667 h 27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510" h="270898">
                <a:moveTo>
                  <a:pt x="58975" y="51667"/>
                </a:moveTo>
                <a:cubicBezTo>
                  <a:pt x="63208" y="44259"/>
                  <a:pt x="40983" y="82359"/>
                  <a:pt x="39925" y="105642"/>
                </a:cubicBezTo>
                <a:cubicBezTo>
                  <a:pt x="38867" y="128925"/>
                  <a:pt x="53154" y="182371"/>
                  <a:pt x="52625" y="191367"/>
                </a:cubicBezTo>
                <a:cubicBezTo>
                  <a:pt x="52096" y="200363"/>
                  <a:pt x="36221" y="146388"/>
                  <a:pt x="36750" y="159617"/>
                </a:cubicBezTo>
                <a:cubicBezTo>
                  <a:pt x="37279" y="172846"/>
                  <a:pt x="56329" y="267038"/>
                  <a:pt x="55800" y="270742"/>
                </a:cubicBezTo>
                <a:cubicBezTo>
                  <a:pt x="55271" y="274446"/>
                  <a:pt x="42571" y="211475"/>
                  <a:pt x="33575" y="181842"/>
                </a:cubicBezTo>
                <a:cubicBezTo>
                  <a:pt x="24579" y="152209"/>
                  <a:pt x="6587" y="123105"/>
                  <a:pt x="1825" y="92942"/>
                </a:cubicBezTo>
                <a:cubicBezTo>
                  <a:pt x="-2938" y="62780"/>
                  <a:pt x="2883" y="-8658"/>
                  <a:pt x="5000" y="867"/>
                </a:cubicBezTo>
                <a:cubicBezTo>
                  <a:pt x="7117" y="10392"/>
                  <a:pt x="8175" y="134746"/>
                  <a:pt x="14525" y="150092"/>
                </a:cubicBezTo>
                <a:cubicBezTo>
                  <a:pt x="20875" y="165438"/>
                  <a:pt x="54742" y="59075"/>
                  <a:pt x="58975" y="516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 1278">
            <a:extLst>
              <a:ext uri="{FF2B5EF4-FFF2-40B4-BE49-F238E27FC236}">
                <a16:creationId xmlns:a16="http://schemas.microsoft.com/office/drawing/2014/main" id="{25E87248-FCD0-A24E-7F55-2EB33408EF84}"/>
              </a:ext>
            </a:extLst>
          </p:cNvPr>
          <p:cNvSpPr/>
          <p:nvPr/>
        </p:nvSpPr>
        <p:spPr>
          <a:xfrm>
            <a:off x="1603368" y="3482819"/>
            <a:ext cx="35740" cy="343781"/>
          </a:xfrm>
          <a:custGeom>
            <a:avLst/>
            <a:gdLst>
              <a:gd name="connsiteX0" fmla="*/ 7 w 35740"/>
              <a:gd name="connsiteY0" fmla="*/ 156 h 343781"/>
              <a:gd name="connsiteX1" fmla="*/ 34932 w 35740"/>
              <a:gd name="connsiteY1" fmla="*/ 133506 h 343781"/>
              <a:gd name="connsiteX2" fmla="*/ 25407 w 35740"/>
              <a:gd name="connsiteY2" fmla="*/ 263681 h 343781"/>
              <a:gd name="connsiteX3" fmla="*/ 34932 w 35740"/>
              <a:gd name="connsiteY3" fmla="*/ 231931 h 343781"/>
              <a:gd name="connsiteX4" fmla="*/ 25407 w 35740"/>
              <a:gd name="connsiteY4" fmla="*/ 343056 h 343781"/>
              <a:gd name="connsiteX5" fmla="*/ 31757 w 35740"/>
              <a:gd name="connsiteY5" fmla="*/ 168431 h 343781"/>
              <a:gd name="connsiteX6" fmla="*/ 28582 w 35740"/>
              <a:gd name="connsiteY6" fmla="*/ 44606 h 343781"/>
              <a:gd name="connsiteX7" fmla="*/ 31757 w 35740"/>
              <a:gd name="connsiteY7" fmla="*/ 104931 h 343781"/>
              <a:gd name="connsiteX8" fmla="*/ 7 w 35740"/>
              <a:gd name="connsiteY8" fmla="*/ 156 h 34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740" h="343781">
                <a:moveTo>
                  <a:pt x="7" y="156"/>
                </a:moveTo>
                <a:cubicBezTo>
                  <a:pt x="536" y="4919"/>
                  <a:pt x="30699" y="89585"/>
                  <a:pt x="34932" y="133506"/>
                </a:cubicBezTo>
                <a:cubicBezTo>
                  <a:pt x="39165" y="177427"/>
                  <a:pt x="25407" y="247277"/>
                  <a:pt x="25407" y="263681"/>
                </a:cubicBezTo>
                <a:cubicBezTo>
                  <a:pt x="25407" y="280085"/>
                  <a:pt x="34932" y="218702"/>
                  <a:pt x="34932" y="231931"/>
                </a:cubicBezTo>
                <a:cubicBezTo>
                  <a:pt x="34932" y="245160"/>
                  <a:pt x="25936" y="353639"/>
                  <a:pt x="25407" y="343056"/>
                </a:cubicBezTo>
                <a:cubicBezTo>
                  <a:pt x="24878" y="332473"/>
                  <a:pt x="31228" y="218173"/>
                  <a:pt x="31757" y="168431"/>
                </a:cubicBezTo>
                <a:cubicBezTo>
                  <a:pt x="32286" y="118689"/>
                  <a:pt x="28582" y="55189"/>
                  <a:pt x="28582" y="44606"/>
                </a:cubicBezTo>
                <a:cubicBezTo>
                  <a:pt x="28582" y="34023"/>
                  <a:pt x="37049" y="109164"/>
                  <a:pt x="31757" y="104931"/>
                </a:cubicBezTo>
                <a:cubicBezTo>
                  <a:pt x="26465" y="100698"/>
                  <a:pt x="-522" y="-4607"/>
                  <a:pt x="7" y="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 1279">
            <a:extLst>
              <a:ext uri="{FF2B5EF4-FFF2-40B4-BE49-F238E27FC236}">
                <a16:creationId xmlns:a16="http://schemas.microsoft.com/office/drawing/2014/main" id="{14D13CCF-2FB9-18E8-D134-68FBEE2D0946}"/>
              </a:ext>
            </a:extLst>
          </p:cNvPr>
          <p:cNvSpPr/>
          <p:nvPr/>
        </p:nvSpPr>
        <p:spPr>
          <a:xfrm>
            <a:off x="1657292" y="3497378"/>
            <a:ext cx="46982" cy="589626"/>
          </a:xfrm>
          <a:custGeom>
            <a:avLst/>
            <a:gdLst>
              <a:gd name="connsiteX0" fmla="*/ 58 w 46982"/>
              <a:gd name="connsiteY0" fmla="*/ 1472 h 589626"/>
              <a:gd name="connsiteX1" fmla="*/ 34983 w 46982"/>
              <a:gd name="connsiteY1" fmla="*/ 366597 h 589626"/>
              <a:gd name="connsiteX2" fmla="*/ 31808 w 46982"/>
              <a:gd name="connsiteY2" fmla="*/ 322147 h 589626"/>
              <a:gd name="connsiteX3" fmla="*/ 41333 w 46982"/>
              <a:gd name="connsiteY3" fmla="*/ 445972 h 589626"/>
              <a:gd name="connsiteX4" fmla="*/ 44508 w 46982"/>
              <a:gd name="connsiteY4" fmla="*/ 572972 h 589626"/>
              <a:gd name="connsiteX5" fmla="*/ 44508 w 46982"/>
              <a:gd name="connsiteY5" fmla="*/ 525347 h 589626"/>
              <a:gd name="connsiteX6" fmla="*/ 58 w 46982"/>
              <a:gd name="connsiteY6" fmla="*/ 1472 h 58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982" h="589626">
                <a:moveTo>
                  <a:pt x="58" y="1472"/>
                </a:moveTo>
                <a:cubicBezTo>
                  <a:pt x="-1530" y="-24986"/>
                  <a:pt x="29691" y="313151"/>
                  <a:pt x="34983" y="366597"/>
                </a:cubicBezTo>
                <a:cubicBezTo>
                  <a:pt x="40275" y="420043"/>
                  <a:pt x="30750" y="308918"/>
                  <a:pt x="31808" y="322147"/>
                </a:cubicBezTo>
                <a:cubicBezTo>
                  <a:pt x="32866" y="335376"/>
                  <a:pt x="39216" y="404168"/>
                  <a:pt x="41333" y="445972"/>
                </a:cubicBezTo>
                <a:cubicBezTo>
                  <a:pt x="43450" y="487776"/>
                  <a:pt x="44508" y="572972"/>
                  <a:pt x="44508" y="572972"/>
                </a:cubicBezTo>
                <a:cubicBezTo>
                  <a:pt x="45037" y="586201"/>
                  <a:pt x="49800" y="619539"/>
                  <a:pt x="44508" y="525347"/>
                </a:cubicBezTo>
                <a:cubicBezTo>
                  <a:pt x="39216" y="431155"/>
                  <a:pt x="1646" y="27930"/>
                  <a:pt x="58" y="14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 1280">
            <a:extLst>
              <a:ext uri="{FF2B5EF4-FFF2-40B4-BE49-F238E27FC236}">
                <a16:creationId xmlns:a16="http://schemas.microsoft.com/office/drawing/2014/main" id="{17A501CF-FE04-F40D-AA51-F80A5B37099F}"/>
              </a:ext>
            </a:extLst>
          </p:cNvPr>
          <p:cNvSpPr/>
          <p:nvPr/>
        </p:nvSpPr>
        <p:spPr>
          <a:xfrm>
            <a:off x="1413817" y="3510954"/>
            <a:ext cx="70794" cy="435926"/>
          </a:xfrm>
          <a:custGeom>
            <a:avLst/>
            <a:gdLst>
              <a:gd name="connsiteX0" fmla="*/ 18108 w 70794"/>
              <a:gd name="connsiteY0" fmla="*/ 596 h 435926"/>
              <a:gd name="connsiteX1" fmla="*/ 27633 w 70794"/>
              <a:gd name="connsiteY1" fmla="*/ 149821 h 435926"/>
              <a:gd name="connsiteX2" fmla="*/ 62558 w 70794"/>
              <a:gd name="connsiteY2" fmla="*/ 283171 h 435926"/>
              <a:gd name="connsiteX3" fmla="*/ 65733 w 70794"/>
              <a:gd name="connsiteY3" fmla="*/ 432396 h 435926"/>
              <a:gd name="connsiteX4" fmla="*/ 68908 w 70794"/>
              <a:gd name="connsiteY4" fmla="*/ 375246 h 435926"/>
              <a:gd name="connsiteX5" fmla="*/ 33983 w 70794"/>
              <a:gd name="connsiteY5" fmla="*/ 222846 h 435926"/>
              <a:gd name="connsiteX6" fmla="*/ 2233 w 70794"/>
              <a:gd name="connsiteY6" fmla="*/ 146646 h 435926"/>
              <a:gd name="connsiteX7" fmla="*/ 5408 w 70794"/>
              <a:gd name="connsiteY7" fmla="*/ 99021 h 435926"/>
              <a:gd name="connsiteX8" fmla="*/ 18108 w 70794"/>
              <a:gd name="connsiteY8" fmla="*/ 596 h 43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794" h="435926">
                <a:moveTo>
                  <a:pt x="18108" y="596"/>
                </a:moveTo>
                <a:cubicBezTo>
                  <a:pt x="21812" y="9063"/>
                  <a:pt x="20225" y="102725"/>
                  <a:pt x="27633" y="149821"/>
                </a:cubicBezTo>
                <a:cubicBezTo>
                  <a:pt x="35041" y="196917"/>
                  <a:pt x="56208" y="236075"/>
                  <a:pt x="62558" y="283171"/>
                </a:cubicBezTo>
                <a:cubicBezTo>
                  <a:pt x="68908" y="330267"/>
                  <a:pt x="64675" y="417050"/>
                  <a:pt x="65733" y="432396"/>
                </a:cubicBezTo>
                <a:cubicBezTo>
                  <a:pt x="66791" y="447742"/>
                  <a:pt x="74200" y="410171"/>
                  <a:pt x="68908" y="375246"/>
                </a:cubicBezTo>
                <a:cubicBezTo>
                  <a:pt x="63616" y="340321"/>
                  <a:pt x="45095" y="260946"/>
                  <a:pt x="33983" y="222846"/>
                </a:cubicBezTo>
                <a:cubicBezTo>
                  <a:pt x="22871" y="184746"/>
                  <a:pt x="6995" y="167283"/>
                  <a:pt x="2233" y="146646"/>
                </a:cubicBezTo>
                <a:cubicBezTo>
                  <a:pt x="-2529" y="126009"/>
                  <a:pt x="1175" y="121775"/>
                  <a:pt x="5408" y="99021"/>
                </a:cubicBezTo>
                <a:cubicBezTo>
                  <a:pt x="9641" y="76267"/>
                  <a:pt x="14404" y="-7871"/>
                  <a:pt x="18108" y="5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 1281">
            <a:extLst>
              <a:ext uri="{FF2B5EF4-FFF2-40B4-BE49-F238E27FC236}">
                <a16:creationId xmlns:a16="http://schemas.microsoft.com/office/drawing/2014/main" id="{A57C2068-9101-DE72-A539-AC836DC7EE09}"/>
              </a:ext>
            </a:extLst>
          </p:cNvPr>
          <p:cNvSpPr/>
          <p:nvPr/>
        </p:nvSpPr>
        <p:spPr>
          <a:xfrm>
            <a:off x="1462296" y="3600441"/>
            <a:ext cx="77993" cy="258605"/>
          </a:xfrm>
          <a:custGeom>
            <a:avLst/>
            <a:gdLst>
              <a:gd name="connsiteX0" fmla="*/ 7729 w 77993"/>
              <a:gd name="connsiteY0" fmla="*/ 9 h 258605"/>
              <a:gd name="connsiteX1" fmla="*/ 4554 w 77993"/>
              <a:gd name="connsiteY1" fmla="*/ 133359 h 258605"/>
              <a:gd name="connsiteX2" fmla="*/ 77579 w 77993"/>
              <a:gd name="connsiteY2" fmla="*/ 257184 h 258605"/>
              <a:gd name="connsiteX3" fmla="*/ 33129 w 77993"/>
              <a:gd name="connsiteY3" fmla="*/ 196859 h 258605"/>
              <a:gd name="connsiteX4" fmla="*/ 7729 w 77993"/>
              <a:gd name="connsiteY4" fmla="*/ 139709 h 258605"/>
              <a:gd name="connsiteX5" fmla="*/ 7729 w 77993"/>
              <a:gd name="connsiteY5" fmla="*/ 9 h 258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993" h="258605">
                <a:moveTo>
                  <a:pt x="7729" y="9"/>
                </a:moveTo>
                <a:cubicBezTo>
                  <a:pt x="7200" y="-1049"/>
                  <a:pt x="-7088" y="90497"/>
                  <a:pt x="4554" y="133359"/>
                </a:cubicBezTo>
                <a:cubicBezTo>
                  <a:pt x="16196" y="176221"/>
                  <a:pt x="72817" y="246601"/>
                  <a:pt x="77579" y="257184"/>
                </a:cubicBezTo>
                <a:cubicBezTo>
                  <a:pt x="82342" y="267767"/>
                  <a:pt x="44771" y="216438"/>
                  <a:pt x="33129" y="196859"/>
                </a:cubicBezTo>
                <a:cubicBezTo>
                  <a:pt x="21487" y="177280"/>
                  <a:pt x="12491" y="168284"/>
                  <a:pt x="7729" y="139709"/>
                </a:cubicBezTo>
                <a:cubicBezTo>
                  <a:pt x="2967" y="111134"/>
                  <a:pt x="8258" y="1067"/>
                  <a:pt x="7729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 1282">
            <a:extLst>
              <a:ext uri="{FF2B5EF4-FFF2-40B4-BE49-F238E27FC236}">
                <a16:creationId xmlns:a16="http://schemas.microsoft.com/office/drawing/2014/main" id="{B14BE4CC-6BE4-32E3-CA9F-38BFF5EEE5A8}"/>
              </a:ext>
            </a:extLst>
          </p:cNvPr>
          <p:cNvSpPr/>
          <p:nvPr/>
        </p:nvSpPr>
        <p:spPr>
          <a:xfrm>
            <a:off x="1487148" y="3923190"/>
            <a:ext cx="236877" cy="106076"/>
          </a:xfrm>
          <a:custGeom>
            <a:avLst/>
            <a:gdLst>
              <a:gd name="connsiteX0" fmla="*/ 1927 w 236877"/>
              <a:gd name="connsiteY0" fmla="*/ 105885 h 106076"/>
              <a:gd name="connsiteX1" fmla="*/ 74952 w 236877"/>
              <a:gd name="connsiteY1" fmla="*/ 29685 h 106076"/>
              <a:gd name="connsiteX2" fmla="*/ 170202 w 236877"/>
              <a:gd name="connsiteY2" fmla="*/ 26510 h 106076"/>
              <a:gd name="connsiteX3" fmla="*/ 154327 w 236877"/>
              <a:gd name="connsiteY3" fmla="*/ 1110 h 106076"/>
              <a:gd name="connsiteX4" fmla="*/ 236877 w 236877"/>
              <a:gd name="connsiteY4" fmla="*/ 13810 h 106076"/>
              <a:gd name="connsiteX5" fmla="*/ 154327 w 236877"/>
              <a:gd name="connsiteY5" fmla="*/ 4285 h 106076"/>
              <a:gd name="connsiteX6" fmla="*/ 1927 w 236877"/>
              <a:gd name="connsiteY6" fmla="*/ 105885 h 106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877" h="106076">
                <a:moveTo>
                  <a:pt x="1927" y="105885"/>
                </a:moveTo>
                <a:cubicBezTo>
                  <a:pt x="-11302" y="110118"/>
                  <a:pt x="46906" y="42914"/>
                  <a:pt x="74952" y="29685"/>
                </a:cubicBezTo>
                <a:cubicBezTo>
                  <a:pt x="102998" y="16456"/>
                  <a:pt x="156973" y="31272"/>
                  <a:pt x="170202" y="26510"/>
                </a:cubicBezTo>
                <a:cubicBezTo>
                  <a:pt x="183431" y="21748"/>
                  <a:pt x="143215" y="3227"/>
                  <a:pt x="154327" y="1110"/>
                </a:cubicBezTo>
                <a:cubicBezTo>
                  <a:pt x="165439" y="-1007"/>
                  <a:pt x="236877" y="13281"/>
                  <a:pt x="236877" y="13810"/>
                </a:cubicBezTo>
                <a:cubicBezTo>
                  <a:pt x="236877" y="14339"/>
                  <a:pt x="192956" y="-9473"/>
                  <a:pt x="154327" y="4285"/>
                </a:cubicBezTo>
                <a:cubicBezTo>
                  <a:pt x="115698" y="18043"/>
                  <a:pt x="15156" y="101652"/>
                  <a:pt x="1927" y="1058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 1283">
            <a:extLst>
              <a:ext uri="{FF2B5EF4-FFF2-40B4-BE49-F238E27FC236}">
                <a16:creationId xmlns:a16="http://schemas.microsoft.com/office/drawing/2014/main" id="{E1E5C385-0B0D-4EDE-255D-FF7684A9F9CB}"/>
              </a:ext>
            </a:extLst>
          </p:cNvPr>
          <p:cNvSpPr/>
          <p:nvPr/>
        </p:nvSpPr>
        <p:spPr>
          <a:xfrm>
            <a:off x="1481079" y="4003300"/>
            <a:ext cx="233745" cy="113768"/>
          </a:xfrm>
          <a:custGeom>
            <a:avLst/>
            <a:gdLst>
              <a:gd name="connsiteX0" fmla="*/ 1646 w 233745"/>
              <a:gd name="connsiteY0" fmla="*/ 375 h 113768"/>
              <a:gd name="connsiteX1" fmla="*/ 90546 w 233745"/>
              <a:gd name="connsiteY1" fmla="*/ 79750 h 113768"/>
              <a:gd name="connsiteX2" fmla="*/ 125471 w 233745"/>
              <a:gd name="connsiteY2" fmla="*/ 98800 h 113768"/>
              <a:gd name="connsiteX3" fmla="*/ 233421 w 233745"/>
              <a:gd name="connsiteY3" fmla="*/ 44825 h 113768"/>
              <a:gd name="connsiteX4" fmla="*/ 157221 w 233745"/>
              <a:gd name="connsiteY4" fmla="*/ 95625 h 113768"/>
              <a:gd name="connsiteX5" fmla="*/ 109596 w 233745"/>
              <a:gd name="connsiteY5" fmla="*/ 111500 h 113768"/>
              <a:gd name="connsiteX6" fmla="*/ 36571 w 233745"/>
              <a:gd name="connsiteY6" fmla="*/ 51175 h 113768"/>
              <a:gd name="connsiteX7" fmla="*/ 1646 w 233745"/>
              <a:gd name="connsiteY7" fmla="*/ 375 h 11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3745" h="113768">
                <a:moveTo>
                  <a:pt x="1646" y="375"/>
                </a:moveTo>
                <a:cubicBezTo>
                  <a:pt x="10642" y="5137"/>
                  <a:pt x="69909" y="63346"/>
                  <a:pt x="90546" y="79750"/>
                </a:cubicBezTo>
                <a:cubicBezTo>
                  <a:pt x="111183" y="96154"/>
                  <a:pt x="101658" y="104621"/>
                  <a:pt x="125471" y="98800"/>
                </a:cubicBezTo>
                <a:cubicBezTo>
                  <a:pt x="149284" y="92979"/>
                  <a:pt x="228129" y="45354"/>
                  <a:pt x="233421" y="44825"/>
                </a:cubicBezTo>
                <a:cubicBezTo>
                  <a:pt x="238713" y="44296"/>
                  <a:pt x="177858" y="84513"/>
                  <a:pt x="157221" y="95625"/>
                </a:cubicBezTo>
                <a:cubicBezTo>
                  <a:pt x="136584" y="106737"/>
                  <a:pt x="129704" y="118908"/>
                  <a:pt x="109596" y="111500"/>
                </a:cubicBezTo>
                <a:cubicBezTo>
                  <a:pt x="89488" y="104092"/>
                  <a:pt x="50329" y="64933"/>
                  <a:pt x="36571" y="51175"/>
                </a:cubicBezTo>
                <a:cubicBezTo>
                  <a:pt x="22813" y="37417"/>
                  <a:pt x="-7350" y="-4387"/>
                  <a:pt x="1646" y="3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 1284">
            <a:extLst>
              <a:ext uri="{FF2B5EF4-FFF2-40B4-BE49-F238E27FC236}">
                <a16:creationId xmlns:a16="http://schemas.microsoft.com/office/drawing/2014/main" id="{E99FB88C-C295-E578-5BF5-63FFE274C190}"/>
              </a:ext>
            </a:extLst>
          </p:cNvPr>
          <p:cNvSpPr/>
          <p:nvPr/>
        </p:nvSpPr>
        <p:spPr>
          <a:xfrm>
            <a:off x="1673165" y="3909267"/>
            <a:ext cx="44637" cy="201136"/>
          </a:xfrm>
          <a:custGeom>
            <a:avLst/>
            <a:gdLst>
              <a:gd name="connsiteX0" fmla="*/ 60 w 44637"/>
              <a:gd name="connsiteY0" fmla="*/ 2333 h 201136"/>
              <a:gd name="connsiteX1" fmla="*/ 34985 w 44637"/>
              <a:gd name="connsiteY1" fmla="*/ 183308 h 201136"/>
              <a:gd name="connsiteX2" fmla="*/ 38160 w 44637"/>
              <a:gd name="connsiteY2" fmla="*/ 183308 h 201136"/>
              <a:gd name="connsiteX3" fmla="*/ 44510 w 44637"/>
              <a:gd name="connsiteY3" fmla="*/ 84883 h 201136"/>
              <a:gd name="connsiteX4" fmla="*/ 60 w 44637"/>
              <a:gd name="connsiteY4" fmla="*/ 2333 h 20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37" h="201136">
                <a:moveTo>
                  <a:pt x="60" y="2333"/>
                </a:moveTo>
                <a:cubicBezTo>
                  <a:pt x="-1527" y="18737"/>
                  <a:pt x="28635" y="153146"/>
                  <a:pt x="34985" y="183308"/>
                </a:cubicBezTo>
                <a:cubicBezTo>
                  <a:pt x="41335" y="213470"/>
                  <a:pt x="36573" y="199712"/>
                  <a:pt x="38160" y="183308"/>
                </a:cubicBezTo>
                <a:cubicBezTo>
                  <a:pt x="39747" y="166904"/>
                  <a:pt x="45568" y="109225"/>
                  <a:pt x="44510" y="84883"/>
                </a:cubicBezTo>
                <a:cubicBezTo>
                  <a:pt x="43452" y="60541"/>
                  <a:pt x="1647" y="-14071"/>
                  <a:pt x="60" y="2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 1285">
            <a:extLst>
              <a:ext uri="{FF2B5EF4-FFF2-40B4-BE49-F238E27FC236}">
                <a16:creationId xmlns:a16="http://schemas.microsoft.com/office/drawing/2014/main" id="{793E4F52-5FDE-B710-0F6D-3BF06CECF731}"/>
              </a:ext>
            </a:extLst>
          </p:cNvPr>
          <p:cNvSpPr/>
          <p:nvPr/>
        </p:nvSpPr>
        <p:spPr>
          <a:xfrm>
            <a:off x="1516821" y="3884877"/>
            <a:ext cx="163775" cy="77723"/>
          </a:xfrm>
          <a:custGeom>
            <a:avLst/>
            <a:gdLst>
              <a:gd name="connsiteX0" fmla="*/ 829 w 163775"/>
              <a:gd name="connsiteY0" fmla="*/ 77523 h 77723"/>
              <a:gd name="connsiteX1" fmla="*/ 64329 w 163775"/>
              <a:gd name="connsiteY1" fmla="*/ 23548 h 77723"/>
              <a:gd name="connsiteX2" fmla="*/ 162754 w 163775"/>
              <a:gd name="connsiteY2" fmla="*/ 23548 h 77723"/>
              <a:gd name="connsiteX3" fmla="*/ 108779 w 163775"/>
              <a:gd name="connsiteY3" fmla="*/ 1323 h 77723"/>
              <a:gd name="connsiteX4" fmla="*/ 829 w 163775"/>
              <a:gd name="connsiteY4" fmla="*/ 77523 h 77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775" h="77723">
                <a:moveTo>
                  <a:pt x="829" y="77523"/>
                </a:moveTo>
                <a:cubicBezTo>
                  <a:pt x="-6579" y="81227"/>
                  <a:pt x="37342" y="32544"/>
                  <a:pt x="64329" y="23548"/>
                </a:cubicBezTo>
                <a:cubicBezTo>
                  <a:pt x="91316" y="14552"/>
                  <a:pt x="155346" y="27252"/>
                  <a:pt x="162754" y="23548"/>
                </a:cubicBezTo>
                <a:cubicBezTo>
                  <a:pt x="170162" y="19844"/>
                  <a:pt x="135766" y="-6085"/>
                  <a:pt x="108779" y="1323"/>
                </a:cubicBezTo>
                <a:cubicBezTo>
                  <a:pt x="81792" y="8731"/>
                  <a:pt x="8237" y="73819"/>
                  <a:pt x="829" y="775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 1286">
            <a:extLst>
              <a:ext uri="{FF2B5EF4-FFF2-40B4-BE49-F238E27FC236}">
                <a16:creationId xmlns:a16="http://schemas.microsoft.com/office/drawing/2014/main" id="{8E071468-8371-091F-0ACC-02E31E4A404B}"/>
              </a:ext>
            </a:extLst>
          </p:cNvPr>
          <p:cNvSpPr/>
          <p:nvPr/>
        </p:nvSpPr>
        <p:spPr>
          <a:xfrm>
            <a:off x="1476237" y="3725478"/>
            <a:ext cx="30015" cy="345553"/>
          </a:xfrm>
          <a:custGeom>
            <a:avLst/>
            <a:gdLst>
              <a:gd name="connsiteX0" fmla="*/ 25538 w 30015"/>
              <a:gd name="connsiteY0" fmla="*/ 5147 h 345553"/>
              <a:gd name="connsiteX1" fmla="*/ 12838 w 30015"/>
              <a:gd name="connsiteY1" fmla="*/ 84522 h 345553"/>
              <a:gd name="connsiteX2" fmla="*/ 28713 w 30015"/>
              <a:gd name="connsiteY2" fmla="*/ 306772 h 345553"/>
              <a:gd name="connsiteX3" fmla="*/ 28713 w 30015"/>
              <a:gd name="connsiteY3" fmla="*/ 160722 h 345553"/>
              <a:gd name="connsiteX4" fmla="*/ 25538 w 30015"/>
              <a:gd name="connsiteY4" fmla="*/ 344872 h 345553"/>
              <a:gd name="connsiteX5" fmla="*/ 138 w 30015"/>
              <a:gd name="connsiteY5" fmla="*/ 214697 h 345553"/>
              <a:gd name="connsiteX6" fmla="*/ 25538 w 30015"/>
              <a:gd name="connsiteY6" fmla="*/ 5147 h 345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15" h="345553">
                <a:moveTo>
                  <a:pt x="25538" y="5147"/>
                </a:moveTo>
                <a:cubicBezTo>
                  <a:pt x="27655" y="-16549"/>
                  <a:pt x="12309" y="34251"/>
                  <a:pt x="12838" y="84522"/>
                </a:cubicBezTo>
                <a:cubicBezTo>
                  <a:pt x="13367" y="134793"/>
                  <a:pt x="26067" y="294072"/>
                  <a:pt x="28713" y="306772"/>
                </a:cubicBezTo>
                <a:cubicBezTo>
                  <a:pt x="31359" y="319472"/>
                  <a:pt x="29242" y="154372"/>
                  <a:pt x="28713" y="160722"/>
                </a:cubicBezTo>
                <a:cubicBezTo>
                  <a:pt x="28184" y="167072"/>
                  <a:pt x="30300" y="335876"/>
                  <a:pt x="25538" y="344872"/>
                </a:cubicBezTo>
                <a:cubicBezTo>
                  <a:pt x="20776" y="353868"/>
                  <a:pt x="-1979" y="271847"/>
                  <a:pt x="138" y="214697"/>
                </a:cubicBezTo>
                <a:cubicBezTo>
                  <a:pt x="2255" y="157547"/>
                  <a:pt x="23421" y="26843"/>
                  <a:pt x="25538" y="5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 1287">
            <a:extLst>
              <a:ext uri="{FF2B5EF4-FFF2-40B4-BE49-F238E27FC236}">
                <a16:creationId xmlns:a16="http://schemas.microsoft.com/office/drawing/2014/main" id="{210448D8-CD57-546C-DB30-FFB369B2F6DE}"/>
              </a:ext>
            </a:extLst>
          </p:cNvPr>
          <p:cNvSpPr/>
          <p:nvPr/>
        </p:nvSpPr>
        <p:spPr>
          <a:xfrm>
            <a:off x="735909" y="3143243"/>
            <a:ext cx="487148" cy="550269"/>
          </a:xfrm>
          <a:custGeom>
            <a:avLst/>
            <a:gdLst>
              <a:gd name="connsiteX0" fmla="*/ 691 w 487148"/>
              <a:gd name="connsiteY0" fmla="*/ 549282 h 550269"/>
              <a:gd name="connsiteX1" fmla="*/ 188016 w 487148"/>
              <a:gd name="connsiteY1" fmla="*/ 222257 h 550269"/>
              <a:gd name="connsiteX2" fmla="*/ 156266 w 487148"/>
              <a:gd name="connsiteY2" fmla="*/ 234957 h 550269"/>
              <a:gd name="connsiteX3" fmla="*/ 261041 w 487148"/>
              <a:gd name="connsiteY3" fmla="*/ 53982 h 550269"/>
              <a:gd name="connsiteX4" fmla="*/ 200716 w 487148"/>
              <a:gd name="connsiteY4" fmla="*/ 107957 h 550269"/>
              <a:gd name="connsiteX5" fmla="*/ 334066 w 487148"/>
              <a:gd name="connsiteY5" fmla="*/ 31757 h 550269"/>
              <a:gd name="connsiteX6" fmla="*/ 486466 w 487148"/>
              <a:gd name="connsiteY6" fmla="*/ 7 h 550269"/>
              <a:gd name="connsiteX7" fmla="*/ 270566 w 487148"/>
              <a:gd name="connsiteY7" fmla="*/ 28582 h 550269"/>
              <a:gd name="connsiteX8" fmla="*/ 226116 w 487148"/>
              <a:gd name="connsiteY8" fmla="*/ 34932 h 550269"/>
              <a:gd name="connsiteX9" fmla="*/ 283266 w 487148"/>
              <a:gd name="connsiteY9" fmla="*/ 44457 h 550269"/>
              <a:gd name="connsiteX10" fmla="*/ 156266 w 487148"/>
              <a:gd name="connsiteY10" fmla="*/ 168282 h 550269"/>
              <a:gd name="connsiteX11" fmla="*/ 165791 w 487148"/>
              <a:gd name="connsiteY11" fmla="*/ 260357 h 550269"/>
              <a:gd name="connsiteX12" fmla="*/ 168966 w 487148"/>
              <a:gd name="connsiteY12" fmla="*/ 228607 h 550269"/>
              <a:gd name="connsiteX13" fmla="*/ 45141 w 487148"/>
              <a:gd name="connsiteY13" fmla="*/ 390532 h 550269"/>
              <a:gd name="connsiteX14" fmla="*/ 121341 w 487148"/>
              <a:gd name="connsiteY14" fmla="*/ 327032 h 550269"/>
              <a:gd name="connsiteX15" fmla="*/ 691 w 487148"/>
              <a:gd name="connsiteY15" fmla="*/ 549282 h 550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7148" h="550269">
                <a:moveTo>
                  <a:pt x="691" y="549282"/>
                </a:moveTo>
                <a:cubicBezTo>
                  <a:pt x="11803" y="531820"/>
                  <a:pt x="162087" y="274644"/>
                  <a:pt x="188016" y="222257"/>
                </a:cubicBezTo>
                <a:cubicBezTo>
                  <a:pt x="213945" y="169870"/>
                  <a:pt x="144095" y="263003"/>
                  <a:pt x="156266" y="234957"/>
                </a:cubicBezTo>
                <a:cubicBezTo>
                  <a:pt x="168437" y="206911"/>
                  <a:pt x="253633" y="75149"/>
                  <a:pt x="261041" y="53982"/>
                </a:cubicBezTo>
                <a:cubicBezTo>
                  <a:pt x="268449" y="32815"/>
                  <a:pt x="188545" y="111661"/>
                  <a:pt x="200716" y="107957"/>
                </a:cubicBezTo>
                <a:cubicBezTo>
                  <a:pt x="212887" y="104253"/>
                  <a:pt x="286441" y="49749"/>
                  <a:pt x="334066" y="31757"/>
                </a:cubicBezTo>
                <a:cubicBezTo>
                  <a:pt x="381691" y="13765"/>
                  <a:pt x="497049" y="536"/>
                  <a:pt x="486466" y="7"/>
                </a:cubicBezTo>
                <a:cubicBezTo>
                  <a:pt x="475883" y="-522"/>
                  <a:pt x="270566" y="28582"/>
                  <a:pt x="270566" y="28582"/>
                </a:cubicBezTo>
                <a:cubicBezTo>
                  <a:pt x="227174" y="34403"/>
                  <a:pt x="223999" y="32286"/>
                  <a:pt x="226116" y="34932"/>
                </a:cubicBezTo>
                <a:cubicBezTo>
                  <a:pt x="228233" y="37578"/>
                  <a:pt x="294908" y="22232"/>
                  <a:pt x="283266" y="44457"/>
                </a:cubicBezTo>
                <a:cubicBezTo>
                  <a:pt x="271624" y="66682"/>
                  <a:pt x="175845" y="132299"/>
                  <a:pt x="156266" y="168282"/>
                </a:cubicBezTo>
                <a:cubicBezTo>
                  <a:pt x="136687" y="204265"/>
                  <a:pt x="163674" y="250303"/>
                  <a:pt x="165791" y="260357"/>
                </a:cubicBezTo>
                <a:cubicBezTo>
                  <a:pt x="167908" y="270411"/>
                  <a:pt x="189074" y="206911"/>
                  <a:pt x="168966" y="228607"/>
                </a:cubicBezTo>
                <a:cubicBezTo>
                  <a:pt x="148858" y="250303"/>
                  <a:pt x="53079" y="374128"/>
                  <a:pt x="45141" y="390532"/>
                </a:cubicBezTo>
                <a:cubicBezTo>
                  <a:pt x="37204" y="406936"/>
                  <a:pt x="126633" y="306924"/>
                  <a:pt x="121341" y="327032"/>
                </a:cubicBezTo>
                <a:cubicBezTo>
                  <a:pt x="116049" y="347140"/>
                  <a:pt x="-10421" y="566744"/>
                  <a:pt x="691" y="5492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 1288">
            <a:extLst>
              <a:ext uri="{FF2B5EF4-FFF2-40B4-BE49-F238E27FC236}">
                <a16:creationId xmlns:a16="http://schemas.microsoft.com/office/drawing/2014/main" id="{44CE4CD0-B308-3361-3A30-3D3754367875}"/>
              </a:ext>
            </a:extLst>
          </p:cNvPr>
          <p:cNvSpPr/>
          <p:nvPr/>
        </p:nvSpPr>
        <p:spPr>
          <a:xfrm>
            <a:off x="916695" y="3470246"/>
            <a:ext cx="283584" cy="285790"/>
          </a:xfrm>
          <a:custGeom>
            <a:avLst/>
            <a:gdLst>
              <a:gd name="connsiteX0" fmla="*/ 880 w 283584"/>
              <a:gd name="connsiteY0" fmla="*/ 29 h 285790"/>
              <a:gd name="connsiteX1" fmla="*/ 35805 w 283584"/>
              <a:gd name="connsiteY1" fmla="*/ 88929 h 285790"/>
              <a:gd name="connsiteX2" fmla="*/ 99305 w 283584"/>
              <a:gd name="connsiteY2" fmla="*/ 120679 h 285790"/>
              <a:gd name="connsiteX3" fmla="*/ 121530 w 283584"/>
              <a:gd name="connsiteY3" fmla="*/ 60354 h 285790"/>
              <a:gd name="connsiteX4" fmla="*/ 188205 w 283584"/>
              <a:gd name="connsiteY4" fmla="*/ 117504 h 285790"/>
              <a:gd name="connsiteX5" fmla="*/ 235830 w 283584"/>
              <a:gd name="connsiteY5" fmla="*/ 225454 h 285790"/>
              <a:gd name="connsiteX6" fmla="*/ 235830 w 283584"/>
              <a:gd name="connsiteY6" fmla="*/ 203229 h 285790"/>
              <a:gd name="connsiteX7" fmla="*/ 283455 w 283584"/>
              <a:gd name="connsiteY7" fmla="*/ 285779 h 285790"/>
              <a:gd name="connsiteX8" fmla="*/ 248530 w 283584"/>
              <a:gd name="connsiteY8" fmla="*/ 196879 h 285790"/>
              <a:gd name="connsiteX9" fmla="*/ 207255 w 283584"/>
              <a:gd name="connsiteY9" fmla="*/ 133379 h 285790"/>
              <a:gd name="connsiteX10" fmla="*/ 137405 w 283584"/>
              <a:gd name="connsiteY10" fmla="*/ 130204 h 285790"/>
              <a:gd name="connsiteX11" fmla="*/ 42155 w 283584"/>
              <a:gd name="connsiteY11" fmla="*/ 146079 h 285790"/>
              <a:gd name="connsiteX12" fmla="*/ 112005 w 283584"/>
              <a:gd name="connsiteY12" fmla="*/ 120679 h 285790"/>
              <a:gd name="connsiteX13" fmla="*/ 70730 w 283584"/>
              <a:gd name="connsiteY13" fmla="*/ 79404 h 285790"/>
              <a:gd name="connsiteX14" fmla="*/ 880 w 283584"/>
              <a:gd name="connsiteY14" fmla="*/ 29 h 28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3584" h="285790">
                <a:moveTo>
                  <a:pt x="880" y="29"/>
                </a:moveTo>
                <a:cubicBezTo>
                  <a:pt x="-4941" y="1617"/>
                  <a:pt x="19401" y="68821"/>
                  <a:pt x="35805" y="88929"/>
                </a:cubicBezTo>
                <a:cubicBezTo>
                  <a:pt x="52209" y="109037"/>
                  <a:pt x="85017" y="125442"/>
                  <a:pt x="99305" y="120679"/>
                </a:cubicBezTo>
                <a:cubicBezTo>
                  <a:pt x="113593" y="115916"/>
                  <a:pt x="106713" y="60883"/>
                  <a:pt x="121530" y="60354"/>
                </a:cubicBezTo>
                <a:cubicBezTo>
                  <a:pt x="136347" y="59825"/>
                  <a:pt x="169155" y="89987"/>
                  <a:pt x="188205" y="117504"/>
                </a:cubicBezTo>
                <a:cubicBezTo>
                  <a:pt x="207255" y="145021"/>
                  <a:pt x="227893" y="211167"/>
                  <a:pt x="235830" y="225454"/>
                </a:cubicBezTo>
                <a:cubicBezTo>
                  <a:pt x="243767" y="239741"/>
                  <a:pt x="227893" y="193175"/>
                  <a:pt x="235830" y="203229"/>
                </a:cubicBezTo>
                <a:cubicBezTo>
                  <a:pt x="243767" y="213283"/>
                  <a:pt x="281338" y="286837"/>
                  <a:pt x="283455" y="285779"/>
                </a:cubicBezTo>
                <a:cubicBezTo>
                  <a:pt x="285572" y="284721"/>
                  <a:pt x="261230" y="222279"/>
                  <a:pt x="248530" y="196879"/>
                </a:cubicBezTo>
                <a:cubicBezTo>
                  <a:pt x="235830" y="171479"/>
                  <a:pt x="225776" y="144492"/>
                  <a:pt x="207255" y="133379"/>
                </a:cubicBezTo>
                <a:cubicBezTo>
                  <a:pt x="188734" y="122267"/>
                  <a:pt x="164922" y="128087"/>
                  <a:pt x="137405" y="130204"/>
                </a:cubicBezTo>
                <a:cubicBezTo>
                  <a:pt x="109888" y="132321"/>
                  <a:pt x="46388" y="147666"/>
                  <a:pt x="42155" y="146079"/>
                </a:cubicBezTo>
                <a:cubicBezTo>
                  <a:pt x="37922" y="144492"/>
                  <a:pt x="107243" y="131791"/>
                  <a:pt x="112005" y="120679"/>
                </a:cubicBezTo>
                <a:cubicBezTo>
                  <a:pt x="116767" y="109567"/>
                  <a:pt x="86605" y="96337"/>
                  <a:pt x="70730" y="79404"/>
                </a:cubicBezTo>
                <a:cubicBezTo>
                  <a:pt x="54855" y="62471"/>
                  <a:pt x="6701" y="-1559"/>
                  <a:pt x="880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 1289">
            <a:extLst>
              <a:ext uri="{FF2B5EF4-FFF2-40B4-BE49-F238E27FC236}">
                <a16:creationId xmlns:a16="http://schemas.microsoft.com/office/drawing/2014/main" id="{D05272A4-0BB7-C167-1590-A7351B18C81A}"/>
              </a:ext>
            </a:extLst>
          </p:cNvPr>
          <p:cNvSpPr/>
          <p:nvPr/>
        </p:nvSpPr>
        <p:spPr>
          <a:xfrm>
            <a:off x="942807" y="3365456"/>
            <a:ext cx="61669" cy="174479"/>
          </a:xfrm>
          <a:custGeom>
            <a:avLst/>
            <a:gdLst>
              <a:gd name="connsiteX0" fmla="*/ 19218 w 61669"/>
              <a:gd name="connsiteY0" fmla="*/ 44 h 174479"/>
              <a:gd name="connsiteX1" fmla="*/ 16043 w 61669"/>
              <a:gd name="connsiteY1" fmla="*/ 76244 h 174479"/>
              <a:gd name="connsiteX2" fmla="*/ 60493 w 61669"/>
              <a:gd name="connsiteY2" fmla="*/ 171494 h 174479"/>
              <a:gd name="connsiteX3" fmla="*/ 44618 w 61669"/>
              <a:gd name="connsiteY3" fmla="*/ 142919 h 174479"/>
              <a:gd name="connsiteX4" fmla="*/ 168 w 61669"/>
              <a:gd name="connsiteY4" fmla="*/ 66719 h 174479"/>
              <a:gd name="connsiteX5" fmla="*/ 19218 w 61669"/>
              <a:gd name="connsiteY5" fmla="*/ 44 h 174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669" h="174479">
                <a:moveTo>
                  <a:pt x="19218" y="44"/>
                </a:moveTo>
                <a:cubicBezTo>
                  <a:pt x="21864" y="1632"/>
                  <a:pt x="9164" y="47669"/>
                  <a:pt x="16043" y="76244"/>
                </a:cubicBezTo>
                <a:cubicBezTo>
                  <a:pt x="22922" y="104819"/>
                  <a:pt x="55731" y="160382"/>
                  <a:pt x="60493" y="171494"/>
                </a:cubicBezTo>
                <a:cubicBezTo>
                  <a:pt x="65255" y="182606"/>
                  <a:pt x="54672" y="160381"/>
                  <a:pt x="44618" y="142919"/>
                </a:cubicBezTo>
                <a:cubicBezTo>
                  <a:pt x="34564" y="125457"/>
                  <a:pt x="2285" y="93707"/>
                  <a:pt x="168" y="66719"/>
                </a:cubicBezTo>
                <a:cubicBezTo>
                  <a:pt x="-1949" y="39732"/>
                  <a:pt x="16572" y="-1544"/>
                  <a:pt x="19218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 1290">
            <a:extLst>
              <a:ext uri="{FF2B5EF4-FFF2-40B4-BE49-F238E27FC236}">
                <a16:creationId xmlns:a16="http://schemas.microsoft.com/office/drawing/2014/main" id="{60CFC0E3-6620-AD1F-322D-12B08FAE8E77}"/>
              </a:ext>
            </a:extLst>
          </p:cNvPr>
          <p:cNvSpPr/>
          <p:nvPr/>
        </p:nvSpPr>
        <p:spPr>
          <a:xfrm>
            <a:off x="1009417" y="3302456"/>
            <a:ext cx="70089" cy="270139"/>
          </a:xfrm>
          <a:custGeom>
            <a:avLst/>
            <a:gdLst>
              <a:gd name="connsiteX0" fmla="*/ 22458 w 70089"/>
              <a:gd name="connsiteY0" fmla="*/ 2719 h 270139"/>
              <a:gd name="connsiteX1" fmla="*/ 25633 w 70089"/>
              <a:gd name="connsiteY1" fmla="*/ 113844 h 270139"/>
              <a:gd name="connsiteX2" fmla="*/ 70083 w 70089"/>
              <a:gd name="connsiteY2" fmla="*/ 269419 h 270139"/>
              <a:gd name="connsiteX3" fmla="*/ 28808 w 70089"/>
              <a:gd name="connsiteY3" fmla="*/ 174169 h 270139"/>
              <a:gd name="connsiteX4" fmla="*/ 233 w 70089"/>
              <a:gd name="connsiteY4" fmla="*/ 228144 h 270139"/>
              <a:gd name="connsiteX5" fmla="*/ 22458 w 70089"/>
              <a:gd name="connsiteY5" fmla="*/ 2719 h 27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089" h="270139">
                <a:moveTo>
                  <a:pt x="22458" y="2719"/>
                </a:moveTo>
                <a:cubicBezTo>
                  <a:pt x="26691" y="-16331"/>
                  <a:pt x="17696" y="69394"/>
                  <a:pt x="25633" y="113844"/>
                </a:cubicBezTo>
                <a:cubicBezTo>
                  <a:pt x="33570" y="158294"/>
                  <a:pt x="69554" y="259365"/>
                  <a:pt x="70083" y="269419"/>
                </a:cubicBezTo>
                <a:cubicBezTo>
                  <a:pt x="70612" y="279473"/>
                  <a:pt x="40450" y="181048"/>
                  <a:pt x="28808" y="174169"/>
                </a:cubicBezTo>
                <a:cubicBezTo>
                  <a:pt x="17166" y="167290"/>
                  <a:pt x="2879" y="264127"/>
                  <a:pt x="233" y="228144"/>
                </a:cubicBezTo>
                <a:cubicBezTo>
                  <a:pt x="-2413" y="192161"/>
                  <a:pt x="18225" y="21769"/>
                  <a:pt x="22458" y="27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 1291">
            <a:extLst>
              <a:ext uri="{FF2B5EF4-FFF2-40B4-BE49-F238E27FC236}">
                <a16:creationId xmlns:a16="http://schemas.microsoft.com/office/drawing/2014/main" id="{169C7A62-7E67-85A6-D6E6-431348A8BC48}"/>
              </a:ext>
            </a:extLst>
          </p:cNvPr>
          <p:cNvSpPr/>
          <p:nvPr/>
        </p:nvSpPr>
        <p:spPr>
          <a:xfrm>
            <a:off x="990093" y="3183521"/>
            <a:ext cx="200914" cy="96511"/>
          </a:xfrm>
          <a:custGeom>
            <a:avLst/>
            <a:gdLst>
              <a:gd name="connsiteX0" fmla="*/ 507 w 200914"/>
              <a:gd name="connsiteY0" fmla="*/ 96254 h 96511"/>
              <a:gd name="connsiteX1" fmla="*/ 73532 w 200914"/>
              <a:gd name="connsiteY1" fmla="*/ 35929 h 96511"/>
              <a:gd name="connsiteX2" fmla="*/ 200532 w 200914"/>
              <a:gd name="connsiteY2" fmla="*/ 4179 h 96511"/>
              <a:gd name="connsiteX3" fmla="*/ 108457 w 200914"/>
              <a:gd name="connsiteY3" fmla="*/ 10529 h 96511"/>
              <a:gd name="connsiteX4" fmla="*/ 507 w 200914"/>
              <a:gd name="connsiteY4" fmla="*/ 96254 h 9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914" h="96511">
                <a:moveTo>
                  <a:pt x="507" y="96254"/>
                </a:moveTo>
                <a:cubicBezTo>
                  <a:pt x="-5314" y="100487"/>
                  <a:pt x="40194" y="51275"/>
                  <a:pt x="73532" y="35929"/>
                </a:cubicBezTo>
                <a:cubicBezTo>
                  <a:pt x="106870" y="20583"/>
                  <a:pt x="194711" y="8412"/>
                  <a:pt x="200532" y="4179"/>
                </a:cubicBezTo>
                <a:cubicBezTo>
                  <a:pt x="206353" y="-54"/>
                  <a:pt x="144440" y="-4817"/>
                  <a:pt x="108457" y="10529"/>
                </a:cubicBezTo>
                <a:cubicBezTo>
                  <a:pt x="72474" y="25875"/>
                  <a:pt x="6328" y="92021"/>
                  <a:pt x="507" y="962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 1292">
            <a:extLst>
              <a:ext uri="{FF2B5EF4-FFF2-40B4-BE49-F238E27FC236}">
                <a16:creationId xmlns:a16="http://schemas.microsoft.com/office/drawing/2014/main" id="{110B0AD2-697B-186B-4AC5-E58A18C6216B}"/>
              </a:ext>
            </a:extLst>
          </p:cNvPr>
          <p:cNvSpPr/>
          <p:nvPr/>
        </p:nvSpPr>
        <p:spPr>
          <a:xfrm>
            <a:off x="1114305" y="3352755"/>
            <a:ext cx="111269" cy="267429"/>
          </a:xfrm>
          <a:custGeom>
            <a:avLst/>
            <a:gdLst>
              <a:gd name="connsiteX0" fmla="*/ 6470 w 111269"/>
              <a:gd name="connsiteY0" fmla="*/ 45 h 267429"/>
              <a:gd name="connsiteX1" fmla="*/ 25520 w 111269"/>
              <a:gd name="connsiteY1" fmla="*/ 117520 h 267429"/>
              <a:gd name="connsiteX2" fmla="*/ 89020 w 111269"/>
              <a:gd name="connsiteY2" fmla="*/ 206420 h 267429"/>
              <a:gd name="connsiteX3" fmla="*/ 54095 w 111269"/>
              <a:gd name="connsiteY3" fmla="*/ 158795 h 267429"/>
              <a:gd name="connsiteX4" fmla="*/ 111245 w 111269"/>
              <a:gd name="connsiteY4" fmla="*/ 266745 h 267429"/>
              <a:gd name="connsiteX5" fmla="*/ 60445 w 111269"/>
              <a:gd name="connsiteY5" fmla="*/ 200070 h 267429"/>
              <a:gd name="connsiteX6" fmla="*/ 3295 w 111269"/>
              <a:gd name="connsiteY6" fmla="*/ 104820 h 267429"/>
              <a:gd name="connsiteX7" fmla="*/ 6470 w 111269"/>
              <a:gd name="connsiteY7" fmla="*/ 45 h 267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269" h="267429">
                <a:moveTo>
                  <a:pt x="6470" y="45"/>
                </a:moveTo>
                <a:cubicBezTo>
                  <a:pt x="10174" y="2162"/>
                  <a:pt x="11762" y="83124"/>
                  <a:pt x="25520" y="117520"/>
                </a:cubicBezTo>
                <a:cubicBezTo>
                  <a:pt x="39278" y="151916"/>
                  <a:pt x="84258" y="199541"/>
                  <a:pt x="89020" y="206420"/>
                </a:cubicBezTo>
                <a:cubicBezTo>
                  <a:pt x="93782" y="213299"/>
                  <a:pt x="50391" y="148741"/>
                  <a:pt x="54095" y="158795"/>
                </a:cubicBezTo>
                <a:cubicBezTo>
                  <a:pt x="57799" y="168849"/>
                  <a:pt x="110187" y="259866"/>
                  <a:pt x="111245" y="266745"/>
                </a:cubicBezTo>
                <a:cubicBezTo>
                  <a:pt x="112303" y="273624"/>
                  <a:pt x="78437" y="227057"/>
                  <a:pt x="60445" y="200070"/>
                </a:cubicBezTo>
                <a:cubicBezTo>
                  <a:pt x="42453" y="173083"/>
                  <a:pt x="10703" y="138687"/>
                  <a:pt x="3295" y="104820"/>
                </a:cubicBezTo>
                <a:cubicBezTo>
                  <a:pt x="-4113" y="70953"/>
                  <a:pt x="2766" y="-2072"/>
                  <a:pt x="6470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 1293">
            <a:extLst>
              <a:ext uri="{FF2B5EF4-FFF2-40B4-BE49-F238E27FC236}">
                <a16:creationId xmlns:a16="http://schemas.microsoft.com/office/drawing/2014/main" id="{2BFA17C3-7BE3-4966-CEB8-ECF80C31DF5B}"/>
              </a:ext>
            </a:extLst>
          </p:cNvPr>
          <p:cNvSpPr/>
          <p:nvPr/>
        </p:nvSpPr>
        <p:spPr>
          <a:xfrm>
            <a:off x="1130201" y="3200877"/>
            <a:ext cx="241583" cy="518496"/>
          </a:xfrm>
          <a:custGeom>
            <a:avLst/>
            <a:gdLst>
              <a:gd name="connsiteX0" fmla="*/ 31849 w 241583"/>
              <a:gd name="connsiteY0" fmla="*/ 63023 h 518496"/>
              <a:gd name="connsiteX1" fmla="*/ 177899 w 241583"/>
              <a:gd name="connsiteY1" fmla="*/ 256698 h 518496"/>
              <a:gd name="connsiteX2" fmla="*/ 181074 w 241583"/>
              <a:gd name="connsiteY2" fmla="*/ 342423 h 518496"/>
              <a:gd name="connsiteX3" fmla="*/ 193774 w 241583"/>
              <a:gd name="connsiteY3" fmla="*/ 323373 h 518496"/>
              <a:gd name="connsiteX4" fmla="*/ 165199 w 241583"/>
              <a:gd name="connsiteY4" fmla="*/ 517048 h 518496"/>
              <a:gd name="connsiteX5" fmla="*/ 184249 w 241583"/>
              <a:gd name="connsiteY5" fmla="*/ 405923 h 518496"/>
              <a:gd name="connsiteX6" fmla="*/ 241399 w 241583"/>
              <a:gd name="connsiteY6" fmla="*/ 294798 h 518496"/>
              <a:gd name="connsiteX7" fmla="*/ 200124 w 241583"/>
              <a:gd name="connsiteY7" fmla="*/ 304323 h 518496"/>
              <a:gd name="connsiteX8" fmla="*/ 136624 w 241583"/>
              <a:gd name="connsiteY8" fmla="*/ 199548 h 518496"/>
              <a:gd name="connsiteX9" fmla="*/ 6449 w 241583"/>
              <a:gd name="connsiteY9" fmla="*/ 9048 h 518496"/>
              <a:gd name="connsiteX10" fmla="*/ 31849 w 241583"/>
              <a:gd name="connsiteY10" fmla="*/ 63023 h 51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1583" h="518496">
                <a:moveTo>
                  <a:pt x="31849" y="63023"/>
                </a:moveTo>
                <a:cubicBezTo>
                  <a:pt x="60424" y="104298"/>
                  <a:pt x="153028" y="210131"/>
                  <a:pt x="177899" y="256698"/>
                </a:cubicBezTo>
                <a:cubicBezTo>
                  <a:pt x="202770" y="303265"/>
                  <a:pt x="178428" y="331310"/>
                  <a:pt x="181074" y="342423"/>
                </a:cubicBezTo>
                <a:cubicBezTo>
                  <a:pt x="183720" y="353536"/>
                  <a:pt x="196420" y="294269"/>
                  <a:pt x="193774" y="323373"/>
                </a:cubicBezTo>
                <a:cubicBezTo>
                  <a:pt x="191128" y="352477"/>
                  <a:pt x="166786" y="503290"/>
                  <a:pt x="165199" y="517048"/>
                </a:cubicBezTo>
                <a:cubicBezTo>
                  <a:pt x="163612" y="530806"/>
                  <a:pt x="171549" y="442965"/>
                  <a:pt x="184249" y="405923"/>
                </a:cubicBezTo>
                <a:cubicBezTo>
                  <a:pt x="196949" y="368881"/>
                  <a:pt x="238753" y="311731"/>
                  <a:pt x="241399" y="294798"/>
                </a:cubicBezTo>
                <a:cubicBezTo>
                  <a:pt x="244045" y="277865"/>
                  <a:pt x="217586" y="320198"/>
                  <a:pt x="200124" y="304323"/>
                </a:cubicBezTo>
                <a:cubicBezTo>
                  <a:pt x="182662" y="288448"/>
                  <a:pt x="168903" y="248760"/>
                  <a:pt x="136624" y="199548"/>
                </a:cubicBezTo>
                <a:cubicBezTo>
                  <a:pt x="104345" y="150336"/>
                  <a:pt x="21266" y="36565"/>
                  <a:pt x="6449" y="9048"/>
                </a:cubicBezTo>
                <a:cubicBezTo>
                  <a:pt x="-8368" y="-18469"/>
                  <a:pt x="3274" y="21748"/>
                  <a:pt x="31849" y="630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 1294">
            <a:extLst>
              <a:ext uri="{FF2B5EF4-FFF2-40B4-BE49-F238E27FC236}">
                <a16:creationId xmlns:a16="http://schemas.microsoft.com/office/drawing/2014/main" id="{7E505E46-B0CC-CB30-5273-28EDC7B586FE}"/>
              </a:ext>
            </a:extLst>
          </p:cNvPr>
          <p:cNvSpPr/>
          <p:nvPr/>
        </p:nvSpPr>
        <p:spPr>
          <a:xfrm>
            <a:off x="1136458" y="3307143"/>
            <a:ext cx="107428" cy="335494"/>
          </a:xfrm>
          <a:custGeom>
            <a:avLst/>
            <a:gdLst>
              <a:gd name="connsiteX0" fmla="*/ 192 w 107428"/>
              <a:gd name="connsiteY0" fmla="*/ 1207 h 335494"/>
              <a:gd name="connsiteX1" fmla="*/ 101792 w 107428"/>
              <a:gd name="connsiteY1" fmla="*/ 163132 h 335494"/>
              <a:gd name="connsiteX2" fmla="*/ 95442 w 107428"/>
              <a:gd name="connsiteY2" fmla="*/ 255207 h 335494"/>
              <a:gd name="connsiteX3" fmla="*/ 104967 w 107428"/>
              <a:gd name="connsiteY3" fmla="*/ 334582 h 335494"/>
              <a:gd name="connsiteX4" fmla="*/ 98617 w 107428"/>
              <a:gd name="connsiteY4" fmla="*/ 201232 h 335494"/>
              <a:gd name="connsiteX5" fmla="*/ 76392 w 107428"/>
              <a:gd name="connsiteY5" fmla="*/ 93282 h 335494"/>
              <a:gd name="connsiteX6" fmla="*/ 192 w 107428"/>
              <a:gd name="connsiteY6" fmla="*/ 1207 h 33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428" h="335494">
                <a:moveTo>
                  <a:pt x="192" y="1207"/>
                </a:moveTo>
                <a:cubicBezTo>
                  <a:pt x="4425" y="12849"/>
                  <a:pt x="85917" y="120799"/>
                  <a:pt x="101792" y="163132"/>
                </a:cubicBezTo>
                <a:cubicBezTo>
                  <a:pt x="117667" y="205465"/>
                  <a:pt x="94913" y="226632"/>
                  <a:pt x="95442" y="255207"/>
                </a:cubicBezTo>
                <a:cubicBezTo>
                  <a:pt x="95971" y="283782"/>
                  <a:pt x="104438" y="343578"/>
                  <a:pt x="104967" y="334582"/>
                </a:cubicBezTo>
                <a:cubicBezTo>
                  <a:pt x="105496" y="325586"/>
                  <a:pt x="103380" y="241449"/>
                  <a:pt x="98617" y="201232"/>
                </a:cubicBezTo>
                <a:cubicBezTo>
                  <a:pt x="93855" y="161015"/>
                  <a:pt x="90150" y="121328"/>
                  <a:pt x="76392" y="93282"/>
                </a:cubicBezTo>
                <a:cubicBezTo>
                  <a:pt x="62634" y="65236"/>
                  <a:pt x="-4041" y="-10435"/>
                  <a:pt x="192" y="12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 1295">
            <a:extLst>
              <a:ext uri="{FF2B5EF4-FFF2-40B4-BE49-F238E27FC236}">
                <a16:creationId xmlns:a16="http://schemas.microsoft.com/office/drawing/2014/main" id="{E208E6F9-14D6-E8FF-5694-745735D8ACB0}"/>
              </a:ext>
            </a:extLst>
          </p:cNvPr>
          <p:cNvSpPr/>
          <p:nvPr/>
        </p:nvSpPr>
        <p:spPr>
          <a:xfrm>
            <a:off x="1183636" y="3629024"/>
            <a:ext cx="150068" cy="435470"/>
          </a:xfrm>
          <a:custGeom>
            <a:avLst/>
            <a:gdLst>
              <a:gd name="connsiteX0" fmla="*/ 639 w 150068"/>
              <a:gd name="connsiteY0" fmla="*/ 1 h 435470"/>
              <a:gd name="connsiteX1" fmla="*/ 45089 w 150068"/>
              <a:gd name="connsiteY1" fmla="*/ 168276 h 435470"/>
              <a:gd name="connsiteX2" fmla="*/ 48264 w 150068"/>
              <a:gd name="connsiteY2" fmla="*/ 234951 h 435470"/>
              <a:gd name="connsiteX3" fmla="*/ 80014 w 150068"/>
              <a:gd name="connsiteY3" fmla="*/ 333376 h 435470"/>
              <a:gd name="connsiteX4" fmla="*/ 64139 w 150068"/>
              <a:gd name="connsiteY4" fmla="*/ 301626 h 435470"/>
              <a:gd name="connsiteX5" fmla="*/ 149864 w 150068"/>
              <a:gd name="connsiteY5" fmla="*/ 434976 h 435470"/>
              <a:gd name="connsiteX6" fmla="*/ 86364 w 150068"/>
              <a:gd name="connsiteY6" fmla="*/ 342901 h 435470"/>
              <a:gd name="connsiteX7" fmla="*/ 32389 w 150068"/>
              <a:gd name="connsiteY7" fmla="*/ 241301 h 435470"/>
              <a:gd name="connsiteX8" fmla="*/ 83189 w 150068"/>
              <a:gd name="connsiteY8" fmla="*/ 165101 h 435470"/>
              <a:gd name="connsiteX9" fmla="*/ 639 w 150068"/>
              <a:gd name="connsiteY9" fmla="*/ 1 h 435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068" h="435470">
                <a:moveTo>
                  <a:pt x="639" y="1"/>
                </a:moveTo>
                <a:cubicBezTo>
                  <a:pt x="-5711" y="530"/>
                  <a:pt x="37152" y="129118"/>
                  <a:pt x="45089" y="168276"/>
                </a:cubicBezTo>
                <a:cubicBezTo>
                  <a:pt x="53026" y="207434"/>
                  <a:pt x="42443" y="207434"/>
                  <a:pt x="48264" y="234951"/>
                </a:cubicBezTo>
                <a:cubicBezTo>
                  <a:pt x="54085" y="262468"/>
                  <a:pt x="77368" y="322263"/>
                  <a:pt x="80014" y="333376"/>
                </a:cubicBezTo>
                <a:cubicBezTo>
                  <a:pt x="82660" y="344489"/>
                  <a:pt x="52497" y="284693"/>
                  <a:pt x="64139" y="301626"/>
                </a:cubicBezTo>
                <a:cubicBezTo>
                  <a:pt x="75781" y="318559"/>
                  <a:pt x="146160" y="428097"/>
                  <a:pt x="149864" y="434976"/>
                </a:cubicBezTo>
                <a:cubicBezTo>
                  <a:pt x="153568" y="441855"/>
                  <a:pt x="105943" y="375180"/>
                  <a:pt x="86364" y="342901"/>
                </a:cubicBezTo>
                <a:cubicBezTo>
                  <a:pt x="66785" y="310622"/>
                  <a:pt x="32918" y="270934"/>
                  <a:pt x="32389" y="241301"/>
                </a:cubicBezTo>
                <a:cubicBezTo>
                  <a:pt x="31860" y="211668"/>
                  <a:pt x="94301" y="207434"/>
                  <a:pt x="83189" y="165101"/>
                </a:cubicBezTo>
                <a:cubicBezTo>
                  <a:pt x="72077" y="122768"/>
                  <a:pt x="6989" y="-528"/>
                  <a:pt x="639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 1296">
            <a:extLst>
              <a:ext uri="{FF2B5EF4-FFF2-40B4-BE49-F238E27FC236}">
                <a16:creationId xmlns:a16="http://schemas.microsoft.com/office/drawing/2014/main" id="{7EFE4F7F-1336-2D76-0EC0-CCEF33CA5387}"/>
              </a:ext>
            </a:extLst>
          </p:cNvPr>
          <p:cNvSpPr/>
          <p:nvPr/>
        </p:nvSpPr>
        <p:spPr>
          <a:xfrm>
            <a:off x="1377155" y="3527679"/>
            <a:ext cx="95251" cy="500643"/>
          </a:xfrm>
          <a:custGeom>
            <a:avLst/>
            <a:gdLst>
              <a:gd name="connsiteX0" fmla="*/ 795 w 95251"/>
              <a:gd name="connsiteY0" fmla="*/ 6096 h 500643"/>
              <a:gd name="connsiteX1" fmla="*/ 80170 w 95251"/>
              <a:gd name="connsiteY1" fmla="*/ 317246 h 500643"/>
              <a:gd name="connsiteX2" fmla="*/ 64295 w 95251"/>
              <a:gd name="connsiteY2" fmla="*/ 244221 h 500643"/>
              <a:gd name="connsiteX3" fmla="*/ 73820 w 95251"/>
              <a:gd name="connsiteY3" fmla="*/ 352171 h 500643"/>
              <a:gd name="connsiteX4" fmla="*/ 86520 w 95251"/>
              <a:gd name="connsiteY4" fmla="*/ 469646 h 500643"/>
              <a:gd name="connsiteX5" fmla="*/ 76995 w 95251"/>
              <a:gd name="connsiteY5" fmla="*/ 390271 h 500643"/>
              <a:gd name="connsiteX6" fmla="*/ 92870 w 95251"/>
              <a:gd name="connsiteY6" fmla="*/ 498221 h 500643"/>
              <a:gd name="connsiteX7" fmla="*/ 89695 w 95251"/>
              <a:gd name="connsiteY7" fmla="*/ 263271 h 500643"/>
              <a:gd name="connsiteX8" fmla="*/ 42070 w 95251"/>
              <a:gd name="connsiteY8" fmla="*/ 123571 h 500643"/>
              <a:gd name="connsiteX9" fmla="*/ 795 w 95251"/>
              <a:gd name="connsiteY9" fmla="*/ 6096 h 50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251" h="500643">
                <a:moveTo>
                  <a:pt x="795" y="6096"/>
                </a:moveTo>
                <a:cubicBezTo>
                  <a:pt x="7145" y="38375"/>
                  <a:pt x="69587" y="277559"/>
                  <a:pt x="80170" y="317246"/>
                </a:cubicBezTo>
                <a:cubicBezTo>
                  <a:pt x="90753" y="356934"/>
                  <a:pt x="65353" y="238400"/>
                  <a:pt x="64295" y="244221"/>
                </a:cubicBezTo>
                <a:cubicBezTo>
                  <a:pt x="63237" y="250042"/>
                  <a:pt x="70116" y="314600"/>
                  <a:pt x="73820" y="352171"/>
                </a:cubicBezTo>
                <a:cubicBezTo>
                  <a:pt x="77524" y="389742"/>
                  <a:pt x="85991" y="463296"/>
                  <a:pt x="86520" y="469646"/>
                </a:cubicBezTo>
                <a:cubicBezTo>
                  <a:pt x="87049" y="475996"/>
                  <a:pt x="75937" y="385509"/>
                  <a:pt x="76995" y="390271"/>
                </a:cubicBezTo>
                <a:cubicBezTo>
                  <a:pt x="78053" y="395033"/>
                  <a:pt x="90753" y="519388"/>
                  <a:pt x="92870" y="498221"/>
                </a:cubicBezTo>
                <a:cubicBezTo>
                  <a:pt x="94987" y="477054"/>
                  <a:pt x="98162" y="325713"/>
                  <a:pt x="89695" y="263271"/>
                </a:cubicBezTo>
                <a:cubicBezTo>
                  <a:pt x="81228" y="200829"/>
                  <a:pt x="56358" y="169079"/>
                  <a:pt x="42070" y="123571"/>
                </a:cubicBezTo>
                <a:cubicBezTo>
                  <a:pt x="27783" y="78063"/>
                  <a:pt x="-5555" y="-26183"/>
                  <a:pt x="795" y="60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 1297">
            <a:extLst>
              <a:ext uri="{FF2B5EF4-FFF2-40B4-BE49-F238E27FC236}">
                <a16:creationId xmlns:a16="http://schemas.microsoft.com/office/drawing/2014/main" id="{DBE0276F-EFC3-4F32-BC90-641BFCF0B401}"/>
              </a:ext>
            </a:extLst>
          </p:cNvPr>
          <p:cNvSpPr/>
          <p:nvPr/>
        </p:nvSpPr>
        <p:spPr>
          <a:xfrm>
            <a:off x="1332227" y="3926523"/>
            <a:ext cx="93593" cy="137477"/>
          </a:xfrm>
          <a:custGeom>
            <a:avLst/>
            <a:gdLst>
              <a:gd name="connsiteX0" fmla="*/ 7623 w 93593"/>
              <a:gd name="connsiteY0" fmla="*/ 137477 h 137477"/>
              <a:gd name="connsiteX1" fmla="*/ 20323 w 93593"/>
              <a:gd name="connsiteY1" fmla="*/ 32702 h 137477"/>
              <a:gd name="connsiteX2" fmla="*/ 93348 w 93593"/>
              <a:gd name="connsiteY2" fmla="*/ 10477 h 137477"/>
              <a:gd name="connsiteX3" fmla="*/ 42548 w 93593"/>
              <a:gd name="connsiteY3" fmla="*/ 952 h 137477"/>
              <a:gd name="connsiteX4" fmla="*/ 1273 w 93593"/>
              <a:gd name="connsiteY4" fmla="*/ 32702 h 137477"/>
              <a:gd name="connsiteX5" fmla="*/ 7623 w 93593"/>
              <a:gd name="connsiteY5" fmla="*/ 137477 h 137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93" h="137477">
                <a:moveTo>
                  <a:pt x="7623" y="137477"/>
                </a:moveTo>
                <a:cubicBezTo>
                  <a:pt x="10798" y="137477"/>
                  <a:pt x="6035" y="53869"/>
                  <a:pt x="20323" y="32702"/>
                </a:cubicBezTo>
                <a:cubicBezTo>
                  <a:pt x="34611" y="11535"/>
                  <a:pt x="89644" y="15769"/>
                  <a:pt x="93348" y="10477"/>
                </a:cubicBezTo>
                <a:cubicBezTo>
                  <a:pt x="97052" y="5185"/>
                  <a:pt x="57894" y="-2752"/>
                  <a:pt x="42548" y="952"/>
                </a:cubicBezTo>
                <a:cubicBezTo>
                  <a:pt x="27202" y="4656"/>
                  <a:pt x="5506" y="9948"/>
                  <a:pt x="1273" y="32702"/>
                </a:cubicBezTo>
                <a:cubicBezTo>
                  <a:pt x="-2960" y="55456"/>
                  <a:pt x="4448" y="137477"/>
                  <a:pt x="7623" y="1374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 1298">
            <a:extLst>
              <a:ext uri="{FF2B5EF4-FFF2-40B4-BE49-F238E27FC236}">
                <a16:creationId xmlns:a16="http://schemas.microsoft.com/office/drawing/2014/main" id="{8E8C37BE-8022-5178-D1FC-08B97149C193}"/>
              </a:ext>
            </a:extLst>
          </p:cNvPr>
          <p:cNvSpPr/>
          <p:nvPr/>
        </p:nvSpPr>
        <p:spPr>
          <a:xfrm>
            <a:off x="1346049" y="3895715"/>
            <a:ext cx="138840" cy="168497"/>
          </a:xfrm>
          <a:custGeom>
            <a:avLst/>
            <a:gdLst>
              <a:gd name="connsiteX0" fmla="*/ 63651 w 138840"/>
              <a:gd name="connsiteY0" fmla="*/ 10 h 168497"/>
              <a:gd name="connsiteX1" fmla="*/ 114451 w 138840"/>
              <a:gd name="connsiteY1" fmla="*/ 101610 h 168497"/>
              <a:gd name="connsiteX2" fmla="*/ 114451 w 138840"/>
              <a:gd name="connsiteY2" fmla="*/ 130185 h 168497"/>
              <a:gd name="connsiteX3" fmla="*/ 85876 w 138840"/>
              <a:gd name="connsiteY3" fmla="*/ 161935 h 168497"/>
              <a:gd name="connsiteX4" fmla="*/ 151 w 138840"/>
              <a:gd name="connsiteY4" fmla="*/ 165110 h 168497"/>
              <a:gd name="connsiteX5" fmla="*/ 66826 w 138840"/>
              <a:gd name="connsiteY5" fmla="*/ 168285 h 168497"/>
              <a:gd name="connsiteX6" fmla="*/ 133501 w 138840"/>
              <a:gd name="connsiteY6" fmla="*/ 158760 h 168497"/>
              <a:gd name="connsiteX7" fmla="*/ 127151 w 138840"/>
              <a:gd name="connsiteY7" fmla="*/ 107960 h 168497"/>
              <a:gd name="connsiteX8" fmla="*/ 63651 w 138840"/>
              <a:gd name="connsiteY8" fmla="*/ 10 h 168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8840" h="168497">
                <a:moveTo>
                  <a:pt x="63651" y="10"/>
                </a:moveTo>
                <a:cubicBezTo>
                  <a:pt x="61534" y="-1048"/>
                  <a:pt x="105984" y="79914"/>
                  <a:pt x="114451" y="101610"/>
                </a:cubicBezTo>
                <a:cubicBezTo>
                  <a:pt x="122918" y="123306"/>
                  <a:pt x="119214" y="120131"/>
                  <a:pt x="114451" y="130185"/>
                </a:cubicBezTo>
                <a:cubicBezTo>
                  <a:pt x="109689" y="140239"/>
                  <a:pt x="104926" y="156114"/>
                  <a:pt x="85876" y="161935"/>
                </a:cubicBezTo>
                <a:cubicBezTo>
                  <a:pt x="66826" y="167756"/>
                  <a:pt x="3326" y="164052"/>
                  <a:pt x="151" y="165110"/>
                </a:cubicBezTo>
                <a:cubicBezTo>
                  <a:pt x="-3024" y="166168"/>
                  <a:pt x="44601" y="169343"/>
                  <a:pt x="66826" y="168285"/>
                </a:cubicBezTo>
                <a:cubicBezTo>
                  <a:pt x="89051" y="167227"/>
                  <a:pt x="123447" y="168814"/>
                  <a:pt x="133501" y="158760"/>
                </a:cubicBezTo>
                <a:cubicBezTo>
                  <a:pt x="143555" y="148706"/>
                  <a:pt x="138263" y="138122"/>
                  <a:pt x="127151" y="107960"/>
                </a:cubicBezTo>
                <a:cubicBezTo>
                  <a:pt x="116039" y="77798"/>
                  <a:pt x="65768" y="1068"/>
                  <a:pt x="63651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 1299">
            <a:extLst>
              <a:ext uri="{FF2B5EF4-FFF2-40B4-BE49-F238E27FC236}">
                <a16:creationId xmlns:a16="http://schemas.microsoft.com/office/drawing/2014/main" id="{95799C96-8D8C-E87D-7CEA-0326102FE68F}"/>
              </a:ext>
            </a:extLst>
          </p:cNvPr>
          <p:cNvSpPr/>
          <p:nvPr/>
        </p:nvSpPr>
        <p:spPr>
          <a:xfrm>
            <a:off x="1264139" y="3752391"/>
            <a:ext cx="139703" cy="213184"/>
          </a:xfrm>
          <a:custGeom>
            <a:avLst/>
            <a:gdLst>
              <a:gd name="connsiteX0" fmla="*/ 139211 w 139703"/>
              <a:gd name="connsiteY0" fmla="*/ 459 h 213184"/>
              <a:gd name="connsiteX1" fmla="*/ 50311 w 139703"/>
              <a:gd name="connsiteY1" fmla="*/ 51259 h 213184"/>
              <a:gd name="connsiteX2" fmla="*/ 31261 w 139703"/>
              <a:gd name="connsiteY2" fmla="*/ 133809 h 213184"/>
              <a:gd name="connsiteX3" fmla="*/ 24911 w 139703"/>
              <a:gd name="connsiteY3" fmla="*/ 79834 h 213184"/>
              <a:gd name="connsiteX4" fmla="*/ 28086 w 139703"/>
              <a:gd name="connsiteY4" fmla="*/ 152859 h 213184"/>
              <a:gd name="connsiteX5" fmla="*/ 47136 w 139703"/>
              <a:gd name="connsiteY5" fmla="*/ 213184 h 213184"/>
              <a:gd name="connsiteX6" fmla="*/ 21736 w 139703"/>
              <a:gd name="connsiteY6" fmla="*/ 152859 h 213184"/>
              <a:gd name="connsiteX7" fmla="*/ 5861 w 139703"/>
              <a:gd name="connsiteY7" fmla="*/ 79834 h 213184"/>
              <a:gd name="connsiteX8" fmla="*/ 139211 w 139703"/>
              <a:gd name="connsiteY8" fmla="*/ 459 h 213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703" h="213184">
                <a:moveTo>
                  <a:pt x="139211" y="459"/>
                </a:moveTo>
                <a:cubicBezTo>
                  <a:pt x="146619" y="-4304"/>
                  <a:pt x="68303" y="29034"/>
                  <a:pt x="50311" y="51259"/>
                </a:cubicBezTo>
                <a:cubicBezTo>
                  <a:pt x="32319" y="73484"/>
                  <a:pt x="35494" y="129047"/>
                  <a:pt x="31261" y="133809"/>
                </a:cubicBezTo>
                <a:cubicBezTo>
                  <a:pt x="27028" y="138571"/>
                  <a:pt x="25440" y="76659"/>
                  <a:pt x="24911" y="79834"/>
                </a:cubicBezTo>
                <a:cubicBezTo>
                  <a:pt x="24382" y="83009"/>
                  <a:pt x="24382" y="130634"/>
                  <a:pt x="28086" y="152859"/>
                </a:cubicBezTo>
                <a:cubicBezTo>
                  <a:pt x="31790" y="175084"/>
                  <a:pt x="48194" y="213184"/>
                  <a:pt x="47136" y="213184"/>
                </a:cubicBezTo>
                <a:cubicBezTo>
                  <a:pt x="46078" y="213184"/>
                  <a:pt x="28615" y="175084"/>
                  <a:pt x="21736" y="152859"/>
                </a:cubicBezTo>
                <a:cubicBezTo>
                  <a:pt x="14857" y="130634"/>
                  <a:pt x="-11601" y="102059"/>
                  <a:pt x="5861" y="79834"/>
                </a:cubicBezTo>
                <a:cubicBezTo>
                  <a:pt x="23323" y="57609"/>
                  <a:pt x="131803" y="5222"/>
                  <a:pt x="139211" y="4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 1300">
            <a:extLst>
              <a:ext uri="{FF2B5EF4-FFF2-40B4-BE49-F238E27FC236}">
                <a16:creationId xmlns:a16="http://schemas.microsoft.com/office/drawing/2014/main" id="{06C929E4-D19F-E5FA-2585-057EE8539AC0}"/>
              </a:ext>
            </a:extLst>
          </p:cNvPr>
          <p:cNvSpPr/>
          <p:nvPr/>
        </p:nvSpPr>
        <p:spPr>
          <a:xfrm>
            <a:off x="1346188" y="3812029"/>
            <a:ext cx="73043" cy="99737"/>
          </a:xfrm>
          <a:custGeom>
            <a:avLst/>
            <a:gdLst>
              <a:gd name="connsiteX0" fmla="*/ 12 w 73043"/>
              <a:gd name="connsiteY0" fmla="*/ 99571 h 99737"/>
              <a:gd name="connsiteX1" fmla="*/ 28587 w 73043"/>
              <a:gd name="connsiteY1" fmla="*/ 29721 h 99737"/>
              <a:gd name="connsiteX2" fmla="*/ 73037 w 73043"/>
              <a:gd name="connsiteY2" fmla="*/ 13846 h 99737"/>
              <a:gd name="connsiteX3" fmla="*/ 31762 w 73043"/>
              <a:gd name="connsiteY3" fmla="*/ 7496 h 99737"/>
              <a:gd name="connsiteX4" fmla="*/ 12 w 73043"/>
              <a:gd name="connsiteY4" fmla="*/ 99571 h 9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043" h="99737">
                <a:moveTo>
                  <a:pt x="12" y="99571"/>
                </a:moveTo>
                <a:cubicBezTo>
                  <a:pt x="-517" y="103275"/>
                  <a:pt x="16416" y="44008"/>
                  <a:pt x="28587" y="29721"/>
                </a:cubicBezTo>
                <a:cubicBezTo>
                  <a:pt x="40758" y="15434"/>
                  <a:pt x="72508" y="17550"/>
                  <a:pt x="73037" y="13846"/>
                </a:cubicBezTo>
                <a:cubicBezTo>
                  <a:pt x="73566" y="10142"/>
                  <a:pt x="43933" y="-11025"/>
                  <a:pt x="31762" y="7496"/>
                </a:cubicBezTo>
                <a:cubicBezTo>
                  <a:pt x="19591" y="26017"/>
                  <a:pt x="541" y="95867"/>
                  <a:pt x="12" y="995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 1301">
            <a:extLst>
              <a:ext uri="{FF2B5EF4-FFF2-40B4-BE49-F238E27FC236}">
                <a16:creationId xmlns:a16="http://schemas.microsoft.com/office/drawing/2014/main" id="{1A8E9535-B4CD-2B0F-FA64-7E959463E872}"/>
              </a:ext>
            </a:extLst>
          </p:cNvPr>
          <p:cNvSpPr/>
          <p:nvPr/>
        </p:nvSpPr>
        <p:spPr>
          <a:xfrm>
            <a:off x="2796100" y="1394481"/>
            <a:ext cx="999384" cy="513248"/>
          </a:xfrm>
          <a:custGeom>
            <a:avLst/>
            <a:gdLst>
              <a:gd name="connsiteX0" fmla="*/ 695245 w 999384"/>
              <a:gd name="connsiteY0" fmla="*/ 210 h 513248"/>
              <a:gd name="connsiteX1" fmla="*/ 870736 w 999384"/>
              <a:gd name="connsiteY1" fmla="*/ 129519 h 513248"/>
              <a:gd name="connsiteX2" fmla="*/ 607500 w 999384"/>
              <a:gd name="connsiteY2" fmla="*/ 212646 h 513248"/>
              <a:gd name="connsiteX3" fmla="*/ 736809 w 999384"/>
              <a:gd name="connsiteY3" fmla="*/ 258828 h 513248"/>
              <a:gd name="connsiteX4" fmla="*/ 575173 w 999384"/>
              <a:gd name="connsiteY4" fmla="*/ 295774 h 513248"/>
              <a:gd name="connsiteX5" fmla="*/ 2518 w 999384"/>
              <a:gd name="connsiteY5" fmla="*/ 512828 h 513248"/>
              <a:gd name="connsiteX6" fmla="*/ 390445 w 999384"/>
              <a:gd name="connsiteY6" fmla="*/ 346574 h 513248"/>
              <a:gd name="connsiteX7" fmla="*/ 963100 w 999384"/>
              <a:gd name="connsiteY7" fmla="*/ 194174 h 513248"/>
              <a:gd name="connsiteX8" fmla="*/ 916918 w 999384"/>
              <a:gd name="connsiteY8" fmla="*/ 161846 h 513248"/>
              <a:gd name="connsiteX9" fmla="*/ 695245 w 999384"/>
              <a:gd name="connsiteY9" fmla="*/ 210 h 51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9384" h="513248">
                <a:moveTo>
                  <a:pt x="695245" y="210"/>
                </a:moveTo>
                <a:cubicBezTo>
                  <a:pt x="687548" y="-5178"/>
                  <a:pt x="885360" y="94113"/>
                  <a:pt x="870736" y="129519"/>
                </a:cubicBezTo>
                <a:cubicBezTo>
                  <a:pt x="856112" y="164925"/>
                  <a:pt x="629821" y="191095"/>
                  <a:pt x="607500" y="212646"/>
                </a:cubicBezTo>
                <a:cubicBezTo>
                  <a:pt x="585179" y="234197"/>
                  <a:pt x="742197" y="244973"/>
                  <a:pt x="736809" y="258828"/>
                </a:cubicBezTo>
                <a:cubicBezTo>
                  <a:pt x="731421" y="272683"/>
                  <a:pt x="697555" y="253441"/>
                  <a:pt x="575173" y="295774"/>
                </a:cubicBezTo>
                <a:cubicBezTo>
                  <a:pt x="452791" y="338107"/>
                  <a:pt x="33306" y="504361"/>
                  <a:pt x="2518" y="512828"/>
                </a:cubicBezTo>
                <a:cubicBezTo>
                  <a:pt x="-28270" y="521295"/>
                  <a:pt x="230348" y="399683"/>
                  <a:pt x="390445" y="346574"/>
                </a:cubicBezTo>
                <a:cubicBezTo>
                  <a:pt x="550542" y="293465"/>
                  <a:pt x="875355" y="224962"/>
                  <a:pt x="963100" y="194174"/>
                </a:cubicBezTo>
                <a:cubicBezTo>
                  <a:pt x="1050845" y="163386"/>
                  <a:pt x="956942" y="191864"/>
                  <a:pt x="916918" y="161846"/>
                </a:cubicBezTo>
                <a:cubicBezTo>
                  <a:pt x="876894" y="131828"/>
                  <a:pt x="702942" y="5598"/>
                  <a:pt x="695245" y="21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 1302">
            <a:extLst>
              <a:ext uri="{FF2B5EF4-FFF2-40B4-BE49-F238E27FC236}">
                <a16:creationId xmlns:a16="http://schemas.microsoft.com/office/drawing/2014/main" id="{8DFFF504-18FA-89A1-9B1C-4B4BF161F206}"/>
              </a:ext>
            </a:extLst>
          </p:cNvPr>
          <p:cNvSpPr/>
          <p:nvPr/>
        </p:nvSpPr>
        <p:spPr>
          <a:xfrm>
            <a:off x="2012677" y="1966754"/>
            <a:ext cx="473711" cy="1108282"/>
          </a:xfrm>
          <a:custGeom>
            <a:avLst/>
            <a:gdLst>
              <a:gd name="connsiteX0" fmla="*/ 471905 w 473711"/>
              <a:gd name="connsiteY0" fmla="*/ 5210 h 1108282"/>
              <a:gd name="connsiteX1" fmla="*/ 351832 w 473711"/>
              <a:gd name="connsiteY1" fmla="*/ 439319 h 1108282"/>
              <a:gd name="connsiteX2" fmla="*/ 351832 w 473711"/>
              <a:gd name="connsiteY2" fmla="*/ 850337 h 1108282"/>
              <a:gd name="connsiteX3" fmla="*/ 356450 w 473711"/>
              <a:gd name="connsiteY3" fmla="*/ 725646 h 1108282"/>
              <a:gd name="connsiteX4" fmla="*/ 240996 w 473711"/>
              <a:gd name="connsiteY4" fmla="*/ 1099719 h 1108282"/>
              <a:gd name="connsiteX5" fmla="*/ 236378 w 473711"/>
              <a:gd name="connsiteY5" fmla="*/ 975028 h 1108282"/>
              <a:gd name="connsiteX6" fmla="*/ 850 w 473711"/>
              <a:gd name="connsiteY6" fmla="*/ 827246 h 1108282"/>
              <a:gd name="connsiteX7" fmla="*/ 162487 w 473711"/>
              <a:gd name="connsiteY7" fmla="*/ 942701 h 1108282"/>
              <a:gd name="connsiteX8" fmla="*/ 296414 w 473711"/>
              <a:gd name="connsiteY8" fmla="*/ 660991 h 1108282"/>
              <a:gd name="connsiteX9" fmla="*/ 245614 w 473711"/>
              <a:gd name="connsiteY9" fmla="*/ 748737 h 1108282"/>
              <a:gd name="connsiteX10" fmla="*/ 471905 w 473711"/>
              <a:gd name="connsiteY10" fmla="*/ 5210 h 1108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3711" h="1108282">
                <a:moveTo>
                  <a:pt x="471905" y="5210"/>
                </a:moveTo>
                <a:cubicBezTo>
                  <a:pt x="489608" y="-46360"/>
                  <a:pt x="371844" y="298465"/>
                  <a:pt x="351832" y="439319"/>
                </a:cubicBezTo>
                <a:cubicBezTo>
                  <a:pt x="331820" y="580173"/>
                  <a:pt x="351062" y="802616"/>
                  <a:pt x="351832" y="850337"/>
                </a:cubicBezTo>
                <a:cubicBezTo>
                  <a:pt x="352602" y="898058"/>
                  <a:pt x="374923" y="684082"/>
                  <a:pt x="356450" y="725646"/>
                </a:cubicBezTo>
                <a:cubicBezTo>
                  <a:pt x="337977" y="767210"/>
                  <a:pt x="261008" y="1058155"/>
                  <a:pt x="240996" y="1099719"/>
                </a:cubicBezTo>
                <a:cubicBezTo>
                  <a:pt x="220984" y="1141283"/>
                  <a:pt x="276402" y="1020440"/>
                  <a:pt x="236378" y="975028"/>
                </a:cubicBezTo>
                <a:cubicBezTo>
                  <a:pt x="196354" y="929616"/>
                  <a:pt x="13165" y="832634"/>
                  <a:pt x="850" y="827246"/>
                </a:cubicBezTo>
                <a:cubicBezTo>
                  <a:pt x="-11465" y="821858"/>
                  <a:pt x="113226" y="970410"/>
                  <a:pt x="162487" y="942701"/>
                </a:cubicBezTo>
                <a:cubicBezTo>
                  <a:pt x="211748" y="914992"/>
                  <a:pt x="282560" y="693318"/>
                  <a:pt x="296414" y="660991"/>
                </a:cubicBezTo>
                <a:cubicBezTo>
                  <a:pt x="310268" y="628664"/>
                  <a:pt x="215596" y="851876"/>
                  <a:pt x="245614" y="748737"/>
                </a:cubicBezTo>
                <a:cubicBezTo>
                  <a:pt x="275632" y="645598"/>
                  <a:pt x="454202" y="56780"/>
                  <a:pt x="471905" y="521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 1303">
            <a:extLst>
              <a:ext uri="{FF2B5EF4-FFF2-40B4-BE49-F238E27FC236}">
                <a16:creationId xmlns:a16="http://schemas.microsoft.com/office/drawing/2014/main" id="{14D96D03-EFE9-4119-281B-641CFB53D2AE}"/>
              </a:ext>
            </a:extLst>
          </p:cNvPr>
          <p:cNvSpPr/>
          <p:nvPr/>
        </p:nvSpPr>
        <p:spPr>
          <a:xfrm>
            <a:off x="3699162" y="1960931"/>
            <a:ext cx="1071605" cy="1575048"/>
          </a:xfrm>
          <a:custGeom>
            <a:avLst/>
            <a:gdLst>
              <a:gd name="connsiteX0" fmla="*/ 152402 w 1071605"/>
              <a:gd name="connsiteY0" fmla="*/ 11033 h 1575048"/>
              <a:gd name="connsiteX1" fmla="*/ 189347 w 1071605"/>
              <a:gd name="connsiteY1" fmla="*/ 61833 h 1575048"/>
              <a:gd name="connsiteX2" fmla="*/ 540329 w 1071605"/>
              <a:gd name="connsiteY2" fmla="*/ 565214 h 1575048"/>
              <a:gd name="connsiteX3" fmla="*/ 466438 w 1071605"/>
              <a:gd name="connsiteY3" fmla="*/ 579069 h 1575048"/>
              <a:gd name="connsiteX4" fmla="*/ 618838 w 1071605"/>
              <a:gd name="connsiteY4" fmla="*/ 999324 h 1575048"/>
              <a:gd name="connsiteX5" fmla="*/ 720438 w 1071605"/>
              <a:gd name="connsiteY5" fmla="*/ 1096305 h 1575048"/>
              <a:gd name="connsiteX6" fmla="*/ 1071420 w 1071605"/>
              <a:gd name="connsiteY6" fmla="*/ 1359542 h 1575048"/>
              <a:gd name="connsiteX7" fmla="*/ 669638 w 1071605"/>
              <a:gd name="connsiteY7" fmla="*/ 1137869 h 1575048"/>
              <a:gd name="connsiteX8" fmla="*/ 900547 w 1071605"/>
              <a:gd name="connsiteY8" fmla="*/ 1548887 h 1575048"/>
              <a:gd name="connsiteX9" fmla="*/ 434111 w 1071605"/>
              <a:gd name="connsiteY9" fmla="*/ 1502705 h 1575048"/>
              <a:gd name="connsiteX10" fmla="*/ 452583 w 1071605"/>
              <a:gd name="connsiteY10" fmla="*/ 1253324 h 1575048"/>
              <a:gd name="connsiteX11" fmla="*/ 286329 w 1071605"/>
              <a:gd name="connsiteY11" fmla="*/ 657578 h 1575048"/>
              <a:gd name="connsiteX12" fmla="*/ 2 w 1071605"/>
              <a:gd name="connsiteY12" fmla="*/ 140342 h 1575048"/>
              <a:gd name="connsiteX13" fmla="*/ 290947 w 1071605"/>
              <a:gd name="connsiteY13" fmla="*/ 315833 h 1575048"/>
              <a:gd name="connsiteX14" fmla="*/ 152402 w 1071605"/>
              <a:gd name="connsiteY14" fmla="*/ 11033 h 15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1605" h="1575048">
                <a:moveTo>
                  <a:pt x="152402" y="11033"/>
                </a:moveTo>
                <a:cubicBezTo>
                  <a:pt x="135469" y="-31300"/>
                  <a:pt x="189347" y="61833"/>
                  <a:pt x="189347" y="61833"/>
                </a:cubicBezTo>
                <a:cubicBezTo>
                  <a:pt x="254002" y="154197"/>
                  <a:pt x="494147" y="479008"/>
                  <a:pt x="540329" y="565214"/>
                </a:cubicBezTo>
                <a:cubicBezTo>
                  <a:pt x="586511" y="651420"/>
                  <a:pt x="453353" y="506717"/>
                  <a:pt x="466438" y="579069"/>
                </a:cubicBezTo>
                <a:cubicBezTo>
                  <a:pt x="479523" y="651421"/>
                  <a:pt x="576505" y="913118"/>
                  <a:pt x="618838" y="999324"/>
                </a:cubicBezTo>
                <a:cubicBezTo>
                  <a:pt x="661171" y="1085530"/>
                  <a:pt x="645008" y="1036269"/>
                  <a:pt x="720438" y="1096305"/>
                </a:cubicBezTo>
                <a:cubicBezTo>
                  <a:pt x="795868" y="1156341"/>
                  <a:pt x="1079887" y="1352615"/>
                  <a:pt x="1071420" y="1359542"/>
                </a:cubicBezTo>
                <a:cubicBezTo>
                  <a:pt x="1062953" y="1366469"/>
                  <a:pt x="698117" y="1106312"/>
                  <a:pt x="669638" y="1137869"/>
                </a:cubicBezTo>
                <a:cubicBezTo>
                  <a:pt x="641159" y="1169426"/>
                  <a:pt x="939802" y="1488081"/>
                  <a:pt x="900547" y="1548887"/>
                </a:cubicBezTo>
                <a:cubicBezTo>
                  <a:pt x="861293" y="1609693"/>
                  <a:pt x="508772" y="1551965"/>
                  <a:pt x="434111" y="1502705"/>
                </a:cubicBezTo>
                <a:cubicBezTo>
                  <a:pt x="359450" y="1453445"/>
                  <a:pt x="477213" y="1394179"/>
                  <a:pt x="452583" y="1253324"/>
                </a:cubicBezTo>
                <a:cubicBezTo>
                  <a:pt x="427953" y="1112470"/>
                  <a:pt x="361759" y="843075"/>
                  <a:pt x="286329" y="657578"/>
                </a:cubicBezTo>
                <a:cubicBezTo>
                  <a:pt x="210899" y="472081"/>
                  <a:pt x="-768" y="197299"/>
                  <a:pt x="2" y="140342"/>
                </a:cubicBezTo>
                <a:cubicBezTo>
                  <a:pt x="772" y="83385"/>
                  <a:pt x="265547" y="332766"/>
                  <a:pt x="290947" y="315833"/>
                </a:cubicBezTo>
                <a:cubicBezTo>
                  <a:pt x="316347" y="298900"/>
                  <a:pt x="169335" y="53366"/>
                  <a:pt x="152402" y="1103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 1304">
            <a:extLst>
              <a:ext uri="{FF2B5EF4-FFF2-40B4-BE49-F238E27FC236}">
                <a16:creationId xmlns:a16="http://schemas.microsoft.com/office/drawing/2014/main" id="{BB4C5FF4-F62E-4798-5A58-21C30027CABA}"/>
              </a:ext>
            </a:extLst>
          </p:cNvPr>
          <p:cNvSpPr/>
          <p:nvPr/>
        </p:nvSpPr>
        <p:spPr>
          <a:xfrm>
            <a:off x="2367664" y="1389868"/>
            <a:ext cx="1404164" cy="499039"/>
          </a:xfrm>
          <a:custGeom>
            <a:avLst/>
            <a:gdLst>
              <a:gd name="connsiteX0" fmla="*/ 89209 w 1404164"/>
              <a:gd name="connsiteY0" fmla="*/ 124896 h 499039"/>
              <a:gd name="connsiteX1" fmla="*/ 1160627 w 1404164"/>
              <a:gd name="connsiteY1" fmla="*/ 111041 h 499039"/>
              <a:gd name="connsiteX2" fmla="*/ 657245 w 1404164"/>
              <a:gd name="connsiteY2" fmla="*/ 286532 h 499039"/>
              <a:gd name="connsiteX3" fmla="*/ 195427 w 1404164"/>
              <a:gd name="connsiteY3" fmla="*/ 498968 h 499039"/>
              <a:gd name="connsiteX4" fmla="*/ 1017463 w 1404164"/>
              <a:gd name="connsiteY4" fmla="*/ 263441 h 499039"/>
              <a:gd name="connsiteX5" fmla="*/ 1400772 w 1404164"/>
              <a:gd name="connsiteY5" fmla="*/ 115659 h 499039"/>
              <a:gd name="connsiteX6" fmla="*/ 1188336 w 1404164"/>
              <a:gd name="connsiteY6" fmla="*/ 205 h 499039"/>
              <a:gd name="connsiteX7" fmla="*/ 902009 w 1404164"/>
              <a:gd name="connsiteY7" fmla="*/ 87950 h 499039"/>
              <a:gd name="connsiteX8" fmla="*/ 153863 w 1404164"/>
              <a:gd name="connsiteY8" fmla="*/ 106423 h 499039"/>
              <a:gd name="connsiteX9" fmla="*/ 89209 w 1404164"/>
              <a:gd name="connsiteY9" fmla="*/ 124896 h 49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04164" h="499039">
                <a:moveTo>
                  <a:pt x="89209" y="124896"/>
                </a:moveTo>
                <a:cubicBezTo>
                  <a:pt x="257003" y="125666"/>
                  <a:pt x="1065954" y="84102"/>
                  <a:pt x="1160627" y="111041"/>
                </a:cubicBezTo>
                <a:cubicBezTo>
                  <a:pt x="1255300" y="137980"/>
                  <a:pt x="818112" y="221877"/>
                  <a:pt x="657245" y="286532"/>
                </a:cubicBezTo>
                <a:cubicBezTo>
                  <a:pt x="496378" y="351187"/>
                  <a:pt x="135391" y="502817"/>
                  <a:pt x="195427" y="498968"/>
                </a:cubicBezTo>
                <a:cubicBezTo>
                  <a:pt x="255463" y="495120"/>
                  <a:pt x="816572" y="327326"/>
                  <a:pt x="1017463" y="263441"/>
                </a:cubicBezTo>
                <a:cubicBezTo>
                  <a:pt x="1218354" y="199556"/>
                  <a:pt x="1372293" y="159532"/>
                  <a:pt x="1400772" y="115659"/>
                </a:cubicBezTo>
                <a:cubicBezTo>
                  <a:pt x="1429251" y="71786"/>
                  <a:pt x="1271463" y="4823"/>
                  <a:pt x="1188336" y="205"/>
                </a:cubicBezTo>
                <a:cubicBezTo>
                  <a:pt x="1105209" y="-4413"/>
                  <a:pt x="1074421" y="70247"/>
                  <a:pt x="902009" y="87950"/>
                </a:cubicBezTo>
                <a:cubicBezTo>
                  <a:pt x="729597" y="105653"/>
                  <a:pt x="290099" y="101035"/>
                  <a:pt x="153863" y="106423"/>
                </a:cubicBezTo>
                <a:cubicBezTo>
                  <a:pt x="17627" y="111811"/>
                  <a:pt x="-78585" y="124126"/>
                  <a:pt x="89209" y="12489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 1305">
            <a:extLst>
              <a:ext uri="{FF2B5EF4-FFF2-40B4-BE49-F238E27FC236}">
                <a16:creationId xmlns:a16="http://schemas.microsoft.com/office/drawing/2014/main" id="{D92C05AD-2BE2-F2F4-DEB6-7F075D13A438}"/>
              </a:ext>
            </a:extLst>
          </p:cNvPr>
          <p:cNvSpPr/>
          <p:nvPr/>
        </p:nvSpPr>
        <p:spPr>
          <a:xfrm>
            <a:off x="1836791" y="2405121"/>
            <a:ext cx="505763" cy="684972"/>
          </a:xfrm>
          <a:custGeom>
            <a:avLst/>
            <a:gdLst>
              <a:gd name="connsiteX0" fmla="*/ 273718 w 505763"/>
              <a:gd name="connsiteY0" fmla="*/ 952 h 684972"/>
              <a:gd name="connsiteX1" fmla="*/ 315282 w 505763"/>
              <a:gd name="connsiteY1" fmla="*/ 301134 h 684972"/>
              <a:gd name="connsiteX2" fmla="*/ 504627 w 505763"/>
              <a:gd name="connsiteY2" fmla="*/ 624406 h 684972"/>
              <a:gd name="connsiteX3" fmla="*/ 379936 w 505763"/>
              <a:gd name="connsiteY3" fmla="*/ 462770 h 684972"/>
              <a:gd name="connsiteX4" fmla="*/ 98227 w 505763"/>
              <a:gd name="connsiteY4" fmla="*/ 522806 h 684972"/>
              <a:gd name="connsiteX5" fmla="*/ 1245 w 505763"/>
              <a:gd name="connsiteY5" fmla="*/ 684443 h 684972"/>
              <a:gd name="connsiteX6" fmla="*/ 153645 w 505763"/>
              <a:gd name="connsiteY6" fmla="*/ 462770 h 684972"/>
              <a:gd name="connsiteX7" fmla="*/ 222918 w 505763"/>
              <a:gd name="connsiteY7" fmla="*/ 402734 h 684972"/>
              <a:gd name="connsiteX8" fmla="*/ 273718 w 505763"/>
              <a:gd name="connsiteY8" fmla="*/ 952 h 684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5763" h="684972">
                <a:moveTo>
                  <a:pt x="273718" y="952"/>
                </a:moveTo>
                <a:cubicBezTo>
                  <a:pt x="289112" y="-15981"/>
                  <a:pt x="276797" y="197225"/>
                  <a:pt x="315282" y="301134"/>
                </a:cubicBezTo>
                <a:cubicBezTo>
                  <a:pt x="353767" y="405043"/>
                  <a:pt x="493851" y="597467"/>
                  <a:pt x="504627" y="624406"/>
                </a:cubicBezTo>
                <a:cubicBezTo>
                  <a:pt x="515403" y="651345"/>
                  <a:pt x="447669" y="479703"/>
                  <a:pt x="379936" y="462770"/>
                </a:cubicBezTo>
                <a:cubicBezTo>
                  <a:pt x="312203" y="445837"/>
                  <a:pt x="161342" y="485861"/>
                  <a:pt x="98227" y="522806"/>
                </a:cubicBezTo>
                <a:cubicBezTo>
                  <a:pt x="35112" y="559752"/>
                  <a:pt x="-7991" y="694449"/>
                  <a:pt x="1245" y="684443"/>
                </a:cubicBezTo>
                <a:cubicBezTo>
                  <a:pt x="10481" y="674437"/>
                  <a:pt x="116699" y="509722"/>
                  <a:pt x="153645" y="462770"/>
                </a:cubicBezTo>
                <a:cubicBezTo>
                  <a:pt x="190590" y="415819"/>
                  <a:pt x="205215" y="476625"/>
                  <a:pt x="222918" y="402734"/>
                </a:cubicBezTo>
                <a:cubicBezTo>
                  <a:pt x="240621" y="328843"/>
                  <a:pt x="258324" y="17885"/>
                  <a:pt x="273718" y="95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 1306">
            <a:extLst>
              <a:ext uri="{FF2B5EF4-FFF2-40B4-BE49-F238E27FC236}">
                <a16:creationId xmlns:a16="http://schemas.microsoft.com/office/drawing/2014/main" id="{F8E7F8CE-1E92-7251-B7D7-D6EC9445B57C}"/>
              </a:ext>
            </a:extLst>
          </p:cNvPr>
          <p:cNvSpPr/>
          <p:nvPr/>
        </p:nvSpPr>
        <p:spPr>
          <a:xfrm>
            <a:off x="3279599" y="1567017"/>
            <a:ext cx="906239" cy="1911885"/>
          </a:xfrm>
          <a:custGeom>
            <a:avLst/>
            <a:gdLst>
              <a:gd name="connsiteX0" fmla="*/ 3928 w 906239"/>
              <a:gd name="connsiteY0" fmla="*/ 30874 h 1911885"/>
              <a:gd name="connsiteX1" fmla="*/ 705892 w 906239"/>
              <a:gd name="connsiteY1" fmla="*/ 1370147 h 1911885"/>
              <a:gd name="connsiteX2" fmla="*/ 595056 w 906239"/>
              <a:gd name="connsiteY2" fmla="*/ 1254692 h 1911885"/>
              <a:gd name="connsiteX3" fmla="*/ 890619 w 906239"/>
              <a:gd name="connsiteY3" fmla="*/ 1910474 h 1911885"/>
              <a:gd name="connsiteX4" fmla="*/ 849056 w 906239"/>
              <a:gd name="connsiteY4" fmla="*/ 1411710 h 1911885"/>
              <a:gd name="connsiteX5" fmla="*/ 710510 w 906239"/>
              <a:gd name="connsiteY5" fmla="*/ 825201 h 1911885"/>
              <a:gd name="connsiteX6" fmla="*/ 396474 w 906239"/>
              <a:gd name="connsiteY6" fmla="*/ 307965 h 1911885"/>
              <a:gd name="connsiteX7" fmla="*/ 294874 w 906239"/>
              <a:gd name="connsiteY7" fmla="*/ 169419 h 1911885"/>
              <a:gd name="connsiteX8" fmla="*/ 414946 w 906239"/>
              <a:gd name="connsiteY8" fmla="*/ 409565 h 1911885"/>
              <a:gd name="connsiteX9" fmla="*/ 3928 w 906239"/>
              <a:gd name="connsiteY9" fmla="*/ 30874 h 1911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6239" h="1911885">
                <a:moveTo>
                  <a:pt x="3928" y="30874"/>
                </a:moveTo>
                <a:cubicBezTo>
                  <a:pt x="52419" y="190971"/>
                  <a:pt x="607371" y="1166177"/>
                  <a:pt x="705892" y="1370147"/>
                </a:cubicBezTo>
                <a:cubicBezTo>
                  <a:pt x="804413" y="1574117"/>
                  <a:pt x="564268" y="1164638"/>
                  <a:pt x="595056" y="1254692"/>
                </a:cubicBezTo>
                <a:cubicBezTo>
                  <a:pt x="625844" y="1344747"/>
                  <a:pt x="848286" y="1884304"/>
                  <a:pt x="890619" y="1910474"/>
                </a:cubicBezTo>
                <a:cubicBezTo>
                  <a:pt x="932952" y="1936644"/>
                  <a:pt x="879074" y="1592589"/>
                  <a:pt x="849056" y="1411710"/>
                </a:cubicBezTo>
                <a:cubicBezTo>
                  <a:pt x="819038" y="1230831"/>
                  <a:pt x="785940" y="1009158"/>
                  <a:pt x="710510" y="825201"/>
                </a:cubicBezTo>
                <a:cubicBezTo>
                  <a:pt x="635080" y="641244"/>
                  <a:pt x="465747" y="417262"/>
                  <a:pt x="396474" y="307965"/>
                </a:cubicBezTo>
                <a:cubicBezTo>
                  <a:pt x="327201" y="198668"/>
                  <a:pt x="291795" y="152486"/>
                  <a:pt x="294874" y="169419"/>
                </a:cubicBezTo>
                <a:cubicBezTo>
                  <a:pt x="297953" y="186352"/>
                  <a:pt x="458819" y="434965"/>
                  <a:pt x="414946" y="409565"/>
                </a:cubicBezTo>
                <a:cubicBezTo>
                  <a:pt x="371073" y="384165"/>
                  <a:pt x="-44563" y="-129223"/>
                  <a:pt x="3928" y="30874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 1307">
            <a:extLst>
              <a:ext uri="{FF2B5EF4-FFF2-40B4-BE49-F238E27FC236}">
                <a16:creationId xmlns:a16="http://schemas.microsoft.com/office/drawing/2014/main" id="{DAFAA2CA-DC27-D596-C493-65C38753B840}"/>
              </a:ext>
            </a:extLst>
          </p:cNvPr>
          <p:cNvSpPr/>
          <p:nvPr/>
        </p:nvSpPr>
        <p:spPr>
          <a:xfrm>
            <a:off x="3352091" y="2797063"/>
            <a:ext cx="259911" cy="757484"/>
          </a:xfrm>
          <a:custGeom>
            <a:avLst/>
            <a:gdLst>
              <a:gd name="connsiteX0" fmla="*/ 7059 w 259911"/>
              <a:gd name="connsiteY0" fmla="*/ 6462 h 757484"/>
              <a:gd name="connsiteX1" fmla="*/ 229309 w 259911"/>
              <a:gd name="connsiteY1" fmla="*/ 533512 h 757484"/>
              <a:gd name="connsiteX2" fmla="*/ 238834 w 259911"/>
              <a:gd name="connsiteY2" fmla="*/ 517637 h 757484"/>
              <a:gd name="connsiteX3" fmla="*/ 257884 w 259911"/>
              <a:gd name="connsiteY3" fmla="*/ 746237 h 757484"/>
              <a:gd name="connsiteX4" fmla="*/ 235659 w 259911"/>
              <a:gd name="connsiteY4" fmla="*/ 666862 h 757484"/>
              <a:gd name="connsiteX5" fmla="*/ 48334 w 259911"/>
              <a:gd name="connsiteY5" fmla="*/ 193787 h 757484"/>
              <a:gd name="connsiteX6" fmla="*/ 54684 w 259911"/>
              <a:gd name="connsiteY6" fmla="*/ 235062 h 757484"/>
              <a:gd name="connsiteX7" fmla="*/ 7059 w 259911"/>
              <a:gd name="connsiteY7" fmla="*/ 6462 h 75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911" h="757484">
                <a:moveTo>
                  <a:pt x="7059" y="6462"/>
                </a:moveTo>
                <a:cubicBezTo>
                  <a:pt x="36163" y="56204"/>
                  <a:pt x="190680" y="448316"/>
                  <a:pt x="229309" y="533512"/>
                </a:cubicBezTo>
                <a:cubicBezTo>
                  <a:pt x="267938" y="618708"/>
                  <a:pt x="234072" y="482183"/>
                  <a:pt x="238834" y="517637"/>
                </a:cubicBezTo>
                <a:cubicBezTo>
                  <a:pt x="243596" y="553091"/>
                  <a:pt x="258413" y="721366"/>
                  <a:pt x="257884" y="746237"/>
                </a:cubicBezTo>
                <a:cubicBezTo>
                  <a:pt x="257355" y="771108"/>
                  <a:pt x="270584" y="758937"/>
                  <a:pt x="235659" y="666862"/>
                </a:cubicBezTo>
                <a:cubicBezTo>
                  <a:pt x="200734" y="574787"/>
                  <a:pt x="78496" y="265754"/>
                  <a:pt x="48334" y="193787"/>
                </a:cubicBezTo>
                <a:cubicBezTo>
                  <a:pt x="18172" y="121820"/>
                  <a:pt x="61563" y="260462"/>
                  <a:pt x="54684" y="235062"/>
                </a:cubicBezTo>
                <a:cubicBezTo>
                  <a:pt x="47805" y="209662"/>
                  <a:pt x="-22045" y="-43280"/>
                  <a:pt x="7059" y="646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 1308">
            <a:extLst>
              <a:ext uri="{FF2B5EF4-FFF2-40B4-BE49-F238E27FC236}">
                <a16:creationId xmlns:a16="http://schemas.microsoft.com/office/drawing/2014/main" id="{A637FE0F-9920-C3FB-B917-4DADC3B2ACDD}"/>
              </a:ext>
            </a:extLst>
          </p:cNvPr>
          <p:cNvSpPr/>
          <p:nvPr/>
        </p:nvSpPr>
        <p:spPr>
          <a:xfrm>
            <a:off x="3857067" y="2798616"/>
            <a:ext cx="102698" cy="606479"/>
          </a:xfrm>
          <a:custGeom>
            <a:avLst/>
            <a:gdLst>
              <a:gd name="connsiteX0" fmla="*/ 38 w 102698"/>
              <a:gd name="connsiteY0" fmla="*/ 2 h 606479"/>
              <a:gd name="connsiteX1" fmla="*/ 77624 w 102698"/>
              <a:gd name="connsiteY1" fmla="*/ 338053 h 606479"/>
              <a:gd name="connsiteX2" fmla="*/ 88708 w 102698"/>
              <a:gd name="connsiteY2" fmla="*/ 376846 h 606479"/>
              <a:gd name="connsiteX3" fmla="*/ 49915 w 102698"/>
              <a:gd name="connsiteY3" fmla="*/ 288177 h 606479"/>
              <a:gd name="connsiteX4" fmla="*/ 94249 w 102698"/>
              <a:gd name="connsiteY4" fmla="*/ 565268 h 606479"/>
              <a:gd name="connsiteX5" fmla="*/ 60998 w 102698"/>
              <a:gd name="connsiteY5" fmla="*/ 471057 h 606479"/>
              <a:gd name="connsiteX6" fmla="*/ 99791 w 102698"/>
              <a:gd name="connsiteY6" fmla="*/ 604060 h 606479"/>
              <a:gd name="connsiteX7" fmla="*/ 88708 w 102698"/>
              <a:gd name="connsiteY7" fmla="*/ 332511 h 606479"/>
              <a:gd name="connsiteX8" fmla="*/ 38 w 102698"/>
              <a:gd name="connsiteY8" fmla="*/ 2 h 60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698" h="606479">
                <a:moveTo>
                  <a:pt x="38" y="2"/>
                </a:moveTo>
                <a:cubicBezTo>
                  <a:pt x="-1809" y="926"/>
                  <a:pt x="62846" y="275246"/>
                  <a:pt x="77624" y="338053"/>
                </a:cubicBezTo>
                <a:cubicBezTo>
                  <a:pt x="92402" y="400860"/>
                  <a:pt x="93326" y="385159"/>
                  <a:pt x="88708" y="376846"/>
                </a:cubicBezTo>
                <a:cubicBezTo>
                  <a:pt x="84090" y="368533"/>
                  <a:pt x="48992" y="256773"/>
                  <a:pt x="49915" y="288177"/>
                </a:cubicBezTo>
                <a:cubicBezTo>
                  <a:pt x="50838" y="319581"/>
                  <a:pt x="92402" y="534788"/>
                  <a:pt x="94249" y="565268"/>
                </a:cubicBezTo>
                <a:cubicBezTo>
                  <a:pt x="96096" y="595748"/>
                  <a:pt x="60074" y="464592"/>
                  <a:pt x="60998" y="471057"/>
                </a:cubicBezTo>
                <a:cubicBezTo>
                  <a:pt x="61922" y="477522"/>
                  <a:pt x="95173" y="627151"/>
                  <a:pt x="99791" y="604060"/>
                </a:cubicBezTo>
                <a:cubicBezTo>
                  <a:pt x="104409" y="580969"/>
                  <a:pt x="105333" y="427645"/>
                  <a:pt x="88708" y="332511"/>
                </a:cubicBezTo>
                <a:cubicBezTo>
                  <a:pt x="72083" y="237377"/>
                  <a:pt x="1885" y="-922"/>
                  <a:pt x="38" y="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 1309">
            <a:extLst>
              <a:ext uri="{FF2B5EF4-FFF2-40B4-BE49-F238E27FC236}">
                <a16:creationId xmlns:a16="http://schemas.microsoft.com/office/drawing/2014/main" id="{E18D48D1-F79B-9758-A5B8-3A2C6F365586}"/>
              </a:ext>
            </a:extLst>
          </p:cNvPr>
          <p:cNvSpPr/>
          <p:nvPr/>
        </p:nvSpPr>
        <p:spPr>
          <a:xfrm>
            <a:off x="3765795" y="2434618"/>
            <a:ext cx="296364" cy="646823"/>
          </a:xfrm>
          <a:custGeom>
            <a:avLst/>
            <a:gdLst>
              <a:gd name="connsiteX0" fmla="*/ 2641 w 296364"/>
              <a:gd name="connsiteY0" fmla="*/ 3782 h 646823"/>
              <a:gd name="connsiteX1" fmla="*/ 235398 w 296364"/>
              <a:gd name="connsiteY1" fmla="*/ 574589 h 646823"/>
              <a:gd name="connsiteX2" fmla="*/ 185521 w 296364"/>
              <a:gd name="connsiteY2" fmla="*/ 430502 h 646823"/>
              <a:gd name="connsiteX3" fmla="*/ 296358 w 296364"/>
              <a:gd name="connsiteY3" fmla="*/ 646633 h 646823"/>
              <a:gd name="connsiteX4" fmla="*/ 179980 w 296364"/>
              <a:gd name="connsiteY4" fmla="*/ 463753 h 646823"/>
              <a:gd name="connsiteX5" fmla="*/ 8183 w 296364"/>
              <a:gd name="connsiteY5" fmla="*/ 214371 h 646823"/>
              <a:gd name="connsiteX6" fmla="*/ 102394 w 296364"/>
              <a:gd name="connsiteY6" fmla="*/ 319666 h 646823"/>
              <a:gd name="connsiteX7" fmla="*/ 2641 w 296364"/>
              <a:gd name="connsiteY7" fmla="*/ 3782 h 64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6364" h="646823">
                <a:moveTo>
                  <a:pt x="2641" y="3782"/>
                </a:moveTo>
                <a:cubicBezTo>
                  <a:pt x="24808" y="46269"/>
                  <a:pt x="204918" y="503469"/>
                  <a:pt x="235398" y="574589"/>
                </a:cubicBezTo>
                <a:cubicBezTo>
                  <a:pt x="265878" y="645709"/>
                  <a:pt x="175361" y="418495"/>
                  <a:pt x="185521" y="430502"/>
                </a:cubicBezTo>
                <a:cubicBezTo>
                  <a:pt x="195681" y="442509"/>
                  <a:pt x="297281" y="641091"/>
                  <a:pt x="296358" y="646633"/>
                </a:cubicBezTo>
                <a:cubicBezTo>
                  <a:pt x="295435" y="652175"/>
                  <a:pt x="228009" y="535797"/>
                  <a:pt x="179980" y="463753"/>
                </a:cubicBezTo>
                <a:cubicBezTo>
                  <a:pt x="131951" y="391709"/>
                  <a:pt x="21114" y="238386"/>
                  <a:pt x="8183" y="214371"/>
                </a:cubicBezTo>
                <a:cubicBezTo>
                  <a:pt x="-4748" y="190357"/>
                  <a:pt x="99623" y="349222"/>
                  <a:pt x="102394" y="319666"/>
                </a:cubicBezTo>
                <a:cubicBezTo>
                  <a:pt x="105165" y="290110"/>
                  <a:pt x="-19526" y="-38705"/>
                  <a:pt x="2641" y="378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 1310">
            <a:extLst>
              <a:ext uri="{FF2B5EF4-FFF2-40B4-BE49-F238E27FC236}">
                <a16:creationId xmlns:a16="http://schemas.microsoft.com/office/drawing/2014/main" id="{E40D713D-CC0B-90B1-B8C3-2A7BA6694BEA}"/>
              </a:ext>
            </a:extLst>
          </p:cNvPr>
          <p:cNvSpPr/>
          <p:nvPr/>
        </p:nvSpPr>
        <p:spPr>
          <a:xfrm>
            <a:off x="1773362" y="2209901"/>
            <a:ext cx="377291" cy="1010731"/>
          </a:xfrm>
          <a:custGeom>
            <a:avLst/>
            <a:gdLst>
              <a:gd name="connsiteX0" fmla="*/ 376863 w 377291"/>
              <a:gd name="connsiteY0" fmla="*/ 1284 h 1010731"/>
              <a:gd name="connsiteX1" fmla="*/ 38813 w 377291"/>
              <a:gd name="connsiteY1" fmla="*/ 350419 h 1010731"/>
              <a:gd name="connsiteX2" fmla="*/ 144107 w 377291"/>
              <a:gd name="connsiteY2" fmla="*/ 289459 h 1010731"/>
              <a:gd name="connsiteX3" fmla="*/ 20 w 377291"/>
              <a:gd name="connsiteY3" fmla="*/ 544383 h 1010731"/>
              <a:gd name="connsiteX4" fmla="*/ 133023 w 377291"/>
              <a:gd name="connsiteY4" fmla="*/ 466797 h 1010731"/>
              <a:gd name="connsiteX5" fmla="*/ 77605 w 377291"/>
              <a:gd name="connsiteY5" fmla="*/ 610884 h 1010731"/>
              <a:gd name="connsiteX6" fmla="*/ 5562 w 377291"/>
              <a:gd name="connsiteY6" fmla="*/ 1004354 h 1010731"/>
              <a:gd name="connsiteX7" fmla="*/ 72063 w 377291"/>
              <a:gd name="connsiteY7" fmla="*/ 815932 h 1010731"/>
              <a:gd name="connsiteX8" fmla="*/ 177358 w 377291"/>
              <a:gd name="connsiteY8" fmla="*/ 322710 h 1010731"/>
              <a:gd name="connsiteX9" fmla="*/ 49896 w 377291"/>
              <a:gd name="connsiteY9" fmla="*/ 444630 h 1010731"/>
              <a:gd name="connsiteX10" fmla="*/ 193983 w 377291"/>
              <a:gd name="connsiteY10" fmla="*/ 150914 h 1010731"/>
              <a:gd name="connsiteX11" fmla="*/ 110856 w 377291"/>
              <a:gd name="connsiteY11" fmla="*/ 228499 h 1010731"/>
              <a:gd name="connsiteX12" fmla="*/ 376863 w 377291"/>
              <a:gd name="connsiteY12" fmla="*/ 1284 h 1010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7291" h="1010731">
                <a:moveTo>
                  <a:pt x="376863" y="1284"/>
                </a:moveTo>
                <a:cubicBezTo>
                  <a:pt x="364856" y="21604"/>
                  <a:pt x="77606" y="302390"/>
                  <a:pt x="38813" y="350419"/>
                </a:cubicBezTo>
                <a:cubicBezTo>
                  <a:pt x="20" y="398448"/>
                  <a:pt x="150572" y="257132"/>
                  <a:pt x="144107" y="289459"/>
                </a:cubicBezTo>
                <a:cubicBezTo>
                  <a:pt x="137642" y="321786"/>
                  <a:pt x="1867" y="514827"/>
                  <a:pt x="20" y="544383"/>
                </a:cubicBezTo>
                <a:cubicBezTo>
                  <a:pt x="-1827" y="573939"/>
                  <a:pt x="120092" y="455713"/>
                  <a:pt x="133023" y="466797"/>
                </a:cubicBezTo>
                <a:cubicBezTo>
                  <a:pt x="145954" y="477881"/>
                  <a:pt x="98848" y="521291"/>
                  <a:pt x="77605" y="610884"/>
                </a:cubicBezTo>
                <a:cubicBezTo>
                  <a:pt x="56362" y="700477"/>
                  <a:pt x="6486" y="970179"/>
                  <a:pt x="5562" y="1004354"/>
                </a:cubicBezTo>
                <a:cubicBezTo>
                  <a:pt x="4638" y="1038529"/>
                  <a:pt x="43430" y="929539"/>
                  <a:pt x="72063" y="815932"/>
                </a:cubicBezTo>
                <a:cubicBezTo>
                  <a:pt x="100696" y="702325"/>
                  <a:pt x="181052" y="384594"/>
                  <a:pt x="177358" y="322710"/>
                </a:cubicBezTo>
                <a:cubicBezTo>
                  <a:pt x="173664" y="260826"/>
                  <a:pt x="47125" y="473263"/>
                  <a:pt x="49896" y="444630"/>
                </a:cubicBezTo>
                <a:cubicBezTo>
                  <a:pt x="52667" y="415997"/>
                  <a:pt x="183823" y="186936"/>
                  <a:pt x="193983" y="150914"/>
                </a:cubicBezTo>
                <a:cubicBezTo>
                  <a:pt x="204143" y="114892"/>
                  <a:pt x="76681" y="248819"/>
                  <a:pt x="110856" y="228499"/>
                </a:cubicBezTo>
                <a:cubicBezTo>
                  <a:pt x="145031" y="208179"/>
                  <a:pt x="388870" y="-19036"/>
                  <a:pt x="376863" y="128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 1311">
            <a:extLst>
              <a:ext uri="{FF2B5EF4-FFF2-40B4-BE49-F238E27FC236}">
                <a16:creationId xmlns:a16="http://schemas.microsoft.com/office/drawing/2014/main" id="{5D00AECA-813B-0D8C-6309-9C57B478CE12}"/>
              </a:ext>
            </a:extLst>
          </p:cNvPr>
          <p:cNvSpPr/>
          <p:nvPr/>
        </p:nvSpPr>
        <p:spPr>
          <a:xfrm>
            <a:off x="1770588" y="1048496"/>
            <a:ext cx="2507703" cy="2104925"/>
          </a:xfrm>
          <a:custGeom>
            <a:avLst/>
            <a:gdLst>
              <a:gd name="connsiteX0" fmla="*/ 2502154 w 2507703"/>
              <a:gd name="connsiteY0" fmla="*/ 325875 h 2104925"/>
              <a:gd name="connsiteX1" fmla="*/ 1460292 w 2507703"/>
              <a:gd name="connsiteY1" fmla="*/ 785846 h 2104925"/>
              <a:gd name="connsiteX2" fmla="*/ 1166576 w 2507703"/>
              <a:gd name="connsiteY2" fmla="*/ 902224 h 2104925"/>
              <a:gd name="connsiteX3" fmla="*/ 1399332 w 2507703"/>
              <a:gd name="connsiteY3" fmla="*/ 835722 h 2104925"/>
              <a:gd name="connsiteX4" fmla="*/ 762023 w 2507703"/>
              <a:gd name="connsiteY4" fmla="*/ 1173773 h 2104925"/>
              <a:gd name="connsiteX5" fmla="*/ 501557 w 2507703"/>
              <a:gd name="connsiteY5" fmla="*/ 1606035 h 2104925"/>
              <a:gd name="connsiteX6" fmla="*/ 612394 w 2507703"/>
              <a:gd name="connsiteY6" fmla="*/ 1617119 h 2104925"/>
              <a:gd name="connsiteX7" fmla="*/ 540350 w 2507703"/>
              <a:gd name="connsiteY7" fmla="*/ 1982879 h 2104925"/>
              <a:gd name="connsiteX8" fmla="*/ 368554 w 2507703"/>
              <a:gd name="connsiteY8" fmla="*/ 1966253 h 2104925"/>
              <a:gd name="connsiteX9" fmla="*/ 13877 w 2507703"/>
              <a:gd name="connsiteY9" fmla="*/ 2104799 h 2104925"/>
              <a:gd name="connsiteX10" fmla="*/ 74837 w 2507703"/>
              <a:gd name="connsiteY10" fmla="*/ 1938544 h 2104925"/>
              <a:gd name="connsiteX11" fmla="*/ 102547 w 2507703"/>
              <a:gd name="connsiteY11" fmla="*/ 1107271 h 2104925"/>
              <a:gd name="connsiteX12" fmla="*/ 74837 w 2507703"/>
              <a:gd name="connsiteY12" fmla="*/ 1184857 h 2104925"/>
              <a:gd name="connsiteX13" fmla="*/ 640103 w 2507703"/>
              <a:gd name="connsiteY13" fmla="*/ 287082 h 2104925"/>
              <a:gd name="connsiteX14" fmla="*/ 435056 w 2507703"/>
              <a:gd name="connsiteY14" fmla="*/ 342500 h 2104925"/>
              <a:gd name="connsiteX15" fmla="*/ 961528 w 2507703"/>
              <a:gd name="connsiteY15" fmla="*/ 109744 h 2104925"/>
              <a:gd name="connsiteX16" fmla="*/ 1543419 w 2507703"/>
              <a:gd name="connsiteY16" fmla="*/ 104202 h 2104925"/>
              <a:gd name="connsiteX17" fmla="*/ 1693048 w 2507703"/>
              <a:gd name="connsiteY17" fmla="*/ 37700 h 2104925"/>
              <a:gd name="connsiteX18" fmla="*/ 1959056 w 2507703"/>
              <a:gd name="connsiteY18" fmla="*/ 87577 h 2104925"/>
              <a:gd name="connsiteX19" fmla="*/ 1875928 w 2507703"/>
              <a:gd name="connsiteY19" fmla="*/ 9991 h 2104925"/>
              <a:gd name="connsiteX20" fmla="*/ 2502154 w 2507703"/>
              <a:gd name="connsiteY20" fmla="*/ 325875 h 210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507703" h="2104925">
                <a:moveTo>
                  <a:pt x="2502154" y="325875"/>
                </a:moveTo>
                <a:cubicBezTo>
                  <a:pt x="2432881" y="455184"/>
                  <a:pt x="1682888" y="689788"/>
                  <a:pt x="1460292" y="785846"/>
                </a:cubicBezTo>
                <a:cubicBezTo>
                  <a:pt x="1237696" y="881904"/>
                  <a:pt x="1176736" y="893911"/>
                  <a:pt x="1166576" y="902224"/>
                </a:cubicBezTo>
                <a:cubicBezTo>
                  <a:pt x="1156416" y="910537"/>
                  <a:pt x="1466757" y="790464"/>
                  <a:pt x="1399332" y="835722"/>
                </a:cubicBezTo>
                <a:cubicBezTo>
                  <a:pt x="1331906" y="880980"/>
                  <a:pt x="911652" y="1045388"/>
                  <a:pt x="762023" y="1173773"/>
                </a:cubicBezTo>
                <a:cubicBezTo>
                  <a:pt x="612394" y="1302158"/>
                  <a:pt x="526495" y="1532144"/>
                  <a:pt x="501557" y="1606035"/>
                </a:cubicBezTo>
                <a:cubicBezTo>
                  <a:pt x="476619" y="1679926"/>
                  <a:pt x="605928" y="1554312"/>
                  <a:pt x="612394" y="1617119"/>
                </a:cubicBezTo>
                <a:cubicBezTo>
                  <a:pt x="618859" y="1679926"/>
                  <a:pt x="580990" y="1924690"/>
                  <a:pt x="540350" y="1982879"/>
                </a:cubicBezTo>
                <a:cubicBezTo>
                  <a:pt x="499710" y="2041068"/>
                  <a:pt x="456299" y="1945933"/>
                  <a:pt x="368554" y="1966253"/>
                </a:cubicBezTo>
                <a:cubicBezTo>
                  <a:pt x="280809" y="1986573"/>
                  <a:pt x="62830" y="2109417"/>
                  <a:pt x="13877" y="2104799"/>
                </a:cubicBezTo>
                <a:cubicBezTo>
                  <a:pt x="-35076" y="2100181"/>
                  <a:pt x="60059" y="2104799"/>
                  <a:pt x="74837" y="1938544"/>
                </a:cubicBezTo>
                <a:cubicBezTo>
                  <a:pt x="89615" y="1772289"/>
                  <a:pt x="102547" y="1232885"/>
                  <a:pt x="102547" y="1107271"/>
                </a:cubicBezTo>
                <a:cubicBezTo>
                  <a:pt x="102547" y="981657"/>
                  <a:pt x="-14756" y="1321555"/>
                  <a:pt x="74837" y="1184857"/>
                </a:cubicBezTo>
                <a:cubicBezTo>
                  <a:pt x="164430" y="1048159"/>
                  <a:pt x="580066" y="427475"/>
                  <a:pt x="640103" y="287082"/>
                </a:cubicBezTo>
                <a:cubicBezTo>
                  <a:pt x="700139" y="146689"/>
                  <a:pt x="381485" y="372056"/>
                  <a:pt x="435056" y="342500"/>
                </a:cubicBezTo>
                <a:cubicBezTo>
                  <a:pt x="488627" y="312944"/>
                  <a:pt x="776801" y="149460"/>
                  <a:pt x="961528" y="109744"/>
                </a:cubicBezTo>
                <a:cubicBezTo>
                  <a:pt x="1146255" y="70028"/>
                  <a:pt x="1421499" y="116209"/>
                  <a:pt x="1543419" y="104202"/>
                </a:cubicBezTo>
                <a:cubicBezTo>
                  <a:pt x="1665339" y="92195"/>
                  <a:pt x="1623775" y="40471"/>
                  <a:pt x="1693048" y="37700"/>
                </a:cubicBezTo>
                <a:cubicBezTo>
                  <a:pt x="1762321" y="34929"/>
                  <a:pt x="1928576" y="92195"/>
                  <a:pt x="1959056" y="87577"/>
                </a:cubicBezTo>
                <a:cubicBezTo>
                  <a:pt x="1989536" y="82959"/>
                  <a:pt x="1780794" y="-34343"/>
                  <a:pt x="1875928" y="9991"/>
                </a:cubicBezTo>
                <a:cubicBezTo>
                  <a:pt x="1971062" y="54325"/>
                  <a:pt x="2571427" y="196566"/>
                  <a:pt x="2502154" y="325875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 1312">
            <a:extLst>
              <a:ext uri="{FF2B5EF4-FFF2-40B4-BE49-F238E27FC236}">
                <a16:creationId xmlns:a16="http://schemas.microsoft.com/office/drawing/2014/main" id="{995FAB07-5258-5338-8937-841DC92A8470}"/>
              </a:ext>
            </a:extLst>
          </p:cNvPr>
          <p:cNvSpPr/>
          <p:nvPr/>
        </p:nvSpPr>
        <p:spPr>
          <a:xfrm>
            <a:off x="2440269" y="1063925"/>
            <a:ext cx="2762929" cy="2505329"/>
          </a:xfrm>
          <a:custGeom>
            <a:avLst/>
            <a:gdLst>
              <a:gd name="connsiteX0" fmla="*/ 762902 w 2762929"/>
              <a:gd name="connsiteY0" fmla="*/ 493326 h 2505329"/>
              <a:gd name="connsiteX1" fmla="*/ 1333709 w 2762929"/>
              <a:gd name="connsiteY1" fmla="*/ 1590606 h 2505329"/>
              <a:gd name="connsiteX2" fmla="*/ 1344793 w 2762929"/>
              <a:gd name="connsiteY2" fmla="*/ 1513020 h 2505329"/>
              <a:gd name="connsiteX3" fmla="*/ 1655135 w 2762929"/>
              <a:gd name="connsiteY3" fmla="*/ 2122620 h 2505329"/>
              <a:gd name="connsiteX4" fmla="*/ 1788138 w 2762929"/>
              <a:gd name="connsiteY4" fmla="*/ 2438504 h 2505329"/>
              <a:gd name="connsiteX5" fmla="*/ 1655135 w 2762929"/>
              <a:gd name="connsiteY5" fmla="*/ 2432962 h 2505329"/>
              <a:gd name="connsiteX6" fmla="*/ 2724706 w 2762929"/>
              <a:gd name="connsiteY6" fmla="*/ 2499464 h 2505329"/>
              <a:gd name="connsiteX7" fmla="*/ 2519658 w 2762929"/>
              <a:gd name="connsiteY7" fmla="*/ 2261166 h 2505329"/>
              <a:gd name="connsiteX8" fmla="*/ 2469782 w 2762929"/>
              <a:gd name="connsiteY8" fmla="*/ 1285806 h 2505329"/>
              <a:gd name="connsiteX9" fmla="*/ 2286902 w 2762929"/>
              <a:gd name="connsiteY9" fmla="*/ 875711 h 2505329"/>
              <a:gd name="connsiteX10" fmla="*/ 1688386 w 2762929"/>
              <a:gd name="connsiteY10" fmla="*/ 205151 h 2505329"/>
              <a:gd name="connsiteX11" fmla="*/ 895906 w 2762929"/>
              <a:gd name="connsiteY11" fmla="*/ 105399 h 2505329"/>
              <a:gd name="connsiteX12" fmla="*/ 325098 w 2762929"/>
              <a:gd name="connsiteY12" fmla="*/ 105399 h 2505329"/>
              <a:gd name="connsiteX13" fmla="*/ 1211789 w 2762929"/>
              <a:gd name="connsiteY13" fmla="*/ 83231 h 2505329"/>
              <a:gd name="connsiteX14" fmla="*/ 308473 w 2762929"/>
              <a:gd name="connsiteY14" fmla="*/ 11188 h 2505329"/>
              <a:gd name="connsiteX15" fmla="*/ 25840 w 2762929"/>
              <a:gd name="connsiteY15" fmla="*/ 349239 h 2505329"/>
              <a:gd name="connsiteX16" fmla="*/ 873738 w 2762929"/>
              <a:gd name="connsiteY16" fmla="*/ 332613 h 2505329"/>
              <a:gd name="connsiteX17" fmla="*/ 762902 w 2762929"/>
              <a:gd name="connsiteY17" fmla="*/ 493326 h 250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762929" h="2505329">
                <a:moveTo>
                  <a:pt x="762902" y="493326"/>
                </a:moveTo>
                <a:cubicBezTo>
                  <a:pt x="839564" y="702991"/>
                  <a:pt x="1236727" y="1420657"/>
                  <a:pt x="1333709" y="1590606"/>
                </a:cubicBezTo>
                <a:cubicBezTo>
                  <a:pt x="1430691" y="1760555"/>
                  <a:pt x="1291222" y="1424351"/>
                  <a:pt x="1344793" y="1513020"/>
                </a:cubicBezTo>
                <a:cubicBezTo>
                  <a:pt x="1398364" y="1601689"/>
                  <a:pt x="1581244" y="1968373"/>
                  <a:pt x="1655135" y="2122620"/>
                </a:cubicBezTo>
                <a:cubicBezTo>
                  <a:pt x="1729026" y="2276867"/>
                  <a:pt x="1788138" y="2386780"/>
                  <a:pt x="1788138" y="2438504"/>
                </a:cubicBezTo>
                <a:cubicBezTo>
                  <a:pt x="1788138" y="2490228"/>
                  <a:pt x="1655135" y="2432962"/>
                  <a:pt x="1655135" y="2432962"/>
                </a:cubicBezTo>
                <a:cubicBezTo>
                  <a:pt x="1811230" y="2443122"/>
                  <a:pt x="2580619" y="2528097"/>
                  <a:pt x="2724706" y="2499464"/>
                </a:cubicBezTo>
                <a:cubicBezTo>
                  <a:pt x="2868793" y="2470831"/>
                  <a:pt x="2562145" y="2463442"/>
                  <a:pt x="2519658" y="2261166"/>
                </a:cubicBezTo>
                <a:cubicBezTo>
                  <a:pt x="2477171" y="2058890"/>
                  <a:pt x="2508575" y="1516715"/>
                  <a:pt x="2469782" y="1285806"/>
                </a:cubicBezTo>
                <a:cubicBezTo>
                  <a:pt x="2430989" y="1054897"/>
                  <a:pt x="2417135" y="1055820"/>
                  <a:pt x="2286902" y="875711"/>
                </a:cubicBezTo>
                <a:cubicBezTo>
                  <a:pt x="2156669" y="695602"/>
                  <a:pt x="1920219" y="333536"/>
                  <a:pt x="1688386" y="205151"/>
                </a:cubicBezTo>
                <a:cubicBezTo>
                  <a:pt x="1456553" y="76766"/>
                  <a:pt x="1123121" y="122024"/>
                  <a:pt x="895906" y="105399"/>
                </a:cubicBezTo>
                <a:cubicBezTo>
                  <a:pt x="668691" y="88774"/>
                  <a:pt x="272451" y="109094"/>
                  <a:pt x="325098" y="105399"/>
                </a:cubicBezTo>
                <a:cubicBezTo>
                  <a:pt x="377745" y="101704"/>
                  <a:pt x="1214560" y="98933"/>
                  <a:pt x="1211789" y="83231"/>
                </a:cubicBezTo>
                <a:cubicBezTo>
                  <a:pt x="1209018" y="67529"/>
                  <a:pt x="506131" y="-33147"/>
                  <a:pt x="308473" y="11188"/>
                </a:cubicBezTo>
                <a:cubicBezTo>
                  <a:pt x="110815" y="55523"/>
                  <a:pt x="-68371" y="295668"/>
                  <a:pt x="25840" y="349239"/>
                </a:cubicBezTo>
                <a:cubicBezTo>
                  <a:pt x="120051" y="402810"/>
                  <a:pt x="751818" y="310446"/>
                  <a:pt x="873738" y="332613"/>
                </a:cubicBezTo>
                <a:cubicBezTo>
                  <a:pt x="995658" y="354780"/>
                  <a:pt x="686240" y="283661"/>
                  <a:pt x="762902" y="493326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 1313">
            <a:extLst>
              <a:ext uri="{FF2B5EF4-FFF2-40B4-BE49-F238E27FC236}">
                <a16:creationId xmlns:a16="http://schemas.microsoft.com/office/drawing/2014/main" id="{F3C72BE7-FE31-001D-CA8F-96913541E360}"/>
              </a:ext>
            </a:extLst>
          </p:cNvPr>
          <p:cNvSpPr/>
          <p:nvPr/>
        </p:nvSpPr>
        <p:spPr>
          <a:xfrm>
            <a:off x="228449" y="3603599"/>
            <a:ext cx="512711" cy="97159"/>
          </a:xfrm>
          <a:custGeom>
            <a:avLst/>
            <a:gdLst>
              <a:gd name="connsiteX0" fmla="*/ 511326 w 512711"/>
              <a:gd name="connsiteY0" fmla="*/ 26 h 97159"/>
              <a:gd name="connsiteX1" fmla="*/ 387501 w 512711"/>
              <a:gd name="connsiteY1" fmla="*/ 82576 h 97159"/>
              <a:gd name="connsiteX2" fmla="*/ 79526 w 512711"/>
              <a:gd name="connsiteY2" fmla="*/ 88926 h 97159"/>
              <a:gd name="connsiteX3" fmla="*/ 273201 w 512711"/>
              <a:gd name="connsiteY3" fmla="*/ 88926 h 97159"/>
              <a:gd name="connsiteX4" fmla="*/ 151 w 512711"/>
              <a:gd name="connsiteY4" fmla="*/ 92101 h 97159"/>
              <a:gd name="connsiteX5" fmla="*/ 317651 w 512711"/>
              <a:gd name="connsiteY5" fmla="*/ 92101 h 97159"/>
              <a:gd name="connsiteX6" fmla="*/ 511326 w 512711"/>
              <a:gd name="connsiteY6" fmla="*/ 26 h 97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2711" h="97159">
                <a:moveTo>
                  <a:pt x="511326" y="26"/>
                </a:moveTo>
                <a:cubicBezTo>
                  <a:pt x="522968" y="-1561"/>
                  <a:pt x="459468" y="67759"/>
                  <a:pt x="387501" y="82576"/>
                </a:cubicBezTo>
                <a:cubicBezTo>
                  <a:pt x="315534" y="97393"/>
                  <a:pt x="98576" y="87868"/>
                  <a:pt x="79526" y="88926"/>
                </a:cubicBezTo>
                <a:cubicBezTo>
                  <a:pt x="60476" y="89984"/>
                  <a:pt x="286430" y="88397"/>
                  <a:pt x="273201" y="88926"/>
                </a:cubicBezTo>
                <a:cubicBezTo>
                  <a:pt x="259972" y="89455"/>
                  <a:pt x="-7257" y="91572"/>
                  <a:pt x="151" y="92101"/>
                </a:cubicBezTo>
                <a:cubicBezTo>
                  <a:pt x="7559" y="92630"/>
                  <a:pt x="234043" y="103213"/>
                  <a:pt x="317651" y="92101"/>
                </a:cubicBezTo>
                <a:cubicBezTo>
                  <a:pt x="401259" y="80989"/>
                  <a:pt x="499684" y="1613"/>
                  <a:pt x="511326" y="2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 1314">
            <a:extLst>
              <a:ext uri="{FF2B5EF4-FFF2-40B4-BE49-F238E27FC236}">
                <a16:creationId xmlns:a16="http://schemas.microsoft.com/office/drawing/2014/main" id="{07068D42-7BAD-F14A-E325-0A88ACEA2003}"/>
              </a:ext>
            </a:extLst>
          </p:cNvPr>
          <p:cNvSpPr/>
          <p:nvPr/>
        </p:nvSpPr>
        <p:spPr>
          <a:xfrm>
            <a:off x="136137" y="3590529"/>
            <a:ext cx="561378" cy="65668"/>
          </a:xfrm>
          <a:custGeom>
            <a:avLst/>
            <a:gdLst>
              <a:gd name="connsiteX0" fmla="*/ 556013 w 561378"/>
              <a:gd name="connsiteY0" fmla="*/ 16271 h 65668"/>
              <a:gd name="connsiteX1" fmla="*/ 432188 w 561378"/>
              <a:gd name="connsiteY1" fmla="*/ 48021 h 65668"/>
              <a:gd name="connsiteX2" fmla="*/ 282963 w 561378"/>
              <a:gd name="connsiteY2" fmla="*/ 63896 h 65668"/>
              <a:gd name="connsiteX3" fmla="*/ 127388 w 561378"/>
              <a:gd name="connsiteY3" fmla="*/ 6746 h 65668"/>
              <a:gd name="connsiteX4" fmla="*/ 73413 w 561378"/>
              <a:gd name="connsiteY4" fmla="*/ 3571 h 65668"/>
              <a:gd name="connsiteX5" fmla="*/ 171838 w 561378"/>
              <a:gd name="connsiteY5" fmla="*/ 28971 h 65668"/>
              <a:gd name="connsiteX6" fmla="*/ 388 w 561378"/>
              <a:gd name="connsiteY6" fmla="*/ 32146 h 65668"/>
              <a:gd name="connsiteX7" fmla="*/ 228988 w 561378"/>
              <a:gd name="connsiteY7" fmla="*/ 41671 h 65668"/>
              <a:gd name="connsiteX8" fmla="*/ 248038 w 561378"/>
              <a:gd name="connsiteY8" fmla="*/ 28971 h 65668"/>
              <a:gd name="connsiteX9" fmla="*/ 556013 w 561378"/>
              <a:gd name="connsiteY9" fmla="*/ 16271 h 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1378" h="65668">
                <a:moveTo>
                  <a:pt x="556013" y="16271"/>
                </a:moveTo>
                <a:cubicBezTo>
                  <a:pt x="586705" y="19446"/>
                  <a:pt x="477696" y="40084"/>
                  <a:pt x="432188" y="48021"/>
                </a:cubicBezTo>
                <a:cubicBezTo>
                  <a:pt x="386680" y="55958"/>
                  <a:pt x="333763" y="70775"/>
                  <a:pt x="282963" y="63896"/>
                </a:cubicBezTo>
                <a:cubicBezTo>
                  <a:pt x="232163" y="57017"/>
                  <a:pt x="162313" y="16800"/>
                  <a:pt x="127388" y="6746"/>
                </a:cubicBezTo>
                <a:cubicBezTo>
                  <a:pt x="92463" y="-3308"/>
                  <a:pt x="66005" y="-133"/>
                  <a:pt x="73413" y="3571"/>
                </a:cubicBezTo>
                <a:cubicBezTo>
                  <a:pt x="80821" y="7275"/>
                  <a:pt x="184009" y="24209"/>
                  <a:pt x="171838" y="28971"/>
                </a:cubicBezTo>
                <a:cubicBezTo>
                  <a:pt x="159667" y="33733"/>
                  <a:pt x="-9137" y="30029"/>
                  <a:pt x="388" y="32146"/>
                </a:cubicBezTo>
                <a:cubicBezTo>
                  <a:pt x="9913" y="34263"/>
                  <a:pt x="228988" y="41671"/>
                  <a:pt x="228988" y="41671"/>
                </a:cubicBezTo>
                <a:cubicBezTo>
                  <a:pt x="270263" y="41142"/>
                  <a:pt x="196180" y="32675"/>
                  <a:pt x="248038" y="28971"/>
                </a:cubicBezTo>
                <a:cubicBezTo>
                  <a:pt x="299896" y="25267"/>
                  <a:pt x="525321" y="13096"/>
                  <a:pt x="556013" y="1627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 1315">
            <a:extLst>
              <a:ext uri="{FF2B5EF4-FFF2-40B4-BE49-F238E27FC236}">
                <a16:creationId xmlns:a16="http://schemas.microsoft.com/office/drawing/2014/main" id="{227DC9D2-7AA2-2EF9-E8B9-57012F357A79}"/>
              </a:ext>
            </a:extLst>
          </p:cNvPr>
          <p:cNvSpPr/>
          <p:nvPr/>
        </p:nvSpPr>
        <p:spPr>
          <a:xfrm>
            <a:off x="88748" y="3527151"/>
            <a:ext cx="163015" cy="340566"/>
          </a:xfrm>
          <a:custGeom>
            <a:avLst/>
            <a:gdLst>
              <a:gd name="connsiteX0" fmla="*/ 82702 w 163015"/>
              <a:gd name="connsiteY0" fmla="*/ 274 h 340566"/>
              <a:gd name="connsiteX1" fmla="*/ 54127 w 163015"/>
              <a:gd name="connsiteY1" fmla="*/ 139974 h 340566"/>
              <a:gd name="connsiteX2" fmla="*/ 82702 w 163015"/>
              <a:gd name="connsiteY2" fmla="*/ 260624 h 340566"/>
              <a:gd name="connsiteX3" fmla="*/ 76352 w 163015"/>
              <a:gd name="connsiteY3" fmla="*/ 212999 h 340566"/>
              <a:gd name="connsiteX4" fmla="*/ 162077 w 163015"/>
              <a:gd name="connsiteY4" fmla="*/ 336824 h 340566"/>
              <a:gd name="connsiteX5" fmla="*/ 114452 w 163015"/>
              <a:gd name="connsiteY5" fmla="*/ 298724 h 340566"/>
              <a:gd name="connsiteX6" fmla="*/ 152 w 163015"/>
              <a:gd name="connsiteY6" fmla="*/ 200299 h 340566"/>
              <a:gd name="connsiteX7" fmla="*/ 89052 w 163015"/>
              <a:gd name="connsiteY7" fmla="*/ 279674 h 340566"/>
              <a:gd name="connsiteX8" fmla="*/ 47777 w 163015"/>
              <a:gd name="connsiteY8" fmla="*/ 171724 h 340566"/>
              <a:gd name="connsiteX9" fmla="*/ 57302 w 163015"/>
              <a:gd name="connsiteY9" fmla="*/ 105049 h 340566"/>
              <a:gd name="connsiteX10" fmla="*/ 82702 w 163015"/>
              <a:gd name="connsiteY10" fmla="*/ 274 h 340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3015" h="340566">
                <a:moveTo>
                  <a:pt x="82702" y="274"/>
                </a:moveTo>
                <a:cubicBezTo>
                  <a:pt x="82173" y="6095"/>
                  <a:pt x="54127" y="96582"/>
                  <a:pt x="54127" y="139974"/>
                </a:cubicBezTo>
                <a:cubicBezTo>
                  <a:pt x="54127" y="183366"/>
                  <a:pt x="78998" y="248453"/>
                  <a:pt x="82702" y="260624"/>
                </a:cubicBezTo>
                <a:cubicBezTo>
                  <a:pt x="86406" y="272795"/>
                  <a:pt x="63123" y="200299"/>
                  <a:pt x="76352" y="212999"/>
                </a:cubicBezTo>
                <a:cubicBezTo>
                  <a:pt x="89581" y="225699"/>
                  <a:pt x="155727" y="322536"/>
                  <a:pt x="162077" y="336824"/>
                </a:cubicBezTo>
                <a:cubicBezTo>
                  <a:pt x="168427" y="351112"/>
                  <a:pt x="141440" y="321478"/>
                  <a:pt x="114452" y="298724"/>
                </a:cubicBezTo>
                <a:cubicBezTo>
                  <a:pt x="87465" y="275970"/>
                  <a:pt x="4385" y="203474"/>
                  <a:pt x="152" y="200299"/>
                </a:cubicBezTo>
                <a:cubicBezTo>
                  <a:pt x="-4081" y="197124"/>
                  <a:pt x="81114" y="284437"/>
                  <a:pt x="89052" y="279674"/>
                </a:cubicBezTo>
                <a:cubicBezTo>
                  <a:pt x="96990" y="274912"/>
                  <a:pt x="53069" y="200828"/>
                  <a:pt x="47777" y="171724"/>
                </a:cubicBezTo>
                <a:cubicBezTo>
                  <a:pt x="42485" y="142620"/>
                  <a:pt x="52539" y="127274"/>
                  <a:pt x="57302" y="105049"/>
                </a:cubicBezTo>
                <a:cubicBezTo>
                  <a:pt x="62064" y="82824"/>
                  <a:pt x="83231" y="-5547"/>
                  <a:pt x="82702" y="27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 1316">
            <a:extLst>
              <a:ext uri="{FF2B5EF4-FFF2-40B4-BE49-F238E27FC236}">
                <a16:creationId xmlns:a16="http://schemas.microsoft.com/office/drawing/2014/main" id="{C9D85808-41F9-ABF1-233D-322192227577}"/>
              </a:ext>
            </a:extLst>
          </p:cNvPr>
          <p:cNvSpPr/>
          <p:nvPr/>
        </p:nvSpPr>
        <p:spPr>
          <a:xfrm>
            <a:off x="186098" y="3627550"/>
            <a:ext cx="423506" cy="99911"/>
          </a:xfrm>
          <a:custGeom>
            <a:avLst/>
            <a:gdLst>
              <a:gd name="connsiteX0" fmla="*/ 10752 w 423506"/>
              <a:gd name="connsiteY0" fmla="*/ 99900 h 99911"/>
              <a:gd name="connsiteX1" fmla="*/ 48852 w 423506"/>
              <a:gd name="connsiteY1" fmla="*/ 20525 h 99911"/>
              <a:gd name="connsiteX2" fmla="*/ 175852 w 423506"/>
              <a:gd name="connsiteY2" fmla="*/ 61800 h 99911"/>
              <a:gd name="connsiteX3" fmla="*/ 144102 w 423506"/>
              <a:gd name="connsiteY3" fmla="*/ 20525 h 99911"/>
              <a:gd name="connsiteX4" fmla="*/ 423502 w 423506"/>
              <a:gd name="connsiteY4" fmla="*/ 55450 h 99911"/>
              <a:gd name="connsiteX5" fmla="*/ 150452 w 423506"/>
              <a:gd name="connsiteY5" fmla="*/ 4650 h 99911"/>
              <a:gd name="connsiteX6" fmla="*/ 10752 w 423506"/>
              <a:gd name="connsiteY6" fmla="*/ 14175 h 99911"/>
              <a:gd name="connsiteX7" fmla="*/ 10752 w 423506"/>
              <a:gd name="connsiteY7" fmla="*/ 99900 h 99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3506" h="99911">
                <a:moveTo>
                  <a:pt x="10752" y="99900"/>
                </a:moveTo>
                <a:cubicBezTo>
                  <a:pt x="17102" y="100958"/>
                  <a:pt x="21335" y="26875"/>
                  <a:pt x="48852" y="20525"/>
                </a:cubicBezTo>
                <a:cubicBezTo>
                  <a:pt x="76369" y="14175"/>
                  <a:pt x="159977" y="61800"/>
                  <a:pt x="175852" y="61800"/>
                </a:cubicBezTo>
                <a:cubicBezTo>
                  <a:pt x="191727" y="61800"/>
                  <a:pt x="102827" y="21583"/>
                  <a:pt x="144102" y="20525"/>
                </a:cubicBezTo>
                <a:cubicBezTo>
                  <a:pt x="185377" y="19467"/>
                  <a:pt x="422444" y="58096"/>
                  <a:pt x="423502" y="55450"/>
                </a:cubicBezTo>
                <a:cubicBezTo>
                  <a:pt x="424560" y="52804"/>
                  <a:pt x="219244" y="11529"/>
                  <a:pt x="150452" y="4650"/>
                </a:cubicBezTo>
                <a:cubicBezTo>
                  <a:pt x="81660" y="-2229"/>
                  <a:pt x="31389" y="-3287"/>
                  <a:pt x="10752" y="14175"/>
                </a:cubicBezTo>
                <a:cubicBezTo>
                  <a:pt x="-9885" y="31637"/>
                  <a:pt x="4402" y="98842"/>
                  <a:pt x="10752" y="9990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 1317">
            <a:extLst>
              <a:ext uri="{FF2B5EF4-FFF2-40B4-BE49-F238E27FC236}">
                <a16:creationId xmlns:a16="http://schemas.microsoft.com/office/drawing/2014/main" id="{7D75196A-9F73-9A94-3042-7AB37D5EE7AF}"/>
              </a:ext>
            </a:extLst>
          </p:cNvPr>
          <p:cNvSpPr/>
          <p:nvPr/>
        </p:nvSpPr>
        <p:spPr>
          <a:xfrm>
            <a:off x="533160" y="4117965"/>
            <a:ext cx="1356459" cy="502217"/>
          </a:xfrm>
          <a:custGeom>
            <a:avLst/>
            <a:gdLst>
              <a:gd name="connsiteX0" fmla="*/ 1346440 w 1356459"/>
              <a:gd name="connsiteY0" fmla="*/ 10 h 502217"/>
              <a:gd name="connsiteX1" fmla="*/ 1209915 w 1356459"/>
              <a:gd name="connsiteY1" fmla="*/ 127010 h 502217"/>
              <a:gd name="connsiteX2" fmla="*/ 781290 w 1356459"/>
              <a:gd name="connsiteY2" fmla="*/ 384185 h 502217"/>
              <a:gd name="connsiteX3" fmla="*/ 936865 w 1356459"/>
              <a:gd name="connsiteY3" fmla="*/ 282585 h 502217"/>
              <a:gd name="connsiteX4" fmla="*/ 660640 w 1356459"/>
              <a:gd name="connsiteY4" fmla="*/ 460385 h 502217"/>
              <a:gd name="connsiteX5" fmla="*/ 486015 w 1356459"/>
              <a:gd name="connsiteY5" fmla="*/ 425460 h 502217"/>
              <a:gd name="connsiteX6" fmla="*/ 317740 w 1356459"/>
              <a:gd name="connsiteY6" fmla="*/ 374660 h 502217"/>
              <a:gd name="connsiteX7" fmla="*/ 240 w 1356459"/>
              <a:gd name="connsiteY7" fmla="*/ 501660 h 502217"/>
              <a:gd name="connsiteX8" fmla="*/ 371715 w 1356459"/>
              <a:gd name="connsiteY8" fmla="*/ 422285 h 502217"/>
              <a:gd name="connsiteX9" fmla="*/ 654290 w 1356459"/>
              <a:gd name="connsiteY9" fmla="*/ 454035 h 502217"/>
              <a:gd name="connsiteX10" fmla="*/ 1041640 w 1356459"/>
              <a:gd name="connsiteY10" fmla="*/ 222260 h 502217"/>
              <a:gd name="connsiteX11" fmla="*/ 867015 w 1356459"/>
              <a:gd name="connsiteY11" fmla="*/ 285760 h 502217"/>
              <a:gd name="connsiteX12" fmla="*/ 1295640 w 1356459"/>
              <a:gd name="connsiteY12" fmla="*/ 120660 h 502217"/>
              <a:gd name="connsiteX13" fmla="*/ 1346440 w 1356459"/>
              <a:gd name="connsiteY13" fmla="*/ 10 h 502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56459" h="502217">
                <a:moveTo>
                  <a:pt x="1346440" y="10"/>
                </a:moveTo>
                <a:cubicBezTo>
                  <a:pt x="1332153" y="1068"/>
                  <a:pt x="1304107" y="62981"/>
                  <a:pt x="1209915" y="127010"/>
                </a:cubicBezTo>
                <a:cubicBezTo>
                  <a:pt x="1115723" y="191039"/>
                  <a:pt x="826798" y="358256"/>
                  <a:pt x="781290" y="384185"/>
                </a:cubicBezTo>
                <a:cubicBezTo>
                  <a:pt x="735782" y="410114"/>
                  <a:pt x="956973" y="269885"/>
                  <a:pt x="936865" y="282585"/>
                </a:cubicBezTo>
                <a:cubicBezTo>
                  <a:pt x="916757" y="295285"/>
                  <a:pt x="735782" y="436573"/>
                  <a:pt x="660640" y="460385"/>
                </a:cubicBezTo>
                <a:cubicBezTo>
                  <a:pt x="585498" y="484198"/>
                  <a:pt x="543165" y="439748"/>
                  <a:pt x="486015" y="425460"/>
                </a:cubicBezTo>
                <a:cubicBezTo>
                  <a:pt x="428865" y="411173"/>
                  <a:pt x="398703" y="361960"/>
                  <a:pt x="317740" y="374660"/>
                </a:cubicBezTo>
                <a:cubicBezTo>
                  <a:pt x="236777" y="387360"/>
                  <a:pt x="-8756" y="493723"/>
                  <a:pt x="240" y="501660"/>
                </a:cubicBezTo>
                <a:cubicBezTo>
                  <a:pt x="9236" y="509598"/>
                  <a:pt x="262707" y="430223"/>
                  <a:pt x="371715" y="422285"/>
                </a:cubicBezTo>
                <a:cubicBezTo>
                  <a:pt x="480723" y="414348"/>
                  <a:pt x="542636" y="487372"/>
                  <a:pt x="654290" y="454035"/>
                </a:cubicBezTo>
                <a:cubicBezTo>
                  <a:pt x="765944" y="420698"/>
                  <a:pt x="1006186" y="250306"/>
                  <a:pt x="1041640" y="222260"/>
                </a:cubicBezTo>
                <a:cubicBezTo>
                  <a:pt x="1077094" y="194214"/>
                  <a:pt x="824682" y="302693"/>
                  <a:pt x="867015" y="285760"/>
                </a:cubicBezTo>
                <a:cubicBezTo>
                  <a:pt x="909348" y="268827"/>
                  <a:pt x="1220498" y="165110"/>
                  <a:pt x="1295640" y="120660"/>
                </a:cubicBezTo>
                <a:cubicBezTo>
                  <a:pt x="1370782" y="76210"/>
                  <a:pt x="1360727" y="-1048"/>
                  <a:pt x="1346440" y="1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 1318">
            <a:extLst>
              <a:ext uri="{FF2B5EF4-FFF2-40B4-BE49-F238E27FC236}">
                <a16:creationId xmlns:a16="http://schemas.microsoft.com/office/drawing/2014/main" id="{45CE6462-A07E-1A2B-5603-F40B6E709857}"/>
              </a:ext>
            </a:extLst>
          </p:cNvPr>
          <p:cNvSpPr/>
          <p:nvPr/>
        </p:nvSpPr>
        <p:spPr>
          <a:xfrm>
            <a:off x="498288" y="4229654"/>
            <a:ext cx="1296176" cy="405907"/>
          </a:xfrm>
          <a:custGeom>
            <a:avLst/>
            <a:gdLst>
              <a:gd name="connsiteX0" fmla="*/ 1295587 w 1296176"/>
              <a:gd name="connsiteY0" fmla="*/ 2621 h 405907"/>
              <a:gd name="connsiteX1" fmla="*/ 889187 w 1296176"/>
              <a:gd name="connsiteY1" fmla="*/ 21671 h 405907"/>
              <a:gd name="connsiteX2" fmla="*/ 444687 w 1296176"/>
              <a:gd name="connsiteY2" fmla="*/ 202646 h 405907"/>
              <a:gd name="connsiteX3" fmla="*/ 549462 w 1296176"/>
              <a:gd name="connsiteY3" fmla="*/ 161371 h 405907"/>
              <a:gd name="connsiteX4" fmla="*/ 187 w 1296176"/>
              <a:gd name="connsiteY4" fmla="*/ 405846 h 405907"/>
              <a:gd name="connsiteX5" fmla="*/ 616137 w 1296176"/>
              <a:gd name="connsiteY5" fmla="*/ 135971 h 405907"/>
              <a:gd name="connsiteX6" fmla="*/ 927287 w 1296176"/>
              <a:gd name="connsiteY6" fmla="*/ 50246 h 405907"/>
              <a:gd name="connsiteX7" fmla="*/ 873312 w 1296176"/>
              <a:gd name="connsiteY7" fmla="*/ 40721 h 405907"/>
              <a:gd name="connsiteX8" fmla="*/ 978087 w 1296176"/>
              <a:gd name="connsiteY8" fmla="*/ 15321 h 405907"/>
              <a:gd name="connsiteX9" fmla="*/ 1295587 w 1296176"/>
              <a:gd name="connsiteY9" fmla="*/ 2621 h 405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6176" h="405907">
                <a:moveTo>
                  <a:pt x="1295587" y="2621"/>
                </a:moveTo>
                <a:cubicBezTo>
                  <a:pt x="1280770" y="3679"/>
                  <a:pt x="1031004" y="-11667"/>
                  <a:pt x="889187" y="21671"/>
                </a:cubicBezTo>
                <a:cubicBezTo>
                  <a:pt x="747370" y="55009"/>
                  <a:pt x="501308" y="179363"/>
                  <a:pt x="444687" y="202646"/>
                </a:cubicBezTo>
                <a:cubicBezTo>
                  <a:pt x="388066" y="225929"/>
                  <a:pt x="623545" y="127504"/>
                  <a:pt x="549462" y="161371"/>
                </a:cubicBezTo>
                <a:cubicBezTo>
                  <a:pt x="475379" y="195238"/>
                  <a:pt x="-10926" y="410079"/>
                  <a:pt x="187" y="405846"/>
                </a:cubicBezTo>
                <a:cubicBezTo>
                  <a:pt x="11299" y="401613"/>
                  <a:pt x="461620" y="195238"/>
                  <a:pt x="616137" y="135971"/>
                </a:cubicBezTo>
                <a:cubicBezTo>
                  <a:pt x="770654" y="76704"/>
                  <a:pt x="884425" y="66121"/>
                  <a:pt x="927287" y="50246"/>
                </a:cubicBezTo>
                <a:cubicBezTo>
                  <a:pt x="970149" y="34371"/>
                  <a:pt x="864845" y="46542"/>
                  <a:pt x="873312" y="40721"/>
                </a:cubicBezTo>
                <a:cubicBezTo>
                  <a:pt x="881779" y="34900"/>
                  <a:pt x="914587" y="20083"/>
                  <a:pt x="978087" y="15321"/>
                </a:cubicBezTo>
                <a:cubicBezTo>
                  <a:pt x="1041587" y="10559"/>
                  <a:pt x="1310404" y="1563"/>
                  <a:pt x="1295587" y="262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 1319">
            <a:extLst>
              <a:ext uri="{FF2B5EF4-FFF2-40B4-BE49-F238E27FC236}">
                <a16:creationId xmlns:a16="http://schemas.microsoft.com/office/drawing/2014/main" id="{E50B648D-961A-E332-9F67-DDE442924676}"/>
              </a:ext>
            </a:extLst>
          </p:cNvPr>
          <p:cNvSpPr/>
          <p:nvPr/>
        </p:nvSpPr>
        <p:spPr>
          <a:xfrm>
            <a:off x="533400" y="4217552"/>
            <a:ext cx="1256173" cy="322698"/>
          </a:xfrm>
          <a:custGeom>
            <a:avLst/>
            <a:gdLst>
              <a:gd name="connsiteX0" fmla="*/ 0 w 1256173"/>
              <a:gd name="connsiteY0" fmla="*/ 322698 h 322698"/>
              <a:gd name="connsiteX1" fmla="*/ 714375 w 1256173"/>
              <a:gd name="connsiteY1" fmla="*/ 46473 h 322698"/>
              <a:gd name="connsiteX2" fmla="*/ 533400 w 1256173"/>
              <a:gd name="connsiteY2" fmla="*/ 113148 h 322698"/>
              <a:gd name="connsiteX3" fmla="*/ 854075 w 1256173"/>
              <a:gd name="connsiteY3" fmla="*/ 24248 h 322698"/>
              <a:gd name="connsiteX4" fmla="*/ 1247775 w 1256173"/>
              <a:gd name="connsiteY4" fmla="*/ 21073 h 322698"/>
              <a:gd name="connsiteX5" fmla="*/ 1111250 w 1256173"/>
              <a:gd name="connsiteY5" fmla="*/ 11548 h 322698"/>
              <a:gd name="connsiteX6" fmla="*/ 968375 w 1256173"/>
              <a:gd name="connsiteY6" fmla="*/ 11548 h 322698"/>
              <a:gd name="connsiteX7" fmla="*/ 787400 w 1256173"/>
              <a:gd name="connsiteY7" fmla="*/ 5198 h 322698"/>
              <a:gd name="connsiteX8" fmla="*/ 574675 w 1256173"/>
              <a:gd name="connsiteY8" fmla="*/ 97273 h 322698"/>
              <a:gd name="connsiteX9" fmla="*/ 0 w 1256173"/>
              <a:gd name="connsiteY9" fmla="*/ 322698 h 322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56173" h="322698">
                <a:moveTo>
                  <a:pt x="0" y="322698"/>
                </a:moveTo>
                <a:lnTo>
                  <a:pt x="714375" y="46473"/>
                </a:lnTo>
                <a:cubicBezTo>
                  <a:pt x="803275" y="11548"/>
                  <a:pt x="510117" y="116852"/>
                  <a:pt x="533400" y="113148"/>
                </a:cubicBezTo>
                <a:cubicBezTo>
                  <a:pt x="556683" y="109444"/>
                  <a:pt x="735012" y="39594"/>
                  <a:pt x="854075" y="24248"/>
                </a:cubicBezTo>
                <a:cubicBezTo>
                  <a:pt x="973138" y="8902"/>
                  <a:pt x="1204913" y="23190"/>
                  <a:pt x="1247775" y="21073"/>
                </a:cubicBezTo>
                <a:cubicBezTo>
                  <a:pt x="1290637" y="18956"/>
                  <a:pt x="1157817" y="13135"/>
                  <a:pt x="1111250" y="11548"/>
                </a:cubicBezTo>
                <a:cubicBezTo>
                  <a:pt x="1064683" y="9960"/>
                  <a:pt x="1022350" y="12606"/>
                  <a:pt x="968375" y="11548"/>
                </a:cubicBezTo>
                <a:cubicBezTo>
                  <a:pt x="914400" y="10490"/>
                  <a:pt x="853017" y="-9089"/>
                  <a:pt x="787400" y="5198"/>
                </a:cubicBezTo>
                <a:cubicBezTo>
                  <a:pt x="721783" y="19485"/>
                  <a:pt x="574675" y="97273"/>
                  <a:pt x="574675" y="97273"/>
                </a:cubicBezTo>
                <a:lnTo>
                  <a:pt x="0" y="32269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 1320">
            <a:extLst>
              <a:ext uri="{FF2B5EF4-FFF2-40B4-BE49-F238E27FC236}">
                <a16:creationId xmlns:a16="http://schemas.microsoft.com/office/drawing/2014/main" id="{0BFA5A56-B9E1-552E-11C6-275F54BF8E3E}"/>
              </a:ext>
            </a:extLst>
          </p:cNvPr>
          <p:cNvSpPr/>
          <p:nvPr/>
        </p:nvSpPr>
        <p:spPr>
          <a:xfrm>
            <a:off x="1057063" y="4323194"/>
            <a:ext cx="201690" cy="106153"/>
          </a:xfrm>
          <a:custGeom>
            <a:avLst/>
            <a:gdLst>
              <a:gd name="connsiteX0" fmla="*/ 76412 w 201690"/>
              <a:gd name="connsiteY0" fmla="*/ 13856 h 106153"/>
              <a:gd name="connsiteX1" fmla="*/ 165312 w 201690"/>
              <a:gd name="connsiteY1" fmla="*/ 42431 h 106153"/>
              <a:gd name="connsiteX2" fmla="*/ 158962 w 201690"/>
              <a:gd name="connsiteY2" fmla="*/ 74181 h 106153"/>
              <a:gd name="connsiteX3" fmla="*/ 212 w 201690"/>
              <a:gd name="connsiteY3" fmla="*/ 105931 h 106153"/>
              <a:gd name="connsiteX4" fmla="*/ 197062 w 201690"/>
              <a:gd name="connsiteY4" fmla="*/ 83706 h 106153"/>
              <a:gd name="connsiteX5" fmla="*/ 136737 w 201690"/>
              <a:gd name="connsiteY5" fmla="*/ 4331 h 106153"/>
              <a:gd name="connsiteX6" fmla="*/ 76412 w 201690"/>
              <a:gd name="connsiteY6" fmla="*/ 13856 h 106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690" h="106153">
                <a:moveTo>
                  <a:pt x="76412" y="13856"/>
                </a:moveTo>
                <a:cubicBezTo>
                  <a:pt x="81174" y="20206"/>
                  <a:pt x="151554" y="32377"/>
                  <a:pt x="165312" y="42431"/>
                </a:cubicBezTo>
                <a:cubicBezTo>
                  <a:pt x="179070" y="52485"/>
                  <a:pt x="186479" y="63598"/>
                  <a:pt x="158962" y="74181"/>
                </a:cubicBezTo>
                <a:cubicBezTo>
                  <a:pt x="131445" y="84764"/>
                  <a:pt x="-6138" y="104344"/>
                  <a:pt x="212" y="105931"/>
                </a:cubicBezTo>
                <a:cubicBezTo>
                  <a:pt x="6562" y="107519"/>
                  <a:pt x="174308" y="100639"/>
                  <a:pt x="197062" y="83706"/>
                </a:cubicBezTo>
                <a:cubicBezTo>
                  <a:pt x="219816" y="66773"/>
                  <a:pt x="152083" y="15973"/>
                  <a:pt x="136737" y="4331"/>
                </a:cubicBezTo>
                <a:cubicBezTo>
                  <a:pt x="121391" y="-7311"/>
                  <a:pt x="71650" y="7506"/>
                  <a:pt x="76412" y="1385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 1321">
            <a:extLst>
              <a:ext uri="{FF2B5EF4-FFF2-40B4-BE49-F238E27FC236}">
                <a16:creationId xmlns:a16="http://schemas.microsoft.com/office/drawing/2014/main" id="{7FF80F91-9A29-47C0-7285-FDE261DD24C8}"/>
              </a:ext>
            </a:extLst>
          </p:cNvPr>
          <p:cNvSpPr/>
          <p:nvPr/>
        </p:nvSpPr>
        <p:spPr>
          <a:xfrm>
            <a:off x="1030196" y="4311560"/>
            <a:ext cx="144610" cy="203395"/>
          </a:xfrm>
          <a:custGeom>
            <a:avLst/>
            <a:gdLst>
              <a:gd name="connsiteX0" fmla="*/ 144554 w 144610"/>
              <a:gd name="connsiteY0" fmla="*/ 90 h 203395"/>
              <a:gd name="connsiteX1" fmla="*/ 27079 w 144610"/>
              <a:gd name="connsiteY1" fmla="*/ 69940 h 203395"/>
              <a:gd name="connsiteX2" fmla="*/ 1679 w 144610"/>
              <a:gd name="connsiteY2" fmla="*/ 98515 h 203395"/>
              <a:gd name="connsiteX3" fmla="*/ 58829 w 144610"/>
              <a:gd name="connsiteY3" fmla="*/ 203290 h 203395"/>
              <a:gd name="connsiteX4" fmla="*/ 36604 w 144610"/>
              <a:gd name="connsiteY4" fmla="*/ 117565 h 203395"/>
              <a:gd name="connsiteX5" fmla="*/ 42954 w 144610"/>
              <a:gd name="connsiteY5" fmla="*/ 85815 h 203395"/>
              <a:gd name="connsiteX6" fmla="*/ 144554 w 144610"/>
              <a:gd name="connsiteY6" fmla="*/ 90 h 203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610" h="203395">
                <a:moveTo>
                  <a:pt x="144554" y="90"/>
                </a:moveTo>
                <a:cubicBezTo>
                  <a:pt x="141908" y="-2556"/>
                  <a:pt x="50891" y="53536"/>
                  <a:pt x="27079" y="69940"/>
                </a:cubicBezTo>
                <a:cubicBezTo>
                  <a:pt x="3267" y="86344"/>
                  <a:pt x="-3613" y="76290"/>
                  <a:pt x="1679" y="98515"/>
                </a:cubicBezTo>
                <a:cubicBezTo>
                  <a:pt x="6971" y="120740"/>
                  <a:pt x="53008" y="200115"/>
                  <a:pt x="58829" y="203290"/>
                </a:cubicBezTo>
                <a:cubicBezTo>
                  <a:pt x="64650" y="206465"/>
                  <a:pt x="39250" y="137144"/>
                  <a:pt x="36604" y="117565"/>
                </a:cubicBezTo>
                <a:cubicBezTo>
                  <a:pt x="33958" y="97986"/>
                  <a:pt x="30254" y="101161"/>
                  <a:pt x="42954" y="85815"/>
                </a:cubicBezTo>
                <a:cubicBezTo>
                  <a:pt x="55654" y="70469"/>
                  <a:pt x="147200" y="2736"/>
                  <a:pt x="144554" y="9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 1322">
            <a:extLst>
              <a:ext uri="{FF2B5EF4-FFF2-40B4-BE49-F238E27FC236}">
                <a16:creationId xmlns:a16="http://schemas.microsoft.com/office/drawing/2014/main" id="{9A596A87-9A1E-5EC5-3CB8-742145166B47}"/>
              </a:ext>
            </a:extLst>
          </p:cNvPr>
          <p:cNvSpPr/>
          <p:nvPr/>
        </p:nvSpPr>
        <p:spPr>
          <a:xfrm>
            <a:off x="792796" y="3862873"/>
            <a:ext cx="706190" cy="461480"/>
          </a:xfrm>
          <a:custGeom>
            <a:avLst/>
            <a:gdLst>
              <a:gd name="connsiteX0" fmla="*/ 4129 w 706190"/>
              <a:gd name="connsiteY0" fmla="*/ 302727 h 461480"/>
              <a:gd name="connsiteX1" fmla="*/ 464504 w 706190"/>
              <a:gd name="connsiteY1" fmla="*/ 347177 h 461480"/>
              <a:gd name="connsiteX2" fmla="*/ 308929 w 706190"/>
              <a:gd name="connsiteY2" fmla="*/ 369402 h 461480"/>
              <a:gd name="connsiteX3" fmla="*/ 178754 w 706190"/>
              <a:gd name="connsiteY3" fmla="*/ 461477 h 461480"/>
              <a:gd name="connsiteX4" fmla="*/ 375604 w 706190"/>
              <a:gd name="connsiteY4" fmla="*/ 372577 h 461480"/>
              <a:gd name="connsiteX5" fmla="*/ 693104 w 706190"/>
              <a:gd name="connsiteY5" fmla="*/ 324952 h 461480"/>
              <a:gd name="connsiteX6" fmla="*/ 629604 w 706190"/>
              <a:gd name="connsiteY6" fmla="*/ 226527 h 461480"/>
              <a:gd name="connsiteX7" fmla="*/ 483554 w 706190"/>
              <a:gd name="connsiteY7" fmla="*/ 197952 h 461480"/>
              <a:gd name="connsiteX8" fmla="*/ 404179 w 706190"/>
              <a:gd name="connsiteY8" fmla="*/ 1102 h 461480"/>
              <a:gd name="connsiteX9" fmla="*/ 454979 w 706190"/>
              <a:gd name="connsiteY9" fmla="*/ 121752 h 461480"/>
              <a:gd name="connsiteX10" fmla="*/ 248604 w 706190"/>
              <a:gd name="connsiteY10" fmla="*/ 197952 h 461480"/>
              <a:gd name="connsiteX11" fmla="*/ 4129 w 706190"/>
              <a:gd name="connsiteY11" fmla="*/ 302727 h 46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6190" h="461480">
                <a:moveTo>
                  <a:pt x="4129" y="302727"/>
                </a:moveTo>
                <a:cubicBezTo>
                  <a:pt x="40112" y="327598"/>
                  <a:pt x="413704" y="336065"/>
                  <a:pt x="464504" y="347177"/>
                </a:cubicBezTo>
                <a:cubicBezTo>
                  <a:pt x="515304" y="358290"/>
                  <a:pt x="356554" y="350352"/>
                  <a:pt x="308929" y="369402"/>
                </a:cubicBezTo>
                <a:cubicBezTo>
                  <a:pt x="261304" y="388452"/>
                  <a:pt x="167642" y="460948"/>
                  <a:pt x="178754" y="461477"/>
                </a:cubicBezTo>
                <a:cubicBezTo>
                  <a:pt x="189866" y="462006"/>
                  <a:pt x="289879" y="395331"/>
                  <a:pt x="375604" y="372577"/>
                </a:cubicBezTo>
                <a:cubicBezTo>
                  <a:pt x="461329" y="349823"/>
                  <a:pt x="650771" y="349294"/>
                  <a:pt x="693104" y="324952"/>
                </a:cubicBezTo>
                <a:cubicBezTo>
                  <a:pt x="735437" y="300610"/>
                  <a:pt x="664529" y="247694"/>
                  <a:pt x="629604" y="226527"/>
                </a:cubicBezTo>
                <a:cubicBezTo>
                  <a:pt x="594679" y="205360"/>
                  <a:pt x="521125" y="235523"/>
                  <a:pt x="483554" y="197952"/>
                </a:cubicBezTo>
                <a:cubicBezTo>
                  <a:pt x="445983" y="160381"/>
                  <a:pt x="408942" y="13802"/>
                  <a:pt x="404179" y="1102"/>
                </a:cubicBezTo>
                <a:cubicBezTo>
                  <a:pt x="399416" y="-11598"/>
                  <a:pt x="480908" y="88944"/>
                  <a:pt x="454979" y="121752"/>
                </a:cubicBezTo>
                <a:cubicBezTo>
                  <a:pt x="429050" y="154560"/>
                  <a:pt x="320041" y="172552"/>
                  <a:pt x="248604" y="197952"/>
                </a:cubicBezTo>
                <a:cubicBezTo>
                  <a:pt x="177167" y="223352"/>
                  <a:pt x="-31854" y="277856"/>
                  <a:pt x="4129" y="30272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 1323">
            <a:extLst>
              <a:ext uri="{FF2B5EF4-FFF2-40B4-BE49-F238E27FC236}">
                <a16:creationId xmlns:a16="http://schemas.microsoft.com/office/drawing/2014/main" id="{466B8B5E-B8AF-AB02-0A80-40BD4BAA3B22}"/>
              </a:ext>
            </a:extLst>
          </p:cNvPr>
          <p:cNvSpPr/>
          <p:nvPr/>
        </p:nvSpPr>
        <p:spPr>
          <a:xfrm>
            <a:off x="410451" y="4158789"/>
            <a:ext cx="412836" cy="341300"/>
          </a:xfrm>
          <a:custGeom>
            <a:avLst/>
            <a:gdLst>
              <a:gd name="connsiteX0" fmla="*/ 329324 w 412836"/>
              <a:gd name="connsiteY0" fmla="*/ 19511 h 341300"/>
              <a:gd name="connsiteX1" fmla="*/ 122949 w 412836"/>
              <a:gd name="connsiteY1" fmla="*/ 127461 h 341300"/>
              <a:gd name="connsiteX2" fmla="*/ 8649 w 412836"/>
              <a:gd name="connsiteY2" fmla="*/ 333836 h 341300"/>
              <a:gd name="connsiteX3" fmla="*/ 30874 w 412836"/>
              <a:gd name="connsiteY3" fmla="*/ 273511 h 341300"/>
              <a:gd name="connsiteX4" fmla="*/ 211849 w 412836"/>
              <a:gd name="connsiteY4" fmla="*/ 60786 h 341300"/>
              <a:gd name="connsiteX5" fmla="*/ 100724 w 412836"/>
              <a:gd name="connsiteY5" fmla="*/ 92536 h 341300"/>
              <a:gd name="connsiteX6" fmla="*/ 322974 w 412836"/>
              <a:gd name="connsiteY6" fmla="*/ 70311 h 341300"/>
              <a:gd name="connsiteX7" fmla="*/ 370599 w 412836"/>
              <a:gd name="connsiteY7" fmla="*/ 79836 h 341300"/>
              <a:gd name="connsiteX8" fmla="*/ 281699 w 412836"/>
              <a:gd name="connsiteY8" fmla="*/ 35386 h 341300"/>
              <a:gd name="connsiteX9" fmla="*/ 411874 w 412836"/>
              <a:gd name="connsiteY9" fmla="*/ 461 h 341300"/>
              <a:gd name="connsiteX10" fmla="*/ 329324 w 412836"/>
              <a:gd name="connsiteY10" fmla="*/ 19511 h 3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2836" h="341300">
                <a:moveTo>
                  <a:pt x="329324" y="19511"/>
                </a:moveTo>
                <a:cubicBezTo>
                  <a:pt x="281170" y="40678"/>
                  <a:pt x="176395" y="75074"/>
                  <a:pt x="122949" y="127461"/>
                </a:cubicBezTo>
                <a:cubicBezTo>
                  <a:pt x="69503" y="179848"/>
                  <a:pt x="23995" y="309494"/>
                  <a:pt x="8649" y="333836"/>
                </a:cubicBezTo>
                <a:cubicBezTo>
                  <a:pt x="-6697" y="358178"/>
                  <a:pt x="-2993" y="319019"/>
                  <a:pt x="30874" y="273511"/>
                </a:cubicBezTo>
                <a:cubicBezTo>
                  <a:pt x="64741" y="228003"/>
                  <a:pt x="200207" y="90948"/>
                  <a:pt x="211849" y="60786"/>
                </a:cubicBezTo>
                <a:cubicBezTo>
                  <a:pt x="223491" y="30624"/>
                  <a:pt x="82203" y="90949"/>
                  <a:pt x="100724" y="92536"/>
                </a:cubicBezTo>
                <a:cubicBezTo>
                  <a:pt x="119245" y="94123"/>
                  <a:pt x="277995" y="72428"/>
                  <a:pt x="322974" y="70311"/>
                </a:cubicBezTo>
                <a:cubicBezTo>
                  <a:pt x="367953" y="68194"/>
                  <a:pt x="377478" y="85657"/>
                  <a:pt x="370599" y="79836"/>
                </a:cubicBezTo>
                <a:cubicBezTo>
                  <a:pt x="363720" y="74015"/>
                  <a:pt x="274820" y="48615"/>
                  <a:pt x="281699" y="35386"/>
                </a:cubicBezTo>
                <a:cubicBezTo>
                  <a:pt x="288578" y="22157"/>
                  <a:pt x="403937" y="1519"/>
                  <a:pt x="411874" y="461"/>
                </a:cubicBezTo>
                <a:cubicBezTo>
                  <a:pt x="419811" y="-597"/>
                  <a:pt x="377478" y="-1656"/>
                  <a:pt x="329324" y="1951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 1324">
            <a:extLst>
              <a:ext uri="{FF2B5EF4-FFF2-40B4-BE49-F238E27FC236}">
                <a16:creationId xmlns:a16="http://schemas.microsoft.com/office/drawing/2014/main" id="{33582D71-7D4B-CD6C-41C7-0AADE2D95A54}"/>
              </a:ext>
            </a:extLst>
          </p:cNvPr>
          <p:cNvSpPr/>
          <p:nvPr/>
        </p:nvSpPr>
        <p:spPr>
          <a:xfrm>
            <a:off x="491867" y="4514817"/>
            <a:ext cx="762263" cy="952329"/>
          </a:xfrm>
          <a:custGeom>
            <a:avLst/>
            <a:gdLst>
              <a:gd name="connsiteX0" fmla="*/ 762258 w 762263"/>
              <a:gd name="connsiteY0" fmla="*/ 33 h 952329"/>
              <a:gd name="connsiteX1" fmla="*/ 422533 w 762263"/>
              <a:gd name="connsiteY1" fmla="*/ 317533 h 952329"/>
              <a:gd name="connsiteX2" fmla="*/ 241558 w 762263"/>
              <a:gd name="connsiteY2" fmla="*/ 596933 h 952329"/>
              <a:gd name="connsiteX3" fmla="*/ 292358 w 762263"/>
              <a:gd name="connsiteY3" fmla="*/ 508033 h 952329"/>
              <a:gd name="connsiteX4" fmla="*/ 133608 w 762263"/>
              <a:gd name="connsiteY4" fmla="*/ 762033 h 952329"/>
              <a:gd name="connsiteX5" fmla="*/ 3433 w 762263"/>
              <a:gd name="connsiteY5" fmla="*/ 949358 h 952329"/>
              <a:gd name="connsiteX6" fmla="*/ 70108 w 762263"/>
              <a:gd name="connsiteY6" fmla="*/ 835058 h 952329"/>
              <a:gd name="connsiteX7" fmla="*/ 397133 w 762263"/>
              <a:gd name="connsiteY7" fmla="*/ 327058 h 952329"/>
              <a:gd name="connsiteX8" fmla="*/ 428883 w 762263"/>
              <a:gd name="connsiteY8" fmla="*/ 393733 h 952329"/>
              <a:gd name="connsiteX9" fmla="*/ 673358 w 762263"/>
              <a:gd name="connsiteY9" fmla="*/ 155608 h 952329"/>
              <a:gd name="connsiteX10" fmla="*/ 432058 w 762263"/>
              <a:gd name="connsiteY10" fmla="*/ 336583 h 952329"/>
              <a:gd name="connsiteX11" fmla="*/ 762258 w 762263"/>
              <a:gd name="connsiteY11" fmla="*/ 33 h 952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2263" h="952329">
                <a:moveTo>
                  <a:pt x="762258" y="33"/>
                </a:moveTo>
                <a:cubicBezTo>
                  <a:pt x="760671" y="-3142"/>
                  <a:pt x="509316" y="218050"/>
                  <a:pt x="422533" y="317533"/>
                </a:cubicBezTo>
                <a:cubicBezTo>
                  <a:pt x="335750" y="417016"/>
                  <a:pt x="263254" y="565183"/>
                  <a:pt x="241558" y="596933"/>
                </a:cubicBezTo>
                <a:cubicBezTo>
                  <a:pt x="219862" y="628683"/>
                  <a:pt x="310350" y="480516"/>
                  <a:pt x="292358" y="508033"/>
                </a:cubicBezTo>
                <a:cubicBezTo>
                  <a:pt x="274366" y="535550"/>
                  <a:pt x="181762" y="688479"/>
                  <a:pt x="133608" y="762033"/>
                </a:cubicBezTo>
                <a:cubicBezTo>
                  <a:pt x="85454" y="835587"/>
                  <a:pt x="14016" y="937187"/>
                  <a:pt x="3433" y="949358"/>
                </a:cubicBezTo>
                <a:cubicBezTo>
                  <a:pt x="-7150" y="961529"/>
                  <a:pt x="4491" y="938775"/>
                  <a:pt x="70108" y="835058"/>
                </a:cubicBezTo>
                <a:cubicBezTo>
                  <a:pt x="135725" y="731341"/>
                  <a:pt x="337337" y="400612"/>
                  <a:pt x="397133" y="327058"/>
                </a:cubicBezTo>
                <a:cubicBezTo>
                  <a:pt x="456929" y="253504"/>
                  <a:pt x="382845" y="422308"/>
                  <a:pt x="428883" y="393733"/>
                </a:cubicBezTo>
                <a:cubicBezTo>
                  <a:pt x="474921" y="365158"/>
                  <a:pt x="672829" y="165133"/>
                  <a:pt x="673358" y="155608"/>
                </a:cubicBezTo>
                <a:cubicBezTo>
                  <a:pt x="673887" y="146083"/>
                  <a:pt x="415125" y="358808"/>
                  <a:pt x="432058" y="336583"/>
                </a:cubicBezTo>
                <a:cubicBezTo>
                  <a:pt x="448991" y="314358"/>
                  <a:pt x="763845" y="3208"/>
                  <a:pt x="762258" y="3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 1325">
            <a:extLst>
              <a:ext uri="{FF2B5EF4-FFF2-40B4-BE49-F238E27FC236}">
                <a16:creationId xmlns:a16="http://schemas.microsoft.com/office/drawing/2014/main" id="{BC6261DF-5F2B-2038-C5DB-2529ED2CEF95}"/>
              </a:ext>
            </a:extLst>
          </p:cNvPr>
          <p:cNvSpPr/>
          <p:nvPr/>
        </p:nvSpPr>
        <p:spPr>
          <a:xfrm>
            <a:off x="-31896" y="5118152"/>
            <a:ext cx="748386" cy="666993"/>
          </a:xfrm>
          <a:custGeom>
            <a:avLst/>
            <a:gdLst>
              <a:gd name="connsiteX0" fmla="*/ 146 w 748386"/>
              <a:gd name="connsiteY0" fmla="*/ 568273 h 666993"/>
              <a:gd name="connsiteX1" fmla="*/ 520846 w 748386"/>
              <a:gd name="connsiteY1" fmla="*/ 282523 h 666993"/>
              <a:gd name="connsiteX2" fmla="*/ 419246 w 748386"/>
              <a:gd name="connsiteY2" fmla="*/ 365073 h 666993"/>
              <a:gd name="connsiteX3" fmla="*/ 231921 w 748386"/>
              <a:gd name="connsiteY3" fmla="*/ 660348 h 666993"/>
              <a:gd name="connsiteX4" fmla="*/ 327171 w 748386"/>
              <a:gd name="connsiteY4" fmla="*/ 523823 h 666993"/>
              <a:gd name="connsiteX5" fmla="*/ 746271 w 748386"/>
              <a:gd name="connsiteY5" fmla="*/ 6298 h 666993"/>
              <a:gd name="connsiteX6" fmla="*/ 470046 w 748386"/>
              <a:gd name="connsiteY6" fmla="*/ 257123 h 666993"/>
              <a:gd name="connsiteX7" fmla="*/ 146 w 748386"/>
              <a:gd name="connsiteY7" fmla="*/ 568273 h 666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8386" h="666993">
                <a:moveTo>
                  <a:pt x="146" y="568273"/>
                </a:moveTo>
                <a:cubicBezTo>
                  <a:pt x="8613" y="572506"/>
                  <a:pt x="450996" y="316390"/>
                  <a:pt x="520846" y="282523"/>
                </a:cubicBezTo>
                <a:cubicBezTo>
                  <a:pt x="590696" y="248656"/>
                  <a:pt x="467400" y="302102"/>
                  <a:pt x="419246" y="365073"/>
                </a:cubicBezTo>
                <a:cubicBezTo>
                  <a:pt x="371092" y="428044"/>
                  <a:pt x="247267" y="633890"/>
                  <a:pt x="231921" y="660348"/>
                </a:cubicBezTo>
                <a:cubicBezTo>
                  <a:pt x="216575" y="686806"/>
                  <a:pt x="241446" y="632831"/>
                  <a:pt x="327171" y="523823"/>
                </a:cubicBezTo>
                <a:cubicBezTo>
                  <a:pt x="412896" y="414815"/>
                  <a:pt x="722459" y="50748"/>
                  <a:pt x="746271" y="6298"/>
                </a:cubicBezTo>
                <a:cubicBezTo>
                  <a:pt x="770083" y="-38152"/>
                  <a:pt x="587521" y="163990"/>
                  <a:pt x="470046" y="257123"/>
                </a:cubicBezTo>
                <a:cubicBezTo>
                  <a:pt x="352571" y="350256"/>
                  <a:pt x="-8321" y="564040"/>
                  <a:pt x="146" y="56827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 1326">
            <a:extLst>
              <a:ext uri="{FF2B5EF4-FFF2-40B4-BE49-F238E27FC236}">
                <a16:creationId xmlns:a16="http://schemas.microsoft.com/office/drawing/2014/main" id="{51072B36-CB81-2025-9259-8878EB105E80}"/>
              </a:ext>
            </a:extLst>
          </p:cNvPr>
          <p:cNvSpPr/>
          <p:nvPr/>
        </p:nvSpPr>
        <p:spPr>
          <a:xfrm>
            <a:off x="25045" y="4536586"/>
            <a:ext cx="749680" cy="486649"/>
          </a:xfrm>
          <a:custGeom>
            <a:avLst/>
            <a:gdLst>
              <a:gd name="connsiteX0" fmla="*/ 743305 w 749680"/>
              <a:gd name="connsiteY0" fmla="*/ 108439 h 486649"/>
              <a:gd name="connsiteX1" fmla="*/ 495655 w 749680"/>
              <a:gd name="connsiteY1" fmla="*/ 89389 h 486649"/>
              <a:gd name="connsiteX2" fmla="*/ 282930 w 749680"/>
              <a:gd name="connsiteY2" fmla="*/ 51289 h 486649"/>
              <a:gd name="connsiteX3" fmla="*/ 111480 w 749680"/>
              <a:gd name="connsiteY3" fmla="*/ 254489 h 486649"/>
              <a:gd name="connsiteX4" fmla="*/ 136880 w 749680"/>
              <a:gd name="connsiteY4" fmla="*/ 254489 h 486649"/>
              <a:gd name="connsiteX5" fmla="*/ 38455 w 749680"/>
              <a:gd name="connsiteY5" fmla="*/ 413239 h 486649"/>
              <a:gd name="connsiteX6" fmla="*/ 355 w 749680"/>
              <a:gd name="connsiteY6" fmla="*/ 486264 h 486649"/>
              <a:gd name="connsiteX7" fmla="*/ 57505 w 749680"/>
              <a:gd name="connsiteY7" fmla="*/ 441814 h 486649"/>
              <a:gd name="connsiteX8" fmla="*/ 216255 w 749680"/>
              <a:gd name="connsiteY8" fmla="*/ 435464 h 486649"/>
              <a:gd name="connsiteX9" fmla="*/ 749655 w 749680"/>
              <a:gd name="connsiteY9" fmla="*/ 171939 h 486649"/>
              <a:gd name="connsiteX10" fmla="*/ 238480 w 749680"/>
              <a:gd name="connsiteY10" fmla="*/ 384664 h 486649"/>
              <a:gd name="connsiteX11" fmla="*/ 82905 w 749680"/>
              <a:gd name="connsiteY11" fmla="*/ 422764 h 486649"/>
              <a:gd name="connsiteX12" fmla="*/ 140055 w 749680"/>
              <a:gd name="connsiteY12" fmla="*/ 162414 h 486649"/>
              <a:gd name="connsiteX13" fmla="*/ 184505 w 749680"/>
              <a:gd name="connsiteY13" fmla="*/ 73514 h 486649"/>
              <a:gd name="connsiteX14" fmla="*/ 368655 w 749680"/>
              <a:gd name="connsiteY14" fmla="*/ 95739 h 486649"/>
              <a:gd name="connsiteX15" fmla="*/ 327380 w 749680"/>
              <a:gd name="connsiteY15" fmla="*/ 489 h 486649"/>
              <a:gd name="connsiteX16" fmla="*/ 743305 w 749680"/>
              <a:gd name="connsiteY16" fmla="*/ 108439 h 48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49680" h="486649">
                <a:moveTo>
                  <a:pt x="743305" y="108439"/>
                </a:moveTo>
                <a:cubicBezTo>
                  <a:pt x="771351" y="123256"/>
                  <a:pt x="572384" y="98914"/>
                  <a:pt x="495655" y="89389"/>
                </a:cubicBezTo>
                <a:cubicBezTo>
                  <a:pt x="418926" y="79864"/>
                  <a:pt x="346959" y="23772"/>
                  <a:pt x="282930" y="51289"/>
                </a:cubicBezTo>
                <a:cubicBezTo>
                  <a:pt x="218901" y="78806"/>
                  <a:pt x="135822" y="220622"/>
                  <a:pt x="111480" y="254489"/>
                </a:cubicBezTo>
                <a:cubicBezTo>
                  <a:pt x="87138" y="288356"/>
                  <a:pt x="149051" y="228031"/>
                  <a:pt x="136880" y="254489"/>
                </a:cubicBezTo>
                <a:cubicBezTo>
                  <a:pt x="124709" y="280947"/>
                  <a:pt x="61209" y="374610"/>
                  <a:pt x="38455" y="413239"/>
                </a:cubicBezTo>
                <a:cubicBezTo>
                  <a:pt x="15701" y="451868"/>
                  <a:pt x="-2820" y="481502"/>
                  <a:pt x="355" y="486264"/>
                </a:cubicBezTo>
                <a:cubicBezTo>
                  <a:pt x="3530" y="491026"/>
                  <a:pt x="21522" y="450281"/>
                  <a:pt x="57505" y="441814"/>
                </a:cubicBezTo>
                <a:cubicBezTo>
                  <a:pt x="93488" y="433347"/>
                  <a:pt x="100897" y="480443"/>
                  <a:pt x="216255" y="435464"/>
                </a:cubicBezTo>
                <a:cubicBezTo>
                  <a:pt x="331613" y="390485"/>
                  <a:pt x="745951" y="180406"/>
                  <a:pt x="749655" y="171939"/>
                </a:cubicBezTo>
                <a:cubicBezTo>
                  <a:pt x="753359" y="163472"/>
                  <a:pt x="349605" y="342860"/>
                  <a:pt x="238480" y="384664"/>
                </a:cubicBezTo>
                <a:cubicBezTo>
                  <a:pt x="127355" y="426468"/>
                  <a:pt x="99309" y="459806"/>
                  <a:pt x="82905" y="422764"/>
                </a:cubicBezTo>
                <a:cubicBezTo>
                  <a:pt x="66501" y="385722"/>
                  <a:pt x="123122" y="220622"/>
                  <a:pt x="140055" y="162414"/>
                </a:cubicBezTo>
                <a:cubicBezTo>
                  <a:pt x="156988" y="104206"/>
                  <a:pt x="146405" y="84626"/>
                  <a:pt x="184505" y="73514"/>
                </a:cubicBezTo>
                <a:cubicBezTo>
                  <a:pt x="222605" y="62402"/>
                  <a:pt x="344842" y="107910"/>
                  <a:pt x="368655" y="95739"/>
                </a:cubicBezTo>
                <a:cubicBezTo>
                  <a:pt x="392467" y="83568"/>
                  <a:pt x="264938" y="-7448"/>
                  <a:pt x="327380" y="489"/>
                </a:cubicBezTo>
                <a:cubicBezTo>
                  <a:pt x="389822" y="8426"/>
                  <a:pt x="715259" y="93622"/>
                  <a:pt x="743305" y="10843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 1327">
            <a:extLst>
              <a:ext uri="{FF2B5EF4-FFF2-40B4-BE49-F238E27FC236}">
                <a16:creationId xmlns:a16="http://schemas.microsoft.com/office/drawing/2014/main" id="{0DA76957-CEF3-65BD-A0E1-E17057BF11C6}"/>
              </a:ext>
            </a:extLst>
          </p:cNvPr>
          <p:cNvSpPr/>
          <p:nvPr/>
        </p:nvSpPr>
        <p:spPr>
          <a:xfrm>
            <a:off x="-39828" y="4809145"/>
            <a:ext cx="951595" cy="575344"/>
          </a:xfrm>
          <a:custGeom>
            <a:avLst/>
            <a:gdLst>
              <a:gd name="connsiteX0" fmla="*/ 11253 w 951595"/>
              <a:gd name="connsiteY0" fmla="*/ 569305 h 575344"/>
              <a:gd name="connsiteX1" fmla="*/ 551003 w 951595"/>
              <a:gd name="connsiteY1" fmla="*/ 315305 h 575344"/>
              <a:gd name="connsiteX2" fmla="*/ 544653 w 951595"/>
              <a:gd name="connsiteY2" fmla="*/ 359755 h 575344"/>
              <a:gd name="connsiteX3" fmla="*/ 947878 w 951595"/>
              <a:gd name="connsiteY3" fmla="*/ 4155 h 575344"/>
              <a:gd name="connsiteX4" fmla="*/ 731978 w 951595"/>
              <a:gd name="connsiteY4" fmla="*/ 178780 h 575344"/>
              <a:gd name="connsiteX5" fmla="*/ 506553 w 951595"/>
              <a:gd name="connsiteY5" fmla="*/ 381980 h 575344"/>
              <a:gd name="connsiteX6" fmla="*/ 208103 w 951595"/>
              <a:gd name="connsiteY6" fmla="*/ 486755 h 575344"/>
              <a:gd name="connsiteX7" fmla="*/ 11253 w 951595"/>
              <a:gd name="connsiteY7" fmla="*/ 569305 h 575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1595" h="575344">
                <a:moveTo>
                  <a:pt x="11253" y="569305"/>
                </a:moveTo>
                <a:cubicBezTo>
                  <a:pt x="68403" y="540730"/>
                  <a:pt x="462103" y="350230"/>
                  <a:pt x="551003" y="315305"/>
                </a:cubicBezTo>
                <a:cubicBezTo>
                  <a:pt x="639903" y="280380"/>
                  <a:pt x="478507" y="411613"/>
                  <a:pt x="544653" y="359755"/>
                </a:cubicBezTo>
                <a:cubicBezTo>
                  <a:pt x="610799" y="307897"/>
                  <a:pt x="916657" y="34317"/>
                  <a:pt x="947878" y="4155"/>
                </a:cubicBezTo>
                <a:cubicBezTo>
                  <a:pt x="979099" y="-26007"/>
                  <a:pt x="805532" y="115809"/>
                  <a:pt x="731978" y="178780"/>
                </a:cubicBezTo>
                <a:cubicBezTo>
                  <a:pt x="658424" y="241751"/>
                  <a:pt x="593866" y="330651"/>
                  <a:pt x="506553" y="381980"/>
                </a:cubicBezTo>
                <a:cubicBezTo>
                  <a:pt x="419240" y="433309"/>
                  <a:pt x="286949" y="456063"/>
                  <a:pt x="208103" y="486755"/>
                </a:cubicBezTo>
                <a:cubicBezTo>
                  <a:pt x="129257" y="517447"/>
                  <a:pt x="-45897" y="597880"/>
                  <a:pt x="11253" y="56930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 1328">
            <a:extLst>
              <a:ext uri="{FF2B5EF4-FFF2-40B4-BE49-F238E27FC236}">
                <a16:creationId xmlns:a16="http://schemas.microsoft.com/office/drawing/2014/main" id="{95F4A742-8693-A997-A624-227B2609D983}"/>
              </a:ext>
            </a:extLst>
          </p:cNvPr>
          <p:cNvSpPr/>
          <p:nvPr/>
        </p:nvSpPr>
        <p:spPr>
          <a:xfrm>
            <a:off x="1926997" y="3857566"/>
            <a:ext cx="432028" cy="412985"/>
          </a:xfrm>
          <a:custGeom>
            <a:avLst/>
            <a:gdLst>
              <a:gd name="connsiteX0" fmla="*/ 432028 w 432028"/>
              <a:gd name="connsiteY0" fmla="*/ 59 h 412985"/>
              <a:gd name="connsiteX1" fmla="*/ 124053 w 432028"/>
              <a:gd name="connsiteY1" fmla="*/ 254059 h 412985"/>
              <a:gd name="connsiteX2" fmla="*/ 241528 w 432028"/>
              <a:gd name="connsiteY2" fmla="*/ 206434 h 412985"/>
              <a:gd name="connsiteX3" fmla="*/ 228 w 432028"/>
              <a:gd name="connsiteY3" fmla="*/ 412809 h 412985"/>
              <a:gd name="connsiteX4" fmla="*/ 292328 w 432028"/>
              <a:gd name="connsiteY4" fmla="*/ 241359 h 412985"/>
              <a:gd name="connsiteX5" fmla="*/ 352653 w 432028"/>
              <a:gd name="connsiteY5" fmla="*/ 187384 h 412985"/>
              <a:gd name="connsiteX6" fmla="*/ 127228 w 432028"/>
              <a:gd name="connsiteY6" fmla="*/ 279459 h 412985"/>
              <a:gd name="connsiteX7" fmla="*/ 432028 w 432028"/>
              <a:gd name="connsiteY7" fmla="*/ 59 h 412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2028" h="412985">
                <a:moveTo>
                  <a:pt x="432028" y="59"/>
                </a:moveTo>
                <a:cubicBezTo>
                  <a:pt x="431499" y="-4174"/>
                  <a:pt x="155803" y="219663"/>
                  <a:pt x="124053" y="254059"/>
                </a:cubicBezTo>
                <a:cubicBezTo>
                  <a:pt x="92303" y="288455"/>
                  <a:pt x="262166" y="179976"/>
                  <a:pt x="241528" y="206434"/>
                </a:cubicBezTo>
                <a:cubicBezTo>
                  <a:pt x="220890" y="232892"/>
                  <a:pt x="-8239" y="406988"/>
                  <a:pt x="228" y="412809"/>
                </a:cubicBezTo>
                <a:cubicBezTo>
                  <a:pt x="8695" y="418630"/>
                  <a:pt x="233590" y="278930"/>
                  <a:pt x="292328" y="241359"/>
                </a:cubicBezTo>
                <a:cubicBezTo>
                  <a:pt x="351065" y="203788"/>
                  <a:pt x="380170" y="181034"/>
                  <a:pt x="352653" y="187384"/>
                </a:cubicBezTo>
                <a:cubicBezTo>
                  <a:pt x="325136" y="193734"/>
                  <a:pt x="117703" y="306976"/>
                  <a:pt x="127228" y="279459"/>
                </a:cubicBezTo>
                <a:cubicBezTo>
                  <a:pt x="136753" y="251942"/>
                  <a:pt x="432557" y="4292"/>
                  <a:pt x="432028" y="5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 1329">
            <a:extLst>
              <a:ext uri="{FF2B5EF4-FFF2-40B4-BE49-F238E27FC236}">
                <a16:creationId xmlns:a16="http://schemas.microsoft.com/office/drawing/2014/main" id="{8B2C9AEF-4BEF-7714-E079-968BAEAD1F22}"/>
              </a:ext>
            </a:extLst>
          </p:cNvPr>
          <p:cNvSpPr/>
          <p:nvPr/>
        </p:nvSpPr>
        <p:spPr>
          <a:xfrm>
            <a:off x="1940429" y="3923449"/>
            <a:ext cx="520720" cy="401109"/>
          </a:xfrm>
          <a:custGeom>
            <a:avLst/>
            <a:gdLst>
              <a:gd name="connsiteX0" fmla="*/ 443996 w 520720"/>
              <a:gd name="connsiteY0" fmla="*/ 851 h 401109"/>
              <a:gd name="connsiteX1" fmla="*/ 5846 w 520720"/>
              <a:gd name="connsiteY1" fmla="*/ 359626 h 401109"/>
              <a:gd name="connsiteX2" fmla="*/ 189996 w 520720"/>
              <a:gd name="connsiteY2" fmla="*/ 283426 h 401109"/>
              <a:gd name="connsiteX3" fmla="*/ 161421 w 520720"/>
              <a:gd name="connsiteY3" fmla="*/ 331051 h 401109"/>
              <a:gd name="connsiteX4" fmla="*/ 418596 w 520720"/>
              <a:gd name="connsiteY4" fmla="*/ 400901 h 401109"/>
              <a:gd name="connsiteX5" fmla="*/ 361446 w 520720"/>
              <a:gd name="connsiteY5" fmla="*/ 350101 h 401109"/>
              <a:gd name="connsiteX6" fmla="*/ 517021 w 520720"/>
              <a:gd name="connsiteY6" fmla="*/ 280251 h 401109"/>
              <a:gd name="connsiteX7" fmla="*/ 177296 w 520720"/>
              <a:gd name="connsiteY7" fmla="*/ 327876 h 401109"/>
              <a:gd name="connsiteX8" fmla="*/ 266196 w 520720"/>
              <a:gd name="connsiteY8" fmla="*/ 223101 h 401109"/>
              <a:gd name="connsiteX9" fmla="*/ 250321 w 520720"/>
              <a:gd name="connsiteY9" fmla="*/ 258026 h 401109"/>
              <a:gd name="connsiteX10" fmla="*/ 443996 w 520720"/>
              <a:gd name="connsiteY10" fmla="*/ 851 h 401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0720" h="401109">
                <a:moveTo>
                  <a:pt x="443996" y="851"/>
                </a:moveTo>
                <a:cubicBezTo>
                  <a:pt x="403250" y="17784"/>
                  <a:pt x="48179" y="312530"/>
                  <a:pt x="5846" y="359626"/>
                </a:cubicBezTo>
                <a:cubicBezTo>
                  <a:pt x="-36487" y="406722"/>
                  <a:pt x="164067" y="288188"/>
                  <a:pt x="189996" y="283426"/>
                </a:cubicBezTo>
                <a:cubicBezTo>
                  <a:pt x="215925" y="278664"/>
                  <a:pt x="123321" y="311472"/>
                  <a:pt x="161421" y="331051"/>
                </a:cubicBezTo>
                <a:cubicBezTo>
                  <a:pt x="199521" y="350630"/>
                  <a:pt x="385259" y="397726"/>
                  <a:pt x="418596" y="400901"/>
                </a:cubicBezTo>
                <a:cubicBezTo>
                  <a:pt x="451933" y="404076"/>
                  <a:pt x="345042" y="370209"/>
                  <a:pt x="361446" y="350101"/>
                </a:cubicBezTo>
                <a:cubicBezTo>
                  <a:pt x="377850" y="329993"/>
                  <a:pt x="547713" y="283955"/>
                  <a:pt x="517021" y="280251"/>
                </a:cubicBezTo>
                <a:cubicBezTo>
                  <a:pt x="486329" y="276547"/>
                  <a:pt x="219100" y="337401"/>
                  <a:pt x="177296" y="327876"/>
                </a:cubicBezTo>
                <a:cubicBezTo>
                  <a:pt x="135492" y="318351"/>
                  <a:pt x="254025" y="234743"/>
                  <a:pt x="266196" y="223101"/>
                </a:cubicBezTo>
                <a:cubicBezTo>
                  <a:pt x="278367" y="211459"/>
                  <a:pt x="220688" y="291363"/>
                  <a:pt x="250321" y="258026"/>
                </a:cubicBezTo>
                <a:cubicBezTo>
                  <a:pt x="279954" y="224689"/>
                  <a:pt x="484742" y="-16082"/>
                  <a:pt x="443996" y="85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 1330">
            <a:extLst>
              <a:ext uri="{FF2B5EF4-FFF2-40B4-BE49-F238E27FC236}">
                <a16:creationId xmlns:a16="http://schemas.microsoft.com/office/drawing/2014/main" id="{A0A25C5B-AB59-CE5D-B29D-23323044EABA}"/>
              </a:ext>
            </a:extLst>
          </p:cNvPr>
          <p:cNvSpPr/>
          <p:nvPr/>
        </p:nvSpPr>
        <p:spPr>
          <a:xfrm>
            <a:off x="-32249" y="4244928"/>
            <a:ext cx="551307" cy="867172"/>
          </a:xfrm>
          <a:custGeom>
            <a:avLst/>
            <a:gdLst>
              <a:gd name="connsiteX0" fmla="*/ 540249 w 551307"/>
              <a:gd name="connsiteY0" fmla="*/ 47 h 867172"/>
              <a:gd name="connsiteX1" fmla="*/ 403724 w 551307"/>
              <a:gd name="connsiteY1" fmla="*/ 193722 h 867172"/>
              <a:gd name="connsiteX2" fmla="*/ 432299 w 551307"/>
              <a:gd name="connsiteY2" fmla="*/ 174672 h 867172"/>
              <a:gd name="connsiteX3" fmla="*/ 400549 w 551307"/>
              <a:gd name="connsiteY3" fmla="*/ 269922 h 867172"/>
              <a:gd name="connsiteX4" fmla="*/ 308474 w 551307"/>
              <a:gd name="connsiteY4" fmla="*/ 308022 h 867172"/>
              <a:gd name="connsiteX5" fmla="*/ 25899 w 551307"/>
              <a:gd name="connsiteY5" fmla="*/ 854122 h 867172"/>
              <a:gd name="connsiteX6" fmla="*/ 22724 w 551307"/>
              <a:gd name="connsiteY6" fmla="*/ 657272 h 867172"/>
              <a:gd name="connsiteX7" fmla="*/ 10024 w 551307"/>
              <a:gd name="connsiteY7" fmla="*/ 219122 h 867172"/>
              <a:gd name="connsiteX8" fmla="*/ 187824 w 551307"/>
              <a:gd name="connsiteY8" fmla="*/ 120697 h 867172"/>
              <a:gd name="connsiteX9" fmla="*/ 67174 w 551307"/>
              <a:gd name="connsiteY9" fmla="*/ 174672 h 867172"/>
              <a:gd name="connsiteX10" fmla="*/ 540249 w 551307"/>
              <a:gd name="connsiteY10" fmla="*/ 47 h 86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1307" h="867172">
                <a:moveTo>
                  <a:pt x="540249" y="47"/>
                </a:moveTo>
                <a:cubicBezTo>
                  <a:pt x="596341" y="3222"/>
                  <a:pt x="421716" y="164618"/>
                  <a:pt x="403724" y="193722"/>
                </a:cubicBezTo>
                <a:cubicBezTo>
                  <a:pt x="385732" y="222826"/>
                  <a:pt x="432828" y="161972"/>
                  <a:pt x="432299" y="174672"/>
                </a:cubicBezTo>
                <a:cubicBezTo>
                  <a:pt x="431770" y="187372"/>
                  <a:pt x="421186" y="247697"/>
                  <a:pt x="400549" y="269922"/>
                </a:cubicBezTo>
                <a:cubicBezTo>
                  <a:pt x="379912" y="292147"/>
                  <a:pt x="370916" y="210655"/>
                  <a:pt x="308474" y="308022"/>
                </a:cubicBezTo>
                <a:cubicBezTo>
                  <a:pt x="246032" y="405389"/>
                  <a:pt x="73524" y="795914"/>
                  <a:pt x="25899" y="854122"/>
                </a:cubicBezTo>
                <a:cubicBezTo>
                  <a:pt x="-21726" y="912330"/>
                  <a:pt x="25370" y="763105"/>
                  <a:pt x="22724" y="657272"/>
                </a:cubicBezTo>
                <a:cubicBezTo>
                  <a:pt x="20078" y="551439"/>
                  <a:pt x="-17493" y="308551"/>
                  <a:pt x="10024" y="219122"/>
                </a:cubicBezTo>
                <a:cubicBezTo>
                  <a:pt x="37541" y="129693"/>
                  <a:pt x="178299" y="128105"/>
                  <a:pt x="187824" y="120697"/>
                </a:cubicBezTo>
                <a:cubicBezTo>
                  <a:pt x="197349" y="113289"/>
                  <a:pt x="8437" y="194251"/>
                  <a:pt x="67174" y="174672"/>
                </a:cubicBezTo>
                <a:cubicBezTo>
                  <a:pt x="125911" y="155093"/>
                  <a:pt x="484157" y="-3128"/>
                  <a:pt x="540249" y="4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 1331">
            <a:extLst>
              <a:ext uri="{FF2B5EF4-FFF2-40B4-BE49-F238E27FC236}">
                <a16:creationId xmlns:a16="http://schemas.microsoft.com/office/drawing/2014/main" id="{F0D9D5BD-C55C-5761-75D1-7945DD3913DE}"/>
              </a:ext>
            </a:extLst>
          </p:cNvPr>
          <p:cNvSpPr/>
          <p:nvPr/>
        </p:nvSpPr>
        <p:spPr>
          <a:xfrm>
            <a:off x="1084459" y="4095683"/>
            <a:ext cx="1351135" cy="530382"/>
          </a:xfrm>
          <a:custGeom>
            <a:avLst/>
            <a:gdLst>
              <a:gd name="connsiteX0" fmla="*/ 1350766 w 1351135"/>
              <a:gd name="connsiteY0" fmla="*/ 67 h 530382"/>
              <a:gd name="connsiteX1" fmla="*/ 849116 w 1351135"/>
              <a:gd name="connsiteY1" fmla="*/ 187392 h 530382"/>
              <a:gd name="connsiteX2" fmla="*/ 861816 w 1351135"/>
              <a:gd name="connsiteY2" fmla="*/ 200092 h 530382"/>
              <a:gd name="connsiteX3" fmla="*/ 191891 w 1351135"/>
              <a:gd name="connsiteY3" fmla="*/ 457267 h 530382"/>
              <a:gd name="connsiteX4" fmla="*/ 239516 w 1351135"/>
              <a:gd name="connsiteY4" fmla="*/ 435042 h 530382"/>
              <a:gd name="connsiteX5" fmla="*/ 4566 w 1351135"/>
              <a:gd name="connsiteY5" fmla="*/ 527117 h 530382"/>
              <a:gd name="connsiteX6" fmla="*/ 483991 w 1351135"/>
              <a:gd name="connsiteY6" fmla="*/ 298517 h 530382"/>
              <a:gd name="connsiteX7" fmla="*/ 890391 w 1351135"/>
              <a:gd name="connsiteY7" fmla="*/ 120717 h 530382"/>
              <a:gd name="connsiteX8" fmla="*/ 760216 w 1351135"/>
              <a:gd name="connsiteY8" fmla="*/ 165167 h 530382"/>
              <a:gd name="connsiteX9" fmla="*/ 1350766 w 1351135"/>
              <a:gd name="connsiteY9" fmla="*/ 67 h 530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1135" h="530382">
                <a:moveTo>
                  <a:pt x="1350766" y="67"/>
                </a:moveTo>
                <a:cubicBezTo>
                  <a:pt x="1365583" y="3771"/>
                  <a:pt x="930608" y="154055"/>
                  <a:pt x="849116" y="187392"/>
                </a:cubicBezTo>
                <a:cubicBezTo>
                  <a:pt x="767624" y="220729"/>
                  <a:pt x="971353" y="155113"/>
                  <a:pt x="861816" y="200092"/>
                </a:cubicBezTo>
                <a:cubicBezTo>
                  <a:pt x="752279" y="245071"/>
                  <a:pt x="295608" y="418109"/>
                  <a:pt x="191891" y="457267"/>
                </a:cubicBezTo>
                <a:cubicBezTo>
                  <a:pt x="88174" y="496425"/>
                  <a:pt x="270737" y="423400"/>
                  <a:pt x="239516" y="435042"/>
                </a:cubicBezTo>
                <a:cubicBezTo>
                  <a:pt x="208295" y="446684"/>
                  <a:pt x="-36180" y="549871"/>
                  <a:pt x="4566" y="527117"/>
                </a:cubicBezTo>
                <a:cubicBezTo>
                  <a:pt x="45312" y="504363"/>
                  <a:pt x="336354" y="366250"/>
                  <a:pt x="483991" y="298517"/>
                </a:cubicBezTo>
                <a:cubicBezTo>
                  <a:pt x="631628" y="230784"/>
                  <a:pt x="844354" y="142942"/>
                  <a:pt x="890391" y="120717"/>
                </a:cubicBezTo>
                <a:cubicBezTo>
                  <a:pt x="936428" y="98492"/>
                  <a:pt x="683487" y="184746"/>
                  <a:pt x="760216" y="165167"/>
                </a:cubicBezTo>
                <a:cubicBezTo>
                  <a:pt x="836945" y="145588"/>
                  <a:pt x="1335949" y="-3637"/>
                  <a:pt x="1350766" y="6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 1332">
            <a:extLst>
              <a:ext uri="{FF2B5EF4-FFF2-40B4-BE49-F238E27FC236}">
                <a16:creationId xmlns:a16="http://schemas.microsoft.com/office/drawing/2014/main" id="{11DA63F7-89BC-4817-50FF-0C0D23BBBCC0}"/>
              </a:ext>
            </a:extLst>
          </p:cNvPr>
          <p:cNvSpPr/>
          <p:nvPr/>
        </p:nvSpPr>
        <p:spPr>
          <a:xfrm>
            <a:off x="1589077" y="4660900"/>
            <a:ext cx="649298" cy="752947"/>
          </a:xfrm>
          <a:custGeom>
            <a:avLst/>
            <a:gdLst>
              <a:gd name="connsiteX0" fmla="*/ 649298 w 649298"/>
              <a:gd name="connsiteY0" fmla="*/ 0 h 752947"/>
              <a:gd name="connsiteX1" fmla="*/ 109548 w 649298"/>
              <a:gd name="connsiteY1" fmla="*/ 60325 h 752947"/>
              <a:gd name="connsiteX2" fmla="*/ 157173 w 649298"/>
              <a:gd name="connsiteY2" fmla="*/ 92075 h 752947"/>
              <a:gd name="connsiteX3" fmla="*/ 119073 w 649298"/>
              <a:gd name="connsiteY3" fmla="*/ 212725 h 752947"/>
              <a:gd name="connsiteX4" fmla="*/ 93673 w 649298"/>
              <a:gd name="connsiteY4" fmla="*/ 260350 h 752947"/>
              <a:gd name="connsiteX5" fmla="*/ 4773 w 649298"/>
              <a:gd name="connsiteY5" fmla="*/ 736600 h 752947"/>
              <a:gd name="connsiteX6" fmla="*/ 20648 w 649298"/>
              <a:gd name="connsiteY6" fmla="*/ 587375 h 752947"/>
              <a:gd name="connsiteX7" fmla="*/ 93673 w 649298"/>
              <a:gd name="connsiteY7" fmla="*/ 53975 h 752947"/>
              <a:gd name="connsiteX8" fmla="*/ 500073 w 649298"/>
              <a:gd name="connsiteY8" fmla="*/ 19050 h 752947"/>
              <a:gd name="connsiteX9" fmla="*/ 649298 w 649298"/>
              <a:gd name="connsiteY9" fmla="*/ 0 h 75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9298" h="752947">
                <a:moveTo>
                  <a:pt x="649298" y="0"/>
                </a:moveTo>
                <a:cubicBezTo>
                  <a:pt x="420433" y="22489"/>
                  <a:pt x="191569" y="44979"/>
                  <a:pt x="109548" y="60325"/>
                </a:cubicBezTo>
                <a:cubicBezTo>
                  <a:pt x="27527" y="75671"/>
                  <a:pt x="155585" y="66675"/>
                  <a:pt x="157173" y="92075"/>
                </a:cubicBezTo>
                <a:cubicBezTo>
                  <a:pt x="158760" y="117475"/>
                  <a:pt x="129656" y="184679"/>
                  <a:pt x="119073" y="212725"/>
                </a:cubicBezTo>
                <a:cubicBezTo>
                  <a:pt x="108490" y="240771"/>
                  <a:pt x="112723" y="173038"/>
                  <a:pt x="93673" y="260350"/>
                </a:cubicBezTo>
                <a:cubicBezTo>
                  <a:pt x="74623" y="347662"/>
                  <a:pt x="16944" y="682096"/>
                  <a:pt x="4773" y="736600"/>
                </a:cubicBezTo>
                <a:cubicBezTo>
                  <a:pt x="-7398" y="791104"/>
                  <a:pt x="5831" y="701146"/>
                  <a:pt x="20648" y="587375"/>
                </a:cubicBezTo>
                <a:cubicBezTo>
                  <a:pt x="35465" y="473604"/>
                  <a:pt x="13769" y="148696"/>
                  <a:pt x="93673" y="53975"/>
                </a:cubicBezTo>
                <a:cubicBezTo>
                  <a:pt x="173577" y="-40746"/>
                  <a:pt x="500073" y="19050"/>
                  <a:pt x="500073" y="19050"/>
                </a:cubicBezTo>
                <a:lnTo>
                  <a:pt x="649298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 1333">
            <a:extLst>
              <a:ext uri="{FF2B5EF4-FFF2-40B4-BE49-F238E27FC236}">
                <a16:creationId xmlns:a16="http://schemas.microsoft.com/office/drawing/2014/main" id="{28E0EE7E-6D9F-E181-594B-6C61E6897F56}"/>
              </a:ext>
            </a:extLst>
          </p:cNvPr>
          <p:cNvSpPr/>
          <p:nvPr/>
        </p:nvSpPr>
        <p:spPr>
          <a:xfrm>
            <a:off x="1934719" y="4357207"/>
            <a:ext cx="560735" cy="537924"/>
          </a:xfrm>
          <a:custGeom>
            <a:avLst/>
            <a:gdLst>
              <a:gd name="connsiteX0" fmla="*/ 557656 w 560735"/>
              <a:gd name="connsiteY0" fmla="*/ 2068 h 537924"/>
              <a:gd name="connsiteX1" fmla="*/ 160781 w 560735"/>
              <a:gd name="connsiteY1" fmla="*/ 370368 h 537924"/>
              <a:gd name="connsiteX2" fmla="*/ 8381 w 560735"/>
              <a:gd name="connsiteY2" fmla="*/ 532293 h 537924"/>
              <a:gd name="connsiteX3" fmla="*/ 389381 w 560735"/>
              <a:gd name="connsiteY3" fmla="*/ 183043 h 537924"/>
              <a:gd name="connsiteX4" fmla="*/ 348106 w 560735"/>
              <a:gd name="connsiteY4" fmla="*/ 217968 h 537924"/>
              <a:gd name="connsiteX5" fmla="*/ 557656 w 560735"/>
              <a:gd name="connsiteY5" fmla="*/ 2068 h 53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0735" h="537924">
                <a:moveTo>
                  <a:pt x="557656" y="2068"/>
                </a:moveTo>
                <a:cubicBezTo>
                  <a:pt x="526435" y="27468"/>
                  <a:pt x="252327" y="281997"/>
                  <a:pt x="160781" y="370368"/>
                </a:cubicBezTo>
                <a:cubicBezTo>
                  <a:pt x="69235" y="458739"/>
                  <a:pt x="-29719" y="563514"/>
                  <a:pt x="8381" y="532293"/>
                </a:cubicBezTo>
                <a:cubicBezTo>
                  <a:pt x="46481" y="501072"/>
                  <a:pt x="332760" y="235430"/>
                  <a:pt x="389381" y="183043"/>
                </a:cubicBezTo>
                <a:cubicBezTo>
                  <a:pt x="446002" y="130656"/>
                  <a:pt x="323235" y="242839"/>
                  <a:pt x="348106" y="217968"/>
                </a:cubicBezTo>
                <a:cubicBezTo>
                  <a:pt x="372977" y="193097"/>
                  <a:pt x="588877" y="-23332"/>
                  <a:pt x="557656" y="206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 1334">
            <a:extLst>
              <a:ext uri="{FF2B5EF4-FFF2-40B4-BE49-F238E27FC236}">
                <a16:creationId xmlns:a16="http://schemas.microsoft.com/office/drawing/2014/main" id="{CC743068-D9B9-8C79-48DD-83BAEB5900CB}"/>
              </a:ext>
            </a:extLst>
          </p:cNvPr>
          <p:cNvSpPr/>
          <p:nvPr/>
        </p:nvSpPr>
        <p:spPr>
          <a:xfrm>
            <a:off x="2481863" y="4134284"/>
            <a:ext cx="205531" cy="1050814"/>
          </a:xfrm>
          <a:custGeom>
            <a:avLst/>
            <a:gdLst>
              <a:gd name="connsiteX0" fmla="*/ 987 w 205531"/>
              <a:gd name="connsiteY0" fmla="*/ 5916 h 1050814"/>
              <a:gd name="connsiteX1" fmla="*/ 115287 w 205531"/>
              <a:gd name="connsiteY1" fmla="*/ 783791 h 1050814"/>
              <a:gd name="connsiteX2" fmla="*/ 121637 w 205531"/>
              <a:gd name="connsiteY2" fmla="*/ 736166 h 1050814"/>
              <a:gd name="connsiteX3" fmla="*/ 201012 w 205531"/>
              <a:gd name="connsiteY3" fmla="*/ 1047316 h 1050814"/>
              <a:gd name="connsiteX4" fmla="*/ 181962 w 205531"/>
              <a:gd name="connsiteY4" fmla="*/ 866341 h 1050814"/>
              <a:gd name="connsiteX5" fmla="*/ 67662 w 205531"/>
              <a:gd name="connsiteY5" fmla="*/ 320241 h 1050814"/>
              <a:gd name="connsiteX6" fmla="*/ 61312 w 205531"/>
              <a:gd name="connsiteY6" fmla="*/ 418666 h 1050814"/>
              <a:gd name="connsiteX7" fmla="*/ 987 w 205531"/>
              <a:gd name="connsiteY7" fmla="*/ 5916 h 1050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5531" h="1050814">
                <a:moveTo>
                  <a:pt x="987" y="5916"/>
                </a:moveTo>
                <a:cubicBezTo>
                  <a:pt x="9983" y="66770"/>
                  <a:pt x="95179" y="662083"/>
                  <a:pt x="115287" y="783791"/>
                </a:cubicBezTo>
                <a:cubicBezTo>
                  <a:pt x="135395" y="905499"/>
                  <a:pt x="107350" y="692245"/>
                  <a:pt x="121637" y="736166"/>
                </a:cubicBezTo>
                <a:cubicBezTo>
                  <a:pt x="135924" y="780087"/>
                  <a:pt x="190958" y="1025620"/>
                  <a:pt x="201012" y="1047316"/>
                </a:cubicBezTo>
                <a:cubicBezTo>
                  <a:pt x="211066" y="1069012"/>
                  <a:pt x="204187" y="987520"/>
                  <a:pt x="181962" y="866341"/>
                </a:cubicBezTo>
                <a:cubicBezTo>
                  <a:pt x="159737" y="745162"/>
                  <a:pt x="87770" y="394854"/>
                  <a:pt x="67662" y="320241"/>
                </a:cubicBezTo>
                <a:cubicBezTo>
                  <a:pt x="47554" y="245628"/>
                  <a:pt x="75599" y="464703"/>
                  <a:pt x="61312" y="418666"/>
                </a:cubicBezTo>
                <a:cubicBezTo>
                  <a:pt x="47025" y="372629"/>
                  <a:pt x="-8009" y="-54938"/>
                  <a:pt x="987" y="591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 1335">
            <a:extLst>
              <a:ext uri="{FF2B5EF4-FFF2-40B4-BE49-F238E27FC236}">
                <a16:creationId xmlns:a16="http://schemas.microsoft.com/office/drawing/2014/main" id="{8BA7B91B-BF8C-60AF-062D-098BF14FCC97}"/>
              </a:ext>
            </a:extLst>
          </p:cNvPr>
          <p:cNvSpPr/>
          <p:nvPr/>
        </p:nvSpPr>
        <p:spPr>
          <a:xfrm>
            <a:off x="2568654" y="4450407"/>
            <a:ext cx="734213" cy="570877"/>
          </a:xfrm>
          <a:custGeom>
            <a:avLst/>
            <a:gdLst>
              <a:gd name="connsiteX0" fmla="*/ 9446 w 734213"/>
              <a:gd name="connsiteY0" fmla="*/ 32693 h 570877"/>
              <a:gd name="connsiteX1" fmla="*/ 63421 w 734213"/>
              <a:gd name="connsiteY1" fmla="*/ 61268 h 570877"/>
              <a:gd name="connsiteX2" fmla="*/ 276146 w 734213"/>
              <a:gd name="connsiteY2" fmla="*/ 124768 h 570877"/>
              <a:gd name="connsiteX3" fmla="*/ 669846 w 734213"/>
              <a:gd name="connsiteY3" fmla="*/ 29518 h 570877"/>
              <a:gd name="connsiteX4" fmla="*/ 568246 w 734213"/>
              <a:gd name="connsiteY4" fmla="*/ 54918 h 570877"/>
              <a:gd name="connsiteX5" fmla="*/ 733346 w 734213"/>
              <a:gd name="connsiteY5" fmla="*/ 943 h 570877"/>
              <a:gd name="connsiteX6" fmla="*/ 628571 w 734213"/>
              <a:gd name="connsiteY6" fmla="*/ 108893 h 570877"/>
              <a:gd name="connsiteX7" fmla="*/ 523796 w 734213"/>
              <a:gd name="connsiteY7" fmla="*/ 359718 h 570877"/>
              <a:gd name="connsiteX8" fmla="*/ 536496 w 734213"/>
              <a:gd name="connsiteY8" fmla="*/ 366068 h 570877"/>
              <a:gd name="connsiteX9" fmla="*/ 447596 w 734213"/>
              <a:gd name="connsiteY9" fmla="*/ 550218 h 570877"/>
              <a:gd name="connsiteX10" fmla="*/ 349171 w 734213"/>
              <a:gd name="connsiteY10" fmla="*/ 559743 h 570877"/>
              <a:gd name="connsiteX11" fmla="*/ 209471 w 734213"/>
              <a:gd name="connsiteY11" fmla="*/ 489893 h 570877"/>
              <a:gd name="connsiteX12" fmla="*/ 396796 w 734213"/>
              <a:gd name="connsiteY12" fmla="*/ 489893 h 570877"/>
              <a:gd name="connsiteX13" fmla="*/ 285671 w 734213"/>
              <a:gd name="connsiteY13" fmla="*/ 397818 h 570877"/>
              <a:gd name="connsiteX14" fmla="*/ 333296 w 734213"/>
              <a:gd name="connsiteY14" fmla="*/ 347018 h 570877"/>
              <a:gd name="connsiteX15" fmla="*/ 225346 w 734213"/>
              <a:gd name="connsiteY15" fmla="*/ 321618 h 570877"/>
              <a:gd name="connsiteX16" fmla="*/ 304721 w 734213"/>
              <a:gd name="connsiteY16" fmla="*/ 293043 h 570877"/>
              <a:gd name="connsiteX17" fmla="*/ 177721 w 734213"/>
              <a:gd name="connsiteY17" fmla="*/ 242243 h 570877"/>
              <a:gd name="connsiteX18" fmla="*/ 301546 w 734213"/>
              <a:gd name="connsiteY18" fmla="*/ 245418 h 570877"/>
              <a:gd name="connsiteX19" fmla="*/ 104696 w 734213"/>
              <a:gd name="connsiteY19" fmla="*/ 115243 h 570877"/>
              <a:gd name="connsiteX20" fmla="*/ 228521 w 734213"/>
              <a:gd name="connsiteY20" fmla="*/ 235893 h 570877"/>
              <a:gd name="connsiteX21" fmla="*/ 9446 w 734213"/>
              <a:gd name="connsiteY21" fmla="*/ 32693 h 570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34213" h="570877">
                <a:moveTo>
                  <a:pt x="9446" y="32693"/>
                </a:moveTo>
                <a:cubicBezTo>
                  <a:pt x="-18071" y="3589"/>
                  <a:pt x="18971" y="45922"/>
                  <a:pt x="63421" y="61268"/>
                </a:cubicBezTo>
                <a:cubicBezTo>
                  <a:pt x="107871" y="76614"/>
                  <a:pt x="175075" y="130060"/>
                  <a:pt x="276146" y="124768"/>
                </a:cubicBezTo>
                <a:cubicBezTo>
                  <a:pt x="377217" y="119476"/>
                  <a:pt x="621163" y="41160"/>
                  <a:pt x="669846" y="29518"/>
                </a:cubicBezTo>
                <a:cubicBezTo>
                  <a:pt x="718529" y="17876"/>
                  <a:pt x="557663" y="59681"/>
                  <a:pt x="568246" y="54918"/>
                </a:cubicBezTo>
                <a:cubicBezTo>
                  <a:pt x="578829" y="50156"/>
                  <a:pt x="723292" y="-8053"/>
                  <a:pt x="733346" y="943"/>
                </a:cubicBezTo>
                <a:cubicBezTo>
                  <a:pt x="743400" y="9939"/>
                  <a:pt x="663496" y="49097"/>
                  <a:pt x="628571" y="108893"/>
                </a:cubicBezTo>
                <a:cubicBezTo>
                  <a:pt x="593646" y="168689"/>
                  <a:pt x="539142" y="316855"/>
                  <a:pt x="523796" y="359718"/>
                </a:cubicBezTo>
                <a:cubicBezTo>
                  <a:pt x="508450" y="402581"/>
                  <a:pt x="549196" y="334318"/>
                  <a:pt x="536496" y="366068"/>
                </a:cubicBezTo>
                <a:cubicBezTo>
                  <a:pt x="523796" y="397818"/>
                  <a:pt x="478817" y="517939"/>
                  <a:pt x="447596" y="550218"/>
                </a:cubicBezTo>
                <a:cubicBezTo>
                  <a:pt x="416375" y="582497"/>
                  <a:pt x="388858" y="569797"/>
                  <a:pt x="349171" y="559743"/>
                </a:cubicBezTo>
                <a:cubicBezTo>
                  <a:pt x="309484" y="549689"/>
                  <a:pt x="201534" y="501535"/>
                  <a:pt x="209471" y="489893"/>
                </a:cubicBezTo>
                <a:cubicBezTo>
                  <a:pt x="217409" y="478251"/>
                  <a:pt x="384096" y="505239"/>
                  <a:pt x="396796" y="489893"/>
                </a:cubicBezTo>
                <a:cubicBezTo>
                  <a:pt x="409496" y="474547"/>
                  <a:pt x="296254" y="421630"/>
                  <a:pt x="285671" y="397818"/>
                </a:cubicBezTo>
                <a:cubicBezTo>
                  <a:pt x="275088" y="374006"/>
                  <a:pt x="343350" y="359718"/>
                  <a:pt x="333296" y="347018"/>
                </a:cubicBezTo>
                <a:cubicBezTo>
                  <a:pt x="323242" y="334318"/>
                  <a:pt x="230108" y="330614"/>
                  <a:pt x="225346" y="321618"/>
                </a:cubicBezTo>
                <a:cubicBezTo>
                  <a:pt x="220584" y="312622"/>
                  <a:pt x="312658" y="306272"/>
                  <a:pt x="304721" y="293043"/>
                </a:cubicBezTo>
                <a:cubicBezTo>
                  <a:pt x="296784" y="279814"/>
                  <a:pt x="178250" y="250181"/>
                  <a:pt x="177721" y="242243"/>
                </a:cubicBezTo>
                <a:cubicBezTo>
                  <a:pt x="177192" y="234306"/>
                  <a:pt x="313717" y="266585"/>
                  <a:pt x="301546" y="245418"/>
                </a:cubicBezTo>
                <a:cubicBezTo>
                  <a:pt x="289375" y="224251"/>
                  <a:pt x="116867" y="116830"/>
                  <a:pt x="104696" y="115243"/>
                </a:cubicBezTo>
                <a:cubicBezTo>
                  <a:pt x="92525" y="113656"/>
                  <a:pt x="241750" y="244889"/>
                  <a:pt x="228521" y="235893"/>
                </a:cubicBezTo>
                <a:cubicBezTo>
                  <a:pt x="215292" y="226897"/>
                  <a:pt x="36963" y="61797"/>
                  <a:pt x="9446" y="3269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 1336">
            <a:extLst>
              <a:ext uri="{FF2B5EF4-FFF2-40B4-BE49-F238E27FC236}">
                <a16:creationId xmlns:a16="http://schemas.microsoft.com/office/drawing/2014/main" id="{7F6C29E0-7D37-B621-4855-CA1C221520AE}"/>
              </a:ext>
            </a:extLst>
          </p:cNvPr>
          <p:cNvSpPr/>
          <p:nvPr/>
        </p:nvSpPr>
        <p:spPr>
          <a:xfrm>
            <a:off x="2144828" y="4425950"/>
            <a:ext cx="338022" cy="331648"/>
          </a:xfrm>
          <a:custGeom>
            <a:avLst/>
            <a:gdLst>
              <a:gd name="connsiteX0" fmla="*/ 338022 w 338022"/>
              <a:gd name="connsiteY0" fmla="*/ 0 h 331648"/>
              <a:gd name="connsiteX1" fmla="*/ 1472 w 338022"/>
              <a:gd name="connsiteY1" fmla="*/ 330200 h 331648"/>
              <a:gd name="connsiteX2" fmla="*/ 211022 w 338022"/>
              <a:gd name="connsiteY2" fmla="*/ 123825 h 331648"/>
              <a:gd name="connsiteX3" fmla="*/ 103072 w 338022"/>
              <a:gd name="connsiteY3" fmla="*/ 206375 h 331648"/>
              <a:gd name="connsiteX4" fmla="*/ 338022 w 338022"/>
              <a:gd name="connsiteY4" fmla="*/ 0 h 33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022" h="331648">
                <a:moveTo>
                  <a:pt x="338022" y="0"/>
                </a:moveTo>
                <a:lnTo>
                  <a:pt x="1472" y="330200"/>
                </a:lnTo>
                <a:cubicBezTo>
                  <a:pt x="-19695" y="350838"/>
                  <a:pt x="194089" y="144463"/>
                  <a:pt x="211022" y="123825"/>
                </a:cubicBezTo>
                <a:cubicBezTo>
                  <a:pt x="227955" y="103188"/>
                  <a:pt x="103072" y="206375"/>
                  <a:pt x="103072" y="206375"/>
                </a:cubicBezTo>
                <a:lnTo>
                  <a:pt x="338022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 1337">
            <a:extLst>
              <a:ext uri="{FF2B5EF4-FFF2-40B4-BE49-F238E27FC236}">
                <a16:creationId xmlns:a16="http://schemas.microsoft.com/office/drawing/2014/main" id="{0306FDC5-53A6-308E-B9DF-F38B58BA4496}"/>
              </a:ext>
            </a:extLst>
          </p:cNvPr>
          <p:cNvSpPr/>
          <p:nvPr/>
        </p:nvSpPr>
        <p:spPr>
          <a:xfrm>
            <a:off x="1996074" y="4790471"/>
            <a:ext cx="207819" cy="393098"/>
          </a:xfrm>
          <a:custGeom>
            <a:avLst/>
            <a:gdLst>
              <a:gd name="connsiteX0" fmla="*/ 1001 w 207819"/>
              <a:gd name="connsiteY0" fmla="*/ 604 h 393098"/>
              <a:gd name="connsiteX1" fmla="*/ 23226 w 207819"/>
              <a:gd name="connsiteY1" fmla="*/ 118079 h 393098"/>
              <a:gd name="connsiteX2" fmla="*/ 102601 w 207819"/>
              <a:gd name="connsiteY2" fmla="*/ 260954 h 393098"/>
              <a:gd name="connsiteX3" fmla="*/ 80376 w 207819"/>
              <a:gd name="connsiteY3" fmla="*/ 219679 h 393098"/>
              <a:gd name="connsiteX4" fmla="*/ 207376 w 207819"/>
              <a:gd name="connsiteY4" fmla="*/ 391129 h 393098"/>
              <a:gd name="connsiteX5" fmla="*/ 118476 w 207819"/>
              <a:gd name="connsiteY5" fmla="*/ 302229 h 393098"/>
              <a:gd name="connsiteX6" fmla="*/ 16876 w 207819"/>
              <a:gd name="connsiteY6" fmla="*/ 143479 h 393098"/>
              <a:gd name="connsiteX7" fmla="*/ 48626 w 207819"/>
              <a:gd name="connsiteY7" fmla="*/ 168879 h 393098"/>
              <a:gd name="connsiteX8" fmla="*/ 1001 w 207819"/>
              <a:gd name="connsiteY8" fmla="*/ 604 h 393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7819" h="393098">
                <a:moveTo>
                  <a:pt x="1001" y="604"/>
                </a:moveTo>
                <a:cubicBezTo>
                  <a:pt x="-3232" y="-7863"/>
                  <a:pt x="6293" y="74687"/>
                  <a:pt x="23226" y="118079"/>
                </a:cubicBezTo>
                <a:cubicBezTo>
                  <a:pt x="40159" y="161471"/>
                  <a:pt x="93076" y="244021"/>
                  <a:pt x="102601" y="260954"/>
                </a:cubicBezTo>
                <a:cubicBezTo>
                  <a:pt x="112126" y="277887"/>
                  <a:pt x="62914" y="197983"/>
                  <a:pt x="80376" y="219679"/>
                </a:cubicBezTo>
                <a:cubicBezTo>
                  <a:pt x="97838" y="241375"/>
                  <a:pt x="201026" y="377371"/>
                  <a:pt x="207376" y="391129"/>
                </a:cubicBezTo>
                <a:cubicBezTo>
                  <a:pt x="213726" y="404887"/>
                  <a:pt x="150226" y="343504"/>
                  <a:pt x="118476" y="302229"/>
                </a:cubicBezTo>
                <a:cubicBezTo>
                  <a:pt x="86726" y="260954"/>
                  <a:pt x="28518" y="165704"/>
                  <a:pt x="16876" y="143479"/>
                </a:cubicBezTo>
                <a:cubicBezTo>
                  <a:pt x="5234" y="121254"/>
                  <a:pt x="48626" y="187929"/>
                  <a:pt x="48626" y="168879"/>
                </a:cubicBezTo>
                <a:cubicBezTo>
                  <a:pt x="48626" y="149829"/>
                  <a:pt x="5234" y="9071"/>
                  <a:pt x="1001" y="60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 1338">
            <a:extLst>
              <a:ext uri="{FF2B5EF4-FFF2-40B4-BE49-F238E27FC236}">
                <a16:creationId xmlns:a16="http://schemas.microsoft.com/office/drawing/2014/main" id="{CBF8D082-54BD-2B8C-94D8-21E78E325B01}"/>
              </a:ext>
            </a:extLst>
          </p:cNvPr>
          <p:cNvSpPr/>
          <p:nvPr/>
        </p:nvSpPr>
        <p:spPr>
          <a:xfrm>
            <a:off x="1981291" y="4768762"/>
            <a:ext cx="234921" cy="454130"/>
          </a:xfrm>
          <a:custGeom>
            <a:avLst/>
            <a:gdLst>
              <a:gd name="connsiteX0" fmla="*/ 18959 w 234921"/>
              <a:gd name="connsiteY0" fmla="*/ 88 h 454130"/>
              <a:gd name="connsiteX1" fmla="*/ 18959 w 234921"/>
              <a:gd name="connsiteY1" fmla="*/ 146138 h 454130"/>
              <a:gd name="connsiteX2" fmla="*/ 31659 w 234921"/>
              <a:gd name="connsiteY2" fmla="*/ 203288 h 454130"/>
              <a:gd name="connsiteX3" fmla="*/ 161834 w 234921"/>
              <a:gd name="connsiteY3" fmla="*/ 365213 h 454130"/>
              <a:gd name="connsiteX4" fmla="*/ 107859 w 234921"/>
              <a:gd name="connsiteY4" fmla="*/ 333463 h 454130"/>
              <a:gd name="connsiteX5" fmla="*/ 234859 w 234921"/>
              <a:gd name="connsiteY5" fmla="*/ 454113 h 454130"/>
              <a:gd name="connsiteX6" fmla="*/ 88809 w 234921"/>
              <a:gd name="connsiteY6" fmla="*/ 323938 h 454130"/>
              <a:gd name="connsiteX7" fmla="*/ 3084 w 234921"/>
              <a:gd name="connsiteY7" fmla="*/ 127088 h 454130"/>
              <a:gd name="connsiteX8" fmla="*/ 18959 w 234921"/>
              <a:gd name="connsiteY8" fmla="*/ 88 h 454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921" h="454130">
                <a:moveTo>
                  <a:pt x="18959" y="88"/>
                </a:moveTo>
                <a:cubicBezTo>
                  <a:pt x="21605" y="3263"/>
                  <a:pt x="16842" y="112271"/>
                  <a:pt x="18959" y="146138"/>
                </a:cubicBezTo>
                <a:cubicBezTo>
                  <a:pt x="21076" y="180005"/>
                  <a:pt x="7847" y="166776"/>
                  <a:pt x="31659" y="203288"/>
                </a:cubicBezTo>
                <a:cubicBezTo>
                  <a:pt x="55471" y="239800"/>
                  <a:pt x="149134" y="343517"/>
                  <a:pt x="161834" y="365213"/>
                </a:cubicBezTo>
                <a:cubicBezTo>
                  <a:pt x="174534" y="386909"/>
                  <a:pt x="95688" y="318646"/>
                  <a:pt x="107859" y="333463"/>
                </a:cubicBezTo>
                <a:cubicBezTo>
                  <a:pt x="120030" y="348280"/>
                  <a:pt x="238034" y="455700"/>
                  <a:pt x="234859" y="454113"/>
                </a:cubicBezTo>
                <a:cubicBezTo>
                  <a:pt x="231684" y="452526"/>
                  <a:pt x="127438" y="378442"/>
                  <a:pt x="88809" y="323938"/>
                </a:cubicBezTo>
                <a:cubicBezTo>
                  <a:pt x="50180" y="269434"/>
                  <a:pt x="14726" y="174184"/>
                  <a:pt x="3084" y="127088"/>
                </a:cubicBezTo>
                <a:cubicBezTo>
                  <a:pt x="-8558" y="79992"/>
                  <a:pt x="16313" y="-3087"/>
                  <a:pt x="18959" y="8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 1339">
            <a:extLst>
              <a:ext uri="{FF2B5EF4-FFF2-40B4-BE49-F238E27FC236}">
                <a16:creationId xmlns:a16="http://schemas.microsoft.com/office/drawing/2014/main" id="{C14E83AE-0381-68CC-EC80-373A97025225}"/>
              </a:ext>
            </a:extLst>
          </p:cNvPr>
          <p:cNvSpPr/>
          <p:nvPr/>
        </p:nvSpPr>
        <p:spPr>
          <a:xfrm>
            <a:off x="2466549" y="4342868"/>
            <a:ext cx="94679" cy="678550"/>
          </a:xfrm>
          <a:custGeom>
            <a:avLst/>
            <a:gdLst>
              <a:gd name="connsiteX0" fmla="*/ 426 w 94679"/>
              <a:gd name="connsiteY0" fmla="*/ 3707 h 678550"/>
              <a:gd name="connsiteX1" fmla="*/ 92501 w 94679"/>
              <a:gd name="connsiteY1" fmla="*/ 508532 h 678550"/>
              <a:gd name="connsiteX2" fmla="*/ 67101 w 94679"/>
              <a:gd name="connsiteY2" fmla="*/ 460907 h 678550"/>
              <a:gd name="connsiteX3" fmla="*/ 82976 w 94679"/>
              <a:gd name="connsiteY3" fmla="*/ 622832 h 678550"/>
              <a:gd name="connsiteX4" fmla="*/ 73451 w 94679"/>
              <a:gd name="connsiteY4" fmla="*/ 676807 h 678550"/>
              <a:gd name="connsiteX5" fmla="*/ 76626 w 94679"/>
              <a:gd name="connsiteY5" fmla="*/ 568857 h 678550"/>
              <a:gd name="connsiteX6" fmla="*/ 89326 w 94679"/>
              <a:gd name="connsiteY6" fmla="*/ 375182 h 678550"/>
              <a:gd name="connsiteX7" fmla="*/ 70276 w 94679"/>
              <a:gd name="connsiteY7" fmla="*/ 225957 h 678550"/>
              <a:gd name="connsiteX8" fmla="*/ 57576 w 94679"/>
              <a:gd name="connsiteY8" fmla="*/ 276757 h 678550"/>
              <a:gd name="connsiteX9" fmla="*/ 426 w 94679"/>
              <a:gd name="connsiteY9" fmla="*/ 3707 h 67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4679" h="678550">
                <a:moveTo>
                  <a:pt x="426" y="3707"/>
                </a:moveTo>
                <a:cubicBezTo>
                  <a:pt x="6247" y="42336"/>
                  <a:pt x="81389" y="432332"/>
                  <a:pt x="92501" y="508532"/>
                </a:cubicBezTo>
                <a:cubicBezTo>
                  <a:pt x="103613" y="584732"/>
                  <a:pt x="68688" y="441857"/>
                  <a:pt x="67101" y="460907"/>
                </a:cubicBezTo>
                <a:cubicBezTo>
                  <a:pt x="65514" y="479957"/>
                  <a:pt x="81918" y="586849"/>
                  <a:pt x="82976" y="622832"/>
                </a:cubicBezTo>
                <a:cubicBezTo>
                  <a:pt x="84034" y="658815"/>
                  <a:pt x="74509" y="685803"/>
                  <a:pt x="73451" y="676807"/>
                </a:cubicBezTo>
                <a:cubicBezTo>
                  <a:pt x="72393" y="667811"/>
                  <a:pt x="73980" y="619128"/>
                  <a:pt x="76626" y="568857"/>
                </a:cubicBezTo>
                <a:cubicBezTo>
                  <a:pt x="79272" y="518586"/>
                  <a:pt x="90384" y="432332"/>
                  <a:pt x="89326" y="375182"/>
                </a:cubicBezTo>
                <a:cubicBezTo>
                  <a:pt x="88268" y="318032"/>
                  <a:pt x="75568" y="242361"/>
                  <a:pt x="70276" y="225957"/>
                </a:cubicBezTo>
                <a:cubicBezTo>
                  <a:pt x="64984" y="209553"/>
                  <a:pt x="64984" y="313269"/>
                  <a:pt x="57576" y="276757"/>
                </a:cubicBezTo>
                <a:cubicBezTo>
                  <a:pt x="50168" y="240245"/>
                  <a:pt x="-5395" y="-34922"/>
                  <a:pt x="426" y="370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 1340">
            <a:extLst>
              <a:ext uri="{FF2B5EF4-FFF2-40B4-BE49-F238E27FC236}">
                <a16:creationId xmlns:a16="http://schemas.microsoft.com/office/drawing/2014/main" id="{39604FD0-F805-95BA-CB44-6709B5BB2CC0}"/>
              </a:ext>
            </a:extLst>
          </p:cNvPr>
          <p:cNvSpPr/>
          <p:nvPr/>
        </p:nvSpPr>
        <p:spPr>
          <a:xfrm>
            <a:off x="1949163" y="4787900"/>
            <a:ext cx="235980" cy="47723"/>
          </a:xfrm>
          <a:custGeom>
            <a:avLst/>
            <a:gdLst>
              <a:gd name="connsiteX0" fmla="*/ 287 w 235980"/>
              <a:gd name="connsiteY0" fmla="*/ 22225 h 47723"/>
              <a:gd name="connsiteX1" fmla="*/ 133637 w 235980"/>
              <a:gd name="connsiteY1" fmla="*/ 12700 h 47723"/>
              <a:gd name="connsiteX2" fmla="*/ 235237 w 235980"/>
              <a:gd name="connsiteY2" fmla="*/ 47625 h 47723"/>
              <a:gd name="connsiteX3" fmla="*/ 171737 w 235980"/>
              <a:gd name="connsiteY3" fmla="*/ 0 h 47723"/>
              <a:gd name="connsiteX4" fmla="*/ 287 w 235980"/>
              <a:gd name="connsiteY4" fmla="*/ 22225 h 47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980" h="47723">
                <a:moveTo>
                  <a:pt x="287" y="22225"/>
                </a:moveTo>
                <a:cubicBezTo>
                  <a:pt x="-6063" y="24342"/>
                  <a:pt x="94479" y="8467"/>
                  <a:pt x="133637" y="12700"/>
                </a:cubicBezTo>
                <a:cubicBezTo>
                  <a:pt x="172795" y="16933"/>
                  <a:pt x="228887" y="49742"/>
                  <a:pt x="235237" y="47625"/>
                </a:cubicBezTo>
                <a:cubicBezTo>
                  <a:pt x="241587" y="45508"/>
                  <a:pt x="206133" y="4762"/>
                  <a:pt x="171737" y="0"/>
                </a:cubicBezTo>
                <a:lnTo>
                  <a:pt x="287" y="22225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 1341">
            <a:extLst>
              <a:ext uri="{FF2B5EF4-FFF2-40B4-BE49-F238E27FC236}">
                <a16:creationId xmlns:a16="http://schemas.microsoft.com/office/drawing/2014/main" id="{64C39C58-5A09-0051-35DE-618A41C971B7}"/>
              </a:ext>
            </a:extLst>
          </p:cNvPr>
          <p:cNvSpPr/>
          <p:nvPr/>
        </p:nvSpPr>
        <p:spPr>
          <a:xfrm>
            <a:off x="1929772" y="4819640"/>
            <a:ext cx="279491" cy="23881"/>
          </a:xfrm>
          <a:custGeom>
            <a:avLst/>
            <a:gdLst>
              <a:gd name="connsiteX0" fmla="*/ 628 w 279491"/>
              <a:gd name="connsiteY0" fmla="*/ 22235 h 23881"/>
              <a:gd name="connsiteX1" fmla="*/ 219703 w 279491"/>
              <a:gd name="connsiteY1" fmla="*/ 22235 h 23881"/>
              <a:gd name="connsiteX2" fmla="*/ 276853 w 279491"/>
              <a:gd name="connsiteY2" fmla="*/ 22235 h 23881"/>
              <a:gd name="connsiteX3" fmla="*/ 156203 w 279491"/>
              <a:gd name="connsiteY3" fmla="*/ 10 h 23881"/>
              <a:gd name="connsiteX4" fmla="*/ 628 w 279491"/>
              <a:gd name="connsiteY4" fmla="*/ 22235 h 23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491" h="23881">
                <a:moveTo>
                  <a:pt x="628" y="22235"/>
                </a:moveTo>
                <a:cubicBezTo>
                  <a:pt x="11211" y="25939"/>
                  <a:pt x="219703" y="22235"/>
                  <a:pt x="219703" y="22235"/>
                </a:cubicBezTo>
                <a:cubicBezTo>
                  <a:pt x="265740" y="22235"/>
                  <a:pt x="287436" y="25939"/>
                  <a:pt x="276853" y="22235"/>
                </a:cubicBezTo>
                <a:cubicBezTo>
                  <a:pt x="266270" y="18531"/>
                  <a:pt x="196420" y="539"/>
                  <a:pt x="156203" y="10"/>
                </a:cubicBezTo>
                <a:cubicBezTo>
                  <a:pt x="115986" y="-519"/>
                  <a:pt x="-9955" y="18531"/>
                  <a:pt x="628" y="2223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 1342">
            <a:extLst>
              <a:ext uri="{FF2B5EF4-FFF2-40B4-BE49-F238E27FC236}">
                <a16:creationId xmlns:a16="http://schemas.microsoft.com/office/drawing/2014/main" id="{2848B415-1DF8-B126-E484-8B5E8856AF58}"/>
              </a:ext>
            </a:extLst>
          </p:cNvPr>
          <p:cNvSpPr/>
          <p:nvPr/>
        </p:nvSpPr>
        <p:spPr>
          <a:xfrm>
            <a:off x="1978802" y="4800558"/>
            <a:ext cx="196458" cy="295373"/>
          </a:xfrm>
          <a:custGeom>
            <a:avLst/>
            <a:gdLst>
              <a:gd name="connsiteX0" fmla="*/ 8748 w 196458"/>
              <a:gd name="connsiteY0" fmla="*/ 42 h 295373"/>
              <a:gd name="connsiteX1" fmla="*/ 173848 w 196458"/>
              <a:gd name="connsiteY1" fmla="*/ 66717 h 295373"/>
              <a:gd name="connsiteX2" fmla="*/ 119873 w 196458"/>
              <a:gd name="connsiteY2" fmla="*/ 149267 h 295373"/>
              <a:gd name="connsiteX3" fmla="*/ 170673 w 196458"/>
              <a:gd name="connsiteY3" fmla="*/ 111167 h 295373"/>
              <a:gd name="connsiteX4" fmla="*/ 135748 w 196458"/>
              <a:gd name="connsiteY4" fmla="*/ 190542 h 295373"/>
              <a:gd name="connsiteX5" fmla="*/ 196073 w 196458"/>
              <a:gd name="connsiteY5" fmla="*/ 295317 h 295373"/>
              <a:gd name="connsiteX6" fmla="*/ 100823 w 196458"/>
              <a:gd name="connsiteY6" fmla="*/ 203242 h 295373"/>
              <a:gd name="connsiteX7" fmla="*/ 30973 w 196458"/>
              <a:gd name="connsiteY7" fmla="*/ 76242 h 295373"/>
              <a:gd name="connsiteX8" fmla="*/ 8748 w 196458"/>
              <a:gd name="connsiteY8" fmla="*/ 42 h 295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458" h="295373">
                <a:moveTo>
                  <a:pt x="8748" y="42"/>
                </a:moveTo>
                <a:cubicBezTo>
                  <a:pt x="32561" y="-1546"/>
                  <a:pt x="155327" y="41846"/>
                  <a:pt x="173848" y="66717"/>
                </a:cubicBezTo>
                <a:cubicBezTo>
                  <a:pt x="192369" y="91588"/>
                  <a:pt x="120402" y="141859"/>
                  <a:pt x="119873" y="149267"/>
                </a:cubicBezTo>
                <a:cubicBezTo>
                  <a:pt x="119344" y="156675"/>
                  <a:pt x="168027" y="104288"/>
                  <a:pt x="170673" y="111167"/>
                </a:cubicBezTo>
                <a:cubicBezTo>
                  <a:pt x="173319" y="118046"/>
                  <a:pt x="131515" y="159850"/>
                  <a:pt x="135748" y="190542"/>
                </a:cubicBezTo>
                <a:cubicBezTo>
                  <a:pt x="139981" y="221234"/>
                  <a:pt x="201894" y="293200"/>
                  <a:pt x="196073" y="295317"/>
                </a:cubicBezTo>
                <a:cubicBezTo>
                  <a:pt x="190252" y="297434"/>
                  <a:pt x="128340" y="239754"/>
                  <a:pt x="100823" y="203242"/>
                </a:cubicBezTo>
                <a:cubicBezTo>
                  <a:pt x="73306" y="166730"/>
                  <a:pt x="46319" y="106405"/>
                  <a:pt x="30973" y="76242"/>
                </a:cubicBezTo>
                <a:cubicBezTo>
                  <a:pt x="15627" y="46080"/>
                  <a:pt x="-15065" y="1630"/>
                  <a:pt x="8748" y="4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 1343">
            <a:extLst>
              <a:ext uri="{FF2B5EF4-FFF2-40B4-BE49-F238E27FC236}">
                <a16:creationId xmlns:a16="http://schemas.microsoft.com/office/drawing/2014/main" id="{BBFBD38C-010F-AA24-2B4A-A7E7DBE98CBC}"/>
              </a:ext>
            </a:extLst>
          </p:cNvPr>
          <p:cNvSpPr/>
          <p:nvPr/>
        </p:nvSpPr>
        <p:spPr>
          <a:xfrm>
            <a:off x="2512912" y="4529782"/>
            <a:ext cx="432916" cy="939187"/>
          </a:xfrm>
          <a:custGeom>
            <a:avLst/>
            <a:gdLst>
              <a:gd name="connsiteX0" fmla="*/ 36613 w 432916"/>
              <a:gd name="connsiteY0" fmla="*/ 943 h 939187"/>
              <a:gd name="connsiteX1" fmla="*/ 71538 w 432916"/>
              <a:gd name="connsiteY1" fmla="*/ 569268 h 939187"/>
              <a:gd name="connsiteX2" fmla="*/ 128688 w 432916"/>
              <a:gd name="connsiteY2" fmla="*/ 572443 h 939187"/>
              <a:gd name="connsiteX3" fmla="*/ 141388 w 432916"/>
              <a:gd name="connsiteY3" fmla="*/ 499418 h 939187"/>
              <a:gd name="connsiteX4" fmla="*/ 176313 w 432916"/>
              <a:gd name="connsiteY4" fmla="*/ 607368 h 939187"/>
              <a:gd name="connsiteX5" fmla="*/ 430313 w 432916"/>
              <a:gd name="connsiteY5" fmla="*/ 569268 h 939187"/>
              <a:gd name="connsiteX6" fmla="*/ 290613 w 432916"/>
              <a:gd name="connsiteY6" fmla="*/ 639118 h 939187"/>
              <a:gd name="connsiteX7" fmla="*/ 14388 w 432916"/>
              <a:gd name="connsiteY7" fmla="*/ 931218 h 939187"/>
              <a:gd name="connsiteX8" fmla="*/ 36613 w 432916"/>
              <a:gd name="connsiteY8" fmla="*/ 842318 h 939187"/>
              <a:gd name="connsiteX9" fmla="*/ 14388 w 432916"/>
              <a:gd name="connsiteY9" fmla="*/ 689918 h 939187"/>
              <a:gd name="connsiteX10" fmla="*/ 42963 w 432916"/>
              <a:gd name="connsiteY10" fmla="*/ 620068 h 939187"/>
              <a:gd name="connsiteX11" fmla="*/ 30263 w 432916"/>
              <a:gd name="connsiteY11" fmla="*/ 375593 h 939187"/>
              <a:gd name="connsiteX12" fmla="*/ 20738 w 432916"/>
              <a:gd name="connsiteY12" fmla="*/ 432743 h 939187"/>
              <a:gd name="connsiteX13" fmla="*/ 36613 w 432916"/>
              <a:gd name="connsiteY13" fmla="*/ 943 h 939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2916" h="939187">
                <a:moveTo>
                  <a:pt x="36613" y="943"/>
                </a:moveTo>
                <a:cubicBezTo>
                  <a:pt x="45080" y="23697"/>
                  <a:pt x="56192" y="474018"/>
                  <a:pt x="71538" y="569268"/>
                </a:cubicBezTo>
                <a:cubicBezTo>
                  <a:pt x="86884" y="664518"/>
                  <a:pt x="117046" y="584085"/>
                  <a:pt x="128688" y="572443"/>
                </a:cubicBezTo>
                <a:cubicBezTo>
                  <a:pt x="140330" y="560801"/>
                  <a:pt x="133451" y="493597"/>
                  <a:pt x="141388" y="499418"/>
                </a:cubicBezTo>
                <a:cubicBezTo>
                  <a:pt x="149325" y="505239"/>
                  <a:pt x="128159" y="595726"/>
                  <a:pt x="176313" y="607368"/>
                </a:cubicBezTo>
                <a:cubicBezTo>
                  <a:pt x="224467" y="619010"/>
                  <a:pt x="411263" y="563976"/>
                  <a:pt x="430313" y="569268"/>
                </a:cubicBezTo>
                <a:cubicBezTo>
                  <a:pt x="449363" y="574560"/>
                  <a:pt x="359934" y="578793"/>
                  <a:pt x="290613" y="639118"/>
                </a:cubicBezTo>
                <a:cubicBezTo>
                  <a:pt x="221292" y="699443"/>
                  <a:pt x="56721" y="897351"/>
                  <a:pt x="14388" y="931218"/>
                </a:cubicBezTo>
                <a:cubicBezTo>
                  <a:pt x="-27945" y="965085"/>
                  <a:pt x="36613" y="882535"/>
                  <a:pt x="36613" y="842318"/>
                </a:cubicBezTo>
                <a:cubicBezTo>
                  <a:pt x="36613" y="802101"/>
                  <a:pt x="13330" y="726960"/>
                  <a:pt x="14388" y="689918"/>
                </a:cubicBezTo>
                <a:cubicBezTo>
                  <a:pt x="15446" y="652876"/>
                  <a:pt x="40317" y="672456"/>
                  <a:pt x="42963" y="620068"/>
                </a:cubicBezTo>
                <a:cubicBezTo>
                  <a:pt x="45609" y="567681"/>
                  <a:pt x="33967" y="406814"/>
                  <a:pt x="30263" y="375593"/>
                </a:cubicBezTo>
                <a:cubicBezTo>
                  <a:pt x="26559" y="344372"/>
                  <a:pt x="22325" y="491480"/>
                  <a:pt x="20738" y="432743"/>
                </a:cubicBezTo>
                <a:cubicBezTo>
                  <a:pt x="19151" y="374006"/>
                  <a:pt x="28146" y="-21811"/>
                  <a:pt x="36613" y="94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フリーフォーム 1344">
            <a:extLst>
              <a:ext uri="{FF2B5EF4-FFF2-40B4-BE49-F238E27FC236}">
                <a16:creationId xmlns:a16="http://schemas.microsoft.com/office/drawing/2014/main" id="{F46E6E21-9318-7980-BA5F-77E6D1F50369}"/>
              </a:ext>
            </a:extLst>
          </p:cNvPr>
          <p:cNvSpPr/>
          <p:nvPr/>
        </p:nvSpPr>
        <p:spPr>
          <a:xfrm>
            <a:off x="2210232" y="4545889"/>
            <a:ext cx="250505" cy="236358"/>
          </a:xfrm>
          <a:custGeom>
            <a:avLst/>
            <a:gdLst>
              <a:gd name="connsiteX0" fmla="*/ 250393 w 250505"/>
              <a:gd name="connsiteY0" fmla="*/ 711 h 236358"/>
              <a:gd name="connsiteX1" fmla="*/ 5918 w 250505"/>
              <a:gd name="connsiteY1" fmla="*/ 232486 h 236358"/>
              <a:gd name="connsiteX2" fmla="*/ 72593 w 250505"/>
              <a:gd name="connsiteY2" fmla="*/ 146761 h 236358"/>
              <a:gd name="connsiteX3" fmla="*/ 37668 w 250505"/>
              <a:gd name="connsiteY3" fmla="*/ 159461 h 236358"/>
              <a:gd name="connsiteX4" fmla="*/ 250393 w 250505"/>
              <a:gd name="connsiteY4" fmla="*/ 711 h 23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505" h="236358">
                <a:moveTo>
                  <a:pt x="250393" y="711"/>
                </a:moveTo>
                <a:cubicBezTo>
                  <a:pt x="245101" y="12882"/>
                  <a:pt x="35551" y="208144"/>
                  <a:pt x="5918" y="232486"/>
                </a:cubicBezTo>
                <a:cubicBezTo>
                  <a:pt x="-23715" y="256828"/>
                  <a:pt x="67301" y="158932"/>
                  <a:pt x="72593" y="146761"/>
                </a:cubicBezTo>
                <a:cubicBezTo>
                  <a:pt x="77885" y="134590"/>
                  <a:pt x="3272" y="182744"/>
                  <a:pt x="37668" y="159461"/>
                </a:cubicBezTo>
                <a:cubicBezTo>
                  <a:pt x="72064" y="136178"/>
                  <a:pt x="255685" y="-11460"/>
                  <a:pt x="250393" y="71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 1345">
            <a:extLst>
              <a:ext uri="{FF2B5EF4-FFF2-40B4-BE49-F238E27FC236}">
                <a16:creationId xmlns:a16="http://schemas.microsoft.com/office/drawing/2014/main" id="{C67AAFDF-B794-75DC-CD80-D7B1CEAD149C}"/>
              </a:ext>
            </a:extLst>
          </p:cNvPr>
          <p:cNvSpPr/>
          <p:nvPr/>
        </p:nvSpPr>
        <p:spPr>
          <a:xfrm>
            <a:off x="2474127" y="4810105"/>
            <a:ext cx="133380" cy="704922"/>
          </a:xfrm>
          <a:custGeom>
            <a:avLst/>
            <a:gdLst>
              <a:gd name="connsiteX0" fmla="*/ 2373 w 133380"/>
              <a:gd name="connsiteY0" fmla="*/ 177820 h 704922"/>
              <a:gd name="connsiteX1" fmla="*/ 15073 w 133380"/>
              <a:gd name="connsiteY1" fmla="*/ 301645 h 704922"/>
              <a:gd name="connsiteX2" fmla="*/ 2373 w 133380"/>
              <a:gd name="connsiteY2" fmla="*/ 450870 h 704922"/>
              <a:gd name="connsiteX3" fmla="*/ 53173 w 133380"/>
              <a:gd name="connsiteY3" fmla="*/ 403245 h 704922"/>
              <a:gd name="connsiteX4" fmla="*/ 53173 w 133380"/>
              <a:gd name="connsiteY4" fmla="*/ 463570 h 704922"/>
              <a:gd name="connsiteX5" fmla="*/ 15073 w 133380"/>
              <a:gd name="connsiteY5" fmla="*/ 704870 h 704922"/>
              <a:gd name="connsiteX6" fmla="*/ 72223 w 133380"/>
              <a:gd name="connsiteY6" fmla="*/ 441345 h 704922"/>
              <a:gd name="connsiteX7" fmla="*/ 132548 w 133380"/>
              <a:gd name="connsiteY7" fmla="*/ 327045 h 704922"/>
              <a:gd name="connsiteX8" fmla="*/ 107148 w 133380"/>
              <a:gd name="connsiteY8" fmla="*/ 20 h 704922"/>
              <a:gd name="connsiteX9" fmla="*/ 103973 w 133380"/>
              <a:gd name="connsiteY9" fmla="*/ 342920 h 704922"/>
              <a:gd name="connsiteX10" fmla="*/ 72223 w 133380"/>
              <a:gd name="connsiteY10" fmla="*/ 381020 h 704922"/>
              <a:gd name="connsiteX11" fmla="*/ 72223 w 133380"/>
              <a:gd name="connsiteY11" fmla="*/ 228620 h 704922"/>
              <a:gd name="connsiteX12" fmla="*/ 2373 w 133380"/>
              <a:gd name="connsiteY12" fmla="*/ 177820 h 70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380" h="704922">
                <a:moveTo>
                  <a:pt x="2373" y="177820"/>
                </a:moveTo>
                <a:cubicBezTo>
                  <a:pt x="-7152" y="189991"/>
                  <a:pt x="15073" y="256137"/>
                  <a:pt x="15073" y="301645"/>
                </a:cubicBezTo>
                <a:cubicBezTo>
                  <a:pt x="15073" y="347153"/>
                  <a:pt x="-3977" y="433937"/>
                  <a:pt x="2373" y="450870"/>
                </a:cubicBezTo>
                <a:cubicBezTo>
                  <a:pt x="8723" y="467803"/>
                  <a:pt x="44706" y="401128"/>
                  <a:pt x="53173" y="403245"/>
                </a:cubicBezTo>
                <a:cubicBezTo>
                  <a:pt x="61640" y="405362"/>
                  <a:pt x="59523" y="413299"/>
                  <a:pt x="53173" y="463570"/>
                </a:cubicBezTo>
                <a:cubicBezTo>
                  <a:pt x="46823" y="513841"/>
                  <a:pt x="11898" y="708574"/>
                  <a:pt x="15073" y="704870"/>
                </a:cubicBezTo>
                <a:cubicBezTo>
                  <a:pt x="18248" y="701166"/>
                  <a:pt x="52644" y="504316"/>
                  <a:pt x="72223" y="441345"/>
                </a:cubicBezTo>
                <a:cubicBezTo>
                  <a:pt x="91802" y="378374"/>
                  <a:pt x="126727" y="400599"/>
                  <a:pt x="132548" y="327045"/>
                </a:cubicBezTo>
                <a:cubicBezTo>
                  <a:pt x="138369" y="253491"/>
                  <a:pt x="111910" y="-2626"/>
                  <a:pt x="107148" y="20"/>
                </a:cubicBezTo>
                <a:cubicBezTo>
                  <a:pt x="102386" y="2666"/>
                  <a:pt x="109794" y="279420"/>
                  <a:pt x="103973" y="342920"/>
                </a:cubicBezTo>
                <a:cubicBezTo>
                  <a:pt x="98152" y="406420"/>
                  <a:pt x="77515" y="400070"/>
                  <a:pt x="72223" y="381020"/>
                </a:cubicBezTo>
                <a:cubicBezTo>
                  <a:pt x="66931" y="361970"/>
                  <a:pt x="82277" y="255608"/>
                  <a:pt x="72223" y="228620"/>
                </a:cubicBezTo>
                <a:cubicBezTo>
                  <a:pt x="62169" y="201633"/>
                  <a:pt x="11898" y="165649"/>
                  <a:pt x="2373" y="17782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フリーフォーム 1346">
            <a:extLst>
              <a:ext uri="{FF2B5EF4-FFF2-40B4-BE49-F238E27FC236}">
                <a16:creationId xmlns:a16="http://schemas.microsoft.com/office/drawing/2014/main" id="{20B8F179-B01F-2338-12DD-EBA1996E9D0F}"/>
              </a:ext>
            </a:extLst>
          </p:cNvPr>
          <p:cNvSpPr/>
          <p:nvPr/>
        </p:nvSpPr>
        <p:spPr>
          <a:xfrm>
            <a:off x="2110161" y="4763391"/>
            <a:ext cx="291192" cy="319796"/>
          </a:xfrm>
          <a:custGeom>
            <a:avLst/>
            <a:gdLst>
              <a:gd name="connsiteX0" fmla="*/ 39314 w 291192"/>
              <a:gd name="connsiteY0" fmla="*/ 2284 h 319796"/>
              <a:gd name="connsiteX1" fmla="*/ 77414 w 291192"/>
              <a:gd name="connsiteY1" fmla="*/ 49909 h 319796"/>
              <a:gd name="connsiteX2" fmla="*/ 115514 w 291192"/>
              <a:gd name="connsiteY2" fmla="*/ 145159 h 319796"/>
              <a:gd name="connsiteX3" fmla="*/ 80589 w 291192"/>
              <a:gd name="connsiteY3" fmla="*/ 288034 h 319796"/>
              <a:gd name="connsiteX4" fmla="*/ 118689 w 291192"/>
              <a:gd name="connsiteY4" fmla="*/ 278509 h 319796"/>
              <a:gd name="connsiteX5" fmla="*/ 99639 w 291192"/>
              <a:gd name="connsiteY5" fmla="*/ 316609 h 319796"/>
              <a:gd name="connsiteX6" fmla="*/ 179014 w 291192"/>
              <a:gd name="connsiteY6" fmla="*/ 221359 h 319796"/>
              <a:gd name="connsiteX7" fmla="*/ 286964 w 291192"/>
              <a:gd name="connsiteY7" fmla="*/ 173734 h 319796"/>
              <a:gd name="connsiteX8" fmla="*/ 258389 w 291192"/>
              <a:gd name="connsiteY8" fmla="*/ 180084 h 319796"/>
              <a:gd name="connsiteX9" fmla="*/ 156789 w 291192"/>
              <a:gd name="connsiteY9" fmla="*/ 256284 h 319796"/>
              <a:gd name="connsiteX10" fmla="*/ 99639 w 291192"/>
              <a:gd name="connsiteY10" fmla="*/ 294384 h 319796"/>
              <a:gd name="connsiteX11" fmla="*/ 52014 w 291192"/>
              <a:gd name="connsiteY11" fmla="*/ 195959 h 319796"/>
              <a:gd name="connsiteX12" fmla="*/ 1214 w 291192"/>
              <a:gd name="connsiteY12" fmla="*/ 215009 h 319796"/>
              <a:gd name="connsiteX13" fmla="*/ 105989 w 291192"/>
              <a:gd name="connsiteY13" fmla="*/ 319784 h 319796"/>
              <a:gd name="connsiteX14" fmla="*/ 125039 w 291192"/>
              <a:gd name="connsiteY14" fmla="*/ 221359 h 319796"/>
              <a:gd name="connsiteX15" fmla="*/ 125039 w 291192"/>
              <a:gd name="connsiteY15" fmla="*/ 119759 h 319796"/>
              <a:gd name="connsiteX16" fmla="*/ 39314 w 291192"/>
              <a:gd name="connsiteY16" fmla="*/ 2284 h 31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1192" h="319796">
                <a:moveTo>
                  <a:pt x="39314" y="2284"/>
                </a:moveTo>
                <a:cubicBezTo>
                  <a:pt x="31376" y="-9358"/>
                  <a:pt x="64714" y="26097"/>
                  <a:pt x="77414" y="49909"/>
                </a:cubicBezTo>
                <a:cubicBezTo>
                  <a:pt x="90114" y="73722"/>
                  <a:pt x="114985" y="105472"/>
                  <a:pt x="115514" y="145159"/>
                </a:cubicBezTo>
                <a:cubicBezTo>
                  <a:pt x="116043" y="184846"/>
                  <a:pt x="80060" y="265809"/>
                  <a:pt x="80589" y="288034"/>
                </a:cubicBezTo>
                <a:cubicBezTo>
                  <a:pt x="81118" y="310259"/>
                  <a:pt x="115514" y="273747"/>
                  <a:pt x="118689" y="278509"/>
                </a:cubicBezTo>
                <a:cubicBezTo>
                  <a:pt x="121864" y="283271"/>
                  <a:pt x="89585" y="326134"/>
                  <a:pt x="99639" y="316609"/>
                </a:cubicBezTo>
                <a:cubicBezTo>
                  <a:pt x="109693" y="307084"/>
                  <a:pt x="147793" y="245171"/>
                  <a:pt x="179014" y="221359"/>
                </a:cubicBezTo>
                <a:cubicBezTo>
                  <a:pt x="210235" y="197547"/>
                  <a:pt x="273735" y="180613"/>
                  <a:pt x="286964" y="173734"/>
                </a:cubicBezTo>
                <a:cubicBezTo>
                  <a:pt x="300193" y="166855"/>
                  <a:pt x="280085" y="166326"/>
                  <a:pt x="258389" y="180084"/>
                </a:cubicBezTo>
                <a:cubicBezTo>
                  <a:pt x="236693" y="193842"/>
                  <a:pt x="183247" y="237234"/>
                  <a:pt x="156789" y="256284"/>
                </a:cubicBezTo>
                <a:cubicBezTo>
                  <a:pt x="130331" y="275334"/>
                  <a:pt x="117101" y="304438"/>
                  <a:pt x="99639" y="294384"/>
                </a:cubicBezTo>
                <a:cubicBezTo>
                  <a:pt x="82177" y="284330"/>
                  <a:pt x="68418" y="209188"/>
                  <a:pt x="52014" y="195959"/>
                </a:cubicBezTo>
                <a:cubicBezTo>
                  <a:pt x="35610" y="182730"/>
                  <a:pt x="-7782" y="194372"/>
                  <a:pt x="1214" y="215009"/>
                </a:cubicBezTo>
                <a:cubicBezTo>
                  <a:pt x="10210" y="235647"/>
                  <a:pt x="85352" y="318726"/>
                  <a:pt x="105989" y="319784"/>
                </a:cubicBezTo>
                <a:cubicBezTo>
                  <a:pt x="126626" y="320842"/>
                  <a:pt x="121864" y="254696"/>
                  <a:pt x="125039" y="221359"/>
                </a:cubicBezTo>
                <a:cubicBezTo>
                  <a:pt x="128214" y="188022"/>
                  <a:pt x="138797" y="154684"/>
                  <a:pt x="125039" y="119759"/>
                </a:cubicBezTo>
                <a:cubicBezTo>
                  <a:pt x="111281" y="84834"/>
                  <a:pt x="47252" y="13926"/>
                  <a:pt x="39314" y="228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8" name="フリーフォーム 1347">
            <a:extLst>
              <a:ext uri="{FF2B5EF4-FFF2-40B4-BE49-F238E27FC236}">
                <a16:creationId xmlns:a16="http://schemas.microsoft.com/office/drawing/2014/main" id="{AAD91788-A1B3-D743-3BF2-704AD2DD8AB8}"/>
              </a:ext>
            </a:extLst>
          </p:cNvPr>
          <p:cNvSpPr/>
          <p:nvPr/>
        </p:nvSpPr>
        <p:spPr>
          <a:xfrm>
            <a:off x="2193713" y="5150046"/>
            <a:ext cx="261522" cy="733938"/>
          </a:xfrm>
          <a:custGeom>
            <a:avLst/>
            <a:gdLst>
              <a:gd name="connsiteX0" fmla="*/ 57362 w 261522"/>
              <a:gd name="connsiteY0" fmla="*/ 15679 h 733938"/>
              <a:gd name="connsiteX1" fmla="*/ 219287 w 261522"/>
              <a:gd name="connsiteY1" fmla="*/ 56954 h 733938"/>
              <a:gd name="connsiteX2" fmla="*/ 190712 w 261522"/>
              <a:gd name="connsiteY2" fmla="*/ 203004 h 733938"/>
              <a:gd name="connsiteX3" fmla="*/ 184362 w 261522"/>
              <a:gd name="connsiteY3" fmla="*/ 269679 h 733938"/>
              <a:gd name="connsiteX4" fmla="*/ 149437 w 261522"/>
              <a:gd name="connsiteY4" fmla="*/ 409379 h 733938"/>
              <a:gd name="connsiteX5" fmla="*/ 66887 w 261522"/>
              <a:gd name="connsiteY5" fmla="*/ 568129 h 733938"/>
              <a:gd name="connsiteX6" fmla="*/ 212 w 261522"/>
              <a:gd name="connsiteY6" fmla="*/ 733229 h 733938"/>
              <a:gd name="connsiteX7" fmla="*/ 89112 w 261522"/>
              <a:gd name="connsiteY7" fmla="*/ 501454 h 733938"/>
              <a:gd name="connsiteX8" fmla="*/ 260562 w 261522"/>
              <a:gd name="connsiteY8" fmla="*/ 50604 h 733938"/>
              <a:gd name="connsiteX9" fmla="*/ 162137 w 261522"/>
              <a:gd name="connsiteY9" fmla="*/ 9329 h 733938"/>
              <a:gd name="connsiteX10" fmla="*/ 241512 w 261522"/>
              <a:gd name="connsiteY10" fmla="*/ 37904 h 733938"/>
              <a:gd name="connsiteX11" fmla="*/ 57362 w 261522"/>
              <a:gd name="connsiteY11" fmla="*/ 15679 h 73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1522" h="733938">
                <a:moveTo>
                  <a:pt x="57362" y="15679"/>
                </a:moveTo>
                <a:cubicBezTo>
                  <a:pt x="53658" y="18854"/>
                  <a:pt x="197062" y="25733"/>
                  <a:pt x="219287" y="56954"/>
                </a:cubicBezTo>
                <a:cubicBezTo>
                  <a:pt x="241512" y="88175"/>
                  <a:pt x="196533" y="167550"/>
                  <a:pt x="190712" y="203004"/>
                </a:cubicBezTo>
                <a:cubicBezTo>
                  <a:pt x="184891" y="238458"/>
                  <a:pt x="191241" y="235283"/>
                  <a:pt x="184362" y="269679"/>
                </a:cubicBezTo>
                <a:cubicBezTo>
                  <a:pt x="177483" y="304075"/>
                  <a:pt x="169016" y="359637"/>
                  <a:pt x="149437" y="409379"/>
                </a:cubicBezTo>
                <a:cubicBezTo>
                  <a:pt x="129858" y="459121"/>
                  <a:pt x="91758" y="514154"/>
                  <a:pt x="66887" y="568129"/>
                </a:cubicBezTo>
                <a:cubicBezTo>
                  <a:pt x="42016" y="622104"/>
                  <a:pt x="-3492" y="744341"/>
                  <a:pt x="212" y="733229"/>
                </a:cubicBezTo>
                <a:cubicBezTo>
                  <a:pt x="3916" y="722117"/>
                  <a:pt x="89112" y="501454"/>
                  <a:pt x="89112" y="501454"/>
                </a:cubicBezTo>
                <a:cubicBezTo>
                  <a:pt x="132504" y="387683"/>
                  <a:pt x="248391" y="132625"/>
                  <a:pt x="260562" y="50604"/>
                </a:cubicBezTo>
                <a:cubicBezTo>
                  <a:pt x="272733" y="-31417"/>
                  <a:pt x="165312" y="11446"/>
                  <a:pt x="162137" y="9329"/>
                </a:cubicBezTo>
                <a:cubicBezTo>
                  <a:pt x="158962" y="7212"/>
                  <a:pt x="257916" y="32612"/>
                  <a:pt x="241512" y="37904"/>
                </a:cubicBezTo>
                <a:cubicBezTo>
                  <a:pt x="225108" y="43196"/>
                  <a:pt x="61066" y="12504"/>
                  <a:pt x="57362" y="1567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フリーフォーム 1348">
            <a:extLst>
              <a:ext uri="{FF2B5EF4-FFF2-40B4-BE49-F238E27FC236}">
                <a16:creationId xmlns:a16="http://schemas.microsoft.com/office/drawing/2014/main" id="{26234300-D3BA-D89D-7951-F5E4C16A2FD3}"/>
              </a:ext>
            </a:extLst>
          </p:cNvPr>
          <p:cNvSpPr/>
          <p:nvPr/>
        </p:nvSpPr>
        <p:spPr>
          <a:xfrm>
            <a:off x="2140133" y="5043648"/>
            <a:ext cx="315318" cy="154102"/>
          </a:xfrm>
          <a:custGeom>
            <a:avLst/>
            <a:gdLst>
              <a:gd name="connsiteX0" fmla="*/ 2992 w 315318"/>
              <a:gd name="connsiteY0" fmla="*/ 4602 h 154102"/>
              <a:gd name="connsiteX1" fmla="*/ 66492 w 315318"/>
              <a:gd name="connsiteY1" fmla="*/ 10952 h 154102"/>
              <a:gd name="connsiteX2" fmla="*/ 193492 w 315318"/>
              <a:gd name="connsiteY2" fmla="*/ 45877 h 154102"/>
              <a:gd name="connsiteX3" fmla="*/ 314142 w 315318"/>
              <a:gd name="connsiteY3" fmla="*/ 20477 h 154102"/>
              <a:gd name="connsiteX4" fmla="*/ 250642 w 315318"/>
              <a:gd name="connsiteY4" fmla="*/ 45877 h 154102"/>
              <a:gd name="connsiteX5" fmla="*/ 180792 w 315318"/>
              <a:gd name="connsiteY5" fmla="*/ 153827 h 154102"/>
              <a:gd name="connsiteX6" fmla="*/ 158567 w 315318"/>
              <a:gd name="connsiteY6" fmla="*/ 74452 h 154102"/>
              <a:gd name="connsiteX7" fmla="*/ 2992 w 315318"/>
              <a:gd name="connsiteY7" fmla="*/ 4602 h 154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318" h="154102">
                <a:moveTo>
                  <a:pt x="2992" y="4602"/>
                </a:moveTo>
                <a:cubicBezTo>
                  <a:pt x="-12354" y="-5981"/>
                  <a:pt x="34742" y="4073"/>
                  <a:pt x="66492" y="10952"/>
                </a:cubicBezTo>
                <a:cubicBezTo>
                  <a:pt x="98242" y="17831"/>
                  <a:pt x="152217" y="44290"/>
                  <a:pt x="193492" y="45877"/>
                </a:cubicBezTo>
                <a:cubicBezTo>
                  <a:pt x="234767" y="47464"/>
                  <a:pt x="304617" y="20477"/>
                  <a:pt x="314142" y="20477"/>
                </a:cubicBezTo>
                <a:cubicBezTo>
                  <a:pt x="323667" y="20477"/>
                  <a:pt x="272867" y="23652"/>
                  <a:pt x="250642" y="45877"/>
                </a:cubicBezTo>
                <a:cubicBezTo>
                  <a:pt x="228417" y="68102"/>
                  <a:pt x="196138" y="149064"/>
                  <a:pt x="180792" y="153827"/>
                </a:cubicBezTo>
                <a:cubicBezTo>
                  <a:pt x="165446" y="158590"/>
                  <a:pt x="180792" y="100381"/>
                  <a:pt x="158567" y="74452"/>
                </a:cubicBezTo>
                <a:cubicBezTo>
                  <a:pt x="136342" y="48523"/>
                  <a:pt x="18338" y="15185"/>
                  <a:pt x="2992" y="460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0" name="フリーフォーム 1349">
            <a:extLst>
              <a:ext uri="{FF2B5EF4-FFF2-40B4-BE49-F238E27FC236}">
                <a16:creationId xmlns:a16="http://schemas.microsoft.com/office/drawing/2014/main" id="{D63E3886-67D6-9946-3473-932FBD871EF2}"/>
              </a:ext>
            </a:extLst>
          </p:cNvPr>
          <p:cNvSpPr/>
          <p:nvPr/>
        </p:nvSpPr>
        <p:spPr>
          <a:xfrm>
            <a:off x="2164238" y="5240541"/>
            <a:ext cx="234923" cy="942147"/>
          </a:xfrm>
          <a:custGeom>
            <a:avLst/>
            <a:gdLst>
              <a:gd name="connsiteX0" fmla="*/ 232887 w 234923"/>
              <a:gd name="connsiteY0" fmla="*/ 7734 h 942147"/>
              <a:gd name="connsiteX1" fmla="*/ 55087 w 234923"/>
              <a:gd name="connsiteY1" fmla="*/ 518909 h 942147"/>
              <a:gd name="connsiteX2" fmla="*/ 10637 w 234923"/>
              <a:gd name="connsiteY2" fmla="*/ 658609 h 942147"/>
              <a:gd name="connsiteX3" fmla="*/ 77312 w 234923"/>
              <a:gd name="connsiteY3" fmla="*/ 823709 h 942147"/>
              <a:gd name="connsiteX4" fmla="*/ 45562 w 234923"/>
              <a:gd name="connsiteY4" fmla="*/ 779259 h 942147"/>
              <a:gd name="connsiteX5" fmla="*/ 128112 w 234923"/>
              <a:gd name="connsiteY5" fmla="*/ 788784 h 942147"/>
              <a:gd name="connsiteX6" fmla="*/ 178912 w 234923"/>
              <a:gd name="connsiteY6" fmla="*/ 928484 h 942147"/>
              <a:gd name="connsiteX7" fmla="*/ 121762 w 234923"/>
              <a:gd name="connsiteY7" fmla="*/ 922134 h 942147"/>
              <a:gd name="connsiteX8" fmla="*/ 32862 w 234923"/>
              <a:gd name="connsiteY8" fmla="*/ 798309 h 942147"/>
              <a:gd name="connsiteX9" fmla="*/ 10637 w 234923"/>
              <a:gd name="connsiteY9" fmla="*/ 588759 h 942147"/>
              <a:gd name="connsiteX10" fmla="*/ 194787 w 234923"/>
              <a:gd name="connsiteY10" fmla="*/ 153784 h 942147"/>
              <a:gd name="connsiteX11" fmla="*/ 153512 w 234923"/>
              <a:gd name="connsiteY11" fmla="*/ 204584 h 942147"/>
              <a:gd name="connsiteX12" fmla="*/ 232887 w 234923"/>
              <a:gd name="connsiteY12" fmla="*/ 7734 h 942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923" h="942147">
                <a:moveTo>
                  <a:pt x="232887" y="7734"/>
                </a:moveTo>
                <a:cubicBezTo>
                  <a:pt x="216483" y="60122"/>
                  <a:pt x="92129" y="410430"/>
                  <a:pt x="55087" y="518909"/>
                </a:cubicBezTo>
                <a:cubicBezTo>
                  <a:pt x="18045" y="627388"/>
                  <a:pt x="6933" y="607809"/>
                  <a:pt x="10637" y="658609"/>
                </a:cubicBezTo>
                <a:cubicBezTo>
                  <a:pt x="14341" y="709409"/>
                  <a:pt x="71491" y="803601"/>
                  <a:pt x="77312" y="823709"/>
                </a:cubicBezTo>
                <a:cubicBezTo>
                  <a:pt x="83133" y="843817"/>
                  <a:pt x="37095" y="785080"/>
                  <a:pt x="45562" y="779259"/>
                </a:cubicBezTo>
                <a:cubicBezTo>
                  <a:pt x="54029" y="773438"/>
                  <a:pt x="105887" y="763913"/>
                  <a:pt x="128112" y="788784"/>
                </a:cubicBezTo>
                <a:cubicBezTo>
                  <a:pt x="150337" y="813655"/>
                  <a:pt x="179970" y="906259"/>
                  <a:pt x="178912" y="928484"/>
                </a:cubicBezTo>
                <a:cubicBezTo>
                  <a:pt x="177854" y="950709"/>
                  <a:pt x="146103" y="943830"/>
                  <a:pt x="121762" y="922134"/>
                </a:cubicBezTo>
                <a:cubicBezTo>
                  <a:pt x="97421" y="900438"/>
                  <a:pt x="51383" y="853872"/>
                  <a:pt x="32862" y="798309"/>
                </a:cubicBezTo>
                <a:cubicBezTo>
                  <a:pt x="14341" y="742747"/>
                  <a:pt x="-16351" y="696180"/>
                  <a:pt x="10637" y="588759"/>
                </a:cubicBezTo>
                <a:cubicBezTo>
                  <a:pt x="37624" y="481338"/>
                  <a:pt x="170975" y="217813"/>
                  <a:pt x="194787" y="153784"/>
                </a:cubicBezTo>
                <a:cubicBezTo>
                  <a:pt x="218599" y="89755"/>
                  <a:pt x="145575" y="223634"/>
                  <a:pt x="153512" y="204584"/>
                </a:cubicBezTo>
                <a:cubicBezTo>
                  <a:pt x="161449" y="185534"/>
                  <a:pt x="249291" y="-44654"/>
                  <a:pt x="232887" y="773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1" name="フリーフォーム 1350">
            <a:extLst>
              <a:ext uri="{FF2B5EF4-FFF2-40B4-BE49-F238E27FC236}">
                <a16:creationId xmlns:a16="http://schemas.microsoft.com/office/drawing/2014/main" id="{837BA499-5A3E-A4B2-38F6-B77CC8A92EA0}"/>
              </a:ext>
            </a:extLst>
          </p:cNvPr>
          <p:cNvSpPr/>
          <p:nvPr/>
        </p:nvSpPr>
        <p:spPr>
          <a:xfrm>
            <a:off x="2207770" y="5191822"/>
            <a:ext cx="291491" cy="737172"/>
          </a:xfrm>
          <a:custGeom>
            <a:avLst/>
            <a:gdLst>
              <a:gd name="connsiteX0" fmla="*/ 281430 w 291491"/>
              <a:gd name="connsiteY0" fmla="*/ 8828 h 737172"/>
              <a:gd name="connsiteX1" fmla="*/ 17905 w 291491"/>
              <a:gd name="connsiteY1" fmla="*/ 481903 h 737172"/>
              <a:gd name="connsiteX2" fmla="*/ 36955 w 291491"/>
              <a:gd name="connsiteY2" fmla="*/ 704153 h 737172"/>
              <a:gd name="connsiteX3" fmla="*/ 144905 w 291491"/>
              <a:gd name="connsiteY3" fmla="*/ 710503 h 737172"/>
              <a:gd name="connsiteX4" fmla="*/ 189355 w 291491"/>
              <a:gd name="connsiteY4" fmla="*/ 459678 h 737172"/>
              <a:gd name="connsiteX5" fmla="*/ 256030 w 291491"/>
              <a:gd name="connsiteY5" fmla="*/ 313628 h 737172"/>
              <a:gd name="connsiteX6" fmla="*/ 202055 w 291491"/>
              <a:gd name="connsiteY6" fmla="*/ 329503 h 737172"/>
              <a:gd name="connsiteX7" fmla="*/ 271905 w 291491"/>
              <a:gd name="connsiteY7" fmla="*/ 148528 h 737172"/>
              <a:gd name="connsiteX8" fmla="*/ 236980 w 291491"/>
              <a:gd name="connsiteY8" fmla="*/ 170753 h 737172"/>
              <a:gd name="connsiteX9" fmla="*/ 281430 w 291491"/>
              <a:gd name="connsiteY9" fmla="*/ 8828 h 7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1491" h="737172">
                <a:moveTo>
                  <a:pt x="281430" y="8828"/>
                </a:moveTo>
                <a:cubicBezTo>
                  <a:pt x="244918" y="60686"/>
                  <a:pt x="58651" y="366016"/>
                  <a:pt x="17905" y="481903"/>
                </a:cubicBezTo>
                <a:cubicBezTo>
                  <a:pt x="-22841" y="597791"/>
                  <a:pt x="15788" y="666053"/>
                  <a:pt x="36955" y="704153"/>
                </a:cubicBezTo>
                <a:cubicBezTo>
                  <a:pt x="58122" y="742253"/>
                  <a:pt x="119505" y="751249"/>
                  <a:pt x="144905" y="710503"/>
                </a:cubicBezTo>
                <a:cubicBezTo>
                  <a:pt x="170305" y="669757"/>
                  <a:pt x="170834" y="525824"/>
                  <a:pt x="189355" y="459678"/>
                </a:cubicBezTo>
                <a:cubicBezTo>
                  <a:pt x="207876" y="393532"/>
                  <a:pt x="253913" y="335324"/>
                  <a:pt x="256030" y="313628"/>
                </a:cubicBezTo>
                <a:cubicBezTo>
                  <a:pt x="258147" y="291932"/>
                  <a:pt x="199409" y="357020"/>
                  <a:pt x="202055" y="329503"/>
                </a:cubicBezTo>
                <a:cubicBezTo>
                  <a:pt x="204701" y="301986"/>
                  <a:pt x="266084" y="174986"/>
                  <a:pt x="271905" y="148528"/>
                </a:cubicBezTo>
                <a:cubicBezTo>
                  <a:pt x="277726" y="122070"/>
                  <a:pt x="230101" y="191919"/>
                  <a:pt x="236980" y="170753"/>
                </a:cubicBezTo>
                <a:cubicBezTo>
                  <a:pt x="243859" y="149587"/>
                  <a:pt x="317942" y="-43030"/>
                  <a:pt x="281430" y="882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フリーフォーム 1351">
            <a:extLst>
              <a:ext uri="{FF2B5EF4-FFF2-40B4-BE49-F238E27FC236}">
                <a16:creationId xmlns:a16="http://schemas.microsoft.com/office/drawing/2014/main" id="{4A89FD7F-05AB-4FF4-DE0E-1562928706C7}"/>
              </a:ext>
            </a:extLst>
          </p:cNvPr>
          <p:cNvSpPr/>
          <p:nvPr/>
        </p:nvSpPr>
        <p:spPr>
          <a:xfrm>
            <a:off x="2875436" y="4474194"/>
            <a:ext cx="457784" cy="737844"/>
          </a:xfrm>
          <a:custGeom>
            <a:avLst/>
            <a:gdLst>
              <a:gd name="connsiteX0" fmla="*/ 455139 w 457784"/>
              <a:gd name="connsiteY0" fmla="*/ 2556 h 737844"/>
              <a:gd name="connsiteX1" fmla="*/ 280514 w 457784"/>
              <a:gd name="connsiteY1" fmla="*/ 278781 h 737844"/>
              <a:gd name="connsiteX2" fmla="*/ 258289 w 457784"/>
              <a:gd name="connsiteY2" fmla="*/ 386731 h 737844"/>
              <a:gd name="connsiteX3" fmla="*/ 245589 w 457784"/>
              <a:gd name="connsiteY3" fmla="*/ 450231 h 737844"/>
              <a:gd name="connsiteX4" fmla="*/ 32864 w 457784"/>
              <a:gd name="connsiteY4" fmla="*/ 707406 h 737844"/>
              <a:gd name="connsiteX5" fmla="*/ 29689 w 457784"/>
              <a:gd name="connsiteY5" fmla="*/ 694706 h 737844"/>
              <a:gd name="connsiteX6" fmla="*/ 312264 w 457784"/>
              <a:gd name="connsiteY6" fmla="*/ 364506 h 737844"/>
              <a:gd name="connsiteX7" fmla="*/ 264639 w 457784"/>
              <a:gd name="connsiteY7" fmla="*/ 358156 h 737844"/>
              <a:gd name="connsiteX8" fmla="*/ 299564 w 457784"/>
              <a:gd name="connsiteY8" fmla="*/ 126381 h 737844"/>
              <a:gd name="connsiteX9" fmla="*/ 223364 w 457784"/>
              <a:gd name="connsiteY9" fmla="*/ 259731 h 737844"/>
              <a:gd name="connsiteX10" fmla="*/ 375764 w 457784"/>
              <a:gd name="connsiteY10" fmla="*/ 148606 h 737844"/>
              <a:gd name="connsiteX11" fmla="*/ 455139 w 457784"/>
              <a:gd name="connsiteY11" fmla="*/ 2556 h 737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7784" h="737844">
                <a:moveTo>
                  <a:pt x="455139" y="2556"/>
                </a:moveTo>
                <a:cubicBezTo>
                  <a:pt x="439264" y="24252"/>
                  <a:pt x="313322" y="214752"/>
                  <a:pt x="280514" y="278781"/>
                </a:cubicBezTo>
                <a:cubicBezTo>
                  <a:pt x="247706" y="342810"/>
                  <a:pt x="264110" y="358156"/>
                  <a:pt x="258289" y="386731"/>
                </a:cubicBezTo>
                <a:cubicBezTo>
                  <a:pt x="252468" y="415306"/>
                  <a:pt x="283160" y="396785"/>
                  <a:pt x="245589" y="450231"/>
                </a:cubicBezTo>
                <a:cubicBezTo>
                  <a:pt x="208018" y="503677"/>
                  <a:pt x="68847" y="666660"/>
                  <a:pt x="32864" y="707406"/>
                </a:cubicBezTo>
                <a:cubicBezTo>
                  <a:pt x="-3119" y="748152"/>
                  <a:pt x="-16878" y="751856"/>
                  <a:pt x="29689" y="694706"/>
                </a:cubicBezTo>
                <a:cubicBezTo>
                  <a:pt x="76256" y="637556"/>
                  <a:pt x="273106" y="420598"/>
                  <a:pt x="312264" y="364506"/>
                </a:cubicBezTo>
                <a:cubicBezTo>
                  <a:pt x="351422" y="308414"/>
                  <a:pt x="266756" y="397843"/>
                  <a:pt x="264639" y="358156"/>
                </a:cubicBezTo>
                <a:cubicBezTo>
                  <a:pt x="262522" y="318469"/>
                  <a:pt x="306443" y="142785"/>
                  <a:pt x="299564" y="126381"/>
                </a:cubicBezTo>
                <a:cubicBezTo>
                  <a:pt x="292685" y="109977"/>
                  <a:pt x="210664" y="256027"/>
                  <a:pt x="223364" y="259731"/>
                </a:cubicBezTo>
                <a:cubicBezTo>
                  <a:pt x="236064" y="263435"/>
                  <a:pt x="339781" y="194114"/>
                  <a:pt x="375764" y="148606"/>
                </a:cubicBezTo>
                <a:cubicBezTo>
                  <a:pt x="411747" y="103098"/>
                  <a:pt x="471014" y="-19140"/>
                  <a:pt x="455139" y="255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3" name="フリーフォーム 1352">
            <a:extLst>
              <a:ext uri="{FF2B5EF4-FFF2-40B4-BE49-F238E27FC236}">
                <a16:creationId xmlns:a16="http://schemas.microsoft.com/office/drawing/2014/main" id="{13AFC225-D8B9-86DF-73D4-D98C4CDAED3D}"/>
              </a:ext>
            </a:extLst>
          </p:cNvPr>
          <p:cNvSpPr/>
          <p:nvPr/>
        </p:nvSpPr>
        <p:spPr>
          <a:xfrm>
            <a:off x="2350130" y="5015210"/>
            <a:ext cx="695404" cy="862486"/>
          </a:xfrm>
          <a:custGeom>
            <a:avLst/>
            <a:gdLst>
              <a:gd name="connsiteX0" fmla="*/ 675645 w 695404"/>
              <a:gd name="connsiteY0" fmla="*/ 20340 h 862486"/>
              <a:gd name="connsiteX1" fmla="*/ 621670 w 695404"/>
              <a:gd name="connsiteY1" fmla="*/ 52090 h 862486"/>
              <a:gd name="connsiteX2" fmla="*/ 234320 w 695404"/>
              <a:gd name="connsiteY2" fmla="*/ 404515 h 862486"/>
              <a:gd name="connsiteX3" fmla="*/ 50170 w 695404"/>
              <a:gd name="connsiteY3" fmla="*/ 617240 h 862486"/>
              <a:gd name="connsiteX4" fmla="*/ 104145 w 695404"/>
              <a:gd name="connsiteY4" fmla="*/ 572790 h 862486"/>
              <a:gd name="connsiteX5" fmla="*/ 5720 w 695404"/>
              <a:gd name="connsiteY5" fmla="*/ 861715 h 862486"/>
              <a:gd name="connsiteX6" fmla="*/ 24770 w 695404"/>
              <a:gd name="connsiteY6" fmla="*/ 652165 h 862486"/>
              <a:gd name="connsiteX7" fmla="*/ 132720 w 695404"/>
              <a:gd name="connsiteY7" fmla="*/ 487065 h 862486"/>
              <a:gd name="connsiteX8" fmla="*/ 380370 w 695404"/>
              <a:gd name="connsiteY8" fmla="*/ 255290 h 862486"/>
              <a:gd name="connsiteX9" fmla="*/ 386720 w 695404"/>
              <a:gd name="connsiteY9" fmla="*/ 233065 h 862486"/>
              <a:gd name="connsiteX10" fmla="*/ 675645 w 695404"/>
              <a:gd name="connsiteY10" fmla="*/ 20340 h 862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5404" h="862486">
                <a:moveTo>
                  <a:pt x="675645" y="20340"/>
                </a:moveTo>
                <a:cubicBezTo>
                  <a:pt x="714803" y="-9822"/>
                  <a:pt x="695224" y="-11939"/>
                  <a:pt x="621670" y="52090"/>
                </a:cubicBezTo>
                <a:cubicBezTo>
                  <a:pt x="548116" y="116119"/>
                  <a:pt x="329570" y="310324"/>
                  <a:pt x="234320" y="404515"/>
                </a:cubicBezTo>
                <a:cubicBezTo>
                  <a:pt x="139070" y="498706"/>
                  <a:pt x="71866" y="589194"/>
                  <a:pt x="50170" y="617240"/>
                </a:cubicBezTo>
                <a:cubicBezTo>
                  <a:pt x="28474" y="645286"/>
                  <a:pt x="111553" y="532044"/>
                  <a:pt x="104145" y="572790"/>
                </a:cubicBezTo>
                <a:cubicBezTo>
                  <a:pt x="96737" y="613536"/>
                  <a:pt x="18949" y="848486"/>
                  <a:pt x="5720" y="861715"/>
                </a:cubicBezTo>
                <a:cubicBezTo>
                  <a:pt x="-7509" y="874944"/>
                  <a:pt x="3603" y="714607"/>
                  <a:pt x="24770" y="652165"/>
                </a:cubicBezTo>
                <a:cubicBezTo>
                  <a:pt x="45937" y="589723"/>
                  <a:pt x="73453" y="553211"/>
                  <a:pt x="132720" y="487065"/>
                </a:cubicBezTo>
                <a:cubicBezTo>
                  <a:pt x="191987" y="420919"/>
                  <a:pt x="338037" y="297623"/>
                  <a:pt x="380370" y="255290"/>
                </a:cubicBezTo>
                <a:cubicBezTo>
                  <a:pt x="422703" y="212957"/>
                  <a:pt x="333804" y="278044"/>
                  <a:pt x="386720" y="233065"/>
                </a:cubicBezTo>
                <a:cubicBezTo>
                  <a:pt x="439636" y="188086"/>
                  <a:pt x="636487" y="50502"/>
                  <a:pt x="675645" y="2034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4" name="フリーフォーム 1353">
            <a:extLst>
              <a:ext uri="{FF2B5EF4-FFF2-40B4-BE49-F238E27FC236}">
                <a16:creationId xmlns:a16="http://schemas.microsoft.com/office/drawing/2014/main" id="{9884AF75-F11F-D2A4-32F1-ADC2C891D917}"/>
              </a:ext>
            </a:extLst>
          </p:cNvPr>
          <p:cNvSpPr/>
          <p:nvPr/>
        </p:nvSpPr>
        <p:spPr>
          <a:xfrm>
            <a:off x="2447877" y="5090460"/>
            <a:ext cx="486049" cy="551752"/>
          </a:xfrm>
          <a:custGeom>
            <a:avLst/>
            <a:gdLst>
              <a:gd name="connsiteX0" fmla="*/ 482648 w 486049"/>
              <a:gd name="connsiteY0" fmla="*/ 2240 h 551752"/>
              <a:gd name="connsiteX1" fmla="*/ 184198 w 486049"/>
              <a:gd name="connsiteY1" fmla="*/ 287990 h 551752"/>
              <a:gd name="connsiteX2" fmla="*/ 48 w 486049"/>
              <a:gd name="connsiteY2" fmla="*/ 551515 h 551752"/>
              <a:gd name="connsiteX3" fmla="*/ 200073 w 486049"/>
              <a:gd name="connsiteY3" fmla="*/ 338790 h 551752"/>
              <a:gd name="connsiteX4" fmla="*/ 425498 w 486049"/>
              <a:gd name="connsiteY4" fmla="*/ 103840 h 551752"/>
              <a:gd name="connsiteX5" fmla="*/ 352473 w 486049"/>
              <a:gd name="connsiteY5" fmla="*/ 151465 h 551752"/>
              <a:gd name="connsiteX6" fmla="*/ 482648 w 486049"/>
              <a:gd name="connsiteY6" fmla="*/ 2240 h 551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6049" h="551752">
                <a:moveTo>
                  <a:pt x="482648" y="2240"/>
                </a:moveTo>
                <a:cubicBezTo>
                  <a:pt x="454602" y="24994"/>
                  <a:pt x="264631" y="196444"/>
                  <a:pt x="184198" y="287990"/>
                </a:cubicBezTo>
                <a:cubicBezTo>
                  <a:pt x="103765" y="379536"/>
                  <a:pt x="-2598" y="543048"/>
                  <a:pt x="48" y="551515"/>
                </a:cubicBezTo>
                <a:cubicBezTo>
                  <a:pt x="2694" y="559982"/>
                  <a:pt x="200073" y="338790"/>
                  <a:pt x="200073" y="338790"/>
                </a:cubicBezTo>
                <a:cubicBezTo>
                  <a:pt x="270981" y="264178"/>
                  <a:pt x="400098" y="135061"/>
                  <a:pt x="425498" y="103840"/>
                </a:cubicBezTo>
                <a:cubicBezTo>
                  <a:pt x="450898" y="72619"/>
                  <a:pt x="348769" y="165752"/>
                  <a:pt x="352473" y="151465"/>
                </a:cubicBezTo>
                <a:cubicBezTo>
                  <a:pt x="356177" y="137178"/>
                  <a:pt x="510694" y="-20514"/>
                  <a:pt x="482648" y="224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5" name="フリーフォーム 1354">
            <a:extLst>
              <a:ext uri="{FF2B5EF4-FFF2-40B4-BE49-F238E27FC236}">
                <a16:creationId xmlns:a16="http://schemas.microsoft.com/office/drawing/2014/main" id="{B35BF250-EAE2-0CBC-3463-2D4E96C7DBD9}"/>
              </a:ext>
            </a:extLst>
          </p:cNvPr>
          <p:cNvSpPr/>
          <p:nvPr/>
        </p:nvSpPr>
        <p:spPr>
          <a:xfrm>
            <a:off x="3343099" y="4317313"/>
            <a:ext cx="290029" cy="669195"/>
          </a:xfrm>
          <a:custGeom>
            <a:avLst/>
            <a:gdLst>
              <a:gd name="connsiteX0" fmla="*/ 197026 w 290029"/>
              <a:gd name="connsiteY0" fmla="*/ 687 h 669195"/>
              <a:gd name="connsiteX1" fmla="*/ 276401 w 290029"/>
              <a:gd name="connsiteY1" fmla="*/ 197537 h 669195"/>
              <a:gd name="connsiteX2" fmla="*/ 209726 w 290029"/>
              <a:gd name="connsiteY2" fmla="*/ 356287 h 669195"/>
              <a:gd name="connsiteX3" fmla="*/ 216076 w 290029"/>
              <a:gd name="connsiteY3" fmla="*/ 372162 h 669195"/>
              <a:gd name="connsiteX4" fmla="*/ 73201 w 290029"/>
              <a:gd name="connsiteY4" fmla="*/ 581712 h 669195"/>
              <a:gd name="connsiteX5" fmla="*/ 176 w 290029"/>
              <a:gd name="connsiteY5" fmla="*/ 667437 h 669195"/>
              <a:gd name="connsiteX6" fmla="*/ 92251 w 290029"/>
              <a:gd name="connsiteY6" fmla="*/ 511862 h 669195"/>
              <a:gd name="connsiteX7" fmla="*/ 289101 w 290029"/>
              <a:gd name="connsiteY7" fmla="*/ 146737 h 669195"/>
              <a:gd name="connsiteX8" fmla="*/ 197026 w 290029"/>
              <a:gd name="connsiteY8" fmla="*/ 687 h 669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029" h="669195">
                <a:moveTo>
                  <a:pt x="197026" y="687"/>
                </a:moveTo>
                <a:cubicBezTo>
                  <a:pt x="194909" y="9154"/>
                  <a:pt x="274284" y="138270"/>
                  <a:pt x="276401" y="197537"/>
                </a:cubicBezTo>
                <a:cubicBezTo>
                  <a:pt x="278518" y="256804"/>
                  <a:pt x="219780" y="327183"/>
                  <a:pt x="209726" y="356287"/>
                </a:cubicBezTo>
                <a:cubicBezTo>
                  <a:pt x="199672" y="385391"/>
                  <a:pt x="238830" y="334591"/>
                  <a:pt x="216076" y="372162"/>
                </a:cubicBezTo>
                <a:cubicBezTo>
                  <a:pt x="193322" y="409733"/>
                  <a:pt x="109184" y="532500"/>
                  <a:pt x="73201" y="581712"/>
                </a:cubicBezTo>
                <a:cubicBezTo>
                  <a:pt x="37218" y="630924"/>
                  <a:pt x="-2999" y="679079"/>
                  <a:pt x="176" y="667437"/>
                </a:cubicBezTo>
                <a:cubicBezTo>
                  <a:pt x="3351" y="655795"/>
                  <a:pt x="44097" y="598645"/>
                  <a:pt x="92251" y="511862"/>
                </a:cubicBezTo>
                <a:cubicBezTo>
                  <a:pt x="140405" y="425079"/>
                  <a:pt x="277459" y="230345"/>
                  <a:pt x="289101" y="146737"/>
                </a:cubicBezTo>
                <a:cubicBezTo>
                  <a:pt x="300743" y="63129"/>
                  <a:pt x="199143" y="-7780"/>
                  <a:pt x="197026" y="68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6" name="フリーフォーム 1355">
            <a:extLst>
              <a:ext uri="{FF2B5EF4-FFF2-40B4-BE49-F238E27FC236}">
                <a16:creationId xmlns:a16="http://schemas.microsoft.com/office/drawing/2014/main" id="{D849C86F-8D4B-525E-3468-C6D3722A7E14}"/>
              </a:ext>
            </a:extLst>
          </p:cNvPr>
          <p:cNvSpPr/>
          <p:nvPr/>
        </p:nvSpPr>
        <p:spPr>
          <a:xfrm>
            <a:off x="3198225" y="4296781"/>
            <a:ext cx="520110" cy="1263179"/>
          </a:xfrm>
          <a:custGeom>
            <a:avLst/>
            <a:gdLst>
              <a:gd name="connsiteX0" fmla="*/ 380000 w 520110"/>
              <a:gd name="connsiteY0" fmla="*/ 2169 h 1263179"/>
              <a:gd name="connsiteX1" fmla="*/ 453025 w 520110"/>
              <a:gd name="connsiteY1" fmla="*/ 211719 h 1263179"/>
              <a:gd name="connsiteX2" fmla="*/ 367300 w 520110"/>
              <a:gd name="connsiteY2" fmla="*/ 424444 h 1263179"/>
              <a:gd name="connsiteX3" fmla="*/ 380000 w 520110"/>
              <a:gd name="connsiteY3" fmla="*/ 399044 h 1263179"/>
              <a:gd name="connsiteX4" fmla="*/ 192675 w 520110"/>
              <a:gd name="connsiteY4" fmla="*/ 687969 h 1263179"/>
              <a:gd name="connsiteX5" fmla="*/ 256175 w 520110"/>
              <a:gd name="connsiteY5" fmla="*/ 646694 h 1263179"/>
              <a:gd name="connsiteX6" fmla="*/ 68850 w 520110"/>
              <a:gd name="connsiteY6" fmla="*/ 913394 h 1263179"/>
              <a:gd name="connsiteX7" fmla="*/ 84725 w 520110"/>
              <a:gd name="connsiteY7" fmla="*/ 954669 h 1263179"/>
              <a:gd name="connsiteX8" fmla="*/ 11700 w 520110"/>
              <a:gd name="connsiteY8" fmla="*/ 1208669 h 1263179"/>
              <a:gd name="connsiteX9" fmla="*/ 8525 w 520110"/>
              <a:gd name="connsiteY9" fmla="*/ 1249944 h 1263179"/>
              <a:gd name="connsiteX10" fmla="*/ 94250 w 520110"/>
              <a:gd name="connsiteY10" fmla="*/ 1034044 h 1263179"/>
              <a:gd name="connsiteX11" fmla="*/ 319675 w 520110"/>
              <a:gd name="connsiteY11" fmla="*/ 668919 h 1263179"/>
              <a:gd name="connsiteX12" fmla="*/ 335550 w 520110"/>
              <a:gd name="connsiteY12" fmla="*/ 573669 h 1263179"/>
              <a:gd name="connsiteX13" fmla="*/ 500650 w 520110"/>
              <a:gd name="connsiteY13" fmla="*/ 291094 h 1263179"/>
              <a:gd name="connsiteX14" fmla="*/ 516525 w 520110"/>
              <a:gd name="connsiteY14" fmla="*/ 100594 h 1263179"/>
              <a:gd name="connsiteX15" fmla="*/ 497475 w 520110"/>
              <a:gd name="connsiteY15" fmla="*/ 100594 h 1263179"/>
              <a:gd name="connsiteX16" fmla="*/ 380000 w 520110"/>
              <a:gd name="connsiteY16" fmla="*/ 2169 h 1263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20110" h="1263179">
                <a:moveTo>
                  <a:pt x="380000" y="2169"/>
                </a:moveTo>
                <a:cubicBezTo>
                  <a:pt x="372592" y="20690"/>
                  <a:pt x="455142" y="141340"/>
                  <a:pt x="453025" y="211719"/>
                </a:cubicBezTo>
                <a:cubicBezTo>
                  <a:pt x="450908" y="282098"/>
                  <a:pt x="379471" y="393223"/>
                  <a:pt x="367300" y="424444"/>
                </a:cubicBezTo>
                <a:cubicBezTo>
                  <a:pt x="355129" y="455665"/>
                  <a:pt x="409104" y="355123"/>
                  <a:pt x="380000" y="399044"/>
                </a:cubicBezTo>
                <a:cubicBezTo>
                  <a:pt x="350896" y="442965"/>
                  <a:pt x="213312" y="646694"/>
                  <a:pt x="192675" y="687969"/>
                </a:cubicBezTo>
                <a:cubicBezTo>
                  <a:pt x="172037" y="729244"/>
                  <a:pt x="276812" y="609123"/>
                  <a:pt x="256175" y="646694"/>
                </a:cubicBezTo>
                <a:cubicBezTo>
                  <a:pt x="235537" y="684265"/>
                  <a:pt x="97425" y="862065"/>
                  <a:pt x="68850" y="913394"/>
                </a:cubicBezTo>
                <a:cubicBezTo>
                  <a:pt x="40275" y="964723"/>
                  <a:pt x="94250" y="905456"/>
                  <a:pt x="84725" y="954669"/>
                </a:cubicBezTo>
                <a:cubicBezTo>
                  <a:pt x="75200" y="1003882"/>
                  <a:pt x="24400" y="1159457"/>
                  <a:pt x="11700" y="1208669"/>
                </a:cubicBezTo>
                <a:cubicBezTo>
                  <a:pt x="-1000" y="1257881"/>
                  <a:pt x="-5233" y="1279048"/>
                  <a:pt x="8525" y="1249944"/>
                </a:cubicBezTo>
                <a:cubicBezTo>
                  <a:pt x="22283" y="1220840"/>
                  <a:pt x="42392" y="1130881"/>
                  <a:pt x="94250" y="1034044"/>
                </a:cubicBezTo>
                <a:cubicBezTo>
                  <a:pt x="146108" y="937207"/>
                  <a:pt x="279458" y="745648"/>
                  <a:pt x="319675" y="668919"/>
                </a:cubicBezTo>
                <a:cubicBezTo>
                  <a:pt x="359892" y="592190"/>
                  <a:pt x="305388" y="636640"/>
                  <a:pt x="335550" y="573669"/>
                </a:cubicBezTo>
                <a:cubicBezTo>
                  <a:pt x="365712" y="510698"/>
                  <a:pt x="470487" y="369940"/>
                  <a:pt x="500650" y="291094"/>
                </a:cubicBezTo>
                <a:cubicBezTo>
                  <a:pt x="530813" y="212248"/>
                  <a:pt x="517054" y="132344"/>
                  <a:pt x="516525" y="100594"/>
                </a:cubicBezTo>
                <a:cubicBezTo>
                  <a:pt x="515996" y="68844"/>
                  <a:pt x="514408" y="111706"/>
                  <a:pt x="497475" y="100594"/>
                </a:cubicBezTo>
                <a:cubicBezTo>
                  <a:pt x="480542" y="89482"/>
                  <a:pt x="387408" y="-16352"/>
                  <a:pt x="380000" y="216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7" name="フリーフォーム 1356">
            <a:extLst>
              <a:ext uri="{FF2B5EF4-FFF2-40B4-BE49-F238E27FC236}">
                <a16:creationId xmlns:a16="http://schemas.microsoft.com/office/drawing/2014/main" id="{E5099940-3699-557A-367E-7E45EDF0AA0C}"/>
              </a:ext>
            </a:extLst>
          </p:cNvPr>
          <p:cNvSpPr/>
          <p:nvPr/>
        </p:nvSpPr>
        <p:spPr>
          <a:xfrm>
            <a:off x="2311878" y="4391572"/>
            <a:ext cx="1272822" cy="1483067"/>
          </a:xfrm>
          <a:custGeom>
            <a:avLst/>
            <a:gdLst>
              <a:gd name="connsiteX0" fmla="*/ 5872 w 1272822"/>
              <a:gd name="connsiteY0" fmla="*/ 1466303 h 1483067"/>
              <a:gd name="connsiteX1" fmla="*/ 577372 w 1272822"/>
              <a:gd name="connsiteY1" fmla="*/ 720178 h 1483067"/>
              <a:gd name="connsiteX2" fmla="*/ 913922 w 1272822"/>
              <a:gd name="connsiteY2" fmla="*/ 358228 h 1483067"/>
              <a:gd name="connsiteX3" fmla="*/ 923447 w 1272822"/>
              <a:gd name="connsiteY3" fmla="*/ 186778 h 1483067"/>
              <a:gd name="connsiteX4" fmla="*/ 1120297 w 1272822"/>
              <a:gd name="connsiteY4" fmla="*/ 28028 h 1483067"/>
              <a:gd name="connsiteX5" fmla="*/ 1272697 w 1272822"/>
              <a:gd name="connsiteY5" fmla="*/ 31203 h 1483067"/>
              <a:gd name="connsiteX6" fmla="*/ 1142522 w 1272822"/>
              <a:gd name="connsiteY6" fmla="*/ 339178 h 1483067"/>
              <a:gd name="connsiteX7" fmla="*/ 945672 w 1272822"/>
              <a:gd name="connsiteY7" fmla="*/ 739228 h 1483067"/>
              <a:gd name="connsiteX8" fmla="*/ 878997 w 1272822"/>
              <a:gd name="connsiteY8" fmla="*/ 1066253 h 1483067"/>
              <a:gd name="connsiteX9" fmla="*/ 875822 w 1272822"/>
              <a:gd name="connsiteY9" fmla="*/ 1005928 h 1483067"/>
              <a:gd name="connsiteX10" fmla="*/ 637697 w 1272822"/>
              <a:gd name="connsiteY10" fmla="*/ 1015453 h 1483067"/>
              <a:gd name="connsiteX11" fmla="*/ 301147 w 1272822"/>
              <a:gd name="connsiteY11" fmla="*/ 1221828 h 1483067"/>
              <a:gd name="connsiteX12" fmla="*/ 5872 w 1272822"/>
              <a:gd name="connsiteY12" fmla="*/ 1466303 h 1483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72822" h="1483067">
                <a:moveTo>
                  <a:pt x="5872" y="1466303"/>
                </a:moveTo>
                <a:cubicBezTo>
                  <a:pt x="51909" y="1382695"/>
                  <a:pt x="426030" y="904857"/>
                  <a:pt x="577372" y="720178"/>
                </a:cubicBezTo>
                <a:cubicBezTo>
                  <a:pt x="728714" y="535499"/>
                  <a:pt x="856243" y="447128"/>
                  <a:pt x="913922" y="358228"/>
                </a:cubicBezTo>
                <a:cubicBezTo>
                  <a:pt x="971601" y="269328"/>
                  <a:pt x="889051" y="241811"/>
                  <a:pt x="923447" y="186778"/>
                </a:cubicBezTo>
                <a:cubicBezTo>
                  <a:pt x="957843" y="131745"/>
                  <a:pt x="1062089" y="53957"/>
                  <a:pt x="1120297" y="28028"/>
                </a:cubicBezTo>
                <a:cubicBezTo>
                  <a:pt x="1178505" y="2099"/>
                  <a:pt x="1268993" y="-20655"/>
                  <a:pt x="1272697" y="31203"/>
                </a:cubicBezTo>
                <a:cubicBezTo>
                  <a:pt x="1276401" y="83061"/>
                  <a:pt x="1197026" y="221174"/>
                  <a:pt x="1142522" y="339178"/>
                </a:cubicBezTo>
                <a:cubicBezTo>
                  <a:pt x="1088018" y="457182"/>
                  <a:pt x="989593" y="618049"/>
                  <a:pt x="945672" y="739228"/>
                </a:cubicBezTo>
                <a:cubicBezTo>
                  <a:pt x="901751" y="860407"/>
                  <a:pt x="890639" y="1021803"/>
                  <a:pt x="878997" y="1066253"/>
                </a:cubicBezTo>
                <a:cubicBezTo>
                  <a:pt x="867355" y="1110703"/>
                  <a:pt x="916038" y="1014395"/>
                  <a:pt x="875822" y="1005928"/>
                </a:cubicBezTo>
                <a:cubicBezTo>
                  <a:pt x="835606" y="997461"/>
                  <a:pt x="733476" y="979470"/>
                  <a:pt x="637697" y="1015453"/>
                </a:cubicBezTo>
                <a:cubicBezTo>
                  <a:pt x="541918" y="1051436"/>
                  <a:pt x="405922" y="1146157"/>
                  <a:pt x="301147" y="1221828"/>
                </a:cubicBezTo>
                <a:cubicBezTo>
                  <a:pt x="196372" y="1297499"/>
                  <a:pt x="-40165" y="1549911"/>
                  <a:pt x="5872" y="146630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8" name="フリーフォーム 1357">
            <a:extLst>
              <a:ext uri="{FF2B5EF4-FFF2-40B4-BE49-F238E27FC236}">
                <a16:creationId xmlns:a16="http://schemas.microsoft.com/office/drawing/2014/main" id="{0A56C23E-C065-0830-D3F3-D850E6850076}"/>
              </a:ext>
            </a:extLst>
          </p:cNvPr>
          <p:cNvSpPr/>
          <p:nvPr/>
        </p:nvSpPr>
        <p:spPr>
          <a:xfrm>
            <a:off x="2467372" y="5421356"/>
            <a:ext cx="772983" cy="1033245"/>
          </a:xfrm>
          <a:custGeom>
            <a:avLst/>
            <a:gdLst>
              <a:gd name="connsiteX0" fmla="*/ 771128 w 772983"/>
              <a:gd name="connsiteY0" fmla="*/ 1544 h 1033245"/>
              <a:gd name="connsiteX1" fmla="*/ 602853 w 772983"/>
              <a:gd name="connsiteY1" fmla="*/ 284119 h 1033245"/>
              <a:gd name="connsiteX2" fmla="*/ 383778 w 772983"/>
              <a:gd name="connsiteY2" fmla="*/ 185694 h 1033245"/>
              <a:gd name="connsiteX3" fmla="*/ 152003 w 772983"/>
              <a:gd name="connsiteY3" fmla="*/ 280944 h 1033245"/>
              <a:gd name="connsiteX4" fmla="*/ 21828 w 772983"/>
              <a:gd name="connsiteY4" fmla="*/ 646069 h 1033245"/>
              <a:gd name="connsiteX5" fmla="*/ 25003 w 772983"/>
              <a:gd name="connsiteY5" fmla="*/ 576219 h 1033245"/>
              <a:gd name="connsiteX6" fmla="*/ 2778 w 772983"/>
              <a:gd name="connsiteY6" fmla="*/ 966744 h 1033245"/>
              <a:gd name="connsiteX7" fmla="*/ 2778 w 772983"/>
              <a:gd name="connsiteY7" fmla="*/ 1008019 h 1033245"/>
              <a:gd name="connsiteX8" fmla="*/ 25003 w 772983"/>
              <a:gd name="connsiteY8" fmla="*/ 703219 h 1033245"/>
              <a:gd name="connsiteX9" fmla="*/ 98028 w 772983"/>
              <a:gd name="connsiteY9" fmla="*/ 480969 h 1033245"/>
              <a:gd name="connsiteX10" fmla="*/ 282178 w 772983"/>
              <a:gd name="connsiteY10" fmla="*/ 195219 h 1033245"/>
              <a:gd name="connsiteX11" fmla="*/ 358378 w 772983"/>
              <a:gd name="connsiteY11" fmla="*/ 176169 h 1033245"/>
              <a:gd name="connsiteX12" fmla="*/ 396478 w 772983"/>
              <a:gd name="connsiteY12" fmla="*/ 201569 h 1033245"/>
              <a:gd name="connsiteX13" fmla="*/ 545703 w 772983"/>
              <a:gd name="connsiteY13" fmla="*/ 230144 h 1033245"/>
              <a:gd name="connsiteX14" fmla="*/ 647303 w 772983"/>
              <a:gd name="connsiteY14" fmla="*/ 220619 h 1033245"/>
              <a:gd name="connsiteX15" fmla="*/ 691753 w 772983"/>
              <a:gd name="connsiteY15" fmla="*/ 172994 h 1033245"/>
              <a:gd name="connsiteX16" fmla="*/ 771128 w 772983"/>
              <a:gd name="connsiteY16" fmla="*/ 1544 h 103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72983" h="1033245">
                <a:moveTo>
                  <a:pt x="771128" y="1544"/>
                </a:moveTo>
                <a:cubicBezTo>
                  <a:pt x="756311" y="20065"/>
                  <a:pt x="667411" y="253427"/>
                  <a:pt x="602853" y="284119"/>
                </a:cubicBezTo>
                <a:cubicBezTo>
                  <a:pt x="538295" y="314811"/>
                  <a:pt x="458920" y="186223"/>
                  <a:pt x="383778" y="185694"/>
                </a:cubicBezTo>
                <a:cubicBezTo>
                  <a:pt x="308636" y="185165"/>
                  <a:pt x="212328" y="204215"/>
                  <a:pt x="152003" y="280944"/>
                </a:cubicBezTo>
                <a:cubicBezTo>
                  <a:pt x="91678" y="357673"/>
                  <a:pt x="42995" y="596857"/>
                  <a:pt x="21828" y="646069"/>
                </a:cubicBezTo>
                <a:cubicBezTo>
                  <a:pt x="661" y="695281"/>
                  <a:pt x="28178" y="522773"/>
                  <a:pt x="25003" y="576219"/>
                </a:cubicBezTo>
                <a:cubicBezTo>
                  <a:pt x="21828" y="629665"/>
                  <a:pt x="6482" y="894777"/>
                  <a:pt x="2778" y="966744"/>
                </a:cubicBezTo>
                <a:cubicBezTo>
                  <a:pt x="-926" y="1038711"/>
                  <a:pt x="-926" y="1051940"/>
                  <a:pt x="2778" y="1008019"/>
                </a:cubicBezTo>
                <a:cubicBezTo>
                  <a:pt x="6482" y="964098"/>
                  <a:pt x="9128" y="791060"/>
                  <a:pt x="25003" y="703219"/>
                </a:cubicBezTo>
                <a:cubicBezTo>
                  <a:pt x="40878" y="615378"/>
                  <a:pt x="55166" y="565636"/>
                  <a:pt x="98028" y="480969"/>
                </a:cubicBezTo>
                <a:cubicBezTo>
                  <a:pt x="140890" y="396302"/>
                  <a:pt x="238786" y="246019"/>
                  <a:pt x="282178" y="195219"/>
                </a:cubicBezTo>
                <a:cubicBezTo>
                  <a:pt x="325570" y="144419"/>
                  <a:pt x="339328" y="175111"/>
                  <a:pt x="358378" y="176169"/>
                </a:cubicBezTo>
                <a:cubicBezTo>
                  <a:pt x="377428" y="177227"/>
                  <a:pt x="365257" y="192573"/>
                  <a:pt x="396478" y="201569"/>
                </a:cubicBezTo>
                <a:cubicBezTo>
                  <a:pt x="427699" y="210565"/>
                  <a:pt x="503899" y="226969"/>
                  <a:pt x="545703" y="230144"/>
                </a:cubicBezTo>
                <a:cubicBezTo>
                  <a:pt x="587507" y="233319"/>
                  <a:pt x="622961" y="230144"/>
                  <a:pt x="647303" y="220619"/>
                </a:cubicBezTo>
                <a:cubicBezTo>
                  <a:pt x="671645" y="211094"/>
                  <a:pt x="675878" y="209507"/>
                  <a:pt x="691753" y="172994"/>
                </a:cubicBezTo>
                <a:cubicBezTo>
                  <a:pt x="707628" y="136482"/>
                  <a:pt x="785945" y="-16977"/>
                  <a:pt x="771128" y="154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9" name="フリーフォーム 1358">
            <a:extLst>
              <a:ext uri="{FF2B5EF4-FFF2-40B4-BE49-F238E27FC236}">
                <a16:creationId xmlns:a16="http://schemas.microsoft.com/office/drawing/2014/main" id="{B63F896E-6798-0254-4A3D-6F45F7B6775B}"/>
              </a:ext>
            </a:extLst>
          </p:cNvPr>
          <p:cNvSpPr/>
          <p:nvPr/>
        </p:nvSpPr>
        <p:spPr>
          <a:xfrm>
            <a:off x="2318316" y="5329443"/>
            <a:ext cx="882197" cy="663125"/>
          </a:xfrm>
          <a:custGeom>
            <a:avLst/>
            <a:gdLst>
              <a:gd name="connsiteX0" fmla="*/ 834459 w 882197"/>
              <a:gd name="connsiteY0" fmla="*/ 7732 h 663125"/>
              <a:gd name="connsiteX1" fmla="*/ 751909 w 882197"/>
              <a:gd name="connsiteY1" fmla="*/ 39482 h 663125"/>
              <a:gd name="connsiteX2" fmla="*/ 250259 w 882197"/>
              <a:gd name="connsiteY2" fmla="*/ 306182 h 663125"/>
              <a:gd name="connsiteX3" fmla="*/ 2609 w 882197"/>
              <a:gd name="connsiteY3" fmla="*/ 658607 h 663125"/>
              <a:gd name="connsiteX4" fmla="*/ 132784 w 882197"/>
              <a:gd name="connsiteY4" fmla="*/ 490332 h 663125"/>
              <a:gd name="connsiteX5" fmla="*/ 329634 w 882197"/>
              <a:gd name="connsiteY5" fmla="*/ 264907 h 663125"/>
              <a:gd name="connsiteX6" fmla="*/ 586809 w 882197"/>
              <a:gd name="connsiteY6" fmla="*/ 309357 h 663125"/>
              <a:gd name="connsiteX7" fmla="*/ 818584 w 882197"/>
              <a:gd name="connsiteY7" fmla="*/ 328407 h 663125"/>
              <a:gd name="connsiteX8" fmla="*/ 882084 w 882197"/>
              <a:gd name="connsiteY8" fmla="*/ 102982 h 663125"/>
              <a:gd name="connsiteX9" fmla="*/ 834459 w 882197"/>
              <a:gd name="connsiteY9" fmla="*/ 7732 h 66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2197" h="663125">
                <a:moveTo>
                  <a:pt x="834459" y="7732"/>
                </a:moveTo>
                <a:cubicBezTo>
                  <a:pt x="812763" y="-2851"/>
                  <a:pt x="849276" y="-10260"/>
                  <a:pt x="751909" y="39482"/>
                </a:cubicBezTo>
                <a:cubicBezTo>
                  <a:pt x="654542" y="89224"/>
                  <a:pt x="375142" y="202994"/>
                  <a:pt x="250259" y="306182"/>
                </a:cubicBezTo>
                <a:cubicBezTo>
                  <a:pt x="125376" y="409370"/>
                  <a:pt x="22188" y="627915"/>
                  <a:pt x="2609" y="658607"/>
                </a:cubicBezTo>
                <a:cubicBezTo>
                  <a:pt x="-16970" y="689299"/>
                  <a:pt x="78280" y="555949"/>
                  <a:pt x="132784" y="490332"/>
                </a:cubicBezTo>
                <a:cubicBezTo>
                  <a:pt x="187288" y="424715"/>
                  <a:pt x="253963" y="295070"/>
                  <a:pt x="329634" y="264907"/>
                </a:cubicBezTo>
                <a:cubicBezTo>
                  <a:pt x="405305" y="234745"/>
                  <a:pt x="505317" y="298774"/>
                  <a:pt x="586809" y="309357"/>
                </a:cubicBezTo>
                <a:cubicBezTo>
                  <a:pt x="668301" y="319940"/>
                  <a:pt x="769372" y="362803"/>
                  <a:pt x="818584" y="328407"/>
                </a:cubicBezTo>
                <a:cubicBezTo>
                  <a:pt x="867796" y="294011"/>
                  <a:pt x="879967" y="161719"/>
                  <a:pt x="882084" y="102982"/>
                </a:cubicBezTo>
                <a:cubicBezTo>
                  <a:pt x="884201" y="44245"/>
                  <a:pt x="856155" y="18315"/>
                  <a:pt x="834459" y="773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0" name="フリーフォーム 1359">
            <a:extLst>
              <a:ext uri="{FF2B5EF4-FFF2-40B4-BE49-F238E27FC236}">
                <a16:creationId xmlns:a16="http://schemas.microsoft.com/office/drawing/2014/main" id="{84BDD3FB-A278-866D-839A-6C98E7CC86F5}"/>
              </a:ext>
            </a:extLst>
          </p:cNvPr>
          <p:cNvSpPr/>
          <p:nvPr/>
        </p:nvSpPr>
        <p:spPr>
          <a:xfrm>
            <a:off x="2360593" y="5661054"/>
            <a:ext cx="103728" cy="1025496"/>
          </a:xfrm>
          <a:custGeom>
            <a:avLst/>
            <a:gdLst>
              <a:gd name="connsiteX0" fmla="*/ 103207 w 103728"/>
              <a:gd name="connsiteY0" fmla="*/ 9496 h 1025496"/>
              <a:gd name="connsiteX1" fmla="*/ 4782 w 103728"/>
              <a:gd name="connsiteY1" fmla="*/ 450821 h 1025496"/>
              <a:gd name="connsiteX2" fmla="*/ 14307 w 103728"/>
              <a:gd name="connsiteY2" fmla="*/ 838171 h 1025496"/>
              <a:gd name="connsiteX3" fmla="*/ 4782 w 103728"/>
              <a:gd name="connsiteY3" fmla="*/ 777846 h 1025496"/>
              <a:gd name="connsiteX4" fmla="*/ 23832 w 103728"/>
              <a:gd name="connsiteY4" fmla="*/ 1025496 h 1025496"/>
              <a:gd name="connsiteX5" fmla="*/ 42882 w 103728"/>
              <a:gd name="connsiteY5" fmla="*/ 774671 h 1025496"/>
              <a:gd name="connsiteX6" fmla="*/ 42882 w 103728"/>
              <a:gd name="connsiteY6" fmla="*/ 199996 h 1025496"/>
              <a:gd name="connsiteX7" fmla="*/ 103207 w 103728"/>
              <a:gd name="connsiteY7" fmla="*/ 9496 h 1025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728" h="1025496">
                <a:moveTo>
                  <a:pt x="103207" y="9496"/>
                </a:moveTo>
                <a:cubicBezTo>
                  <a:pt x="96857" y="51300"/>
                  <a:pt x="19599" y="312709"/>
                  <a:pt x="4782" y="450821"/>
                </a:cubicBezTo>
                <a:cubicBezTo>
                  <a:pt x="-10035" y="588933"/>
                  <a:pt x="14307" y="783667"/>
                  <a:pt x="14307" y="838171"/>
                </a:cubicBezTo>
                <a:cubicBezTo>
                  <a:pt x="14307" y="892675"/>
                  <a:pt x="3195" y="746625"/>
                  <a:pt x="4782" y="777846"/>
                </a:cubicBezTo>
                <a:cubicBezTo>
                  <a:pt x="6369" y="809067"/>
                  <a:pt x="17482" y="1026025"/>
                  <a:pt x="23832" y="1025496"/>
                </a:cubicBezTo>
                <a:cubicBezTo>
                  <a:pt x="30182" y="1024967"/>
                  <a:pt x="39707" y="912254"/>
                  <a:pt x="42882" y="774671"/>
                </a:cubicBezTo>
                <a:cubicBezTo>
                  <a:pt x="46057" y="637088"/>
                  <a:pt x="29653" y="330171"/>
                  <a:pt x="42882" y="199996"/>
                </a:cubicBezTo>
                <a:cubicBezTo>
                  <a:pt x="56111" y="69821"/>
                  <a:pt x="109557" y="-32308"/>
                  <a:pt x="103207" y="949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1" name="フリーフォーム 1360">
            <a:extLst>
              <a:ext uri="{FF2B5EF4-FFF2-40B4-BE49-F238E27FC236}">
                <a16:creationId xmlns:a16="http://schemas.microsoft.com/office/drawing/2014/main" id="{583FC7EC-50E4-E7A1-8FEF-0BEEEF339137}"/>
              </a:ext>
            </a:extLst>
          </p:cNvPr>
          <p:cNvSpPr/>
          <p:nvPr/>
        </p:nvSpPr>
        <p:spPr>
          <a:xfrm>
            <a:off x="2112792" y="5893973"/>
            <a:ext cx="222375" cy="1399012"/>
          </a:xfrm>
          <a:custGeom>
            <a:avLst/>
            <a:gdLst>
              <a:gd name="connsiteX0" fmla="*/ 166858 w 222375"/>
              <a:gd name="connsiteY0" fmla="*/ 33752 h 1399012"/>
              <a:gd name="connsiteX1" fmla="*/ 157333 w 222375"/>
              <a:gd name="connsiteY1" fmla="*/ 90902 h 1399012"/>
              <a:gd name="connsiteX2" fmla="*/ 17633 w 222375"/>
              <a:gd name="connsiteY2" fmla="*/ 494127 h 1399012"/>
              <a:gd name="connsiteX3" fmla="*/ 65258 w 222375"/>
              <a:gd name="connsiteY3" fmla="*/ 643352 h 1399012"/>
              <a:gd name="connsiteX4" fmla="*/ 33508 w 222375"/>
              <a:gd name="connsiteY4" fmla="*/ 697327 h 1399012"/>
              <a:gd name="connsiteX5" fmla="*/ 11283 w 222375"/>
              <a:gd name="connsiteY5" fmla="*/ 1049752 h 1399012"/>
              <a:gd name="connsiteX6" fmla="*/ 1758 w 222375"/>
              <a:gd name="connsiteY6" fmla="*/ 1399002 h 1399012"/>
              <a:gd name="connsiteX7" fmla="*/ 46208 w 222375"/>
              <a:gd name="connsiteY7" fmla="*/ 1059277 h 1399012"/>
              <a:gd name="connsiteX8" fmla="*/ 49383 w 222375"/>
              <a:gd name="connsiteY8" fmla="*/ 443327 h 1399012"/>
              <a:gd name="connsiteX9" fmla="*/ 65258 w 222375"/>
              <a:gd name="connsiteY9" fmla="*/ 125827 h 1399012"/>
              <a:gd name="connsiteX10" fmla="*/ 33508 w 222375"/>
              <a:gd name="connsiteY10" fmla="*/ 395702 h 1399012"/>
              <a:gd name="connsiteX11" fmla="*/ 217658 w 222375"/>
              <a:gd name="connsiteY11" fmla="*/ 24227 h 1399012"/>
              <a:gd name="connsiteX12" fmla="*/ 166858 w 222375"/>
              <a:gd name="connsiteY12" fmla="*/ 33752 h 1399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2375" h="1399012">
                <a:moveTo>
                  <a:pt x="166858" y="33752"/>
                </a:moveTo>
                <a:cubicBezTo>
                  <a:pt x="156804" y="44864"/>
                  <a:pt x="182204" y="14173"/>
                  <a:pt x="157333" y="90902"/>
                </a:cubicBezTo>
                <a:cubicBezTo>
                  <a:pt x="132462" y="167631"/>
                  <a:pt x="32979" y="402052"/>
                  <a:pt x="17633" y="494127"/>
                </a:cubicBezTo>
                <a:cubicBezTo>
                  <a:pt x="2287" y="586202"/>
                  <a:pt x="62612" y="609485"/>
                  <a:pt x="65258" y="643352"/>
                </a:cubicBezTo>
                <a:cubicBezTo>
                  <a:pt x="67904" y="677219"/>
                  <a:pt x="42504" y="629594"/>
                  <a:pt x="33508" y="697327"/>
                </a:cubicBezTo>
                <a:cubicBezTo>
                  <a:pt x="24512" y="765060"/>
                  <a:pt x="16575" y="932806"/>
                  <a:pt x="11283" y="1049752"/>
                </a:cubicBezTo>
                <a:cubicBezTo>
                  <a:pt x="5991" y="1166698"/>
                  <a:pt x="-4063" y="1397415"/>
                  <a:pt x="1758" y="1399002"/>
                </a:cubicBezTo>
                <a:cubicBezTo>
                  <a:pt x="7579" y="1400590"/>
                  <a:pt x="38271" y="1218556"/>
                  <a:pt x="46208" y="1059277"/>
                </a:cubicBezTo>
                <a:cubicBezTo>
                  <a:pt x="54145" y="899998"/>
                  <a:pt x="46208" y="598902"/>
                  <a:pt x="49383" y="443327"/>
                </a:cubicBezTo>
                <a:cubicBezTo>
                  <a:pt x="52558" y="287752"/>
                  <a:pt x="67904" y="133764"/>
                  <a:pt x="65258" y="125827"/>
                </a:cubicBezTo>
                <a:cubicBezTo>
                  <a:pt x="62612" y="117890"/>
                  <a:pt x="8108" y="412635"/>
                  <a:pt x="33508" y="395702"/>
                </a:cubicBezTo>
                <a:cubicBezTo>
                  <a:pt x="58908" y="378769"/>
                  <a:pt x="195433" y="78731"/>
                  <a:pt x="217658" y="24227"/>
                </a:cubicBezTo>
                <a:cubicBezTo>
                  <a:pt x="239883" y="-30277"/>
                  <a:pt x="176912" y="22640"/>
                  <a:pt x="166858" y="3375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2" name="フリーフォーム 1361">
            <a:extLst>
              <a:ext uri="{FF2B5EF4-FFF2-40B4-BE49-F238E27FC236}">
                <a16:creationId xmlns:a16="http://schemas.microsoft.com/office/drawing/2014/main" id="{6C67DDAA-0023-00AA-9340-B8F64D6F0FE3}"/>
              </a:ext>
            </a:extLst>
          </p:cNvPr>
          <p:cNvSpPr/>
          <p:nvPr/>
        </p:nvSpPr>
        <p:spPr>
          <a:xfrm>
            <a:off x="2580221" y="6011801"/>
            <a:ext cx="793918" cy="881132"/>
          </a:xfrm>
          <a:custGeom>
            <a:avLst/>
            <a:gdLst>
              <a:gd name="connsiteX0" fmla="*/ 670979 w 793918"/>
              <a:gd name="connsiteY0" fmla="*/ 81024 h 881132"/>
              <a:gd name="connsiteX1" fmla="*/ 80429 w 793918"/>
              <a:gd name="connsiteY1" fmla="*/ 490599 h 881132"/>
              <a:gd name="connsiteX2" fmla="*/ 70904 w 793918"/>
              <a:gd name="connsiteY2" fmla="*/ 655699 h 881132"/>
              <a:gd name="connsiteX3" fmla="*/ 74079 w 793918"/>
              <a:gd name="connsiteY3" fmla="*/ 690624 h 881132"/>
              <a:gd name="connsiteX4" fmla="*/ 7404 w 793918"/>
              <a:gd name="connsiteY4" fmla="*/ 881124 h 881132"/>
              <a:gd name="connsiteX5" fmla="*/ 274104 w 793918"/>
              <a:gd name="connsiteY5" fmla="*/ 696974 h 881132"/>
              <a:gd name="connsiteX6" fmla="*/ 778929 w 793918"/>
              <a:gd name="connsiteY6" fmla="*/ 382649 h 881132"/>
              <a:gd name="connsiteX7" fmla="*/ 664629 w 793918"/>
              <a:gd name="connsiteY7" fmla="*/ 23874 h 881132"/>
              <a:gd name="connsiteX8" fmla="*/ 670979 w 793918"/>
              <a:gd name="connsiteY8" fmla="*/ 81024 h 88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3918" h="881132">
                <a:moveTo>
                  <a:pt x="670979" y="81024"/>
                </a:moveTo>
                <a:cubicBezTo>
                  <a:pt x="573612" y="158812"/>
                  <a:pt x="180441" y="394820"/>
                  <a:pt x="80429" y="490599"/>
                </a:cubicBezTo>
                <a:cubicBezTo>
                  <a:pt x="-19583" y="586378"/>
                  <a:pt x="71962" y="622362"/>
                  <a:pt x="70904" y="655699"/>
                </a:cubicBezTo>
                <a:cubicBezTo>
                  <a:pt x="69846" y="689036"/>
                  <a:pt x="84662" y="653053"/>
                  <a:pt x="74079" y="690624"/>
                </a:cubicBezTo>
                <a:cubicBezTo>
                  <a:pt x="63496" y="728195"/>
                  <a:pt x="-25933" y="880066"/>
                  <a:pt x="7404" y="881124"/>
                </a:cubicBezTo>
                <a:cubicBezTo>
                  <a:pt x="40741" y="882182"/>
                  <a:pt x="145516" y="780053"/>
                  <a:pt x="274104" y="696974"/>
                </a:cubicBezTo>
                <a:cubicBezTo>
                  <a:pt x="402691" y="613895"/>
                  <a:pt x="713842" y="494832"/>
                  <a:pt x="778929" y="382649"/>
                </a:cubicBezTo>
                <a:cubicBezTo>
                  <a:pt x="844016" y="270466"/>
                  <a:pt x="676800" y="72028"/>
                  <a:pt x="664629" y="23874"/>
                </a:cubicBezTo>
                <a:cubicBezTo>
                  <a:pt x="652458" y="-24280"/>
                  <a:pt x="768346" y="3236"/>
                  <a:pt x="670979" y="8102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3" name="フリーフォーム 1362">
            <a:extLst>
              <a:ext uri="{FF2B5EF4-FFF2-40B4-BE49-F238E27FC236}">
                <a16:creationId xmlns:a16="http://schemas.microsoft.com/office/drawing/2014/main" id="{B20BF462-BDC2-DCA6-C981-E7F3F73CC9AF}"/>
              </a:ext>
            </a:extLst>
          </p:cNvPr>
          <p:cNvSpPr/>
          <p:nvPr/>
        </p:nvSpPr>
        <p:spPr>
          <a:xfrm>
            <a:off x="3172332" y="5033349"/>
            <a:ext cx="297969" cy="1516208"/>
          </a:xfrm>
          <a:custGeom>
            <a:avLst/>
            <a:gdLst>
              <a:gd name="connsiteX0" fmla="*/ 43943 w 297969"/>
              <a:gd name="connsiteY0" fmla="*/ 272076 h 1516208"/>
              <a:gd name="connsiteX1" fmla="*/ 37593 w 297969"/>
              <a:gd name="connsiteY1" fmla="*/ 376851 h 1516208"/>
              <a:gd name="connsiteX2" fmla="*/ 9018 w 297969"/>
              <a:gd name="connsiteY2" fmla="*/ 688001 h 1516208"/>
              <a:gd name="connsiteX3" fmla="*/ 78868 w 297969"/>
              <a:gd name="connsiteY3" fmla="*/ 907076 h 1516208"/>
              <a:gd name="connsiteX4" fmla="*/ 62993 w 297969"/>
              <a:gd name="connsiteY4" fmla="*/ 865801 h 1516208"/>
              <a:gd name="connsiteX5" fmla="*/ 129668 w 297969"/>
              <a:gd name="connsiteY5" fmla="*/ 1173776 h 1516208"/>
              <a:gd name="connsiteX6" fmla="*/ 294768 w 297969"/>
              <a:gd name="connsiteY6" fmla="*/ 1494451 h 1516208"/>
              <a:gd name="connsiteX7" fmla="*/ 231268 w 297969"/>
              <a:gd name="connsiteY7" fmla="*/ 1430951 h 1516208"/>
              <a:gd name="connsiteX8" fmla="*/ 139193 w 297969"/>
              <a:gd name="connsiteY8" fmla="*/ 976926 h 1516208"/>
              <a:gd name="connsiteX9" fmla="*/ 28068 w 297969"/>
              <a:gd name="connsiteY9" fmla="*/ 491151 h 1516208"/>
              <a:gd name="connsiteX10" fmla="*/ 237618 w 297969"/>
              <a:gd name="connsiteY10" fmla="*/ 2201 h 1516208"/>
              <a:gd name="connsiteX11" fmla="*/ 9018 w 297969"/>
              <a:gd name="connsiteY11" fmla="*/ 310176 h 1516208"/>
              <a:gd name="connsiteX12" fmla="*/ 43943 w 297969"/>
              <a:gd name="connsiteY12" fmla="*/ 272076 h 151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7969" h="1516208">
                <a:moveTo>
                  <a:pt x="43943" y="272076"/>
                </a:moveTo>
                <a:cubicBezTo>
                  <a:pt x="48705" y="283188"/>
                  <a:pt x="43414" y="307530"/>
                  <a:pt x="37593" y="376851"/>
                </a:cubicBezTo>
                <a:cubicBezTo>
                  <a:pt x="31772" y="446172"/>
                  <a:pt x="2139" y="599630"/>
                  <a:pt x="9018" y="688001"/>
                </a:cubicBezTo>
                <a:cubicBezTo>
                  <a:pt x="15897" y="776372"/>
                  <a:pt x="69872" y="877443"/>
                  <a:pt x="78868" y="907076"/>
                </a:cubicBezTo>
                <a:cubicBezTo>
                  <a:pt x="87864" y="936709"/>
                  <a:pt x="54526" y="821351"/>
                  <a:pt x="62993" y="865801"/>
                </a:cubicBezTo>
                <a:cubicBezTo>
                  <a:pt x="71460" y="910251"/>
                  <a:pt x="91039" y="1069001"/>
                  <a:pt x="129668" y="1173776"/>
                </a:cubicBezTo>
                <a:cubicBezTo>
                  <a:pt x="168297" y="1278551"/>
                  <a:pt x="277835" y="1451589"/>
                  <a:pt x="294768" y="1494451"/>
                </a:cubicBezTo>
                <a:cubicBezTo>
                  <a:pt x="311701" y="1537313"/>
                  <a:pt x="257197" y="1517205"/>
                  <a:pt x="231268" y="1430951"/>
                </a:cubicBezTo>
                <a:cubicBezTo>
                  <a:pt x="205339" y="1344697"/>
                  <a:pt x="173060" y="1133559"/>
                  <a:pt x="139193" y="976926"/>
                </a:cubicBezTo>
                <a:cubicBezTo>
                  <a:pt x="105326" y="820293"/>
                  <a:pt x="11664" y="653605"/>
                  <a:pt x="28068" y="491151"/>
                </a:cubicBezTo>
                <a:cubicBezTo>
                  <a:pt x="44472" y="328697"/>
                  <a:pt x="240793" y="32364"/>
                  <a:pt x="237618" y="2201"/>
                </a:cubicBezTo>
                <a:cubicBezTo>
                  <a:pt x="234443" y="-27962"/>
                  <a:pt x="40768" y="260963"/>
                  <a:pt x="9018" y="310176"/>
                </a:cubicBezTo>
                <a:cubicBezTo>
                  <a:pt x="-22732" y="359389"/>
                  <a:pt x="39181" y="260964"/>
                  <a:pt x="43943" y="27207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4" name="フリーフォーム 1363">
            <a:extLst>
              <a:ext uri="{FF2B5EF4-FFF2-40B4-BE49-F238E27FC236}">
                <a16:creationId xmlns:a16="http://schemas.microsoft.com/office/drawing/2014/main" id="{A42E2890-2BA5-BA73-0D0F-5665F0CA699B}"/>
              </a:ext>
            </a:extLst>
          </p:cNvPr>
          <p:cNvSpPr/>
          <p:nvPr/>
        </p:nvSpPr>
        <p:spPr>
          <a:xfrm>
            <a:off x="2354274" y="6561623"/>
            <a:ext cx="273097" cy="1007701"/>
          </a:xfrm>
          <a:custGeom>
            <a:avLst/>
            <a:gdLst>
              <a:gd name="connsiteX0" fmla="*/ 7926 w 273097"/>
              <a:gd name="connsiteY0" fmla="*/ 23327 h 1007701"/>
              <a:gd name="connsiteX1" fmla="*/ 255576 w 273097"/>
              <a:gd name="connsiteY1" fmla="*/ 959952 h 1007701"/>
              <a:gd name="connsiteX2" fmla="*/ 230176 w 273097"/>
              <a:gd name="connsiteY2" fmla="*/ 807552 h 1007701"/>
              <a:gd name="connsiteX3" fmla="*/ 49201 w 273097"/>
              <a:gd name="connsiteY3" fmla="*/ 261452 h 1007701"/>
              <a:gd name="connsiteX4" fmla="*/ 58726 w 273097"/>
              <a:gd name="connsiteY4" fmla="*/ 280502 h 1007701"/>
              <a:gd name="connsiteX5" fmla="*/ 7926 w 273097"/>
              <a:gd name="connsiteY5" fmla="*/ 23327 h 100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097" h="1007701">
                <a:moveTo>
                  <a:pt x="7926" y="23327"/>
                </a:moveTo>
                <a:cubicBezTo>
                  <a:pt x="40734" y="136569"/>
                  <a:pt x="218534" y="829248"/>
                  <a:pt x="255576" y="959952"/>
                </a:cubicBezTo>
                <a:cubicBezTo>
                  <a:pt x="292618" y="1090656"/>
                  <a:pt x="264572" y="923969"/>
                  <a:pt x="230176" y="807552"/>
                </a:cubicBezTo>
                <a:cubicBezTo>
                  <a:pt x="195780" y="691135"/>
                  <a:pt x="77776" y="349294"/>
                  <a:pt x="49201" y="261452"/>
                </a:cubicBezTo>
                <a:cubicBezTo>
                  <a:pt x="20626" y="173610"/>
                  <a:pt x="62959" y="317015"/>
                  <a:pt x="58726" y="280502"/>
                </a:cubicBezTo>
                <a:cubicBezTo>
                  <a:pt x="54493" y="243990"/>
                  <a:pt x="-24882" y="-89915"/>
                  <a:pt x="7926" y="2332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5" name="フリーフォーム 1364">
            <a:extLst>
              <a:ext uri="{FF2B5EF4-FFF2-40B4-BE49-F238E27FC236}">
                <a16:creationId xmlns:a16="http://schemas.microsoft.com/office/drawing/2014/main" id="{361A5572-39CD-E7E1-B3A4-5CE211B155C7}"/>
              </a:ext>
            </a:extLst>
          </p:cNvPr>
          <p:cNvSpPr/>
          <p:nvPr/>
        </p:nvSpPr>
        <p:spPr>
          <a:xfrm>
            <a:off x="2406608" y="6359525"/>
            <a:ext cx="178171" cy="310564"/>
          </a:xfrm>
          <a:custGeom>
            <a:avLst/>
            <a:gdLst>
              <a:gd name="connsiteX0" fmla="*/ 142917 w 178171"/>
              <a:gd name="connsiteY0" fmla="*/ 0 h 310564"/>
              <a:gd name="connsiteX1" fmla="*/ 44492 w 178171"/>
              <a:gd name="connsiteY1" fmla="*/ 139700 h 310564"/>
              <a:gd name="connsiteX2" fmla="*/ 34967 w 178171"/>
              <a:gd name="connsiteY2" fmla="*/ 257175 h 310564"/>
              <a:gd name="connsiteX3" fmla="*/ 73067 w 178171"/>
              <a:gd name="connsiteY3" fmla="*/ 269875 h 310564"/>
              <a:gd name="connsiteX4" fmla="*/ 177842 w 178171"/>
              <a:gd name="connsiteY4" fmla="*/ 304800 h 310564"/>
              <a:gd name="connsiteX5" fmla="*/ 34967 w 178171"/>
              <a:gd name="connsiteY5" fmla="*/ 298450 h 310564"/>
              <a:gd name="connsiteX6" fmla="*/ 28617 w 178171"/>
              <a:gd name="connsiteY6" fmla="*/ 190500 h 310564"/>
              <a:gd name="connsiteX7" fmla="*/ 42 w 178171"/>
              <a:gd name="connsiteY7" fmla="*/ 174625 h 310564"/>
              <a:gd name="connsiteX8" fmla="*/ 25442 w 178171"/>
              <a:gd name="connsiteY8" fmla="*/ 139700 h 310564"/>
              <a:gd name="connsiteX9" fmla="*/ 142917 w 178171"/>
              <a:gd name="connsiteY9" fmla="*/ 0 h 310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171" h="310564">
                <a:moveTo>
                  <a:pt x="142917" y="0"/>
                </a:moveTo>
                <a:cubicBezTo>
                  <a:pt x="146092" y="0"/>
                  <a:pt x="62484" y="96837"/>
                  <a:pt x="44492" y="139700"/>
                </a:cubicBezTo>
                <a:cubicBezTo>
                  <a:pt x="26500" y="182563"/>
                  <a:pt x="30205" y="235479"/>
                  <a:pt x="34967" y="257175"/>
                </a:cubicBezTo>
                <a:cubicBezTo>
                  <a:pt x="39729" y="278871"/>
                  <a:pt x="73067" y="269875"/>
                  <a:pt x="73067" y="269875"/>
                </a:cubicBezTo>
                <a:cubicBezTo>
                  <a:pt x="96879" y="277813"/>
                  <a:pt x="184192" y="300038"/>
                  <a:pt x="177842" y="304800"/>
                </a:cubicBezTo>
                <a:cubicBezTo>
                  <a:pt x="171492" y="309562"/>
                  <a:pt x="59838" y="317500"/>
                  <a:pt x="34967" y="298450"/>
                </a:cubicBezTo>
                <a:cubicBezTo>
                  <a:pt x="10096" y="279400"/>
                  <a:pt x="34438" y="211137"/>
                  <a:pt x="28617" y="190500"/>
                </a:cubicBezTo>
                <a:cubicBezTo>
                  <a:pt x="22796" y="169863"/>
                  <a:pt x="571" y="183092"/>
                  <a:pt x="42" y="174625"/>
                </a:cubicBezTo>
                <a:cubicBezTo>
                  <a:pt x="-487" y="166158"/>
                  <a:pt x="3746" y="165629"/>
                  <a:pt x="25442" y="139700"/>
                </a:cubicBezTo>
                <a:cubicBezTo>
                  <a:pt x="47138" y="113771"/>
                  <a:pt x="139742" y="0"/>
                  <a:pt x="142917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6" name="フリーフォーム 1365">
            <a:extLst>
              <a:ext uri="{FF2B5EF4-FFF2-40B4-BE49-F238E27FC236}">
                <a16:creationId xmlns:a16="http://schemas.microsoft.com/office/drawing/2014/main" id="{02B055E8-0542-7AAE-44A5-2B5E593E157E}"/>
              </a:ext>
            </a:extLst>
          </p:cNvPr>
          <p:cNvSpPr/>
          <p:nvPr/>
        </p:nvSpPr>
        <p:spPr>
          <a:xfrm>
            <a:off x="2419095" y="6428476"/>
            <a:ext cx="157175" cy="234685"/>
          </a:xfrm>
          <a:custGeom>
            <a:avLst/>
            <a:gdLst>
              <a:gd name="connsiteX0" fmla="*/ 255 w 157175"/>
              <a:gd name="connsiteY0" fmla="*/ 899 h 234685"/>
              <a:gd name="connsiteX1" fmla="*/ 117730 w 157175"/>
              <a:gd name="connsiteY1" fmla="*/ 83449 h 234685"/>
              <a:gd name="connsiteX2" fmla="*/ 130430 w 157175"/>
              <a:gd name="connsiteY2" fmla="*/ 188224 h 234685"/>
              <a:gd name="connsiteX3" fmla="*/ 133605 w 157175"/>
              <a:gd name="connsiteY3" fmla="*/ 232674 h 234685"/>
              <a:gd name="connsiteX4" fmla="*/ 155830 w 157175"/>
              <a:gd name="connsiteY4" fmla="*/ 127899 h 234685"/>
              <a:gd name="connsiteX5" fmla="*/ 89155 w 157175"/>
              <a:gd name="connsiteY5" fmla="*/ 45349 h 234685"/>
              <a:gd name="connsiteX6" fmla="*/ 255 w 157175"/>
              <a:gd name="connsiteY6" fmla="*/ 899 h 234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175" h="234685">
                <a:moveTo>
                  <a:pt x="255" y="899"/>
                </a:moveTo>
                <a:cubicBezTo>
                  <a:pt x="5017" y="7249"/>
                  <a:pt x="96034" y="52228"/>
                  <a:pt x="117730" y="83449"/>
                </a:cubicBezTo>
                <a:cubicBezTo>
                  <a:pt x="139426" y="114670"/>
                  <a:pt x="127784" y="163353"/>
                  <a:pt x="130430" y="188224"/>
                </a:cubicBezTo>
                <a:cubicBezTo>
                  <a:pt x="133076" y="213095"/>
                  <a:pt x="129372" y="242728"/>
                  <a:pt x="133605" y="232674"/>
                </a:cubicBezTo>
                <a:cubicBezTo>
                  <a:pt x="137838" y="222620"/>
                  <a:pt x="163238" y="159120"/>
                  <a:pt x="155830" y="127899"/>
                </a:cubicBezTo>
                <a:cubicBezTo>
                  <a:pt x="148422" y="96678"/>
                  <a:pt x="119847" y="67574"/>
                  <a:pt x="89155" y="45349"/>
                </a:cubicBezTo>
                <a:cubicBezTo>
                  <a:pt x="58463" y="23124"/>
                  <a:pt x="-4507" y="-5451"/>
                  <a:pt x="255" y="89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7" name="フリーフォーム 1366">
            <a:extLst>
              <a:ext uri="{FF2B5EF4-FFF2-40B4-BE49-F238E27FC236}">
                <a16:creationId xmlns:a16="http://schemas.microsoft.com/office/drawing/2014/main" id="{F9E43C58-F7F0-E044-8827-DEEFD065B783}"/>
              </a:ext>
            </a:extLst>
          </p:cNvPr>
          <p:cNvSpPr/>
          <p:nvPr/>
        </p:nvSpPr>
        <p:spPr>
          <a:xfrm>
            <a:off x="2454294" y="6422993"/>
            <a:ext cx="127064" cy="219437"/>
          </a:xfrm>
          <a:custGeom>
            <a:avLst/>
            <a:gdLst>
              <a:gd name="connsiteX0" fmla="*/ 76181 w 127064"/>
              <a:gd name="connsiteY0" fmla="*/ 32 h 219437"/>
              <a:gd name="connsiteX1" fmla="*/ 12681 w 127064"/>
              <a:gd name="connsiteY1" fmla="*/ 130207 h 219437"/>
              <a:gd name="connsiteX2" fmla="*/ 34906 w 127064"/>
              <a:gd name="connsiteY2" fmla="*/ 190532 h 219437"/>
              <a:gd name="connsiteX3" fmla="*/ 3156 w 127064"/>
              <a:gd name="connsiteY3" fmla="*/ 193707 h 219437"/>
              <a:gd name="connsiteX4" fmla="*/ 126981 w 127064"/>
              <a:gd name="connsiteY4" fmla="*/ 206407 h 219437"/>
              <a:gd name="connsiteX5" fmla="*/ 22206 w 127064"/>
              <a:gd name="connsiteY5" fmla="*/ 215932 h 219437"/>
              <a:gd name="connsiteX6" fmla="*/ 6331 w 127064"/>
              <a:gd name="connsiteY6" fmla="*/ 142907 h 219437"/>
              <a:gd name="connsiteX7" fmla="*/ 76181 w 127064"/>
              <a:gd name="connsiteY7" fmla="*/ 32 h 219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064" h="219437">
                <a:moveTo>
                  <a:pt x="76181" y="32"/>
                </a:moveTo>
                <a:cubicBezTo>
                  <a:pt x="77239" y="-2085"/>
                  <a:pt x="19560" y="98457"/>
                  <a:pt x="12681" y="130207"/>
                </a:cubicBezTo>
                <a:cubicBezTo>
                  <a:pt x="5802" y="161957"/>
                  <a:pt x="36493" y="179949"/>
                  <a:pt x="34906" y="190532"/>
                </a:cubicBezTo>
                <a:cubicBezTo>
                  <a:pt x="33318" y="201115"/>
                  <a:pt x="-12190" y="191061"/>
                  <a:pt x="3156" y="193707"/>
                </a:cubicBezTo>
                <a:cubicBezTo>
                  <a:pt x="18502" y="196353"/>
                  <a:pt x="123806" y="202703"/>
                  <a:pt x="126981" y="206407"/>
                </a:cubicBezTo>
                <a:cubicBezTo>
                  <a:pt x="130156" y="210111"/>
                  <a:pt x="42314" y="226515"/>
                  <a:pt x="22206" y="215932"/>
                </a:cubicBezTo>
                <a:cubicBezTo>
                  <a:pt x="2098" y="205349"/>
                  <a:pt x="-4782" y="183124"/>
                  <a:pt x="6331" y="142907"/>
                </a:cubicBezTo>
                <a:cubicBezTo>
                  <a:pt x="17443" y="102690"/>
                  <a:pt x="75123" y="2149"/>
                  <a:pt x="76181" y="3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8" name="フリーフォーム 1367">
            <a:extLst>
              <a:ext uri="{FF2B5EF4-FFF2-40B4-BE49-F238E27FC236}">
                <a16:creationId xmlns:a16="http://schemas.microsoft.com/office/drawing/2014/main" id="{5E95BED0-7361-390C-C182-580ED2613AB0}"/>
              </a:ext>
            </a:extLst>
          </p:cNvPr>
          <p:cNvSpPr/>
          <p:nvPr/>
        </p:nvSpPr>
        <p:spPr>
          <a:xfrm>
            <a:off x="2447806" y="6425877"/>
            <a:ext cx="99240" cy="191062"/>
          </a:xfrm>
          <a:custGeom>
            <a:avLst/>
            <a:gdLst>
              <a:gd name="connsiteX0" fmla="*/ 98544 w 99240"/>
              <a:gd name="connsiteY0" fmla="*/ 323 h 191062"/>
              <a:gd name="connsiteX1" fmla="*/ 44569 w 99240"/>
              <a:gd name="connsiteY1" fmla="*/ 127323 h 191062"/>
              <a:gd name="connsiteX2" fmla="*/ 54094 w 99240"/>
              <a:gd name="connsiteY2" fmla="*/ 174948 h 191062"/>
              <a:gd name="connsiteX3" fmla="*/ 89019 w 99240"/>
              <a:gd name="connsiteY3" fmla="*/ 190823 h 191062"/>
              <a:gd name="connsiteX4" fmla="*/ 119 w 99240"/>
              <a:gd name="connsiteY4" fmla="*/ 168598 h 191062"/>
              <a:gd name="connsiteX5" fmla="*/ 98544 w 99240"/>
              <a:gd name="connsiteY5" fmla="*/ 323 h 191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240" h="191062">
                <a:moveTo>
                  <a:pt x="98544" y="323"/>
                </a:moveTo>
                <a:cubicBezTo>
                  <a:pt x="105952" y="-6556"/>
                  <a:pt x="51977" y="98219"/>
                  <a:pt x="44569" y="127323"/>
                </a:cubicBezTo>
                <a:cubicBezTo>
                  <a:pt x="37161" y="156427"/>
                  <a:pt x="46686" y="164365"/>
                  <a:pt x="54094" y="174948"/>
                </a:cubicBezTo>
                <a:cubicBezTo>
                  <a:pt x="61502" y="185531"/>
                  <a:pt x="98015" y="191881"/>
                  <a:pt x="89019" y="190823"/>
                </a:cubicBezTo>
                <a:cubicBezTo>
                  <a:pt x="80023" y="189765"/>
                  <a:pt x="-3585" y="197702"/>
                  <a:pt x="119" y="168598"/>
                </a:cubicBezTo>
                <a:cubicBezTo>
                  <a:pt x="3823" y="139494"/>
                  <a:pt x="91136" y="7202"/>
                  <a:pt x="98544" y="32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9" name="フリーフォーム 1368">
            <a:extLst>
              <a:ext uri="{FF2B5EF4-FFF2-40B4-BE49-F238E27FC236}">
                <a16:creationId xmlns:a16="http://schemas.microsoft.com/office/drawing/2014/main" id="{EAB513C6-5168-B065-A17D-CDB4D816DDCA}"/>
              </a:ext>
            </a:extLst>
          </p:cNvPr>
          <p:cNvSpPr/>
          <p:nvPr/>
        </p:nvSpPr>
        <p:spPr>
          <a:xfrm>
            <a:off x="1254115" y="4615665"/>
            <a:ext cx="273077" cy="1229708"/>
          </a:xfrm>
          <a:custGeom>
            <a:avLst/>
            <a:gdLst>
              <a:gd name="connsiteX0" fmla="*/ 10 w 273077"/>
              <a:gd name="connsiteY0" fmla="*/ 785 h 1229708"/>
              <a:gd name="connsiteX1" fmla="*/ 209560 w 273077"/>
              <a:gd name="connsiteY1" fmla="*/ 956460 h 1229708"/>
              <a:gd name="connsiteX2" fmla="*/ 215910 w 273077"/>
              <a:gd name="connsiteY2" fmla="*/ 858035 h 1229708"/>
              <a:gd name="connsiteX3" fmla="*/ 273060 w 273077"/>
              <a:gd name="connsiteY3" fmla="*/ 1229510 h 1229708"/>
              <a:gd name="connsiteX4" fmla="*/ 219085 w 273077"/>
              <a:gd name="connsiteY4" fmla="*/ 800885 h 1229708"/>
              <a:gd name="connsiteX5" fmla="*/ 10 w 273077"/>
              <a:gd name="connsiteY5" fmla="*/ 785 h 1229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077" h="1229708">
                <a:moveTo>
                  <a:pt x="10" y="785"/>
                </a:moveTo>
                <a:cubicBezTo>
                  <a:pt x="-1578" y="26714"/>
                  <a:pt x="173577" y="813585"/>
                  <a:pt x="209560" y="956460"/>
                </a:cubicBezTo>
                <a:cubicBezTo>
                  <a:pt x="245543" y="1099335"/>
                  <a:pt x="205327" y="812527"/>
                  <a:pt x="215910" y="858035"/>
                </a:cubicBezTo>
                <a:cubicBezTo>
                  <a:pt x="226493" y="903543"/>
                  <a:pt x="272531" y="1239035"/>
                  <a:pt x="273060" y="1229510"/>
                </a:cubicBezTo>
                <a:cubicBezTo>
                  <a:pt x="273589" y="1219985"/>
                  <a:pt x="262477" y="1003556"/>
                  <a:pt x="219085" y="800885"/>
                </a:cubicBezTo>
                <a:cubicBezTo>
                  <a:pt x="175693" y="598214"/>
                  <a:pt x="1598" y="-25144"/>
                  <a:pt x="10" y="78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0" name="フリーフォーム 1369">
            <a:extLst>
              <a:ext uri="{FF2B5EF4-FFF2-40B4-BE49-F238E27FC236}">
                <a16:creationId xmlns:a16="http://schemas.microsoft.com/office/drawing/2014/main" id="{04C57666-13DA-D8E1-7A6B-810A135FA5A2}"/>
              </a:ext>
            </a:extLst>
          </p:cNvPr>
          <p:cNvSpPr/>
          <p:nvPr/>
        </p:nvSpPr>
        <p:spPr>
          <a:xfrm>
            <a:off x="1141333" y="4530368"/>
            <a:ext cx="347329" cy="1378973"/>
          </a:xfrm>
          <a:custGeom>
            <a:avLst/>
            <a:gdLst>
              <a:gd name="connsiteX0" fmla="*/ 14367 w 347329"/>
              <a:gd name="connsiteY0" fmla="*/ 108307 h 1378973"/>
              <a:gd name="connsiteX1" fmla="*/ 30242 w 347329"/>
              <a:gd name="connsiteY1" fmla="*/ 159107 h 1378973"/>
              <a:gd name="connsiteX2" fmla="*/ 338217 w 347329"/>
              <a:gd name="connsiteY2" fmla="*/ 1343382 h 1378973"/>
              <a:gd name="connsiteX3" fmla="*/ 242967 w 347329"/>
              <a:gd name="connsiteY3" fmla="*/ 978257 h 1378973"/>
              <a:gd name="connsiteX4" fmla="*/ 8017 w 347329"/>
              <a:gd name="connsiteY4" fmla="*/ 44807 h 1378973"/>
              <a:gd name="connsiteX5" fmla="*/ 55642 w 347329"/>
              <a:gd name="connsiteY5" fmla="*/ 140057 h 1378973"/>
              <a:gd name="connsiteX6" fmla="*/ 14367 w 347329"/>
              <a:gd name="connsiteY6" fmla="*/ 108307 h 1378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329" h="1378973">
                <a:moveTo>
                  <a:pt x="14367" y="108307"/>
                </a:moveTo>
                <a:cubicBezTo>
                  <a:pt x="10134" y="111482"/>
                  <a:pt x="-23733" y="-46739"/>
                  <a:pt x="30242" y="159107"/>
                </a:cubicBezTo>
                <a:cubicBezTo>
                  <a:pt x="84217" y="364953"/>
                  <a:pt x="302763" y="1206857"/>
                  <a:pt x="338217" y="1343382"/>
                </a:cubicBezTo>
                <a:cubicBezTo>
                  <a:pt x="373671" y="1479907"/>
                  <a:pt x="298000" y="1194686"/>
                  <a:pt x="242967" y="978257"/>
                </a:cubicBezTo>
                <a:cubicBezTo>
                  <a:pt x="187934" y="761828"/>
                  <a:pt x="39238" y="184507"/>
                  <a:pt x="8017" y="44807"/>
                </a:cubicBezTo>
                <a:cubicBezTo>
                  <a:pt x="-23204" y="-94893"/>
                  <a:pt x="52996" y="136353"/>
                  <a:pt x="55642" y="140057"/>
                </a:cubicBezTo>
                <a:cubicBezTo>
                  <a:pt x="58288" y="143761"/>
                  <a:pt x="18600" y="105132"/>
                  <a:pt x="14367" y="10830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1" name="フリーフォーム 1370">
            <a:extLst>
              <a:ext uri="{FF2B5EF4-FFF2-40B4-BE49-F238E27FC236}">
                <a16:creationId xmlns:a16="http://schemas.microsoft.com/office/drawing/2014/main" id="{ECBD2910-5FE3-3B34-E20D-D806B4AE4A2A}"/>
              </a:ext>
            </a:extLst>
          </p:cNvPr>
          <p:cNvSpPr/>
          <p:nvPr/>
        </p:nvSpPr>
        <p:spPr>
          <a:xfrm>
            <a:off x="1453034" y="5493936"/>
            <a:ext cx="150357" cy="1269990"/>
          </a:xfrm>
          <a:custGeom>
            <a:avLst/>
            <a:gdLst>
              <a:gd name="connsiteX0" fmla="*/ 150341 w 150357"/>
              <a:gd name="connsiteY0" fmla="*/ 5164 h 1269990"/>
              <a:gd name="connsiteX1" fmla="*/ 7466 w 150357"/>
              <a:gd name="connsiteY1" fmla="*/ 700489 h 1269990"/>
              <a:gd name="connsiteX2" fmla="*/ 20166 w 150357"/>
              <a:gd name="connsiteY2" fmla="*/ 897339 h 1269990"/>
              <a:gd name="connsiteX3" fmla="*/ 20166 w 150357"/>
              <a:gd name="connsiteY3" fmla="*/ 824314 h 1269990"/>
              <a:gd name="connsiteX4" fmla="*/ 16991 w 150357"/>
              <a:gd name="connsiteY4" fmla="*/ 1268814 h 1269990"/>
              <a:gd name="connsiteX5" fmla="*/ 13816 w 150357"/>
              <a:gd name="connsiteY5" fmla="*/ 929089 h 1269990"/>
              <a:gd name="connsiteX6" fmla="*/ 23341 w 150357"/>
              <a:gd name="connsiteY6" fmla="*/ 205189 h 1269990"/>
              <a:gd name="connsiteX7" fmla="*/ 16991 w 150357"/>
              <a:gd name="connsiteY7" fmla="*/ 373464 h 1269990"/>
              <a:gd name="connsiteX8" fmla="*/ 150341 w 150357"/>
              <a:gd name="connsiteY8" fmla="*/ 5164 h 1269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357" h="1269990">
                <a:moveTo>
                  <a:pt x="150341" y="5164"/>
                </a:moveTo>
                <a:cubicBezTo>
                  <a:pt x="148754" y="59668"/>
                  <a:pt x="29162" y="551793"/>
                  <a:pt x="7466" y="700489"/>
                </a:cubicBezTo>
                <a:cubicBezTo>
                  <a:pt x="-14230" y="849185"/>
                  <a:pt x="18049" y="876702"/>
                  <a:pt x="20166" y="897339"/>
                </a:cubicBezTo>
                <a:cubicBezTo>
                  <a:pt x="22283" y="917976"/>
                  <a:pt x="20695" y="762402"/>
                  <a:pt x="20166" y="824314"/>
                </a:cubicBezTo>
                <a:cubicBezTo>
                  <a:pt x="19637" y="886226"/>
                  <a:pt x="18049" y="1251352"/>
                  <a:pt x="16991" y="1268814"/>
                </a:cubicBezTo>
                <a:cubicBezTo>
                  <a:pt x="15933" y="1286276"/>
                  <a:pt x="12758" y="1106360"/>
                  <a:pt x="13816" y="929089"/>
                </a:cubicBezTo>
                <a:cubicBezTo>
                  <a:pt x="14874" y="751818"/>
                  <a:pt x="22812" y="297793"/>
                  <a:pt x="23341" y="205189"/>
                </a:cubicBezTo>
                <a:cubicBezTo>
                  <a:pt x="23870" y="112585"/>
                  <a:pt x="-5234" y="402039"/>
                  <a:pt x="16991" y="373464"/>
                </a:cubicBezTo>
                <a:cubicBezTo>
                  <a:pt x="39216" y="344889"/>
                  <a:pt x="151928" y="-49340"/>
                  <a:pt x="150341" y="516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2" name="フリーフォーム 1371">
            <a:extLst>
              <a:ext uri="{FF2B5EF4-FFF2-40B4-BE49-F238E27FC236}">
                <a16:creationId xmlns:a16="http://schemas.microsoft.com/office/drawing/2014/main" id="{F6A86CA4-F3F4-DD19-8D88-33EF91F8474E}"/>
              </a:ext>
            </a:extLst>
          </p:cNvPr>
          <p:cNvSpPr/>
          <p:nvPr/>
        </p:nvSpPr>
        <p:spPr>
          <a:xfrm>
            <a:off x="-23591" y="6613440"/>
            <a:ext cx="1556963" cy="133686"/>
          </a:xfrm>
          <a:custGeom>
            <a:avLst/>
            <a:gdLst>
              <a:gd name="connsiteX0" fmla="*/ 1366 w 1556963"/>
              <a:gd name="connsiteY0" fmla="*/ 133435 h 133686"/>
              <a:gd name="connsiteX1" fmla="*/ 436341 w 1556963"/>
              <a:gd name="connsiteY1" fmla="*/ 50885 h 133686"/>
              <a:gd name="connsiteX2" fmla="*/ 436341 w 1556963"/>
              <a:gd name="connsiteY2" fmla="*/ 85810 h 133686"/>
              <a:gd name="connsiteX3" fmla="*/ 804641 w 1556963"/>
              <a:gd name="connsiteY3" fmla="*/ 9610 h 133686"/>
              <a:gd name="connsiteX4" fmla="*/ 769716 w 1556963"/>
              <a:gd name="connsiteY4" fmla="*/ 25485 h 133686"/>
              <a:gd name="connsiteX5" fmla="*/ 1172941 w 1556963"/>
              <a:gd name="connsiteY5" fmla="*/ 50885 h 133686"/>
              <a:gd name="connsiteX6" fmla="*/ 1125316 w 1556963"/>
              <a:gd name="connsiteY6" fmla="*/ 12785 h 133686"/>
              <a:gd name="connsiteX7" fmla="*/ 1547591 w 1556963"/>
              <a:gd name="connsiteY7" fmla="*/ 114385 h 133686"/>
              <a:gd name="connsiteX8" fmla="*/ 1385666 w 1556963"/>
              <a:gd name="connsiteY8" fmla="*/ 63585 h 133686"/>
              <a:gd name="connsiteX9" fmla="*/ 1014191 w 1556963"/>
              <a:gd name="connsiteY9" fmla="*/ 28660 h 133686"/>
              <a:gd name="connsiteX10" fmla="*/ 623666 w 1556963"/>
              <a:gd name="connsiteY10" fmla="*/ 12785 h 133686"/>
              <a:gd name="connsiteX11" fmla="*/ 769716 w 1556963"/>
              <a:gd name="connsiteY11" fmla="*/ 85 h 133686"/>
              <a:gd name="connsiteX12" fmla="*/ 315691 w 1556963"/>
              <a:gd name="connsiteY12" fmla="*/ 19135 h 133686"/>
              <a:gd name="connsiteX13" fmla="*/ 1366 w 1556963"/>
              <a:gd name="connsiteY13" fmla="*/ 133435 h 13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56963" h="133686">
                <a:moveTo>
                  <a:pt x="1366" y="133435"/>
                </a:moveTo>
                <a:cubicBezTo>
                  <a:pt x="21474" y="138727"/>
                  <a:pt x="363845" y="58822"/>
                  <a:pt x="436341" y="50885"/>
                </a:cubicBezTo>
                <a:cubicBezTo>
                  <a:pt x="508837" y="42948"/>
                  <a:pt x="374958" y="92689"/>
                  <a:pt x="436341" y="85810"/>
                </a:cubicBezTo>
                <a:cubicBezTo>
                  <a:pt x="497724" y="78931"/>
                  <a:pt x="749079" y="19664"/>
                  <a:pt x="804641" y="9610"/>
                </a:cubicBezTo>
                <a:cubicBezTo>
                  <a:pt x="860204" y="-444"/>
                  <a:pt x="708333" y="18606"/>
                  <a:pt x="769716" y="25485"/>
                </a:cubicBezTo>
                <a:cubicBezTo>
                  <a:pt x="831099" y="32364"/>
                  <a:pt x="1113674" y="53002"/>
                  <a:pt x="1172941" y="50885"/>
                </a:cubicBezTo>
                <a:cubicBezTo>
                  <a:pt x="1232208" y="48768"/>
                  <a:pt x="1062874" y="2202"/>
                  <a:pt x="1125316" y="12785"/>
                </a:cubicBezTo>
                <a:cubicBezTo>
                  <a:pt x="1187758" y="23368"/>
                  <a:pt x="1504199" y="105918"/>
                  <a:pt x="1547591" y="114385"/>
                </a:cubicBezTo>
                <a:cubicBezTo>
                  <a:pt x="1590983" y="122852"/>
                  <a:pt x="1474566" y="77873"/>
                  <a:pt x="1385666" y="63585"/>
                </a:cubicBezTo>
                <a:cubicBezTo>
                  <a:pt x="1296766" y="49297"/>
                  <a:pt x="1141191" y="37127"/>
                  <a:pt x="1014191" y="28660"/>
                </a:cubicBezTo>
                <a:cubicBezTo>
                  <a:pt x="887191" y="20193"/>
                  <a:pt x="664412" y="17547"/>
                  <a:pt x="623666" y="12785"/>
                </a:cubicBezTo>
                <a:cubicBezTo>
                  <a:pt x="582920" y="8023"/>
                  <a:pt x="821045" y="-973"/>
                  <a:pt x="769716" y="85"/>
                </a:cubicBezTo>
                <a:cubicBezTo>
                  <a:pt x="718387" y="1143"/>
                  <a:pt x="443749" y="-4678"/>
                  <a:pt x="315691" y="19135"/>
                </a:cubicBezTo>
                <a:cubicBezTo>
                  <a:pt x="187633" y="42948"/>
                  <a:pt x="-18742" y="128143"/>
                  <a:pt x="1366" y="13343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3" name="フリーフォーム 1372">
            <a:extLst>
              <a:ext uri="{FF2B5EF4-FFF2-40B4-BE49-F238E27FC236}">
                <a16:creationId xmlns:a16="http://schemas.microsoft.com/office/drawing/2014/main" id="{7224F8C1-2F32-59A6-7985-50E87A1AF178}"/>
              </a:ext>
            </a:extLst>
          </p:cNvPr>
          <p:cNvSpPr/>
          <p:nvPr/>
        </p:nvSpPr>
        <p:spPr>
          <a:xfrm>
            <a:off x="19025" y="6171698"/>
            <a:ext cx="1453538" cy="581881"/>
          </a:xfrm>
          <a:custGeom>
            <a:avLst/>
            <a:gdLst>
              <a:gd name="connsiteX0" fmla="*/ 25 w 1453538"/>
              <a:gd name="connsiteY0" fmla="*/ 467227 h 581881"/>
              <a:gd name="connsiteX1" fmla="*/ 117500 w 1453538"/>
              <a:gd name="connsiteY1" fmla="*/ 57652 h 581881"/>
              <a:gd name="connsiteX2" fmla="*/ 177825 w 1453538"/>
              <a:gd name="connsiteY2" fmla="*/ 124327 h 581881"/>
              <a:gd name="connsiteX3" fmla="*/ 403250 w 1453538"/>
              <a:gd name="connsiteY3" fmla="*/ 391027 h 581881"/>
              <a:gd name="connsiteX4" fmla="*/ 552475 w 1453538"/>
              <a:gd name="connsiteY4" fmla="*/ 130677 h 581881"/>
              <a:gd name="connsiteX5" fmla="*/ 914425 w 1453538"/>
              <a:gd name="connsiteY5" fmla="*/ 397377 h 581881"/>
              <a:gd name="connsiteX6" fmla="*/ 920775 w 1453538"/>
              <a:gd name="connsiteY6" fmla="*/ 270377 h 581881"/>
              <a:gd name="connsiteX7" fmla="*/ 1044600 w 1453538"/>
              <a:gd name="connsiteY7" fmla="*/ 445002 h 581881"/>
              <a:gd name="connsiteX8" fmla="*/ 1003325 w 1453538"/>
              <a:gd name="connsiteY8" fmla="*/ 502 h 581881"/>
              <a:gd name="connsiteX9" fmla="*/ 1406550 w 1453538"/>
              <a:gd name="connsiteY9" fmla="*/ 546602 h 581881"/>
              <a:gd name="connsiteX10" fmla="*/ 1387500 w 1453538"/>
              <a:gd name="connsiteY10" fmla="*/ 476752 h 581881"/>
              <a:gd name="connsiteX11" fmla="*/ 889025 w 1453538"/>
              <a:gd name="connsiteY11" fmla="*/ 60827 h 581881"/>
              <a:gd name="connsiteX12" fmla="*/ 828700 w 1453538"/>
              <a:gd name="connsiteY12" fmla="*/ 371977 h 581881"/>
              <a:gd name="connsiteX13" fmla="*/ 266725 w 1453538"/>
              <a:gd name="connsiteY13" fmla="*/ 127502 h 581881"/>
              <a:gd name="connsiteX14" fmla="*/ 215925 w 1453538"/>
              <a:gd name="connsiteY14" fmla="*/ 111627 h 581881"/>
              <a:gd name="connsiteX15" fmla="*/ 107975 w 1453538"/>
              <a:gd name="connsiteY15" fmla="*/ 124327 h 581881"/>
              <a:gd name="connsiteX16" fmla="*/ 25 w 1453538"/>
              <a:gd name="connsiteY16" fmla="*/ 467227 h 581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53538" h="581881">
                <a:moveTo>
                  <a:pt x="25" y="467227"/>
                </a:moveTo>
                <a:cubicBezTo>
                  <a:pt x="1612" y="456115"/>
                  <a:pt x="87867" y="114802"/>
                  <a:pt x="117500" y="57652"/>
                </a:cubicBezTo>
                <a:cubicBezTo>
                  <a:pt x="147133" y="502"/>
                  <a:pt x="130200" y="68765"/>
                  <a:pt x="177825" y="124327"/>
                </a:cubicBezTo>
                <a:cubicBezTo>
                  <a:pt x="225450" y="179889"/>
                  <a:pt x="340808" y="389969"/>
                  <a:pt x="403250" y="391027"/>
                </a:cubicBezTo>
                <a:cubicBezTo>
                  <a:pt x="465692" y="392085"/>
                  <a:pt x="467279" y="129619"/>
                  <a:pt x="552475" y="130677"/>
                </a:cubicBezTo>
                <a:cubicBezTo>
                  <a:pt x="637671" y="131735"/>
                  <a:pt x="853042" y="374094"/>
                  <a:pt x="914425" y="397377"/>
                </a:cubicBezTo>
                <a:cubicBezTo>
                  <a:pt x="975808" y="420660"/>
                  <a:pt x="899079" y="262440"/>
                  <a:pt x="920775" y="270377"/>
                </a:cubicBezTo>
                <a:cubicBezTo>
                  <a:pt x="942471" y="278314"/>
                  <a:pt x="1030842" y="489981"/>
                  <a:pt x="1044600" y="445002"/>
                </a:cubicBezTo>
                <a:cubicBezTo>
                  <a:pt x="1058358" y="400023"/>
                  <a:pt x="943000" y="-16431"/>
                  <a:pt x="1003325" y="502"/>
                </a:cubicBezTo>
                <a:cubicBezTo>
                  <a:pt x="1063650" y="17435"/>
                  <a:pt x="1342521" y="467227"/>
                  <a:pt x="1406550" y="546602"/>
                </a:cubicBezTo>
                <a:cubicBezTo>
                  <a:pt x="1470579" y="625977"/>
                  <a:pt x="1473754" y="557714"/>
                  <a:pt x="1387500" y="476752"/>
                </a:cubicBezTo>
                <a:cubicBezTo>
                  <a:pt x="1301246" y="395790"/>
                  <a:pt x="982158" y="78290"/>
                  <a:pt x="889025" y="60827"/>
                </a:cubicBezTo>
                <a:cubicBezTo>
                  <a:pt x="795892" y="43364"/>
                  <a:pt x="932417" y="360865"/>
                  <a:pt x="828700" y="371977"/>
                </a:cubicBezTo>
                <a:cubicBezTo>
                  <a:pt x="724983" y="383089"/>
                  <a:pt x="368854" y="170894"/>
                  <a:pt x="266725" y="127502"/>
                </a:cubicBezTo>
                <a:cubicBezTo>
                  <a:pt x="164596" y="84110"/>
                  <a:pt x="242383" y="112156"/>
                  <a:pt x="215925" y="111627"/>
                </a:cubicBezTo>
                <a:cubicBezTo>
                  <a:pt x="189467" y="111098"/>
                  <a:pt x="145546" y="63473"/>
                  <a:pt x="107975" y="124327"/>
                </a:cubicBezTo>
                <a:cubicBezTo>
                  <a:pt x="70404" y="185181"/>
                  <a:pt x="-1562" y="478339"/>
                  <a:pt x="25" y="46722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4" name="フリーフォーム 1373">
            <a:extLst>
              <a:ext uri="{FF2B5EF4-FFF2-40B4-BE49-F238E27FC236}">
                <a16:creationId xmlns:a16="http://schemas.microsoft.com/office/drawing/2014/main" id="{C0B60557-35E9-1C0C-1A8B-237D860D1DBC}"/>
              </a:ext>
            </a:extLst>
          </p:cNvPr>
          <p:cNvSpPr/>
          <p:nvPr/>
        </p:nvSpPr>
        <p:spPr>
          <a:xfrm>
            <a:off x="-11700" y="5499947"/>
            <a:ext cx="1449213" cy="996925"/>
          </a:xfrm>
          <a:custGeom>
            <a:avLst/>
            <a:gdLst>
              <a:gd name="connsiteX0" fmla="*/ 24400 w 1449213"/>
              <a:gd name="connsiteY0" fmla="*/ 456353 h 996925"/>
              <a:gd name="connsiteX1" fmla="*/ 424450 w 1449213"/>
              <a:gd name="connsiteY1" fmla="*/ 103928 h 996925"/>
              <a:gd name="connsiteX2" fmla="*/ 868950 w 1449213"/>
              <a:gd name="connsiteY2" fmla="*/ 59478 h 996925"/>
              <a:gd name="connsiteX3" fmla="*/ 888000 w 1449213"/>
              <a:gd name="connsiteY3" fmla="*/ 43603 h 996925"/>
              <a:gd name="connsiteX4" fmla="*/ 1427750 w 1449213"/>
              <a:gd name="connsiteY4" fmla="*/ 672253 h 996925"/>
              <a:gd name="connsiteX5" fmla="*/ 1348375 w 1449213"/>
              <a:gd name="connsiteY5" fmla="*/ 713528 h 996925"/>
              <a:gd name="connsiteX6" fmla="*/ 1411875 w 1449213"/>
              <a:gd name="connsiteY6" fmla="*/ 919903 h 996925"/>
              <a:gd name="connsiteX7" fmla="*/ 875300 w 1449213"/>
              <a:gd name="connsiteY7" fmla="*/ 669078 h 996925"/>
              <a:gd name="connsiteX8" fmla="*/ 859425 w 1449213"/>
              <a:gd name="connsiteY8" fmla="*/ 923078 h 996925"/>
              <a:gd name="connsiteX9" fmla="*/ 294275 w 1449213"/>
              <a:gd name="connsiteY9" fmla="*/ 684953 h 996925"/>
              <a:gd name="connsiteX10" fmla="*/ 5350 w 1449213"/>
              <a:gd name="connsiteY10" fmla="*/ 996103 h 996925"/>
              <a:gd name="connsiteX11" fmla="*/ 126000 w 1449213"/>
              <a:gd name="connsiteY11" fmla="*/ 570653 h 996925"/>
              <a:gd name="connsiteX12" fmla="*/ 49800 w 1449213"/>
              <a:gd name="connsiteY12" fmla="*/ 669078 h 996925"/>
              <a:gd name="connsiteX13" fmla="*/ 24400 w 1449213"/>
              <a:gd name="connsiteY13" fmla="*/ 456353 h 99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9213" h="996925">
                <a:moveTo>
                  <a:pt x="24400" y="456353"/>
                </a:moveTo>
                <a:cubicBezTo>
                  <a:pt x="86842" y="362161"/>
                  <a:pt x="283692" y="170074"/>
                  <a:pt x="424450" y="103928"/>
                </a:cubicBezTo>
                <a:cubicBezTo>
                  <a:pt x="565208" y="37782"/>
                  <a:pt x="791692" y="69532"/>
                  <a:pt x="868950" y="59478"/>
                </a:cubicBezTo>
                <a:cubicBezTo>
                  <a:pt x="946208" y="49424"/>
                  <a:pt x="794867" y="-58526"/>
                  <a:pt x="888000" y="43603"/>
                </a:cubicBezTo>
                <a:cubicBezTo>
                  <a:pt x="981133" y="145732"/>
                  <a:pt x="1351021" y="560599"/>
                  <a:pt x="1427750" y="672253"/>
                </a:cubicBezTo>
                <a:cubicBezTo>
                  <a:pt x="1504479" y="783907"/>
                  <a:pt x="1351021" y="672253"/>
                  <a:pt x="1348375" y="713528"/>
                </a:cubicBezTo>
                <a:cubicBezTo>
                  <a:pt x="1345729" y="754803"/>
                  <a:pt x="1490721" y="927311"/>
                  <a:pt x="1411875" y="919903"/>
                </a:cubicBezTo>
                <a:cubicBezTo>
                  <a:pt x="1333029" y="912495"/>
                  <a:pt x="967375" y="668549"/>
                  <a:pt x="875300" y="669078"/>
                </a:cubicBezTo>
                <a:cubicBezTo>
                  <a:pt x="783225" y="669607"/>
                  <a:pt x="956263" y="920432"/>
                  <a:pt x="859425" y="923078"/>
                </a:cubicBezTo>
                <a:cubicBezTo>
                  <a:pt x="762588" y="925724"/>
                  <a:pt x="436621" y="672782"/>
                  <a:pt x="294275" y="684953"/>
                </a:cubicBezTo>
                <a:cubicBezTo>
                  <a:pt x="151929" y="697124"/>
                  <a:pt x="33396" y="1015153"/>
                  <a:pt x="5350" y="996103"/>
                </a:cubicBezTo>
                <a:cubicBezTo>
                  <a:pt x="-22696" y="977053"/>
                  <a:pt x="118592" y="625157"/>
                  <a:pt x="126000" y="570653"/>
                </a:cubicBezTo>
                <a:cubicBezTo>
                  <a:pt x="133408" y="516149"/>
                  <a:pt x="61971" y="683895"/>
                  <a:pt x="49800" y="669078"/>
                </a:cubicBezTo>
                <a:cubicBezTo>
                  <a:pt x="37629" y="654261"/>
                  <a:pt x="-38042" y="550545"/>
                  <a:pt x="24400" y="45635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5" name="フリーフォーム 1374">
            <a:extLst>
              <a:ext uri="{FF2B5EF4-FFF2-40B4-BE49-F238E27FC236}">
                <a16:creationId xmlns:a16="http://schemas.microsoft.com/office/drawing/2014/main" id="{85825628-1953-6A75-E305-7B18B8BE91C5}"/>
              </a:ext>
            </a:extLst>
          </p:cNvPr>
          <p:cNvSpPr/>
          <p:nvPr/>
        </p:nvSpPr>
        <p:spPr>
          <a:xfrm>
            <a:off x="865415" y="4692132"/>
            <a:ext cx="601631" cy="905823"/>
          </a:xfrm>
          <a:custGeom>
            <a:avLst/>
            <a:gdLst>
              <a:gd name="connsiteX0" fmla="*/ 163285 w 601631"/>
              <a:gd name="connsiteY0" fmla="*/ 518 h 905823"/>
              <a:gd name="connsiteX1" fmla="*/ 214085 w 601631"/>
              <a:gd name="connsiteY1" fmla="*/ 130693 h 905823"/>
              <a:gd name="connsiteX2" fmla="*/ 20410 w 601631"/>
              <a:gd name="connsiteY2" fmla="*/ 248168 h 905823"/>
              <a:gd name="connsiteX3" fmla="*/ 182335 w 601631"/>
              <a:gd name="connsiteY3" fmla="*/ 378343 h 905823"/>
              <a:gd name="connsiteX4" fmla="*/ 153760 w 601631"/>
              <a:gd name="connsiteY4" fmla="*/ 387868 h 905823"/>
              <a:gd name="connsiteX5" fmla="*/ 363310 w 601631"/>
              <a:gd name="connsiteY5" fmla="*/ 540268 h 905823"/>
              <a:gd name="connsiteX6" fmla="*/ 233135 w 601631"/>
              <a:gd name="connsiteY6" fmla="*/ 476768 h 905823"/>
              <a:gd name="connsiteX7" fmla="*/ 442685 w 601631"/>
              <a:gd name="connsiteY7" fmla="*/ 692668 h 905823"/>
              <a:gd name="connsiteX8" fmla="*/ 601435 w 601631"/>
              <a:gd name="connsiteY8" fmla="*/ 905393 h 905823"/>
              <a:gd name="connsiteX9" fmla="*/ 410935 w 601631"/>
              <a:gd name="connsiteY9" fmla="*/ 635518 h 905823"/>
              <a:gd name="connsiteX10" fmla="*/ 77560 w 601631"/>
              <a:gd name="connsiteY10" fmla="*/ 343418 h 905823"/>
              <a:gd name="connsiteX11" fmla="*/ 7710 w 601631"/>
              <a:gd name="connsiteY11" fmla="*/ 244993 h 905823"/>
              <a:gd name="connsiteX12" fmla="*/ 207735 w 601631"/>
              <a:gd name="connsiteY12" fmla="*/ 181493 h 905823"/>
              <a:gd name="connsiteX13" fmla="*/ 163285 w 601631"/>
              <a:gd name="connsiteY13" fmla="*/ 518 h 905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01631" h="905823">
                <a:moveTo>
                  <a:pt x="163285" y="518"/>
                </a:moveTo>
                <a:cubicBezTo>
                  <a:pt x="164343" y="-7949"/>
                  <a:pt x="237897" y="89418"/>
                  <a:pt x="214085" y="130693"/>
                </a:cubicBezTo>
                <a:cubicBezTo>
                  <a:pt x="190273" y="171968"/>
                  <a:pt x="25702" y="206893"/>
                  <a:pt x="20410" y="248168"/>
                </a:cubicBezTo>
                <a:cubicBezTo>
                  <a:pt x="15118" y="289443"/>
                  <a:pt x="160110" y="355060"/>
                  <a:pt x="182335" y="378343"/>
                </a:cubicBezTo>
                <a:cubicBezTo>
                  <a:pt x="204560" y="401626"/>
                  <a:pt x="123597" y="360881"/>
                  <a:pt x="153760" y="387868"/>
                </a:cubicBezTo>
                <a:cubicBezTo>
                  <a:pt x="183923" y="414856"/>
                  <a:pt x="350081" y="525451"/>
                  <a:pt x="363310" y="540268"/>
                </a:cubicBezTo>
                <a:cubicBezTo>
                  <a:pt x="376539" y="555085"/>
                  <a:pt x="219906" y="451368"/>
                  <a:pt x="233135" y="476768"/>
                </a:cubicBezTo>
                <a:cubicBezTo>
                  <a:pt x="246364" y="502168"/>
                  <a:pt x="381302" y="621231"/>
                  <a:pt x="442685" y="692668"/>
                </a:cubicBezTo>
                <a:cubicBezTo>
                  <a:pt x="504068" y="764106"/>
                  <a:pt x="606727" y="914918"/>
                  <a:pt x="601435" y="905393"/>
                </a:cubicBezTo>
                <a:cubicBezTo>
                  <a:pt x="596143" y="895868"/>
                  <a:pt x="498247" y="729180"/>
                  <a:pt x="410935" y="635518"/>
                </a:cubicBezTo>
                <a:cubicBezTo>
                  <a:pt x="323623" y="541856"/>
                  <a:pt x="144764" y="408506"/>
                  <a:pt x="77560" y="343418"/>
                </a:cubicBezTo>
                <a:cubicBezTo>
                  <a:pt x="10356" y="278330"/>
                  <a:pt x="-13986" y="271980"/>
                  <a:pt x="7710" y="244993"/>
                </a:cubicBezTo>
                <a:cubicBezTo>
                  <a:pt x="29406" y="218006"/>
                  <a:pt x="181806" y="219064"/>
                  <a:pt x="207735" y="181493"/>
                </a:cubicBezTo>
                <a:cubicBezTo>
                  <a:pt x="233664" y="143922"/>
                  <a:pt x="162227" y="8985"/>
                  <a:pt x="163285" y="51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6" name="フリーフォーム 1375">
            <a:extLst>
              <a:ext uri="{FF2B5EF4-FFF2-40B4-BE49-F238E27FC236}">
                <a16:creationId xmlns:a16="http://schemas.microsoft.com/office/drawing/2014/main" id="{8D99D834-ED23-5098-8308-745EA17F8018}"/>
              </a:ext>
            </a:extLst>
          </p:cNvPr>
          <p:cNvSpPr/>
          <p:nvPr/>
        </p:nvSpPr>
        <p:spPr>
          <a:xfrm>
            <a:off x="1986728" y="4130671"/>
            <a:ext cx="303082" cy="700452"/>
          </a:xfrm>
          <a:custGeom>
            <a:avLst/>
            <a:gdLst>
              <a:gd name="connsiteX0" fmla="*/ 302447 w 303082"/>
              <a:gd name="connsiteY0" fmla="*/ 4 h 700452"/>
              <a:gd name="connsiteX1" fmla="*/ 89722 w 303082"/>
              <a:gd name="connsiteY1" fmla="*/ 241304 h 700452"/>
              <a:gd name="connsiteX2" fmla="*/ 130997 w 303082"/>
              <a:gd name="connsiteY2" fmla="*/ 374654 h 700452"/>
              <a:gd name="connsiteX3" fmla="*/ 42097 w 303082"/>
              <a:gd name="connsiteY3" fmla="*/ 327029 h 700452"/>
              <a:gd name="connsiteX4" fmla="*/ 197672 w 303082"/>
              <a:gd name="connsiteY4" fmla="*/ 698504 h 700452"/>
              <a:gd name="connsiteX5" fmla="*/ 64322 w 303082"/>
              <a:gd name="connsiteY5" fmla="*/ 463554 h 700452"/>
              <a:gd name="connsiteX6" fmla="*/ 822 w 303082"/>
              <a:gd name="connsiteY6" fmla="*/ 247654 h 700452"/>
              <a:gd name="connsiteX7" fmla="*/ 105597 w 303082"/>
              <a:gd name="connsiteY7" fmla="*/ 155579 h 700452"/>
              <a:gd name="connsiteX8" fmla="*/ 10347 w 303082"/>
              <a:gd name="connsiteY8" fmla="*/ 247654 h 700452"/>
              <a:gd name="connsiteX9" fmla="*/ 302447 w 303082"/>
              <a:gd name="connsiteY9" fmla="*/ 4 h 700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3082" h="700452">
                <a:moveTo>
                  <a:pt x="302447" y="4"/>
                </a:moveTo>
                <a:cubicBezTo>
                  <a:pt x="315676" y="-1054"/>
                  <a:pt x="118297" y="178862"/>
                  <a:pt x="89722" y="241304"/>
                </a:cubicBezTo>
                <a:cubicBezTo>
                  <a:pt x="61147" y="303746"/>
                  <a:pt x="138934" y="360367"/>
                  <a:pt x="130997" y="374654"/>
                </a:cubicBezTo>
                <a:cubicBezTo>
                  <a:pt x="123060" y="388941"/>
                  <a:pt x="30985" y="273054"/>
                  <a:pt x="42097" y="327029"/>
                </a:cubicBezTo>
                <a:cubicBezTo>
                  <a:pt x="53209" y="381004"/>
                  <a:pt x="193968" y="675750"/>
                  <a:pt x="197672" y="698504"/>
                </a:cubicBezTo>
                <a:cubicBezTo>
                  <a:pt x="201376" y="721258"/>
                  <a:pt x="97130" y="538696"/>
                  <a:pt x="64322" y="463554"/>
                </a:cubicBezTo>
                <a:cubicBezTo>
                  <a:pt x="31514" y="388412"/>
                  <a:pt x="-6057" y="298983"/>
                  <a:pt x="822" y="247654"/>
                </a:cubicBezTo>
                <a:cubicBezTo>
                  <a:pt x="7701" y="196325"/>
                  <a:pt x="104010" y="155579"/>
                  <a:pt x="105597" y="155579"/>
                </a:cubicBezTo>
                <a:cubicBezTo>
                  <a:pt x="107184" y="155579"/>
                  <a:pt x="-20345" y="268821"/>
                  <a:pt x="10347" y="247654"/>
                </a:cubicBezTo>
                <a:cubicBezTo>
                  <a:pt x="41039" y="226487"/>
                  <a:pt x="289218" y="1062"/>
                  <a:pt x="302447" y="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7" name="フリーフォーム 1376">
            <a:extLst>
              <a:ext uri="{FF2B5EF4-FFF2-40B4-BE49-F238E27FC236}">
                <a16:creationId xmlns:a16="http://schemas.microsoft.com/office/drawing/2014/main" id="{21A1AC3B-3E0E-3C8D-7E27-AC79BC695F15}"/>
              </a:ext>
            </a:extLst>
          </p:cNvPr>
          <p:cNvSpPr/>
          <p:nvPr/>
        </p:nvSpPr>
        <p:spPr>
          <a:xfrm>
            <a:off x="1356897" y="4527482"/>
            <a:ext cx="220644" cy="1054076"/>
          </a:xfrm>
          <a:custGeom>
            <a:avLst/>
            <a:gdLst>
              <a:gd name="connsiteX0" fmla="*/ 148053 w 220644"/>
              <a:gd name="connsiteY0" fmla="*/ 68 h 1054076"/>
              <a:gd name="connsiteX1" fmla="*/ 75028 w 220644"/>
              <a:gd name="connsiteY1" fmla="*/ 76268 h 1054076"/>
              <a:gd name="connsiteX2" fmla="*/ 55978 w 220644"/>
              <a:gd name="connsiteY2" fmla="*/ 295343 h 1054076"/>
              <a:gd name="connsiteX3" fmla="*/ 17878 w 220644"/>
              <a:gd name="connsiteY3" fmla="*/ 171518 h 1054076"/>
              <a:gd name="connsiteX4" fmla="*/ 217903 w 220644"/>
              <a:gd name="connsiteY4" fmla="*/ 1035118 h 1054076"/>
              <a:gd name="connsiteX5" fmla="*/ 125828 w 220644"/>
              <a:gd name="connsiteY5" fmla="*/ 717618 h 1054076"/>
              <a:gd name="connsiteX6" fmla="*/ 8353 w 220644"/>
              <a:gd name="connsiteY6" fmla="*/ 133418 h 1054076"/>
              <a:gd name="connsiteX7" fmla="*/ 11528 w 220644"/>
              <a:gd name="connsiteY7" fmla="*/ 123893 h 1054076"/>
              <a:gd name="connsiteX8" fmla="*/ 27403 w 220644"/>
              <a:gd name="connsiteY8" fmla="*/ 63568 h 1054076"/>
              <a:gd name="connsiteX9" fmla="*/ 148053 w 220644"/>
              <a:gd name="connsiteY9" fmla="*/ 68 h 1054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644" h="1054076">
                <a:moveTo>
                  <a:pt x="148053" y="68"/>
                </a:moveTo>
                <a:cubicBezTo>
                  <a:pt x="155990" y="2185"/>
                  <a:pt x="90374" y="27055"/>
                  <a:pt x="75028" y="76268"/>
                </a:cubicBezTo>
                <a:cubicBezTo>
                  <a:pt x="59682" y="125481"/>
                  <a:pt x="65503" y="279468"/>
                  <a:pt x="55978" y="295343"/>
                </a:cubicBezTo>
                <a:cubicBezTo>
                  <a:pt x="46453" y="311218"/>
                  <a:pt x="-9110" y="48222"/>
                  <a:pt x="17878" y="171518"/>
                </a:cubicBezTo>
                <a:cubicBezTo>
                  <a:pt x="44866" y="294814"/>
                  <a:pt x="199911" y="944101"/>
                  <a:pt x="217903" y="1035118"/>
                </a:cubicBezTo>
                <a:cubicBezTo>
                  <a:pt x="235895" y="1126135"/>
                  <a:pt x="160753" y="867901"/>
                  <a:pt x="125828" y="717618"/>
                </a:cubicBezTo>
                <a:cubicBezTo>
                  <a:pt x="90903" y="567335"/>
                  <a:pt x="27403" y="232372"/>
                  <a:pt x="8353" y="133418"/>
                </a:cubicBezTo>
                <a:cubicBezTo>
                  <a:pt x="-10697" y="34464"/>
                  <a:pt x="8353" y="135535"/>
                  <a:pt x="11528" y="123893"/>
                </a:cubicBezTo>
                <a:cubicBezTo>
                  <a:pt x="14703" y="112251"/>
                  <a:pt x="1474" y="81560"/>
                  <a:pt x="27403" y="63568"/>
                </a:cubicBezTo>
                <a:cubicBezTo>
                  <a:pt x="53332" y="45576"/>
                  <a:pt x="140116" y="-2049"/>
                  <a:pt x="148053" y="6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8" name="フリーフォーム 1377">
            <a:extLst>
              <a:ext uri="{FF2B5EF4-FFF2-40B4-BE49-F238E27FC236}">
                <a16:creationId xmlns:a16="http://schemas.microsoft.com/office/drawing/2014/main" id="{E9753030-5A6F-9BFB-2E37-B95D931C032D}"/>
              </a:ext>
            </a:extLst>
          </p:cNvPr>
          <p:cNvSpPr/>
          <p:nvPr/>
        </p:nvSpPr>
        <p:spPr>
          <a:xfrm>
            <a:off x="1745417" y="5913840"/>
            <a:ext cx="404957" cy="1607314"/>
          </a:xfrm>
          <a:custGeom>
            <a:avLst/>
            <a:gdLst>
              <a:gd name="connsiteX0" fmla="*/ 404058 w 404957"/>
              <a:gd name="connsiteY0" fmla="*/ 10710 h 1607314"/>
              <a:gd name="connsiteX1" fmla="*/ 121483 w 404957"/>
              <a:gd name="connsiteY1" fmla="*/ 1109260 h 1607314"/>
              <a:gd name="connsiteX2" fmla="*/ 115133 w 404957"/>
              <a:gd name="connsiteY2" fmla="*/ 1087035 h 1607314"/>
              <a:gd name="connsiteX3" fmla="*/ 10358 w 404957"/>
              <a:gd name="connsiteY3" fmla="*/ 1598210 h 1607314"/>
              <a:gd name="connsiteX4" fmla="*/ 32583 w 404957"/>
              <a:gd name="connsiteY4" fmla="*/ 1337860 h 1607314"/>
              <a:gd name="connsiteX5" fmla="*/ 264358 w 404957"/>
              <a:gd name="connsiteY5" fmla="*/ 413935 h 1607314"/>
              <a:gd name="connsiteX6" fmla="*/ 213558 w 404957"/>
              <a:gd name="connsiteY6" fmla="*/ 540935 h 1607314"/>
              <a:gd name="connsiteX7" fmla="*/ 404058 w 404957"/>
              <a:gd name="connsiteY7" fmla="*/ 10710 h 160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4957" h="1607314">
                <a:moveTo>
                  <a:pt x="404058" y="10710"/>
                </a:moveTo>
                <a:cubicBezTo>
                  <a:pt x="388712" y="105431"/>
                  <a:pt x="169637" y="929873"/>
                  <a:pt x="121483" y="1109260"/>
                </a:cubicBezTo>
                <a:cubicBezTo>
                  <a:pt x="73329" y="1288647"/>
                  <a:pt x="133654" y="1005543"/>
                  <a:pt x="115133" y="1087035"/>
                </a:cubicBezTo>
                <a:cubicBezTo>
                  <a:pt x="96612" y="1168527"/>
                  <a:pt x="24116" y="1556406"/>
                  <a:pt x="10358" y="1598210"/>
                </a:cubicBezTo>
                <a:cubicBezTo>
                  <a:pt x="-3400" y="1640014"/>
                  <a:pt x="-9750" y="1535239"/>
                  <a:pt x="32583" y="1337860"/>
                </a:cubicBezTo>
                <a:cubicBezTo>
                  <a:pt x="74916" y="1140481"/>
                  <a:pt x="234196" y="546756"/>
                  <a:pt x="264358" y="413935"/>
                </a:cubicBezTo>
                <a:cubicBezTo>
                  <a:pt x="294520" y="281114"/>
                  <a:pt x="193450" y="602847"/>
                  <a:pt x="213558" y="540935"/>
                </a:cubicBezTo>
                <a:cubicBezTo>
                  <a:pt x="233666" y="479023"/>
                  <a:pt x="419404" y="-84011"/>
                  <a:pt x="404058" y="1071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9" name="フリーフォーム 1378">
            <a:extLst>
              <a:ext uri="{FF2B5EF4-FFF2-40B4-BE49-F238E27FC236}">
                <a16:creationId xmlns:a16="http://schemas.microsoft.com/office/drawing/2014/main" id="{11A82205-DA5F-B1A7-A6A0-6A125C715F95}"/>
              </a:ext>
            </a:extLst>
          </p:cNvPr>
          <p:cNvSpPr/>
          <p:nvPr/>
        </p:nvSpPr>
        <p:spPr>
          <a:xfrm>
            <a:off x="1473193" y="6582959"/>
            <a:ext cx="35960" cy="1405540"/>
          </a:xfrm>
          <a:custGeom>
            <a:avLst/>
            <a:gdLst>
              <a:gd name="connsiteX0" fmla="*/ 7 w 35960"/>
              <a:gd name="connsiteY0" fmla="*/ 5166 h 1405540"/>
              <a:gd name="connsiteX1" fmla="*/ 31757 w 35960"/>
              <a:gd name="connsiteY1" fmla="*/ 1370416 h 1405540"/>
              <a:gd name="connsiteX2" fmla="*/ 34932 w 35960"/>
              <a:gd name="connsiteY2" fmla="*/ 919566 h 1405540"/>
              <a:gd name="connsiteX3" fmla="*/ 7 w 35960"/>
              <a:gd name="connsiteY3" fmla="*/ 5166 h 140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60" h="1405540">
                <a:moveTo>
                  <a:pt x="7" y="5166"/>
                </a:moveTo>
                <a:cubicBezTo>
                  <a:pt x="-522" y="80308"/>
                  <a:pt x="25936" y="1218016"/>
                  <a:pt x="31757" y="1370416"/>
                </a:cubicBezTo>
                <a:cubicBezTo>
                  <a:pt x="37578" y="1522816"/>
                  <a:pt x="35990" y="1143403"/>
                  <a:pt x="34932" y="919566"/>
                </a:cubicBezTo>
                <a:cubicBezTo>
                  <a:pt x="33874" y="695729"/>
                  <a:pt x="536" y="-69976"/>
                  <a:pt x="7" y="516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0" name="フリーフォーム 1379">
            <a:extLst>
              <a:ext uri="{FF2B5EF4-FFF2-40B4-BE49-F238E27FC236}">
                <a16:creationId xmlns:a16="http://schemas.microsoft.com/office/drawing/2014/main" id="{2FBB3C1F-4B2D-F074-A2D2-916C716FBF05}"/>
              </a:ext>
            </a:extLst>
          </p:cNvPr>
          <p:cNvSpPr/>
          <p:nvPr/>
        </p:nvSpPr>
        <p:spPr>
          <a:xfrm>
            <a:off x="1457222" y="7016246"/>
            <a:ext cx="13248" cy="1509011"/>
          </a:xfrm>
          <a:custGeom>
            <a:avLst/>
            <a:gdLst>
              <a:gd name="connsiteX0" fmla="*/ 103 w 13248"/>
              <a:gd name="connsiteY0" fmla="*/ 121154 h 1509011"/>
              <a:gd name="connsiteX1" fmla="*/ 6453 w 13248"/>
              <a:gd name="connsiteY1" fmla="*/ 175129 h 1509011"/>
              <a:gd name="connsiteX2" fmla="*/ 103 w 13248"/>
              <a:gd name="connsiteY2" fmla="*/ 1438779 h 1509011"/>
              <a:gd name="connsiteX3" fmla="*/ 12803 w 13248"/>
              <a:gd name="connsiteY3" fmla="*/ 1213354 h 1509011"/>
              <a:gd name="connsiteX4" fmla="*/ 103 w 13248"/>
              <a:gd name="connsiteY4" fmla="*/ 121154 h 1509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48" h="1509011">
                <a:moveTo>
                  <a:pt x="103" y="121154"/>
                </a:moveTo>
                <a:cubicBezTo>
                  <a:pt x="-955" y="-51883"/>
                  <a:pt x="6453" y="-44475"/>
                  <a:pt x="6453" y="175129"/>
                </a:cubicBezTo>
                <a:cubicBezTo>
                  <a:pt x="6453" y="394733"/>
                  <a:pt x="-955" y="1265742"/>
                  <a:pt x="103" y="1438779"/>
                </a:cubicBezTo>
                <a:cubicBezTo>
                  <a:pt x="1161" y="1611816"/>
                  <a:pt x="9628" y="1437721"/>
                  <a:pt x="12803" y="1213354"/>
                </a:cubicBezTo>
                <a:cubicBezTo>
                  <a:pt x="15978" y="988987"/>
                  <a:pt x="1161" y="294191"/>
                  <a:pt x="103" y="12115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1" name="フリーフォーム 1380">
            <a:extLst>
              <a:ext uri="{FF2B5EF4-FFF2-40B4-BE49-F238E27FC236}">
                <a16:creationId xmlns:a16="http://schemas.microsoft.com/office/drawing/2014/main" id="{6A5820B1-3F62-C0FE-51D3-78A802E6E52A}"/>
              </a:ext>
            </a:extLst>
          </p:cNvPr>
          <p:cNvSpPr/>
          <p:nvPr/>
        </p:nvSpPr>
        <p:spPr>
          <a:xfrm>
            <a:off x="1464261" y="8506761"/>
            <a:ext cx="529243" cy="1041379"/>
          </a:xfrm>
          <a:custGeom>
            <a:avLst/>
            <a:gdLst>
              <a:gd name="connsiteX0" fmla="*/ 15289 w 529243"/>
              <a:gd name="connsiteY0" fmla="*/ 14939 h 1041379"/>
              <a:gd name="connsiteX1" fmla="*/ 250239 w 529243"/>
              <a:gd name="connsiteY1" fmla="*/ 624539 h 1041379"/>
              <a:gd name="connsiteX2" fmla="*/ 224839 w 529243"/>
              <a:gd name="connsiteY2" fmla="*/ 526114 h 1041379"/>
              <a:gd name="connsiteX3" fmla="*/ 329614 w 529243"/>
              <a:gd name="connsiteY3" fmla="*/ 726139 h 1041379"/>
              <a:gd name="connsiteX4" fmla="*/ 323264 w 529243"/>
              <a:gd name="connsiteY4" fmla="*/ 719789 h 1041379"/>
              <a:gd name="connsiteX5" fmla="*/ 526464 w 529243"/>
              <a:gd name="connsiteY5" fmla="*/ 1034114 h 1041379"/>
              <a:gd name="connsiteX6" fmla="*/ 415339 w 529243"/>
              <a:gd name="connsiteY6" fmla="*/ 881714 h 1041379"/>
              <a:gd name="connsiteX7" fmla="*/ 66089 w 529243"/>
              <a:gd name="connsiteY7" fmla="*/ 243539 h 1041379"/>
              <a:gd name="connsiteX8" fmla="*/ 15289 w 529243"/>
              <a:gd name="connsiteY8" fmla="*/ 14939 h 1041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9243" h="1041379">
                <a:moveTo>
                  <a:pt x="15289" y="14939"/>
                </a:moveTo>
                <a:cubicBezTo>
                  <a:pt x="45981" y="78439"/>
                  <a:pt x="215314" y="539343"/>
                  <a:pt x="250239" y="624539"/>
                </a:cubicBezTo>
                <a:cubicBezTo>
                  <a:pt x="285164" y="709735"/>
                  <a:pt x="211610" y="509181"/>
                  <a:pt x="224839" y="526114"/>
                </a:cubicBezTo>
                <a:cubicBezTo>
                  <a:pt x="238068" y="543047"/>
                  <a:pt x="313210" y="693860"/>
                  <a:pt x="329614" y="726139"/>
                </a:cubicBezTo>
                <a:cubicBezTo>
                  <a:pt x="346018" y="758418"/>
                  <a:pt x="290456" y="668460"/>
                  <a:pt x="323264" y="719789"/>
                </a:cubicBezTo>
                <a:cubicBezTo>
                  <a:pt x="356072" y="771118"/>
                  <a:pt x="511118" y="1007127"/>
                  <a:pt x="526464" y="1034114"/>
                </a:cubicBezTo>
                <a:cubicBezTo>
                  <a:pt x="541810" y="1061101"/>
                  <a:pt x="492068" y="1013476"/>
                  <a:pt x="415339" y="881714"/>
                </a:cubicBezTo>
                <a:cubicBezTo>
                  <a:pt x="338610" y="749952"/>
                  <a:pt x="132764" y="384826"/>
                  <a:pt x="66089" y="243539"/>
                </a:cubicBezTo>
                <a:cubicBezTo>
                  <a:pt x="-586" y="102252"/>
                  <a:pt x="-15403" y="-48561"/>
                  <a:pt x="15289" y="1493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3" name="フリーフォーム 1382">
            <a:extLst>
              <a:ext uri="{FF2B5EF4-FFF2-40B4-BE49-F238E27FC236}">
                <a16:creationId xmlns:a16="http://schemas.microsoft.com/office/drawing/2014/main" id="{F2FD2430-36CB-3CBF-1CAA-CD5AC33CE582}"/>
              </a:ext>
            </a:extLst>
          </p:cNvPr>
          <p:cNvSpPr/>
          <p:nvPr/>
        </p:nvSpPr>
        <p:spPr>
          <a:xfrm>
            <a:off x="2183737" y="6701107"/>
            <a:ext cx="268492" cy="1457954"/>
          </a:xfrm>
          <a:custGeom>
            <a:avLst/>
            <a:gdLst>
              <a:gd name="connsiteX0" fmla="*/ 663 w 268492"/>
              <a:gd name="connsiteY0" fmla="*/ 4493 h 1457954"/>
              <a:gd name="connsiteX1" fmla="*/ 76863 w 268492"/>
              <a:gd name="connsiteY1" fmla="*/ 887143 h 1457954"/>
              <a:gd name="connsiteX2" fmla="*/ 80038 w 268492"/>
              <a:gd name="connsiteY2" fmla="*/ 861743 h 1457954"/>
              <a:gd name="connsiteX3" fmla="*/ 261013 w 268492"/>
              <a:gd name="connsiteY3" fmla="*/ 1442768 h 1457954"/>
              <a:gd name="connsiteX4" fmla="*/ 213388 w 268492"/>
              <a:gd name="connsiteY4" fmla="*/ 1207818 h 1457954"/>
              <a:gd name="connsiteX5" fmla="*/ 26063 w 268492"/>
              <a:gd name="connsiteY5" fmla="*/ 363268 h 1457954"/>
              <a:gd name="connsiteX6" fmla="*/ 38763 w 268492"/>
              <a:gd name="connsiteY6" fmla="*/ 534718 h 1457954"/>
              <a:gd name="connsiteX7" fmla="*/ 663 w 268492"/>
              <a:gd name="connsiteY7" fmla="*/ 4493 h 145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8492" h="1457954">
                <a:moveTo>
                  <a:pt x="663" y="4493"/>
                </a:moveTo>
                <a:cubicBezTo>
                  <a:pt x="7013" y="63230"/>
                  <a:pt x="63634" y="744268"/>
                  <a:pt x="76863" y="887143"/>
                </a:cubicBezTo>
                <a:cubicBezTo>
                  <a:pt x="90092" y="1030018"/>
                  <a:pt x="49346" y="769139"/>
                  <a:pt x="80038" y="861743"/>
                </a:cubicBezTo>
                <a:cubicBezTo>
                  <a:pt x="110730" y="954347"/>
                  <a:pt x="238788" y="1385089"/>
                  <a:pt x="261013" y="1442768"/>
                </a:cubicBezTo>
                <a:cubicBezTo>
                  <a:pt x="283238" y="1500447"/>
                  <a:pt x="252546" y="1387735"/>
                  <a:pt x="213388" y="1207818"/>
                </a:cubicBezTo>
                <a:cubicBezTo>
                  <a:pt x="174230" y="1027901"/>
                  <a:pt x="55167" y="475451"/>
                  <a:pt x="26063" y="363268"/>
                </a:cubicBezTo>
                <a:cubicBezTo>
                  <a:pt x="-3041" y="251085"/>
                  <a:pt x="41938" y="588164"/>
                  <a:pt x="38763" y="534718"/>
                </a:cubicBezTo>
                <a:cubicBezTo>
                  <a:pt x="35588" y="481272"/>
                  <a:pt x="-5687" y="-54244"/>
                  <a:pt x="663" y="449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4" name="フリーフォーム 1383">
            <a:extLst>
              <a:ext uri="{FF2B5EF4-FFF2-40B4-BE49-F238E27FC236}">
                <a16:creationId xmlns:a16="http://schemas.microsoft.com/office/drawing/2014/main" id="{D7ECADFF-0E78-C54D-8590-91521574454D}"/>
              </a:ext>
            </a:extLst>
          </p:cNvPr>
          <p:cNvSpPr/>
          <p:nvPr/>
        </p:nvSpPr>
        <p:spPr>
          <a:xfrm>
            <a:off x="2400237" y="8061297"/>
            <a:ext cx="176579" cy="1250979"/>
          </a:xfrm>
          <a:custGeom>
            <a:avLst/>
            <a:gdLst>
              <a:gd name="connsiteX0" fmla="*/ 63 w 176579"/>
              <a:gd name="connsiteY0" fmla="*/ 28 h 1250979"/>
              <a:gd name="connsiteX1" fmla="*/ 136588 w 176579"/>
              <a:gd name="connsiteY1" fmla="*/ 965228 h 1250979"/>
              <a:gd name="connsiteX2" fmla="*/ 136588 w 176579"/>
              <a:gd name="connsiteY2" fmla="*/ 930303 h 1250979"/>
              <a:gd name="connsiteX3" fmla="*/ 174688 w 176579"/>
              <a:gd name="connsiteY3" fmla="*/ 1250978 h 1250979"/>
              <a:gd name="connsiteX4" fmla="*/ 155638 w 176579"/>
              <a:gd name="connsiteY4" fmla="*/ 933478 h 1250979"/>
              <a:gd name="connsiteX5" fmla="*/ 63 w 176579"/>
              <a:gd name="connsiteY5" fmla="*/ 28 h 1250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579" h="1250979">
                <a:moveTo>
                  <a:pt x="63" y="28"/>
                </a:moveTo>
                <a:cubicBezTo>
                  <a:pt x="-3112" y="5320"/>
                  <a:pt x="113834" y="810182"/>
                  <a:pt x="136588" y="965228"/>
                </a:cubicBezTo>
                <a:cubicBezTo>
                  <a:pt x="159342" y="1120274"/>
                  <a:pt x="130238" y="882678"/>
                  <a:pt x="136588" y="930303"/>
                </a:cubicBezTo>
                <a:cubicBezTo>
                  <a:pt x="142938" y="977928"/>
                  <a:pt x="171513" y="1250449"/>
                  <a:pt x="174688" y="1250978"/>
                </a:cubicBezTo>
                <a:cubicBezTo>
                  <a:pt x="177863" y="1251507"/>
                  <a:pt x="179980" y="1140382"/>
                  <a:pt x="155638" y="933478"/>
                </a:cubicBezTo>
                <a:cubicBezTo>
                  <a:pt x="131296" y="726574"/>
                  <a:pt x="3238" y="-5264"/>
                  <a:pt x="63" y="2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5" name="フリーフォーム 1384">
            <a:extLst>
              <a:ext uri="{FF2B5EF4-FFF2-40B4-BE49-F238E27FC236}">
                <a16:creationId xmlns:a16="http://schemas.microsoft.com/office/drawing/2014/main" id="{50AEC217-1A03-8D74-8DD3-AFBAB0FDCD79}"/>
              </a:ext>
            </a:extLst>
          </p:cNvPr>
          <p:cNvSpPr/>
          <p:nvPr/>
        </p:nvSpPr>
        <p:spPr>
          <a:xfrm>
            <a:off x="2430933" y="7964356"/>
            <a:ext cx="205048" cy="1545466"/>
          </a:xfrm>
          <a:custGeom>
            <a:avLst/>
            <a:gdLst>
              <a:gd name="connsiteX0" fmla="*/ 7467 w 205048"/>
              <a:gd name="connsiteY0" fmla="*/ 87444 h 1545466"/>
              <a:gd name="connsiteX1" fmla="*/ 13817 w 205048"/>
              <a:gd name="connsiteY1" fmla="*/ 150944 h 1545466"/>
              <a:gd name="connsiteX2" fmla="*/ 166217 w 205048"/>
              <a:gd name="connsiteY2" fmla="*/ 1093919 h 1545466"/>
              <a:gd name="connsiteX3" fmla="*/ 159867 w 205048"/>
              <a:gd name="connsiteY3" fmla="*/ 1093919 h 1545466"/>
              <a:gd name="connsiteX4" fmla="*/ 197967 w 205048"/>
              <a:gd name="connsiteY4" fmla="*/ 1389194 h 1545466"/>
              <a:gd name="connsiteX5" fmla="*/ 204317 w 205048"/>
              <a:gd name="connsiteY5" fmla="*/ 1544769 h 1545466"/>
              <a:gd name="connsiteX6" fmla="*/ 188442 w 205048"/>
              <a:gd name="connsiteY6" fmla="*/ 1332044 h 1545466"/>
              <a:gd name="connsiteX7" fmla="*/ 105892 w 205048"/>
              <a:gd name="connsiteY7" fmla="*/ 528769 h 1545466"/>
              <a:gd name="connsiteX8" fmla="*/ 93192 w 205048"/>
              <a:gd name="connsiteY8" fmla="*/ 633544 h 1545466"/>
              <a:gd name="connsiteX9" fmla="*/ 16992 w 205048"/>
              <a:gd name="connsiteY9" fmla="*/ 36644 h 1545466"/>
              <a:gd name="connsiteX10" fmla="*/ 7467 w 205048"/>
              <a:gd name="connsiteY10" fmla="*/ 87444 h 1545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5048" h="1545466">
                <a:moveTo>
                  <a:pt x="7467" y="87444"/>
                </a:moveTo>
                <a:cubicBezTo>
                  <a:pt x="6938" y="106494"/>
                  <a:pt x="-12641" y="-16802"/>
                  <a:pt x="13817" y="150944"/>
                </a:cubicBezTo>
                <a:cubicBezTo>
                  <a:pt x="40275" y="318690"/>
                  <a:pt x="141875" y="936757"/>
                  <a:pt x="166217" y="1093919"/>
                </a:cubicBezTo>
                <a:cubicBezTo>
                  <a:pt x="190559" y="1251082"/>
                  <a:pt x="154575" y="1044707"/>
                  <a:pt x="159867" y="1093919"/>
                </a:cubicBezTo>
                <a:cubicBezTo>
                  <a:pt x="165159" y="1143131"/>
                  <a:pt x="190559" y="1314052"/>
                  <a:pt x="197967" y="1389194"/>
                </a:cubicBezTo>
                <a:cubicBezTo>
                  <a:pt x="205375" y="1464336"/>
                  <a:pt x="205905" y="1554294"/>
                  <a:pt x="204317" y="1544769"/>
                </a:cubicBezTo>
                <a:cubicBezTo>
                  <a:pt x="202730" y="1535244"/>
                  <a:pt x="204846" y="1501377"/>
                  <a:pt x="188442" y="1332044"/>
                </a:cubicBezTo>
                <a:cubicBezTo>
                  <a:pt x="172038" y="1162711"/>
                  <a:pt x="121767" y="645186"/>
                  <a:pt x="105892" y="528769"/>
                </a:cubicBezTo>
                <a:cubicBezTo>
                  <a:pt x="90017" y="412352"/>
                  <a:pt x="108009" y="715565"/>
                  <a:pt x="93192" y="633544"/>
                </a:cubicBezTo>
                <a:cubicBezTo>
                  <a:pt x="78375" y="551523"/>
                  <a:pt x="31809" y="135598"/>
                  <a:pt x="16992" y="36644"/>
                </a:cubicBezTo>
                <a:cubicBezTo>
                  <a:pt x="2175" y="-62310"/>
                  <a:pt x="7996" y="68394"/>
                  <a:pt x="7467" y="8744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6" name="フリーフォーム 1385">
            <a:extLst>
              <a:ext uri="{FF2B5EF4-FFF2-40B4-BE49-F238E27FC236}">
                <a16:creationId xmlns:a16="http://schemas.microsoft.com/office/drawing/2014/main" id="{DAEB4E9E-D8E9-2293-17EF-0ABE7B83075D}"/>
              </a:ext>
            </a:extLst>
          </p:cNvPr>
          <p:cNvSpPr/>
          <p:nvPr/>
        </p:nvSpPr>
        <p:spPr>
          <a:xfrm>
            <a:off x="2619341" y="7483461"/>
            <a:ext cx="159046" cy="851954"/>
          </a:xfrm>
          <a:custGeom>
            <a:avLst/>
            <a:gdLst>
              <a:gd name="connsiteX0" fmla="*/ 34 w 159046"/>
              <a:gd name="connsiteY0" fmla="*/ 14 h 851954"/>
              <a:gd name="connsiteX1" fmla="*/ 111159 w 159046"/>
              <a:gd name="connsiteY1" fmla="*/ 606439 h 851954"/>
              <a:gd name="connsiteX2" fmla="*/ 111159 w 159046"/>
              <a:gd name="connsiteY2" fmla="*/ 552464 h 851954"/>
              <a:gd name="connsiteX3" fmla="*/ 158784 w 159046"/>
              <a:gd name="connsiteY3" fmla="*/ 850914 h 851954"/>
              <a:gd name="connsiteX4" fmla="*/ 123859 w 159046"/>
              <a:gd name="connsiteY4" fmla="*/ 625489 h 851954"/>
              <a:gd name="connsiteX5" fmla="*/ 34 w 159046"/>
              <a:gd name="connsiteY5" fmla="*/ 14 h 851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46" h="851954">
                <a:moveTo>
                  <a:pt x="34" y="14"/>
                </a:moveTo>
                <a:cubicBezTo>
                  <a:pt x="-2083" y="-3161"/>
                  <a:pt x="92638" y="514364"/>
                  <a:pt x="111159" y="606439"/>
                </a:cubicBezTo>
                <a:cubicBezTo>
                  <a:pt x="129680" y="698514"/>
                  <a:pt x="103222" y="511718"/>
                  <a:pt x="111159" y="552464"/>
                </a:cubicBezTo>
                <a:cubicBezTo>
                  <a:pt x="119096" y="593210"/>
                  <a:pt x="156667" y="838743"/>
                  <a:pt x="158784" y="850914"/>
                </a:cubicBezTo>
                <a:cubicBezTo>
                  <a:pt x="160901" y="863085"/>
                  <a:pt x="150317" y="767306"/>
                  <a:pt x="123859" y="625489"/>
                </a:cubicBezTo>
                <a:cubicBezTo>
                  <a:pt x="97401" y="483672"/>
                  <a:pt x="2151" y="3189"/>
                  <a:pt x="34" y="1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7" name="フリーフォーム 1386">
            <a:extLst>
              <a:ext uri="{FF2B5EF4-FFF2-40B4-BE49-F238E27FC236}">
                <a16:creationId xmlns:a16="http://schemas.microsoft.com/office/drawing/2014/main" id="{D3D41573-BECB-A9A0-EA15-FD076C09EDBE}"/>
              </a:ext>
            </a:extLst>
          </p:cNvPr>
          <p:cNvSpPr/>
          <p:nvPr/>
        </p:nvSpPr>
        <p:spPr>
          <a:xfrm>
            <a:off x="2618679" y="6911555"/>
            <a:ext cx="645910" cy="508467"/>
          </a:xfrm>
          <a:custGeom>
            <a:avLst/>
            <a:gdLst>
              <a:gd name="connsiteX0" fmla="*/ 22921 w 645910"/>
              <a:gd name="connsiteY0" fmla="*/ 16295 h 508467"/>
              <a:gd name="connsiteX1" fmla="*/ 41971 w 645910"/>
              <a:gd name="connsiteY1" fmla="*/ 168695 h 508467"/>
              <a:gd name="connsiteX2" fmla="*/ 168971 w 645910"/>
              <a:gd name="connsiteY2" fmla="*/ 162345 h 508467"/>
              <a:gd name="connsiteX3" fmla="*/ 146746 w 645910"/>
              <a:gd name="connsiteY3" fmla="*/ 327445 h 508467"/>
              <a:gd name="connsiteX4" fmla="*/ 143571 w 645910"/>
              <a:gd name="connsiteY4" fmla="*/ 508420 h 508467"/>
              <a:gd name="connsiteX5" fmla="*/ 194371 w 645910"/>
              <a:gd name="connsiteY5" fmla="*/ 343320 h 508467"/>
              <a:gd name="connsiteX6" fmla="*/ 388046 w 645910"/>
              <a:gd name="connsiteY6" fmla="*/ 155995 h 508467"/>
              <a:gd name="connsiteX7" fmla="*/ 645221 w 645910"/>
              <a:gd name="connsiteY7" fmla="*/ 420 h 508467"/>
              <a:gd name="connsiteX8" fmla="*/ 305496 w 645910"/>
              <a:gd name="connsiteY8" fmla="*/ 203620 h 508467"/>
              <a:gd name="connsiteX9" fmla="*/ 137221 w 645910"/>
              <a:gd name="connsiteY9" fmla="*/ 340145 h 508467"/>
              <a:gd name="connsiteX10" fmla="*/ 137221 w 645910"/>
              <a:gd name="connsiteY10" fmla="*/ 260770 h 508467"/>
              <a:gd name="connsiteX11" fmla="*/ 32446 w 645910"/>
              <a:gd name="connsiteY11" fmla="*/ 165520 h 508467"/>
              <a:gd name="connsiteX12" fmla="*/ 146746 w 645910"/>
              <a:gd name="connsiteY12" fmla="*/ 251245 h 508467"/>
              <a:gd name="connsiteX13" fmla="*/ 143571 w 645910"/>
              <a:gd name="connsiteY13" fmla="*/ 197270 h 508467"/>
              <a:gd name="connsiteX14" fmla="*/ 7046 w 645910"/>
              <a:gd name="connsiteY14" fmla="*/ 159170 h 508467"/>
              <a:gd name="connsiteX15" fmla="*/ 22921 w 645910"/>
              <a:gd name="connsiteY15" fmla="*/ 16295 h 508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45910" h="508467">
                <a:moveTo>
                  <a:pt x="22921" y="16295"/>
                </a:moveTo>
                <a:cubicBezTo>
                  <a:pt x="28742" y="17883"/>
                  <a:pt x="17629" y="144353"/>
                  <a:pt x="41971" y="168695"/>
                </a:cubicBezTo>
                <a:cubicBezTo>
                  <a:pt x="66313" y="193037"/>
                  <a:pt x="151508" y="135887"/>
                  <a:pt x="168971" y="162345"/>
                </a:cubicBezTo>
                <a:cubicBezTo>
                  <a:pt x="186434" y="188803"/>
                  <a:pt x="150979" y="269766"/>
                  <a:pt x="146746" y="327445"/>
                </a:cubicBezTo>
                <a:cubicBezTo>
                  <a:pt x="142513" y="385124"/>
                  <a:pt x="135634" y="505774"/>
                  <a:pt x="143571" y="508420"/>
                </a:cubicBezTo>
                <a:cubicBezTo>
                  <a:pt x="151508" y="511066"/>
                  <a:pt x="153625" y="402057"/>
                  <a:pt x="194371" y="343320"/>
                </a:cubicBezTo>
                <a:cubicBezTo>
                  <a:pt x="235117" y="284583"/>
                  <a:pt x="312904" y="213145"/>
                  <a:pt x="388046" y="155995"/>
                </a:cubicBezTo>
                <a:cubicBezTo>
                  <a:pt x="463188" y="98845"/>
                  <a:pt x="658979" y="-7518"/>
                  <a:pt x="645221" y="420"/>
                </a:cubicBezTo>
                <a:cubicBezTo>
                  <a:pt x="631463" y="8357"/>
                  <a:pt x="390163" y="146999"/>
                  <a:pt x="305496" y="203620"/>
                </a:cubicBezTo>
                <a:cubicBezTo>
                  <a:pt x="220829" y="260241"/>
                  <a:pt x="165267" y="330620"/>
                  <a:pt x="137221" y="340145"/>
                </a:cubicBezTo>
                <a:cubicBezTo>
                  <a:pt x="109175" y="349670"/>
                  <a:pt x="154684" y="289874"/>
                  <a:pt x="137221" y="260770"/>
                </a:cubicBezTo>
                <a:cubicBezTo>
                  <a:pt x="119758" y="231666"/>
                  <a:pt x="30859" y="167107"/>
                  <a:pt x="32446" y="165520"/>
                </a:cubicBezTo>
                <a:cubicBezTo>
                  <a:pt x="34033" y="163933"/>
                  <a:pt x="128225" y="245953"/>
                  <a:pt x="146746" y="251245"/>
                </a:cubicBezTo>
                <a:cubicBezTo>
                  <a:pt x="165267" y="256537"/>
                  <a:pt x="166854" y="212616"/>
                  <a:pt x="143571" y="197270"/>
                </a:cubicBezTo>
                <a:cubicBezTo>
                  <a:pt x="120288" y="181924"/>
                  <a:pt x="27684" y="187216"/>
                  <a:pt x="7046" y="159170"/>
                </a:cubicBezTo>
                <a:cubicBezTo>
                  <a:pt x="-13592" y="131124"/>
                  <a:pt x="17100" y="14707"/>
                  <a:pt x="22921" y="1629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8" name="フリーフォーム 1387">
            <a:extLst>
              <a:ext uri="{FF2B5EF4-FFF2-40B4-BE49-F238E27FC236}">
                <a16:creationId xmlns:a16="http://schemas.microsoft.com/office/drawing/2014/main" id="{F2A31564-FBB7-D930-27D3-A32EEC0C0F04}"/>
              </a:ext>
            </a:extLst>
          </p:cNvPr>
          <p:cNvSpPr/>
          <p:nvPr/>
        </p:nvSpPr>
        <p:spPr>
          <a:xfrm>
            <a:off x="2714521" y="6828476"/>
            <a:ext cx="670707" cy="831226"/>
          </a:xfrm>
          <a:custGeom>
            <a:avLst/>
            <a:gdLst>
              <a:gd name="connsiteX0" fmla="*/ 104 w 670707"/>
              <a:gd name="connsiteY0" fmla="*/ 804224 h 831226"/>
              <a:gd name="connsiteX1" fmla="*/ 200129 w 670707"/>
              <a:gd name="connsiteY1" fmla="*/ 353374 h 831226"/>
              <a:gd name="connsiteX2" fmla="*/ 647804 w 670707"/>
              <a:gd name="connsiteY2" fmla="*/ 16824 h 831226"/>
              <a:gd name="connsiteX3" fmla="*/ 584304 w 670707"/>
              <a:gd name="connsiteY3" fmla="*/ 115249 h 831226"/>
              <a:gd name="connsiteX4" fmla="*/ 400154 w 670707"/>
              <a:gd name="connsiteY4" fmla="*/ 667699 h 831226"/>
              <a:gd name="connsiteX5" fmla="*/ 222354 w 670707"/>
              <a:gd name="connsiteY5" fmla="*/ 769299 h 831226"/>
              <a:gd name="connsiteX6" fmla="*/ 104 w 670707"/>
              <a:gd name="connsiteY6" fmla="*/ 804224 h 83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0707" h="831226">
                <a:moveTo>
                  <a:pt x="104" y="804224"/>
                </a:moveTo>
                <a:cubicBezTo>
                  <a:pt x="-3600" y="734903"/>
                  <a:pt x="92179" y="484607"/>
                  <a:pt x="200129" y="353374"/>
                </a:cubicBezTo>
                <a:cubicBezTo>
                  <a:pt x="308079" y="222141"/>
                  <a:pt x="583775" y="56511"/>
                  <a:pt x="647804" y="16824"/>
                </a:cubicBezTo>
                <a:cubicBezTo>
                  <a:pt x="711833" y="-22863"/>
                  <a:pt x="625579" y="6770"/>
                  <a:pt x="584304" y="115249"/>
                </a:cubicBezTo>
                <a:cubicBezTo>
                  <a:pt x="543029" y="223728"/>
                  <a:pt x="460479" y="558691"/>
                  <a:pt x="400154" y="667699"/>
                </a:cubicBezTo>
                <a:cubicBezTo>
                  <a:pt x="339829" y="776707"/>
                  <a:pt x="288500" y="748661"/>
                  <a:pt x="222354" y="769299"/>
                </a:cubicBezTo>
                <a:cubicBezTo>
                  <a:pt x="156208" y="789936"/>
                  <a:pt x="3808" y="873545"/>
                  <a:pt x="104" y="80422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9" name="フリーフォーム 1388">
            <a:extLst>
              <a:ext uri="{FF2B5EF4-FFF2-40B4-BE49-F238E27FC236}">
                <a16:creationId xmlns:a16="http://schemas.microsoft.com/office/drawing/2014/main" id="{296EC054-4317-3783-3169-B29FC5FAC30B}"/>
              </a:ext>
            </a:extLst>
          </p:cNvPr>
          <p:cNvSpPr/>
          <p:nvPr/>
        </p:nvSpPr>
        <p:spPr>
          <a:xfrm>
            <a:off x="2733378" y="7737337"/>
            <a:ext cx="289413" cy="219312"/>
          </a:xfrm>
          <a:custGeom>
            <a:avLst/>
            <a:gdLst>
              <a:gd name="connsiteX0" fmla="*/ 297 w 289413"/>
              <a:gd name="connsiteY0" fmla="*/ 219213 h 219312"/>
              <a:gd name="connsiteX1" fmla="*/ 133647 w 289413"/>
              <a:gd name="connsiteY1" fmla="*/ 41413 h 219312"/>
              <a:gd name="connsiteX2" fmla="*/ 178097 w 289413"/>
              <a:gd name="connsiteY2" fmla="*/ 60463 h 219312"/>
              <a:gd name="connsiteX3" fmla="*/ 266997 w 289413"/>
              <a:gd name="connsiteY3" fmla="*/ 146188 h 219312"/>
              <a:gd name="connsiteX4" fmla="*/ 222547 w 289413"/>
              <a:gd name="connsiteY4" fmla="*/ 212863 h 219312"/>
              <a:gd name="connsiteX5" fmla="*/ 289222 w 289413"/>
              <a:gd name="connsiteY5" fmla="*/ 101738 h 219312"/>
              <a:gd name="connsiteX6" fmla="*/ 197147 w 289413"/>
              <a:gd name="connsiteY6" fmla="*/ 138 h 219312"/>
              <a:gd name="connsiteX7" fmla="*/ 70147 w 289413"/>
              <a:gd name="connsiteY7" fmla="*/ 79513 h 219312"/>
              <a:gd name="connsiteX8" fmla="*/ 95547 w 289413"/>
              <a:gd name="connsiteY8" fmla="*/ 66813 h 219312"/>
              <a:gd name="connsiteX9" fmla="*/ 297 w 289413"/>
              <a:gd name="connsiteY9" fmla="*/ 219213 h 219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9413" h="219312">
                <a:moveTo>
                  <a:pt x="297" y="219213"/>
                </a:moveTo>
                <a:cubicBezTo>
                  <a:pt x="6647" y="214980"/>
                  <a:pt x="104014" y="67871"/>
                  <a:pt x="133647" y="41413"/>
                </a:cubicBezTo>
                <a:cubicBezTo>
                  <a:pt x="163280" y="14955"/>
                  <a:pt x="155872" y="43001"/>
                  <a:pt x="178097" y="60463"/>
                </a:cubicBezTo>
                <a:cubicBezTo>
                  <a:pt x="200322" y="77925"/>
                  <a:pt x="259589" y="120788"/>
                  <a:pt x="266997" y="146188"/>
                </a:cubicBezTo>
                <a:cubicBezTo>
                  <a:pt x="274405" y="171588"/>
                  <a:pt x="218843" y="220271"/>
                  <a:pt x="222547" y="212863"/>
                </a:cubicBezTo>
                <a:cubicBezTo>
                  <a:pt x="226251" y="205455"/>
                  <a:pt x="293455" y="137192"/>
                  <a:pt x="289222" y="101738"/>
                </a:cubicBezTo>
                <a:cubicBezTo>
                  <a:pt x="284989" y="66284"/>
                  <a:pt x="233659" y="3842"/>
                  <a:pt x="197147" y="138"/>
                </a:cubicBezTo>
                <a:cubicBezTo>
                  <a:pt x="160635" y="-3566"/>
                  <a:pt x="87080" y="68401"/>
                  <a:pt x="70147" y="79513"/>
                </a:cubicBezTo>
                <a:cubicBezTo>
                  <a:pt x="53214" y="90625"/>
                  <a:pt x="99780" y="42471"/>
                  <a:pt x="95547" y="66813"/>
                </a:cubicBezTo>
                <a:cubicBezTo>
                  <a:pt x="91314" y="91155"/>
                  <a:pt x="-6053" y="223446"/>
                  <a:pt x="297" y="21921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0" name="フリーフォーム 1389">
            <a:extLst>
              <a:ext uri="{FF2B5EF4-FFF2-40B4-BE49-F238E27FC236}">
                <a16:creationId xmlns:a16="http://schemas.microsoft.com/office/drawing/2014/main" id="{8D470C02-5229-F723-C111-72918FBBDB1D}"/>
              </a:ext>
            </a:extLst>
          </p:cNvPr>
          <p:cNvSpPr/>
          <p:nvPr/>
        </p:nvSpPr>
        <p:spPr>
          <a:xfrm>
            <a:off x="2765243" y="7740355"/>
            <a:ext cx="209769" cy="299737"/>
          </a:xfrm>
          <a:custGeom>
            <a:avLst/>
            <a:gdLst>
              <a:gd name="connsiteX0" fmla="*/ 182 w 209769"/>
              <a:gd name="connsiteY0" fmla="*/ 295 h 299737"/>
              <a:gd name="connsiteX1" fmla="*/ 57332 w 209769"/>
              <a:gd name="connsiteY1" fmla="*/ 165395 h 299737"/>
              <a:gd name="connsiteX2" fmla="*/ 89082 w 209769"/>
              <a:gd name="connsiteY2" fmla="*/ 232070 h 299737"/>
              <a:gd name="connsiteX3" fmla="*/ 158932 w 209769"/>
              <a:gd name="connsiteY3" fmla="*/ 197145 h 299737"/>
              <a:gd name="connsiteX4" fmla="*/ 174807 w 209769"/>
              <a:gd name="connsiteY4" fmla="*/ 28870 h 299737"/>
              <a:gd name="connsiteX5" fmla="*/ 209732 w 209769"/>
              <a:gd name="connsiteY5" fmla="*/ 155870 h 299737"/>
              <a:gd name="connsiteX6" fmla="*/ 177982 w 209769"/>
              <a:gd name="connsiteY6" fmla="*/ 298745 h 299737"/>
              <a:gd name="connsiteX7" fmla="*/ 44632 w 209769"/>
              <a:gd name="connsiteY7" fmla="*/ 209845 h 299737"/>
              <a:gd name="connsiteX8" fmla="*/ 182 w 209769"/>
              <a:gd name="connsiteY8" fmla="*/ 295 h 29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769" h="299737">
                <a:moveTo>
                  <a:pt x="182" y="295"/>
                </a:moveTo>
                <a:cubicBezTo>
                  <a:pt x="2299" y="-7113"/>
                  <a:pt x="42515" y="126766"/>
                  <a:pt x="57332" y="165395"/>
                </a:cubicBezTo>
                <a:cubicBezTo>
                  <a:pt x="72149" y="204024"/>
                  <a:pt x="72149" y="226778"/>
                  <a:pt x="89082" y="232070"/>
                </a:cubicBezTo>
                <a:cubicBezTo>
                  <a:pt x="106015" y="237362"/>
                  <a:pt x="144644" y="231012"/>
                  <a:pt x="158932" y="197145"/>
                </a:cubicBezTo>
                <a:cubicBezTo>
                  <a:pt x="173220" y="163278"/>
                  <a:pt x="166340" y="35749"/>
                  <a:pt x="174807" y="28870"/>
                </a:cubicBezTo>
                <a:cubicBezTo>
                  <a:pt x="183274" y="21991"/>
                  <a:pt x="209203" y="110891"/>
                  <a:pt x="209732" y="155870"/>
                </a:cubicBezTo>
                <a:cubicBezTo>
                  <a:pt x="210261" y="200849"/>
                  <a:pt x="205499" y="289749"/>
                  <a:pt x="177982" y="298745"/>
                </a:cubicBezTo>
                <a:cubicBezTo>
                  <a:pt x="150465" y="307741"/>
                  <a:pt x="74794" y="253766"/>
                  <a:pt x="44632" y="209845"/>
                </a:cubicBezTo>
                <a:cubicBezTo>
                  <a:pt x="14470" y="165924"/>
                  <a:pt x="-1935" y="7703"/>
                  <a:pt x="182" y="29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1" name="フリーフォーム 1390">
            <a:extLst>
              <a:ext uri="{FF2B5EF4-FFF2-40B4-BE49-F238E27FC236}">
                <a16:creationId xmlns:a16="http://schemas.microsoft.com/office/drawing/2014/main" id="{55C3FBDF-7DBB-7F66-2AC8-58261F104E95}"/>
              </a:ext>
            </a:extLst>
          </p:cNvPr>
          <p:cNvSpPr/>
          <p:nvPr/>
        </p:nvSpPr>
        <p:spPr>
          <a:xfrm>
            <a:off x="2850133" y="7810765"/>
            <a:ext cx="30258" cy="98436"/>
          </a:xfrm>
          <a:custGeom>
            <a:avLst/>
            <a:gdLst>
              <a:gd name="connsiteX0" fmla="*/ 1017 w 30258"/>
              <a:gd name="connsiteY0" fmla="*/ 98160 h 98436"/>
              <a:gd name="connsiteX1" fmla="*/ 29592 w 30258"/>
              <a:gd name="connsiteY1" fmla="*/ 2910 h 98436"/>
              <a:gd name="connsiteX2" fmla="*/ 20067 w 30258"/>
              <a:gd name="connsiteY2" fmla="*/ 25135 h 98436"/>
              <a:gd name="connsiteX3" fmla="*/ 7367 w 30258"/>
              <a:gd name="connsiteY3" fmla="*/ 31485 h 98436"/>
              <a:gd name="connsiteX4" fmla="*/ 1017 w 30258"/>
              <a:gd name="connsiteY4" fmla="*/ 98160 h 98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58" h="98436">
                <a:moveTo>
                  <a:pt x="1017" y="98160"/>
                </a:moveTo>
                <a:cubicBezTo>
                  <a:pt x="4721" y="93398"/>
                  <a:pt x="26417" y="15081"/>
                  <a:pt x="29592" y="2910"/>
                </a:cubicBezTo>
                <a:cubicBezTo>
                  <a:pt x="32767" y="-9261"/>
                  <a:pt x="23771" y="20373"/>
                  <a:pt x="20067" y="25135"/>
                </a:cubicBezTo>
                <a:cubicBezTo>
                  <a:pt x="16363" y="29897"/>
                  <a:pt x="10013" y="18256"/>
                  <a:pt x="7367" y="31485"/>
                </a:cubicBezTo>
                <a:cubicBezTo>
                  <a:pt x="4721" y="44714"/>
                  <a:pt x="-2687" y="102922"/>
                  <a:pt x="1017" y="9816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2" name="フリーフォーム 1391">
            <a:extLst>
              <a:ext uri="{FF2B5EF4-FFF2-40B4-BE49-F238E27FC236}">
                <a16:creationId xmlns:a16="http://schemas.microsoft.com/office/drawing/2014/main" id="{680F98EA-42C3-0D90-30B9-132B018C772E}"/>
              </a:ext>
            </a:extLst>
          </p:cNvPr>
          <p:cNvSpPr/>
          <p:nvPr/>
        </p:nvSpPr>
        <p:spPr>
          <a:xfrm>
            <a:off x="2860513" y="7826274"/>
            <a:ext cx="73187" cy="130932"/>
          </a:xfrm>
          <a:custGeom>
            <a:avLst/>
            <a:gdLst>
              <a:gd name="connsiteX0" fmla="*/ 73187 w 73187"/>
              <a:gd name="connsiteY0" fmla="*/ 101 h 130932"/>
              <a:gd name="connsiteX1" fmla="*/ 162 w 73187"/>
              <a:gd name="connsiteY1" fmla="*/ 108051 h 130932"/>
              <a:gd name="connsiteX2" fmla="*/ 57312 w 73187"/>
              <a:gd name="connsiteY2" fmla="*/ 76301 h 130932"/>
              <a:gd name="connsiteX3" fmla="*/ 162 w 73187"/>
              <a:gd name="connsiteY3" fmla="*/ 130276 h 130932"/>
              <a:gd name="connsiteX4" fmla="*/ 73187 w 73187"/>
              <a:gd name="connsiteY4" fmla="*/ 101 h 130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87" h="130932">
                <a:moveTo>
                  <a:pt x="73187" y="101"/>
                </a:moveTo>
                <a:cubicBezTo>
                  <a:pt x="73187" y="-3603"/>
                  <a:pt x="2808" y="95351"/>
                  <a:pt x="162" y="108051"/>
                </a:cubicBezTo>
                <a:cubicBezTo>
                  <a:pt x="-2484" y="120751"/>
                  <a:pt x="57312" y="72597"/>
                  <a:pt x="57312" y="76301"/>
                </a:cubicBezTo>
                <a:cubicBezTo>
                  <a:pt x="57312" y="80005"/>
                  <a:pt x="-3542" y="137684"/>
                  <a:pt x="162" y="130276"/>
                </a:cubicBezTo>
                <a:cubicBezTo>
                  <a:pt x="3866" y="122868"/>
                  <a:pt x="73187" y="3805"/>
                  <a:pt x="73187" y="10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3" name="フリーフォーム 1392">
            <a:extLst>
              <a:ext uri="{FF2B5EF4-FFF2-40B4-BE49-F238E27FC236}">
                <a16:creationId xmlns:a16="http://schemas.microsoft.com/office/drawing/2014/main" id="{CBC8119D-041E-D556-A1B0-A1033BC4D422}"/>
              </a:ext>
            </a:extLst>
          </p:cNvPr>
          <p:cNvSpPr/>
          <p:nvPr/>
        </p:nvSpPr>
        <p:spPr>
          <a:xfrm>
            <a:off x="2739356" y="7894630"/>
            <a:ext cx="296938" cy="1570074"/>
          </a:xfrm>
          <a:custGeom>
            <a:avLst/>
            <a:gdLst>
              <a:gd name="connsiteX0" fmla="*/ 7019 w 296938"/>
              <a:gd name="connsiteY0" fmla="*/ 58745 h 1570074"/>
              <a:gd name="connsiteX1" fmla="*/ 60994 w 296938"/>
              <a:gd name="connsiteY1" fmla="*/ 557220 h 1570074"/>
              <a:gd name="connsiteX2" fmla="*/ 137194 w 296938"/>
              <a:gd name="connsiteY2" fmla="*/ 906470 h 1570074"/>
              <a:gd name="connsiteX3" fmla="*/ 114969 w 296938"/>
              <a:gd name="connsiteY3" fmla="*/ 842970 h 1570074"/>
              <a:gd name="connsiteX4" fmla="*/ 292769 w 296938"/>
              <a:gd name="connsiteY4" fmla="*/ 1544645 h 1570074"/>
              <a:gd name="connsiteX5" fmla="*/ 222919 w 296938"/>
              <a:gd name="connsiteY5" fmla="*/ 1293820 h 1570074"/>
              <a:gd name="connsiteX6" fmla="*/ 26069 w 296938"/>
              <a:gd name="connsiteY6" fmla="*/ 150820 h 1570074"/>
              <a:gd name="connsiteX7" fmla="*/ 7019 w 296938"/>
              <a:gd name="connsiteY7" fmla="*/ 58745 h 157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6938" h="1570074">
                <a:moveTo>
                  <a:pt x="7019" y="58745"/>
                </a:moveTo>
                <a:cubicBezTo>
                  <a:pt x="12840" y="126478"/>
                  <a:pt x="39298" y="415933"/>
                  <a:pt x="60994" y="557220"/>
                </a:cubicBezTo>
                <a:cubicBezTo>
                  <a:pt x="82690" y="698508"/>
                  <a:pt x="128198" y="858845"/>
                  <a:pt x="137194" y="906470"/>
                </a:cubicBezTo>
                <a:cubicBezTo>
                  <a:pt x="146190" y="954095"/>
                  <a:pt x="89040" y="736608"/>
                  <a:pt x="114969" y="842970"/>
                </a:cubicBezTo>
                <a:cubicBezTo>
                  <a:pt x="140898" y="949332"/>
                  <a:pt x="274777" y="1469503"/>
                  <a:pt x="292769" y="1544645"/>
                </a:cubicBezTo>
                <a:cubicBezTo>
                  <a:pt x="310761" y="1619787"/>
                  <a:pt x="267369" y="1526124"/>
                  <a:pt x="222919" y="1293820"/>
                </a:cubicBezTo>
                <a:cubicBezTo>
                  <a:pt x="178469" y="1061516"/>
                  <a:pt x="64169" y="360899"/>
                  <a:pt x="26069" y="150820"/>
                </a:cubicBezTo>
                <a:cubicBezTo>
                  <a:pt x="-12031" y="-59259"/>
                  <a:pt x="1198" y="-8988"/>
                  <a:pt x="7019" y="5874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4" name="フリーフォーム 1393">
            <a:extLst>
              <a:ext uri="{FF2B5EF4-FFF2-40B4-BE49-F238E27FC236}">
                <a16:creationId xmlns:a16="http://schemas.microsoft.com/office/drawing/2014/main" id="{2F00B521-61B2-14BD-64A9-CB4A0AA2EE51}"/>
              </a:ext>
            </a:extLst>
          </p:cNvPr>
          <p:cNvSpPr/>
          <p:nvPr/>
        </p:nvSpPr>
        <p:spPr>
          <a:xfrm>
            <a:off x="2904543" y="9040958"/>
            <a:ext cx="169699" cy="574393"/>
          </a:xfrm>
          <a:custGeom>
            <a:avLst/>
            <a:gdLst>
              <a:gd name="connsiteX0" fmla="*/ 582 w 169699"/>
              <a:gd name="connsiteY0" fmla="*/ 4617 h 574393"/>
              <a:gd name="connsiteX1" fmla="*/ 165682 w 169699"/>
              <a:gd name="connsiteY1" fmla="*/ 566592 h 574393"/>
              <a:gd name="connsiteX2" fmla="*/ 111707 w 169699"/>
              <a:gd name="connsiteY2" fmla="*/ 312592 h 574393"/>
              <a:gd name="connsiteX3" fmla="*/ 582 w 169699"/>
              <a:gd name="connsiteY3" fmla="*/ 4617 h 574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699" h="574393">
                <a:moveTo>
                  <a:pt x="582" y="4617"/>
                </a:moveTo>
                <a:cubicBezTo>
                  <a:pt x="9578" y="46950"/>
                  <a:pt x="147161" y="515263"/>
                  <a:pt x="165682" y="566592"/>
                </a:cubicBezTo>
                <a:cubicBezTo>
                  <a:pt x="184203" y="617921"/>
                  <a:pt x="133932" y="402550"/>
                  <a:pt x="111707" y="312592"/>
                </a:cubicBezTo>
                <a:cubicBezTo>
                  <a:pt x="89482" y="222634"/>
                  <a:pt x="-8414" y="-37716"/>
                  <a:pt x="582" y="461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5" name="フリーフォーム 1394">
            <a:extLst>
              <a:ext uri="{FF2B5EF4-FFF2-40B4-BE49-F238E27FC236}">
                <a16:creationId xmlns:a16="http://schemas.microsoft.com/office/drawing/2014/main" id="{4EDF6D01-8B65-FA18-22BF-F126704E1068}"/>
              </a:ext>
            </a:extLst>
          </p:cNvPr>
          <p:cNvSpPr/>
          <p:nvPr/>
        </p:nvSpPr>
        <p:spPr>
          <a:xfrm>
            <a:off x="2982410" y="9019305"/>
            <a:ext cx="229486" cy="311022"/>
          </a:xfrm>
          <a:custGeom>
            <a:avLst/>
            <a:gdLst>
              <a:gd name="connsiteX0" fmla="*/ 2090 w 229486"/>
              <a:gd name="connsiteY0" fmla="*/ 131045 h 311022"/>
              <a:gd name="connsiteX1" fmla="*/ 122740 w 229486"/>
              <a:gd name="connsiteY1" fmla="*/ 73895 h 311022"/>
              <a:gd name="connsiteX2" fmla="*/ 167190 w 229486"/>
              <a:gd name="connsiteY2" fmla="*/ 118345 h 311022"/>
              <a:gd name="connsiteX3" fmla="*/ 154490 w 229486"/>
              <a:gd name="connsiteY3" fmla="*/ 308845 h 311022"/>
              <a:gd name="connsiteX4" fmla="*/ 198940 w 229486"/>
              <a:gd name="connsiteY4" fmla="*/ 219945 h 311022"/>
              <a:gd name="connsiteX5" fmla="*/ 221165 w 229486"/>
              <a:gd name="connsiteY5" fmla="*/ 194545 h 311022"/>
              <a:gd name="connsiteX6" fmla="*/ 214815 w 229486"/>
              <a:gd name="connsiteY6" fmla="*/ 870 h 311022"/>
              <a:gd name="connsiteX7" fmla="*/ 59240 w 229486"/>
              <a:gd name="connsiteY7" fmla="*/ 124695 h 311022"/>
              <a:gd name="connsiteX8" fmla="*/ 2090 w 229486"/>
              <a:gd name="connsiteY8" fmla="*/ 131045 h 311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9486" h="311022">
                <a:moveTo>
                  <a:pt x="2090" y="131045"/>
                </a:moveTo>
                <a:cubicBezTo>
                  <a:pt x="12673" y="122578"/>
                  <a:pt x="95223" y="76012"/>
                  <a:pt x="122740" y="73895"/>
                </a:cubicBezTo>
                <a:cubicBezTo>
                  <a:pt x="150257" y="71778"/>
                  <a:pt x="161898" y="79187"/>
                  <a:pt x="167190" y="118345"/>
                </a:cubicBezTo>
                <a:cubicBezTo>
                  <a:pt x="172482" y="157503"/>
                  <a:pt x="149198" y="291912"/>
                  <a:pt x="154490" y="308845"/>
                </a:cubicBezTo>
                <a:cubicBezTo>
                  <a:pt x="159782" y="325778"/>
                  <a:pt x="187828" y="238995"/>
                  <a:pt x="198940" y="219945"/>
                </a:cubicBezTo>
                <a:cubicBezTo>
                  <a:pt x="210052" y="200895"/>
                  <a:pt x="218519" y="231057"/>
                  <a:pt x="221165" y="194545"/>
                </a:cubicBezTo>
                <a:cubicBezTo>
                  <a:pt x="223811" y="158033"/>
                  <a:pt x="241802" y="12512"/>
                  <a:pt x="214815" y="870"/>
                </a:cubicBezTo>
                <a:cubicBezTo>
                  <a:pt x="187828" y="-10772"/>
                  <a:pt x="95753" y="97707"/>
                  <a:pt x="59240" y="124695"/>
                </a:cubicBezTo>
                <a:cubicBezTo>
                  <a:pt x="22727" y="151683"/>
                  <a:pt x="-8493" y="139512"/>
                  <a:pt x="2090" y="13104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6" name="フリーフォーム 1395">
            <a:extLst>
              <a:ext uri="{FF2B5EF4-FFF2-40B4-BE49-F238E27FC236}">
                <a16:creationId xmlns:a16="http://schemas.microsoft.com/office/drawing/2014/main" id="{57A4DF58-3D48-3701-7620-CA3C002BA233}"/>
              </a:ext>
            </a:extLst>
          </p:cNvPr>
          <p:cNvSpPr/>
          <p:nvPr/>
        </p:nvSpPr>
        <p:spPr>
          <a:xfrm>
            <a:off x="2972982" y="9039218"/>
            <a:ext cx="272036" cy="248520"/>
          </a:xfrm>
          <a:custGeom>
            <a:avLst/>
            <a:gdLst>
              <a:gd name="connsiteX0" fmla="*/ 94068 w 272036"/>
              <a:gd name="connsiteY0" fmla="*/ 7 h 248520"/>
              <a:gd name="connsiteX1" fmla="*/ 71843 w 272036"/>
              <a:gd name="connsiteY1" fmla="*/ 152407 h 248520"/>
              <a:gd name="connsiteX2" fmla="*/ 113118 w 272036"/>
              <a:gd name="connsiteY2" fmla="*/ 244482 h 248520"/>
              <a:gd name="connsiteX3" fmla="*/ 271868 w 272036"/>
              <a:gd name="connsiteY3" fmla="*/ 231782 h 248520"/>
              <a:gd name="connsiteX4" fmla="*/ 141693 w 272036"/>
              <a:gd name="connsiteY4" fmla="*/ 228607 h 248520"/>
              <a:gd name="connsiteX5" fmla="*/ 46443 w 272036"/>
              <a:gd name="connsiteY5" fmla="*/ 180982 h 248520"/>
              <a:gd name="connsiteX6" fmla="*/ 36918 w 272036"/>
              <a:gd name="connsiteY6" fmla="*/ 69857 h 248520"/>
              <a:gd name="connsiteX7" fmla="*/ 1993 w 272036"/>
              <a:gd name="connsiteY7" fmla="*/ 158757 h 248520"/>
              <a:gd name="connsiteX8" fmla="*/ 94068 w 272036"/>
              <a:gd name="connsiteY8" fmla="*/ 7 h 24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2036" h="248520">
                <a:moveTo>
                  <a:pt x="94068" y="7"/>
                </a:moveTo>
                <a:cubicBezTo>
                  <a:pt x="105710" y="-1051"/>
                  <a:pt x="68668" y="111661"/>
                  <a:pt x="71843" y="152407"/>
                </a:cubicBezTo>
                <a:cubicBezTo>
                  <a:pt x="75018" y="193153"/>
                  <a:pt x="79781" y="231253"/>
                  <a:pt x="113118" y="244482"/>
                </a:cubicBezTo>
                <a:cubicBezTo>
                  <a:pt x="146455" y="257711"/>
                  <a:pt x="267106" y="234428"/>
                  <a:pt x="271868" y="231782"/>
                </a:cubicBezTo>
                <a:cubicBezTo>
                  <a:pt x="276630" y="229136"/>
                  <a:pt x="179264" y="237074"/>
                  <a:pt x="141693" y="228607"/>
                </a:cubicBezTo>
                <a:cubicBezTo>
                  <a:pt x="104122" y="220140"/>
                  <a:pt x="63906" y="207440"/>
                  <a:pt x="46443" y="180982"/>
                </a:cubicBezTo>
                <a:cubicBezTo>
                  <a:pt x="28980" y="154524"/>
                  <a:pt x="44326" y="73561"/>
                  <a:pt x="36918" y="69857"/>
                </a:cubicBezTo>
                <a:cubicBezTo>
                  <a:pt x="29510" y="66153"/>
                  <a:pt x="-9119" y="169340"/>
                  <a:pt x="1993" y="158757"/>
                </a:cubicBezTo>
                <a:cubicBezTo>
                  <a:pt x="13105" y="148174"/>
                  <a:pt x="82426" y="1065"/>
                  <a:pt x="94068" y="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7" name="フリーフォーム 1396">
            <a:extLst>
              <a:ext uri="{FF2B5EF4-FFF2-40B4-BE49-F238E27FC236}">
                <a16:creationId xmlns:a16="http://schemas.microsoft.com/office/drawing/2014/main" id="{ED5E73C9-CA52-2905-E321-DBE5C150EBC5}"/>
              </a:ext>
            </a:extLst>
          </p:cNvPr>
          <p:cNvSpPr/>
          <p:nvPr/>
        </p:nvSpPr>
        <p:spPr>
          <a:xfrm>
            <a:off x="3161074" y="6957569"/>
            <a:ext cx="611843" cy="466304"/>
          </a:xfrm>
          <a:custGeom>
            <a:avLst/>
            <a:gdLst>
              <a:gd name="connsiteX0" fmla="*/ 499701 w 611843"/>
              <a:gd name="connsiteY0" fmla="*/ 14731 h 466304"/>
              <a:gd name="connsiteX1" fmla="*/ 458426 w 611843"/>
              <a:gd name="connsiteY1" fmla="*/ 56006 h 466304"/>
              <a:gd name="connsiteX2" fmla="*/ 159976 w 611843"/>
              <a:gd name="connsiteY2" fmla="*/ 319531 h 466304"/>
              <a:gd name="connsiteX3" fmla="*/ 271101 w 611843"/>
              <a:gd name="connsiteY3" fmla="*/ 332231 h 466304"/>
              <a:gd name="connsiteX4" fmla="*/ 4401 w 611843"/>
              <a:gd name="connsiteY4" fmla="*/ 465581 h 466304"/>
              <a:gd name="connsiteX5" fmla="*/ 528276 w 611843"/>
              <a:gd name="connsiteY5" fmla="*/ 265556 h 466304"/>
              <a:gd name="connsiteX6" fmla="*/ 607651 w 611843"/>
              <a:gd name="connsiteY6" fmla="*/ 246506 h 466304"/>
              <a:gd name="connsiteX7" fmla="*/ 499701 w 611843"/>
              <a:gd name="connsiteY7" fmla="*/ 14731 h 46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843" h="466304">
                <a:moveTo>
                  <a:pt x="499701" y="14731"/>
                </a:moveTo>
                <a:cubicBezTo>
                  <a:pt x="474830" y="-17019"/>
                  <a:pt x="515047" y="5206"/>
                  <a:pt x="458426" y="56006"/>
                </a:cubicBezTo>
                <a:cubicBezTo>
                  <a:pt x="401805" y="106806"/>
                  <a:pt x="191197" y="273494"/>
                  <a:pt x="159976" y="319531"/>
                </a:cubicBezTo>
                <a:cubicBezTo>
                  <a:pt x="128755" y="365568"/>
                  <a:pt x="297030" y="307889"/>
                  <a:pt x="271101" y="332231"/>
                </a:cubicBezTo>
                <a:cubicBezTo>
                  <a:pt x="245172" y="356573"/>
                  <a:pt x="-38461" y="476693"/>
                  <a:pt x="4401" y="465581"/>
                </a:cubicBezTo>
                <a:cubicBezTo>
                  <a:pt x="47263" y="454469"/>
                  <a:pt x="427734" y="302068"/>
                  <a:pt x="528276" y="265556"/>
                </a:cubicBezTo>
                <a:cubicBezTo>
                  <a:pt x="628818" y="229044"/>
                  <a:pt x="612943" y="281960"/>
                  <a:pt x="607651" y="246506"/>
                </a:cubicBezTo>
                <a:cubicBezTo>
                  <a:pt x="602359" y="211052"/>
                  <a:pt x="524572" y="46481"/>
                  <a:pt x="499701" y="1473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8" name="フリーフォーム 1397">
            <a:extLst>
              <a:ext uri="{FF2B5EF4-FFF2-40B4-BE49-F238E27FC236}">
                <a16:creationId xmlns:a16="http://schemas.microsoft.com/office/drawing/2014/main" id="{D6772A1D-932B-C45F-86E2-A148EE883C6C}"/>
              </a:ext>
            </a:extLst>
          </p:cNvPr>
          <p:cNvSpPr/>
          <p:nvPr/>
        </p:nvSpPr>
        <p:spPr>
          <a:xfrm>
            <a:off x="3146809" y="7403804"/>
            <a:ext cx="789546" cy="457932"/>
          </a:xfrm>
          <a:custGeom>
            <a:avLst/>
            <a:gdLst>
              <a:gd name="connsiteX0" fmla="*/ 783841 w 789546"/>
              <a:gd name="connsiteY0" fmla="*/ 296 h 457932"/>
              <a:gd name="connsiteX1" fmla="*/ 339341 w 789546"/>
              <a:gd name="connsiteY1" fmla="*/ 171746 h 457932"/>
              <a:gd name="connsiteX2" fmla="*/ 50416 w 789546"/>
              <a:gd name="connsiteY2" fmla="*/ 457496 h 457932"/>
              <a:gd name="connsiteX3" fmla="*/ 202816 w 789546"/>
              <a:gd name="connsiteY3" fmla="*/ 241596 h 457932"/>
              <a:gd name="connsiteX4" fmla="*/ 15491 w 789546"/>
              <a:gd name="connsiteY4" fmla="*/ 441621 h 457932"/>
              <a:gd name="connsiteX5" fmla="*/ 688591 w 789546"/>
              <a:gd name="connsiteY5" fmla="*/ 181271 h 457932"/>
              <a:gd name="connsiteX6" fmla="*/ 606041 w 789546"/>
              <a:gd name="connsiteY6" fmla="*/ 197146 h 457932"/>
              <a:gd name="connsiteX7" fmla="*/ 564766 w 789546"/>
              <a:gd name="connsiteY7" fmla="*/ 155871 h 457932"/>
              <a:gd name="connsiteX8" fmla="*/ 586991 w 789546"/>
              <a:gd name="connsiteY8" fmla="*/ 130471 h 457932"/>
              <a:gd name="connsiteX9" fmla="*/ 783841 w 789546"/>
              <a:gd name="connsiteY9" fmla="*/ 296 h 457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9546" h="457932">
                <a:moveTo>
                  <a:pt x="783841" y="296"/>
                </a:moveTo>
                <a:cubicBezTo>
                  <a:pt x="742566" y="7175"/>
                  <a:pt x="461578" y="95546"/>
                  <a:pt x="339341" y="171746"/>
                </a:cubicBezTo>
                <a:cubicBezTo>
                  <a:pt x="217103" y="247946"/>
                  <a:pt x="73170" y="445854"/>
                  <a:pt x="50416" y="457496"/>
                </a:cubicBezTo>
                <a:cubicBezTo>
                  <a:pt x="27662" y="469138"/>
                  <a:pt x="208637" y="244242"/>
                  <a:pt x="202816" y="241596"/>
                </a:cubicBezTo>
                <a:cubicBezTo>
                  <a:pt x="196995" y="238950"/>
                  <a:pt x="-65472" y="451675"/>
                  <a:pt x="15491" y="441621"/>
                </a:cubicBezTo>
                <a:cubicBezTo>
                  <a:pt x="96453" y="431567"/>
                  <a:pt x="590166" y="222017"/>
                  <a:pt x="688591" y="181271"/>
                </a:cubicBezTo>
                <a:cubicBezTo>
                  <a:pt x="787016" y="140525"/>
                  <a:pt x="626678" y="201379"/>
                  <a:pt x="606041" y="197146"/>
                </a:cubicBezTo>
                <a:cubicBezTo>
                  <a:pt x="585404" y="192913"/>
                  <a:pt x="567941" y="166984"/>
                  <a:pt x="564766" y="155871"/>
                </a:cubicBezTo>
                <a:cubicBezTo>
                  <a:pt x="561591" y="144758"/>
                  <a:pt x="543599" y="152696"/>
                  <a:pt x="586991" y="130471"/>
                </a:cubicBezTo>
                <a:cubicBezTo>
                  <a:pt x="630383" y="108246"/>
                  <a:pt x="825116" y="-6583"/>
                  <a:pt x="783841" y="29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9" name="フリーフォーム 1398">
            <a:extLst>
              <a:ext uri="{FF2B5EF4-FFF2-40B4-BE49-F238E27FC236}">
                <a16:creationId xmlns:a16="http://schemas.microsoft.com/office/drawing/2014/main" id="{DBF424AA-92A8-EEA3-AD35-533A9E427E65}"/>
              </a:ext>
            </a:extLst>
          </p:cNvPr>
          <p:cNvSpPr/>
          <p:nvPr/>
        </p:nvSpPr>
        <p:spPr>
          <a:xfrm>
            <a:off x="2953215" y="7805609"/>
            <a:ext cx="1011759" cy="1142746"/>
          </a:xfrm>
          <a:custGeom>
            <a:avLst/>
            <a:gdLst>
              <a:gd name="connsiteX0" fmla="*/ 986960 w 1011759"/>
              <a:gd name="connsiteY0" fmla="*/ 11241 h 1142746"/>
              <a:gd name="connsiteX1" fmla="*/ 43985 w 1011759"/>
              <a:gd name="connsiteY1" fmla="*/ 979616 h 1142746"/>
              <a:gd name="connsiteX2" fmla="*/ 148760 w 1011759"/>
              <a:gd name="connsiteY2" fmla="*/ 944691 h 1142746"/>
              <a:gd name="connsiteX3" fmla="*/ 88435 w 1011759"/>
              <a:gd name="connsiteY3" fmla="*/ 1141541 h 1142746"/>
              <a:gd name="connsiteX4" fmla="*/ 285285 w 1011759"/>
              <a:gd name="connsiteY4" fmla="*/ 1008191 h 1142746"/>
              <a:gd name="connsiteX5" fmla="*/ 710735 w 1011759"/>
              <a:gd name="connsiteY5" fmla="*/ 639891 h 1142746"/>
              <a:gd name="connsiteX6" fmla="*/ 945685 w 1011759"/>
              <a:gd name="connsiteY6" fmla="*/ 300166 h 1142746"/>
              <a:gd name="connsiteX7" fmla="*/ 752010 w 1011759"/>
              <a:gd name="connsiteY7" fmla="*/ 443041 h 1142746"/>
              <a:gd name="connsiteX8" fmla="*/ 986960 w 1011759"/>
              <a:gd name="connsiteY8" fmla="*/ 11241 h 1142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1759" h="1142746">
                <a:moveTo>
                  <a:pt x="986960" y="11241"/>
                </a:moveTo>
                <a:cubicBezTo>
                  <a:pt x="868956" y="100670"/>
                  <a:pt x="183685" y="824041"/>
                  <a:pt x="43985" y="979616"/>
                </a:cubicBezTo>
                <a:cubicBezTo>
                  <a:pt x="-95715" y="1135191"/>
                  <a:pt x="141352" y="917704"/>
                  <a:pt x="148760" y="944691"/>
                </a:cubicBezTo>
                <a:cubicBezTo>
                  <a:pt x="156168" y="971678"/>
                  <a:pt x="65681" y="1130958"/>
                  <a:pt x="88435" y="1141541"/>
                </a:cubicBezTo>
                <a:cubicBezTo>
                  <a:pt x="111189" y="1152124"/>
                  <a:pt x="181568" y="1091799"/>
                  <a:pt x="285285" y="1008191"/>
                </a:cubicBezTo>
                <a:cubicBezTo>
                  <a:pt x="389002" y="924583"/>
                  <a:pt x="600668" y="757895"/>
                  <a:pt x="710735" y="639891"/>
                </a:cubicBezTo>
                <a:cubicBezTo>
                  <a:pt x="820802" y="521887"/>
                  <a:pt x="938806" y="332974"/>
                  <a:pt x="945685" y="300166"/>
                </a:cubicBezTo>
                <a:cubicBezTo>
                  <a:pt x="952564" y="267358"/>
                  <a:pt x="739839" y="492254"/>
                  <a:pt x="752010" y="443041"/>
                </a:cubicBezTo>
                <a:cubicBezTo>
                  <a:pt x="764181" y="393829"/>
                  <a:pt x="1104964" y="-78188"/>
                  <a:pt x="986960" y="1124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0" name="フリーフォーム 1399">
            <a:extLst>
              <a:ext uri="{FF2B5EF4-FFF2-40B4-BE49-F238E27FC236}">
                <a16:creationId xmlns:a16="http://schemas.microsoft.com/office/drawing/2014/main" id="{1D0656F6-4112-08C9-4618-81B1372B1E6F}"/>
              </a:ext>
            </a:extLst>
          </p:cNvPr>
          <p:cNvSpPr/>
          <p:nvPr/>
        </p:nvSpPr>
        <p:spPr>
          <a:xfrm>
            <a:off x="1697058" y="6621928"/>
            <a:ext cx="630303" cy="1501993"/>
          </a:xfrm>
          <a:custGeom>
            <a:avLst/>
            <a:gdLst>
              <a:gd name="connsiteX0" fmla="*/ 449242 w 630303"/>
              <a:gd name="connsiteY0" fmla="*/ 1122 h 1501993"/>
              <a:gd name="connsiteX1" fmla="*/ 347642 w 630303"/>
              <a:gd name="connsiteY1" fmla="*/ 655172 h 1501993"/>
              <a:gd name="connsiteX2" fmla="*/ 357167 w 630303"/>
              <a:gd name="connsiteY2" fmla="*/ 712322 h 1501993"/>
              <a:gd name="connsiteX3" fmla="*/ 452417 w 630303"/>
              <a:gd name="connsiteY3" fmla="*/ 575797 h 1501993"/>
              <a:gd name="connsiteX4" fmla="*/ 487342 w 630303"/>
              <a:gd name="connsiteY4" fmla="*/ 1064747 h 1501993"/>
              <a:gd name="connsiteX5" fmla="*/ 630217 w 630303"/>
              <a:gd name="connsiteY5" fmla="*/ 1385422 h 1501993"/>
              <a:gd name="connsiteX6" fmla="*/ 465117 w 630303"/>
              <a:gd name="connsiteY6" fmla="*/ 1337797 h 1501993"/>
              <a:gd name="connsiteX7" fmla="*/ 14267 w 630303"/>
              <a:gd name="connsiteY7" fmla="*/ 1496547 h 1501993"/>
              <a:gd name="connsiteX8" fmla="*/ 122217 w 630303"/>
              <a:gd name="connsiteY8" fmla="*/ 1106022 h 1501993"/>
              <a:gd name="connsiteX9" fmla="*/ 220642 w 630303"/>
              <a:gd name="connsiteY9" fmla="*/ 451972 h 1501993"/>
              <a:gd name="connsiteX10" fmla="*/ 204767 w 630303"/>
              <a:gd name="connsiteY10" fmla="*/ 496422 h 1501993"/>
              <a:gd name="connsiteX11" fmla="*/ 449242 w 630303"/>
              <a:gd name="connsiteY11" fmla="*/ 1122 h 1501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30303" h="1501993">
                <a:moveTo>
                  <a:pt x="449242" y="1122"/>
                </a:moveTo>
                <a:cubicBezTo>
                  <a:pt x="473054" y="27580"/>
                  <a:pt x="362988" y="536639"/>
                  <a:pt x="347642" y="655172"/>
                </a:cubicBezTo>
                <a:cubicBezTo>
                  <a:pt x="332296" y="773705"/>
                  <a:pt x="339704" y="725551"/>
                  <a:pt x="357167" y="712322"/>
                </a:cubicBezTo>
                <a:cubicBezTo>
                  <a:pt x="374629" y="699093"/>
                  <a:pt x="430721" y="517060"/>
                  <a:pt x="452417" y="575797"/>
                </a:cubicBezTo>
                <a:cubicBezTo>
                  <a:pt x="474113" y="634534"/>
                  <a:pt x="457709" y="929810"/>
                  <a:pt x="487342" y="1064747"/>
                </a:cubicBezTo>
                <a:cubicBezTo>
                  <a:pt x="516975" y="1199684"/>
                  <a:pt x="633921" y="1339914"/>
                  <a:pt x="630217" y="1385422"/>
                </a:cubicBezTo>
                <a:cubicBezTo>
                  <a:pt x="626513" y="1430930"/>
                  <a:pt x="567775" y="1319276"/>
                  <a:pt x="465117" y="1337797"/>
                </a:cubicBezTo>
                <a:cubicBezTo>
                  <a:pt x="362459" y="1356318"/>
                  <a:pt x="71417" y="1535176"/>
                  <a:pt x="14267" y="1496547"/>
                </a:cubicBezTo>
                <a:cubicBezTo>
                  <a:pt x="-42883" y="1457918"/>
                  <a:pt x="87821" y="1280118"/>
                  <a:pt x="122217" y="1106022"/>
                </a:cubicBezTo>
                <a:cubicBezTo>
                  <a:pt x="156613" y="931926"/>
                  <a:pt x="206884" y="553572"/>
                  <a:pt x="220642" y="451972"/>
                </a:cubicBezTo>
                <a:cubicBezTo>
                  <a:pt x="234400" y="350372"/>
                  <a:pt x="168255" y="568918"/>
                  <a:pt x="204767" y="496422"/>
                </a:cubicBezTo>
                <a:cubicBezTo>
                  <a:pt x="241279" y="423926"/>
                  <a:pt x="425430" y="-25336"/>
                  <a:pt x="449242" y="112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1" name="フリーフォーム 1400">
            <a:extLst>
              <a:ext uri="{FF2B5EF4-FFF2-40B4-BE49-F238E27FC236}">
                <a16:creationId xmlns:a16="http://schemas.microsoft.com/office/drawing/2014/main" id="{BDEBF4D3-428F-144D-AA10-E2619529B7EE}"/>
              </a:ext>
            </a:extLst>
          </p:cNvPr>
          <p:cNvSpPr/>
          <p:nvPr/>
        </p:nvSpPr>
        <p:spPr>
          <a:xfrm>
            <a:off x="4149310" y="3427395"/>
            <a:ext cx="1368192" cy="697167"/>
          </a:xfrm>
          <a:custGeom>
            <a:avLst/>
            <a:gdLst>
              <a:gd name="connsiteX0" fmla="*/ 4337 w 1368192"/>
              <a:gd name="connsiteY0" fmla="*/ 427429 h 697167"/>
              <a:gd name="connsiteX1" fmla="*/ 470502 w 1368192"/>
              <a:gd name="connsiteY1" fmla="*/ 164464 h 697167"/>
              <a:gd name="connsiteX2" fmla="*/ 769325 w 1368192"/>
              <a:gd name="connsiteY2" fmla="*/ 224229 h 697167"/>
              <a:gd name="connsiteX3" fmla="*/ 787255 w 1368192"/>
              <a:gd name="connsiteY3" fmla="*/ 152511 h 697167"/>
              <a:gd name="connsiteX4" fmla="*/ 1086078 w 1368192"/>
              <a:gd name="connsiteY4" fmla="*/ 409499 h 697167"/>
              <a:gd name="connsiteX5" fmla="*/ 1062172 w 1368192"/>
              <a:gd name="connsiteY5" fmla="*/ 343758 h 697167"/>
              <a:gd name="connsiteX6" fmla="*/ 1366972 w 1368192"/>
              <a:gd name="connsiteY6" fmla="*/ 696370 h 697167"/>
              <a:gd name="connsiteX7" fmla="*/ 930690 w 1368192"/>
              <a:gd name="connsiteY7" fmla="*/ 230205 h 697167"/>
              <a:gd name="connsiteX8" fmla="*/ 524290 w 1368192"/>
              <a:gd name="connsiteY8" fmla="*/ 3099 h 697167"/>
              <a:gd name="connsiteX9" fmla="*/ 452572 w 1368192"/>
              <a:gd name="connsiteY9" fmla="*/ 104699 h 697167"/>
              <a:gd name="connsiteX10" fmla="*/ 22266 w 1368192"/>
              <a:gd name="connsiteY10" fmla="*/ 194346 h 697167"/>
              <a:gd name="connsiteX11" fmla="*/ 225466 w 1368192"/>
              <a:gd name="connsiteY11" fmla="*/ 206299 h 697167"/>
              <a:gd name="connsiteX12" fmla="*/ 4337 w 1368192"/>
              <a:gd name="connsiteY12" fmla="*/ 427429 h 697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68192" h="697167">
                <a:moveTo>
                  <a:pt x="4337" y="427429"/>
                </a:moveTo>
                <a:cubicBezTo>
                  <a:pt x="45176" y="420457"/>
                  <a:pt x="343004" y="198331"/>
                  <a:pt x="470502" y="164464"/>
                </a:cubicBezTo>
                <a:cubicBezTo>
                  <a:pt x="598000" y="130597"/>
                  <a:pt x="716533" y="226221"/>
                  <a:pt x="769325" y="224229"/>
                </a:cubicBezTo>
                <a:cubicBezTo>
                  <a:pt x="822117" y="222237"/>
                  <a:pt x="734463" y="121633"/>
                  <a:pt x="787255" y="152511"/>
                </a:cubicBezTo>
                <a:cubicBezTo>
                  <a:pt x="840047" y="183389"/>
                  <a:pt x="1040259" y="377625"/>
                  <a:pt x="1086078" y="409499"/>
                </a:cubicBezTo>
                <a:cubicBezTo>
                  <a:pt x="1131897" y="441373"/>
                  <a:pt x="1015356" y="295946"/>
                  <a:pt x="1062172" y="343758"/>
                </a:cubicBezTo>
                <a:cubicBezTo>
                  <a:pt x="1108988" y="391570"/>
                  <a:pt x="1388886" y="715295"/>
                  <a:pt x="1366972" y="696370"/>
                </a:cubicBezTo>
                <a:cubicBezTo>
                  <a:pt x="1345058" y="677445"/>
                  <a:pt x="1071137" y="345750"/>
                  <a:pt x="930690" y="230205"/>
                </a:cubicBezTo>
                <a:cubicBezTo>
                  <a:pt x="790243" y="114660"/>
                  <a:pt x="603976" y="24017"/>
                  <a:pt x="524290" y="3099"/>
                </a:cubicBezTo>
                <a:cubicBezTo>
                  <a:pt x="444604" y="-17819"/>
                  <a:pt x="536243" y="72825"/>
                  <a:pt x="452572" y="104699"/>
                </a:cubicBezTo>
                <a:cubicBezTo>
                  <a:pt x="368901" y="136573"/>
                  <a:pt x="60117" y="177413"/>
                  <a:pt x="22266" y="194346"/>
                </a:cubicBezTo>
                <a:cubicBezTo>
                  <a:pt x="-15585" y="211279"/>
                  <a:pt x="226462" y="172432"/>
                  <a:pt x="225466" y="206299"/>
                </a:cubicBezTo>
                <a:cubicBezTo>
                  <a:pt x="224470" y="240166"/>
                  <a:pt x="-36502" y="434401"/>
                  <a:pt x="4337" y="42742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2" name="フリーフォーム 1401">
            <a:extLst>
              <a:ext uri="{FF2B5EF4-FFF2-40B4-BE49-F238E27FC236}">
                <a16:creationId xmlns:a16="http://schemas.microsoft.com/office/drawing/2014/main" id="{25504646-897D-63A7-39B5-C9310FFA8515}"/>
              </a:ext>
            </a:extLst>
          </p:cNvPr>
          <p:cNvSpPr/>
          <p:nvPr/>
        </p:nvSpPr>
        <p:spPr>
          <a:xfrm>
            <a:off x="3579650" y="4138163"/>
            <a:ext cx="401671" cy="1946500"/>
          </a:xfrm>
          <a:custGeom>
            <a:avLst/>
            <a:gdLst>
              <a:gd name="connsiteX0" fmla="*/ 251268 w 401671"/>
              <a:gd name="connsiteY0" fmla="*/ 99155 h 1946500"/>
              <a:gd name="connsiteX1" fmla="*/ 18185 w 401671"/>
              <a:gd name="connsiteY1" fmla="*/ 1001602 h 1946500"/>
              <a:gd name="connsiteX2" fmla="*/ 18185 w 401671"/>
              <a:gd name="connsiteY2" fmla="*/ 1647061 h 1946500"/>
              <a:gd name="connsiteX3" fmla="*/ 42091 w 401671"/>
              <a:gd name="connsiteY3" fmla="*/ 1521555 h 1946500"/>
              <a:gd name="connsiteX4" fmla="*/ 149668 w 401671"/>
              <a:gd name="connsiteY4" fmla="*/ 1945884 h 1946500"/>
              <a:gd name="connsiteX5" fmla="*/ 113809 w 401671"/>
              <a:gd name="connsiteY5" fmla="*/ 1605225 h 1946500"/>
              <a:gd name="connsiteX6" fmla="*/ 215409 w 401671"/>
              <a:gd name="connsiteY6" fmla="*/ 1174919 h 1946500"/>
              <a:gd name="connsiteX7" fmla="*/ 221385 w 401671"/>
              <a:gd name="connsiteY7" fmla="*/ 732661 h 1946500"/>
              <a:gd name="connsiteX8" fmla="*/ 400679 w 401671"/>
              <a:gd name="connsiteY8" fmla="*/ 15484 h 1946500"/>
              <a:gd name="connsiteX9" fmla="*/ 293103 w 401671"/>
              <a:gd name="connsiteY9" fmla="*/ 230637 h 1946500"/>
              <a:gd name="connsiteX10" fmla="*/ 251268 w 401671"/>
              <a:gd name="connsiteY10" fmla="*/ 99155 h 194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1671" h="1946500">
                <a:moveTo>
                  <a:pt x="251268" y="99155"/>
                </a:moveTo>
                <a:cubicBezTo>
                  <a:pt x="205448" y="227649"/>
                  <a:pt x="57032" y="743618"/>
                  <a:pt x="18185" y="1001602"/>
                </a:cubicBezTo>
                <a:cubicBezTo>
                  <a:pt x="-20662" y="1259586"/>
                  <a:pt x="14201" y="1560402"/>
                  <a:pt x="18185" y="1647061"/>
                </a:cubicBezTo>
                <a:cubicBezTo>
                  <a:pt x="22169" y="1733720"/>
                  <a:pt x="20177" y="1471751"/>
                  <a:pt x="42091" y="1521555"/>
                </a:cubicBezTo>
                <a:cubicBezTo>
                  <a:pt x="64005" y="1571359"/>
                  <a:pt x="137715" y="1931939"/>
                  <a:pt x="149668" y="1945884"/>
                </a:cubicBezTo>
                <a:cubicBezTo>
                  <a:pt x="161621" y="1959829"/>
                  <a:pt x="102852" y="1733719"/>
                  <a:pt x="113809" y="1605225"/>
                </a:cubicBezTo>
                <a:cubicBezTo>
                  <a:pt x="124766" y="1476731"/>
                  <a:pt x="197480" y="1320346"/>
                  <a:pt x="215409" y="1174919"/>
                </a:cubicBezTo>
                <a:cubicBezTo>
                  <a:pt x="233338" y="1029492"/>
                  <a:pt x="190507" y="925900"/>
                  <a:pt x="221385" y="732661"/>
                </a:cubicBezTo>
                <a:cubicBezTo>
                  <a:pt x="252263" y="539422"/>
                  <a:pt x="388726" y="99155"/>
                  <a:pt x="400679" y="15484"/>
                </a:cubicBezTo>
                <a:cubicBezTo>
                  <a:pt x="412632" y="-68187"/>
                  <a:pt x="313024" y="213704"/>
                  <a:pt x="293103" y="230637"/>
                </a:cubicBezTo>
                <a:cubicBezTo>
                  <a:pt x="273182" y="247570"/>
                  <a:pt x="297088" y="-29339"/>
                  <a:pt x="251268" y="9915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3" name="フリーフォーム 1402">
            <a:extLst>
              <a:ext uri="{FF2B5EF4-FFF2-40B4-BE49-F238E27FC236}">
                <a16:creationId xmlns:a16="http://schemas.microsoft.com/office/drawing/2014/main" id="{C4A4D10B-76E1-72BD-5200-193594E26D2E}"/>
              </a:ext>
            </a:extLst>
          </p:cNvPr>
          <p:cNvSpPr/>
          <p:nvPr/>
        </p:nvSpPr>
        <p:spPr>
          <a:xfrm>
            <a:off x="3348934" y="6365888"/>
            <a:ext cx="1177248" cy="1842065"/>
          </a:xfrm>
          <a:custGeom>
            <a:avLst/>
            <a:gdLst>
              <a:gd name="connsiteX0" fmla="*/ 9842 w 1177248"/>
              <a:gd name="connsiteY0" fmla="*/ 16983 h 1842065"/>
              <a:gd name="connsiteX1" fmla="*/ 804713 w 1177248"/>
              <a:gd name="connsiteY1" fmla="*/ 1379618 h 1842065"/>
              <a:gd name="connsiteX2" fmla="*/ 822642 w 1177248"/>
              <a:gd name="connsiteY2" fmla="*/ 1313877 h 1842065"/>
              <a:gd name="connsiteX3" fmla="*/ 1175254 w 1177248"/>
              <a:gd name="connsiteY3" fmla="*/ 1839806 h 1842065"/>
              <a:gd name="connsiteX4" fmla="*/ 936195 w 1177248"/>
              <a:gd name="connsiteY4" fmla="*/ 1457312 h 1842065"/>
              <a:gd name="connsiteX5" fmla="*/ 338548 w 1177248"/>
              <a:gd name="connsiteY5" fmla="*/ 411430 h 1842065"/>
              <a:gd name="connsiteX6" fmla="*/ 356478 w 1177248"/>
              <a:gd name="connsiteY6" fmla="*/ 602677 h 1842065"/>
              <a:gd name="connsiteX7" fmla="*/ 9842 w 1177248"/>
              <a:gd name="connsiteY7" fmla="*/ 16983 h 1842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7248" h="1842065">
                <a:moveTo>
                  <a:pt x="9842" y="16983"/>
                </a:moveTo>
                <a:cubicBezTo>
                  <a:pt x="84548" y="146473"/>
                  <a:pt x="669246" y="1163469"/>
                  <a:pt x="804713" y="1379618"/>
                </a:cubicBezTo>
                <a:cubicBezTo>
                  <a:pt x="940180" y="1595767"/>
                  <a:pt x="760885" y="1237179"/>
                  <a:pt x="822642" y="1313877"/>
                </a:cubicBezTo>
                <a:cubicBezTo>
                  <a:pt x="884399" y="1390575"/>
                  <a:pt x="1156328" y="1815900"/>
                  <a:pt x="1175254" y="1839806"/>
                </a:cubicBezTo>
                <a:cubicBezTo>
                  <a:pt x="1194180" y="1863712"/>
                  <a:pt x="1075646" y="1695375"/>
                  <a:pt x="936195" y="1457312"/>
                </a:cubicBezTo>
                <a:cubicBezTo>
                  <a:pt x="796744" y="1219249"/>
                  <a:pt x="435167" y="553869"/>
                  <a:pt x="338548" y="411430"/>
                </a:cubicBezTo>
                <a:cubicBezTo>
                  <a:pt x="241929" y="268991"/>
                  <a:pt x="404290" y="666426"/>
                  <a:pt x="356478" y="602677"/>
                </a:cubicBezTo>
                <a:cubicBezTo>
                  <a:pt x="308666" y="538928"/>
                  <a:pt x="-64864" y="-112507"/>
                  <a:pt x="9842" y="1698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4" name="フリーフォーム 1403">
            <a:extLst>
              <a:ext uri="{FF2B5EF4-FFF2-40B4-BE49-F238E27FC236}">
                <a16:creationId xmlns:a16="http://schemas.microsoft.com/office/drawing/2014/main" id="{BF39457B-9BB1-2FF8-68E8-C351971AFF36}"/>
              </a:ext>
            </a:extLst>
          </p:cNvPr>
          <p:cNvSpPr/>
          <p:nvPr/>
        </p:nvSpPr>
        <p:spPr>
          <a:xfrm>
            <a:off x="3462363" y="5653476"/>
            <a:ext cx="1057585" cy="2569636"/>
          </a:xfrm>
          <a:custGeom>
            <a:avLst/>
            <a:gdLst>
              <a:gd name="connsiteX0" fmla="*/ 57778 w 1057585"/>
              <a:gd name="connsiteY0" fmla="*/ 125771 h 2569636"/>
              <a:gd name="connsiteX1" fmla="*/ 87661 w 1057585"/>
              <a:gd name="connsiteY1" fmla="*/ 173583 h 2569636"/>
              <a:gd name="connsiteX2" fmla="*/ 583708 w 1057585"/>
              <a:gd name="connsiteY2" fmla="*/ 1255324 h 2569636"/>
              <a:gd name="connsiteX3" fmla="*/ 631519 w 1057585"/>
              <a:gd name="connsiteY3" fmla="*/ 1297159 h 2569636"/>
              <a:gd name="connsiteX4" fmla="*/ 912413 w 1057585"/>
              <a:gd name="connsiteY4" fmla="*/ 2139842 h 2569636"/>
              <a:gd name="connsiteX5" fmla="*/ 918390 w 1057585"/>
              <a:gd name="connsiteY5" fmla="*/ 2157771 h 2569636"/>
              <a:gd name="connsiteX6" fmla="*/ 1055849 w 1057585"/>
              <a:gd name="connsiteY6" fmla="*/ 2564171 h 2569636"/>
              <a:gd name="connsiteX7" fmla="*/ 990108 w 1057585"/>
              <a:gd name="connsiteY7" fmla="*/ 2372924 h 2569636"/>
              <a:gd name="connsiteX8" fmla="*/ 906437 w 1057585"/>
              <a:gd name="connsiteY8" fmla="*/ 2098006 h 2569636"/>
              <a:gd name="connsiteX9" fmla="*/ 691284 w 1057585"/>
              <a:gd name="connsiteY9" fmla="*/ 2098006 h 2569636"/>
              <a:gd name="connsiteX10" fmla="*/ 924366 w 1057585"/>
              <a:gd name="connsiteY10" fmla="*/ 1948595 h 2569636"/>
              <a:gd name="connsiteX11" fmla="*/ 703237 w 1057585"/>
              <a:gd name="connsiteY11" fmla="*/ 1900783 h 2569636"/>
              <a:gd name="connsiteX12" fmla="*/ 906437 w 1057585"/>
              <a:gd name="connsiteY12" fmla="*/ 1763324 h 2569636"/>
              <a:gd name="connsiteX13" fmla="*/ 637496 w 1057585"/>
              <a:gd name="connsiteY13" fmla="*/ 1649771 h 2569636"/>
              <a:gd name="connsiteX14" fmla="*/ 846672 w 1057585"/>
              <a:gd name="connsiteY14" fmla="*/ 1548171 h 2569636"/>
              <a:gd name="connsiteX15" fmla="*/ 637496 w 1057585"/>
              <a:gd name="connsiteY15" fmla="*/ 1500359 h 2569636"/>
              <a:gd name="connsiteX16" fmla="*/ 685308 w 1057585"/>
              <a:gd name="connsiteY16" fmla="*/ 1392783 h 2569636"/>
              <a:gd name="connsiteX17" fmla="*/ 57778 w 1057585"/>
              <a:gd name="connsiteY17" fmla="*/ 125771 h 2569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57585" h="2569636">
                <a:moveTo>
                  <a:pt x="57778" y="125771"/>
                </a:moveTo>
                <a:cubicBezTo>
                  <a:pt x="-41830" y="-77429"/>
                  <a:pt x="6" y="-14676"/>
                  <a:pt x="87661" y="173583"/>
                </a:cubicBezTo>
                <a:cubicBezTo>
                  <a:pt x="175316" y="361842"/>
                  <a:pt x="493065" y="1068061"/>
                  <a:pt x="583708" y="1255324"/>
                </a:cubicBezTo>
                <a:cubicBezTo>
                  <a:pt x="674351" y="1442587"/>
                  <a:pt x="576735" y="1149739"/>
                  <a:pt x="631519" y="1297159"/>
                </a:cubicBezTo>
                <a:cubicBezTo>
                  <a:pt x="686303" y="1444579"/>
                  <a:pt x="912413" y="2139842"/>
                  <a:pt x="912413" y="2139842"/>
                </a:cubicBezTo>
                <a:lnTo>
                  <a:pt x="918390" y="2157771"/>
                </a:lnTo>
                <a:lnTo>
                  <a:pt x="1055849" y="2564171"/>
                </a:lnTo>
                <a:cubicBezTo>
                  <a:pt x="1067802" y="2600030"/>
                  <a:pt x="1015010" y="2450618"/>
                  <a:pt x="990108" y="2372924"/>
                </a:cubicBezTo>
                <a:cubicBezTo>
                  <a:pt x="965206" y="2295230"/>
                  <a:pt x="956241" y="2143826"/>
                  <a:pt x="906437" y="2098006"/>
                </a:cubicBezTo>
                <a:cubicBezTo>
                  <a:pt x="856633" y="2052186"/>
                  <a:pt x="688296" y="2122908"/>
                  <a:pt x="691284" y="2098006"/>
                </a:cubicBezTo>
                <a:cubicBezTo>
                  <a:pt x="694272" y="2073104"/>
                  <a:pt x="922374" y="1981465"/>
                  <a:pt x="924366" y="1948595"/>
                </a:cubicBezTo>
                <a:cubicBezTo>
                  <a:pt x="926358" y="1915725"/>
                  <a:pt x="706225" y="1931661"/>
                  <a:pt x="703237" y="1900783"/>
                </a:cubicBezTo>
                <a:cubicBezTo>
                  <a:pt x="700249" y="1869905"/>
                  <a:pt x="917394" y="1805159"/>
                  <a:pt x="906437" y="1763324"/>
                </a:cubicBezTo>
                <a:cubicBezTo>
                  <a:pt x="895480" y="1721489"/>
                  <a:pt x="647457" y="1685630"/>
                  <a:pt x="637496" y="1649771"/>
                </a:cubicBezTo>
                <a:cubicBezTo>
                  <a:pt x="627535" y="1613912"/>
                  <a:pt x="846672" y="1573073"/>
                  <a:pt x="846672" y="1548171"/>
                </a:cubicBezTo>
                <a:cubicBezTo>
                  <a:pt x="846672" y="1523269"/>
                  <a:pt x="664390" y="1526257"/>
                  <a:pt x="637496" y="1500359"/>
                </a:cubicBezTo>
                <a:cubicBezTo>
                  <a:pt x="610602" y="1474461"/>
                  <a:pt x="778939" y="1624869"/>
                  <a:pt x="685308" y="1392783"/>
                </a:cubicBezTo>
                <a:cubicBezTo>
                  <a:pt x="591677" y="1160697"/>
                  <a:pt x="157386" y="328971"/>
                  <a:pt x="57778" y="12577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5" name="フリーフォーム 1404">
            <a:extLst>
              <a:ext uri="{FF2B5EF4-FFF2-40B4-BE49-F238E27FC236}">
                <a16:creationId xmlns:a16="http://schemas.microsoft.com/office/drawing/2014/main" id="{12E5C3A2-125D-A00E-FA52-D5E0D33BE70A}"/>
              </a:ext>
            </a:extLst>
          </p:cNvPr>
          <p:cNvSpPr/>
          <p:nvPr/>
        </p:nvSpPr>
        <p:spPr>
          <a:xfrm>
            <a:off x="4594460" y="3669272"/>
            <a:ext cx="838429" cy="779904"/>
          </a:xfrm>
          <a:custGeom>
            <a:avLst/>
            <a:gdLst>
              <a:gd name="connsiteX0" fmla="*/ 13399 w 838429"/>
              <a:gd name="connsiteY0" fmla="*/ 6257 h 779904"/>
              <a:gd name="connsiteX1" fmla="*/ 407846 w 838429"/>
              <a:gd name="connsiteY1" fmla="*/ 263246 h 779904"/>
              <a:gd name="connsiteX2" fmla="*/ 838152 w 838429"/>
              <a:gd name="connsiteY2" fmla="*/ 364846 h 779904"/>
              <a:gd name="connsiteX3" fmla="*/ 467611 w 838429"/>
              <a:gd name="connsiteY3" fmla="*/ 340940 h 779904"/>
              <a:gd name="connsiteX4" fmla="*/ 120975 w 838429"/>
              <a:gd name="connsiteY4" fmla="*/ 681599 h 779904"/>
              <a:gd name="connsiteX5" fmla="*/ 43281 w 838429"/>
              <a:gd name="connsiteY5" fmla="*/ 771246 h 779904"/>
              <a:gd name="connsiteX6" fmla="*/ 61211 w 838429"/>
              <a:gd name="connsiteY6" fmla="*/ 508281 h 779904"/>
              <a:gd name="connsiteX7" fmla="*/ 109022 w 838429"/>
              <a:gd name="connsiteY7" fmla="*/ 263246 h 779904"/>
              <a:gd name="connsiteX8" fmla="*/ 97069 w 838429"/>
              <a:gd name="connsiteY8" fmla="*/ 95904 h 779904"/>
              <a:gd name="connsiteX9" fmla="*/ 13399 w 838429"/>
              <a:gd name="connsiteY9" fmla="*/ 6257 h 779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8429" h="779904">
                <a:moveTo>
                  <a:pt x="13399" y="6257"/>
                </a:moveTo>
                <a:cubicBezTo>
                  <a:pt x="65195" y="34147"/>
                  <a:pt x="270387" y="203481"/>
                  <a:pt x="407846" y="263246"/>
                </a:cubicBezTo>
                <a:cubicBezTo>
                  <a:pt x="545305" y="323011"/>
                  <a:pt x="828191" y="351897"/>
                  <a:pt x="838152" y="364846"/>
                </a:cubicBezTo>
                <a:cubicBezTo>
                  <a:pt x="848113" y="377795"/>
                  <a:pt x="587140" y="288148"/>
                  <a:pt x="467611" y="340940"/>
                </a:cubicBezTo>
                <a:cubicBezTo>
                  <a:pt x="348082" y="393732"/>
                  <a:pt x="191697" y="609881"/>
                  <a:pt x="120975" y="681599"/>
                </a:cubicBezTo>
                <a:cubicBezTo>
                  <a:pt x="50253" y="753317"/>
                  <a:pt x="53242" y="800132"/>
                  <a:pt x="43281" y="771246"/>
                </a:cubicBezTo>
                <a:cubicBezTo>
                  <a:pt x="33320" y="742360"/>
                  <a:pt x="50254" y="592948"/>
                  <a:pt x="61211" y="508281"/>
                </a:cubicBezTo>
                <a:cubicBezTo>
                  <a:pt x="72168" y="423614"/>
                  <a:pt x="103046" y="331975"/>
                  <a:pt x="109022" y="263246"/>
                </a:cubicBezTo>
                <a:cubicBezTo>
                  <a:pt x="114998" y="194517"/>
                  <a:pt x="118983" y="141724"/>
                  <a:pt x="97069" y="95904"/>
                </a:cubicBezTo>
                <a:cubicBezTo>
                  <a:pt x="75155" y="50084"/>
                  <a:pt x="-38397" y="-21633"/>
                  <a:pt x="13399" y="625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6" name="フリーフォーム 1405">
            <a:extLst>
              <a:ext uri="{FF2B5EF4-FFF2-40B4-BE49-F238E27FC236}">
                <a16:creationId xmlns:a16="http://schemas.microsoft.com/office/drawing/2014/main" id="{192A38FE-7DC2-A09E-44A9-328DB9C322AE}"/>
              </a:ext>
            </a:extLst>
          </p:cNvPr>
          <p:cNvSpPr/>
          <p:nvPr/>
        </p:nvSpPr>
        <p:spPr>
          <a:xfrm>
            <a:off x="3836769" y="3531755"/>
            <a:ext cx="791049" cy="1213566"/>
          </a:xfrm>
          <a:custGeom>
            <a:avLst/>
            <a:gdLst>
              <a:gd name="connsiteX0" fmla="*/ 759137 w 791049"/>
              <a:gd name="connsiteY0" fmla="*/ 48151 h 1213566"/>
              <a:gd name="connsiteX1" fmla="*/ 304925 w 791049"/>
              <a:gd name="connsiteY1" fmla="*/ 890833 h 1213566"/>
              <a:gd name="connsiteX2" fmla="*/ 310902 w 791049"/>
              <a:gd name="connsiteY2" fmla="*/ 843021 h 1213566"/>
              <a:gd name="connsiteX3" fmla="*/ 125 w 791049"/>
              <a:gd name="connsiteY3" fmla="*/ 1213563 h 1213566"/>
              <a:gd name="connsiteX4" fmla="*/ 275043 w 791049"/>
              <a:gd name="connsiteY4" fmla="*/ 848998 h 1213566"/>
              <a:gd name="connsiteX5" fmla="*/ 430431 w 791049"/>
              <a:gd name="connsiteY5" fmla="*/ 460527 h 1213566"/>
              <a:gd name="connsiteX6" fmla="*/ 735231 w 791049"/>
              <a:gd name="connsiteY6" fmla="*/ 155727 h 1213566"/>
              <a:gd name="connsiteX7" fmla="*/ 747184 w 791049"/>
              <a:gd name="connsiteY7" fmla="*/ 107916 h 1213566"/>
              <a:gd name="connsiteX8" fmla="*/ 759137 w 791049"/>
              <a:gd name="connsiteY8" fmla="*/ 48151 h 1213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1049" h="1213566">
                <a:moveTo>
                  <a:pt x="759137" y="48151"/>
                </a:moveTo>
                <a:cubicBezTo>
                  <a:pt x="685427" y="178637"/>
                  <a:pt x="379631" y="758355"/>
                  <a:pt x="304925" y="890833"/>
                </a:cubicBezTo>
                <a:cubicBezTo>
                  <a:pt x="230219" y="1023311"/>
                  <a:pt x="361702" y="789233"/>
                  <a:pt x="310902" y="843021"/>
                </a:cubicBezTo>
                <a:cubicBezTo>
                  <a:pt x="260102" y="896809"/>
                  <a:pt x="6101" y="1212567"/>
                  <a:pt x="125" y="1213563"/>
                </a:cubicBezTo>
                <a:cubicBezTo>
                  <a:pt x="-5851" y="1214559"/>
                  <a:pt x="203325" y="974504"/>
                  <a:pt x="275043" y="848998"/>
                </a:cubicBezTo>
                <a:cubicBezTo>
                  <a:pt x="346761" y="723492"/>
                  <a:pt x="353733" y="576072"/>
                  <a:pt x="430431" y="460527"/>
                </a:cubicBezTo>
                <a:cubicBezTo>
                  <a:pt x="507129" y="344982"/>
                  <a:pt x="682439" y="214495"/>
                  <a:pt x="735231" y="155727"/>
                </a:cubicBezTo>
                <a:cubicBezTo>
                  <a:pt x="788023" y="96959"/>
                  <a:pt x="737223" y="123853"/>
                  <a:pt x="747184" y="107916"/>
                </a:cubicBezTo>
                <a:cubicBezTo>
                  <a:pt x="757145" y="91979"/>
                  <a:pt x="832847" y="-82335"/>
                  <a:pt x="759137" y="4815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7" name="フリーフォーム 1406">
            <a:extLst>
              <a:ext uri="{FF2B5EF4-FFF2-40B4-BE49-F238E27FC236}">
                <a16:creationId xmlns:a16="http://schemas.microsoft.com/office/drawing/2014/main" id="{89E12BE0-E252-6E14-4F8F-DCEACA3E627F}"/>
              </a:ext>
            </a:extLst>
          </p:cNvPr>
          <p:cNvSpPr/>
          <p:nvPr/>
        </p:nvSpPr>
        <p:spPr>
          <a:xfrm>
            <a:off x="3851899" y="3844831"/>
            <a:ext cx="917586" cy="2065580"/>
          </a:xfrm>
          <a:custGeom>
            <a:avLst/>
            <a:gdLst>
              <a:gd name="connsiteX0" fmla="*/ 738030 w 917586"/>
              <a:gd name="connsiteY0" fmla="*/ 45851 h 2065580"/>
              <a:gd name="connsiteX1" fmla="*/ 738030 w 917586"/>
              <a:gd name="connsiteY1" fmla="*/ 99640 h 2065580"/>
              <a:gd name="connsiteX2" fmla="*/ 558736 w 917586"/>
              <a:gd name="connsiteY2" fmla="*/ 876581 h 2065580"/>
              <a:gd name="connsiteX3" fmla="*/ 8901 w 917586"/>
              <a:gd name="connsiteY3" fmla="*/ 2012110 h 2065580"/>
              <a:gd name="connsiteX4" fmla="*/ 218077 w 917586"/>
              <a:gd name="connsiteY4" fmla="*/ 1880628 h 2065580"/>
              <a:gd name="connsiteX5" fmla="*/ 212101 w 917586"/>
              <a:gd name="connsiteY5" fmla="*/ 1880628 h 2065580"/>
              <a:gd name="connsiteX6" fmla="*/ 714125 w 917586"/>
              <a:gd name="connsiteY6" fmla="*/ 1402510 h 2065580"/>
              <a:gd name="connsiteX7" fmla="*/ 917325 w 917586"/>
              <a:gd name="connsiteY7" fmla="*/ 1265051 h 2065580"/>
              <a:gd name="connsiteX8" fmla="*/ 755960 w 917586"/>
              <a:gd name="connsiteY8" fmla="*/ 882557 h 2065580"/>
              <a:gd name="connsiteX9" fmla="*/ 714125 w 917586"/>
              <a:gd name="connsiteY9" fmla="*/ 625569 h 2065580"/>
              <a:gd name="connsiteX10" fmla="*/ 696195 w 917586"/>
              <a:gd name="connsiteY10" fmla="*/ 404440 h 2065580"/>
              <a:gd name="connsiteX11" fmla="*/ 690219 w 917586"/>
              <a:gd name="connsiteY11" fmla="*/ 428345 h 2065580"/>
              <a:gd name="connsiteX12" fmla="*/ 738030 w 917586"/>
              <a:gd name="connsiteY12" fmla="*/ 45851 h 2065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7586" h="2065580">
                <a:moveTo>
                  <a:pt x="738030" y="45851"/>
                </a:moveTo>
                <a:cubicBezTo>
                  <a:pt x="745998" y="-8933"/>
                  <a:pt x="767912" y="-38815"/>
                  <a:pt x="738030" y="99640"/>
                </a:cubicBezTo>
                <a:cubicBezTo>
                  <a:pt x="708148" y="238095"/>
                  <a:pt x="680257" y="557836"/>
                  <a:pt x="558736" y="876581"/>
                </a:cubicBezTo>
                <a:cubicBezTo>
                  <a:pt x="437215" y="1195326"/>
                  <a:pt x="65677" y="1844769"/>
                  <a:pt x="8901" y="2012110"/>
                </a:cubicBezTo>
                <a:cubicBezTo>
                  <a:pt x="-47876" y="2179451"/>
                  <a:pt x="184210" y="1902542"/>
                  <a:pt x="218077" y="1880628"/>
                </a:cubicBezTo>
                <a:cubicBezTo>
                  <a:pt x="251944" y="1858714"/>
                  <a:pt x="129426" y="1960314"/>
                  <a:pt x="212101" y="1880628"/>
                </a:cubicBezTo>
                <a:cubicBezTo>
                  <a:pt x="294776" y="1800942"/>
                  <a:pt x="596588" y="1505106"/>
                  <a:pt x="714125" y="1402510"/>
                </a:cubicBezTo>
                <a:cubicBezTo>
                  <a:pt x="831662" y="1299914"/>
                  <a:pt x="910353" y="1351710"/>
                  <a:pt x="917325" y="1265051"/>
                </a:cubicBezTo>
                <a:cubicBezTo>
                  <a:pt x="924297" y="1178392"/>
                  <a:pt x="789827" y="989137"/>
                  <a:pt x="755960" y="882557"/>
                </a:cubicBezTo>
                <a:cubicBezTo>
                  <a:pt x="722093" y="775977"/>
                  <a:pt x="724086" y="705255"/>
                  <a:pt x="714125" y="625569"/>
                </a:cubicBezTo>
                <a:cubicBezTo>
                  <a:pt x="704164" y="545883"/>
                  <a:pt x="700179" y="437311"/>
                  <a:pt x="696195" y="404440"/>
                </a:cubicBezTo>
                <a:cubicBezTo>
                  <a:pt x="692211" y="371569"/>
                  <a:pt x="678266" y="484125"/>
                  <a:pt x="690219" y="428345"/>
                </a:cubicBezTo>
                <a:cubicBezTo>
                  <a:pt x="702172" y="372565"/>
                  <a:pt x="730062" y="100635"/>
                  <a:pt x="738030" y="4585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8" name="フリーフォーム 1407">
            <a:extLst>
              <a:ext uri="{FF2B5EF4-FFF2-40B4-BE49-F238E27FC236}">
                <a16:creationId xmlns:a16="http://schemas.microsoft.com/office/drawing/2014/main" id="{4191C644-1D87-F538-9742-6627C5EE194C}"/>
              </a:ext>
            </a:extLst>
          </p:cNvPr>
          <p:cNvSpPr/>
          <p:nvPr/>
        </p:nvSpPr>
        <p:spPr>
          <a:xfrm>
            <a:off x="3924816" y="5898481"/>
            <a:ext cx="1848370" cy="2126644"/>
          </a:xfrm>
          <a:custGeom>
            <a:avLst/>
            <a:gdLst>
              <a:gd name="connsiteX0" fmla="*/ 79419 w 1848370"/>
              <a:gd name="connsiteY0" fmla="*/ 299119 h 2126644"/>
              <a:gd name="connsiteX1" fmla="*/ 772690 w 1848370"/>
              <a:gd name="connsiteY1" fmla="*/ 295 h 2126644"/>
              <a:gd name="connsiteX2" fmla="*/ 1041631 w 1848370"/>
              <a:gd name="connsiteY2" fmla="*/ 352907 h 2126644"/>
              <a:gd name="connsiteX3" fmla="*/ 1101396 w 1848370"/>
              <a:gd name="connsiteY3" fmla="*/ 281190 h 2126644"/>
              <a:gd name="connsiteX4" fmla="*/ 1842478 w 1848370"/>
              <a:gd name="connsiteY4" fmla="*/ 2068154 h 2126644"/>
              <a:gd name="connsiteX5" fmla="*/ 1412172 w 1848370"/>
              <a:gd name="connsiteY5" fmla="*/ 1721519 h 2126644"/>
              <a:gd name="connsiteX6" fmla="*/ 760737 w 1848370"/>
              <a:gd name="connsiteY6" fmla="*/ 2002413 h 2126644"/>
              <a:gd name="connsiteX7" fmla="*/ 748784 w 1848370"/>
              <a:gd name="connsiteY7" fmla="*/ 1972531 h 2126644"/>
              <a:gd name="connsiteX8" fmla="*/ 575466 w 1848370"/>
              <a:gd name="connsiteY8" fmla="*/ 1117895 h 2126644"/>
              <a:gd name="connsiteX9" fmla="*/ 414102 w 1848370"/>
              <a:gd name="connsiteY9" fmla="*/ 1010319 h 2126644"/>
              <a:gd name="connsiteX10" fmla="*/ 426055 w 1848370"/>
              <a:gd name="connsiteY10" fmla="*/ 1267307 h 2126644"/>
              <a:gd name="connsiteX11" fmla="*/ 1725 w 1848370"/>
              <a:gd name="connsiteY11" fmla="*/ 532201 h 2126644"/>
              <a:gd name="connsiteX12" fmla="*/ 270666 w 1848370"/>
              <a:gd name="connsiteY12" fmla="*/ 663684 h 2126644"/>
              <a:gd name="connsiteX13" fmla="*/ 79419 w 1848370"/>
              <a:gd name="connsiteY13" fmla="*/ 299119 h 212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48370" h="2126644">
                <a:moveTo>
                  <a:pt x="79419" y="299119"/>
                </a:moveTo>
                <a:cubicBezTo>
                  <a:pt x="163090" y="188554"/>
                  <a:pt x="612321" y="-8670"/>
                  <a:pt x="772690" y="295"/>
                </a:cubicBezTo>
                <a:cubicBezTo>
                  <a:pt x="933059" y="9260"/>
                  <a:pt x="986847" y="306091"/>
                  <a:pt x="1041631" y="352907"/>
                </a:cubicBezTo>
                <a:cubicBezTo>
                  <a:pt x="1096415" y="399723"/>
                  <a:pt x="967922" y="-4684"/>
                  <a:pt x="1101396" y="281190"/>
                </a:cubicBezTo>
                <a:cubicBezTo>
                  <a:pt x="1234870" y="567064"/>
                  <a:pt x="1790682" y="1828099"/>
                  <a:pt x="1842478" y="2068154"/>
                </a:cubicBezTo>
                <a:cubicBezTo>
                  <a:pt x="1894274" y="2308209"/>
                  <a:pt x="1592462" y="1732476"/>
                  <a:pt x="1412172" y="1721519"/>
                </a:cubicBezTo>
                <a:cubicBezTo>
                  <a:pt x="1231882" y="1710562"/>
                  <a:pt x="871301" y="1960578"/>
                  <a:pt x="760737" y="2002413"/>
                </a:cubicBezTo>
                <a:cubicBezTo>
                  <a:pt x="650173" y="2044248"/>
                  <a:pt x="779662" y="2119951"/>
                  <a:pt x="748784" y="1972531"/>
                </a:cubicBezTo>
                <a:cubicBezTo>
                  <a:pt x="717906" y="1825111"/>
                  <a:pt x="631246" y="1278264"/>
                  <a:pt x="575466" y="1117895"/>
                </a:cubicBezTo>
                <a:cubicBezTo>
                  <a:pt x="519686" y="957526"/>
                  <a:pt x="439004" y="985417"/>
                  <a:pt x="414102" y="1010319"/>
                </a:cubicBezTo>
                <a:cubicBezTo>
                  <a:pt x="389200" y="1035221"/>
                  <a:pt x="494785" y="1346993"/>
                  <a:pt x="426055" y="1267307"/>
                </a:cubicBezTo>
                <a:cubicBezTo>
                  <a:pt x="357326" y="1187621"/>
                  <a:pt x="27623" y="632805"/>
                  <a:pt x="1725" y="532201"/>
                </a:cubicBezTo>
                <a:cubicBezTo>
                  <a:pt x="-24173" y="431597"/>
                  <a:pt x="249748" y="703527"/>
                  <a:pt x="270666" y="663684"/>
                </a:cubicBezTo>
                <a:cubicBezTo>
                  <a:pt x="291584" y="623841"/>
                  <a:pt x="-4252" y="409684"/>
                  <a:pt x="79419" y="29911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9" name="フリーフォーム 1408">
            <a:extLst>
              <a:ext uri="{FF2B5EF4-FFF2-40B4-BE49-F238E27FC236}">
                <a16:creationId xmlns:a16="http://schemas.microsoft.com/office/drawing/2014/main" id="{85F3C76D-B830-10E5-7152-59E3544B33B3}"/>
              </a:ext>
            </a:extLst>
          </p:cNvPr>
          <p:cNvSpPr/>
          <p:nvPr/>
        </p:nvSpPr>
        <p:spPr>
          <a:xfrm>
            <a:off x="4942459" y="3854642"/>
            <a:ext cx="1147896" cy="533420"/>
          </a:xfrm>
          <a:custGeom>
            <a:avLst/>
            <a:gdLst>
              <a:gd name="connsiteX0" fmla="*/ 82 w 1147896"/>
              <a:gd name="connsiteY0" fmla="*/ 203382 h 533420"/>
              <a:gd name="connsiteX1" fmla="*/ 316835 w 1147896"/>
              <a:gd name="connsiteY1" fmla="*/ 310958 h 533420"/>
              <a:gd name="connsiteX2" fmla="*/ 603706 w 1147896"/>
              <a:gd name="connsiteY2" fmla="*/ 161546 h 533420"/>
              <a:gd name="connsiteX3" fmla="*/ 370623 w 1147896"/>
              <a:gd name="connsiteY3" fmla="*/ 532087 h 533420"/>
              <a:gd name="connsiteX4" fmla="*/ 514059 w 1147896"/>
              <a:gd name="connsiteY4" fmla="*/ 275099 h 533420"/>
              <a:gd name="connsiteX5" fmla="*/ 1147565 w 1147896"/>
              <a:gd name="connsiteY5" fmla="*/ 182 h 533420"/>
              <a:gd name="connsiteX6" fmla="*/ 597729 w 1147896"/>
              <a:gd name="connsiteY6" fmla="*/ 233264 h 533420"/>
              <a:gd name="connsiteX7" fmla="*/ 346717 w 1147896"/>
              <a:gd name="connsiteY7" fmla="*/ 269123 h 533420"/>
              <a:gd name="connsiteX8" fmla="*/ 82 w 1147896"/>
              <a:gd name="connsiteY8" fmla="*/ 203382 h 533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7896" h="533420">
                <a:moveTo>
                  <a:pt x="82" y="203382"/>
                </a:moveTo>
                <a:cubicBezTo>
                  <a:pt x="-4898" y="210354"/>
                  <a:pt x="216231" y="317931"/>
                  <a:pt x="316835" y="310958"/>
                </a:cubicBezTo>
                <a:cubicBezTo>
                  <a:pt x="417439" y="303985"/>
                  <a:pt x="594741" y="124691"/>
                  <a:pt x="603706" y="161546"/>
                </a:cubicBezTo>
                <a:cubicBezTo>
                  <a:pt x="612671" y="198401"/>
                  <a:pt x="385564" y="513162"/>
                  <a:pt x="370623" y="532087"/>
                </a:cubicBezTo>
                <a:cubicBezTo>
                  <a:pt x="355682" y="551012"/>
                  <a:pt x="384569" y="363750"/>
                  <a:pt x="514059" y="275099"/>
                </a:cubicBezTo>
                <a:cubicBezTo>
                  <a:pt x="643549" y="186448"/>
                  <a:pt x="1133620" y="7154"/>
                  <a:pt x="1147565" y="182"/>
                </a:cubicBezTo>
                <a:cubicBezTo>
                  <a:pt x="1161510" y="-6790"/>
                  <a:pt x="731204" y="188441"/>
                  <a:pt x="597729" y="233264"/>
                </a:cubicBezTo>
                <a:cubicBezTo>
                  <a:pt x="464254" y="278087"/>
                  <a:pt x="442340" y="278088"/>
                  <a:pt x="346717" y="269123"/>
                </a:cubicBezTo>
                <a:cubicBezTo>
                  <a:pt x="251094" y="260158"/>
                  <a:pt x="5062" y="196410"/>
                  <a:pt x="82" y="20338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0" name="フリーフォーム 1409">
            <a:extLst>
              <a:ext uri="{FF2B5EF4-FFF2-40B4-BE49-F238E27FC236}">
                <a16:creationId xmlns:a16="http://schemas.microsoft.com/office/drawing/2014/main" id="{F42E6886-9C42-E1BB-07FA-2F224E632D6C}"/>
              </a:ext>
            </a:extLst>
          </p:cNvPr>
          <p:cNvSpPr/>
          <p:nvPr/>
        </p:nvSpPr>
        <p:spPr>
          <a:xfrm>
            <a:off x="4897760" y="4328035"/>
            <a:ext cx="316554" cy="1192203"/>
          </a:xfrm>
          <a:custGeom>
            <a:avLst/>
            <a:gdLst>
              <a:gd name="connsiteX0" fmla="*/ 283840 w 316554"/>
              <a:gd name="connsiteY0" fmla="*/ 70647 h 1192203"/>
              <a:gd name="connsiteX1" fmla="*/ 158334 w 316554"/>
              <a:gd name="connsiteY1" fmla="*/ 512906 h 1192203"/>
              <a:gd name="connsiteX2" fmla="*/ 122475 w 316554"/>
              <a:gd name="connsiteY2" fmla="*/ 1182271 h 1192203"/>
              <a:gd name="connsiteX3" fmla="*/ 98569 w 316554"/>
              <a:gd name="connsiteY3" fmla="*/ 889424 h 1192203"/>
              <a:gd name="connsiteX4" fmla="*/ 2946 w 316554"/>
              <a:gd name="connsiteY4" fmla="*/ 554741 h 1192203"/>
              <a:gd name="connsiteX5" fmla="*/ 224075 w 316554"/>
              <a:gd name="connsiteY5" fmla="*/ 58694 h 1192203"/>
              <a:gd name="connsiteX6" fmla="*/ 313722 w 316554"/>
              <a:gd name="connsiteY6" fmla="*/ 10883 h 1192203"/>
              <a:gd name="connsiteX7" fmla="*/ 283840 w 316554"/>
              <a:gd name="connsiteY7" fmla="*/ 70647 h 119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6554" h="1192203">
                <a:moveTo>
                  <a:pt x="283840" y="70647"/>
                </a:moveTo>
                <a:cubicBezTo>
                  <a:pt x="257942" y="154318"/>
                  <a:pt x="185228" y="327635"/>
                  <a:pt x="158334" y="512906"/>
                </a:cubicBezTo>
                <a:cubicBezTo>
                  <a:pt x="131440" y="698177"/>
                  <a:pt x="132436" y="1119518"/>
                  <a:pt x="122475" y="1182271"/>
                </a:cubicBezTo>
                <a:cubicBezTo>
                  <a:pt x="112514" y="1245024"/>
                  <a:pt x="118491" y="994012"/>
                  <a:pt x="98569" y="889424"/>
                </a:cubicBezTo>
                <a:cubicBezTo>
                  <a:pt x="78647" y="784836"/>
                  <a:pt x="-17972" y="693196"/>
                  <a:pt x="2946" y="554741"/>
                </a:cubicBezTo>
                <a:cubicBezTo>
                  <a:pt x="23864" y="416286"/>
                  <a:pt x="172279" y="149337"/>
                  <a:pt x="224075" y="58694"/>
                </a:cubicBezTo>
                <a:cubicBezTo>
                  <a:pt x="275871" y="-31949"/>
                  <a:pt x="304757" y="8891"/>
                  <a:pt x="313722" y="10883"/>
                </a:cubicBezTo>
                <a:cubicBezTo>
                  <a:pt x="322687" y="12875"/>
                  <a:pt x="309738" y="-13024"/>
                  <a:pt x="283840" y="7064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1" name="フリーフォーム 1410">
            <a:extLst>
              <a:ext uri="{FF2B5EF4-FFF2-40B4-BE49-F238E27FC236}">
                <a16:creationId xmlns:a16="http://schemas.microsoft.com/office/drawing/2014/main" id="{D827F81B-E2DC-7340-D968-7BAF30EF0D8A}"/>
              </a:ext>
            </a:extLst>
          </p:cNvPr>
          <p:cNvSpPr/>
          <p:nvPr/>
        </p:nvSpPr>
        <p:spPr>
          <a:xfrm>
            <a:off x="4775807" y="4205627"/>
            <a:ext cx="389369" cy="697505"/>
          </a:xfrm>
          <a:custGeom>
            <a:avLst/>
            <a:gdLst>
              <a:gd name="connsiteX0" fmla="*/ 387864 w 389369"/>
              <a:gd name="connsiteY0" fmla="*/ 1808 h 697505"/>
              <a:gd name="connsiteX1" fmla="*/ 160758 w 389369"/>
              <a:gd name="connsiteY1" fmla="*/ 294655 h 697505"/>
              <a:gd name="connsiteX2" fmla="*/ 5369 w 389369"/>
              <a:gd name="connsiteY2" fmla="*/ 695079 h 697505"/>
              <a:gd name="connsiteX3" fmla="*/ 41228 w 389369"/>
              <a:gd name="connsiteY3" fmla="*/ 456020 h 697505"/>
              <a:gd name="connsiteX4" fmla="*/ 95017 w 389369"/>
              <a:gd name="connsiteY4" fmla="*/ 324538 h 697505"/>
              <a:gd name="connsiteX5" fmla="*/ 41228 w 389369"/>
              <a:gd name="connsiteY5" fmla="*/ 432114 h 697505"/>
              <a:gd name="connsiteX6" fmla="*/ 387864 w 389369"/>
              <a:gd name="connsiteY6" fmla="*/ 1808 h 697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9369" h="697505">
                <a:moveTo>
                  <a:pt x="387864" y="1808"/>
                </a:moveTo>
                <a:cubicBezTo>
                  <a:pt x="407786" y="-21102"/>
                  <a:pt x="224507" y="179110"/>
                  <a:pt x="160758" y="294655"/>
                </a:cubicBezTo>
                <a:cubicBezTo>
                  <a:pt x="97009" y="410200"/>
                  <a:pt x="25291" y="668185"/>
                  <a:pt x="5369" y="695079"/>
                </a:cubicBezTo>
                <a:cubicBezTo>
                  <a:pt x="-14553" y="721973"/>
                  <a:pt x="26287" y="517777"/>
                  <a:pt x="41228" y="456020"/>
                </a:cubicBezTo>
                <a:cubicBezTo>
                  <a:pt x="56169" y="394263"/>
                  <a:pt x="95017" y="328522"/>
                  <a:pt x="95017" y="324538"/>
                </a:cubicBezTo>
                <a:cubicBezTo>
                  <a:pt x="95017" y="320554"/>
                  <a:pt x="-6584" y="487894"/>
                  <a:pt x="41228" y="432114"/>
                </a:cubicBezTo>
                <a:cubicBezTo>
                  <a:pt x="89040" y="376334"/>
                  <a:pt x="367942" y="24718"/>
                  <a:pt x="387864" y="180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2" name="フリーフォーム 1411">
            <a:extLst>
              <a:ext uri="{FF2B5EF4-FFF2-40B4-BE49-F238E27FC236}">
                <a16:creationId xmlns:a16="http://schemas.microsoft.com/office/drawing/2014/main" id="{00FF12B4-E139-6B66-9B46-AF8F9D176341}"/>
              </a:ext>
            </a:extLst>
          </p:cNvPr>
          <p:cNvSpPr/>
          <p:nvPr/>
        </p:nvSpPr>
        <p:spPr>
          <a:xfrm>
            <a:off x="5487028" y="5586829"/>
            <a:ext cx="561916" cy="2457624"/>
          </a:xfrm>
          <a:custGeom>
            <a:avLst/>
            <a:gdLst>
              <a:gd name="connsiteX0" fmla="*/ 29254 w 561916"/>
              <a:gd name="connsiteY0" fmla="*/ 156559 h 2457624"/>
              <a:gd name="connsiteX1" fmla="*/ 77066 w 561916"/>
              <a:gd name="connsiteY1" fmla="*/ 228277 h 2457624"/>
              <a:gd name="connsiteX2" fmla="*/ 375890 w 561916"/>
              <a:gd name="connsiteY2" fmla="*/ 1351853 h 2457624"/>
              <a:gd name="connsiteX3" fmla="*/ 381866 w 561916"/>
              <a:gd name="connsiteY3" fmla="*/ 1375759 h 2457624"/>
              <a:gd name="connsiteX4" fmla="*/ 441631 w 561916"/>
              <a:gd name="connsiteY4" fmla="*/ 1997312 h 2457624"/>
              <a:gd name="connsiteX5" fmla="*/ 561160 w 561916"/>
              <a:gd name="connsiteY5" fmla="*/ 2457500 h 2457624"/>
              <a:gd name="connsiteX6" fmla="*/ 465537 w 561916"/>
              <a:gd name="connsiteY6" fmla="*/ 1955477 h 2457624"/>
              <a:gd name="connsiteX7" fmla="*/ 29254 w 561916"/>
              <a:gd name="connsiteY7" fmla="*/ 156559 h 2457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1916" h="2457624">
                <a:moveTo>
                  <a:pt x="29254" y="156559"/>
                </a:moveTo>
                <a:cubicBezTo>
                  <a:pt x="-35491" y="-131308"/>
                  <a:pt x="19293" y="29061"/>
                  <a:pt x="77066" y="228277"/>
                </a:cubicBezTo>
                <a:cubicBezTo>
                  <a:pt x="134839" y="427493"/>
                  <a:pt x="325090" y="1160606"/>
                  <a:pt x="375890" y="1351853"/>
                </a:cubicBezTo>
                <a:cubicBezTo>
                  <a:pt x="426690" y="1543100"/>
                  <a:pt x="370909" y="1268183"/>
                  <a:pt x="381866" y="1375759"/>
                </a:cubicBezTo>
                <a:cubicBezTo>
                  <a:pt x="392823" y="1483335"/>
                  <a:pt x="411749" y="1817022"/>
                  <a:pt x="441631" y="1997312"/>
                </a:cubicBezTo>
                <a:cubicBezTo>
                  <a:pt x="471513" y="2177602"/>
                  <a:pt x="557176" y="2464473"/>
                  <a:pt x="561160" y="2457500"/>
                </a:cubicBezTo>
                <a:cubicBezTo>
                  <a:pt x="565144" y="2450527"/>
                  <a:pt x="556180" y="2337971"/>
                  <a:pt x="465537" y="1955477"/>
                </a:cubicBezTo>
                <a:cubicBezTo>
                  <a:pt x="374894" y="1572983"/>
                  <a:pt x="93999" y="444426"/>
                  <a:pt x="29254" y="15655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3" name="フリーフォーム 1412">
            <a:extLst>
              <a:ext uri="{FF2B5EF4-FFF2-40B4-BE49-F238E27FC236}">
                <a16:creationId xmlns:a16="http://schemas.microsoft.com/office/drawing/2014/main" id="{4D658F83-2450-34C0-DEED-CE12D0B4AE65}"/>
              </a:ext>
            </a:extLst>
          </p:cNvPr>
          <p:cNvSpPr/>
          <p:nvPr/>
        </p:nvSpPr>
        <p:spPr>
          <a:xfrm>
            <a:off x="5593578" y="5593308"/>
            <a:ext cx="314929" cy="1189986"/>
          </a:xfrm>
          <a:custGeom>
            <a:avLst/>
            <a:gdLst>
              <a:gd name="connsiteX0" fmla="*/ 398 w 314929"/>
              <a:gd name="connsiteY0" fmla="*/ 6645 h 1189986"/>
              <a:gd name="connsiteX1" fmla="*/ 197622 w 314929"/>
              <a:gd name="connsiteY1" fmla="*/ 478786 h 1189986"/>
              <a:gd name="connsiteX2" fmla="*/ 191646 w 314929"/>
              <a:gd name="connsiteY2" fmla="*/ 891163 h 1189986"/>
              <a:gd name="connsiteX3" fmla="*/ 203598 w 314929"/>
              <a:gd name="connsiteY3" fmla="*/ 903116 h 1189986"/>
              <a:gd name="connsiteX4" fmla="*/ 215551 w 314929"/>
              <a:gd name="connsiteY4" fmla="*/ 956904 h 1189986"/>
              <a:gd name="connsiteX5" fmla="*/ 311175 w 314929"/>
              <a:gd name="connsiteY5" fmla="*/ 1189986 h 1189986"/>
              <a:gd name="connsiteX6" fmla="*/ 281293 w 314929"/>
              <a:gd name="connsiteY6" fmla="*/ 956904 h 1189986"/>
              <a:gd name="connsiteX7" fmla="*/ 149810 w 314929"/>
              <a:gd name="connsiteY7" fmla="*/ 251680 h 1189986"/>
              <a:gd name="connsiteX8" fmla="*/ 398 w 314929"/>
              <a:gd name="connsiteY8" fmla="*/ 6645 h 1189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4929" h="1189986">
                <a:moveTo>
                  <a:pt x="398" y="6645"/>
                </a:moveTo>
                <a:cubicBezTo>
                  <a:pt x="8367" y="44496"/>
                  <a:pt x="165747" y="331366"/>
                  <a:pt x="197622" y="478786"/>
                </a:cubicBezTo>
                <a:cubicBezTo>
                  <a:pt x="229497" y="626206"/>
                  <a:pt x="190650" y="820441"/>
                  <a:pt x="191646" y="891163"/>
                </a:cubicBezTo>
                <a:cubicBezTo>
                  <a:pt x="192642" y="961885"/>
                  <a:pt x="199614" y="892159"/>
                  <a:pt x="203598" y="903116"/>
                </a:cubicBezTo>
                <a:cubicBezTo>
                  <a:pt x="207582" y="914073"/>
                  <a:pt x="197622" y="909092"/>
                  <a:pt x="215551" y="956904"/>
                </a:cubicBezTo>
                <a:cubicBezTo>
                  <a:pt x="233480" y="1004716"/>
                  <a:pt x="300218" y="1189986"/>
                  <a:pt x="311175" y="1189986"/>
                </a:cubicBezTo>
                <a:cubicBezTo>
                  <a:pt x="322132" y="1189986"/>
                  <a:pt x="308187" y="1113288"/>
                  <a:pt x="281293" y="956904"/>
                </a:cubicBezTo>
                <a:cubicBezTo>
                  <a:pt x="254399" y="800520"/>
                  <a:pt x="193638" y="405076"/>
                  <a:pt x="149810" y="251680"/>
                </a:cubicBezTo>
                <a:cubicBezTo>
                  <a:pt x="105983" y="98284"/>
                  <a:pt x="-7571" y="-31206"/>
                  <a:pt x="398" y="664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4" name="フリーフォーム 1413">
            <a:extLst>
              <a:ext uri="{FF2B5EF4-FFF2-40B4-BE49-F238E27FC236}">
                <a16:creationId xmlns:a16="http://schemas.microsoft.com/office/drawing/2014/main" id="{8136EB14-B068-10EA-0F96-D5E22644A18C}"/>
              </a:ext>
            </a:extLst>
          </p:cNvPr>
          <p:cNvSpPr/>
          <p:nvPr/>
        </p:nvSpPr>
        <p:spPr>
          <a:xfrm>
            <a:off x="4375077" y="8164478"/>
            <a:ext cx="2498749" cy="1420035"/>
          </a:xfrm>
          <a:custGeom>
            <a:avLst/>
            <a:gdLst>
              <a:gd name="connsiteX0" fmla="*/ 53488 w 2498749"/>
              <a:gd name="connsiteY0" fmla="*/ 17310 h 1420035"/>
              <a:gd name="connsiteX1" fmla="*/ 107276 w 2498749"/>
              <a:gd name="connsiteY1" fmla="*/ 17310 h 1420035"/>
              <a:gd name="connsiteX2" fmla="*/ 979841 w 2498749"/>
              <a:gd name="connsiteY2" fmla="*/ 178675 h 1420035"/>
              <a:gd name="connsiteX3" fmla="*/ 1218899 w 2498749"/>
              <a:gd name="connsiteY3" fmla="*/ 316134 h 1420035"/>
              <a:gd name="connsiteX4" fmla="*/ 1398194 w 2498749"/>
              <a:gd name="connsiteY4" fmla="*/ 507381 h 1420035"/>
              <a:gd name="connsiteX5" fmla="*/ 1852405 w 2498749"/>
              <a:gd name="connsiteY5" fmla="*/ 925734 h 1420035"/>
              <a:gd name="connsiteX6" fmla="*/ 1852405 w 2498749"/>
              <a:gd name="connsiteY6" fmla="*/ 955616 h 1420035"/>
              <a:gd name="connsiteX7" fmla="*/ 2497864 w 2498749"/>
              <a:gd name="connsiteY7" fmla="*/ 1403851 h 1420035"/>
              <a:gd name="connsiteX8" fmla="*/ 1971935 w 2498749"/>
              <a:gd name="connsiteY8" fmla="*/ 1266393 h 1420035"/>
              <a:gd name="connsiteX9" fmla="*/ 1147182 w 2498749"/>
              <a:gd name="connsiteY9" fmla="*/ 746440 h 1420035"/>
              <a:gd name="connsiteX10" fmla="*/ 746758 w 2498749"/>
              <a:gd name="connsiteY10" fmla="*/ 238440 h 1420035"/>
              <a:gd name="connsiteX11" fmla="*/ 465864 w 2498749"/>
              <a:gd name="connsiteY11" fmla="*/ 130863 h 1420035"/>
              <a:gd name="connsiteX12" fmla="*/ 53488 w 2498749"/>
              <a:gd name="connsiteY12" fmla="*/ 17310 h 142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98749" h="1420035">
                <a:moveTo>
                  <a:pt x="53488" y="17310"/>
                </a:moveTo>
                <a:cubicBezTo>
                  <a:pt x="-6277" y="-1615"/>
                  <a:pt x="-47116" y="-9584"/>
                  <a:pt x="107276" y="17310"/>
                </a:cubicBezTo>
                <a:cubicBezTo>
                  <a:pt x="261668" y="44204"/>
                  <a:pt x="794571" y="128871"/>
                  <a:pt x="979841" y="178675"/>
                </a:cubicBezTo>
                <a:cubicBezTo>
                  <a:pt x="1165112" y="228479"/>
                  <a:pt x="1149174" y="261350"/>
                  <a:pt x="1218899" y="316134"/>
                </a:cubicBezTo>
                <a:cubicBezTo>
                  <a:pt x="1288625" y="370918"/>
                  <a:pt x="1292610" y="405781"/>
                  <a:pt x="1398194" y="507381"/>
                </a:cubicBezTo>
                <a:cubicBezTo>
                  <a:pt x="1503778" y="608981"/>
                  <a:pt x="1776703" y="851028"/>
                  <a:pt x="1852405" y="925734"/>
                </a:cubicBezTo>
                <a:cubicBezTo>
                  <a:pt x="1928107" y="1000440"/>
                  <a:pt x="1744829" y="875930"/>
                  <a:pt x="1852405" y="955616"/>
                </a:cubicBezTo>
                <a:cubicBezTo>
                  <a:pt x="1959981" y="1035302"/>
                  <a:pt x="2477942" y="1352055"/>
                  <a:pt x="2497864" y="1403851"/>
                </a:cubicBezTo>
                <a:cubicBezTo>
                  <a:pt x="2517786" y="1455647"/>
                  <a:pt x="2197048" y="1375961"/>
                  <a:pt x="1971935" y="1266393"/>
                </a:cubicBezTo>
                <a:cubicBezTo>
                  <a:pt x="1746822" y="1156825"/>
                  <a:pt x="1351378" y="917766"/>
                  <a:pt x="1147182" y="746440"/>
                </a:cubicBezTo>
                <a:cubicBezTo>
                  <a:pt x="942986" y="575115"/>
                  <a:pt x="860311" y="341036"/>
                  <a:pt x="746758" y="238440"/>
                </a:cubicBezTo>
                <a:cubicBezTo>
                  <a:pt x="633205" y="135844"/>
                  <a:pt x="579417" y="163734"/>
                  <a:pt x="465864" y="130863"/>
                </a:cubicBezTo>
                <a:cubicBezTo>
                  <a:pt x="352311" y="97992"/>
                  <a:pt x="113253" y="36235"/>
                  <a:pt x="53488" y="1731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5" name="フリーフォーム 1414">
            <a:extLst>
              <a:ext uri="{FF2B5EF4-FFF2-40B4-BE49-F238E27FC236}">
                <a16:creationId xmlns:a16="http://schemas.microsoft.com/office/drawing/2014/main" id="{ECE781E2-6353-29A1-3FD8-D14B0FD7995D}"/>
              </a:ext>
            </a:extLst>
          </p:cNvPr>
          <p:cNvSpPr/>
          <p:nvPr/>
        </p:nvSpPr>
        <p:spPr>
          <a:xfrm>
            <a:off x="5431706" y="7910953"/>
            <a:ext cx="1492143" cy="958287"/>
          </a:xfrm>
          <a:custGeom>
            <a:avLst/>
            <a:gdLst>
              <a:gd name="connsiteX0" fmla="*/ 90553 w 1492143"/>
              <a:gd name="connsiteY0" fmla="*/ 97518 h 958287"/>
              <a:gd name="connsiteX1" fmla="*/ 562694 w 1492143"/>
              <a:gd name="connsiteY1" fmla="*/ 264859 h 958287"/>
              <a:gd name="connsiteX2" fmla="*/ 885423 w 1492143"/>
              <a:gd name="connsiteY2" fmla="*/ 503918 h 958287"/>
              <a:gd name="connsiteX3" fmla="*/ 795776 w 1492143"/>
              <a:gd name="connsiteY3" fmla="*/ 569659 h 958287"/>
              <a:gd name="connsiteX4" fmla="*/ 1297800 w 1492143"/>
              <a:gd name="connsiteY4" fmla="*/ 784812 h 958287"/>
              <a:gd name="connsiteX5" fmla="*/ 1489047 w 1492143"/>
              <a:gd name="connsiteY5" fmla="*/ 958129 h 958287"/>
              <a:gd name="connsiteX6" fmla="*/ 1166318 w 1492143"/>
              <a:gd name="connsiteY6" fmla="*/ 754929 h 958287"/>
              <a:gd name="connsiteX7" fmla="*/ 700153 w 1492143"/>
              <a:gd name="connsiteY7" fmla="*/ 426223 h 958287"/>
              <a:gd name="connsiteX8" fmla="*/ 526835 w 1492143"/>
              <a:gd name="connsiteY8" fmla="*/ 13847 h 958287"/>
              <a:gd name="connsiteX9" fmla="*/ 36765 w 1492143"/>
              <a:gd name="connsiteY9" fmla="*/ 97518 h 958287"/>
              <a:gd name="connsiteX10" fmla="*/ 90553 w 1492143"/>
              <a:gd name="connsiteY10" fmla="*/ 97518 h 958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2143" h="958287">
                <a:moveTo>
                  <a:pt x="90553" y="97518"/>
                </a:moveTo>
                <a:cubicBezTo>
                  <a:pt x="178208" y="125408"/>
                  <a:pt x="430216" y="197126"/>
                  <a:pt x="562694" y="264859"/>
                </a:cubicBezTo>
                <a:cubicBezTo>
                  <a:pt x="695172" y="332592"/>
                  <a:pt x="846576" y="453118"/>
                  <a:pt x="885423" y="503918"/>
                </a:cubicBezTo>
                <a:cubicBezTo>
                  <a:pt x="924270" y="554718"/>
                  <a:pt x="727047" y="522843"/>
                  <a:pt x="795776" y="569659"/>
                </a:cubicBezTo>
                <a:cubicBezTo>
                  <a:pt x="864506" y="616475"/>
                  <a:pt x="1182255" y="720067"/>
                  <a:pt x="1297800" y="784812"/>
                </a:cubicBezTo>
                <a:cubicBezTo>
                  <a:pt x="1413345" y="849557"/>
                  <a:pt x="1510961" y="963110"/>
                  <a:pt x="1489047" y="958129"/>
                </a:cubicBezTo>
                <a:cubicBezTo>
                  <a:pt x="1467133" y="953149"/>
                  <a:pt x="1297800" y="843580"/>
                  <a:pt x="1166318" y="754929"/>
                </a:cubicBezTo>
                <a:cubicBezTo>
                  <a:pt x="1034836" y="666278"/>
                  <a:pt x="806734" y="549737"/>
                  <a:pt x="700153" y="426223"/>
                </a:cubicBezTo>
                <a:cubicBezTo>
                  <a:pt x="593572" y="302709"/>
                  <a:pt x="637400" y="68631"/>
                  <a:pt x="526835" y="13847"/>
                </a:cubicBezTo>
                <a:cubicBezTo>
                  <a:pt x="416270" y="-40937"/>
                  <a:pt x="106490" y="83573"/>
                  <a:pt x="36765" y="97518"/>
                </a:cubicBezTo>
                <a:cubicBezTo>
                  <a:pt x="-32960" y="111463"/>
                  <a:pt x="2898" y="69628"/>
                  <a:pt x="90553" y="9751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6" name="フリーフォーム 1415">
            <a:extLst>
              <a:ext uri="{FF2B5EF4-FFF2-40B4-BE49-F238E27FC236}">
                <a16:creationId xmlns:a16="http://schemas.microsoft.com/office/drawing/2014/main" id="{B07A4392-77FE-AE32-EE4E-FA1D78A1B074}"/>
              </a:ext>
            </a:extLst>
          </p:cNvPr>
          <p:cNvSpPr/>
          <p:nvPr/>
        </p:nvSpPr>
        <p:spPr>
          <a:xfrm>
            <a:off x="5484692" y="8019985"/>
            <a:ext cx="1377864" cy="1173605"/>
          </a:xfrm>
          <a:custGeom>
            <a:avLst/>
            <a:gdLst>
              <a:gd name="connsiteX0" fmla="*/ 1708 w 1377864"/>
              <a:gd name="connsiteY0" fmla="*/ 439 h 1173605"/>
              <a:gd name="connsiteX1" fmla="*/ 384202 w 1377864"/>
              <a:gd name="connsiteY1" fmla="*/ 586133 h 1173605"/>
              <a:gd name="connsiteX2" fmla="*/ 671073 w 1377864"/>
              <a:gd name="connsiteY2" fmla="*/ 753474 h 1173605"/>
              <a:gd name="connsiteX3" fmla="*/ 1232861 w 1377864"/>
              <a:gd name="connsiteY3" fmla="*/ 753474 h 1173605"/>
              <a:gd name="connsiteX4" fmla="*/ 1161143 w 1377864"/>
              <a:gd name="connsiteY4" fmla="*/ 681756 h 1173605"/>
              <a:gd name="connsiteX5" fmla="*/ 1370320 w 1377864"/>
              <a:gd name="connsiteY5" fmla="*/ 807262 h 1173605"/>
              <a:gd name="connsiteX6" fmla="*/ 1286649 w 1377864"/>
              <a:gd name="connsiteY6" fmla="*/ 962650 h 1173605"/>
              <a:gd name="connsiteX7" fmla="*/ 868296 w 1377864"/>
              <a:gd name="connsiteY7" fmla="*/ 1171827 h 1173605"/>
              <a:gd name="connsiteX8" fmla="*/ 527637 w 1377864"/>
              <a:gd name="connsiteY8" fmla="*/ 837144 h 1173605"/>
              <a:gd name="connsiteX9" fmla="*/ 545567 w 1377864"/>
              <a:gd name="connsiteY9" fmla="*/ 687733 h 1173605"/>
              <a:gd name="connsiteX10" fmla="*/ 1708 w 1377864"/>
              <a:gd name="connsiteY10" fmla="*/ 439 h 117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77864" h="1173605">
                <a:moveTo>
                  <a:pt x="1708" y="439"/>
                </a:moveTo>
                <a:cubicBezTo>
                  <a:pt x="-25186" y="-16494"/>
                  <a:pt x="272641" y="460627"/>
                  <a:pt x="384202" y="586133"/>
                </a:cubicBezTo>
                <a:cubicBezTo>
                  <a:pt x="495763" y="711639"/>
                  <a:pt x="529630" y="725584"/>
                  <a:pt x="671073" y="753474"/>
                </a:cubicBezTo>
                <a:cubicBezTo>
                  <a:pt x="812516" y="781364"/>
                  <a:pt x="1151183" y="765427"/>
                  <a:pt x="1232861" y="753474"/>
                </a:cubicBezTo>
                <a:cubicBezTo>
                  <a:pt x="1314539" y="741521"/>
                  <a:pt x="1138233" y="672791"/>
                  <a:pt x="1161143" y="681756"/>
                </a:cubicBezTo>
                <a:cubicBezTo>
                  <a:pt x="1184053" y="690721"/>
                  <a:pt x="1349402" y="760446"/>
                  <a:pt x="1370320" y="807262"/>
                </a:cubicBezTo>
                <a:cubicBezTo>
                  <a:pt x="1391238" y="854078"/>
                  <a:pt x="1370320" y="901889"/>
                  <a:pt x="1286649" y="962650"/>
                </a:cubicBezTo>
                <a:cubicBezTo>
                  <a:pt x="1202978" y="1023411"/>
                  <a:pt x="994798" y="1192745"/>
                  <a:pt x="868296" y="1171827"/>
                </a:cubicBezTo>
                <a:cubicBezTo>
                  <a:pt x="741794" y="1150909"/>
                  <a:pt x="581425" y="917826"/>
                  <a:pt x="527637" y="837144"/>
                </a:cubicBezTo>
                <a:cubicBezTo>
                  <a:pt x="473849" y="756462"/>
                  <a:pt x="633222" y="824196"/>
                  <a:pt x="545567" y="687733"/>
                </a:cubicBezTo>
                <a:cubicBezTo>
                  <a:pt x="457912" y="551270"/>
                  <a:pt x="28602" y="17372"/>
                  <a:pt x="1708" y="43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7" name="フリーフォーム 1416">
            <a:extLst>
              <a:ext uri="{FF2B5EF4-FFF2-40B4-BE49-F238E27FC236}">
                <a16:creationId xmlns:a16="http://schemas.microsoft.com/office/drawing/2014/main" id="{F54F7E2F-283A-AD70-1870-6480FF03D0DC}"/>
              </a:ext>
            </a:extLst>
          </p:cNvPr>
          <p:cNvSpPr/>
          <p:nvPr/>
        </p:nvSpPr>
        <p:spPr>
          <a:xfrm>
            <a:off x="6405290" y="9001825"/>
            <a:ext cx="1238228" cy="536063"/>
          </a:xfrm>
          <a:custGeom>
            <a:avLst/>
            <a:gdLst>
              <a:gd name="connsiteX0" fmla="*/ 61251 w 1238228"/>
              <a:gd name="connsiteY0" fmla="*/ 16669 h 536063"/>
              <a:gd name="connsiteX1" fmla="*/ 521439 w 1238228"/>
              <a:gd name="connsiteY1" fmla="*/ 339399 h 536063"/>
              <a:gd name="connsiteX2" fmla="*/ 700734 w 1238228"/>
              <a:gd name="connsiteY2" fmla="*/ 369281 h 536063"/>
              <a:gd name="connsiteX3" fmla="*/ 640969 w 1238228"/>
              <a:gd name="connsiteY3" fmla="*/ 381234 h 536063"/>
              <a:gd name="connsiteX4" fmla="*/ 1232639 w 1238228"/>
              <a:gd name="connsiteY4" fmla="*/ 530646 h 536063"/>
              <a:gd name="connsiteX5" fmla="*/ 897957 w 1238228"/>
              <a:gd name="connsiteY5" fmla="*/ 464904 h 536063"/>
              <a:gd name="connsiteX6" fmla="*/ 240545 w 1238228"/>
              <a:gd name="connsiteY6" fmla="*/ 112293 h 536063"/>
              <a:gd name="connsiteX7" fmla="*/ 25392 w 1238228"/>
              <a:gd name="connsiteY7" fmla="*/ 52528 h 536063"/>
              <a:gd name="connsiteX8" fmla="*/ 61251 w 1238228"/>
              <a:gd name="connsiteY8" fmla="*/ 16669 h 536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8228" h="536063">
                <a:moveTo>
                  <a:pt x="61251" y="16669"/>
                </a:moveTo>
                <a:cubicBezTo>
                  <a:pt x="143926" y="64481"/>
                  <a:pt x="414859" y="280630"/>
                  <a:pt x="521439" y="339399"/>
                </a:cubicBezTo>
                <a:cubicBezTo>
                  <a:pt x="628019" y="398168"/>
                  <a:pt x="680812" y="362309"/>
                  <a:pt x="700734" y="369281"/>
                </a:cubicBezTo>
                <a:cubicBezTo>
                  <a:pt x="720656" y="376253"/>
                  <a:pt x="552318" y="354340"/>
                  <a:pt x="640969" y="381234"/>
                </a:cubicBezTo>
                <a:cubicBezTo>
                  <a:pt x="729620" y="408128"/>
                  <a:pt x="1189808" y="516701"/>
                  <a:pt x="1232639" y="530646"/>
                </a:cubicBezTo>
                <a:cubicBezTo>
                  <a:pt x="1275470" y="544591"/>
                  <a:pt x="1063306" y="534629"/>
                  <a:pt x="897957" y="464904"/>
                </a:cubicBezTo>
                <a:cubicBezTo>
                  <a:pt x="732608" y="395179"/>
                  <a:pt x="385973" y="181022"/>
                  <a:pt x="240545" y="112293"/>
                </a:cubicBezTo>
                <a:cubicBezTo>
                  <a:pt x="95117" y="43564"/>
                  <a:pt x="57266" y="67469"/>
                  <a:pt x="25392" y="52528"/>
                </a:cubicBezTo>
                <a:cubicBezTo>
                  <a:pt x="-6482" y="37587"/>
                  <a:pt x="-21424" y="-31143"/>
                  <a:pt x="61251" y="1666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8" name="フリーフォーム 1417">
            <a:extLst>
              <a:ext uri="{FF2B5EF4-FFF2-40B4-BE49-F238E27FC236}">
                <a16:creationId xmlns:a16="http://schemas.microsoft.com/office/drawing/2014/main" id="{0467A53B-4B7F-1CC9-3B43-1E2C64B98FD3}"/>
              </a:ext>
            </a:extLst>
          </p:cNvPr>
          <p:cNvSpPr/>
          <p:nvPr/>
        </p:nvSpPr>
        <p:spPr>
          <a:xfrm>
            <a:off x="6179556" y="8999049"/>
            <a:ext cx="847082" cy="584028"/>
          </a:xfrm>
          <a:custGeom>
            <a:avLst/>
            <a:gdLst>
              <a:gd name="connsiteX0" fmla="*/ 18044 w 847082"/>
              <a:gd name="connsiteY0" fmla="*/ 13469 h 584028"/>
              <a:gd name="connsiteX1" fmla="*/ 191362 w 847082"/>
              <a:gd name="connsiteY1" fmla="*/ 97139 h 584028"/>
              <a:gd name="connsiteX2" fmla="*/ 836820 w 847082"/>
              <a:gd name="connsiteY2" fmla="*/ 581233 h 584028"/>
              <a:gd name="connsiteX3" fmla="*/ 549950 w 847082"/>
              <a:gd name="connsiteY3" fmla="*/ 282410 h 584028"/>
              <a:gd name="connsiteX4" fmla="*/ 18044 w 847082"/>
              <a:gd name="connsiteY4" fmla="*/ 13469 h 584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7082" h="584028">
                <a:moveTo>
                  <a:pt x="18044" y="13469"/>
                </a:moveTo>
                <a:cubicBezTo>
                  <a:pt x="-41721" y="-17410"/>
                  <a:pt x="54899" y="2512"/>
                  <a:pt x="191362" y="97139"/>
                </a:cubicBezTo>
                <a:cubicBezTo>
                  <a:pt x="327825" y="191766"/>
                  <a:pt x="777055" y="550354"/>
                  <a:pt x="836820" y="581233"/>
                </a:cubicBezTo>
                <a:cubicBezTo>
                  <a:pt x="896585" y="612112"/>
                  <a:pt x="681432" y="379030"/>
                  <a:pt x="549950" y="282410"/>
                </a:cubicBezTo>
                <a:cubicBezTo>
                  <a:pt x="418468" y="185790"/>
                  <a:pt x="77809" y="44348"/>
                  <a:pt x="18044" y="1346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9" name="フリーフォーム 1418">
            <a:extLst>
              <a:ext uri="{FF2B5EF4-FFF2-40B4-BE49-F238E27FC236}">
                <a16:creationId xmlns:a16="http://schemas.microsoft.com/office/drawing/2014/main" id="{9691445A-C87E-255F-9CF0-20B622A027F8}"/>
              </a:ext>
            </a:extLst>
          </p:cNvPr>
          <p:cNvSpPr/>
          <p:nvPr/>
        </p:nvSpPr>
        <p:spPr>
          <a:xfrm>
            <a:off x="5597921" y="3587750"/>
            <a:ext cx="1345320" cy="518260"/>
          </a:xfrm>
          <a:custGeom>
            <a:avLst/>
            <a:gdLst>
              <a:gd name="connsiteX0" fmla="*/ 2032 w 1345320"/>
              <a:gd name="connsiteY0" fmla="*/ 518085 h 518260"/>
              <a:gd name="connsiteX1" fmla="*/ 856667 w 1345320"/>
              <a:gd name="connsiteY1" fmla="*/ 105709 h 518260"/>
              <a:gd name="connsiteX2" fmla="*/ 1328808 w 1345320"/>
              <a:gd name="connsiteY2" fmla="*/ 16062 h 518260"/>
              <a:gd name="connsiteX3" fmla="*/ 1119632 w 1345320"/>
              <a:gd name="connsiteY3" fmla="*/ 51921 h 518260"/>
              <a:gd name="connsiteX4" fmla="*/ 2032 w 1345320"/>
              <a:gd name="connsiteY4" fmla="*/ 518085 h 51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5320" h="518260">
                <a:moveTo>
                  <a:pt x="2032" y="518085"/>
                </a:moveTo>
                <a:cubicBezTo>
                  <a:pt x="-41796" y="527050"/>
                  <a:pt x="635538" y="189379"/>
                  <a:pt x="856667" y="105709"/>
                </a:cubicBezTo>
                <a:cubicBezTo>
                  <a:pt x="1077796" y="22039"/>
                  <a:pt x="1284981" y="25027"/>
                  <a:pt x="1328808" y="16062"/>
                </a:cubicBezTo>
                <a:cubicBezTo>
                  <a:pt x="1372636" y="7097"/>
                  <a:pt x="1337773" y="-29757"/>
                  <a:pt x="1119632" y="51921"/>
                </a:cubicBezTo>
                <a:cubicBezTo>
                  <a:pt x="901491" y="133599"/>
                  <a:pt x="45860" y="509120"/>
                  <a:pt x="2032" y="51808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0" name="フリーフォーム 1419">
            <a:extLst>
              <a:ext uri="{FF2B5EF4-FFF2-40B4-BE49-F238E27FC236}">
                <a16:creationId xmlns:a16="http://schemas.microsoft.com/office/drawing/2014/main" id="{B77E4691-46A6-4600-B867-B01CEFFB2D43}"/>
              </a:ext>
            </a:extLst>
          </p:cNvPr>
          <p:cNvSpPr/>
          <p:nvPr/>
        </p:nvSpPr>
        <p:spPr>
          <a:xfrm>
            <a:off x="5435009" y="4398046"/>
            <a:ext cx="308379" cy="1047424"/>
          </a:xfrm>
          <a:custGeom>
            <a:avLst/>
            <a:gdLst>
              <a:gd name="connsiteX0" fmla="*/ 170920 w 308379"/>
              <a:gd name="connsiteY0" fmla="*/ 636 h 1047424"/>
              <a:gd name="connsiteX1" fmla="*/ 147015 w 308379"/>
              <a:gd name="connsiteY1" fmla="*/ 520589 h 1047424"/>
              <a:gd name="connsiteX2" fmla="*/ 308379 w 308379"/>
              <a:gd name="connsiteY2" fmla="*/ 921013 h 1047424"/>
              <a:gd name="connsiteX3" fmla="*/ 147015 w 308379"/>
              <a:gd name="connsiteY3" fmla="*/ 789530 h 1047424"/>
              <a:gd name="connsiteX4" fmla="*/ 254591 w 308379"/>
              <a:gd name="connsiteY4" fmla="*/ 1046519 h 1047424"/>
              <a:gd name="connsiteX5" fmla="*/ 3579 w 308379"/>
              <a:gd name="connsiteY5" fmla="*/ 681954 h 1047424"/>
              <a:gd name="connsiteX6" fmla="*/ 111156 w 308379"/>
              <a:gd name="connsiteY6" fmla="*/ 418989 h 1047424"/>
              <a:gd name="connsiteX7" fmla="*/ 170920 w 308379"/>
              <a:gd name="connsiteY7" fmla="*/ 636 h 1047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8379" h="1047424">
                <a:moveTo>
                  <a:pt x="170920" y="636"/>
                </a:moveTo>
                <a:cubicBezTo>
                  <a:pt x="176896" y="17569"/>
                  <a:pt x="124105" y="367193"/>
                  <a:pt x="147015" y="520589"/>
                </a:cubicBezTo>
                <a:cubicBezTo>
                  <a:pt x="169925" y="673985"/>
                  <a:pt x="308379" y="876190"/>
                  <a:pt x="308379" y="921013"/>
                </a:cubicBezTo>
                <a:cubicBezTo>
                  <a:pt x="308379" y="965836"/>
                  <a:pt x="155980" y="768612"/>
                  <a:pt x="147015" y="789530"/>
                </a:cubicBezTo>
                <a:cubicBezTo>
                  <a:pt x="138050" y="810448"/>
                  <a:pt x="278497" y="1064448"/>
                  <a:pt x="254591" y="1046519"/>
                </a:cubicBezTo>
                <a:cubicBezTo>
                  <a:pt x="230685" y="1028590"/>
                  <a:pt x="27485" y="786542"/>
                  <a:pt x="3579" y="681954"/>
                </a:cubicBezTo>
                <a:cubicBezTo>
                  <a:pt x="-20327" y="577366"/>
                  <a:pt x="82270" y="528558"/>
                  <a:pt x="111156" y="418989"/>
                </a:cubicBezTo>
                <a:cubicBezTo>
                  <a:pt x="140042" y="309420"/>
                  <a:pt x="164944" y="-16297"/>
                  <a:pt x="170920" y="63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1" name="フリーフォーム 1420">
            <a:extLst>
              <a:ext uri="{FF2B5EF4-FFF2-40B4-BE49-F238E27FC236}">
                <a16:creationId xmlns:a16="http://schemas.microsoft.com/office/drawing/2014/main" id="{FE74977A-CC50-2DD0-4BC9-87225306BF24}"/>
              </a:ext>
            </a:extLst>
          </p:cNvPr>
          <p:cNvSpPr/>
          <p:nvPr/>
        </p:nvSpPr>
        <p:spPr>
          <a:xfrm>
            <a:off x="5468041" y="5038133"/>
            <a:ext cx="1632045" cy="669436"/>
          </a:xfrm>
          <a:custGeom>
            <a:avLst/>
            <a:gdLst>
              <a:gd name="connsiteX0" fmla="*/ 430 w 1632045"/>
              <a:gd name="connsiteY0" fmla="*/ 669396 h 669436"/>
              <a:gd name="connsiteX1" fmla="*/ 580147 w 1632045"/>
              <a:gd name="connsiteY1" fmla="*/ 328738 h 669436"/>
              <a:gd name="connsiteX2" fmla="*/ 807253 w 1632045"/>
              <a:gd name="connsiteY2" fmla="*/ 352643 h 669436"/>
              <a:gd name="connsiteX3" fmla="*/ 878971 w 1632045"/>
              <a:gd name="connsiteY3" fmla="*/ 251043 h 669436"/>
              <a:gd name="connsiteX4" fmla="*/ 1135959 w 1632045"/>
              <a:gd name="connsiteY4" fmla="*/ 233114 h 669436"/>
              <a:gd name="connsiteX5" fmla="*/ 878971 w 1632045"/>
              <a:gd name="connsiteY5" fmla="*/ 65773 h 669436"/>
              <a:gd name="connsiteX6" fmla="*/ 1632006 w 1632045"/>
              <a:gd name="connsiteY6" fmla="*/ 65773 h 669436"/>
              <a:gd name="connsiteX7" fmla="*/ 843112 w 1632045"/>
              <a:gd name="connsiteY7" fmla="*/ 6008 h 669436"/>
              <a:gd name="connsiteX8" fmla="*/ 783347 w 1632045"/>
              <a:gd name="connsiteY8" fmla="*/ 233114 h 669436"/>
              <a:gd name="connsiteX9" fmla="*/ 490500 w 1632045"/>
              <a:gd name="connsiteY9" fmla="*/ 304832 h 669436"/>
              <a:gd name="connsiteX10" fmla="*/ 430 w 1632045"/>
              <a:gd name="connsiteY10" fmla="*/ 669396 h 669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32045" h="669436">
                <a:moveTo>
                  <a:pt x="430" y="669396"/>
                </a:moveTo>
                <a:cubicBezTo>
                  <a:pt x="15371" y="673380"/>
                  <a:pt x="445676" y="381530"/>
                  <a:pt x="580147" y="328738"/>
                </a:cubicBezTo>
                <a:cubicBezTo>
                  <a:pt x="714618" y="275946"/>
                  <a:pt x="757449" y="365592"/>
                  <a:pt x="807253" y="352643"/>
                </a:cubicBezTo>
                <a:cubicBezTo>
                  <a:pt x="857057" y="339694"/>
                  <a:pt x="824187" y="270964"/>
                  <a:pt x="878971" y="251043"/>
                </a:cubicBezTo>
                <a:cubicBezTo>
                  <a:pt x="933755" y="231121"/>
                  <a:pt x="1135959" y="263992"/>
                  <a:pt x="1135959" y="233114"/>
                </a:cubicBezTo>
                <a:cubicBezTo>
                  <a:pt x="1135959" y="202236"/>
                  <a:pt x="796297" y="93663"/>
                  <a:pt x="878971" y="65773"/>
                </a:cubicBezTo>
                <a:cubicBezTo>
                  <a:pt x="961646" y="37883"/>
                  <a:pt x="1637983" y="75734"/>
                  <a:pt x="1632006" y="65773"/>
                </a:cubicBezTo>
                <a:cubicBezTo>
                  <a:pt x="1626029" y="55812"/>
                  <a:pt x="984555" y="-21882"/>
                  <a:pt x="843112" y="6008"/>
                </a:cubicBezTo>
                <a:cubicBezTo>
                  <a:pt x="701669" y="33898"/>
                  <a:pt x="842116" y="183310"/>
                  <a:pt x="783347" y="233114"/>
                </a:cubicBezTo>
                <a:cubicBezTo>
                  <a:pt x="724578" y="282918"/>
                  <a:pt x="617002" y="237099"/>
                  <a:pt x="490500" y="304832"/>
                </a:cubicBezTo>
                <a:cubicBezTo>
                  <a:pt x="363998" y="372565"/>
                  <a:pt x="-14511" y="665412"/>
                  <a:pt x="430" y="66939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2" name="フリーフォーム 1421">
            <a:extLst>
              <a:ext uri="{FF2B5EF4-FFF2-40B4-BE49-F238E27FC236}">
                <a16:creationId xmlns:a16="http://schemas.microsoft.com/office/drawing/2014/main" id="{DF9B0C1A-7B9E-8161-7B67-B055A35FDD6F}"/>
              </a:ext>
            </a:extLst>
          </p:cNvPr>
          <p:cNvSpPr/>
          <p:nvPr/>
        </p:nvSpPr>
        <p:spPr>
          <a:xfrm>
            <a:off x="5496722" y="4631646"/>
            <a:ext cx="769158" cy="1135673"/>
          </a:xfrm>
          <a:custGeom>
            <a:avLst/>
            <a:gdLst>
              <a:gd name="connsiteX0" fmla="*/ 766619 w 769158"/>
              <a:gd name="connsiteY0" fmla="*/ 119 h 1135673"/>
              <a:gd name="connsiteX1" fmla="*/ 694902 w 769158"/>
              <a:gd name="connsiteY1" fmla="*/ 765107 h 1135673"/>
              <a:gd name="connsiteX2" fmla="*/ 670996 w 769158"/>
              <a:gd name="connsiteY2" fmla="*/ 956354 h 1135673"/>
              <a:gd name="connsiteX3" fmla="*/ 1631 w 769158"/>
              <a:gd name="connsiteY3" fmla="*/ 1135648 h 1135673"/>
              <a:gd name="connsiteX4" fmla="*/ 485725 w 769158"/>
              <a:gd name="connsiteY4" fmla="*/ 968307 h 1135673"/>
              <a:gd name="connsiteX5" fmla="*/ 593302 w 769158"/>
              <a:gd name="connsiteY5" fmla="*/ 824872 h 1135673"/>
              <a:gd name="connsiteX6" fmla="*/ 766619 w 769158"/>
              <a:gd name="connsiteY6" fmla="*/ 119 h 1135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9158" h="1135673">
                <a:moveTo>
                  <a:pt x="766619" y="119"/>
                </a:moveTo>
                <a:cubicBezTo>
                  <a:pt x="783552" y="-9842"/>
                  <a:pt x="710839" y="605735"/>
                  <a:pt x="694902" y="765107"/>
                </a:cubicBezTo>
                <a:cubicBezTo>
                  <a:pt x="678965" y="924479"/>
                  <a:pt x="786541" y="894597"/>
                  <a:pt x="670996" y="956354"/>
                </a:cubicBezTo>
                <a:cubicBezTo>
                  <a:pt x="555451" y="1018111"/>
                  <a:pt x="32510" y="1133656"/>
                  <a:pt x="1631" y="1135648"/>
                </a:cubicBezTo>
                <a:cubicBezTo>
                  <a:pt x="-29248" y="1137640"/>
                  <a:pt x="387113" y="1020103"/>
                  <a:pt x="485725" y="968307"/>
                </a:cubicBezTo>
                <a:cubicBezTo>
                  <a:pt x="584337" y="916511"/>
                  <a:pt x="547482" y="978268"/>
                  <a:pt x="593302" y="824872"/>
                </a:cubicBezTo>
                <a:cubicBezTo>
                  <a:pt x="639122" y="671476"/>
                  <a:pt x="749686" y="10080"/>
                  <a:pt x="766619" y="11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3" name="フリーフォーム 1422">
            <a:extLst>
              <a:ext uri="{FF2B5EF4-FFF2-40B4-BE49-F238E27FC236}">
                <a16:creationId xmlns:a16="http://schemas.microsoft.com/office/drawing/2014/main" id="{E2AFD278-37AE-8D1B-B080-55DE56D60865}"/>
              </a:ext>
            </a:extLst>
          </p:cNvPr>
          <p:cNvSpPr/>
          <p:nvPr/>
        </p:nvSpPr>
        <p:spPr>
          <a:xfrm>
            <a:off x="6665657" y="2718546"/>
            <a:ext cx="2560091" cy="1191426"/>
          </a:xfrm>
          <a:custGeom>
            <a:avLst/>
            <a:gdLst>
              <a:gd name="connsiteX0" fmla="*/ 4084 w 2560091"/>
              <a:gd name="connsiteY0" fmla="*/ 1190066 h 1191426"/>
              <a:gd name="connsiteX1" fmla="*/ 619661 w 2560091"/>
              <a:gd name="connsiteY1" fmla="*/ 759760 h 1191426"/>
              <a:gd name="connsiteX2" fmla="*/ 637590 w 2560091"/>
              <a:gd name="connsiteY2" fmla="*/ 801595 h 1191426"/>
              <a:gd name="connsiteX3" fmla="*/ 1163519 w 2560091"/>
              <a:gd name="connsiteY3" fmla="*/ 562536 h 1191426"/>
              <a:gd name="connsiteX4" fmla="*/ 990202 w 2560091"/>
              <a:gd name="connsiteY4" fmla="*/ 634254 h 1191426"/>
              <a:gd name="connsiteX5" fmla="*/ 2550061 w 2560091"/>
              <a:gd name="connsiteY5" fmla="*/ 6725 h 1191426"/>
              <a:gd name="connsiteX6" fmla="*/ 1617731 w 2560091"/>
              <a:gd name="connsiteY6" fmla="*/ 323478 h 1191426"/>
              <a:gd name="connsiteX7" fmla="*/ 775049 w 2560091"/>
              <a:gd name="connsiteY7" fmla="*/ 652183 h 1191426"/>
              <a:gd name="connsiteX8" fmla="*/ 643567 w 2560091"/>
              <a:gd name="connsiteY8" fmla="*/ 735854 h 1191426"/>
              <a:gd name="connsiteX9" fmla="*/ 404508 w 2560091"/>
              <a:gd name="connsiteY9" fmla="*/ 771713 h 1191426"/>
              <a:gd name="connsiteX10" fmla="*/ 356696 w 2560091"/>
              <a:gd name="connsiteY10" fmla="*/ 891242 h 1191426"/>
              <a:gd name="connsiteX11" fmla="*/ 4084 w 2560091"/>
              <a:gd name="connsiteY11" fmla="*/ 1190066 h 1191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60091" h="1191426">
                <a:moveTo>
                  <a:pt x="4084" y="1190066"/>
                </a:moveTo>
                <a:cubicBezTo>
                  <a:pt x="47912" y="1168152"/>
                  <a:pt x="514077" y="824505"/>
                  <a:pt x="619661" y="759760"/>
                </a:cubicBezTo>
                <a:cubicBezTo>
                  <a:pt x="725245" y="695015"/>
                  <a:pt x="546947" y="834466"/>
                  <a:pt x="637590" y="801595"/>
                </a:cubicBezTo>
                <a:cubicBezTo>
                  <a:pt x="728233" y="768724"/>
                  <a:pt x="1104750" y="590426"/>
                  <a:pt x="1163519" y="562536"/>
                </a:cubicBezTo>
                <a:cubicBezTo>
                  <a:pt x="1222288" y="534646"/>
                  <a:pt x="990202" y="634254"/>
                  <a:pt x="990202" y="634254"/>
                </a:cubicBezTo>
                <a:lnTo>
                  <a:pt x="2550061" y="6725"/>
                </a:lnTo>
                <a:cubicBezTo>
                  <a:pt x="2654649" y="-45071"/>
                  <a:pt x="1913566" y="215902"/>
                  <a:pt x="1617731" y="323478"/>
                </a:cubicBezTo>
                <a:cubicBezTo>
                  <a:pt x="1321896" y="431054"/>
                  <a:pt x="937410" y="583454"/>
                  <a:pt x="775049" y="652183"/>
                </a:cubicBezTo>
                <a:cubicBezTo>
                  <a:pt x="612688" y="720912"/>
                  <a:pt x="705324" y="715932"/>
                  <a:pt x="643567" y="735854"/>
                </a:cubicBezTo>
                <a:cubicBezTo>
                  <a:pt x="581810" y="755776"/>
                  <a:pt x="452320" y="745815"/>
                  <a:pt x="404508" y="771713"/>
                </a:cubicBezTo>
                <a:cubicBezTo>
                  <a:pt x="356696" y="797611"/>
                  <a:pt x="431402" y="819524"/>
                  <a:pt x="356696" y="891242"/>
                </a:cubicBezTo>
                <a:cubicBezTo>
                  <a:pt x="281990" y="962960"/>
                  <a:pt x="-39744" y="1211980"/>
                  <a:pt x="4084" y="119006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4" name="フリーフォーム 1423">
            <a:extLst>
              <a:ext uri="{FF2B5EF4-FFF2-40B4-BE49-F238E27FC236}">
                <a16:creationId xmlns:a16="http://schemas.microsoft.com/office/drawing/2014/main" id="{E2765D34-2080-DCC3-19AF-63407508CC9E}"/>
              </a:ext>
            </a:extLst>
          </p:cNvPr>
          <p:cNvSpPr/>
          <p:nvPr/>
        </p:nvSpPr>
        <p:spPr>
          <a:xfrm>
            <a:off x="6884869" y="4575070"/>
            <a:ext cx="849306" cy="582624"/>
          </a:xfrm>
          <a:custGeom>
            <a:avLst/>
            <a:gdLst>
              <a:gd name="connsiteX0" fmla="*/ 83696 w 849306"/>
              <a:gd name="connsiteY0" fmla="*/ 522859 h 582624"/>
              <a:gd name="connsiteX1" fmla="*/ 830755 w 849306"/>
              <a:gd name="connsiteY1" fmla="*/ 14859 h 582624"/>
              <a:gd name="connsiteX2" fmla="*/ 591696 w 849306"/>
              <a:gd name="connsiteY2" fmla="*/ 152318 h 582624"/>
              <a:gd name="connsiteX3" fmla="*/ 251037 w 849306"/>
              <a:gd name="connsiteY3" fmla="*/ 325636 h 582624"/>
              <a:gd name="connsiteX4" fmla="*/ 155413 w 849306"/>
              <a:gd name="connsiteY4" fmla="*/ 457118 h 582624"/>
              <a:gd name="connsiteX5" fmla="*/ 25 w 849306"/>
              <a:gd name="connsiteY5" fmla="*/ 582624 h 582624"/>
              <a:gd name="connsiteX6" fmla="*/ 167366 w 849306"/>
              <a:gd name="connsiteY6" fmla="*/ 457118 h 582624"/>
              <a:gd name="connsiteX7" fmla="*/ 83696 w 849306"/>
              <a:gd name="connsiteY7" fmla="*/ 522859 h 582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9306" h="582624">
                <a:moveTo>
                  <a:pt x="83696" y="522859"/>
                </a:moveTo>
                <a:cubicBezTo>
                  <a:pt x="194261" y="449149"/>
                  <a:pt x="746088" y="76616"/>
                  <a:pt x="830755" y="14859"/>
                </a:cubicBezTo>
                <a:cubicBezTo>
                  <a:pt x="915422" y="-46898"/>
                  <a:pt x="688316" y="100522"/>
                  <a:pt x="591696" y="152318"/>
                </a:cubicBezTo>
                <a:cubicBezTo>
                  <a:pt x="495076" y="204114"/>
                  <a:pt x="323751" y="274836"/>
                  <a:pt x="251037" y="325636"/>
                </a:cubicBezTo>
                <a:cubicBezTo>
                  <a:pt x="178323" y="376436"/>
                  <a:pt x="197248" y="414287"/>
                  <a:pt x="155413" y="457118"/>
                </a:cubicBezTo>
                <a:cubicBezTo>
                  <a:pt x="113578" y="499949"/>
                  <a:pt x="-1967" y="582624"/>
                  <a:pt x="25" y="582624"/>
                </a:cubicBezTo>
                <a:cubicBezTo>
                  <a:pt x="2017" y="582624"/>
                  <a:pt x="153421" y="468075"/>
                  <a:pt x="167366" y="457118"/>
                </a:cubicBezTo>
                <a:cubicBezTo>
                  <a:pt x="181311" y="446161"/>
                  <a:pt x="-26869" y="596569"/>
                  <a:pt x="83696" y="52285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5" name="フリーフォーム 1424">
            <a:extLst>
              <a:ext uri="{FF2B5EF4-FFF2-40B4-BE49-F238E27FC236}">
                <a16:creationId xmlns:a16="http://schemas.microsoft.com/office/drawing/2014/main" id="{535ED4BC-3D38-2755-BB4F-CF66D9CA6CAA}"/>
              </a:ext>
            </a:extLst>
          </p:cNvPr>
          <p:cNvSpPr/>
          <p:nvPr/>
        </p:nvSpPr>
        <p:spPr>
          <a:xfrm>
            <a:off x="6513663" y="4494239"/>
            <a:ext cx="1233516" cy="783042"/>
          </a:xfrm>
          <a:custGeom>
            <a:avLst/>
            <a:gdLst>
              <a:gd name="connsiteX0" fmla="*/ 1231843 w 1233516"/>
              <a:gd name="connsiteY0" fmla="*/ 67 h 783042"/>
              <a:gd name="connsiteX1" fmla="*/ 1028643 w 1233516"/>
              <a:gd name="connsiteY1" fmla="*/ 346702 h 783042"/>
              <a:gd name="connsiteX2" fmla="*/ 873255 w 1233516"/>
              <a:gd name="connsiteY2" fmla="*/ 478185 h 783042"/>
              <a:gd name="connsiteX3" fmla="*/ 693961 w 1233516"/>
              <a:gd name="connsiteY3" fmla="*/ 549902 h 783042"/>
              <a:gd name="connsiteX4" fmla="*/ 472831 w 1233516"/>
              <a:gd name="connsiteY4" fmla="*/ 585761 h 783042"/>
              <a:gd name="connsiteX5" fmla="*/ 690 w 1233516"/>
              <a:gd name="connsiteY5" fmla="*/ 782985 h 783042"/>
              <a:gd name="connsiteX6" fmla="*/ 586384 w 1233516"/>
              <a:gd name="connsiteY6" fmla="*/ 603690 h 783042"/>
              <a:gd name="connsiteX7" fmla="*/ 909113 w 1233516"/>
              <a:gd name="connsiteY7" fmla="*/ 376585 h 783042"/>
              <a:gd name="connsiteX8" fmla="*/ 1231843 w 1233516"/>
              <a:gd name="connsiteY8" fmla="*/ 67 h 783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3516" h="783042">
                <a:moveTo>
                  <a:pt x="1231843" y="67"/>
                </a:moveTo>
                <a:cubicBezTo>
                  <a:pt x="1251765" y="-4914"/>
                  <a:pt x="1088408" y="267016"/>
                  <a:pt x="1028643" y="346702"/>
                </a:cubicBezTo>
                <a:cubicBezTo>
                  <a:pt x="968878" y="426388"/>
                  <a:pt x="929035" y="444318"/>
                  <a:pt x="873255" y="478185"/>
                </a:cubicBezTo>
                <a:cubicBezTo>
                  <a:pt x="817475" y="512052"/>
                  <a:pt x="760698" y="531973"/>
                  <a:pt x="693961" y="549902"/>
                </a:cubicBezTo>
                <a:cubicBezTo>
                  <a:pt x="627224" y="567831"/>
                  <a:pt x="588376" y="546914"/>
                  <a:pt x="472831" y="585761"/>
                </a:cubicBezTo>
                <a:cubicBezTo>
                  <a:pt x="357286" y="624608"/>
                  <a:pt x="-18235" y="779997"/>
                  <a:pt x="690" y="782985"/>
                </a:cubicBezTo>
                <a:cubicBezTo>
                  <a:pt x="19615" y="785973"/>
                  <a:pt x="434980" y="671423"/>
                  <a:pt x="586384" y="603690"/>
                </a:cubicBezTo>
                <a:cubicBezTo>
                  <a:pt x="737788" y="535957"/>
                  <a:pt x="804525" y="472208"/>
                  <a:pt x="909113" y="376585"/>
                </a:cubicBezTo>
                <a:cubicBezTo>
                  <a:pt x="1013701" y="280962"/>
                  <a:pt x="1211921" y="5048"/>
                  <a:pt x="1231843" y="6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6" name="フリーフォーム 1425">
            <a:extLst>
              <a:ext uri="{FF2B5EF4-FFF2-40B4-BE49-F238E27FC236}">
                <a16:creationId xmlns:a16="http://schemas.microsoft.com/office/drawing/2014/main" id="{8FB07E91-3071-CEE3-326E-C50677E2D6A5}"/>
              </a:ext>
            </a:extLst>
          </p:cNvPr>
          <p:cNvSpPr/>
          <p:nvPr/>
        </p:nvSpPr>
        <p:spPr>
          <a:xfrm>
            <a:off x="7070066" y="3530146"/>
            <a:ext cx="2943989" cy="1132683"/>
          </a:xfrm>
          <a:custGeom>
            <a:avLst/>
            <a:gdLst>
              <a:gd name="connsiteX0" fmla="*/ 99 w 2943989"/>
              <a:gd name="connsiteY0" fmla="*/ 1005995 h 1132683"/>
              <a:gd name="connsiteX1" fmla="*/ 854734 w 2943989"/>
              <a:gd name="connsiteY1" fmla="*/ 1113572 h 1132683"/>
              <a:gd name="connsiteX2" fmla="*/ 723252 w 2943989"/>
              <a:gd name="connsiteY2" fmla="*/ 1011972 h 1132683"/>
              <a:gd name="connsiteX3" fmla="*/ 932428 w 2943989"/>
              <a:gd name="connsiteY3" fmla="*/ 1131501 h 1132683"/>
              <a:gd name="connsiteX4" fmla="*/ 1356758 w 2943989"/>
              <a:gd name="connsiteY4" fmla="*/ 922325 h 1132683"/>
              <a:gd name="connsiteX5" fmla="*/ 1326875 w 2943989"/>
              <a:gd name="connsiteY5" fmla="*/ 958183 h 1132683"/>
              <a:gd name="connsiteX6" fmla="*/ 2193463 w 2943989"/>
              <a:gd name="connsiteY6" fmla="*/ 480066 h 1132683"/>
              <a:gd name="connsiteX7" fmla="*/ 2133699 w 2943989"/>
              <a:gd name="connsiteY7" fmla="*/ 486042 h 1132683"/>
              <a:gd name="connsiteX8" fmla="*/ 2904663 w 2943989"/>
              <a:gd name="connsiteY8" fmla="*/ 169289 h 1132683"/>
              <a:gd name="connsiteX9" fmla="*/ 2773181 w 2943989"/>
              <a:gd name="connsiteY9" fmla="*/ 157336 h 1132683"/>
              <a:gd name="connsiteX10" fmla="*/ 2271158 w 2943989"/>
              <a:gd name="connsiteY10" fmla="*/ 1948 h 1132683"/>
              <a:gd name="connsiteX11" fmla="*/ 2767205 w 2943989"/>
              <a:gd name="connsiteY11" fmla="*/ 73666 h 1132683"/>
              <a:gd name="connsiteX12" fmla="*/ 2820993 w 2943989"/>
              <a:gd name="connsiteY12" fmla="*/ 127454 h 1132683"/>
              <a:gd name="connsiteX13" fmla="*/ 2755252 w 2943989"/>
              <a:gd name="connsiteY13" fmla="*/ 121478 h 1132683"/>
              <a:gd name="connsiteX14" fmla="*/ 1296993 w 2943989"/>
              <a:gd name="connsiteY14" fmla="*/ 874513 h 1132683"/>
              <a:gd name="connsiteX15" fmla="*/ 800946 w 2943989"/>
              <a:gd name="connsiteY15" fmla="*/ 1101619 h 1132683"/>
              <a:gd name="connsiteX16" fmla="*/ 99 w 2943989"/>
              <a:gd name="connsiteY16" fmla="*/ 1005995 h 1132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43989" h="1132683">
                <a:moveTo>
                  <a:pt x="99" y="1005995"/>
                </a:moveTo>
                <a:cubicBezTo>
                  <a:pt x="9064" y="1007987"/>
                  <a:pt x="734209" y="1112576"/>
                  <a:pt x="854734" y="1113572"/>
                </a:cubicBezTo>
                <a:cubicBezTo>
                  <a:pt x="975259" y="1114568"/>
                  <a:pt x="710303" y="1008984"/>
                  <a:pt x="723252" y="1011972"/>
                </a:cubicBezTo>
                <a:cubicBezTo>
                  <a:pt x="736201" y="1014960"/>
                  <a:pt x="826844" y="1146442"/>
                  <a:pt x="932428" y="1131501"/>
                </a:cubicBezTo>
                <a:cubicBezTo>
                  <a:pt x="1038012" y="1116560"/>
                  <a:pt x="1291017" y="951211"/>
                  <a:pt x="1356758" y="922325"/>
                </a:cubicBezTo>
                <a:cubicBezTo>
                  <a:pt x="1422499" y="893439"/>
                  <a:pt x="1187424" y="1031893"/>
                  <a:pt x="1326875" y="958183"/>
                </a:cubicBezTo>
                <a:cubicBezTo>
                  <a:pt x="1466326" y="884473"/>
                  <a:pt x="2058992" y="558756"/>
                  <a:pt x="2193463" y="480066"/>
                </a:cubicBezTo>
                <a:cubicBezTo>
                  <a:pt x="2327934" y="401376"/>
                  <a:pt x="2015166" y="537838"/>
                  <a:pt x="2133699" y="486042"/>
                </a:cubicBezTo>
                <a:cubicBezTo>
                  <a:pt x="2252232" y="434246"/>
                  <a:pt x="2798083" y="224073"/>
                  <a:pt x="2904663" y="169289"/>
                </a:cubicBezTo>
                <a:cubicBezTo>
                  <a:pt x="3011243" y="114505"/>
                  <a:pt x="2878765" y="185226"/>
                  <a:pt x="2773181" y="157336"/>
                </a:cubicBezTo>
                <a:cubicBezTo>
                  <a:pt x="2667597" y="129446"/>
                  <a:pt x="2272154" y="15893"/>
                  <a:pt x="2271158" y="1948"/>
                </a:cubicBezTo>
                <a:cubicBezTo>
                  <a:pt x="2270162" y="-11997"/>
                  <a:pt x="2675566" y="52748"/>
                  <a:pt x="2767205" y="73666"/>
                </a:cubicBezTo>
                <a:cubicBezTo>
                  <a:pt x="2858844" y="94584"/>
                  <a:pt x="2822985" y="119485"/>
                  <a:pt x="2820993" y="127454"/>
                </a:cubicBezTo>
                <a:cubicBezTo>
                  <a:pt x="2819001" y="135423"/>
                  <a:pt x="3009252" y="-3032"/>
                  <a:pt x="2755252" y="121478"/>
                </a:cubicBezTo>
                <a:cubicBezTo>
                  <a:pt x="2501252" y="245988"/>
                  <a:pt x="1622711" y="711156"/>
                  <a:pt x="1296993" y="874513"/>
                </a:cubicBezTo>
                <a:cubicBezTo>
                  <a:pt x="971275" y="1037870"/>
                  <a:pt x="1012115" y="1079705"/>
                  <a:pt x="800946" y="1101619"/>
                </a:cubicBezTo>
                <a:cubicBezTo>
                  <a:pt x="589777" y="1123533"/>
                  <a:pt x="-8866" y="1004003"/>
                  <a:pt x="99" y="100599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7" name="フリーフォーム 1426">
            <a:extLst>
              <a:ext uri="{FF2B5EF4-FFF2-40B4-BE49-F238E27FC236}">
                <a16:creationId xmlns:a16="http://schemas.microsoft.com/office/drawing/2014/main" id="{B9CAC7FF-2B35-B8D9-AB39-E1E0638E5695}"/>
              </a:ext>
            </a:extLst>
          </p:cNvPr>
          <p:cNvSpPr/>
          <p:nvPr/>
        </p:nvSpPr>
        <p:spPr>
          <a:xfrm>
            <a:off x="5401194" y="2934441"/>
            <a:ext cx="3642021" cy="1406443"/>
          </a:xfrm>
          <a:custGeom>
            <a:avLst/>
            <a:gdLst>
              <a:gd name="connsiteX0" fmla="*/ 3641206 w 3642021"/>
              <a:gd name="connsiteY0" fmla="*/ 6 h 1406443"/>
              <a:gd name="connsiteX1" fmla="*/ 1633112 w 3642021"/>
              <a:gd name="connsiteY1" fmla="*/ 1081747 h 1406443"/>
              <a:gd name="connsiteX2" fmla="*/ 1740688 w 3642021"/>
              <a:gd name="connsiteY2" fmla="*/ 968194 h 1406443"/>
              <a:gd name="connsiteX3" fmla="*/ 808359 w 3642021"/>
              <a:gd name="connsiteY3" fmla="*/ 1225183 h 1406443"/>
              <a:gd name="connsiteX4" fmla="*/ 736641 w 3642021"/>
              <a:gd name="connsiteY4" fmla="*/ 1213230 h 1406443"/>
              <a:gd name="connsiteX5" fmla="*/ 1535 w 3642021"/>
              <a:gd name="connsiteY5" fmla="*/ 1404477 h 1406443"/>
              <a:gd name="connsiteX6" fmla="*/ 957771 w 3642021"/>
              <a:gd name="connsiteY6" fmla="*/ 1075771 h 1406443"/>
              <a:gd name="connsiteX7" fmla="*/ 1280500 w 3642021"/>
              <a:gd name="connsiteY7" fmla="*/ 1039912 h 1406443"/>
              <a:gd name="connsiteX8" fmla="*/ 2595324 w 3642021"/>
              <a:gd name="connsiteY8" fmla="*/ 424335 h 1406443"/>
              <a:gd name="connsiteX9" fmla="*/ 1370147 w 3642021"/>
              <a:gd name="connsiteY9" fmla="*/ 1063818 h 1406443"/>
              <a:gd name="connsiteX10" fmla="*/ 3641206 w 3642021"/>
              <a:gd name="connsiteY10" fmla="*/ 6 h 140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42021" h="1406443">
                <a:moveTo>
                  <a:pt x="3641206" y="6"/>
                </a:moveTo>
                <a:cubicBezTo>
                  <a:pt x="3685034" y="2994"/>
                  <a:pt x="1949865" y="920382"/>
                  <a:pt x="1633112" y="1081747"/>
                </a:cubicBezTo>
                <a:cubicBezTo>
                  <a:pt x="1316359" y="1243112"/>
                  <a:pt x="1878147" y="944288"/>
                  <a:pt x="1740688" y="968194"/>
                </a:cubicBezTo>
                <a:cubicBezTo>
                  <a:pt x="1603229" y="992100"/>
                  <a:pt x="975700" y="1184344"/>
                  <a:pt x="808359" y="1225183"/>
                </a:cubicBezTo>
                <a:cubicBezTo>
                  <a:pt x="641018" y="1266022"/>
                  <a:pt x="871112" y="1183348"/>
                  <a:pt x="736641" y="1213230"/>
                </a:cubicBezTo>
                <a:cubicBezTo>
                  <a:pt x="602170" y="1243112"/>
                  <a:pt x="-35320" y="1427387"/>
                  <a:pt x="1535" y="1404477"/>
                </a:cubicBezTo>
                <a:cubicBezTo>
                  <a:pt x="38390" y="1381567"/>
                  <a:pt x="744610" y="1136532"/>
                  <a:pt x="957771" y="1075771"/>
                </a:cubicBezTo>
                <a:cubicBezTo>
                  <a:pt x="1170932" y="1015010"/>
                  <a:pt x="1007575" y="1148485"/>
                  <a:pt x="1280500" y="1039912"/>
                </a:cubicBezTo>
                <a:cubicBezTo>
                  <a:pt x="1553425" y="931339"/>
                  <a:pt x="2580383" y="420351"/>
                  <a:pt x="2595324" y="424335"/>
                </a:cubicBezTo>
                <a:cubicBezTo>
                  <a:pt x="2610265" y="428319"/>
                  <a:pt x="1193841" y="1130555"/>
                  <a:pt x="1370147" y="1063818"/>
                </a:cubicBezTo>
                <a:cubicBezTo>
                  <a:pt x="1546453" y="997081"/>
                  <a:pt x="3597378" y="-2982"/>
                  <a:pt x="3641206" y="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8" name="フリーフォーム 1427">
            <a:extLst>
              <a:ext uri="{FF2B5EF4-FFF2-40B4-BE49-F238E27FC236}">
                <a16:creationId xmlns:a16="http://schemas.microsoft.com/office/drawing/2014/main" id="{5B52734E-1B58-CA36-D578-F27A473AA857}"/>
              </a:ext>
            </a:extLst>
          </p:cNvPr>
          <p:cNvSpPr/>
          <p:nvPr/>
        </p:nvSpPr>
        <p:spPr>
          <a:xfrm>
            <a:off x="7829585" y="3717365"/>
            <a:ext cx="1667027" cy="735931"/>
          </a:xfrm>
          <a:custGeom>
            <a:avLst/>
            <a:gdLst>
              <a:gd name="connsiteX0" fmla="*/ 1667027 w 1667027"/>
              <a:gd name="connsiteY0" fmla="*/ 0 h 735931"/>
              <a:gd name="connsiteX1" fmla="*/ 740674 w 1667027"/>
              <a:gd name="connsiteY1" fmla="*/ 328706 h 735931"/>
              <a:gd name="connsiteX2" fmla="*/ 95215 w 1667027"/>
              <a:gd name="connsiteY2" fmla="*/ 555811 h 735931"/>
              <a:gd name="connsiteX3" fmla="*/ 125097 w 1667027"/>
              <a:gd name="connsiteY3" fmla="*/ 621553 h 735931"/>
              <a:gd name="connsiteX4" fmla="*/ 17521 w 1667027"/>
              <a:gd name="connsiteY4" fmla="*/ 735106 h 735931"/>
              <a:gd name="connsiteX5" fmla="*/ 549427 w 1667027"/>
              <a:gd name="connsiteY5" fmla="*/ 669364 h 735931"/>
              <a:gd name="connsiteX6" fmla="*/ 453803 w 1667027"/>
              <a:gd name="connsiteY6" fmla="*/ 603623 h 735931"/>
              <a:gd name="connsiteX7" fmla="*/ 310368 w 1667027"/>
              <a:gd name="connsiteY7" fmla="*/ 466164 h 735931"/>
              <a:gd name="connsiteX8" fmla="*/ 794462 w 1667027"/>
              <a:gd name="connsiteY8" fmla="*/ 245035 h 735931"/>
              <a:gd name="connsiteX9" fmla="*/ 686886 w 1667027"/>
              <a:gd name="connsiteY9" fmla="*/ 268941 h 735931"/>
              <a:gd name="connsiteX10" fmla="*/ 1667027 w 1667027"/>
              <a:gd name="connsiteY10" fmla="*/ 0 h 73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67027" h="735931">
                <a:moveTo>
                  <a:pt x="1667027" y="0"/>
                </a:moveTo>
                <a:lnTo>
                  <a:pt x="740674" y="328706"/>
                </a:lnTo>
                <a:cubicBezTo>
                  <a:pt x="478705" y="421341"/>
                  <a:pt x="197811" y="507003"/>
                  <a:pt x="95215" y="555811"/>
                </a:cubicBezTo>
                <a:cubicBezTo>
                  <a:pt x="-7381" y="604619"/>
                  <a:pt x="138046" y="591670"/>
                  <a:pt x="125097" y="621553"/>
                </a:cubicBezTo>
                <a:cubicBezTo>
                  <a:pt x="112148" y="651436"/>
                  <a:pt x="-53201" y="727138"/>
                  <a:pt x="17521" y="735106"/>
                </a:cubicBezTo>
                <a:cubicBezTo>
                  <a:pt x="88243" y="743074"/>
                  <a:pt x="476713" y="691278"/>
                  <a:pt x="549427" y="669364"/>
                </a:cubicBezTo>
                <a:cubicBezTo>
                  <a:pt x="622141" y="647450"/>
                  <a:pt x="493646" y="637490"/>
                  <a:pt x="453803" y="603623"/>
                </a:cubicBezTo>
                <a:cubicBezTo>
                  <a:pt x="413960" y="569756"/>
                  <a:pt x="253592" y="525929"/>
                  <a:pt x="310368" y="466164"/>
                </a:cubicBezTo>
                <a:cubicBezTo>
                  <a:pt x="367144" y="406399"/>
                  <a:pt x="731709" y="277905"/>
                  <a:pt x="794462" y="245035"/>
                </a:cubicBezTo>
                <a:cubicBezTo>
                  <a:pt x="857215" y="212165"/>
                  <a:pt x="686886" y="268941"/>
                  <a:pt x="686886" y="268941"/>
                </a:cubicBezTo>
                <a:lnTo>
                  <a:pt x="1667027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9" name="フリーフォーム 1428">
            <a:extLst>
              <a:ext uri="{FF2B5EF4-FFF2-40B4-BE49-F238E27FC236}">
                <a16:creationId xmlns:a16="http://schemas.microsoft.com/office/drawing/2014/main" id="{F99F8214-CDBD-7D91-BEAF-45598E6E42EB}"/>
              </a:ext>
            </a:extLst>
          </p:cNvPr>
          <p:cNvSpPr/>
          <p:nvPr/>
        </p:nvSpPr>
        <p:spPr>
          <a:xfrm>
            <a:off x="6400476" y="4655383"/>
            <a:ext cx="909095" cy="341686"/>
          </a:xfrm>
          <a:custGeom>
            <a:avLst/>
            <a:gdLst>
              <a:gd name="connsiteX0" fmla="*/ 324 w 909095"/>
              <a:gd name="connsiteY0" fmla="*/ 131770 h 341686"/>
              <a:gd name="connsiteX1" fmla="*/ 460512 w 909095"/>
              <a:gd name="connsiteY1" fmla="*/ 101888 h 341686"/>
              <a:gd name="connsiteX2" fmla="*/ 902771 w 909095"/>
              <a:gd name="connsiteY2" fmla="*/ 288 h 341686"/>
              <a:gd name="connsiteX3" fmla="*/ 717500 w 909095"/>
              <a:gd name="connsiteY3" fmla="*/ 77982 h 341686"/>
              <a:gd name="connsiteX4" fmla="*/ 657736 w 909095"/>
              <a:gd name="connsiteY4" fmla="*/ 263252 h 341686"/>
              <a:gd name="connsiteX5" fmla="*/ 311100 w 909095"/>
              <a:gd name="connsiteY5" fmla="*/ 203488 h 341686"/>
              <a:gd name="connsiteX6" fmla="*/ 532230 w 909095"/>
              <a:gd name="connsiteY6" fmla="*/ 340946 h 341686"/>
              <a:gd name="connsiteX7" fmla="*/ 324 w 909095"/>
              <a:gd name="connsiteY7" fmla="*/ 131770 h 341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9095" h="341686">
                <a:moveTo>
                  <a:pt x="324" y="131770"/>
                </a:moveTo>
                <a:cubicBezTo>
                  <a:pt x="-11629" y="91927"/>
                  <a:pt x="310104" y="123802"/>
                  <a:pt x="460512" y="101888"/>
                </a:cubicBezTo>
                <a:cubicBezTo>
                  <a:pt x="610920" y="79974"/>
                  <a:pt x="859940" y="4272"/>
                  <a:pt x="902771" y="288"/>
                </a:cubicBezTo>
                <a:cubicBezTo>
                  <a:pt x="945602" y="-3696"/>
                  <a:pt x="758339" y="34155"/>
                  <a:pt x="717500" y="77982"/>
                </a:cubicBezTo>
                <a:cubicBezTo>
                  <a:pt x="676661" y="121809"/>
                  <a:pt x="725469" y="242334"/>
                  <a:pt x="657736" y="263252"/>
                </a:cubicBezTo>
                <a:cubicBezTo>
                  <a:pt x="590003" y="284170"/>
                  <a:pt x="332018" y="190539"/>
                  <a:pt x="311100" y="203488"/>
                </a:cubicBezTo>
                <a:cubicBezTo>
                  <a:pt x="290182" y="216437"/>
                  <a:pt x="581038" y="352899"/>
                  <a:pt x="532230" y="340946"/>
                </a:cubicBezTo>
                <a:cubicBezTo>
                  <a:pt x="483422" y="328993"/>
                  <a:pt x="12277" y="171613"/>
                  <a:pt x="324" y="13177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0" name="フリーフォーム 1429">
            <a:extLst>
              <a:ext uri="{FF2B5EF4-FFF2-40B4-BE49-F238E27FC236}">
                <a16:creationId xmlns:a16="http://schemas.microsoft.com/office/drawing/2014/main" id="{487CBF7D-F6FA-874D-CDC4-13364B30921A}"/>
              </a:ext>
            </a:extLst>
          </p:cNvPr>
          <p:cNvSpPr/>
          <p:nvPr/>
        </p:nvSpPr>
        <p:spPr>
          <a:xfrm>
            <a:off x="5017099" y="4637738"/>
            <a:ext cx="607835" cy="2594200"/>
          </a:xfrm>
          <a:custGeom>
            <a:avLst/>
            <a:gdLst>
              <a:gd name="connsiteX0" fmla="*/ 260125 w 607835"/>
              <a:gd name="connsiteY0" fmla="*/ 3 h 2594200"/>
              <a:gd name="connsiteX1" fmla="*/ 325866 w 607835"/>
              <a:gd name="connsiteY1" fmla="*/ 1105650 h 2594200"/>
              <a:gd name="connsiteX2" fmla="*/ 218289 w 607835"/>
              <a:gd name="connsiteY2" fmla="*/ 1571815 h 2594200"/>
              <a:gd name="connsiteX3" fmla="*/ 236219 w 607835"/>
              <a:gd name="connsiteY3" fmla="*/ 1649509 h 2594200"/>
              <a:gd name="connsiteX4" fmla="*/ 313913 w 607835"/>
              <a:gd name="connsiteY4" fmla="*/ 1888568 h 2594200"/>
              <a:gd name="connsiteX5" fmla="*/ 606760 w 607835"/>
              <a:gd name="connsiteY5" fmla="*/ 2581838 h 2594200"/>
              <a:gd name="connsiteX6" fmla="*/ 397583 w 607835"/>
              <a:gd name="connsiteY6" fmla="*/ 2259109 h 2594200"/>
              <a:gd name="connsiteX7" fmla="*/ 15089 w 607835"/>
              <a:gd name="connsiteY7" fmla="*/ 1350686 h 2594200"/>
              <a:gd name="connsiteX8" fmla="*/ 92783 w 607835"/>
              <a:gd name="connsiteY8" fmla="*/ 1482168 h 2594200"/>
              <a:gd name="connsiteX9" fmla="*/ 242195 w 607835"/>
              <a:gd name="connsiteY9" fmla="*/ 812803 h 2594200"/>
              <a:gd name="connsiteX10" fmla="*/ 224266 w 607835"/>
              <a:gd name="connsiteY10" fmla="*/ 1117603 h 2594200"/>
              <a:gd name="connsiteX11" fmla="*/ 260125 w 607835"/>
              <a:gd name="connsiteY11" fmla="*/ 3 h 259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7835" h="2594200">
                <a:moveTo>
                  <a:pt x="260125" y="3"/>
                </a:moveTo>
                <a:cubicBezTo>
                  <a:pt x="277058" y="-1989"/>
                  <a:pt x="332839" y="843681"/>
                  <a:pt x="325866" y="1105650"/>
                </a:cubicBezTo>
                <a:cubicBezTo>
                  <a:pt x="318893" y="1367619"/>
                  <a:pt x="233230" y="1481172"/>
                  <a:pt x="218289" y="1571815"/>
                </a:cubicBezTo>
                <a:cubicBezTo>
                  <a:pt x="203348" y="1662458"/>
                  <a:pt x="220282" y="1596717"/>
                  <a:pt x="236219" y="1649509"/>
                </a:cubicBezTo>
                <a:cubicBezTo>
                  <a:pt x="252156" y="1702301"/>
                  <a:pt x="252156" y="1733180"/>
                  <a:pt x="313913" y="1888568"/>
                </a:cubicBezTo>
                <a:cubicBezTo>
                  <a:pt x="375670" y="2043956"/>
                  <a:pt x="592815" y="2520081"/>
                  <a:pt x="606760" y="2581838"/>
                </a:cubicBezTo>
                <a:cubicBezTo>
                  <a:pt x="620705" y="2643595"/>
                  <a:pt x="496195" y="2464301"/>
                  <a:pt x="397583" y="2259109"/>
                </a:cubicBezTo>
                <a:cubicBezTo>
                  <a:pt x="298971" y="2053917"/>
                  <a:pt x="65889" y="1480176"/>
                  <a:pt x="15089" y="1350686"/>
                </a:cubicBezTo>
                <a:cubicBezTo>
                  <a:pt x="-35711" y="1221196"/>
                  <a:pt x="54932" y="1571815"/>
                  <a:pt x="92783" y="1482168"/>
                </a:cubicBezTo>
                <a:cubicBezTo>
                  <a:pt x="130634" y="1392521"/>
                  <a:pt x="220281" y="873564"/>
                  <a:pt x="242195" y="812803"/>
                </a:cubicBezTo>
                <a:cubicBezTo>
                  <a:pt x="264109" y="752042"/>
                  <a:pt x="225262" y="1255062"/>
                  <a:pt x="224266" y="1117603"/>
                </a:cubicBezTo>
                <a:cubicBezTo>
                  <a:pt x="223270" y="980144"/>
                  <a:pt x="243192" y="1995"/>
                  <a:pt x="260125" y="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1" name="フリーフォーム 1430">
            <a:extLst>
              <a:ext uri="{FF2B5EF4-FFF2-40B4-BE49-F238E27FC236}">
                <a16:creationId xmlns:a16="http://schemas.microsoft.com/office/drawing/2014/main" id="{7005BFFE-81E9-15CC-F225-2C8DC080BFB9}"/>
              </a:ext>
            </a:extLst>
          </p:cNvPr>
          <p:cNvSpPr/>
          <p:nvPr/>
        </p:nvSpPr>
        <p:spPr>
          <a:xfrm>
            <a:off x="5646794" y="4472669"/>
            <a:ext cx="523234" cy="900264"/>
          </a:xfrm>
          <a:custGeom>
            <a:avLst/>
            <a:gdLst>
              <a:gd name="connsiteX0" fmla="*/ 126477 w 523234"/>
              <a:gd name="connsiteY0" fmla="*/ 15660 h 900264"/>
              <a:gd name="connsiteX1" fmla="*/ 144406 w 523234"/>
              <a:gd name="connsiteY1" fmla="*/ 356319 h 900264"/>
              <a:gd name="connsiteX2" fmla="*/ 359559 w 523234"/>
              <a:gd name="connsiteY2" fmla="*/ 577449 h 900264"/>
              <a:gd name="connsiteX3" fmla="*/ 204171 w 523234"/>
              <a:gd name="connsiteY3" fmla="*/ 541590 h 900264"/>
              <a:gd name="connsiteX4" fmla="*/ 520924 w 523234"/>
              <a:gd name="connsiteY4" fmla="*/ 756743 h 900264"/>
              <a:gd name="connsiteX5" fmla="*/ 335653 w 523234"/>
              <a:gd name="connsiteY5" fmla="*/ 744790 h 900264"/>
              <a:gd name="connsiteX6" fmla="*/ 114524 w 523234"/>
              <a:gd name="connsiteY6" fmla="*/ 900178 h 900264"/>
              <a:gd name="connsiteX7" fmla="*/ 299794 w 523234"/>
              <a:gd name="connsiteY7" fmla="*/ 720884 h 900264"/>
              <a:gd name="connsiteX8" fmla="*/ 90618 w 523234"/>
              <a:gd name="connsiteY8" fmla="*/ 422060 h 900264"/>
              <a:gd name="connsiteX9" fmla="*/ 234053 w 523234"/>
              <a:gd name="connsiteY9" fmla="*/ 541590 h 900264"/>
              <a:gd name="connsiteX10" fmla="*/ 971 w 523234"/>
              <a:gd name="connsiteY10" fmla="*/ 302531 h 900264"/>
              <a:gd name="connsiteX11" fmla="*/ 150382 w 523234"/>
              <a:gd name="connsiteY11" fmla="*/ 81402 h 900264"/>
              <a:gd name="connsiteX12" fmla="*/ 126477 w 523234"/>
              <a:gd name="connsiteY12" fmla="*/ 15660 h 90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3234" h="900264">
                <a:moveTo>
                  <a:pt x="126477" y="15660"/>
                </a:moveTo>
                <a:cubicBezTo>
                  <a:pt x="125481" y="61479"/>
                  <a:pt x="105559" y="262688"/>
                  <a:pt x="144406" y="356319"/>
                </a:cubicBezTo>
                <a:cubicBezTo>
                  <a:pt x="183253" y="449951"/>
                  <a:pt x="349598" y="546570"/>
                  <a:pt x="359559" y="577449"/>
                </a:cubicBezTo>
                <a:cubicBezTo>
                  <a:pt x="369520" y="608328"/>
                  <a:pt x="177277" y="511708"/>
                  <a:pt x="204171" y="541590"/>
                </a:cubicBezTo>
                <a:cubicBezTo>
                  <a:pt x="231065" y="571472"/>
                  <a:pt x="499010" y="722876"/>
                  <a:pt x="520924" y="756743"/>
                </a:cubicBezTo>
                <a:cubicBezTo>
                  <a:pt x="542838" y="790610"/>
                  <a:pt x="403386" y="720884"/>
                  <a:pt x="335653" y="744790"/>
                </a:cubicBezTo>
                <a:cubicBezTo>
                  <a:pt x="267920" y="768696"/>
                  <a:pt x="120501" y="904162"/>
                  <a:pt x="114524" y="900178"/>
                </a:cubicBezTo>
                <a:cubicBezTo>
                  <a:pt x="108547" y="896194"/>
                  <a:pt x="303778" y="800570"/>
                  <a:pt x="299794" y="720884"/>
                </a:cubicBezTo>
                <a:cubicBezTo>
                  <a:pt x="295810" y="641198"/>
                  <a:pt x="101575" y="451942"/>
                  <a:pt x="90618" y="422060"/>
                </a:cubicBezTo>
                <a:cubicBezTo>
                  <a:pt x="79661" y="392178"/>
                  <a:pt x="248994" y="561511"/>
                  <a:pt x="234053" y="541590"/>
                </a:cubicBezTo>
                <a:cubicBezTo>
                  <a:pt x="219112" y="521669"/>
                  <a:pt x="14916" y="379229"/>
                  <a:pt x="971" y="302531"/>
                </a:cubicBezTo>
                <a:cubicBezTo>
                  <a:pt x="-12974" y="225833"/>
                  <a:pt x="127472" y="128218"/>
                  <a:pt x="150382" y="81402"/>
                </a:cubicBezTo>
                <a:cubicBezTo>
                  <a:pt x="173292" y="34586"/>
                  <a:pt x="127473" y="-30159"/>
                  <a:pt x="126477" y="1566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2" name="フリーフォーム 1431">
            <a:extLst>
              <a:ext uri="{FF2B5EF4-FFF2-40B4-BE49-F238E27FC236}">
                <a16:creationId xmlns:a16="http://schemas.microsoft.com/office/drawing/2014/main" id="{017136F3-8BAC-ABC8-20BD-88C9300A1EBF}"/>
              </a:ext>
            </a:extLst>
          </p:cNvPr>
          <p:cNvSpPr/>
          <p:nvPr/>
        </p:nvSpPr>
        <p:spPr>
          <a:xfrm>
            <a:off x="5874858" y="3444357"/>
            <a:ext cx="2700880" cy="1068035"/>
          </a:xfrm>
          <a:custGeom>
            <a:avLst/>
            <a:gdLst>
              <a:gd name="connsiteX0" fmla="*/ 2683448 w 2700880"/>
              <a:gd name="connsiteY0" fmla="*/ 16019 h 1068035"/>
              <a:gd name="connsiteX1" fmla="*/ 788907 w 2700880"/>
              <a:gd name="connsiteY1" fmla="*/ 1032019 h 1068035"/>
              <a:gd name="connsiteX2" fmla="*/ 998083 w 2700880"/>
              <a:gd name="connsiteY2" fmla="*/ 858702 h 1068035"/>
              <a:gd name="connsiteX3" fmla="*/ 13 w 2700880"/>
              <a:gd name="connsiteY3" fmla="*/ 1043972 h 1068035"/>
              <a:gd name="connsiteX4" fmla="*/ 1021989 w 2700880"/>
              <a:gd name="connsiteY4" fmla="*/ 781008 h 1068035"/>
              <a:gd name="connsiteX5" fmla="*/ 1691354 w 2700880"/>
              <a:gd name="connsiteY5" fmla="*/ 434372 h 1068035"/>
              <a:gd name="connsiteX6" fmla="*/ 2683448 w 2700880"/>
              <a:gd name="connsiteY6" fmla="*/ 16019 h 1068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0880" h="1068035">
                <a:moveTo>
                  <a:pt x="2683448" y="16019"/>
                </a:moveTo>
                <a:cubicBezTo>
                  <a:pt x="2533040" y="115627"/>
                  <a:pt x="1069801" y="891572"/>
                  <a:pt x="788907" y="1032019"/>
                </a:cubicBezTo>
                <a:cubicBezTo>
                  <a:pt x="508013" y="1172466"/>
                  <a:pt x="1129565" y="856710"/>
                  <a:pt x="998083" y="858702"/>
                </a:cubicBezTo>
                <a:cubicBezTo>
                  <a:pt x="866601" y="860694"/>
                  <a:pt x="-3971" y="1056921"/>
                  <a:pt x="13" y="1043972"/>
                </a:cubicBezTo>
                <a:cubicBezTo>
                  <a:pt x="3997" y="1031023"/>
                  <a:pt x="740099" y="882608"/>
                  <a:pt x="1021989" y="781008"/>
                </a:cubicBezTo>
                <a:cubicBezTo>
                  <a:pt x="1303879" y="679408"/>
                  <a:pt x="1413448" y="559878"/>
                  <a:pt x="1691354" y="434372"/>
                </a:cubicBezTo>
                <a:cubicBezTo>
                  <a:pt x="1969260" y="308866"/>
                  <a:pt x="2833856" y="-83589"/>
                  <a:pt x="2683448" y="1601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3" name="フリーフォーム 1432">
            <a:extLst>
              <a:ext uri="{FF2B5EF4-FFF2-40B4-BE49-F238E27FC236}">
                <a16:creationId xmlns:a16="http://schemas.microsoft.com/office/drawing/2014/main" id="{4FF9E22C-592B-DCDC-8879-2CDB39DA1B36}"/>
              </a:ext>
            </a:extLst>
          </p:cNvPr>
          <p:cNvSpPr/>
          <p:nvPr/>
        </p:nvSpPr>
        <p:spPr>
          <a:xfrm>
            <a:off x="-27498" y="6519813"/>
            <a:ext cx="1503994" cy="242596"/>
          </a:xfrm>
          <a:custGeom>
            <a:avLst/>
            <a:gdLst>
              <a:gd name="connsiteX0" fmla="*/ 15545 w 1503994"/>
              <a:gd name="connsiteY0" fmla="*/ 143952 h 242596"/>
              <a:gd name="connsiteX1" fmla="*/ 601239 w 1503994"/>
              <a:gd name="connsiteY1" fmla="*/ 516 h 242596"/>
              <a:gd name="connsiteX2" fmla="*/ 1425992 w 1503994"/>
              <a:gd name="connsiteY2" fmla="*/ 96140 h 242596"/>
              <a:gd name="connsiteX3" fmla="*/ 1216816 w 1503994"/>
              <a:gd name="connsiteY3" fmla="*/ 102116 h 242596"/>
              <a:gd name="connsiteX4" fmla="*/ 1503686 w 1503994"/>
              <a:gd name="connsiteY4" fmla="*/ 161881 h 242596"/>
              <a:gd name="connsiteX5" fmla="*/ 1151074 w 1503994"/>
              <a:gd name="connsiteY5" fmla="*/ 114069 h 242596"/>
              <a:gd name="connsiteX6" fmla="*/ 27498 w 1503994"/>
              <a:gd name="connsiteY6" fmla="*/ 239575 h 242596"/>
              <a:gd name="connsiteX7" fmla="*/ 320345 w 1503994"/>
              <a:gd name="connsiteY7" fmla="*/ 197740 h 242596"/>
              <a:gd name="connsiteX8" fmla="*/ 15545 w 1503994"/>
              <a:gd name="connsiteY8" fmla="*/ 143952 h 242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3994" h="242596">
                <a:moveTo>
                  <a:pt x="15545" y="143952"/>
                </a:moveTo>
                <a:cubicBezTo>
                  <a:pt x="62361" y="111081"/>
                  <a:pt x="366165" y="8485"/>
                  <a:pt x="601239" y="516"/>
                </a:cubicBezTo>
                <a:cubicBezTo>
                  <a:pt x="836313" y="-7453"/>
                  <a:pt x="1323396" y="79207"/>
                  <a:pt x="1425992" y="96140"/>
                </a:cubicBezTo>
                <a:cubicBezTo>
                  <a:pt x="1528588" y="113073"/>
                  <a:pt x="1203867" y="91159"/>
                  <a:pt x="1216816" y="102116"/>
                </a:cubicBezTo>
                <a:cubicBezTo>
                  <a:pt x="1229765" y="113073"/>
                  <a:pt x="1514643" y="159889"/>
                  <a:pt x="1503686" y="161881"/>
                </a:cubicBezTo>
                <a:cubicBezTo>
                  <a:pt x="1492729" y="163873"/>
                  <a:pt x="1397105" y="101120"/>
                  <a:pt x="1151074" y="114069"/>
                </a:cubicBezTo>
                <a:cubicBezTo>
                  <a:pt x="905043" y="127018"/>
                  <a:pt x="165953" y="225630"/>
                  <a:pt x="27498" y="239575"/>
                </a:cubicBezTo>
                <a:cubicBezTo>
                  <a:pt x="-110957" y="253520"/>
                  <a:pt x="318353" y="215669"/>
                  <a:pt x="320345" y="197740"/>
                </a:cubicBezTo>
                <a:cubicBezTo>
                  <a:pt x="322337" y="179811"/>
                  <a:pt x="-31271" y="176823"/>
                  <a:pt x="15545" y="14395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4" name="フリーフォーム 1433">
            <a:extLst>
              <a:ext uri="{FF2B5EF4-FFF2-40B4-BE49-F238E27FC236}">
                <a16:creationId xmlns:a16="http://schemas.microsoft.com/office/drawing/2014/main" id="{E213CF86-6D32-AE27-3DB0-202FEB40332E}"/>
              </a:ext>
            </a:extLst>
          </p:cNvPr>
          <p:cNvSpPr/>
          <p:nvPr/>
        </p:nvSpPr>
        <p:spPr>
          <a:xfrm>
            <a:off x="1492055" y="6363805"/>
            <a:ext cx="73835" cy="1416183"/>
          </a:xfrm>
          <a:custGeom>
            <a:avLst/>
            <a:gdLst>
              <a:gd name="connsiteX0" fmla="*/ 25969 w 73835"/>
              <a:gd name="connsiteY0" fmla="*/ 1136 h 1416183"/>
              <a:gd name="connsiteX1" fmla="*/ 19992 w 73835"/>
              <a:gd name="connsiteY1" fmla="*/ 969324 h 1416183"/>
              <a:gd name="connsiteX2" fmla="*/ 2063 w 73835"/>
              <a:gd name="connsiteY2" fmla="*/ 807960 h 1416183"/>
              <a:gd name="connsiteX3" fmla="*/ 73780 w 73835"/>
              <a:gd name="connsiteY3" fmla="*/ 1387677 h 1416183"/>
              <a:gd name="connsiteX4" fmla="*/ 14016 w 73835"/>
              <a:gd name="connsiteY4" fmla="*/ 1190454 h 1416183"/>
              <a:gd name="connsiteX5" fmla="*/ 25969 w 73835"/>
              <a:gd name="connsiteY5" fmla="*/ 1136 h 1416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835" h="1416183">
                <a:moveTo>
                  <a:pt x="25969" y="1136"/>
                </a:moveTo>
                <a:cubicBezTo>
                  <a:pt x="26965" y="-35719"/>
                  <a:pt x="23976" y="834853"/>
                  <a:pt x="19992" y="969324"/>
                </a:cubicBezTo>
                <a:cubicBezTo>
                  <a:pt x="16008" y="1103795"/>
                  <a:pt x="-6902" y="738235"/>
                  <a:pt x="2063" y="807960"/>
                </a:cubicBezTo>
                <a:cubicBezTo>
                  <a:pt x="11028" y="877685"/>
                  <a:pt x="71788" y="1323928"/>
                  <a:pt x="73780" y="1387677"/>
                </a:cubicBezTo>
                <a:cubicBezTo>
                  <a:pt x="75772" y="1451426"/>
                  <a:pt x="23977" y="1417560"/>
                  <a:pt x="14016" y="1190454"/>
                </a:cubicBezTo>
                <a:cubicBezTo>
                  <a:pt x="4055" y="963348"/>
                  <a:pt x="24973" y="37991"/>
                  <a:pt x="25969" y="113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5" name="フリーフォーム 1434">
            <a:extLst>
              <a:ext uri="{FF2B5EF4-FFF2-40B4-BE49-F238E27FC236}">
                <a16:creationId xmlns:a16="http://schemas.microsoft.com/office/drawing/2014/main" id="{D762A821-1BF1-A07F-7712-979793E655D4}"/>
              </a:ext>
            </a:extLst>
          </p:cNvPr>
          <p:cNvSpPr/>
          <p:nvPr/>
        </p:nvSpPr>
        <p:spPr>
          <a:xfrm>
            <a:off x="1475518" y="6204944"/>
            <a:ext cx="568436" cy="932260"/>
          </a:xfrm>
          <a:custGeom>
            <a:avLst/>
            <a:gdLst>
              <a:gd name="connsiteX0" fmla="*/ 568435 w 568436"/>
              <a:gd name="connsiteY0" fmla="*/ 70350 h 932260"/>
              <a:gd name="connsiteX1" fmla="*/ 48482 w 568436"/>
              <a:gd name="connsiteY1" fmla="*/ 76327 h 932260"/>
              <a:gd name="connsiteX2" fmla="*/ 78364 w 568436"/>
              <a:gd name="connsiteY2" fmla="*/ 255621 h 932260"/>
              <a:gd name="connsiteX3" fmla="*/ 54458 w 568436"/>
              <a:gd name="connsiteY3" fmla="*/ 231715 h 932260"/>
              <a:gd name="connsiteX4" fmla="*/ 84341 w 568436"/>
              <a:gd name="connsiteY4" fmla="*/ 620185 h 932260"/>
              <a:gd name="connsiteX5" fmla="*/ 6647 w 568436"/>
              <a:gd name="connsiteY5" fmla="*/ 930962 h 932260"/>
              <a:gd name="connsiteX6" fmla="*/ 18600 w 568436"/>
              <a:gd name="connsiteY6" fmla="*/ 500656 h 932260"/>
              <a:gd name="connsiteX7" fmla="*/ 18600 w 568436"/>
              <a:gd name="connsiteY7" fmla="*/ 40468 h 932260"/>
              <a:gd name="connsiteX8" fmla="*/ 275588 w 568436"/>
              <a:gd name="connsiteY8" fmla="*/ 22538 h 932260"/>
              <a:gd name="connsiteX9" fmla="*/ 42506 w 568436"/>
              <a:gd name="connsiteY9" fmla="*/ 34491 h 932260"/>
              <a:gd name="connsiteX10" fmla="*/ 568435 w 568436"/>
              <a:gd name="connsiteY10" fmla="*/ 70350 h 932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8436" h="932260">
                <a:moveTo>
                  <a:pt x="568435" y="70350"/>
                </a:moveTo>
                <a:cubicBezTo>
                  <a:pt x="569431" y="77322"/>
                  <a:pt x="130160" y="45449"/>
                  <a:pt x="48482" y="76327"/>
                </a:cubicBezTo>
                <a:cubicBezTo>
                  <a:pt x="-33196" y="107205"/>
                  <a:pt x="77368" y="229723"/>
                  <a:pt x="78364" y="255621"/>
                </a:cubicBezTo>
                <a:cubicBezTo>
                  <a:pt x="79360" y="281519"/>
                  <a:pt x="53462" y="170954"/>
                  <a:pt x="54458" y="231715"/>
                </a:cubicBezTo>
                <a:cubicBezTo>
                  <a:pt x="55454" y="292476"/>
                  <a:pt x="92309" y="503644"/>
                  <a:pt x="84341" y="620185"/>
                </a:cubicBezTo>
                <a:cubicBezTo>
                  <a:pt x="76372" y="736726"/>
                  <a:pt x="17604" y="950883"/>
                  <a:pt x="6647" y="930962"/>
                </a:cubicBezTo>
                <a:cubicBezTo>
                  <a:pt x="-4310" y="911041"/>
                  <a:pt x="16608" y="649072"/>
                  <a:pt x="18600" y="500656"/>
                </a:cubicBezTo>
                <a:cubicBezTo>
                  <a:pt x="20592" y="352240"/>
                  <a:pt x="-24231" y="120154"/>
                  <a:pt x="18600" y="40468"/>
                </a:cubicBezTo>
                <a:cubicBezTo>
                  <a:pt x="61431" y="-39218"/>
                  <a:pt x="271604" y="23534"/>
                  <a:pt x="275588" y="22538"/>
                </a:cubicBezTo>
                <a:cubicBezTo>
                  <a:pt x="279572" y="21542"/>
                  <a:pt x="-11282" y="25526"/>
                  <a:pt x="42506" y="34491"/>
                </a:cubicBezTo>
                <a:cubicBezTo>
                  <a:pt x="96294" y="43456"/>
                  <a:pt x="567439" y="63378"/>
                  <a:pt x="568435" y="7035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6" name="フリーフォーム 1435">
            <a:extLst>
              <a:ext uri="{FF2B5EF4-FFF2-40B4-BE49-F238E27FC236}">
                <a16:creationId xmlns:a16="http://schemas.microsoft.com/office/drawing/2014/main" id="{0EFDE882-9F39-F014-E152-6CF86452B4F4}"/>
              </a:ext>
            </a:extLst>
          </p:cNvPr>
          <p:cNvSpPr/>
          <p:nvPr/>
        </p:nvSpPr>
        <p:spPr>
          <a:xfrm>
            <a:off x="9123055" y="2336073"/>
            <a:ext cx="937013" cy="341606"/>
          </a:xfrm>
          <a:custGeom>
            <a:avLst/>
            <a:gdLst>
              <a:gd name="connsiteX0" fmla="*/ 11420 w 937013"/>
              <a:gd name="connsiteY0" fmla="*/ 337277 h 341606"/>
              <a:gd name="connsiteX1" fmla="*/ 741670 w 937013"/>
              <a:gd name="connsiteY1" fmla="*/ 57877 h 341606"/>
              <a:gd name="connsiteX2" fmla="*/ 554345 w 937013"/>
              <a:gd name="connsiteY2" fmla="*/ 124552 h 341606"/>
              <a:gd name="connsiteX3" fmla="*/ 935345 w 937013"/>
              <a:gd name="connsiteY3" fmla="*/ 727 h 341606"/>
              <a:gd name="connsiteX4" fmla="*/ 678170 w 937013"/>
              <a:gd name="connsiteY4" fmla="*/ 80102 h 341606"/>
              <a:gd name="connsiteX5" fmla="*/ 322570 w 937013"/>
              <a:gd name="connsiteY5" fmla="*/ 216627 h 341606"/>
              <a:gd name="connsiteX6" fmla="*/ 11420 w 937013"/>
              <a:gd name="connsiteY6" fmla="*/ 337277 h 34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7013" h="341606">
                <a:moveTo>
                  <a:pt x="11420" y="337277"/>
                </a:moveTo>
                <a:lnTo>
                  <a:pt x="741670" y="57877"/>
                </a:lnTo>
                <a:cubicBezTo>
                  <a:pt x="832157" y="22423"/>
                  <a:pt x="522066" y="134077"/>
                  <a:pt x="554345" y="124552"/>
                </a:cubicBezTo>
                <a:cubicBezTo>
                  <a:pt x="586624" y="115027"/>
                  <a:pt x="914708" y="8135"/>
                  <a:pt x="935345" y="727"/>
                </a:cubicBezTo>
                <a:cubicBezTo>
                  <a:pt x="955982" y="-6681"/>
                  <a:pt x="780299" y="44119"/>
                  <a:pt x="678170" y="80102"/>
                </a:cubicBezTo>
                <a:cubicBezTo>
                  <a:pt x="576041" y="116085"/>
                  <a:pt x="434753" y="171119"/>
                  <a:pt x="322570" y="216627"/>
                </a:cubicBezTo>
                <a:cubicBezTo>
                  <a:pt x="210387" y="262135"/>
                  <a:pt x="-58430" y="363735"/>
                  <a:pt x="11420" y="33727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7" name="フリーフォーム 1436">
            <a:extLst>
              <a:ext uri="{FF2B5EF4-FFF2-40B4-BE49-F238E27FC236}">
                <a16:creationId xmlns:a16="http://schemas.microsoft.com/office/drawing/2014/main" id="{DF1A1A96-12C6-63DC-DC59-C8CEEAD06481}"/>
              </a:ext>
            </a:extLst>
          </p:cNvPr>
          <p:cNvSpPr/>
          <p:nvPr/>
        </p:nvSpPr>
        <p:spPr>
          <a:xfrm>
            <a:off x="9187316" y="2323927"/>
            <a:ext cx="915555" cy="384829"/>
          </a:xfrm>
          <a:custGeom>
            <a:avLst/>
            <a:gdLst>
              <a:gd name="connsiteX0" fmla="*/ 4309 w 915555"/>
              <a:gd name="connsiteY0" fmla="*/ 384348 h 384829"/>
              <a:gd name="connsiteX1" fmla="*/ 550409 w 915555"/>
              <a:gd name="connsiteY1" fmla="*/ 146223 h 384829"/>
              <a:gd name="connsiteX2" fmla="*/ 699634 w 915555"/>
              <a:gd name="connsiteY2" fmla="*/ 50973 h 384829"/>
              <a:gd name="connsiteX3" fmla="*/ 915534 w 915555"/>
              <a:gd name="connsiteY3" fmla="*/ 173 h 384829"/>
              <a:gd name="connsiteX4" fmla="*/ 686934 w 915555"/>
              <a:gd name="connsiteY4" fmla="*/ 41448 h 384829"/>
              <a:gd name="connsiteX5" fmla="*/ 315459 w 915555"/>
              <a:gd name="connsiteY5" fmla="*/ 203373 h 384829"/>
              <a:gd name="connsiteX6" fmla="*/ 4309 w 915555"/>
              <a:gd name="connsiteY6" fmla="*/ 384348 h 38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555" h="384829">
                <a:moveTo>
                  <a:pt x="4309" y="384348"/>
                </a:moveTo>
                <a:cubicBezTo>
                  <a:pt x="43467" y="374823"/>
                  <a:pt x="434522" y="201785"/>
                  <a:pt x="550409" y="146223"/>
                </a:cubicBezTo>
                <a:cubicBezTo>
                  <a:pt x="666297" y="90660"/>
                  <a:pt x="638780" y="75315"/>
                  <a:pt x="699634" y="50973"/>
                </a:cubicBezTo>
                <a:cubicBezTo>
                  <a:pt x="760488" y="26631"/>
                  <a:pt x="917651" y="1761"/>
                  <a:pt x="915534" y="173"/>
                </a:cubicBezTo>
                <a:cubicBezTo>
                  <a:pt x="913417" y="-1415"/>
                  <a:pt x="786946" y="7581"/>
                  <a:pt x="686934" y="41448"/>
                </a:cubicBezTo>
                <a:cubicBezTo>
                  <a:pt x="586922" y="75315"/>
                  <a:pt x="428172" y="147281"/>
                  <a:pt x="315459" y="203373"/>
                </a:cubicBezTo>
                <a:cubicBezTo>
                  <a:pt x="202747" y="259465"/>
                  <a:pt x="-34849" y="393873"/>
                  <a:pt x="4309" y="38434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8" name="フリーフォーム 1437">
            <a:extLst>
              <a:ext uri="{FF2B5EF4-FFF2-40B4-BE49-F238E27FC236}">
                <a16:creationId xmlns:a16="http://schemas.microsoft.com/office/drawing/2014/main" id="{816D83E3-ABB8-94AD-DDFF-CB75A735580C}"/>
              </a:ext>
            </a:extLst>
          </p:cNvPr>
          <p:cNvSpPr/>
          <p:nvPr/>
        </p:nvSpPr>
        <p:spPr>
          <a:xfrm>
            <a:off x="9869415" y="2254102"/>
            <a:ext cx="147808" cy="654365"/>
          </a:xfrm>
          <a:custGeom>
            <a:avLst/>
            <a:gdLst>
              <a:gd name="connsiteX0" fmla="*/ 147710 w 147808"/>
              <a:gd name="connsiteY0" fmla="*/ 148 h 654365"/>
              <a:gd name="connsiteX1" fmla="*/ 52460 w 147808"/>
              <a:gd name="connsiteY1" fmla="*/ 190648 h 654365"/>
              <a:gd name="connsiteX2" fmla="*/ 4835 w 147808"/>
              <a:gd name="connsiteY2" fmla="*/ 304948 h 654365"/>
              <a:gd name="connsiteX3" fmla="*/ 4835 w 147808"/>
              <a:gd name="connsiteY3" fmla="*/ 298598 h 654365"/>
              <a:gd name="connsiteX4" fmla="*/ 33410 w 147808"/>
              <a:gd name="connsiteY4" fmla="*/ 644673 h 654365"/>
              <a:gd name="connsiteX5" fmla="*/ 23885 w 147808"/>
              <a:gd name="connsiteY5" fmla="*/ 524023 h 654365"/>
              <a:gd name="connsiteX6" fmla="*/ 33410 w 147808"/>
              <a:gd name="connsiteY6" fmla="*/ 165248 h 654365"/>
              <a:gd name="connsiteX7" fmla="*/ 147710 w 147808"/>
              <a:gd name="connsiteY7" fmla="*/ 148 h 654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7808" h="654365">
                <a:moveTo>
                  <a:pt x="147710" y="148"/>
                </a:moveTo>
                <a:cubicBezTo>
                  <a:pt x="150885" y="4381"/>
                  <a:pt x="76272" y="139848"/>
                  <a:pt x="52460" y="190648"/>
                </a:cubicBezTo>
                <a:cubicBezTo>
                  <a:pt x="28648" y="241448"/>
                  <a:pt x="12772" y="286956"/>
                  <a:pt x="4835" y="304948"/>
                </a:cubicBezTo>
                <a:cubicBezTo>
                  <a:pt x="-3103" y="322940"/>
                  <a:pt x="72" y="241977"/>
                  <a:pt x="4835" y="298598"/>
                </a:cubicBezTo>
                <a:cubicBezTo>
                  <a:pt x="9597" y="355219"/>
                  <a:pt x="30235" y="607102"/>
                  <a:pt x="33410" y="644673"/>
                </a:cubicBezTo>
                <a:cubicBezTo>
                  <a:pt x="36585" y="682244"/>
                  <a:pt x="23885" y="603927"/>
                  <a:pt x="23885" y="524023"/>
                </a:cubicBezTo>
                <a:cubicBezTo>
                  <a:pt x="23885" y="444119"/>
                  <a:pt x="11714" y="247269"/>
                  <a:pt x="33410" y="165248"/>
                </a:cubicBezTo>
                <a:cubicBezTo>
                  <a:pt x="55106" y="83227"/>
                  <a:pt x="144535" y="-4085"/>
                  <a:pt x="147710" y="14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9" name="フリーフォーム 1438">
            <a:extLst>
              <a:ext uri="{FF2B5EF4-FFF2-40B4-BE49-F238E27FC236}">
                <a16:creationId xmlns:a16="http://schemas.microsoft.com/office/drawing/2014/main" id="{CC4102F6-D0D5-6DDB-3F7B-5931C9C0801B}"/>
              </a:ext>
            </a:extLst>
          </p:cNvPr>
          <p:cNvSpPr/>
          <p:nvPr/>
        </p:nvSpPr>
        <p:spPr>
          <a:xfrm>
            <a:off x="9847060" y="2311400"/>
            <a:ext cx="43381" cy="654708"/>
          </a:xfrm>
          <a:custGeom>
            <a:avLst/>
            <a:gdLst>
              <a:gd name="connsiteX0" fmla="*/ 43065 w 43381"/>
              <a:gd name="connsiteY0" fmla="*/ 0 h 654708"/>
              <a:gd name="connsiteX1" fmla="*/ 1790 w 43381"/>
              <a:gd name="connsiteY1" fmla="*/ 307975 h 654708"/>
              <a:gd name="connsiteX2" fmla="*/ 8140 w 43381"/>
              <a:gd name="connsiteY2" fmla="*/ 565150 h 654708"/>
              <a:gd name="connsiteX3" fmla="*/ 14490 w 43381"/>
              <a:gd name="connsiteY3" fmla="*/ 498475 h 654708"/>
              <a:gd name="connsiteX4" fmla="*/ 14490 w 43381"/>
              <a:gd name="connsiteY4" fmla="*/ 650875 h 654708"/>
              <a:gd name="connsiteX5" fmla="*/ 20840 w 43381"/>
              <a:gd name="connsiteY5" fmla="*/ 311150 h 654708"/>
              <a:gd name="connsiteX6" fmla="*/ 43065 w 43381"/>
              <a:gd name="connsiteY6" fmla="*/ 0 h 654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381" h="654708">
                <a:moveTo>
                  <a:pt x="43065" y="0"/>
                </a:moveTo>
                <a:cubicBezTo>
                  <a:pt x="39890" y="-529"/>
                  <a:pt x="7611" y="213783"/>
                  <a:pt x="1790" y="307975"/>
                </a:cubicBezTo>
                <a:cubicBezTo>
                  <a:pt x="-4031" y="402167"/>
                  <a:pt x="6023" y="533400"/>
                  <a:pt x="8140" y="565150"/>
                </a:cubicBezTo>
                <a:cubicBezTo>
                  <a:pt x="10257" y="596900"/>
                  <a:pt x="13432" y="484188"/>
                  <a:pt x="14490" y="498475"/>
                </a:cubicBezTo>
                <a:cubicBezTo>
                  <a:pt x="15548" y="512762"/>
                  <a:pt x="13432" y="682096"/>
                  <a:pt x="14490" y="650875"/>
                </a:cubicBezTo>
                <a:cubicBezTo>
                  <a:pt x="15548" y="619654"/>
                  <a:pt x="17136" y="416454"/>
                  <a:pt x="20840" y="311150"/>
                </a:cubicBezTo>
                <a:cubicBezTo>
                  <a:pt x="24544" y="205846"/>
                  <a:pt x="46240" y="529"/>
                  <a:pt x="43065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0" name="フリーフォーム 1439">
            <a:extLst>
              <a:ext uri="{FF2B5EF4-FFF2-40B4-BE49-F238E27FC236}">
                <a16:creationId xmlns:a16="http://schemas.microsoft.com/office/drawing/2014/main" id="{4183018D-6A6E-D00B-46E9-1AF49A91699D}"/>
              </a:ext>
            </a:extLst>
          </p:cNvPr>
          <p:cNvSpPr/>
          <p:nvPr/>
        </p:nvSpPr>
        <p:spPr>
          <a:xfrm>
            <a:off x="9146569" y="2564480"/>
            <a:ext cx="151174" cy="825562"/>
          </a:xfrm>
          <a:custGeom>
            <a:avLst/>
            <a:gdLst>
              <a:gd name="connsiteX0" fmla="*/ 149831 w 151174"/>
              <a:gd name="connsiteY0" fmla="*/ 920 h 825562"/>
              <a:gd name="connsiteX1" fmla="*/ 102206 w 151174"/>
              <a:gd name="connsiteY1" fmla="*/ 318420 h 825562"/>
              <a:gd name="connsiteX2" fmla="*/ 64106 w 151174"/>
              <a:gd name="connsiteY2" fmla="*/ 429545 h 825562"/>
              <a:gd name="connsiteX3" fmla="*/ 124431 w 151174"/>
              <a:gd name="connsiteY3" fmla="*/ 575595 h 825562"/>
              <a:gd name="connsiteX4" fmla="*/ 133956 w 151174"/>
              <a:gd name="connsiteY4" fmla="*/ 823245 h 825562"/>
              <a:gd name="connsiteX5" fmla="*/ 149831 w 151174"/>
              <a:gd name="connsiteY5" fmla="*/ 689895 h 825562"/>
              <a:gd name="connsiteX6" fmla="*/ 95856 w 151174"/>
              <a:gd name="connsiteY6" fmla="*/ 527970 h 825562"/>
              <a:gd name="connsiteX7" fmla="*/ 3781 w 151174"/>
              <a:gd name="connsiteY7" fmla="*/ 369220 h 825562"/>
              <a:gd name="connsiteX8" fmla="*/ 26006 w 151174"/>
              <a:gd name="connsiteY8" fmla="*/ 388270 h 825562"/>
              <a:gd name="connsiteX9" fmla="*/ 102206 w 151174"/>
              <a:gd name="connsiteY9" fmla="*/ 191420 h 825562"/>
              <a:gd name="connsiteX10" fmla="*/ 70456 w 151174"/>
              <a:gd name="connsiteY10" fmla="*/ 219995 h 825562"/>
              <a:gd name="connsiteX11" fmla="*/ 149831 w 151174"/>
              <a:gd name="connsiteY11" fmla="*/ 920 h 82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1174" h="825562">
                <a:moveTo>
                  <a:pt x="149831" y="920"/>
                </a:moveTo>
                <a:cubicBezTo>
                  <a:pt x="155123" y="17324"/>
                  <a:pt x="116493" y="246983"/>
                  <a:pt x="102206" y="318420"/>
                </a:cubicBezTo>
                <a:cubicBezTo>
                  <a:pt x="87918" y="389858"/>
                  <a:pt x="60402" y="386682"/>
                  <a:pt x="64106" y="429545"/>
                </a:cubicBezTo>
                <a:cubicBezTo>
                  <a:pt x="67810" y="472408"/>
                  <a:pt x="112789" y="509978"/>
                  <a:pt x="124431" y="575595"/>
                </a:cubicBezTo>
                <a:cubicBezTo>
                  <a:pt x="136073" y="641212"/>
                  <a:pt x="129723" y="804195"/>
                  <a:pt x="133956" y="823245"/>
                </a:cubicBezTo>
                <a:cubicBezTo>
                  <a:pt x="138189" y="842295"/>
                  <a:pt x="156181" y="739108"/>
                  <a:pt x="149831" y="689895"/>
                </a:cubicBezTo>
                <a:cubicBezTo>
                  <a:pt x="143481" y="640682"/>
                  <a:pt x="120198" y="581416"/>
                  <a:pt x="95856" y="527970"/>
                </a:cubicBezTo>
                <a:cubicBezTo>
                  <a:pt x="71514" y="474524"/>
                  <a:pt x="15423" y="392503"/>
                  <a:pt x="3781" y="369220"/>
                </a:cubicBezTo>
                <a:cubicBezTo>
                  <a:pt x="-7861" y="345937"/>
                  <a:pt x="9602" y="417903"/>
                  <a:pt x="26006" y="388270"/>
                </a:cubicBezTo>
                <a:cubicBezTo>
                  <a:pt x="42410" y="358637"/>
                  <a:pt x="94798" y="219466"/>
                  <a:pt x="102206" y="191420"/>
                </a:cubicBezTo>
                <a:cubicBezTo>
                  <a:pt x="109614" y="163374"/>
                  <a:pt x="63048" y="247512"/>
                  <a:pt x="70456" y="219995"/>
                </a:cubicBezTo>
                <a:cubicBezTo>
                  <a:pt x="77864" y="192478"/>
                  <a:pt x="144539" y="-15484"/>
                  <a:pt x="149831" y="92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1" name="フリーフォーム 1440">
            <a:extLst>
              <a:ext uri="{FF2B5EF4-FFF2-40B4-BE49-F238E27FC236}">
                <a16:creationId xmlns:a16="http://schemas.microsoft.com/office/drawing/2014/main" id="{13761A76-A156-A3E5-9311-1C0E713BFC85}"/>
              </a:ext>
            </a:extLst>
          </p:cNvPr>
          <p:cNvSpPr/>
          <p:nvPr/>
        </p:nvSpPr>
        <p:spPr>
          <a:xfrm>
            <a:off x="9213275" y="2853114"/>
            <a:ext cx="766831" cy="740196"/>
          </a:xfrm>
          <a:custGeom>
            <a:avLst/>
            <a:gdLst>
              <a:gd name="connsiteX0" fmla="*/ 765750 w 766831"/>
              <a:gd name="connsiteY0" fmla="*/ 1211 h 740196"/>
              <a:gd name="connsiteX1" fmla="*/ 311725 w 766831"/>
              <a:gd name="connsiteY1" fmla="*/ 280611 h 740196"/>
              <a:gd name="connsiteX2" fmla="*/ 16450 w 766831"/>
              <a:gd name="connsiteY2" fmla="*/ 547311 h 740196"/>
              <a:gd name="connsiteX3" fmla="*/ 67250 w 766831"/>
              <a:gd name="connsiteY3" fmla="*/ 512386 h 740196"/>
              <a:gd name="connsiteX4" fmla="*/ 314900 w 766831"/>
              <a:gd name="connsiteY4" fmla="*/ 737811 h 740196"/>
              <a:gd name="connsiteX5" fmla="*/ 181550 w 766831"/>
              <a:gd name="connsiteY5" fmla="*/ 623511 h 740196"/>
              <a:gd name="connsiteX6" fmla="*/ 172025 w 766831"/>
              <a:gd name="connsiteY6" fmla="*/ 506036 h 740196"/>
              <a:gd name="connsiteX7" fmla="*/ 413325 w 766831"/>
              <a:gd name="connsiteY7" fmla="*/ 299661 h 740196"/>
              <a:gd name="connsiteX8" fmla="*/ 394275 w 766831"/>
              <a:gd name="connsiteY8" fmla="*/ 299661 h 740196"/>
              <a:gd name="connsiteX9" fmla="*/ 553025 w 766831"/>
              <a:gd name="connsiteY9" fmla="*/ 198061 h 740196"/>
              <a:gd name="connsiteX10" fmla="*/ 441900 w 766831"/>
              <a:gd name="connsiteY10" fmla="*/ 179011 h 740196"/>
              <a:gd name="connsiteX11" fmla="*/ 765750 w 766831"/>
              <a:gd name="connsiteY11" fmla="*/ 1211 h 740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6831" h="740196">
                <a:moveTo>
                  <a:pt x="765750" y="1211"/>
                </a:moveTo>
                <a:cubicBezTo>
                  <a:pt x="744054" y="18144"/>
                  <a:pt x="436608" y="189594"/>
                  <a:pt x="311725" y="280611"/>
                </a:cubicBezTo>
                <a:cubicBezTo>
                  <a:pt x="186842" y="371628"/>
                  <a:pt x="57196" y="508682"/>
                  <a:pt x="16450" y="547311"/>
                </a:cubicBezTo>
                <a:cubicBezTo>
                  <a:pt x="-24296" y="585940"/>
                  <a:pt x="17508" y="480636"/>
                  <a:pt x="67250" y="512386"/>
                </a:cubicBezTo>
                <a:cubicBezTo>
                  <a:pt x="116992" y="544136"/>
                  <a:pt x="295850" y="719290"/>
                  <a:pt x="314900" y="737811"/>
                </a:cubicBezTo>
                <a:cubicBezTo>
                  <a:pt x="333950" y="756332"/>
                  <a:pt x="205363" y="662140"/>
                  <a:pt x="181550" y="623511"/>
                </a:cubicBezTo>
                <a:cubicBezTo>
                  <a:pt x="157737" y="584882"/>
                  <a:pt x="133396" y="560011"/>
                  <a:pt x="172025" y="506036"/>
                </a:cubicBezTo>
                <a:cubicBezTo>
                  <a:pt x="210654" y="452061"/>
                  <a:pt x="376283" y="334057"/>
                  <a:pt x="413325" y="299661"/>
                </a:cubicBezTo>
                <a:cubicBezTo>
                  <a:pt x="450367" y="265265"/>
                  <a:pt x="370992" y="316594"/>
                  <a:pt x="394275" y="299661"/>
                </a:cubicBezTo>
                <a:cubicBezTo>
                  <a:pt x="417558" y="282728"/>
                  <a:pt x="545088" y="218169"/>
                  <a:pt x="553025" y="198061"/>
                </a:cubicBezTo>
                <a:cubicBezTo>
                  <a:pt x="560962" y="177953"/>
                  <a:pt x="408033" y="208115"/>
                  <a:pt x="441900" y="179011"/>
                </a:cubicBezTo>
                <a:cubicBezTo>
                  <a:pt x="475767" y="149907"/>
                  <a:pt x="787446" y="-15722"/>
                  <a:pt x="765750" y="121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3" name="フリーフォーム 1442">
            <a:extLst>
              <a:ext uri="{FF2B5EF4-FFF2-40B4-BE49-F238E27FC236}">
                <a16:creationId xmlns:a16="http://schemas.microsoft.com/office/drawing/2014/main" id="{4AD0CBAA-99DC-00BB-6C05-ACB9611FE78C}"/>
              </a:ext>
            </a:extLst>
          </p:cNvPr>
          <p:cNvSpPr/>
          <p:nvPr/>
        </p:nvSpPr>
        <p:spPr>
          <a:xfrm>
            <a:off x="9916144" y="2840920"/>
            <a:ext cx="620048" cy="549859"/>
          </a:xfrm>
          <a:custGeom>
            <a:avLst/>
            <a:gdLst>
              <a:gd name="connsiteX0" fmla="*/ 2556 w 620048"/>
              <a:gd name="connsiteY0" fmla="*/ 705 h 549859"/>
              <a:gd name="connsiteX1" fmla="*/ 218456 w 620048"/>
              <a:gd name="connsiteY1" fmla="*/ 289630 h 549859"/>
              <a:gd name="connsiteX2" fmla="*/ 227981 w 620048"/>
              <a:gd name="connsiteY2" fmla="*/ 280105 h 549859"/>
              <a:gd name="connsiteX3" fmla="*/ 377206 w 620048"/>
              <a:gd name="connsiteY3" fmla="*/ 359480 h 549859"/>
              <a:gd name="connsiteX4" fmla="*/ 608981 w 620048"/>
              <a:gd name="connsiteY4" fmla="*/ 543630 h 549859"/>
              <a:gd name="connsiteX5" fmla="*/ 548656 w 620048"/>
              <a:gd name="connsiteY5" fmla="*/ 483305 h 549859"/>
              <a:gd name="connsiteX6" fmla="*/ 250206 w 620048"/>
              <a:gd name="connsiteY6" fmla="*/ 257880 h 549859"/>
              <a:gd name="connsiteX7" fmla="*/ 259731 w 620048"/>
              <a:gd name="connsiteY7" fmla="*/ 334080 h 549859"/>
              <a:gd name="connsiteX8" fmla="*/ 88281 w 620048"/>
              <a:gd name="connsiteY8" fmla="*/ 197555 h 549859"/>
              <a:gd name="connsiteX9" fmla="*/ 97806 w 620048"/>
              <a:gd name="connsiteY9" fmla="*/ 207080 h 549859"/>
              <a:gd name="connsiteX10" fmla="*/ 2556 w 620048"/>
              <a:gd name="connsiteY10" fmla="*/ 705 h 549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0048" h="549859">
                <a:moveTo>
                  <a:pt x="2556" y="705"/>
                </a:moveTo>
                <a:cubicBezTo>
                  <a:pt x="22664" y="14463"/>
                  <a:pt x="180885" y="243063"/>
                  <a:pt x="218456" y="289630"/>
                </a:cubicBezTo>
                <a:cubicBezTo>
                  <a:pt x="256027" y="336197"/>
                  <a:pt x="201523" y="268463"/>
                  <a:pt x="227981" y="280105"/>
                </a:cubicBezTo>
                <a:cubicBezTo>
                  <a:pt x="254439" y="291747"/>
                  <a:pt x="313706" y="315559"/>
                  <a:pt x="377206" y="359480"/>
                </a:cubicBezTo>
                <a:cubicBezTo>
                  <a:pt x="440706" y="403401"/>
                  <a:pt x="580406" y="522993"/>
                  <a:pt x="608981" y="543630"/>
                </a:cubicBezTo>
                <a:cubicBezTo>
                  <a:pt x="637556" y="564267"/>
                  <a:pt x="608452" y="530930"/>
                  <a:pt x="548656" y="483305"/>
                </a:cubicBezTo>
                <a:cubicBezTo>
                  <a:pt x="488860" y="435680"/>
                  <a:pt x="298360" y="282751"/>
                  <a:pt x="250206" y="257880"/>
                </a:cubicBezTo>
                <a:cubicBezTo>
                  <a:pt x="202052" y="233009"/>
                  <a:pt x="286719" y="344134"/>
                  <a:pt x="259731" y="334080"/>
                </a:cubicBezTo>
                <a:cubicBezTo>
                  <a:pt x="232744" y="324026"/>
                  <a:pt x="115269" y="218722"/>
                  <a:pt x="88281" y="197555"/>
                </a:cubicBezTo>
                <a:cubicBezTo>
                  <a:pt x="61294" y="176388"/>
                  <a:pt x="108389" y="235655"/>
                  <a:pt x="97806" y="207080"/>
                </a:cubicBezTo>
                <a:cubicBezTo>
                  <a:pt x="87223" y="178505"/>
                  <a:pt x="-17552" y="-13053"/>
                  <a:pt x="2556" y="70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4" name="フリーフォーム 1443">
            <a:extLst>
              <a:ext uri="{FF2B5EF4-FFF2-40B4-BE49-F238E27FC236}">
                <a16:creationId xmlns:a16="http://schemas.microsoft.com/office/drawing/2014/main" id="{76218FB7-DDB3-4C77-F668-31B5407410E4}"/>
              </a:ext>
            </a:extLst>
          </p:cNvPr>
          <p:cNvSpPr/>
          <p:nvPr/>
        </p:nvSpPr>
        <p:spPr>
          <a:xfrm>
            <a:off x="9486713" y="3276441"/>
            <a:ext cx="515478" cy="337314"/>
          </a:xfrm>
          <a:custGeom>
            <a:avLst/>
            <a:gdLst>
              <a:gd name="connsiteX0" fmla="*/ 31937 w 515478"/>
              <a:gd name="connsiteY0" fmla="*/ 159 h 337314"/>
              <a:gd name="connsiteX1" fmla="*/ 28762 w 515478"/>
              <a:gd name="connsiteY1" fmla="*/ 187484 h 337314"/>
              <a:gd name="connsiteX2" fmla="*/ 190687 w 515478"/>
              <a:gd name="connsiteY2" fmla="*/ 225584 h 337314"/>
              <a:gd name="connsiteX3" fmla="*/ 212912 w 515478"/>
              <a:gd name="connsiteY3" fmla="*/ 250984 h 337314"/>
              <a:gd name="connsiteX4" fmla="*/ 511362 w 515478"/>
              <a:gd name="connsiteY4" fmla="*/ 336709 h 337314"/>
              <a:gd name="connsiteX5" fmla="*/ 362137 w 515478"/>
              <a:gd name="connsiteY5" fmla="*/ 285909 h 337314"/>
              <a:gd name="connsiteX6" fmla="*/ 22412 w 515478"/>
              <a:gd name="connsiteY6" fmla="*/ 222409 h 337314"/>
              <a:gd name="connsiteX7" fmla="*/ 31937 w 515478"/>
              <a:gd name="connsiteY7" fmla="*/ 159 h 33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5478" h="337314">
                <a:moveTo>
                  <a:pt x="31937" y="159"/>
                </a:moveTo>
                <a:cubicBezTo>
                  <a:pt x="32995" y="-5662"/>
                  <a:pt x="2304" y="149913"/>
                  <a:pt x="28762" y="187484"/>
                </a:cubicBezTo>
                <a:cubicBezTo>
                  <a:pt x="55220" y="225055"/>
                  <a:pt x="159995" y="215001"/>
                  <a:pt x="190687" y="225584"/>
                </a:cubicBezTo>
                <a:cubicBezTo>
                  <a:pt x="221379" y="236167"/>
                  <a:pt x="159466" y="232463"/>
                  <a:pt x="212912" y="250984"/>
                </a:cubicBezTo>
                <a:cubicBezTo>
                  <a:pt x="266358" y="269505"/>
                  <a:pt x="486491" y="330888"/>
                  <a:pt x="511362" y="336709"/>
                </a:cubicBezTo>
                <a:cubicBezTo>
                  <a:pt x="536233" y="342530"/>
                  <a:pt x="443629" y="304959"/>
                  <a:pt x="362137" y="285909"/>
                </a:cubicBezTo>
                <a:cubicBezTo>
                  <a:pt x="280645" y="266859"/>
                  <a:pt x="77445" y="266330"/>
                  <a:pt x="22412" y="222409"/>
                </a:cubicBezTo>
                <a:cubicBezTo>
                  <a:pt x="-32621" y="178488"/>
                  <a:pt x="30879" y="5980"/>
                  <a:pt x="31937" y="15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5" name="フリーフォーム 1444">
            <a:extLst>
              <a:ext uri="{FF2B5EF4-FFF2-40B4-BE49-F238E27FC236}">
                <a16:creationId xmlns:a16="http://schemas.microsoft.com/office/drawing/2014/main" id="{2760000F-11F4-A0C5-E579-23B66D8888FE}"/>
              </a:ext>
            </a:extLst>
          </p:cNvPr>
          <p:cNvSpPr/>
          <p:nvPr/>
        </p:nvSpPr>
        <p:spPr>
          <a:xfrm>
            <a:off x="9931400" y="3295076"/>
            <a:ext cx="613720" cy="369306"/>
          </a:xfrm>
          <a:custGeom>
            <a:avLst/>
            <a:gdLst>
              <a:gd name="connsiteX0" fmla="*/ 501650 w 613720"/>
              <a:gd name="connsiteY0" fmla="*/ 574 h 369306"/>
              <a:gd name="connsiteX1" fmla="*/ 584200 w 613720"/>
              <a:gd name="connsiteY1" fmla="*/ 152974 h 369306"/>
              <a:gd name="connsiteX2" fmla="*/ 476250 w 613720"/>
              <a:gd name="connsiteY2" fmla="*/ 270449 h 369306"/>
              <a:gd name="connsiteX3" fmla="*/ 485775 w 613720"/>
              <a:gd name="connsiteY3" fmla="*/ 257749 h 369306"/>
              <a:gd name="connsiteX4" fmla="*/ 368300 w 613720"/>
              <a:gd name="connsiteY4" fmla="*/ 362524 h 369306"/>
              <a:gd name="connsiteX5" fmla="*/ 390525 w 613720"/>
              <a:gd name="connsiteY5" fmla="*/ 359349 h 369306"/>
              <a:gd name="connsiteX6" fmla="*/ 0 w 613720"/>
              <a:gd name="connsiteY6" fmla="*/ 368874 h 369306"/>
              <a:gd name="connsiteX7" fmla="*/ 387350 w 613720"/>
              <a:gd name="connsiteY7" fmla="*/ 356174 h 369306"/>
              <a:gd name="connsiteX8" fmla="*/ 476250 w 613720"/>
              <a:gd name="connsiteY8" fmla="*/ 333949 h 369306"/>
              <a:gd name="connsiteX9" fmla="*/ 568325 w 613720"/>
              <a:gd name="connsiteY9" fmla="*/ 222824 h 369306"/>
              <a:gd name="connsiteX10" fmla="*/ 504825 w 613720"/>
              <a:gd name="connsiteY10" fmla="*/ 276799 h 369306"/>
              <a:gd name="connsiteX11" fmla="*/ 612775 w 613720"/>
              <a:gd name="connsiteY11" fmla="*/ 73599 h 369306"/>
              <a:gd name="connsiteX12" fmla="*/ 555625 w 613720"/>
              <a:gd name="connsiteY12" fmla="*/ 98999 h 369306"/>
              <a:gd name="connsiteX13" fmla="*/ 501650 w 613720"/>
              <a:gd name="connsiteY13" fmla="*/ 574 h 369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3720" h="369306">
                <a:moveTo>
                  <a:pt x="501650" y="574"/>
                </a:moveTo>
                <a:cubicBezTo>
                  <a:pt x="506412" y="9570"/>
                  <a:pt x="588433" y="107995"/>
                  <a:pt x="584200" y="152974"/>
                </a:cubicBezTo>
                <a:cubicBezTo>
                  <a:pt x="579967" y="197953"/>
                  <a:pt x="476250" y="270449"/>
                  <a:pt x="476250" y="270449"/>
                </a:cubicBezTo>
                <a:cubicBezTo>
                  <a:pt x="459846" y="287912"/>
                  <a:pt x="503767" y="242403"/>
                  <a:pt x="485775" y="257749"/>
                </a:cubicBezTo>
                <a:cubicBezTo>
                  <a:pt x="467783" y="273095"/>
                  <a:pt x="384175" y="345591"/>
                  <a:pt x="368300" y="362524"/>
                </a:cubicBezTo>
                <a:cubicBezTo>
                  <a:pt x="352425" y="379457"/>
                  <a:pt x="390525" y="359349"/>
                  <a:pt x="390525" y="359349"/>
                </a:cubicBezTo>
                <a:lnTo>
                  <a:pt x="0" y="368874"/>
                </a:lnTo>
                <a:cubicBezTo>
                  <a:pt x="-529" y="368345"/>
                  <a:pt x="307975" y="361995"/>
                  <a:pt x="387350" y="356174"/>
                </a:cubicBezTo>
                <a:cubicBezTo>
                  <a:pt x="466725" y="350353"/>
                  <a:pt x="446088" y="356174"/>
                  <a:pt x="476250" y="333949"/>
                </a:cubicBezTo>
                <a:cubicBezTo>
                  <a:pt x="506412" y="311724"/>
                  <a:pt x="563562" y="232349"/>
                  <a:pt x="568325" y="222824"/>
                </a:cubicBezTo>
                <a:cubicBezTo>
                  <a:pt x="573088" y="213299"/>
                  <a:pt x="497417" y="301670"/>
                  <a:pt x="504825" y="276799"/>
                </a:cubicBezTo>
                <a:cubicBezTo>
                  <a:pt x="512233" y="251928"/>
                  <a:pt x="604308" y="103232"/>
                  <a:pt x="612775" y="73599"/>
                </a:cubicBezTo>
                <a:cubicBezTo>
                  <a:pt x="621242" y="43966"/>
                  <a:pt x="570442" y="106937"/>
                  <a:pt x="555625" y="98999"/>
                </a:cubicBezTo>
                <a:cubicBezTo>
                  <a:pt x="540808" y="91062"/>
                  <a:pt x="496888" y="-8422"/>
                  <a:pt x="501650" y="57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6" name="フリーフォーム 1445">
            <a:extLst>
              <a:ext uri="{FF2B5EF4-FFF2-40B4-BE49-F238E27FC236}">
                <a16:creationId xmlns:a16="http://schemas.microsoft.com/office/drawing/2014/main" id="{7485737F-F9BC-3893-9066-68C6B676EA16}"/>
              </a:ext>
            </a:extLst>
          </p:cNvPr>
          <p:cNvSpPr/>
          <p:nvPr/>
        </p:nvSpPr>
        <p:spPr>
          <a:xfrm>
            <a:off x="10042033" y="3536433"/>
            <a:ext cx="238841" cy="143392"/>
          </a:xfrm>
          <a:custGeom>
            <a:avLst/>
            <a:gdLst>
              <a:gd name="connsiteX0" fmla="*/ 22717 w 238841"/>
              <a:gd name="connsiteY0" fmla="*/ 60842 h 143392"/>
              <a:gd name="connsiteX1" fmla="*/ 86217 w 238841"/>
              <a:gd name="connsiteY1" fmla="*/ 25917 h 143392"/>
              <a:gd name="connsiteX2" fmla="*/ 206867 w 238841"/>
              <a:gd name="connsiteY2" fmla="*/ 79892 h 143392"/>
              <a:gd name="connsiteX3" fmla="*/ 165592 w 238841"/>
              <a:gd name="connsiteY3" fmla="*/ 143392 h 143392"/>
              <a:gd name="connsiteX4" fmla="*/ 238617 w 238841"/>
              <a:gd name="connsiteY4" fmla="*/ 79892 h 143392"/>
              <a:gd name="connsiteX5" fmla="*/ 137017 w 238841"/>
              <a:gd name="connsiteY5" fmla="*/ 6867 h 143392"/>
              <a:gd name="connsiteX6" fmla="*/ 79867 w 238841"/>
              <a:gd name="connsiteY6" fmla="*/ 16392 h 143392"/>
              <a:gd name="connsiteX7" fmla="*/ 3667 w 238841"/>
              <a:gd name="connsiteY7" fmla="*/ 124342 h 143392"/>
              <a:gd name="connsiteX8" fmla="*/ 22717 w 238841"/>
              <a:gd name="connsiteY8" fmla="*/ 60842 h 14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841" h="143392">
                <a:moveTo>
                  <a:pt x="22717" y="60842"/>
                </a:moveTo>
                <a:cubicBezTo>
                  <a:pt x="36475" y="44438"/>
                  <a:pt x="55525" y="22742"/>
                  <a:pt x="86217" y="25917"/>
                </a:cubicBezTo>
                <a:cubicBezTo>
                  <a:pt x="116909" y="29092"/>
                  <a:pt x="193638" y="60313"/>
                  <a:pt x="206867" y="79892"/>
                </a:cubicBezTo>
                <a:cubicBezTo>
                  <a:pt x="220096" y="99471"/>
                  <a:pt x="160300" y="143392"/>
                  <a:pt x="165592" y="143392"/>
                </a:cubicBezTo>
                <a:cubicBezTo>
                  <a:pt x="170884" y="143392"/>
                  <a:pt x="243380" y="102646"/>
                  <a:pt x="238617" y="79892"/>
                </a:cubicBezTo>
                <a:cubicBezTo>
                  <a:pt x="233854" y="57138"/>
                  <a:pt x="163475" y="17450"/>
                  <a:pt x="137017" y="6867"/>
                </a:cubicBezTo>
                <a:cubicBezTo>
                  <a:pt x="110559" y="-3716"/>
                  <a:pt x="102092" y="-3187"/>
                  <a:pt x="79867" y="16392"/>
                </a:cubicBezTo>
                <a:cubicBezTo>
                  <a:pt x="57642" y="35971"/>
                  <a:pt x="14779" y="114817"/>
                  <a:pt x="3667" y="124342"/>
                </a:cubicBezTo>
                <a:cubicBezTo>
                  <a:pt x="-7446" y="133867"/>
                  <a:pt x="8959" y="77246"/>
                  <a:pt x="22717" y="6084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7" name="フリーフォーム 1446">
            <a:extLst>
              <a:ext uri="{FF2B5EF4-FFF2-40B4-BE49-F238E27FC236}">
                <a16:creationId xmlns:a16="http://schemas.microsoft.com/office/drawing/2014/main" id="{CAA1A130-E45F-411D-8443-4BC3DE253983}"/>
              </a:ext>
            </a:extLst>
          </p:cNvPr>
          <p:cNvSpPr/>
          <p:nvPr/>
        </p:nvSpPr>
        <p:spPr>
          <a:xfrm>
            <a:off x="10043978" y="3492243"/>
            <a:ext cx="325783" cy="208244"/>
          </a:xfrm>
          <a:custGeom>
            <a:avLst/>
            <a:gdLst>
              <a:gd name="connsiteX0" fmla="*/ 42997 w 325783"/>
              <a:gd name="connsiteY0" fmla="*/ 257 h 208244"/>
              <a:gd name="connsiteX1" fmla="*/ 39822 w 325783"/>
              <a:gd name="connsiteY1" fmla="*/ 139957 h 208244"/>
              <a:gd name="connsiteX2" fmla="*/ 154122 w 325783"/>
              <a:gd name="connsiteY2" fmla="*/ 200282 h 208244"/>
              <a:gd name="connsiteX3" fmla="*/ 74747 w 325783"/>
              <a:gd name="connsiteY3" fmla="*/ 203457 h 208244"/>
              <a:gd name="connsiteX4" fmla="*/ 325572 w 325783"/>
              <a:gd name="connsiteY4" fmla="*/ 162182 h 208244"/>
              <a:gd name="connsiteX5" fmla="*/ 116022 w 325783"/>
              <a:gd name="connsiteY5" fmla="*/ 184407 h 208244"/>
              <a:gd name="connsiteX6" fmla="*/ 1722 w 325783"/>
              <a:gd name="connsiteY6" fmla="*/ 178057 h 208244"/>
              <a:gd name="connsiteX7" fmla="*/ 42997 w 325783"/>
              <a:gd name="connsiteY7" fmla="*/ 257 h 208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5783" h="208244">
                <a:moveTo>
                  <a:pt x="42997" y="257"/>
                </a:moveTo>
                <a:cubicBezTo>
                  <a:pt x="49347" y="-6093"/>
                  <a:pt x="21301" y="106620"/>
                  <a:pt x="39822" y="139957"/>
                </a:cubicBezTo>
                <a:cubicBezTo>
                  <a:pt x="58343" y="173295"/>
                  <a:pt x="148301" y="189699"/>
                  <a:pt x="154122" y="200282"/>
                </a:cubicBezTo>
                <a:cubicBezTo>
                  <a:pt x="159943" y="210865"/>
                  <a:pt x="46172" y="209807"/>
                  <a:pt x="74747" y="203457"/>
                </a:cubicBezTo>
                <a:cubicBezTo>
                  <a:pt x="103322" y="197107"/>
                  <a:pt x="318693" y="165357"/>
                  <a:pt x="325572" y="162182"/>
                </a:cubicBezTo>
                <a:cubicBezTo>
                  <a:pt x="332451" y="159007"/>
                  <a:pt x="169997" y="181761"/>
                  <a:pt x="116022" y="184407"/>
                </a:cubicBezTo>
                <a:cubicBezTo>
                  <a:pt x="62047" y="187053"/>
                  <a:pt x="12834" y="203986"/>
                  <a:pt x="1722" y="178057"/>
                </a:cubicBezTo>
                <a:cubicBezTo>
                  <a:pt x="-9391" y="152128"/>
                  <a:pt x="36647" y="6607"/>
                  <a:pt x="42997" y="25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8" name="フリーフォーム 1447">
            <a:extLst>
              <a:ext uri="{FF2B5EF4-FFF2-40B4-BE49-F238E27FC236}">
                <a16:creationId xmlns:a16="http://schemas.microsoft.com/office/drawing/2014/main" id="{E544E423-F299-DEFA-AB68-B54547639270}"/>
              </a:ext>
            </a:extLst>
          </p:cNvPr>
          <p:cNvSpPr/>
          <p:nvPr/>
        </p:nvSpPr>
        <p:spPr>
          <a:xfrm>
            <a:off x="9912256" y="3571772"/>
            <a:ext cx="330664" cy="89047"/>
          </a:xfrm>
          <a:custGeom>
            <a:avLst/>
            <a:gdLst>
              <a:gd name="connsiteX0" fmla="*/ 94 w 330664"/>
              <a:gd name="connsiteY0" fmla="*/ 69953 h 89047"/>
              <a:gd name="connsiteX1" fmla="*/ 292194 w 330664"/>
              <a:gd name="connsiteY1" fmla="*/ 103 h 89047"/>
              <a:gd name="connsiteX2" fmla="*/ 323944 w 330664"/>
              <a:gd name="connsiteY2" fmla="*/ 89003 h 89047"/>
              <a:gd name="connsiteX3" fmla="*/ 260444 w 330664"/>
              <a:gd name="connsiteY3" fmla="*/ 12803 h 89047"/>
              <a:gd name="connsiteX4" fmla="*/ 94 w 330664"/>
              <a:gd name="connsiteY4" fmla="*/ 69953 h 89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4" h="89047">
                <a:moveTo>
                  <a:pt x="94" y="69953"/>
                </a:moveTo>
                <a:cubicBezTo>
                  <a:pt x="5386" y="67836"/>
                  <a:pt x="238219" y="-3072"/>
                  <a:pt x="292194" y="103"/>
                </a:cubicBezTo>
                <a:cubicBezTo>
                  <a:pt x="346169" y="3278"/>
                  <a:pt x="329236" y="86886"/>
                  <a:pt x="323944" y="89003"/>
                </a:cubicBezTo>
                <a:cubicBezTo>
                  <a:pt x="318652" y="91120"/>
                  <a:pt x="308598" y="17036"/>
                  <a:pt x="260444" y="12803"/>
                </a:cubicBezTo>
                <a:cubicBezTo>
                  <a:pt x="212290" y="8570"/>
                  <a:pt x="-5198" y="72070"/>
                  <a:pt x="94" y="6995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9" name="フリーフォーム 1448">
            <a:extLst>
              <a:ext uri="{FF2B5EF4-FFF2-40B4-BE49-F238E27FC236}">
                <a16:creationId xmlns:a16="http://schemas.microsoft.com/office/drawing/2014/main" id="{2244368B-54B6-0195-8A96-85ECEE26A5A4}"/>
              </a:ext>
            </a:extLst>
          </p:cNvPr>
          <p:cNvSpPr/>
          <p:nvPr/>
        </p:nvSpPr>
        <p:spPr>
          <a:xfrm>
            <a:off x="9324943" y="2485436"/>
            <a:ext cx="514937" cy="708642"/>
          </a:xfrm>
          <a:custGeom>
            <a:avLst/>
            <a:gdLst>
              <a:gd name="connsiteX0" fmla="*/ 511207 w 514937"/>
              <a:gd name="connsiteY0" fmla="*/ 589 h 708642"/>
              <a:gd name="connsiteX1" fmla="*/ 285782 w 514937"/>
              <a:gd name="connsiteY1" fmla="*/ 168864 h 708642"/>
              <a:gd name="connsiteX2" fmla="*/ 155607 w 514937"/>
              <a:gd name="connsiteY2" fmla="*/ 181564 h 708642"/>
              <a:gd name="connsiteX3" fmla="*/ 25432 w 514937"/>
              <a:gd name="connsiteY3" fmla="*/ 378414 h 708642"/>
              <a:gd name="connsiteX4" fmla="*/ 28607 w 514937"/>
              <a:gd name="connsiteY4" fmla="*/ 372064 h 708642"/>
              <a:gd name="connsiteX5" fmla="*/ 32 w 514937"/>
              <a:gd name="connsiteY5" fmla="*/ 708614 h 708642"/>
              <a:gd name="connsiteX6" fmla="*/ 34957 w 514937"/>
              <a:gd name="connsiteY6" fmla="*/ 391114 h 708642"/>
              <a:gd name="connsiteX7" fmla="*/ 31782 w 514937"/>
              <a:gd name="connsiteY7" fmla="*/ 340314 h 708642"/>
              <a:gd name="connsiteX8" fmla="*/ 76232 w 514937"/>
              <a:gd name="connsiteY8" fmla="*/ 295864 h 708642"/>
              <a:gd name="connsiteX9" fmla="*/ 142907 w 514937"/>
              <a:gd name="connsiteY9" fmla="*/ 172039 h 708642"/>
              <a:gd name="connsiteX10" fmla="*/ 301657 w 514937"/>
              <a:gd name="connsiteY10" fmla="*/ 143464 h 708642"/>
              <a:gd name="connsiteX11" fmla="*/ 117507 w 514937"/>
              <a:gd name="connsiteY11" fmla="*/ 222839 h 708642"/>
              <a:gd name="connsiteX12" fmla="*/ 85757 w 514937"/>
              <a:gd name="connsiteY12" fmla="*/ 235539 h 708642"/>
              <a:gd name="connsiteX13" fmla="*/ 511207 w 514937"/>
              <a:gd name="connsiteY13" fmla="*/ 589 h 70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4937" h="708642">
                <a:moveTo>
                  <a:pt x="511207" y="589"/>
                </a:moveTo>
                <a:cubicBezTo>
                  <a:pt x="544544" y="-10523"/>
                  <a:pt x="345049" y="138702"/>
                  <a:pt x="285782" y="168864"/>
                </a:cubicBezTo>
                <a:cubicBezTo>
                  <a:pt x="226515" y="199026"/>
                  <a:pt x="198999" y="146639"/>
                  <a:pt x="155607" y="181564"/>
                </a:cubicBezTo>
                <a:cubicBezTo>
                  <a:pt x="112215" y="216489"/>
                  <a:pt x="46599" y="346664"/>
                  <a:pt x="25432" y="378414"/>
                </a:cubicBezTo>
                <a:cubicBezTo>
                  <a:pt x="4265" y="410164"/>
                  <a:pt x="32840" y="317031"/>
                  <a:pt x="28607" y="372064"/>
                </a:cubicBezTo>
                <a:cubicBezTo>
                  <a:pt x="24374" y="427097"/>
                  <a:pt x="-1026" y="705439"/>
                  <a:pt x="32" y="708614"/>
                </a:cubicBezTo>
                <a:cubicBezTo>
                  <a:pt x="1090" y="711789"/>
                  <a:pt x="29665" y="452497"/>
                  <a:pt x="34957" y="391114"/>
                </a:cubicBezTo>
                <a:cubicBezTo>
                  <a:pt x="40249" y="329731"/>
                  <a:pt x="24903" y="356189"/>
                  <a:pt x="31782" y="340314"/>
                </a:cubicBezTo>
                <a:cubicBezTo>
                  <a:pt x="38661" y="324439"/>
                  <a:pt x="57711" y="323910"/>
                  <a:pt x="76232" y="295864"/>
                </a:cubicBezTo>
                <a:cubicBezTo>
                  <a:pt x="94753" y="267818"/>
                  <a:pt x="105336" y="197439"/>
                  <a:pt x="142907" y="172039"/>
                </a:cubicBezTo>
                <a:cubicBezTo>
                  <a:pt x="180478" y="146639"/>
                  <a:pt x="305890" y="134997"/>
                  <a:pt x="301657" y="143464"/>
                </a:cubicBezTo>
                <a:cubicBezTo>
                  <a:pt x="297424" y="151931"/>
                  <a:pt x="153490" y="207493"/>
                  <a:pt x="117507" y="222839"/>
                </a:cubicBezTo>
                <a:cubicBezTo>
                  <a:pt x="81524" y="238185"/>
                  <a:pt x="25432" y="267818"/>
                  <a:pt x="85757" y="235539"/>
                </a:cubicBezTo>
                <a:cubicBezTo>
                  <a:pt x="146082" y="203260"/>
                  <a:pt x="477870" y="11701"/>
                  <a:pt x="511207" y="58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0" name="フリーフォーム 1449">
            <a:extLst>
              <a:ext uri="{FF2B5EF4-FFF2-40B4-BE49-F238E27FC236}">
                <a16:creationId xmlns:a16="http://schemas.microsoft.com/office/drawing/2014/main" id="{21F5238A-91AD-8F8C-45DB-9BFB9E725415}"/>
              </a:ext>
            </a:extLst>
          </p:cNvPr>
          <p:cNvSpPr/>
          <p:nvPr/>
        </p:nvSpPr>
        <p:spPr>
          <a:xfrm>
            <a:off x="9670556" y="3174546"/>
            <a:ext cx="827341" cy="347260"/>
          </a:xfrm>
          <a:custGeom>
            <a:avLst/>
            <a:gdLst>
              <a:gd name="connsiteX0" fmla="*/ 178294 w 827341"/>
              <a:gd name="connsiteY0" fmla="*/ 194129 h 347260"/>
              <a:gd name="connsiteX1" fmla="*/ 495794 w 827341"/>
              <a:gd name="connsiteY1" fmla="*/ 29029 h 347260"/>
              <a:gd name="connsiteX2" fmla="*/ 575169 w 827341"/>
              <a:gd name="connsiteY2" fmla="*/ 79829 h 347260"/>
              <a:gd name="connsiteX3" fmla="*/ 537069 w 827341"/>
              <a:gd name="connsiteY3" fmla="*/ 108404 h 347260"/>
              <a:gd name="connsiteX4" fmla="*/ 816469 w 827341"/>
              <a:gd name="connsiteY4" fmla="*/ 283029 h 347260"/>
              <a:gd name="connsiteX5" fmla="*/ 772019 w 827341"/>
              <a:gd name="connsiteY5" fmla="*/ 346529 h 347260"/>
              <a:gd name="connsiteX6" fmla="*/ 787894 w 827341"/>
              <a:gd name="connsiteY6" fmla="*/ 248104 h 347260"/>
              <a:gd name="connsiteX7" fmla="*/ 594219 w 827341"/>
              <a:gd name="connsiteY7" fmla="*/ 70304 h 347260"/>
              <a:gd name="connsiteX8" fmla="*/ 384669 w 827341"/>
              <a:gd name="connsiteY8" fmla="*/ 454 h 347260"/>
              <a:gd name="connsiteX9" fmla="*/ 494 w 827341"/>
              <a:gd name="connsiteY9" fmla="*/ 98879 h 347260"/>
              <a:gd name="connsiteX10" fmla="*/ 470394 w 827341"/>
              <a:gd name="connsiteY10" fmla="*/ 3629 h 347260"/>
              <a:gd name="connsiteX11" fmla="*/ 333869 w 827341"/>
              <a:gd name="connsiteY11" fmla="*/ 111579 h 347260"/>
              <a:gd name="connsiteX12" fmla="*/ 178294 w 827341"/>
              <a:gd name="connsiteY12" fmla="*/ 194129 h 34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7341" h="347260">
                <a:moveTo>
                  <a:pt x="178294" y="194129"/>
                </a:moveTo>
                <a:cubicBezTo>
                  <a:pt x="205282" y="180371"/>
                  <a:pt x="429648" y="48079"/>
                  <a:pt x="495794" y="29029"/>
                </a:cubicBezTo>
                <a:cubicBezTo>
                  <a:pt x="561940" y="9979"/>
                  <a:pt x="568290" y="66600"/>
                  <a:pt x="575169" y="79829"/>
                </a:cubicBezTo>
                <a:cubicBezTo>
                  <a:pt x="582048" y="93058"/>
                  <a:pt x="496852" y="74537"/>
                  <a:pt x="537069" y="108404"/>
                </a:cubicBezTo>
                <a:cubicBezTo>
                  <a:pt x="577286" y="142271"/>
                  <a:pt x="777311" y="243342"/>
                  <a:pt x="816469" y="283029"/>
                </a:cubicBezTo>
                <a:cubicBezTo>
                  <a:pt x="855627" y="322717"/>
                  <a:pt x="776781" y="352350"/>
                  <a:pt x="772019" y="346529"/>
                </a:cubicBezTo>
                <a:cubicBezTo>
                  <a:pt x="767257" y="340708"/>
                  <a:pt x="817527" y="294141"/>
                  <a:pt x="787894" y="248104"/>
                </a:cubicBezTo>
                <a:cubicBezTo>
                  <a:pt x="758261" y="202067"/>
                  <a:pt x="661423" y="111579"/>
                  <a:pt x="594219" y="70304"/>
                </a:cubicBezTo>
                <a:cubicBezTo>
                  <a:pt x="527015" y="29029"/>
                  <a:pt x="483623" y="-4309"/>
                  <a:pt x="384669" y="454"/>
                </a:cubicBezTo>
                <a:cubicBezTo>
                  <a:pt x="285715" y="5217"/>
                  <a:pt x="-13794" y="98350"/>
                  <a:pt x="494" y="98879"/>
                </a:cubicBezTo>
                <a:cubicBezTo>
                  <a:pt x="14781" y="99408"/>
                  <a:pt x="414832" y="1512"/>
                  <a:pt x="470394" y="3629"/>
                </a:cubicBezTo>
                <a:cubicBezTo>
                  <a:pt x="525956" y="5746"/>
                  <a:pt x="379907" y="77712"/>
                  <a:pt x="333869" y="111579"/>
                </a:cubicBezTo>
                <a:cubicBezTo>
                  <a:pt x="287831" y="145446"/>
                  <a:pt x="151306" y="207887"/>
                  <a:pt x="178294" y="19412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1" name="フリーフォーム 1450">
            <a:extLst>
              <a:ext uri="{FF2B5EF4-FFF2-40B4-BE49-F238E27FC236}">
                <a16:creationId xmlns:a16="http://schemas.microsoft.com/office/drawing/2014/main" id="{5007FFD2-0259-F3A6-2BFE-404A71DB8A8E}"/>
              </a:ext>
            </a:extLst>
          </p:cNvPr>
          <p:cNvSpPr/>
          <p:nvPr/>
        </p:nvSpPr>
        <p:spPr>
          <a:xfrm>
            <a:off x="9939882" y="2142174"/>
            <a:ext cx="1221231" cy="321626"/>
          </a:xfrm>
          <a:custGeom>
            <a:avLst/>
            <a:gdLst>
              <a:gd name="connsiteX0" fmla="*/ 1043 w 1221231"/>
              <a:gd name="connsiteY0" fmla="*/ 321626 h 321626"/>
              <a:gd name="connsiteX1" fmla="*/ 480468 w 1221231"/>
              <a:gd name="connsiteY1" fmla="*/ 112076 h 321626"/>
              <a:gd name="connsiteX2" fmla="*/ 680493 w 1221231"/>
              <a:gd name="connsiteY2" fmla="*/ 112076 h 321626"/>
              <a:gd name="connsiteX3" fmla="*/ 690018 w 1221231"/>
              <a:gd name="connsiteY3" fmla="*/ 102551 h 321626"/>
              <a:gd name="connsiteX4" fmla="*/ 1220243 w 1221231"/>
              <a:gd name="connsiteY4" fmla="*/ 150176 h 321626"/>
              <a:gd name="connsiteX5" fmla="*/ 813843 w 1221231"/>
              <a:gd name="connsiteY5" fmla="*/ 115251 h 321626"/>
              <a:gd name="connsiteX6" fmla="*/ 505868 w 1221231"/>
              <a:gd name="connsiteY6" fmla="*/ 951 h 321626"/>
              <a:gd name="connsiteX7" fmla="*/ 505868 w 1221231"/>
              <a:gd name="connsiteY7" fmla="*/ 64451 h 321626"/>
              <a:gd name="connsiteX8" fmla="*/ 169318 w 1221231"/>
              <a:gd name="connsiteY8" fmla="*/ 131126 h 321626"/>
              <a:gd name="connsiteX9" fmla="*/ 347118 w 1221231"/>
              <a:gd name="connsiteY9" fmla="*/ 112076 h 321626"/>
              <a:gd name="connsiteX10" fmla="*/ 1043 w 1221231"/>
              <a:gd name="connsiteY10" fmla="*/ 321626 h 321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1231" h="321626">
                <a:moveTo>
                  <a:pt x="1043" y="321626"/>
                </a:moveTo>
                <a:cubicBezTo>
                  <a:pt x="23268" y="321626"/>
                  <a:pt x="367226" y="147001"/>
                  <a:pt x="480468" y="112076"/>
                </a:cubicBezTo>
                <a:cubicBezTo>
                  <a:pt x="593710" y="77151"/>
                  <a:pt x="645568" y="113664"/>
                  <a:pt x="680493" y="112076"/>
                </a:cubicBezTo>
                <a:cubicBezTo>
                  <a:pt x="715418" y="110488"/>
                  <a:pt x="600060" y="96201"/>
                  <a:pt x="690018" y="102551"/>
                </a:cubicBezTo>
                <a:cubicBezTo>
                  <a:pt x="779976" y="108901"/>
                  <a:pt x="1199606" y="148059"/>
                  <a:pt x="1220243" y="150176"/>
                </a:cubicBezTo>
                <a:cubicBezTo>
                  <a:pt x="1240880" y="152293"/>
                  <a:pt x="932906" y="140122"/>
                  <a:pt x="813843" y="115251"/>
                </a:cubicBezTo>
                <a:cubicBezTo>
                  <a:pt x="694781" y="90380"/>
                  <a:pt x="557197" y="9418"/>
                  <a:pt x="505868" y="951"/>
                </a:cubicBezTo>
                <a:cubicBezTo>
                  <a:pt x="454539" y="-7516"/>
                  <a:pt x="561960" y="42755"/>
                  <a:pt x="505868" y="64451"/>
                </a:cubicBezTo>
                <a:cubicBezTo>
                  <a:pt x="449776" y="86147"/>
                  <a:pt x="195776" y="123188"/>
                  <a:pt x="169318" y="131126"/>
                </a:cubicBezTo>
                <a:cubicBezTo>
                  <a:pt x="142860" y="139064"/>
                  <a:pt x="375693" y="80855"/>
                  <a:pt x="347118" y="112076"/>
                </a:cubicBezTo>
                <a:cubicBezTo>
                  <a:pt x="318543" y="143297"/>
                  <a:pt x="-21182" y="321626"/>
                  <a:pt x="1043" y="32162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2" name="フリーフォーム 1451">
            <a:extLst>
              <a:ext uri="{FF2B5EF4-FFF2-40B4-BE49-F238E27FC236}">
                <a16:creationId xmlns:a16="http://schemas.microsoft.com/office/drawing/2014/main" id="{50DDD974-64E9-36ED-876A-201FAF0854C6}"/>
              </a:ext>
            </a:extLst>
          </p:cNvPr>
          <p:cNvSpPr/>
          <p:nvPr/>
        </p:nvSpPr>
        <p:spPr>
          <a:xfrm>
            <a:off x="11236604" y="2315503"/>
            <a:ext cx="301363" cy="211801"/>
          </a:xfrm>
          <a:custGeom>
            <a:avLst/>
            <a:gdLst>
              <a:gd name="connsiteX0" fmla="*/ 2896 w 301363"/>
              <a:gd name="connsiteY0" fmla="*/ 5422 h 211801"/>
              <a:gd name="connsiteX1" fmla="*/ 228321 w 301363"/>
              <a:gd name="connsiteY1" fmla="*/ 173697 h 211801"/>
              <a:gd name="connsiteX2" fmla="*/ 215621 w 301363"/>
              <a:gd name="connsiteY2" fmla="*/ 157822 h 211801"/>
              <a:gd name="connsiteX3" fmla="*/ 301346 w 301363"/>
              <a:gd name="connsiteY3" fmla="*/ 211797 h 211801"/>
              <a:gd name="connsiteX4" fmla="*/ 221971 w 301363"/>
              <a:gd name="connsiteY4" fmla="*/ 154647 h 211801"/>
              <a:gd name="connsiteX5" fmla="*/ 107671 w 301363"/>
              <a:gd name="connsiteY5" fmla="*/ 49872 h 211801"/>
              <a:gd name="connsiteX6" fmla="*/ 2896 w 301363"/>
              <a:gd name="connsiteY6" fmla="*/ 5422 h 211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1363" h="211801">
                <a:moveTo>
                  <a:pt x="2896" y="5422"/>
                </a:moveTo>
                <a:cubicBezTo>
                  <a:pt x="23004" y="26059"/>
                  <a:pt x="192867" y="148297"/>
                  <a:pt x="228321" y="173697"/>
                </a:cubicBezTo>
                <a:cubicBezTo>
                  <a:pt x="263775" y="199097"/>
                  <a:pt x="203450" y="151472"/>
                  <a:pt x="215621" y="157822"/>
                </a:cubicBezTo>
                <a:cubicBezTo>
                  <a:pt x="227792" y="164172"/>
                  <a:pt x="300288" y="212326"/>
                  <a:pt x="301346" y="211797"/>
                </a:cubicBezTo>
                <a:cubicBezTo>
                  <a:pt x="302404" y="211268"/>
                  <a:pt x="254250" y="181634"/>
                  <a:pt x="221971" y="154647"/>
                </a:cubicBezTo>
                <a:cubicBezTo>
                  <a:pt x="189692" y="127660"/>
                  <a:pt x="142596" y="71568"/>
                  <a:pt x="107671" y="49872"/>
                </a:cubicBezTo>
                <a:cubicBezTo>
                  <a:pt x="72746" y="28176"/>
                  <a:pt x="-17212" y="-15215"/>
                  <a:pt x="2896" y="542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3" name="フリーフォーム 1452">
            <a:extLst>
              <a:ext uri="{FF2B5EF4-FFF2-40B4-BE49-F238E27FC236}">
                <a16:creationId xmlns:a16="http://schemas.microsoft.com/office/drawing/2014/main" id="{17117778-6A4D-C619-0B00-6867811EED6F}"/>
              </a:ext>
            </a:extLst>
          </p:cNvPr>
          <p:cNvSpPr/>
          <p:nvPr/>
        </p:nvSpPr>
        <p:spPr>
          <a:xfrm>
            <a:off x="10181474" y="2348912"/>
            <a:ext cx="839409" cy="207022"/>
          </a:xfrm>
          <a:custGeom>
            <a:avLst/>
            <a:gdLst>
              <a:gd name="connsiteX0" fmla="*/ 48376 w 839409"/>
              <a:gd name="connsiteY0" fmla="*/ 206963 h 207022"/>
              <a:gd name="connsiteX1" fmla="*/ 26151 w 839409"/>
              <a:gd name="connsiteY1" fmla="*/ 127588 h 207022"/>
              <a:gd name="connsiteX2" fmla="*/ 172201 w 839409"/>
              <a:gd name="connsiteY2" fmla="*/ 45038 h 207022"/>
              <a:gd name="connsiteX3" fmla="*/ 213476 w 839409"/>
              <a:gd name="connsiteY3" fmla="*/ 32338 h 207022"/>
              <a:gd name="connsiteX4" fmla="*/ 416676 w 839409"/>
              <a:gd name="connsiteY4" fmla="*/ 32338 h 207022"/>
              <a:gd name="connsiteX5" fmla="*/ 378576 w 839409"/>
              <a:gd name="connsiteY5" fmla="*/ 13288 h 207022"/>
              <a:gd name="connsiteX6" fmla="*/ 838951 w 839409"/>
              <a:gd name="connsiteY6" fmla="*/ 38688 h 207022"/>
              <a:gd name="connsiteX7" fmla="*/ 457951 w 839409"/>
              <a:gd name="connsiteY7" fmla="*/ 588 h 207022"/>
              <a:gd name="connsiteX8" fmla="*/ 134101 w 839409"/>
              <a:gd name="connsiteY8" fmla="*/ 16463 h 207022"/>
              <a:gd name="connsiteX9" fmla="*/ 216651 w 839409"/>
              <a:gd name="connsiteY9" fmla="*/ 29163 h 207022"/>
              <a:gd name="connsiteX10" fmla="*/ 7101 w 839409"/>
              <a:gd name="connsiteY10" fmla="*/ 114888 h 207022"/>
              <a:gd name="connsiteX11" fmla="*/ 48376 w 839409"/>
              <a:gd name="connsiteY11" fmla="*/ 206963 h 207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9409" h="207022">
                <a:moveTo>
                  <a:pt x="48376" y="206963"/>
                </a:moveTo>
                <a:cubicBezTo>
                  <a:pt x="51551" y="209080"/>
                  <a:pt x="5513" y="154576"/>
                  <a:pt x="26151" y="127588"/>
                </a:cubicBezTo>
                <a:cubicBezTo>
                  <a:pt x="46789" y="100600"/>
                  <a:pt x="140980" y="60913"/>
                  <a:pt x="172201" y="45038"/>
                </a:cubicBezTo>
                <a:cubicBezTo>
                  <a:pt x="203422" y="29163"/>
                  <a:pt x="172730" y="34455"/>
                  <a:pt x="213476" y="32338"/>
                </a:cubicBezTo>
                <a:cubicBezTo>
                  <a:pt x="254222" y="30221"/>
                  <a:pt x="389159" y="35513"/>
                  <a:pt x="416676" y="32338"/>
                </a:cubicBezTo>
                <a:cubicBezTo>
                  <a:pt x="444193" y="29163"/>
                  <a:pt x="308197" y="12230"/>
                  <a:pt x="378576" y="13288"/>
                </a:cubicBezTo>
                <a:cubicBezTo>
                  <a:pt x="448955" y="14346"/>
                  <a:pt x="825722" y="40805"/>
                  <a:pt x="838951" y="38688"/>
                </a:cubicBezTo>
                <a:cubicBezTo>
                  <a:pt x="852180" y="36571"/>
                  <a:pt x="575426" y="4292"/>
                  <a:pt x="457951" y="588"/>
                </a:cubicBezTo>
                <a:cubicBezTo>
                  <a:pt x="340476" y="-3116"/>
                  <a:pt x="174318" y="11700"/>
                  <a:pt x="134101" y="16463"/>
                </a:cubicBezTo>
                <a:cubicBezTo>
                  <a:pt x="93884" y="21225"/>
                  <a:pt x="237818" y="12759"/>
                  <a:pt x="216651" y="29163"/>
                </a:cubicBezTo>
                <a:cubicBezTo>
                  <a:pt x="195484" y="45567"/>
                  <a:pt x="35676" y="86313"/>
                  <a:pt x="7101" y="114888"/>
                </a:cubicBezTo>
                <a:cubicBezTo>
                  <a:pt x="-21474" y="143463"/>
                  <a:pt x="45201" y="204846"/>
                  <a:pt x="48376" y="20696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4" name="フリーフォーム 1453">
            <a:extLst>
              <a:ext uri="{FF2B5EF4-FFF2-40B4-BE49-F238E27FC236}">
                <a16:creationId xmlns:a16="http://schemas.microsoft.com/office/drawing/2014/main" id="{DB0A4B6D-8734-4F49-FE35-4AD27D81C96F}"/>
              </a:ext>
            </a:extLst>
          </p:cNvPr>
          <p:cNvSpPr/>
          <p:nvPr/>
        </p:nvSpPr>
        <p:spPr>
          <a:xfrm>
            <a:off x="10687047" y="2381132"/>
            <a:ext cx="473220" cy="104914"/>
          </a:xfrm>
          <a:custGeom>
            <a:avLst/>
            <a:gdLst>
              <a:gd name="connsiteX0" fmla="*/ 473078 w 473220"/>
              <a:gd name="connsiteY0" fmla="*/ 118 h 104914"/>
              <a:gd name="connsiteX1" fmla="*/ 422278 w 473220"/>
              <a:gd name="connsiteY1" fmla="*/ 57268 h 104914"/>
              <a:gd name="connsiteX2" fmla="*/ 454028 w 473220"/>
              <a:gd name="connsiteY2" fmla="*/ 104893 h 104914"/>
              <a:gd name="connsiteX3" fmla="*/ 327028 w 473220"/>
              <a:gd name="connsiteY3" fmla="*/ 63618 h 104914"/>
              <a:gd name="connsiteX4" fmla="*/ 3 w 473220"/>
              <a:gd name="connsiteY4" fmla="*/ 82668 h 104914"/>
              <a:gd name="connsiteX5" fmla="*/ 333378 w 473220"/>
              <a:gd name="connsiteY5" fmla="*/ 92193 h 104914"/>
              <a:gd name="connsiteX6" fmla="*/ 434978 w 473220"/>
              <a:gd name="connsiteY6" fmla="*/ 92193 h 104914"/>
              <a:gd name="connsiteX7" fmla="*/ 403228 w 473220"/>
              <a:gd name="connsiteY7" fmla="*/ 73143 h 104914"/>
              <a:gd name="connsiteX8" fmla="*/ 473078 w 473220"/>
              <a:gd name="connsiteY8" fmla="*/ 118 h 104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3220" h="104914">
                <a:moveTo>
                  <a:pt x="473078" y="118"/>
                </a:moveTo>
                <a:cubicBezTo>
                  <a:pt x="476253" y="-2528"/>
                  <a:pt x="425453" y="39806"/>
                  <a:pt x="422278" y="57268"/>
                </a:cubicBezTo>
                <a:cubicBezTo>
                  <a:pt x="419103" y="74731"/>
                  <a:pt x="469903" y="103835"/>
                  <a:pt x="454028" y="104893"/>
                </a:cubicBezTo>
                <a:cubicBezTo>
                  <a:pt x="438153" y="105951"/>
                  <a:pt x="402699" y="67322"/>
                  <a:pt x="327028" y="63618"/>
                </a:cubicBezTo>
                <a:cubicBezTo>
                  <a:pt x="251357" y="59914"/>
                  <a:pt x="-1055" y="77906"/>
                  <a:pt x="3" y="82668"/>
                </a:cubicBezTo>
                <a:cubicBezTo>
                  <a:pt x="1061" y="87430"/>
                  <a:pt x="260882" y="90606"/>
                  <a:pt x="333378" y="92193"/>
                </a:cubicBezTo>
                <a:cubicBezTo>
                  <a:pt x="405874" y="93780"/>
                  <a:pt x="423336" y="95368"/>
                  <a:pt x="434978" y="92193"/>
                </a:cubicBezTo>
                <a:cubicBezTo>
                  <a:pt x="446620" y="89018"/>
                  <a:pt x="398995" y="87960"/>
                  <a:pt x="403228" y="73143"/>
                </a:cubicBezTo>
                <a:cubicBezTo>
                  <a:pt x="407461" y="58326"/>
                  <a:pt x="469903" y="2764"/>
                  <a:pt x="473078" y="11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5" name="フリーフォーム 1454">
            <a:extLst>
              <a:ext uri="{FF2B5EF4-FFF2-40B4-BE49-F238E27FC236}">
                <a16:creationId xmlns:a16="http://schemas.microsoft.com/office/drawing/2014/main" id="{12095543-DFBA-26DF-62A4-9C9EDAE88FB8}"/>
              </a:ext>
            </a:extLst>
          </p:cNvPr>
          <p:cNvSpPr/>
          <p:nvPr/>
        </p:nvSpPr>
        <p:spPr>
          <a:xfrm>
            <a:off x="10718511" y="2322874"/>
            <a:ext cx="490471" cy="45681"/>
          </a:xfrm>
          <a:custGeom>
            <a:avLst/>
            <a:gdLst>
              <a:gd name="connsiteX0" fmla="*/ 25689 w 490471"/>
              <a:gd name="connsiteY0" fmla="*/ 4401 h 45681"/>
              <a:gd name="connsiteX1" fmla="*/ 79664 w 490471"/>
              <a:gd name="connsiteY1" fmla="*/ 4401 h 45681"/>
              <a:gd name="connsiteX2" fmla="*/ 381289 w 490471"/>
              <a:gd name="connsiteY2" fmla="*/ 45676 h 45681"/>
              <a:gd name="connsiteX3" fmla="*/ 482889 w 490471"/>
              <a:gd name="connsiteY3" fmla="*/ 7576 h 45681"/>
              <a:gd name="connsiteX4" fmla="*/ 435264 w 490471"/>
              <a:gd name="connsiteY4" fmla="*/ 32976 h 45681"/>
              <a:gd name="connsiteX5" fmla="*/ 25689 w 490471"/>
              <a:gd name="connsiteY5" fmla="*/ 4401 h 45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0471" h="45681">
                <a:moveTo>
                  <a:pt x="25689" y="4401"/>
                </a:moveTo>
                <a:cubicBezTo>
                  <a:pt x="-33578" y="-362"/>
                  <a:pt x="20397" y="-2478"/>
                  <a:pt x="79664" y="4401"/>
                </a:cubicBezTo>
                <a:cubicBezTo>
                  <a:pt x="138931" y="11280"/>
                  <a:pt x="314085" y="45147"/>
                  <a:pt x="381289" y="45676"/>
                </a:cubicBezTo>
                <a:cubicBezTo>
                  <a:pt x="448493" y="46205"/>
                  <a:pt x="473893" y="9693"/>
                  <a:pt x="482889" y="7576"/>
                </a:cubicBezTo>
                <a:cubicBezTo>
                  <a:pt x="491885" y="5459"/>
                  <a:pt x="506172" y="34034"/>
                  <a:pt x="435264" y="32976"/>
                </a:cubicBezTo>
                <a:cubicBezTo>
                  <a:pt x="364356" y="31918"/>
                  <a:pt x="84956" y="9164"/>
                  <a:pt x="25689" y="440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6" name="フリーフォーム 1455">
            <a:extLst>
              <a:ext uri="{FF2B5EF4-FFF2-40B4-BE49-F238E27FC236}">
                <a16:creationId xmlns:a16="http://schemas.microsoft.com/office/drawing/2014/main" id="{21A95B14-6FC7-1DEC-13AD-A866690BE324}"/>
              </a:ext>
            </a:extLst>
          </p:cNvPr>
          <p:cNvSpPr/>
          <p:nvPr/>
        </p:nvSpPr>
        <p:spPr>
          <a:xfrm>
            <a:off x="10587439" y="2375921"/>
            <a:ext cx="564623" cy="194149"/>
          </a:xfrm>
          <a:custGeom>
            <a:avLst/>
            <a:gdLst>
              <a:gd name="connsiteX0" fmla="*/ 4361 w 564623"/>
              <a:gd name="connsiteY0" fmla="*/ 2154 h 194149"/>
              <a:gd name="connsiteX1" fmla="*/ 309161 w 564623"/>
              <a:gd name="connsiteY1" fmla="*/ 186304 h 194149"/>
              <a:gd name="connsiteX2" fmla="*/ 315511 w 564623"/>
              <a:gd name="connsiteY2" fmla="*/ 160904 h 194149"/>
              <a:gd name="connsiteX3" fmla="*/ 563161 w 564623"/>
              <a:gd name="connsiteY3" fmla="*/ 167254 h 194149"/>
              <a:gd name="connsiteX4" fmla="*/ 410761 w 564623"/>
              <a:gd name="connsiteY4" fmla="*/ 154554 h 194149"/>
              <a:gd name="connsiteX5" fmla="*/ 258361 w 564623"/>
              <a:gd name="connsiteY5" fmla="*/ 138679 h 194149"/>
              <a:gd name="connsiteX6" fmla="*/ 137711 w 564623"/>
              <a:gd name="connsiteY6" fmla="*/ 87879 h 194149"/>
              <a:gd name="connsiteX7" fmla="*/ 4361 w 564623"/>
              <a:gd name="connsiteY7" fmla="*/ 2154 h 194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623" h="194149">
                <a:moveTo>
                  <a:pt x="4361" y="2154"/>
                </a:moveTo>
                <a:cubicBezTo>
                  <a:pt x="32936" y="18558"/>
                  <a:pt x="257303" y="159846"/>
                  <a:pt x="309161" y="186304"/>
                </a:cubicBezTo>
                <a:cubicBezTo>
                  <a:pt x="361019" y="212762"/>
                  <a:pt x="273178" y="164079"/>
                  <a:pt x="315511" y="160904"/>
                </a:cubicBezTo>
                <a:cubicBezTo>
                  <a:pt x="357844" y="157729"/>
                  <a:pt x="547286" y="168312"/>
                  <a:pt x="563161" y="167254"/>
                </a:cubicBezTo>
                <a:cubicBezTo>
                  <a:pt x="579036" y="166196"/>
                  <a:pt x="461561" y="159316"/>
                  <a:pt x="410761" y="154554"/>
                </a:cubicBezTo>
                <a:cubicBezTo>
                  <a:pt x="359961" y="149792"/>
                  <a:pt x="303869" y="149792"/>
                  <a:pt x="258361" y="138679"/>
                </a:cubicBezTo>
                <a:cubicBezTo>
                  <a:pt x="212853" y="127566"/>
                  <a:pt x="180044" y="107987"/>
                  <a:pt x="137711" y="87879"/>
                </a:cubicBezTo>
                <a:cubicBezTo>
                  <a:pt x="95378" y="67771"/>
                  <a:pt x="-24214" y="-14250"/>
                  <a:pt x="4361" y="215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7" name="フリーフォーム 1456">
            <a:extLst>
              <a:ext uri="{FF2B5EF4-FFF2-40B4-BE49-F238E27FC236}">
                <a16:creationId xmlns:a16="http://schemas.microsoft.com/office/drawing/2014/main" id="{60039EB9-52D7-9CE5-8E29-76751D605049}"/>
              </a:ext>
            </a:extLst>
          </p:cNvPr>
          <p:cNvSpPr/>
          <p:nvPr/>
        </p:nvSpPr>
        <p:spPr>
          <a:xfrm>
            <a:off x="11185235" y="2371567"/>
            <a:ext cx="165390" cy="168436"/>
          </a:xfrm>
          <a:custGeom>
            <a:avLst/>
            <a:gdLst>
              <a:gd name="connsiteX0" fmla="*/ 290 w 165390"/>
              <a:gd name="connsiteY0" fmla="*/ 158 h 168436"/>
              <a:gd name="connsiteX1" fmla="*/ 41565 w 165390"/>
              <a:gd name="connsiteY1" fmla="*/ 89058 h 168436"/>
              <a:gd name="connsiteX2" fmla="*/ 12990 w 165390"/>
              <a:gd name="connsiteY2" fmla="*/ 168433 h 168436"/>
              <a:gd name="connsiteX3" fmla="*/ 63790 w 165390"/>
              <a:gd name="connsiteY3" fmla="*/ 92233 h 168436"/>
              <a:gd name="connsiteX4" fmla="*/ 143165 w 165390"/>
              <a:gd name="connsiteY4" fmla="*/ 70008 h 168436"/>
              <a:gd name="connsiteX5" fmla="*/ 165390 w 165390"/>
              <a:gd name="connsiteY5" fmla="*/ 70008 h 168436"/>
              <a:gd name="connsiteX6" fmla="*/ 66965 w 165390"/>
              <a:gd name="connsiteY6" fmla="*/ 66833 h 168436"/>
              <a:gd name="connsiteX7" fmla="*/ 290 w 165390"/>
              <a:gd name="connsiteY7" fmla="*/ 158 h 168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390" h="168436">
                <a:moveTo>
                  <a:pt x="290" y="158"/>
                </a:moveTo>
                <a:cubicBezTo>
                  <a:pt x="-3943" y="3862"/>
                  <a:pt x="39448" y="61012"/>
                  <a:pt x="41565" y="89058"/>
                </a:cubicBezTo>
                <a:cubicBezTo>
                  <a:pt x="43682" y="117104"/>
                  <a:pt x="9286" y="167904"/>
                  <a:pt x="12990" y="168433"/>
                </a:cubicBezTo>
                <a:cubicBezTo>
                  <a:pt x="16694" y="168962"/>
                  <a:pt x="42094" y="108637"/>
                  <a:pt x="63790" y="92233"/>
                </a:cubicBezTo>
                <a:cubicBezTo>
                  <a:pt x="85486" y="75829"/>
                  <a:pt x="126232" y="73712"/>
                  <a:pt x="143165" y="70008"/>
                </a:cubicBezTo>
                <a:cubicBezTo>
                  <a:pt x="160098" y="66304"/>
                  <a:pt x="165390" y="70008"/>
                  <a:pt x="165390" y="70008"/>
                </a:cubicBezTo>
                <a:cubicBezTo>
                  <a:pt x="152690" y="69479"/>
                  <a:pt x="93952" y="74770"/>
                  <a:pt x="66965" y="66833"/>
                </a:cubicBezTo>
                <a:cubicBezTo>
                  <a:pt x="39978" y="58896"/>
                  <a:pt x="4523" y="-3546"/>
                  <a:pt x="290" y="15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8" name="フリーフォーム 1457">
            <a:extLst>
              <a:ext uri="{FF2B5EF4-FFF2-40B4-BE49-F238E27FC236}">
                <a16:creationId xmlns:a16="http://schemas.microsoft.com/office/drawing/2014/main" id="{2C628B90-31BA-5DFB-6B34-78635FEBF86A}"/>
              </a:ext>
            </a:extLst>
          </p:cNvPr>
          <p:cNvSpPr/>
          <p:nvPr/>
        </p:nvSpPr>
        <p:spPr>
          <a:xfrm>
            <a:off x="10776762" y="2549262"/>
            <a:ext cx="410544" cy="111389"/>
          </a:xfrm>
          <a:custGeom>
            <a:avLst/>
            <a:gdLst>
              <a:gd name="connsiteX0" fmla="*/ 27763 w 410544"/>
              <a:gd name="connsiteY0" fmla="*/ 263 h 111389"/>
              <a:gd name="connsiteX1" fmla="*/ 323038 w 410544"/>
              <a:gd name="connsiteY1" fmla="*/ 79638 h 111389"/>
              <a:gd name="connsiteX2" fmla="*/ 316688 w 410544"/>
              <a:gd name="connsiteY2" fmla="*/ 51063 h 111389"/>
              <a:gd name="connsiteX3" fmla="*/ 405588 w 410544"/>
              <a:gd name="connsiteY3" fmla="*/ 108213 h 111389"/>
              <a:gd name="connsiteX4" fmla="*/ 145238 w 410544"/>
              <a:gd name="connsiteY4" fmla="*/ 25663 h 111389"/>
              <a:gd name="connsiteX5" fmla="*/ 72213 w 410544"/>
              <a:gd name="connsiteY5" fmla="*/ 41538 h 111389"/>
              <a:gd name="connsiteX6" fmla="*/ 18238 w 410544"/>
              <a:gd name="connsiteY6" fmla="*/ 111388 h 111389"/>
              <a:gd name="connsiteX7" fmla="*/ 27763 w 410544"/>
              <a:gd name="connsiteY7" fmla="*/ 263 h 111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544" h="111389">
                <a:moveTo>
                  <a:pt x="27763" y="263"/>
                </a:moveTo>
                <a:cubicBezTo>
                  <a:pt x="78563" y="-5029"/>
                  <a:pt x="274884" y="71171"/>
                  <a:pt x="323038" y="79638"/>
                </a:cubicBezTo>
                <a:cubicBezTo>
                  <a:pt x="371192" y="88105"/>
                  <a:pt x="302930" y="46301"/>
                  <a:pt x="316688" y="51063"/>
                </a:cubicBezTo>
                <a:cubicBezTo>
                  <a:pt x="330446" y="55825"/>
                  <a:pt x="434163" y="112446"/>
                  <a:pt x="405588" y="108213"/>
                </a:cubicBezTo>
                <a:cubicBezTo>
                  <a:pt x="377013" y="103980"/>
                  <a:pt x="200801" y="36776"/>
                  <a:pt x="145238" y="25663"/>
                </a:cubicBezTo>
                <a:cubicBezTo>
                  <a:pt x="89675" y="14550"/>
                  <a:pt x="93380" y="27251"/>
                  <a:pt x="72213" y="41538"/>
                </a:cubicBezTo>
                <a:cubicBezTo>
                  <a:pt x="51046" y="55826"/>
                  <a:pt x="26705" y="110859"/>
                  <a:pt x="18238" y="111388"/>
                </a:cubicBezTo>
                <a:cubicBezTo>
                  <a:pt x="9771" y="111917"/>
                  <a:pt x="-23037" y="5555"/>
                  <a:pt x="27763" y="26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9" name="フリーフォーム 1458">
            <a:extLst>
              <a:ext uri="{FF2B5EF4-FFF2-40B4-BE49-F238E27FC236}">
                <a16:creationId xmlns:a16="http://schemas.microsoft.com/office/drawing/2014/main" id="{08F998BD-2B2A-7342-1918-81A282A5FBB1}"/>
              </a:ext>
            </a:extLst>
          </p:cNvPr>
          <p:cNvSpPr/>
          <p:nvPr/>
        </p:nvSpPr>
        <p:spPr>
          <a:xfrm>
            <a:off x="11283746" y="2482147"/>
            <a:ext cx="114525" cy="220116"/>
          </a:xfrm>
          <a:custGeom>
            <a:avLst/>
            <a:gdLst>
              <a:gd name="connsiteX0" fmla="*/ 114504 w 114525"/>
              <a:gd name="connsiteY0" fmla="*/ 703 h 220116"/>
              <a:gd name="connsiteX1" fmla="*/ 51004 w 114525"/>
              <a:gd name="connsiteY1" fmla="*/ 76903 h 220116"/>
              <a:gd name="connsiteX2" fmla="*/ 63704 w 114525"/>
              <a:gd name="connsiteY2" fmla="*/ 121353 h 220116"/>
              <a:gd name="connsiteX3" fmla="*/ 22429 w 114525"/>
              <a:gd name="connsiteY3" fmla="*/ 121353 h 220116"/>
              <a:gd name="connsiteX4" fmla="*/ 73229 w 114525"/>
              <a:gd name="connsiteY4" fmla="*/ 219778 h 220116"/>
              <a:gd name="connsiteX5" fmla="*/ 35129 w 114525"/>
              <a:gd name="connsiteY5" fmla="*/ 149928 h 220116"/>
              <a:gd name="connsiteX6" fmla="*/ 204 w 114525"/>
              <a:gd name="connsiteY6" fmla="*/ 51503 h 220116"/>
              <a:gd name="connsiteX7" fmla="*/ 22429 w 114525"/>
              <a:gd name="connsiteY7" fmla="*/ 102303 h 220116"/>
              <a:gd name="connsiteX8" fmla="*/ 57354 w 114525"/>
              <a:gd name="connsiteY8" fmla="*/ 41978 h 220116"/>
              <a:gd name="connsiteX9" fmla="*/ 114504 w 114525"/>
              <a:gd name="connsiteY9" fmla="*/ 703 h 220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525" h="220116">
                <a:moveTo>
                  <a:pt x="114504" y="703"/>
                </a:moveTo>
                <a:cubicBezTo>
                  <a:pt x="113446" y="6524"/>
                  <a:pt x="59471" y="56795"/>
                  <a:pt x="51004" y="76903"/>
                </a:cubicBezTo>
                <a:cubicBezTo>
                  <a:pt x="42537" y="97011"/>
                  <a:pt x="68466" y="113945"/>
                  <a:pt x="63704" y="121353"/>
                </a:cubicBezTo>
                <a:cubicBezTo>
                  <a:pt x="58941" y="128761"/>
                  <a:pt x="20842" y="104949"/>
                  <a:pt x="22429" y="121353"/>
                </a:cubicBezTo>
                <a:cubicBezTo>
                  <a:pt x="24016" y="137757"/>
                  <a:pt x="71112" y="215016"/>
                  <a:pt x="73229" y="219778"/>
                </a:cubicBezTo>
                <a:cubicBezTo>
                  <a:pt x="75346" y="224540"/>
                  <a:pt x="47300" y="177974"/>
                  <a:pt x="35129" y="149928"/>
                </a:cubicBezTo>
                <a:cubicBezTo>
                  <a:pt x="22958" y="121882"/>
                  <a:pt x="2321" y="59440"/>
                  <a:pt x="204" y="51503"/>
                </a:cubicBezTo>
                <a:cubicBezTo>
                  <a:pt x="-1913" y="43566"/>
                  <a:pt x="12904" y="103891"/>
                  <a:pt x="22429" y="102303"/>
                </a:cubicBezTo>
                <a:cubicBezTo>
                  <a:pt x="31954" y="100716"/>
                  <a:pt x="36717" y="57324"/>
                  <a:pt x="57354" y="41978"/>
                </a:cubicBezTo>
                <a:cubicBezTo>
                  <a:pt x="77991" y="26632"/>
                  <a:pt x="115562" y="-5118"/>
                  <a:pt x="114504" y="70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0" name="フリーフォーム 1459">
            <a:extLst>
              <a:ext uri="{FF2B5EF4-FFF2-40B4-BE49-F238E27FC236}">
                <a16:creationId xmlns:a16="http://schemas.microsoft.com/office/drawing/2014/main" id="{BD8C52CA-0B10-0AB1-EA06-5465128251F8}"/>
              </a:ext>
            </a:extLst>
          </p:cNvPr>
          <p:cNvSpPr/>
          <p:nvPr/>
        </p:nvSpPr>
        <p:spPr>
          <a:xfrm>
            <a:off x="11406750" y="2469080"/>
            <a:ext cx="170502" cy="248841"/>
          </a:xfrm>
          <a:custGeom>
            <a:avLst/>
            <a:gdLst>
              <a:gd name="connsiteX0" fmla="*/ 4200 w 170502"/>
              <a:gd name="connsiteY0" fmla="*/ 4245 h 248841"/>
              <a:gd name="connsiteX1" fmla="*/ 51825 w 170502"/>
              <a:gd name="connsiteY1" fmla="*/ 32820 h 248841"/>
              <a:gd name="connsiteX2" fmla="*/ 115325 w 170502"/>
              <a:gd name="connsiteY2" fmla="*/ 86795 h 248841"/>
              <a:gd name="connsiteX3" fmla="*/ 153425 w 170502"/>
              <a:gd name="connsiteY3" fmla="*/ 143945 h 248841"/>
              <a:gd name="connsiteX4" fmla="*/ 159775 w 170502"/>
              <a:gd name="connsiteY4" fmla="*/ 191570 h 248841"/>
              <a:gd name="connsiteX5" fmla="*/ 93100 w 170502"/>
              <a:gd name="connsiteY5" fmla="*/ 248720 h 248841"/>
              <a:gd name="connsiteX6" fmla="*/ 134375 w 170502"/>
              <a:gd name="connsiteY6" fmla="*/ 204270 h 248841"/>
              <a:gd name="connsiteX7" fmla="*/ 162950 w 170502"/>
              <a:gd name="connsiteY7" fmla="*/ 124895 h 248841"/>
              <a:gd name="connsiteX8" fmla="*/ 4200 w 170502"/>
              <a:gd name="connsiteY8" fmla="*/ 4245 h 24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0502" h="248841">
                <a:moveTo>
                  <a:pt x="4200" y="4245"/>
                </a:moveTo>
                <a:cubicBezTo>
                  <a:pt x="-14321" y="-11101"/>
                  <a:pt x="33304" y="19062"/>
                  <a:pt x="51825" y="32820"/>
                </a:cubicBezTo>
                <a:cubicBezTo>
                  <a:pt x="70346" y="46578"/>
                  <a:pt x="98392" y="68274"/>
                  <a:pt x="115325" y="86795"/>
                </a:cubicBezTo>
                <a:cubicBezTo>
                  <a:pt x="132258" y="105316"/>
                  <a:pt x="146017" y="126483"/>
                  <a:pt x="153425" y="143945"/>
                </a:cubicBezTo>
                <a:cubicBezTo>
                  <a:pt x="160833" y="161407"/>
                  <a:pt x="169829" y="174108"/>
                  <a:pt x="159775" y="191570"/>
                </a:cubicBezTo>
                <a:cubicBezTo>
                  <a:pt x="149721" y="209032"/>
                  <a:pt x="97333" y="246603"/>
                  <a:pt x="93100" y="248720"/>
                </a:cubicBezTo>
                <a:cubicBezTo>
                  <a:pt x="88867" y="250837"/>
                  <a:pt x="122733" y="224907"/>
                  <a:pt x="134375" y="204270"/>
                </a:cubicBezTo>
                <a:cubicBezTo>
                  <a:pt x="146017" y="183633"/>
                  <a:pt x="187292" y="154528"/>
                  <a:pt x="162950" y="124895"/>
                </a:cubicBezTo>
                <a:cubicBezTo>
                  <a:pt x="138608" y="95262"/>
                  <a:pt x="22721" y="19591"/>
                  <a:pt x="4200" y="424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1" name="フリーフォーム 1460">
            <a:extLst>
              <a:ext uri="{FF2B5EF4-FFF2-40B4-BE49-F238E27FC236}">
                <a16:creationId xmlns:a16="http://schemas.microsoft.com/office/drawing/2014/main" id="{A676EFE2-7EFF-B49D-80CF-F4B3C1A40C2C}"/>
              </a:ext>
            </a:extLst>
          </p:cNvPr>
          <p:cNvSpPr/>
          <p:nvPr/>
        </p:nvSpPr>
        <p:spPr>
          <a:xfrm>
            <a:off x="11293458" y="2527131"/>
            <a:ext cx="247835" cy="174647"/>
          </a:xfrm>
          <a:custGeom>
            <a:avLst/>
            <a:gdLst>
              <a:gd name="connsiteX0" fmla="*/ 17 w 247835"/>
              <a:gd name="connsiteY0" fmla="*/ 169 h 174647"/>
              <a:gd name="connsiteX1" fmla="*/ 63517 w 247835"/>
              <a:gd name="connsiteY1" fmla="*/ 117644 h 174647"/>
              <a:gd name="connsiteX2" fmla="*/ 101617 w 247835"/>
              <a:gd name="connsiteY2" fmla="*/ 152569 h 174647"/>
              <a:gd name="connsiteX3" fmla="*/ 247667 w 247835"/>
              <a:gd name="connsiteY3" fmla="*/ 165269 h 174647"/>
              <a:gd name="connsiteX4" fmla="*/ 69867 w 247835"/>
              <a:gd name="connsiteY4" fmla="*/ 171619 h 174647"/>
              <a:gd name="connsiteX5" fmla="*/ 19067 w 247835"/>
              <a:gd name="connsiteY5" fmla="*/ 114469 h 174647"/>
              <a:gd name="connsiteX6" fmla="*/ 69867 w 247835"/>
              <a:gd name="connsiteY6" fmla="*/ 146219 h 174647"/>
              <a:gd name="connsiteX7" fmla="*/ 17 w 247835"/>
              <a:gd name="connsiteY7" fmla="*/ 169 h 174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7835" h="174647">
                <a:moveTo>
                  <a:pt x="17" y="169"/>
                </a:moveTo>
                <a:cubicBezTo>
                  <a:pt x="-1041" y="-4593"/>
                  <a:pt x="46584" y="92244"/>
                  <a:pt x="63517" y="117644"/>
                </a:cubicBezTo>
                <a:cubicBezTo>
                  <a:pt x="80450" y="143044"/>
                  <a:pt x="70925" y="144632"/>
                  <a:pt x="101617" y="152569"/>
                </a:cubicBezTo>
                <a:cubicBezTo>
                  <a:pt x="132309" y="160506"/>
                  <a:pt x="252959" y="162094"/>
                  <a:pt x="247667" y="165269"/>
                </a:cubicBezTo>
                <a:cubicBezTo>
                  <a:pt x="242375" y="168444"/>
                  <a:pt x="107967" y="180086"/>
                  <a:pt x="69867" y="171619"/>
                </a:cubicBezTo>
                <a:cubicBezTo>
                  <a:pt x="31767" y="163152"/>
                  <a:pt x="19067" y="118702"/>
                  <a:pt x="19067" y="114469"/>
                </a:cubicBezTo>
                <a:cubicBezTo>
                  <a:pt x="19067" y="110236"/>
                  <a:pt x="75688" y="163152"/>
                  <a:pt x="69867" y="146219"/>
                </a:cubicBezTo>
                <a:cubicBezTo>
                  <a:pt x="64046" y="129286"/>
                  <a:pt x="1075" y="4931"/>
                  <a:pt x="17" y="16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2" name="フリーフォーム 1461">
            <a:extLst>
              <a:ext uri="{FF2B5EF4-FFF2-40B4-BE49-F238E27FC236}">
                <a16:creationId xmlns:a16="http://schemas.microsoft.com/office/drawing/2014/main" id="{F1BD2F6C-21BF-4DE8-C3A7-BCB8BF43F212}"/>
              </a:ext>
            </a:extLst>
          </p:cNvPr>
          <p:cNvSpPr/>
          <p:nvPr/>
        </p:nvSpPr>
        <p:spPr>
          <a:xfrm>
            <a:off x="10848949" y="2561005"/>
            <a:ext cx="644576" cy="164345"/>
          </a:xfrm>
          <a:custGeom>
            <a:avLst/>
            <a:gdLst>
              <a:gd name="connsiteX0" fmla="*/ 26 w 644576"/>
              <a:gd name="connsiteY0" fmla="*/ 1220 h 164345"/>
              <a:gd name="connsiteX1" fmla="*/ 333401 w 644576"/>
              <a:gd name="connsiteY1" fmla="*/ 102820 h 164345"/>
              <a:gd name="connsiteX2" fmla="*/ 463576 w 644576"/>
              <a:gd name="connsiteY2" fmla="*/ 163145 h 164345"/>
              <a:gd name="connsiteX3" fmla="*/ 431826 w 644576"/>
              <a:gd name="connsiteY3" fmla="*/ 144095 h 164345"/>
              <a:gd name="connsiteX4" fmla="*/ 644551 w 644576"/>
              <a:gd name="connsiteY4" fmla="*/ 156795 h 164345"/>
              <a:gd name="connsiteX5" fmla="*/ 444526 w 644576"/>
              <a:gd name="connsiteY5" fmla="*/ 137745 h 164345"/>
              <a:gd name="connsiteX6" fmla="*/ 203226 w 644576"/>
              <a:gd name="connsiteY6" fmla="*/ 36145 h 164345"/>
              <a:gd name="connsiteX7" fmla="*/ 314351 w 644576"/>
              <a:gd name="connsiteY7" fmla="*/ 45670 h 164345"/>
              <a:gd name="connsiteX8" fmla="*/ 26 w 644576"/>
              <a:gd name="connsiteY8" fmla="*/ 1220 h 164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4576" h="164345">
                <a:moveTo>
                  <a:pt x="26" y="1220"/>
                </a:moveTo>
                <a:cubicBezTo>
                  <a:pt x="3201" y="10745"/>
                  <a:pt x="256143" y="75833"/>
                  <a:pt x="333401" y="102820"/>
                </a:cubicBezTo>
                <a:cubicBezTo>
                  <a:pt x="410659" y="129807"/>
                  <a:pt x="447172" y="156266"/>
                  <a:pt x="463576" y="163145"/>
                </a:cubicBezTo>
                <a:cubicBezTo>
                  <a:pt x="479980" y="170024"/>
                  <a:pt x="401664" y="145153"/>
                  <a:pt x="431826" y="144095"/>
                </a:cubicBezTo>
                <a:cubicBezTo>
                  <a:pt x="461988" y="143037"/>
                  <a:pt x="642434" y="157853"/>
                  <a:pt x="644551" y="156795"/>
                </a:cubicBezTo>
                <a:cubicBezTo>
                  <a:pt x="646668" y="155737"/>
                  <a:pt x="518080" y="157853"/>
                  <a:pt x="444526" y="137745"/>
                </a:cubicBezTo>
                <a:cubicBezTo>
                  <a:pt x="370972" y="117637"/>
                  <a:pt x="224922" y="51491"/>
                  <a:pt x="203226" y="36145"/>
                </a:cubicBezTo>
                <a:cubicBezTo>
                  <a:pt x="181530" y="20799"/>
                  <a:pt x="348218" y="50432"/>
                  <a:pt x="314351" y="45670"/>
                </a:cubicBezTo>
                <a:cubicBezTo>
                  <a:pt x="280484" y="40908"/>
                  <a:pt x="-3149" y="-8305"/>
                  <a:pt x="26" y="122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3" name="フリーフォーム 1462">
            <a:extLst>
              <a:ext uri="{FF2B5EF4-FFF2-40B4-BE49-F238E27FC236}">
                <a16:creationId xmlns:a16="http://schemas.microsoft.com/office/drawing/2014/main" id="{435E1661-4668-913E-D0A9-32F45D2D5ED4}"/>
              </a:ext>
            </a:extLst>
          </p:cNvPr>
          <p:cNvSpPr/>
          <p:nvPr/>
        </p:nvSpPr>
        <p:spPr>
          <a:xfrm>
            <a:off x="10489776" y="1867428"/>
            <a:ext cx="708773" cy="329005"/>
          </a:xfrm>
          <a:custGeom>
            <a:avLst/>
            <a:gdLst>
              <a:gd name="connsiteX0" fmla="*/ 25824 w 708773"/>
              <a:gd name="connsiteY0" fmla="*/ 316972 h 329005"/>
              <a:gd name="connsiteX1" fmla="*/ 549699 w 708773"/>
              <a:gd name="connsiteY1" fmla="*/ 28047 h 329005"/>
              <a:gd name="connsiteX2" fmla="*/ 708449 w 708773"/>
              <a:gd name="connsiteY2" fmla="*/ 8997 h 329005"/>
              <a:gd name="connsiteX3" fmla="*/ 594149 w 708773"/>
              <a:gd name="connsiteY3" fmla="*/ 8997 h 329005"/>
              <a:gd name="connsiteX4" fmla="*/ 527474 w 708773"/>
              <a:gd name="connsiteY4" fmla="*/ 8997 h 329005"/>
              <a:gd name="connsiteX5" fmla="*/ 333799 w 708773"/>
              <a:gd name="connsiteY5" fmla="*/ 78847 h 329005"/>
              <a:gd name="connsiteX6" fmla="*/ 390949 w 708773"/>
              <a:gd name="connsiteY6" fmla="*/ 78847 h 329005"/>
              <a:gd name="connsiteX7" fmla="*/ 330624 w 708773"/>
              <a:gd name="connsiteY7" fmla="*/ 167747 h 329005"/>
              <a:gd name="connsiteX8" fmla="*/ 102024 w 708773"/>
              <a:gd name="connsiteY8" fmla="*/ 262997 h 329005"/>
              <a:gd name="connsiteX9" fmla="*/ 25824 w 708773"/>
              <a:gd name="connsiteY9" fmla="*/ 316972 h 329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8773" h="329005">
                <a:moveTo>
                  <a:pt x="25824" y="316972"/>
                </a:moveTo>
                <a:cubicBezTo>
                  <a:pt x="100436" y="277814"/>
                  <a:pt x="435928" y="79376"/>
                  <a:pt x="549699" y="28047"/>
                </a:cubicBezTo>
                <a:cubicBezTo>
                  <a:pt x="663470" y="-23282"/>
                  <a:pt x="701041" y="12172"/>
                  <a:pt x="708449" y="8997"/>
                </a:cubicBezTo>
                <a:cubicBezTo>
                  <a:pt x="715857" y="5822"/>
                  <a:pt x="594149" y="8997"/>
                  <a:pt x="594149" y="8997"/>
                </a:cubicBezTo>
                <a:cubicBezTo>
                  <a:pt x="563987" y="8997"/>
                  <a:pt x="570866" y="-2645"/>
                  <a:pt x="527474" y="8997"/>
                </a:cubicBezTo>
                <a:cubicBezTo>
                  <a:pt x="484082" y="20639"/>
                  <a:pt x="356553" y="67205"/>
                  <a:pt x="333799" y="78847"/>
                </a:cubicBezTo>
                <a:cubicBezTo>
                  <a:pt x="311045" y="90489"/>
                  <a:pt x="391478" y="64030"/>
                  <a:pt x="390949" y="78847"/>
                </a:cubicBezTo>
                <a:cubicBezTo>
                  <a:pt x="390420" y="93664"/>
                  <a:pt x="378778" y="137055"/>
                  <a:pt x="330624" y="167747"/>
                </a:cubicBezTo>
                <a:cubicBezTo>
                  <a:pt x="282470" y="198439"/>
                  <a:pt x="146474" y="236539"/>
                  <a:pt x="102024" y="262997"/>
                </a:cubicBezTo>
                <a:cubicBezTo>
                  <a:pt x="57574" y="289455"/>
                  <a:pt x="-48788" y="356130"/>
                  <a:pt x="25824" y="31697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4" name="フリーフォーム 1463">
            <a:extLst>
              <a:ext uri="{FF2B5EF4-FFF2-40B4-BE49-F238E27FC236}">
                <a16:creationId xmlns:a16="http://schemas.microsoft.com/office/drawing/2014/main" id="{58ED7CC6-A0DC-E0FD-E4E0-4EFD3FE820BA}"/>
              </a:ext>
            </a:extLst>
          </p:cNvPr>
          <p:cNvSpPr/>
          <p:nvPr/>
        </p:nvSpPr>
        <p:spPr>
          <a:xfrm>
            <a:off x="11060867" y="1812793"/>
            <a:ext cx="737227" cy="89061"/>
          </a:xfrm>
          <a:custGeom>
            <a:avLst/>
            <a:gdLst>
              <a:gd name="connsiteX0" fmla="*/ 7183 w 737227"/>
              <a:gd name="connsiteY0" fmla="*/ 89032 h 89061"/>
              <a:gd name="connsiteX1" fmla="*/ 721558 w 737227"/>
              <a:gd name="connsiteY1" fmla="*/ 6482 h 89061"/>
              <a:gd name="connsiteX2" fmla="*/ 489783 w 737227"/>
              <a:gd name="connsiteY2" fmla="*/ 6482 h 89061"/>
              <a:gd name="connsiteX3" fmla="*/ 362783 w 737227"/>
              <a:gd name="connsiteY3" fmla="*/ 16007 h 89061"/>
              <a:gd name="connsiteX4" fmla="*/ 7183 w 737227"/>
              <a:gd name="connsiteY4" fmla="*/ 89032 h 89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7227" h="89061">
                <a:moveTo>
                  <a:pt x="7183" y="89032"/>
                </a:moveTo>
                <a:cubicBezTo>
                  <a:pt x="66979" y="87445"/>
                  <a:pt x="641125" y="20240"/>
                  <a:pt x="721558" y="6482"/>
                </a:cubicBezTo>
                <a:cubicBezTo>
                  <a:pt x="801991" y="-7276"/>
                  <a:pt x="549579" y="4895"/>
                  <a:pt x="489783" y="6482"/>
                </a:cubicBezTo>
                <a:cubicBezTo>
                  <a:pt x="429987" y="8069"/>
                  <a:pt x="447450" y="5424"/>
                  <a:pt x="362783" y="16007"/>
                </a:cubicBezTo>
                <a:cubicBezTo>
                  <a:pt x="278116" y="26590"/>
                  <a:pt x="-52613" y="90619"/>
                  <a:pt x="7183" y="8903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5" name="フリーフォーム 1464">
            <a:extLst>
              <a:ext uri="{FF2B5EF4-FFF2-40B4-BE49-F238E27FC236}">
                <a16:creationId xmlns:a16="http://schemas.microsoft.com/office/drawing/2014/main" id="{D999CF66-9EC6-09F4-34AD-10C14304FE77}"/>
              </a:ext>
            </a:extLst>
          </p:cNvPr>
          <p:cNvSpPr/>
          <p:nvPr/>
        </p:nvSpPr>
        <p:spPr>
          <a:xfrm>
            <a:off x="11702724" y="1774818"/>
            <a:ext cx="428563" cy="33543"/>
          </a:xfrm>
          <a:custGeom>
            <a:avLst/>
            <a:gdLst>
              <a:gd name="connsiteX0" fmla="*/ 326 w 428563"/>
              <a:gd name="connsiteY0" fmla="*/ 28582 h 33543"/>
              <a:gd name="connsiteX1" fmla="*/ 184476 w 428563"/>
              <a:gd name="connsiteY1" fmla="*/ 7 h 33543"/>
              <a:gd name="connsiteX2" fmla="*/ 425776 w 428563"/>
              <a:gd name="connsiteY2" fmla="*/ 25407 h 33543"/>
              <a:gd name="connsiteX3" fmla="*/ 305126 w 428563"/>
              <a:gd name="connsiteY3" fmla="*/ 12707 h 33543"/>
              <a:gd name="connsiteX4" fmla="*/ 143201 w 428563"/>
              <a:gd name="connsiteY4" fmla="*/ 31757 h 33543"/>
              <a:gd name="connsiteX5" fmla="*/ 326 w 428563"/>
              <a:gd name="connsiteY5" fmla="*/ 28582 h 33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563" h="33543">
                <a:moveTo>
                  <a:pt x="326" y="28582"/>
                </a:moveTo>
                <a:cubicBezTo>
                  <a:pt x="7205" y="23290"/>
                  <a:pt x="113568" y="536"/>
                  <a:pt x="184476" y="7"/>
                </a:cubicBezTo>
                <a:cubicBezTo>
                  <a:pt x="255384" y="-522"/>
                  <a:pt x="425776" y="25407"/>
                  <a:pt x="425776" y="25407"/>
                </a:cubicBezTo>
                <a:cubicBezTo>
                  <a:pt x="445884" y="27524"/>
                  <a:pt x="352222" y="11649"/>
                  <a:pt x="305126" y="12707"/>
                </a:cubicBezTo>
                <a:cubicBezTo>
                  <a:pt x="258030" y="13765"/>
                  <a:pt x="189238" y="28582"/>
                  <a:pt x="143201" y="31757"/>
                </a:cubicBezTo>
                <a:cubicBezTo>
                  <a:pt x="97164" y="34932"/>
                  <a:pt x="-6553" y="33874"/>
                  <a:pt x="326" y="2858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6" name="フリーフォーム 1465">
            <a:extLst>
              <a:ext uri="{FF2B5EF4-FFF2-40B4-BE49-F238E27FC236}">
                <a16:creationId xmlns:a16="http://schemas.microsoft.com/office/drawing/2014/main" id="{33B4A5D7-C65F-FC07-4FEE-7EA18408380C}"/>
              </a:ext>
            </a:extLst>
          </p:cNvPr>
          <p:cNvSpPr/>
          <p:nvPr/>
        </p:nvSpPr>
        <p:spPr>
          <a:xfrm>
            <a:off x="12045880" y="1755766"/>
            <a:ext cx="504934" cy="133370"/>
          </a:xfrm>
          <a:custGeom>
            <a:avLst/>
            <a:gdLst>
              <a:gd name="connsiteX0" fmla="*/ 70 w 504934"/>
              <a:gd name="connsiteY0" fmla="*/ 66684 h 133370"/>
              <a:gd name="connsiteX1" fmla="*/ 254070 w 504934"/>
              <a:gd name="connsiteY1" fmla="*/ 22234 h 133370"/>
              <a:gd name="connsiteX2" fmla="*/ 431870 w 504934"/>
              <a:gd name="connsiteY2" fmla="*/ 47634 h 133370"/>
              <a:gd name="connsiteX3" fmla="*/ 412820 w 504934"/>
              <a:gd name="connsiteY3" fmla="*/ 50809 h 133370"/>
              <a:gd name="connsiteX4" fmla="*/ 504895 w 504934"/>
              <a:gd name="connsiteY4" fmla="*/ 133359 h 133370"/>
              <a:gd name="connsiteX5" fmla="*/ 422345 w 504934"/>
              <a:gd name="connsiteY5" fmla="*/ 44459 h 133370"/>
              <a:gd name="connsiteX6" fmla="*/ 279470 w 504934"/>
              <a:gd name="connsiteY6" fmla="*/ 9 h 133370"/>
              <a:gd name="connsiteX7" fmla="*/ 70 w 504934"/>
              <a:gd name="connsiteY7" fmla="*/ 66684 h 133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4934" h="133370">
                <a:moveTo>
                  <a:pt x="70" y="66684"/>
                </a:moveTo>
                <a:cubicBezTo>
                  <a:pt x="-4163" y="70388"/>
                  <a:pt x="182103" y="25409"/>
                  <a:pt x="254070" y="22234"/>
                </a:cubicBezTo>
                <a:cubicBezTo>
                  <a:pt x="326037" y="19059"/>
                  <a:pt x="405412" y="42872"/>
                  <a:pt x="431870" y="47634"/>
                </a:cubicBezTo>
                <a:cubicBezTo>
                  <a:pt x="458328" y="52396"/>
                  <a:pt x="400649" y="36522"/>
                  <a:pt x="412820" y="50809"/>
                </a:cubicBezTo>
                <a:cubicBezTo>
                  <a:pt x="424991" y="65096"/>
                  <a:pt x="503307" y="134417"/>
                  <a:pt x="504895" y="133359"/>
                </a:cubicBezTo>
                <a:cubicBezTo>
                  <a:pt x="506483" y="132301"/>
                  <a:pt x="459916" y="66684"/>
                  <a:pt x="422345" y="44459"/>
                </a:cubicBezTo>
                <a:cubicBezTo>
                  <a:pt x="384774" y="22234"/>
                  <a:pt x="353024" y="-520"/>
                  <a:pt x="279470" y="9"/>
                </a:cubicBezTo>
                <a:cubicBezTo>
                  <a:pt x="205916" y="538"/>
                  <a:pt x="4303" y="62980"/>
                  <a:pt x="70" y="6668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7" name="フリーフォーム 1466">
            <a:extLst>
              <a:ext uri="{FF2B5EF4-FFF2-40B4-BE49-F238E27FC236}">
                <a16:creationId xmlns:a16="http://schemas.microsoft.com/office/drawing/2014/main" id="{A3E4C475-ABD3-B7E6-A442-4FEAD8B22D58}"/>
              </a:ext>
            </a:extLst>
          </p:cNvPr>
          <p:cNvSpPr/>
          <p:nvPr/>
        </p:nvSpPr>
        <p:spPr>
          <a:xfrm>
            <a:off x="12115059" y="1805836"/>
            <a:ext cx="280440" cy="83485"/>
          </a:xfrm>
          <a:custGeom>
            <a:avLst/>
            <a:gdLst>
              <a:gd name="connsiteX0" fmla="*/ 741 w 280440"/>
              <a:gd name="connsiteY0" fmla="*/ 83289 h 83485"/>
              <a:gd name="connsiteX1" fmla="*/ 143616 w 280440"/>
              <a:gd name="connsiteY1" fmla="*/ 26139 h 83485"/>
              <a:gd name="connsiteX2" fmla="*/ 280141 w 280440"/>
              <a:gd name="connsiteY2" fmla="*/ 16614 h 83485"/>
              <a:gd name="connsiteX3" fmla="*/ 105516 w 280440"/>
              <a:gd name="connsiteY3" fmla="*/ 7089 h 83485"/>
              <a:gd name="connsiteX4" fmla="*/ 86466 w 280440"/>
              <a:gd name="connsiteY4" fmla="*/ 3914 h 83485"/>
              <a:gd name="connsiteX5" fmla="*/ 741 w 280440"/>
              <a:gd name="connsiteY5" fmla="*/ 83289 h 8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440" h="83485">
                <a:moveTo>
                  <a:pt x="741" y="83289"/>
                </a:moveTo>
                <a:cubicBezTo>
                  <a:pt x="10266" y="86993"/>
                  <a:pt x="97049" y="37251"/>
                  <a:pt x="143616" y="26139"/>
                </a:cubicBezTo>
                <a:cubicBezTo>
                  <a:pt x="190183" y="15027"/>
                  <a:pt x="286491" y="19789"/>
                  <a:pt x="280141" y="16614"/>
                </a:cubicBezTo>
                <a:cubicBezTo>
                  <a:pt x="273791" y="13439"/>
                  <a:pt x="137795" y="9206"/>
                  <a:pt x="105516" y="7089"/>
                </a:cubicBezTo>
                <a:cubicBezTo>
                  <a:pt x="73237" y="4972"/>
                  <a:pt x="96520" y="-5611"/>
                  <a:pt x="86466" y="3914"/>
                </a:cubicBezTo>
                <a:cubicBezTo>
                  <a:pt x="76412" y="13439"/>
                  <a:pt x="-8784" y="79585"/>
                  <a:pt x="741" y="8328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8" name="フリーフォーム 1467">
            <a:extLst>
              <a:ext uri="{FF2B5EF4-FFF2-40B4-BE49-F238E27FC236}">
                <a16:creationId xmlns:a16="http://schemas.microsoft.com/office/drawing/2014/main" id="{B1D048B8-7CBF-36BB-2BE6-86D07B408792}"/>
              </a:ext>
            </a:extLst>
          </p:cNvPr>
          <p:cNvSpPr/>
          <p:nvPr/>
        </p:nvSpPr>
        <p:spPr>
          <a:xfrm>
            <a:off x="11648522" y="1725698"/>
            <a:ext cx="904134" cy="354812"/>
          </a:xfrm>
          <a:custGeom>
            <a:avLst/>
            <a:gdLst>
              <a:gd name="connsiteX0" fmla="*/ 810178 w 904134"/>
              <a:gd name="connsiteY0" fmla="*/ 1502 h 354812"/>
              <a:gd name="connsiteX1" fmla="*/ 876853 w 904134"/>
              <a:gd name="connsiteY1" fmla="*/ 115802 h 354812"/>
              <a:gd name="connsiteX2" fmla="*/ 886378 w 904134"/>
              <a:gd name="connsiteY2" fmla="*/ 182477 h 354812"/>
              <a:gd name="connsiteX3" fmla="*/ 641903 w 904134"/>
              <a:gd name="connsiteY3" fmla="*/ 258677 h 354812"/>
              <a:gd name="connsiteX4" fmla="*/ 753028 w 904134"/>
              <a:gd name="connsiteY4" fmla="*/ 255502 h 354812"/>
              <a:gd name="connsiteX5" fmla="*/ 432353 w 904134"/>
              <a:gd name="connsiteY5" fmla="*/ 309477 h 354812"/>
              <a:gd name="connsiteX6" fmla="*/ 3728 w 904134"/>
              <a:gd name="connsiteY6" fmla="*/ 353927 h 354812"/>
              <a:gd name="connsiteX7" fmla="*/ 692703 w 904134"/>
              <a:gd name="connsiteY7" fmla="*/ 268202 h 354812"/>
              <a:gd name="connsiteX8" fmla="*/ 873678 w 904134"/>
              <a:gd name="connsiteY8" fmla="*/ 239627 h 354812"/>
              <a:gd name="connsiteX9" fmla="*/ 889553 w 904134"/>
              <a:gd name="connsiteY9" fmla="*/ 204702 h 354812"/>
              <a:gd name="connsiteX10" fmla="*/ 810178 w 904134"/>
              <a:gd name="connsiteY10" fmla="*/ 1502 h 35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04134" h="354812">
                <a:moveTo>
                  <a:pt x="810178" y="1502"/>
                </a:moveTo>
                <a:cubicBezTo>
                  <a:pt x="808061" y="-13315"/>
                  <a:pt x="864153" y="85640"/>
                  <a:pt x="876853" y="115802"/>
                </a:cubicBezTo>
                <a:cubicBezTo>
                  <a:pt x="889553" y="145965"/>
                  <a:pt x="925536" y="158665"/>
                  <a:pt x="886378" y="182477"/>
                </a:cubicBezTo>
                <a:cubicBezTo>
                  <a:pt x="847220" y="206290"/>
                  <a:pt x="664128" y="246506"/>
                  <a:pt x="641903" y="258677"/>
                </a:cubicBezTo>
                <a:cubicBezTo>
                  <a:pt x="619678" y="270848"/>
                  <a:pt x="787953" y="247035"/>
                  <a:pt x="753028" y="255502"/>
                </a:cubicBezTo>
                <a:cubicBezTo>
                  <a:pt x="718103" y="263969"/>
                  <a:pt x="557236" y="293073"/>
                  <a:pt x="432353" y="309477"/>
                </a:cubicBezTo>
                <a:cubicBezTo>
                  <a:pt x="307470" y="325881"/>
                  <a:pt x="-39664" y="360806"/>
                  <a:pt x="3728" y="353927"/>
                </a:cubicBezTo>
                <a:cubicBezTo>
                  <a:pt x="47120" y="347048"/>
                  <a:pt x="547712" y="287252"/>
                  <a:pt x="692703" y="268202"/>
                </a:cubicBezTo>
                <a:cubicBezTo>
                  <a:pt x="837694" y="249152"/>
                  <a:pt x="840870" y="250210"/>
                  <a:pt x="873678" y="239627"/>
                </a:cubicBezTo>
                <a:cubicBezTo>
                  <a:pt x="906486" y="229044"/>
                  <a:pt x="904899" y="245448"/>
                  <a:pt x="889553" y="204702"/>
                </a:cubicBezTo>
                <a:cubicBezTo>
                  <a:pt x="874207" y="163956"/>
                  <a:pt x="812295" y="16319"/>
                  <a:pt x="810178" y="150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9" name="フリーフォーム 1468">
            <a:extLst>
              <a:ext uri="{FF2B5EF4-FFF2-40B4-BE49-F238E27FC236}">
                <a16:creationId xmlns:a16="http://schemas.microsoft.com/office/drawing/2014/main" id="{A51DE475-2593-B0AD-36B6-EDA3A158DE7E}"/>
              </a:ext>
            </a:extLst>
          </p:cNvPr>
          <p:cNvSpPr/>
          <p:nvPr/>
        </p:nvSpPr>
        <p:spPr>
          <a:xfrm>
            <a:off x="11599541" y="2004314"/>
            <a:ext cx="719459" cy="55661"/>
          </a:xfrm>
          <a:custGeom>
            <a:avLst/>
            <a:gdLst>
              <a:gd name="connsiteX0" fmla="*/ 11434 w 719459"/>
              <a:gd name="connsiteY0" fmla="*/ 40386 h 55661"/>
              <a:gd name="connsiteX1" fmla="*/ 446409 w 719459"/>
              <a:gd name="connsiteY1" fmla="*/ 2286 h 55661"/>
              <a:gd name="connsiteX2" fmla="*/ 719459 w 719459"/>
              <a:gd name="connsiteY2" fmla="*/ 5461 h 55661"/>
              <a:gd name="connsiteX3" fmla="*/ 446409 w 719459"/>
              <a:gd name="connsiteY3" fmla="*/ 14986 h 55661"/>
              <a:gd name="connsiteX4" fmla="*/ 154309 w 719459"/>
              <a:gd name="connsiteY4" fmla="*/ 53086 h 55661"/>
              <a:gd name="connsiteX5" fmla="*/ 11434 w 719459"/>
              <a:gd name="connsiteY5" fmla="*/ 40386 h 55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9459" h="55661">
                <a:moveTo>
                  <a:pt x="11434" y="40386"/>
                </a:moveTo>
                <a:cubicBezTo>
                  <a:pt x="60117" y="31919"/>
                  <a:pt x="328405" y="8107"/>
                  <a:pt x="446409" y="2286"/>
                </a:cubicBezTo>
                <a:cubicBezTo>
                  <a:pt x="564413" y="-3535"/>
                  <a:pt x="719459" y="3344"/>
                  <a:pt x="719459" y="5461"/>
                </a:cubicBezTo>
                <a:cubicBezTo>
                  <a:pt x="719459" y="7578"/>
                  <a:pt x="540601" y="7049"/>
                  <a:pt x="446409" y="14986"/>
                </a:cubicBezTo>
                <a:cubicBezTo>
                  <a:pt x="352217" y="22923"/>
                  <a:pt x="227863" y="45148"/>
                  <a:pt x="154309" y="53086"/>
                </a:cubicBezTo>
                <a:cubicBezTo>
                  <a:pt x="80755" y="61024"/>
                  <a:pt x="-37249" y="48853"/>
                  <a:pt x="11434" y="4038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0" name="フリーフォーム 1469">
            <a:extLst>
              <a:ext uri="{FF2B5EF4-FFF2-40B4-BE49-F238E27FC236}">
                <a16:creationId xmlns:a16="http://schemas.microsoft.com/office/drawing/2014/main" id="{D90AD165-2351-6109-C477-EB924A470BD8}"/>
              </a:ext>
            </a:extLst>
          </p:cNvPr>
          <p:cNvSpPr/>
          <p:nvPr/>
        </p:nvSpPr>
        <p:spPr>
          <a:xfrm>
            <a:off x="11009869" y="1917546"/>
            <a:ext cx="155167" cy="394099"/>
          </a:xfrm>
          <a:custGeom>
            <a:avLst/>
            <a:gdLst>
              <a:gd name="connsiteX0" fmla="*/ 153431 w 155167"/>
              <a:gd name="connsiteY0" fmla="*/ 154 h 394099"/>
              <a:gd name="connsiteX1" fmla="*/ 83581 w 155167"/>
              <a:gd name="connsiteY1" fmla="*/ 177954 h 394099"/>
              <a:gd name="connsiteX2" fmla="*/ 51831 w 155167"/>
              <a:gd name="connsiteY2" fmla="*/ 327179 h 394099"/>
              <a:gd name="connsiteX3" fmla="*/ 42306 w 155167"/>
              <a:gd name="connsiteY3" fmla="*/ 276379 h 394099"/>
              <a:gd name="connsiteX4" fmla="*/ 26431 w 155167"/>
              <a:gd name="connsiteY4" fmla="*/ 390679 h 394099"/>
              <a:gd name="connsiteX5" fmla="*/ 64531 w 155167"/>
              <a:gd name="connsiteY5" fmla="*/ 120804 h 394099"/>
              <a:gd name="connsiteX6" fmla="*/ 61356 w 155167"/>
              <a:gd name="connsiteY6" fmla="*/ 101754 h 394099"/>
              <a:gd name="connsiteX7" fmla="*/ 4206 w 155167"/>
              <a:gd name="connsiteY7" fmla="*/ 146204 h 394099"/>
              <a:gd name="connsiteX8" fmla="*/ 153431 w 155167"/>
              <a:gd name="connsiteY8" fmla="*/ 154 h 394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167" h="394099">
                <a:moveTo>
                  <a:pt x="153431" y="154"/>
                </a:moveTo>
                <a:cubicBezTo>
                  <a:pt x="166660" y="5446"/>
                  <a:pt x="100514" y="123450"/>
                  <a:pt x="83581" y="177954"/>
                </a:cubicBezTo>
                <a:cubicBezTo>
                  <a:pt x="66648" y="232458"/>
                  <a:pt x="58710" y="310775"/>
                  <a:pt x="51831" y="327179"/>
                </a:cubicBezTo>
                <a:cubicBezTo>
                  <a:pt x="44952" y="343583"/>
                  <a:pt x="46539" y="265796"/>
                  <a:pt x="42306" y="276379"/>
                </a:cubicBezTo>
                <a:cubicBezTo>
                  <a:pt x="38073" y="286962"/>
                  <a:pt x="22727" y="416608"/>
                  <a:pt x="26431" y="390679"/>
                </a:cubicBezTo>
                <a:cubicBezTo>
                  <a:pt x="30135" y="364750"/>
                  <a:pt x="64531" y="120804"/>
                  <a:pt x="64531" y="120804"/>
                </a:cubicBezTo>
                <a:cubicBezTo>
                  <a:pt x="70352" y="72650"/>
                  <a:pt x="71410" y="97521"/>
                  <a:pt x="61356" y="101754"/>
                </a:cubicBezTo>
                <a:cubicBezTo>
                  <a:pt x="51302" y="105987"/>
                  <a:pt x="-17490" y="165254"/>
                  <a:pt x="4206" y="146204"/>
                </a:cubicBezTo>
                <a:cubicBezTo>
                  <a:pt x="25902" y="127154"/>
                  <a:pt x="140202" y="-5138"/>
                  <a:pt x="153431" y="15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1" name="フリーフォーム 1470">
            <a:extLst>
              <a:ext uri="{FF2B5EF4-FFF2-40B4-BE49-F238E27FC236}">
                <a16:creationId xmlns:a16="http://schemas.microsoft.com/office/drawing/2014/main" id="{9573F106-0F99-C842-BB52-74EFF15841F5}"/>
              </a:ext>
            </a:extLst>
          </p:cNvPr>
          <p:cNvSpPr/>
          <p:nvPr/>
        </p:nvSpPr>
        <p:spPr>
          <a:xfrm>
            <a:off x="11070966" y="1920301"/>
            <a:ext cx="406659" cy="356488"/>
          </a:xfrm>
          <a:custGeom>
            <a:avLst/>
            <a:gdLst>
              <a:gd name="connsiteX0" fmla="*/ 406659 w 406659"/>
              <a:gd name="connsiteY0" fmla="*/ 574 h 356488"/>
              <a:gd name="connsiteX1" fmla="*/ 184409 w 406659"/>
              <a:gd name="connsiteY1" fmla="*/ 67249 h 356488"/>
              <a:gd name="connsiteX2" fmla="*/ 114559 w 406659"/>
              <a:gd name="connsiteY2" fmla="*/ 314899 h 356488"/>
              <a:gd name="connsiteX3" fmla="*/ 146309 w 406659"/>
              <a:gd name="connsiteY3" fmla="*/ 260924 h 356488"/>
              <a:gd name="connsiteX4" fmla="*/ 143134 w 406659"/>
              <a:gd name="connsiteY4" fmla="*/ 324424 h 356488"/>
              <a:gd name="connsiteX5" fmla="*/ 225684 w 406659"/>
              <a:gd name="connsiteY5" fmla="*/ 279974 h 356488"/>
              <a:gd name="connsiteX6" fmla="*/ 117734 w 406659"/>
              <a:gd name="connsiteY6" fmla="*/ 356174 h 356488"/>
              <a:gd name="connsiteX7" fmla="*/ 108209 w 406659"/>
              <a:gd name="connsiteY7" fmla="*/ 245049 h 356488"/>
              <a:gd name="connsiteX8" fmla="*/ 54234 w 406659"/>
              <a:gd name="connsiteY8" fmla="*/ 229174 h 356488"/>
              <a:gd name="connsiteX9" fmla="*/ 3434 w 406659"/>
              <a:gd name="connsiteY9" fmla="*/ 286324 h 356488"/>
              <a:gd name="connsiteX10" fmla="*/ 155834 w 406659"/>
              <a:gd name="connsiteY10" fmla="*/ 73599 h 356488"/>
              <a:gd name="connsiteX11" fmla="*/ 184409 w 406659"/>
              <a:gd name="connsiteY11" fmla="*/ 35499 h 356488"/>
              <a:gd name="connsiteX12" fmla="*/ 406659 w 406659"/>
              <a:gd name="connsiteY12" fmla="*/ 574 h 3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6659" h="356488">
                <a:moveTo>
                  <a:pt x="406659" y="574"/>
                </a:moveTo>
                <a:cubicBezTo>
                  <a:pt x="406659" y="5866"/>
                  <a:pt x="233092" y="14862"/>
                  <a:pt x="184409" y="67249"/>
                </a:cubicBezTo>
                <a:cubicBezTo>
                  <a:pt x="135726" y="119636"/>
                  <a:pt x="120909" y="282620"/>
                  <a:pt x="114559" y="314899"/>
                </a:cubicBezTo>
                <a:cubicBezTo>
                  <a:pt x="108209" y="347178"/>
                  <a:pt x="141547" y="259337"/>
                  <a:pt x="146309" y="260924"/>
                </a:cubicBezTo>
                <a:cubicBezTo>
                  <a:pt x="151071" y="262511"/>
                  <a:pt x="129905" y="321249"/>
                  <a:pt x="143134" y="324424"/>
                </a:cubicBezTo>
                <a:cubicBezTo>
                  <a:pt x="156363" y="327599"/>
                  <a:pt x="229917" y="274682"/>
                  <a:pt x="225684" y="279974"/>
                </a:cubicBezTo>
                <a:cubicBezTo>
                  <a:pt x="221451" y="285266"/>
                  <a:pt x="137313" y="361995"/>
                  <a:pt x="117734" y="356174"/>
                </a:cubicBezTo>
                <a:cubicBezTo>
                  <a:pt x="98155" y="350353"/>
                  <a:pt x="118792" y="266216"/>
                  <a:pt x="108209" y="245049"/>
                </a:cubicBezTo>
                <a:cubicBezTo>
                  <a:pt x="97626" y="223882"/>
                  <a:pt x="71696" y="222295"/>
                  <a:pt x="54234" y="229174"/>
                </a:cubicBezTo>
                <a:cubicBezTo>
                  <a:pt x="36772" y="236053"/>
                  <a:pt x="-13499" y="312253"/>
                  <a:pt x="3434" y="286324"/>
                </a:cubicBezTo>
                <a:cubicBezTo>
                  <a:pt x="20367" y="260395"/>
                  <a:pt x="125671" y="115403"/>
                  <a:pt x="155834" y="73599"/>
                </a:cubicBezTo>
                <a:cubicBezTo>
                  <a:pt x="185996" y="31795"/>
                  <a:pt x="138901" y="42907"/>
                  <a:pt x="184409" y="35499"/>
                </a:cubicBezTo>
                <a:cubicBezTo>
                  <a:pt x="229917" y="28091"/>
                  <a:pt x="406659" y="-4718"/>
                  <a:pt x="406659" y="57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2" name="フリーフォーム 1471">
            <a:extLst>
              <a:ext uri="{FF2B5EF4-FFF2-40B4-BE49-F238E27FC236}">
                <a16:creationId xmlns:a16="http://schemas.microsoft.com/office/drawing/2014/main" id="{1E77B7AA-7591-36A5-AF96-2744F8691FBE}"/>
              </a:ext>
            </a:extLst>
          </p:cNvPr>
          <p:cNvSpPr/>
          <p:nvPr/>
        </p:nvSpPr>
        <p:spPr>
          <a:xfrm>
            <a:off x="11195050" y="2054304"/>
            <a:ext cx="540549" cy="228835"/>
          </a:xfrm>
          <a:custGeom>
            <a:avLst/>
            <a:gdLst>
              <a:gd name="connsiteX0" fmla="*/ 0 w 540549"/>
              <a:gd name="connsiteY0" fmla="*/ 228521 h 228835"/>
              <a:gd name="connsiteX1" fmla="*/ 361950 w 540549"/>
              <a:gd name="connsiteY1" fmla="*/ 72946 h 228835"/>
              <a:gd name="connsiteX2" fmla="*/ 539750 w 540549"/>
              <a:gd name="connsiteY2" fmla="*/ 3096 h 228835"/>
              <a:gd name="connsiteX3" fmla="*/ 422275 w 540549"/>
              <a:gd name="connsiteY3" fmla="*/ 12621 h 228835"/>
              <a:gd name="connsiteX4" fmla="*/ 298450 w 540549"/>
              <a:gd name="connsiteY4" fmla="*/ 15796 h 228835"/>
              <a:gd name="connsiteX5" fmla="*/ 358775 w 540549"/>
              <a:gd name="connsiteY5" fmla="*/ 28496 h 228835"/>
              <a:gd name="connsiteX6" fmla="*/ 0 w 540549"/>
              <a:gd name="connsiteY6" fmla="*/ 228521 h 22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0549" h="228835">
                <a:moveTo>
                  <a:pt x="0" y="228521"/>
                </a:moveTo>
                <a:cubicBezTo>
                  <a:pt x="529" y="235929"/>
                  <a:pt x="271992" y="110517"/>
                  <a:pt x="361950" y="72946"/>
                </a:cubicBezTo>
                <a:cubicBezTo>
                  <a:pt x="451908" y="35375"/>
                  <a:pt x="529696" y="13150"/>
                  <a:pt x="539750" y="3096"/>
                </a:cubicBezTo>
                <a:cubicBezTo>
                  <a:pt x="549804" y="-6958"/>
                  <a:pt x="462492" y="10504"/>
                  <a:pt x="422275" y="12621"/>
                </a:cubicBezTo>
                <a:cubicBezTo>
                  <a:pt x="382058" y="14738"/>
                  <a:pt x="309033" y="13150"/>
                  <a:pt x="298450" y="15796"/>
                </a:cubicBezTo>
                <a:cubicBezTo>
                  <a:pt x="287867" y="18442"/>
                  <a:pt x="407458" y="-6958"/>
                  <a:pt x="358775" y="28496"/>
                </a:cubicBezTo>
                <a:cubicBezTo>
                  <a:pt x="310092" y="63950"/>
                  <a:pt x="-529" y="221113"/>
                  <a:pt x="0" y="22852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3" name="フリーフォーム 1472">
            <a:extLst>
              <a:ext uri="{FF2B5EF4-FFF2-40B4-BE49-F238E27FC236}">
                <a16:creationId xmlns:a16="http://schemas.microsoft.com/office/drawing/2014/main" id="{F1E7CDA9-2DC4-CAD1-23DA-B8C2534F74C8}"/>
              </a:ext>
            </a:extLst>
          </p:cNvPr>
          <p:cNvSpPr/>
          <p:nvPr/>
        </p:nvSpPr>
        <p:spPr>
          <a:xfrm>
            <a:off x="11131300" y="2041868"/>
            <a:ext cx="458441" cy="206054"/>
          </a:xfrm>
          <a:custGeom>
            <a:avLst/>
            <a:gdLst>
              <a:gd name="connsiteX0" fmla="*/ 250 w 458441"/>
              <a:gd name="connsiteY0" fmla="*/ 206032 h 206054"/>
              <a:gd name="connsiteX1" fmla="*/ 222500 w 458441"/>
              <a:gd name="connsiteY1" fmla="*/ 28232 h 206054"/>
              <a:gd name="connsiteX2" fmla="*/ 457450 w 458441"/>
              <a:gd name="connsiteY2" fmla="*/ 2832 h 206054"/>
              <a:gd name="connsiteX3" fmla="*/ 301875 w 458441"/>
              <a:gd name="connsiteY3" fmla="*/ 15532 h 206054"/>
              <a:gd name="connsiteX4" fmla="*/ 181225 w 458441"/>
              <a:gd name="connsiteY4" fmla="*/ 15532 h 206054"/>
              <a:gd name="connsiteX5" fmla="*/ 250 w 458441"/>
              <a:gd name="connsiteY5" fmla="*/ 206032 h 206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441" h="206054">
                <a:moveTo>
                  <a:pt x="250" y="206032"/>
                </a:moveTo>
                <a:cubicBezTo>
                  <a:pt x="7129" y="208149"/>
                  <a:pt x="146300" y="62099"/>
                  <a:pt x="222500" y="28232"/>
                </a:cubicBezTo>
                <a:cubicBezTo>
                  <a:pt x="298700" y="-5635"/>
                  <a:pt x="444221" y="4949"/>
                  <a:pt x="457450" y="2832"/>
                </a:cubicBezTo>
                <a:cubicBezTo>
                  <a:pt x="470679" y="715"/>
                  <a:pt x="347912" y="13415"/>
                  <a:pt x="301875" y="15532"/>
                </a:cubicBezTo>
                <a:cubicBezTo>
                  <a:pt x="255838" y="17649"/>
                  <a:pt x="232554" y="-20451"/>
                  <a:pt x="181225" y="15532"/>
                </a:cubicBezTo>
                <a:cubicBezTo>
                  <a:pt x="129896" y="51515"/>
                  <a:pt x="-6629" y="203915"/>
                  <a:pt x="250" y="20603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4" name="フリーフォーム 1473">
            <a:extLst>
              <a:ext uri="{FF2B5EF4-FFF2-40B4-BE49-F238E27FC236}">
                <a16:creationId xmlns:a16="http://schemas.microsoft.com/office/drawing/2014/main" id="{6F6B3969-8965-9A3F-2D25-C08A8D3BB6FE}"/>
              </a:ext>
            </a:extLst>
          </p:cNvPr>
          <p:cNvSpPr/>
          <p:nvPr/>
        </p:nvSpPr>
        <p:spPr>
          <a:xfrm>
            <a:off x="11362486" y="1827390"/>
            <a:ext cx="713301" cy="68488"/>
          </a:xfrm>
          <a:custGeom>
            <a:avLst/>
            <a:gdLst>
              <a:gd name="connsiteX0" fmla="*/ 839 w 713301"/>
              <a:gd name="connsiteY0" fmla="*/ 68085 h 68488"/>
              <a:gd name="connsiteX1" fmla="*/ 562814 w 713301"/>
              <a:gd name="connsiteY1" fmla="*/ 4585 h 68488"/>
              <a:gd name="connsiteX2" fmla="*/ 708864 w 713301"/>
              <a:gd name="connsiteY2" fmla="*/ 7760 h 68488"/>
              <a:gd name="connsiteX3" fmla="*/ 442164 w 713301"/>
              <a:gd name="connsiteY3" fmla="*/ 29985 h 68488"/>
              <a:gd name="connsiteX4" fmla="*/ 839 w 713301"/>
              <a:gd name="connsiteY4" fmla="*/ 68085 h 6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301" h="68488">
                <a:moveTo>
                  <a:pt x="839" y="68085"/>
                </a:moveTo>
                <a:cubicBezTo>
                  <a:pt x="20947" y="63852"/>
                  <a:pt x="444810" y="14639"/>
                  <a:pt x="562814" y="4585"/>
                </a:cubicBezTo>
                <a:cubicBezTo>
                  <a:pt x="680818" y="-5469"/>
                  <a:pt x="728972" y="3527"/>
                  <a:pt x="708864" y="7760"/>
                </a:cubicBezTo>
                <a:cubicBezTo>
                  <a:pt x="688756" y="11993"/>
                  <a:pt x="556993" y="17814"/>
                  <a:pt x="442164" y="29985"/>
                </a:cubicBezTo>
                <a:cubicBezTo>
                  <a:pt x="327335" y="42156"/>
                  <a:pt x="-19269" y="72318"/>
                  <a:pt x="839" y="6808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5" name="フリーフォーム 1474">
            <a:extLst>
              <a:ext uri="{FF2B5EF4-FFF2-40B4-BE49-F238E27FC236}">
                <a16:creationId xmlns:a16="http://schemas.microsoft.com/office/drawing/2014/main" id="{7A199849-1825-61A8-788D-3010D4F57F2D}"/>
              </a:ext>
            </a:extLst>
          </p:cNvPr>
          <p:cNvSpPr/>
          <p:nvPr/>
        </p:nvSpPr>
        <p:spPr>
          <a:xfrm>
            <a:off x="11785276" y="1873107"/>
            <a:ext cx="60710" cy="112209"/>
          </a:xfrm>
          <a:custGeom>
            <a:avLst/>
            <a:gdLst>
              <a:gd name="connsiteX0" fmla="*/ 324 w 60710"/>
              <a:gd name="connsiteY0" fmla="*/ 143 h 112209"/>
              <a:gd name="connsiteX1" fmla="*/ 22549 w 60710"/>
              <a:gd name="connsiteY1" fmla="*/ 82693 h 112209"/>
              <a:gd name="connsiteX2" fmla="*/ 60649 w 60710"/>
              <a:gd name="connsiteY2" fmla="*/ 101743 h 112209"/>
              <a:gd name="connsiteX3" fmla="*/ 13024 w 60710"/>
              <a:gd name="connsiteY3" fmla="*/ 104918 h 112209"/>
              <a:gd name="connsiteX4" fmla="*/ 324 w 60710"/>
              <a:gd name="connsiteY4" fmla="*/ 143 h 112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710" h="112209">
                <a:moveTo>
                  <a:pt x="324" y="143"/>
                </a:moveTo>
                <a:cubicBezTo>
                  <a:pt x="1911" y="-3561"/>
                  <a:pt x="12495" y="65760"/>
                  <a:pt x="22549" y="82693"/>
                </a:cubicBezTo>
                <a:cubicBezTo>
                  <a:pt x="32603" y="99626"/>
                  <a:pt x="62236" y="98039"/>
                  <a:pt x="60649" y="101743"/>
                </a:cubicBezTo>
                <a:cubicBezTo>
                  <a:pt x="59062" y="105447"/>
                  <a:pt x="23078" y="121322"/>
                  <a:pt x="13024" y="104918"/>
                </a:cubicBezTo>
                <a:cubicBezTo>
                  <a:pt x="2970" y="88514"/>
                  <a:pt x="-1263" y="3847"/>
                  <a:pt x="324" y="14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6" name="フリーフォーム 1475">
            <a:extLst>
              <a:ext uri="{FF2B5EF4-FFF2-40B4-BE49-F238E27FC236}">
                <a16:creationId xmlns:a16="http://schemas.microsoft.com/office/drawing/2014/main" id="{B3B849A7-B501-6DCF-8983-113F6ECDC2F1}"/>
              </a:ext>
            </a:extLst>
          </p:cNvPr>
          <p:cNvSpPr/>
          <p:nvPr/>
        </p:nvSpPr>
        <p:spPr>
          <a:xfrm>
            <a:off x="11298848" y="1834171"/>
            <a:ext cx="1173884" cy="220054"/>
          </a:xfrm>
          <a:custGeom>
            <a:avLst/>
            <a:gdLst>
              <a:gd name="connsiteX0" fmla="*/ 4152 w 1173884"/>
              <a:gd name="connsiteY0" fmla="*/ 220054 h 220054"/>
              <a:gd name="connsiteX1" fmla="*/ 718527 w 1173884"/>
              <a:gd name="connsiteY1" fmla="*/ 143854 h 220054"/>
              <a:gd name="connsiteX2" fmla="*/ 721702 w 1173884"/>
              <a:gd name="connsiteY2" fmla="*/ 134329 h 220054"/>
              <a:gd name="connsiteX3" fmla="*/ 791552 w 1173884"/>
              <a:gd name="connsiteY3" fmla="*/ 115279 h 220054"/>
              <a:gd name="connsiteX4" fmla="*/ 782027 w 1173884"/>
              <a:gd name="connsiteY4" fmla="*/ 979 h 220054"/>
              <a:gd name="connsiteX5" fmla="*/ 902677 w 1173884"/>
              <a:gd name="connsiteY5" fmla="*/ 61304 h 220054"/>
              <a:gd name="connsiteX6" fmla="*/ 943952 w 1173884"/>
              <a:gd name="connsiteY6" fmla="*/ 83529 h 220054"/>
              <a:gd name="connsiteX7" fmla="*/ 921727 w 1173884"/>
              <a:gd name="connsiteY7" fmla="*/ 89879 h 220054"/>
              <a:gd name="connsiteX8" fmla="*/ 1172552 w 1173884"/>
              <a:gd name="connsiteY8" fmla="*/ 45429 h 220054"/>
              <a:gd name="connsiteX9" fmla="*/ 1001102 w 1173884"/>
              <a:gd name="connsiteY9" fmla="*/ 99404 h 220054"/>
              <a:gd name="connsiteX10" fmla="*/ 588352 w 1173884"/>
              <a:gd name="connsiteY10" fmla="*/ 124804 h 220054"/>
              <a:gd name="connsiteX11" fmla="*/ 547077 w 1173884"/>
              <a:gd name="connsiteY11" fmla="*/ 115279 h 220054"/>
              <a:gd name="connsiteX12" fmla="*/ 429602 w 1173884"/>
              <a:gd name="connsiteY12" fmla="*/ 143854 h 220054"/>
              <a:gd name="connsiteX13" fmla="*/ 4152 w 1173884"/>
              <a:gd name="connsiteY13" fmla="*/ 220054 h 22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73884" h="220054">
                <a:moveTo>
                  <a:pt x="4152" y="220054"/>
                </a:moveTo>
                <a:cubicBezTo>
                  <a:pt x="52306" y="220054"/>
                  <a:pt x="598935" y="158141"/>
                  <a:pt x="718527" y="143854"/>
                </a:cubicBezTo>
                <a:cubicBezTo>
                  <a:pt x="838119" y="129567"/>
                  <a:pt x="709531" y="139091"/>
                  <a:pt x="721702" y="134329"/>
                </a:cubicBezTo>
                <a:cubicBezTo>
                  <a:pt x="733873" y="129567"/>
                  <a:pt x="781498" y="137504"/>
                  <a:pt x="791552" y="115279"/>
                </a:cubicBezTo>
                <a:cubicBezTo>
                  <a:pt x="801606" y="93054"/>
                  <a:pt x="763506" y="9975"/>
                  <a:pt x="782027" y="979"/>
                </a:cubicBezTo>
                <a:cubicBezTo>
                  <a:pt x="800548" y="-8017"/>
                  <a:pt x="875690" y="47546"/>
                  <a:pt x="902677" y="61304"/>
                </a:cubicBezTo>
                <a:cubicBezTo>
                  <a:pt x="929665" y="75062"/>
                  <a:pt x="940777" y="78767"/>
                  <a:pt x="943952" y="83529"/>
                </a:cubicBezTo>
                <a:cubicBezTo>
                  <a:pt x="947127" y="88291"/>
                  <a:pt x="883627" y="96229"/>
                  <a:pt x="921727" y="89879"/>
                </a:cubicBezTo>
                <a:cubicBezTo>
                  <a:pt x="959827" y="83529"/>
                  <a:pt x="1159323" y="43842"/>
                  <a:pt x="1172552" y="45429"/>
                </a:cubicBezTo>
                <a:cubicBezTo>
                  <a:pt x="1185781" y="47016"/>
                  <a:pt x="1098469" y="86175"/>
                  <a:pt x="1001102" y="99404"/>
                </a:cubicBezTo>
                <a:cubicBezTo>
                  <a:pt x="903735" y="112633"/>
                  <a:pt x="664023" y="122158"/>
                  <a:pt x="588352" y="124804"/>
                </a:cubicBezTo>
                <a:cubicBezTo>
                  <a:pt x="512681" y="127450"/>
                  <a:pt x="573535" y="112104"/>
                  <a:pt x="547077" y="115279"/>
                </a:cubicBezTo>
                <a:cubicBezTo>
                  <a:pt x="520619" y="118454"/>
                  <a:pt x="518502" y="125862"/>
                  <a:pt x="429602" y="143854"/>
                </a:cubicBezTo>
                <a:cubicBezTo>
                  <a:pt x="340702" y="161846"/>
                  <a:pt x="-44002" y="220054"/>
                  <a:pt x="4152" y="22005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7" name="フリーフォーム 1476">
            <a:extLst>
              <a:ext uri="{FF2B5EF4-FFF2-40B4-BE49-F238E27FC236}">
                <a16:creationId xmlns:a16="http://schemas.microsoft.com/office/drawing/2014/main" id="{53DB255B-A59A-D72F-5A6A-5ED53D25CC51}"/>
              </a:ext>
            </a:extLst>
          </p:cNvPr>
          <p:cNvSpPr/>
          <p:nvPr/>
        </p:nvSpPr>
        <p:spPr>
          <a:xfrm>
            <a:off x="11517653" y="2191362"/>
            <a:ext cx="191697" cy="415348"/>
          </a:xfrm>
          <a:custGeom>
            <a:avLst/>
            <a:gdLst>
              <a:gd name="connsiteX0" fmla="*/ 1247 w 191697"/>
              <a:gd name="connsiteY0" fmla="*/ 2563 h 415348"/>
              <a:gd name="connsiteX1" fmla="*/ 159997 w 191697"/>
              <a:gd name="connsiteY1" fmla="*/ 240688 h 415348"/>
              <a:gd name="connsiteX2" fmla="*/ 128247 w 191697"/>
              <a:gd name="connsiteY2" fmla="*/ 326413 h 415348"/>
              <a:gd name="connsiteX3" fmla="*/ 29822 w 191697"/>
              <a:gd name="connsiteY3" fmla="*/ 415313 h 415348"/>
              <a:gd name="connsiteX4" fmla="*/ 169522 w 191697"/>
              <a:gd name="connsiteY4" fmla="*/ 335938 h 415348"/>
              <a:gd name="connsiteX5" fmla="*/ 182222 w 191697"/>
              <a:gd name="connsiteY5" fmla="*/ 237513 h 415348"/>
              <a:gd name="connsiteX6" fmla="*/ 77447 w 191697"/>
              <a:gd name="connsiteY6" fmla="*/ 78763 h 415348"/>
              <a:gd name="connsiteX7" fmla="*/ 86972 w 191697"/>
              <a:gd name="connsiteY7" fmla="*/ 113688 h 415348"/>
              <a:gd name="connsiteX8" fmla="*/ 1247 w 191697"/>
              <a:gd name="connsiteY8" fmla="*/ 2563 h 415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697" h="415348">
                <a:moveTo>
                  <a:pt x="1247" y="2563"/>
                </a:moveTo>
                <a:cubicBezTo>
                  <a:pt x="13418" y="23730"/>
                  <a:pt x="138830" y="186713"/>
                  <a:pt x="159997" y="240688"/>
                </a:cubicBezTo>
                <a:cubicBezTo>
                  <a:pt x="181164" y="294663"/>
                  <a:pt x="149943" y="297309"/>
                  <a:pt x="128247" y="326413"/>
                </a:cubicBezTo>
                <a:cubicBezTo>
                  <a:pt x="106551" y="355517"/>
                  <a:pt x="22943" y="413726"/>
                  <a:pt x="29822" y="415313"/>
                </a:cubicBezTo>
                <a:cubicBezTo>
                  <a:pt x="36701" y="416900"/>
                  <a:pt x="144122" y="365571"/>
                  <a:pt x="169522" y="335938"/>
                </a:cubicBezTo>
                <a:cubicBezTo>
                  <a:pt x="194922" y="306305"/>
                  <a:pt x="197568" y="280376"/>
                  <a:pt x="182222" y="237513"/>
                </a:cubicBezTo>
                <a:cubicBezTo>
                  <a:pt x="166876" y="194650"/>
                  <a:pt x="93322" y="99401"/>
                  <a:pt x="77447" y="78763"/>
                </a:cubicBezTo>
                <a:cubicBezTo>
                  <a:pt x="61572" y="58126"/>
                  <a:pt x="104434" y="129563"/>
                  <a:pt x="86972" y="113688"/>
                </a:cubicBezTo>
                <a:cubicBezTo>
                  <a:pt x="69510" y="97813"/>
                  <a:pt x="-10924" y="-18604"/>
                  <a:pt x="1247" y="256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8" name="フリーフォーム 1477">
            <a:extLst>
              <a:ext uri="{FF2B5EF4-FFF2-40B4-BE49-F238E27FC236}">
                <a16:creationId xmlns:a16="http://schemas.microsoft.com/office/drawing/2014/main" id="{90E17648-4E9C-7D6A-214D-AA6E578E7B80}"/>
              </a:ext>
            </a:extLst>
          </p:cNvPr>
          <p:cNvSpPr/>
          <p:nvPr/>
        </p:nvSpPr>
        <p:spPr>
          <a:xfrm>
            <a:off x="11458519" y="2162175"/>
            <a:ext cx="165823" cy="279536"/>
          </a:xfrm>
          <a:custGeom>
            <a:avLst/>
            <a:gdLst>
              <a:gd name="connsiteX0" fmla="*/ 6406 w 165823"/>
              <a:gd name="connsiteY0" fmla="*/ 63500 h 279536"/>
              <a:gd name="connsiteX1" fmla="*/ 117531 w 165823"/>
              <a:gd name="connsiteY1" fmla="*/ 212725 h 279536"/>
              <a:gd name="connsiteX2" fmla="*/ 165156 w 165823"/>
              <a:gd name="connsiteY2" fmla="*/ 234950 h 279536"/>
              <a:gd name="connsiteX3" fmla="*/ 92131 w 165823"/>
              <a:gd name="connsiteY3" fmla="*/ 238125 h 279536"/>
              <a:gd name="connsiteX4" fmla="*/ 34981 w 165823"/>
              <a:gd name="connsiteY4" fmla="*/ 279400 h 279536"/>
              <a:gd name="connsiteX5" fmla="*/ 152456 w 165823"/>
              <a:gd name="connsiteY5" fmla="*/ 222250 h 279536"/>
              <a:gd name="connsiteX6" fmla="*/ 146106 w 165823"/>
              <a:gd name="connsiteY6" fmla="*/ 190500 h 279536"/>
              <a:gd name="connsiteX7" fmla="*/ 56 w 165823"/>
              <a:gd name="connsiteY7" fmla="*/ 0 h 279536"/>
              <a:gd name="connsiteX8" fmla="*/ 127056 w 165823"/>
              <a:gd name="connsiteY8" fmla="*/ 190500 h 279536"/>
              <a:gd name="connsiteX9" fmla="*/ 6406 w 165823"/>
              <a:gd name="connsiteY9" fmla="*/ 63500 h 2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5823" h="279536">
                <a:moveTo>
                  <a:pt x="6406" y="63500"/>
                </a:moveTo>
                <a:cubicBezTo>
                  <a:pt x="4819" y="67204"/>
                  <a:pt x="91073" y="184150"/>
                  <a:pt x="117531" y="212725"/>
                </a:cubicBezTo>
                <a:cubicBezTo>
                  <a:pt x="143989" y="241300"/>
                  <a:pt x="169389" y="230717"/>
                  <a:pt x="165156" y="234950"/>
                </a:cubicBezTo>
                <a:cubicBezTo>
                  <a:pt x="160923" y="239183"/>
                  <a:pt x="113827" y="230717"/>
                  <a:pt x="92131" y="238125"/>
                </a:cubicBezTo>
                <a:cubicBezTo>
                  <a:pt x="70435" y="245533"/>
                  <a:pt x="24927" y="282046"/>
                  <a:pt x="34981" y="279400"/>
                </a:cubicBezTo>
                <a:cubicBezTo>
                  <a:pt x="45035" y="276754"/>
                  <a:pt x="133935" y="237067"/>
                  <a:pt x="152456" y="222250"/>
                </a:cubicBezTo>
                <a:cubicBezTo>
                  <a:pt x="170977" y="207433"/>
                  <a:pt x="171506" y="227542"/>
                  <a:pt x="146106" y="190500"/>
                </a:cubicBezTo>
                <a:cubicBezTo>
                  <a:pt x="120706" y="153458"/>
                  <a:pt x="3231" y="0"/>
                  <a:pt x="56" y="0"/>
                </a:cubicBezTo>
                <a:cubicBezTo>
                  <a:pt x="-3119" y="0"/>
                  <a:pt x="127585" y="180446"/>
                  <a:pt x="127056" y="190500"/>
                </a:cubicBezTo>
                <a:cubicBezTo>
                  <a:pt x="126527" y="200554"/>
                  <a:pt x="7993" y="59796"/>
                  <a:pt x="6406" y="6350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9" name="フリーフォーム 1478">
            <a:extLst>
              <a:ext uri="{FF2B5EF4-FFF2-40B4-BE49-F238E27FC236}">
                <a16:creationId xmlns:a16="http://schemas.microsoft.com/office/drawing/2014/main" id="{C0E162E8-E73D-D44D-CD4D-2171DDBD2D0E}"/>
              </a:ext>
            </a:extLst>
          </p:cNvPr>
          <p:cNvSpPr/>
          <p:nvPr/>
        </p:nvSpPr>
        <p:spPr>
          <a:xfrm>
            <a:off x="10760926" y="2552643"/>
            <a:ext cx="304314" cy="301692"/>
          </a:xfrm>
          <a:custGeom>
            <a:avLst/>
            <a:gdLst>
              <a:gd name="connsiteX0" fmla="*/ 303949 w 304314"/>
              <a:gd name="connsiteY0" fmla="*/ 57 h 301692"/>
              <a:gd name="connsiteX1" fmla="*/ 84874 w 304314"/>
              <a:gd name="connsiteY1" fmla="*/ 57207 h 301692"/>
              <a:gd name="connsiteX2" fmla="*/ 2324 w 304314"/>
              <a:gd name="connsiteY2" fmla="*/ 161982 h 301692"/>
              <a:gd name="connsiteX3" fmla="*/ 24549 w 304314"/>
              <a:gd name="connsiteY3" fmla="*/ 152457 h 301692"/>
              <a:gd name="connsiteX4" fmla="*/ 43599 w 304314"/>
              <a:gd name="connsiteY4" fmla="*/ 257232 h 301692"/>
              <a:gd name="connsiteX5" fmla="*/ 78524 w 304314"/>
              <a:gd name="connsiteY5" fmla="*/ 301682 h 301692"/>
              <a:gd name="connsiteX6" fmla="*/ 65824 w 304314"/>
              <a:gd name="connsiteY6" fmla="*/ 254057 h 301692"/>
              <a:gd name="connsiteX7" fmla="*/ 40424 w 304314"/>
              <a:gd name="connsiteY7" fmla="*/ 123882 h 301692"/>
              <a:gd name="connsiteX8" fmla="*/ 72174 w 304314"/>
              <a:gd name="connsiteY8" fmla="*/ 85782 h 301692"/>
              <a:gd name="connsiteX9" fmla="*/ 135674 w 304314"/>
              <a:gd name="connsiteY9" fmla="*/ 66732 h 301692"/>
              <a:gd name="connsiteX10" fmla="*/ 303949 w 304314"/>
              <a:gd name="connsiteY10" fmla="*/ 57 h 301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4314" h="301692">
                <a:moveTo>
                  <a:pt x="303949" y="57"/>
                </a:moveTo>
                <a:cubicBezTo>
                  <a:pt x="295482" y="-1530"/>
                  <a:pt x="135145" y="30219"/>
                  <a:pt x="84874" y="57207"/>
                </a:cubicBezTo>
                <a:cubicBezTo>
                  <a:pt x="34603" y="84195"/>
                  <a:pt x="12378" y="146107"/>
                  <a:pt x="2324" y="161982"/>
                </a:cubicBezTo>
                <a:cubicBezTo>
                  <a:pt x="-7730" y="177857"/>
                  <a:pt x="17670" y="136582"/>
                  <a:pt x="24549" y="152457"/>
                </a:cubicBezTo>
                <a:cubicBezTo>
                  <a:pt x="31428" y="168332"/>
                  <a:pt x="34603" y="232361"/>
                  <a:pt x="43599" y="257232"/>
                </a:cubicBezTo>
                <a:cubicBezTo>
                  <a:pt x="52595" y="282103"/>
                  <a:pt x="74820" y="302211"/>
                  <a:pt x="78524" y="301682"/>
                </a:cubicBezTo>
                <a:cubicBezTo>
                  <a:pt x="82228" y="301153"/>
                  <a:pt x="72174" y="283690"/>
                  <a:pt x="65824" y="254057"/>
                </a:cubicBezTo>
                <a:cubicBezTo>
                  <a:pt x="59474" y="224424"/>
                  <a:pt x="39366" y="151928"/>
                  <a:pt x="40424" y="123882"/>
                </a:cubicBezTo>
                <a:cubicBezTo>
                  <a:pt x="41482" y="95836"/>
                  <a:pt x="56299" y="95307"/>
                  <a:pt x="72174" y="85782"/>
                </a:cubicBezTo>
                <a:cubicBezTo>
                  <a:pt x="88049" y="76257"/>
                  <a:pt x="100220" y="75728"/>
                  <a:pt x="135674" y="66732"/>
                </a:cubicBezTo>
                <a:cubicBezTo>
                  <a:pt x="171128" y="57736"/>
                  <a:pt x="312416" y="1644"/>
                  <a:pt x="303949" y="5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0" name="フリーフォーム 1479">
            <a:extLst>
              <a:ext uri="{FF2B5EF4-FFF2-40B4-BE49-F238E27FC236}">
                <a16:creationId xmlns:a16="http://schemas.microsoft.com/office/drawing/2014/main" id="{48E165E2-D45F-E45C-AD8E-DBFBC94BCB50}"/>
              </a:ext>
            </a:extLst>
          </p:cNvPr>
          <p:cNvSpPr/>
          <p:nvPr/>
        </p:nvSpPr>
        <p:spPr>
          <a:xfrm>
            <a:off x="10834240" y="2706862"/>
            <a:ext cx="479314" cy="163469"/>
          </a:xfrm>
          <a:custGeom>
            <a:avLst/>
            <a:gdLst>
              <a:gd name="connsiteX0" fmla="*/ 478285 w 479314"/>
              <a:gd name="connsiteY0" fmla="*/ 4588 h 163469"/>
              <a:gd name="connsiteX1" fmla="*/ 319535 w 479314"/>
              <a:gd name="connsiteY1" fmla="*/ 26813 h 163469"/>
              <a:gd name="connsiteX2" fmla="*/ 75060 w 479314"/>
              <a:gd name="connsiteY2" fmla="*/ 128413 h 163469"/>
              <a:gd name="connsiteX3" fmla="*/ 322710 w 479314"/>
              <a:gd name="connsiteY3" fmla="*/ 42688 h 163469"/>
              <a:gd name="connsiteX4" fmla="*/ 2035 w 479314"/>
              <a:gd name="connsiteY4" fmla="*/ 163338 h 163469"/>
              <a:gd name="connsiteX5" fmla="*/ 192535 w 479314"/>
              <a:gd name="connsiteY5" fmla="*/ 64913 h 163469"/>
              <a:gd name="connsiteX6" fmla="*/ 329060 w 479314"/>
              <a:gd name="connsiteY6" fmla="*/ 4588 h 163469"/>
              <a:gd name="connsiteX7" fmla="*/ 386210 w 479314"/>
              <a:gd name="connsiteY7" fmla="*/ 4588 h 163469"/>
              <a:gd name="connsiteX8" fmla="*/ 478285 w 479314"/>
              <a:gd name="connsiteY8" fmla="*/ 4588 h 163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9314" h="163469">
                <a:moveTo>
                  <a:pt x="478285" y="4588"/>
                </a:moveTo>
                <a:cubicBezTo>
                  <a:pt x="467173" y="8292"/>
                  <a:pt x="386739" y="6176"/>
                  <a:pt x="319535" y="26813"/>
                </a:cubicBezTo>
                <a:cubicBezTo>
                  <a:pt x="252331" y="47451"/>
                  <a:pt x="74531" y="125767"/>
                  <a:pt x="75060" y="128413"/>
                </a:cubicBezTo>
                <a:cubicBezTo>
                  <a:pt x="75589" y="131059"/>
                  <a:pt x="334881" y="36867"/>
                  <a:pt x="322710" y="42688"/>
                </a:cubicBezTo>
                <a:cubicBezTo>
                  <a:pt x="310539" y="48509"/>
                  <a:pt x="23731" y="159634"/>
                  <a:pt x="2035" y="163338"/>
                </a:cubicBezTo>
                <a:cubicBezTo>
                  <a:pt x="-19661" y="167042"/>
                  <a:pt x="138031" y="91371"/>
                  <a:pt x="192535" y="64913"/>
                </a:cubicBezTo>
                <a:cubicBezTo>
                  <a:pt x="247039" y="38455"/>
                  <a:pt x="296781" y="14642"/>
                  <a:pt x="329060" y="4588"/>
                </a:cubicBezTo>
                <a:cubicBezTo>
                  <a:pt x="361339" y="-5466"/>
                  <a:pt x="365043" y="4059"/>
                  <a:pt x="386210" y="4588"/>
                </a:cubicBezTo>
                <a:cubicBezTo>
                  <a:pt x="407377" y="5117"/>
                  <a:pt x="489397" y="884"/>
                  <a:pt x="478285" y="458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1" name="フリーフォーム 1480">
            <a:extLst>
              <a:ext uri="{FF2B5EF4-FFF2-40B4-BE49-F238E27FC236}">
                <a16:creationId xmlns:a16="http://schemas.microsoft.com/office/drawing/2014/main" id="{5AE351D5-1D3B-3FE6-B6F0-177AF02A9135}"/>
              </a:ext>
            </a:extLst>
          </p:cNvPr>
          <p:cNvSpPr/>
          <p:nvPr/>
        </p:nvSpPr>
        <p:spPr>
          <a:xfrm>
            <a:off x="10822573" y="2612963"/>
            <a:ext cx="201217" cy="241864"/>
          </a:xfrm>
          <a:custGeom>
            <a:avLst/>
            <a:gdLst>
              <a:gd name="connsiteX0" fmla="*/ 201027 w 201217"/>
              <a:gd name="connsiteY0" fmla="*/ 62 h 241864"/>
              <a:gd name="connsiteX1" fmla="*/ 48627 w 201217"/>
              <a:gd name="connsiteY1" fmla="*/ 44512 h 241864"/>
              <a:gd name="connsiteX2" fmla="*/ 26402 w 201217"/>
              <a:gd name="connsiteY2" fmla="*/ 101662 h 241864"/>
              <a:gd name="connsiteX3" fmla="*/ 23227 w 201217"/>
              <a:gd name="connsiteY3" fmla="*/ 95312 h 241864"/>
              <a:gd name="connsiteX4" fmla="*/ 26402 w 201217"/>
              <a:gd name="connsiteY4" fmla="*/ 146112 h 241864"/>
              <a:gd name="connsiteX5" fmla="*/ 51802 w 201217"/>
              <a:gd name="connsiteY5" fmla="*/ 241362 h 241864"/>
              <a:gd name="connsiteX6" fmla="*/ 10527 w 201217"/>
              <a:gd name="connsiteY6" fmla="*/ 177862 h 241864"/>
              <a:gd name="connsiteX7" fmla="*/ 13702 w 201217"/>
              <a:gd name="connsiteY7" fmla="*/ 54037 h 241864"/>
              <a:gd name="connsiteX8" fmla="*/ 201027 w 201217"/>
              <a:gd name="connsiteY8" fmla="*/ 62 h 241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217" h="241864">
                <a:moveTo>
                  <a:pt x="201027" y="62"/>
                </a:moveTo>
                <a:cubicBezTo>
                  <a:pt x="206848" y="-1526"/>
                  <a:pt x="77731" y="27579"/>
                  <a:pt x="48627" y="44512"/>
                </a:cubicBezTo>
                <a:cubicBezTo>
                  <a:pt x="19523" y="61445"/>
                  <a:pt x="30635" y="93195"/>
                  <a:pt x="26402" y="101662"/>
                </a:cubicBezTo>
                <a:cubicBezTo>
                  <a:pt x="22169" y="110129"/>
                  <a:pt x="23227" y="87904"/>
                  <a:pt x="23227" y="95312"/>
                </a:cubicBezTo>
                <a:cubicBezTo>
                  <a:pt x="23227" y="102720"/>
                  <a:pt x="21640" y="121770"/>
                  <a:pt x="26402" y="146112"/>
                </a:cubicBezTo>
                <a:cubicBezTo>
                  <a:pt x="31164" y="170454"/>
                  <a:pt x="54448" y="236070"/>
                  <a:pt x="51802" y="241362"/>
                </a:cubicBezTo>
                <a:cubicBezTo>
                  <a:pt x="49156" y="246654"/>
                  <a:pt x="16877" y="209083"/>
                  <a:pt x="10527" y="177862"/>
                </a:cubicBezTo>
                <a:cubicBezTo>
                  <a:pt x="4177" y="146641"/>
                  <a:pt x="-11169" y="80495"/>
                  <a:pt x="13702" y="54037"/>
                </a:cubicBezTo>
                <a:cubicBezTo>
                  <a:pt x="38573" y="27579"/>
                  <a:pt x="195206" y="1650"/>
                  <a:pt x="201027" y="6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2" name="フリーフォーム 1481">
            <a:extLst>
              <a:ext uri="{FF2B5EF4-FFF2-40B4-BE49-F238E27FC236}">
                <a16:creationId xmlns:a16="http://schemas.microsoft.com/office/drawing/2014/main" id="{78CB4BD8-B5AC-0FB2-7653-125534F18A22}"/>
              </a:ext>
            </a:extLst>
          </p:cNvPr>
          <p:cNvSpPr/>
          <p:nvPr/>
        </p:nvSpPr>
        <p:spPr>
          <a:xfrm>
            <a:off x="10842565" y="2628897"/>
            <a:ext cx="233308" cy="225431"/>
          </a:xfrm>
          <a:custGeom>
            <a:avLst/>
            <a:gdLst>
              <a:gd name="connsiteX0" fmla="*/ 139760 w 233308"/>
              <a:gd name="connsiteY0" fmla="*/ 3 h 225431"/>
              <a:gd name="connsiteX1" fmla="*/ 200085 w 233308"/>
              <a:gd name="connsiteY1" fmla="*/ 82553 h 225431"/>
              <a:gd name="connsiteX2" fmla="*/ 152460 w 233308"/>
              <a:gd name="connsiteY2" fmla="*/ 149228 h 225431"/>
              <a:gd name="connsiteX3" fmla="*/ 190560 w 233308"/>
              <a:gd name="connsiteY3" fmla="*/ 130178 h 225431"/>
              <a:gd name="connsiteX4" fmla="*/ 60 w 233308"/>
              <a:gd name="connsiteY4" fmla="*/ 225428 h 225431"/>
              <a:gd name="connsiteX5" fmla="*/ 212785 w 233308"/>
              <a:gd name="connsiteY5" fmla="*/ 133353 h 225431"/>
              <a:gd name="connsiteX6" fmla="*/ 215960 w 233308"/>
              <a:gd name="connsiteY6" fmla="*/ 85728 h 225431"/>
              <a:gd name="connsiteX7" fmla="*/ 139760 w 233308"/>
              <a:gd name="connsiteY7" fmla="*/ 3 h 225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3308" h="225431">
                <a:moveTo>
                  <a:pt x="139760" y="3"/>
                </a:moveTo>
                <a:cubicBezTo>
                  <a:pt x="137114" y="-526"/>
                  <a:pt x="197968" y="57682"/>
                  <a:pt x="200085" y="82553"/>
                </a:cubicBezTo>
                <a:cubicBezTo>
                  <a:pt x="202202" y="107424"/>
                  <a:pt x="154048" y="141290"/>
                  <a:pt x="152460" y="149228"/>
                </a:cubicBezTo>
                <a:cubicBezTo>
                  <a:pt x="150872" y="157166"/>
                  <a:pt x="190560" y="130178"/>
                  <a:pt x="190560" y="130178"/>
                </a:cubicBezTo>
                <a:cubicBezTo>
                  <a:pt x="165160" y="142878"/>
                  <a:pt x="-3644" y="224899"/>
                  <a:pt x="60" y="225428"/>
                </a:cubicBezTo>
                <a:cubicBezTo>
                  <a:pt x="3764" y="225957"/>
                  <a:pt x="176802" y="156636"/>
                  <a:pt x="212785" y="133353"/>
                </a:cubicBezTo>
                <a:cubicBezTo>
                  <a:pt x="248768" y="110070"/>
                  <a:pt x="229189" y="108482"/>
                  <a:pt x="215960" y="85728"/>
                </a:cubicBezTo>
                <a:cubicBezTo>
                  <a:pt x="202731" y="62974"/>
                  <a:pt x="142406" y="532"/>
                  <a:pt x="139760" y="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3" name="フリーフォーム 1482">
            <a:extLst>
              <a:ext uri="{FF2B5EF4-FFF2-40B4-BE49-F238E27FC236}">
                <a16:creationId xmlns:a16="http://schemas.microsoft.com/office/drawing/2014/main" id="{E18EB9F7-FC39-AE22-12ED-849FB11CCFD2}"/>
              </a:ext>
            </a:extLst>
          </p:cNvPr>
          <p:cNvSpPr/>
          <p:nvPr/>
        </p:nvSpPr>
        <p:spPr>
          <a:xfrm>
            <a:off x="10839325" y="2663484"/>
            <a:ext cx="162070" cy="130832"/>
          </a:xfrm>
          <a:custGeom>
            <a:avLst/>
            <a:gdLst>
              <a:gd name="connsiteX0" fmla="*/ 162050 w 162070"/>
              <a:gd name="connsiteY0" fmla="*/ 341 h 130832"/>
              <a:gd name="connsiteX1" fmla="*/ 31875 w 162070"/>
              <a:gd name="connsiteY1" fmla="*/ 38441 h 130832"/>
              <a:gd name="connsiteX2" fmla="*/ 28700 w 162070"/>
              <a:gd name="connsiteY2" fmla="*/ 130516 h 130832"/>
              <a:gd name="connsiteX3" fmla="*/ 125 w 162070"/>
              <a:gd name="connsiteY3" fmla="*/ 67016 h 130832"/>
              <a:gd name="connsiteX4" fmla="*/ 41400 w 162070"/>
              <a:gd name="connsiteY4" fmla="*/ 22566 h 130832"/>
              <a:gd name="connsiteX5" fmla="*/ 162050 w 162070"/>
              <a:gd name="connsiteY5" fmla="*/ 341 h 13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70" h="130832">
                <a:moveTo>
                  <a:pt x="162050" y="341"/>
                </a:moveTo>
                <a:cubicBezTo>
                  <a:pt x="160462" y="2987"/>
                  <a:pt x="54100" y="16745"/>
                  <a:pt x="31875" y="38441"/>
                </a:cubicBezTo>
                <a:cubicBezTo>
                  <a:pt x="9650" y="60137"/>
                  <a:pt x="33992" y="125754"/>
                  <a:pt x="28700" y="130516"/>
                </a:cubicBezTo>
                <a:cubicBezTo>
                  <a:pt x="23408" y="135279"/>
                  <a:pt x="-1992" y="85008"/>
                  <a:pt x="125" y="67016"/>
                </a:cubicBezTo>
                <a:cubicBezTo>
                  <a:pt x="2242" y="49024"/>
                  <a:pt x="10708" y="34208"/>
                  <a:pt x="41400" y="22566"/>
                </a:cubicBezTo>
                <a:cubicBezTo>
                  <a:pt x="72092" y="10924"/>
                  <a:pt x="163638" y="-2305"/>
                  <a:pt x="162050" y="34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7AAAAB5C-0F64-DFB6-ECDD-E7C34BEFE2D1}"/>
              </a:ext>
            </a:extLst>
          </p:cNvPr>
          <p:cNvSpPr/>
          <p:nvPr/>
        </p:nvSpPr>
        <p:spPr>
          <a:xfrm>
            <a:off x="11363299" y="2530051"/>
            <a:ext cx="165271" cy="114864"/>
          </a:xfrm>
          <a:custGeom>
            <a:avLst/>
            <a:gdLst>
              <a:gd name="connsiteX0" fmla="*/ 26 w 165271"/>
              <a:gd name="connsiteY0" fmla="*/ 73449 h 114864"/>
              <a:gd name="connsiteX1" fmla="*/ 88926 w 165271"/>
              <a:gd name="connsiteY1" fmla="*/ 38524 h 114864"/>
              <a:gd name="connsiteX2" fmla="*/ 120676 w 165271"/>
              <a:gd name="connsiteY2" fmla="*/ 82974 h 114864"/>
              <a:gd name="connsiteX3" fmla="*/ 133376 w 165271"/>
              <a:gd name="connsiteY3" fmla="*/ 76624 h 114864"/>
              <a:gd name="connsiteX4" fmla="*/ 165126 w 165271"/>
              <a:gd name="connsiteY4" fmla="*/ 114724 h 114864"/>
              <a:gd name="connsiteX5" fmla="*/ 142901 w 165271"/>
              <a:gd name="connsiteY5" fmla="*/ 60749 h 114864"/>
              <a:gd name="connsiteX6" fmla="*/ 92101 w 165271"/>
              <a:gd name="connsiteY6" fmla="*/ 424 h 114864"/>
              <a:gd name="connsiteX7" fmla="*/ 98451 w 165271"/>
              <a:gd name="connsiteY7" fmla="*/ 35349 h 114864"/>
              <a:gd name="connsiteX8" fmla="*/ 26 w 165271"/>
              <a:gd name="connsiteY8" fmla="*/ 73449 h 114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271" h="114864">
                <a:moveTo>
                  <a:pt x="26" y="73449"/>
                </a:moveTo>
                <a:cubicBezTo>
                  <a:pt x="-1561" y="73978"/>
                  <a:pt x="68818" y="36936"/>
                  <a:pt x="88926" y="38524"/>
                </a:cubicBezTo>
                <a:cubicBezTo>
                  <a:pt x="109034" y="40111"/>
                  <a:pt x="113268" y="76624"/>
                  <a:pt x="120676" y="82974"/>
                </a:cubicBezTo>
                <a:cubicBezTo>
                  <a:pt x="128084" y="89324"/>
                  <a:pt x="125968" y="71332"/>
                  <a:pt x="133376" y="76624"/>
                </a:cubicBezTo>
                <a:cubicBezTo>
                  <a:pt x="140784" y="81916"/>
                  <a:pt x="163539" y="117370"/>
                  <a:pt x="165126" y="114724"/>
                </a:cubicBezTo>
                <a:cubicBezTo>
                  <a:pt x="166714" y="112078"/>
                  <a:pt x="155072" y="79799"/>
                  <a:pt x="142901" y="60749"/>
                </a:cubicBezTo>
                <a:cubicBezTo>
                  <a:pt x="130730" y="41699"/>
                  <a:pt x="99509" y="4657"/>
                  <a:pt x="92101" y="424"/>
                </a:cubicBezTo>
                <a:cubicBezTo>
                  <a:pt x="84693" y="-3809"/>
                  <a:pt x="108505" y="24766"/>
                  <a:pt x="98451" y="35349"/>
                </a:cubicBezTo>
                <a:cubicBezTo>
                  <a:pt x="88397" y="45932"/>
                  <a:pt x="1613" y="72920"/>
                  <a:pt x="26" y="7344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2E50D32C-F7F4-9C16-E95A-F6F61C491E01}"/>
              </a:ext>
            </a:extLst>
          </p:cNvPr>
          <p:cNvSpPr/>
          <p:nvPr/>
        </p:nvSpPr>
        <p:spPr>
          <a:xfrm>
            <a:off x="10996089" y="2685932"/>
            <a:ext cx="561146" cy="206493"/>
          </a:xfrm>
          <a:custGeom>
            <a:avLst/>
            <a:gdLst>
              <a:gd name="connsiteX0" fmla="*/ 560911 w 561146"/>
              <a:gd name="connsiteY0" fmla="*/ 118 h 206493"/>
              <a:gd name="connsiteX1" fmla="*/ 484711 w 561146"/>
              <a:gd name="connsiteY1" fmla="*/ 79493 h 206493"/>
              <a:gd name="connsiteX2" fmla="*/ 487886 w 561146"/>
              <a:gd name="connsiteY2" fmla="*/ 127118 h 206493"/>
              <a:gd name="connsiteX3" fmla="*/ 338661 w 561146"/>
              <a:gd name="connsiteY3" fmla="*/ 168393 h 206493"/>
              <a:gd name="connsiteX4" fmla="*/ 300561 w 561146"/>
              <a:gd name="connsiteY4" fmla="*/ 206493 h 206493"/>
              <a:gd name="connsiteX5" fmla="*/ 202136 w 561146"/>
              <a:gd name="connsiteY5" fmla="*/ 190618 h 206493"/>
              <a:gd name="connsiteX6" fmla="*/ 97361 w 561146"/>
              <a:gd name="connsiteY6" fmla="*/ 174743 h 206493"/>
              <a:gd name="connsiteX7" fmla="*/ 2111 w 561146"/>
              <a:gd name="connsiteY7" fmla="*/ 184268 h 206493"/>
              <a:gd name="connsiteX8" fmla="*/ 192611 w 561146"/>
              <a:gd name="connsiteY8" fmla="*/ 190618 h 206493"/>
              <a:gd name="connsiteX9" fmla="*/ 376761 w 561146"/>
              <a:gd name="connsiteY9" fmla="*/ 165218 h 206493"/>
              <a:gd name="connsiteX10" fmla="*/ 459311 w 561146"/>
              <a:gd name="connsiteY10" fmla="*/ 136643 h 206493"/>
              <a:gd name="connsiteX11" fmla="*/ 456136 w 561146"/>
              <a:gd name="connsiteY11" fmla="*/ 98543 h 206493"/>
              <a:gd name="connsiteX12" fmla="*/ 560911 w 561146"/>
              <a:gd name="connsiteY12" fmla="*/ 118 h 206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146" h="206493">
                <a:moveTo>
                  <a:pt x="560911" y="118"/>
                </a:moveTo>
                <a:cubicBezTo>
                  <a:pt x="565673" y="-3057"/>
                  <a:pt x="496882" y="58326"/>
                  <a:pt x="484711" y="79493"/>
                </a:cubicBezTo>
                <a:cubicBezTo>
                  <a:pt x="472540" y="100660"/>
                  <a:pt x="512228" y="112301"/>
                  <a:pt x="487886" y="127118"/>
                </a:cubicBezTo>
                <a:cubicBezTo>
                  <a:pt x="463544" y="141935"/>
                  <a:pt x="369882" y="155164"/>
                  <a:pt x="338661" y="168393"/>
                </a:cubicBezTo>
                <a:cubicBezTo>
                  <a:pt x="307440" y="181622"/>
                  <a:pt x="323315" y="202789"/>
                  <a:pt x="300561" y="206493"/>
                </a:cubicBezTo>
                <a:lnTo>
                  <a:pt x="202136" y="190618"/>
                </a:lnTo>
                <a:cubicBezTo>
                  <a:pt x="168269" y="185326"/>
                  <a:pt x="130698" y="175801"/>
                  <a:pt x="97361" y="174743"/>
                </a:cubicBezTo>
                <a:cubicBezTo>
                  <a:pt x="64024" y="173685"/>
                  <a:pt x="-13764" y="181622"/>
                  <a:pt x="2111" y="184268"/>
                </a:cubicBezTo>
                <a:cubicBezTo>
                  <a:pt x="17986" y="186914"/>
                  <a:pt x="130169" y="193793"/>
                  <a:pt x="192611" y="190618"/>
                </a:cubicBezTo>
                <a:cubicBezTo>
                  <a:pt x="255053" y="187443"/>
                  <a:pt x="332311" y="174214"/>
                  <a:pt x="376761" y="165218"/>
                </a:cubicBezTo>
                <a:cubicBezTo>
                  <a:pt x="421211" y="156222"/>
                  <a:pt x="446082" y="147755"/>
                  <a:pt x="459311" y="136643"/>
                </a:cubicBezTo>
                <a:cubicBezTo>
                  <a:pt x="472540" y="125531"/>
                  <a:pt x="445024" y="117593"/>
                  <a:pt x="456136" y="98543"/>
                </a:cubicBezTo>
                <a:cubicBezTo>
                  <a:pt x="467248" y="79493"/>
                  <a:pt x="556149" y="3293"/>
                  <a:pt x="560911" y="11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8376C709-8209-4895-297D-D4A1D6D1AB5E}"/>
              </a:ext>
            </a:extLst>
          </p:cNvPr>
          <p:cNvSpPr/>
          <p:nvPr/>
        </p:nvSpPr>
        <p:spPr>
          <a:xfrm>
            <a:off x="10630245" y="2844768"/>
            <a:ext cx="523943" cy="115254"/>
          </a:xfrm>
          <a:custGeom>
            <a:avLst/>
            <a:gdLst>
              <a:gd name="connsiteX0" fmla="*/ 9180 w 523943"/>
              <a:gd name="connsiteY0" fmla="*/ 114332 h 115254"/>
              <a:gd name="connsiteX1" fmla="*/ 390180 w 523943"/>
              <a:gd name="connsiteY1" fmla="*/ 15907 h 115254"/>
              <a:gd name="connsiteX2" fmla="*/ 231430 w 523943"/>
              <a:gd name="connsiteY2" fmla="*/ 41307 h 115254"/>
              <a:gd name="connsiteX3" fmla="*/ 523530 w 523943"/>
              <a:gd name="connsiteY3" fmla="*/ 32 h 115254"/>
              <a:gd name="connsiteX4" fmla="*/ 291755 w 523943"/>
              <a:gd name="connsiteY4" fmla="*/ 34957 h 115254"/>
              <a:gd name="connsiteX5" fmla="*/ 129830 w 523943"/>
              <a:gd name="connsiteY5" fmla="*/ 63532 h 115254"/>
              <a:gd name="connsiteX6" fmla="*/ 9180 w 523943"/>
              <a:gd name="connsiteY6" fmla="*/ 114332 h 115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3943" h="115254">
                <a:moveTo>
                  <a:pt x="9180" y="114332"/>
                </a:moveTo>
                <a:cubicBezTo>
                  <a:pt x="52572" y="106394"/>
                  <a:pt x="353139" y="28078"/>
                  <a:pt x="390180" y="15907"/>
                </a:cubicBezTo>
                <a:cubicBezTo>
                  <a:pt x="427221" y="3736"/>
                  <a:pt x="209205" y="43953"/>
                  <a:pt x="231430" y="41307"/>
                </a:cubicBezTo>
                <a:cubicBezTo>
                  <a:pt x="253655" y="38661"/>
                  <a:pt x="513476" y="1090"/>
                  <a:pt x="523530" y="32"/>
                </a:cubicBezTo>
                <a:cubicBezTo>
                  <a:pt x="533584" y="-1026"/>
                  <a:pt x="357372" y="24374"/>
                  <a:pt x="291755" y="34957"/>
                </a:cubicBezTo>
                <a:cubicBezTo>
                  <a:pt x="226138" y="45540"/>
                  <a:pt x="171634" y="50303"/>
                  <a:pt x="129830" y="63532"/>
                </a:cubicBezTo>
                <a:cubicBezTo>
                  <a:pt x="88026" y="76761"/>
                  <a:pt x="-34212" y="122270"/>
                  <a:pt x="9180" y="11433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9BBFE579-C2AB-F103-68ED-F1C09ED2362D}"/>
              </a:ext>
            </a:extLst>
          </p:cNvPr>
          <p:cNvSpPr/>
          <p:nvPr/>
        </p:nvSpPr>
        <p:spPr>
          <a:xfrm>
            <a:off x="10537038" y="2724150"/>
            <a:ext cx="287908" cy="242995"/>
          </a:xfrm>
          <a:custGeom>
            <a:avLst/>
            <a:gdLst>
              <a:gd name="connsiteX0" fmla="*/ 286537 w 287908"/>
              <a:gd name="connsiteY0" fmla="*/ 0 h 242995"/>
              <a:gd name="connsiteX1" fmla="*/ 140487 w 287908"/>
              <a:gd name="connsiteY1" fmla="*/ 19050 h 242995"/>
              <a:gd name="connsiteX2" fmla="*/ 73812 w 287908"/>
              <a:gd name="connsiteY2" fmla="*/ 25400 h 242995"/>
              <a:gd name="connsiteX3" fmla="*/ 29362 w 287908"/>
              <a:gd name="connsiteY3" fmla="*/ 82550 h 242995"/>
              <a:gd name="connsiteX4" fmla="*/ 38887 w 287908"/>
              <a:gd name="connsiteY4" fmla="*/ 60325 h 242995"/>
              <a:gd name="connsiteX5" fmla="*/ 35712 w 287908"/>
              <a:gd name="connsiteY5" fmla="*/ 136525 h 242995"/>
              <a:gd name="connsiteX6" fmla="*/ 64287 w 287908"/>
              <a:gd name="connsiteY6" fmla="*/ 168275 h 242995"/>
              <a:gd name="connsiteX7" fmla="*/ 48412 w 287908"/>
              <a:gd name="connsiteY7" fmla="*/ 165100 h 242995"/>
              <a:gd name="connsiteX8" fmla="*/ 121437 w 287908"/>
              <a:gd name="connsiteY8" fmla="*/ 241300 h 242995"/>
              <a:gd name="connsiteX9" fmla="*/ 76987 w 287908"/>
              <a:gd name="connsiteY9" fmla="*/ 212725 h 242995"/>
              <a:gd name="connsiteX10" fmla="*/ 26187 w 287908"/>
              <a:gd name="connsiteY10" fmla="*/ 152400 h 242995"/>
              <a:gd name="connsiteX11" fmla="*/ 787 w 287908"/>
              <a:gd name="connsiteY11" fmla="*/ 76200 h 242995"/>
              <a:gd name="connsiteX12" fmla="*/ 10312 w 287908"/>
              <a:gd name="connsiteY12" fmla="*/ 88900 h 242995"/>
              <a:gd name="connsiteX13" fmla="*/ 48412 w 287908"/>
              <a:gd name="connsiteY13" fmla="*/ 38100 h 242995"/>
              <a:gd name="connsiteX14" fmla="*/ 70637 w 287908"/>
              <a:gd name="connsiteY14" fmla="*/ 31750 h 242995"/>
              <a:gd name="connsiteX15" fmla="*/ 45237 w 287908"/>
              <a:gd name="connsiteY15" fmla="*/ 19050 h 242995"/>
              <a:gd name="connsiteX16" fmla="*/ 286537 w 287908"/>
              <a:gd name="connsiteY16" fmla="*/ 0 h 24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7908" h="242995">
                <a:moveTo>
                  <a:pt x="286537" y="0"/>
                </a:moveTo>
                <a:cubicBezTo>
                  <a:pt x="302412" y="0"/>
                  <a:pt x="175941" y="14817"/>
                  <a:pt x="140487" y="19050"/>
                </a:cubicBezTo>
                <a:cubicBezTo>
                  <a:pt x="105033" y="23283"/>
                  <a:pt x="92333" y="14817"/>
                  <a:pt x="73812" y="25400"/>
                </a:cubicBezTo>
                <a:cubicBezTo>
                  <a:pt x="55291" y="35983"/>
                  <a:pt x="35183" y="76729"/>
                  <a:pt x="29362" y="82550"/>
                </a:cubicBezTo>
                <a:cubicBezTo>
                  <a:pt x="23541" y="88371"/>
                  <a:pt x="37829" y="51329"/>
                  <a:pt x="38887" y="60325"/>
                </a:cubicBezTo>
                <a:cubicBezTo>
                  <a:pt x="39945" y="69321"/>
                  <a:pt x="31479" y="118533"/>
                  <a:pt x="35712" y="136525"/>
                </a:cubicBezTo>
                <a:cubicBezTo>
                  <a:pt x="39945" y="154517"/>
                  <a:pt x="62170" y="163513"/>
                  <a:pt x="64287" y="168275"/>
                </a:cubicBezTo>
                <a:cubicBezTo>
                  <a:pt x="66404" y="173037"/>
                  <a:pt x="38887" y="152929"/>
                  <a:pt x="48412" y="165100"/>
                </a:cubicBezTo>
                <a:cubicBezTo>
                  <a:pt x="57937" y="177271"/>
                  <a:pt x="116674" y="233363"/>
                  <a:pt x="121437" y="241300"/>
                </a:cubicBezTo>
                <a:cubicBezTo>
                  <a:pt x="126199" y="249238"/>
                  <a:pt x="92862" y="227542"/>
                  <a:pt x="76987" y="212725"/>
                </a:cubicBezTo>
                <a:cubicBezTo>
                  <a:pt x="61112" y="197908"/>
                  <a:pt x="38887" y="175154"/>
                  <a:pt x="26187" y="152400"/>
                </a:cubicBezTo>
                <a:cubicBezTo>
                  <a:pt x="13487" y="129646"/>
                  <a:pt x="3433" y="86783"/>
                  <a:pt x="787" y="76200"/>
                </a:cubicBezTo>
                <a:cubicBezTo>
                  <a:pt x="-1859" y="65617"/>
                  <a:pt x="2375" y="95250"/>
                  <a:pt x="10312" y="88900"/>
                </a:cubicBezTo>
                <a:cubicBezTo>
                  <a:pt x="18249" y="82550"/>
                  <a:pt x="38358" y="47625"/>
                  <a:pt x="48412" y="38100"/>
                </a:cubicBezTo>
                <a:cubicBezTo>
                  <a:pt x="58466" y="28575"/>
                  <a:pt x="70637" y="31750"/>
                  <a:pt x="70637" y="31750"/>
                </a:cubicBezTo>
                <a:cubicBezTo>
                  <a:pt x="70108" y="28575"/>
                  <a:pt x="8195" y="22225"/>
                  <a:pt x="45237" y="19050"/>
                </a:cubicBezTo>
                <a:lnTo>
                  <a:pt x="286537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520C7EC3-2744-17ED-5BC9-17E2C7D8EF6E}"/>
              </a:ext>
            </a:extLst>
          </p:cNvPr>
          <p:cNvSpPr/>
          <p:nvPr/>
        </p:nvSpPr>
        <p:spPr>
          <a:xfrm>
            <a:off x="10591765" y="2761757"/>
            <a:ext cx="215942" cy="159388"/>
          </a:xfrm>
          <a:custGeom>
            <a:avLst/>
            <a:gdLst>
              <a:gd name="connsiteX0" fmla="*/ 22260 w 215942"/>
              <a:gd name="connsiteY0" fmla="*/ 493 h 159388"/>
              <a:gd name="connsiteX1" fmla="*/ 35 w 215942"/>
              <a:gd name="connsiteY1" fmla="*/ 70343 h 159388"/>
              <a:gd name="connsiteX2" fmla="*/ 28610 w 215942"/>
              <a:gd name="connsiteY2" fmla="*/ 117968 h 159388"/>
              <a:gd name="connsiteX3" fmla="*/ 12735 w 215942"/>
              <a:gd name="connsiteY3" fmla="*/ 111618 h 159388"/>
              <a:gd name="connsiteX4" fmla="*/ 38135 w 215942"/>
              <a:gd name="connsiteY4" fmla="*/ 159243 h 159388"/>
              <a:gd name="connsiteX5" fmla="*/ 133385 w 215942"/>
              <a:gd name="connsiteY5" fmla="*/ 127493 h 159388"/>
              <a:gd name="connsiteX6" fmla="*/ 85760 w 215942"/>
              <a:gd name="connsiteY6" fmla="*/ 143368 h 159388"/>
              <a:gd name="connsiteX7" fmla="*/ 215935 w 215942"/>
              <a:gd name="connsiteY7" fmla="*/ 92568 h 159388"/>
              <a:gd name="connsiteX8" fmla="*/ 79410 w 215942"/>
              <a:gd name="connsiteY8" fmla="*/ 133843 h 159388"/>
              <a:gd name="connsiteX9" fmla="*/ 31785 w 215942"/>
              <a:gd name="connsiteY9" fmla="*/ 140193 h 159388"/>
              <a:gd name="connsiteX10" fmla="*/ 3210 w 215942"/>
              <a:gd name="connsiteY10" fmla="*/ 108443 h 159388"/>
              <a:gd name="connsiteX11" fmla="*/ 22260 w 215942"/>
              <a:gd name="connsiteY11" fmla="*/ 493 h 15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5942" h="159388">
                <a:moveTo>
                  <a:pt x="22260" y="493"/>
                </a:moveTo>
                <a:cubicBezTo>
                  <a:pt x="21731" y="-5857"/>
                  <a:pt x="-1023" y="50764"/>
                  <a:pt x="35" y="70343"/>
                </a:cubicBezTo>
                <a:cubicBezTo>
                  <a:pt x="1093" y="89922"/>
                  <a:pt x="28610" y="117968"/>
                  <a:pt x="28610" y="117968"/>
                </a:cubicBezTo>
                <a:cubicBezTo>
                  <a:pt x="30727" y="124847"/>
                  <a:pt x="11148" y="104739"/>
                  <a:pt x="12735" y="111618"/>
                </a:cubicBezTo>
                <a:cubicBezTo>
                  <a:pt x="14322" y="118497"/>
                  <a:pt x="18027" y="156597"/>
                  <a:pt x="38135" y="159243"/>
                </a:cubicBezTo>
                <a:cubicBezTo>
                  <a:pt x="58243" y="161889"/>
                  <a:pt x="133385" y="127493"/>
                  <a:pt x="133385" y="127493"/>
                </a:cubicBezTo>
                <a:cubicBezTo>
                  <a:pt x="141322" y="124847"/>
                  <a:pt x="72002" y="149189"/>
                  <a:pt x="85760" y="143368"/>
                </a:cubicBezTo>
                <a:cubicBezTo>
                  <a:pt x="99518" y="137547"/>
                  <a:pt x="216993" y="94156"/>
                  <a:pt x="215935" y="92568"/>
                </a:cubicBezTo>
                <a:cubicBezTo>
                  <a:pt x="214877" y="90980"/>
                  <a:pt x="110102" y="125906"/>
                  <a:pt x="79410" y="133843"/>
                </a:cubicBezTo>
                <a:cubicBezTo>
                  <a:pt x="48718" y="141780"/>
                  <a:pt x="44485" y="144426"/>
                  <a:pt x="31785" y="140193"/>
                </a:cubicBezTo>
                <a:cubicBezTo>
                  <a:pt x="19085" y="135960"/>
                  <a:pt x="6385" y="127493"/>
                  <a:pt x="3210" y="108443"/>
                </a:cubicBezTo>
                <a:cubicBezTo>
                  <a:pt x="35" y="89393"/>
                  <a:pt x="22789" y="6843"/>
                  <a:pt x="22260" y="49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8CEACDAC-E213-9ECE-0137-FB6771FC83A3}"/>
              </a:ext>
            </a:extLst>
          </p:cNvPr>
          <p:cNvSpPr/>
          <p:nvPr/>
        </p:nvSpPr>
        <p:spPr>
          <a:xfrm>
            <a:off x="10591674" y="2764165"/>
            <a:ext cx="195432" cy="88184"/>
          </a:xfrm>
          <a:custGeom>
            <a:avLst/>
            <a:gdLst>
              <a:gd name="connsiteX0" fmla="*/ 126 w 195432"/>
              <a:gd name="connsiteY0" fmla="*/ 17135 h 88184"/>
              <a:gd name="connsiteX1" fmla="*/ 149351 w 195432"/>
              <a:gd name="connsiteY1" fmla="*/ 17135 h 88184"/>
              <a:gd name="connsiteX2" fmla="*/ 139826 w 195432"/>
              <a:gd name="connsiteY2" fmla="*/ 1260 h 88184"/>
              <a:gd name="connsiteX3" fmla="*/ 193801 w 195432"/>
              <a:gd name="connsiteY3" fmla="*/ 55235 h 88184"/>
              <a:gd name="connsiteX4" fmla="*/ 181101 w 195432"/>
              <a:gd name="connsiteY4" fmla="*/ 86985 h 88184"/>
              <a:gd name="connsiteX5" fmla="*/ 177926 w 195432"/>
              <a:gd name="connsiteY5" fmla="*/ 13960 h 88184"/>
              <a:gd name="connsiteX6" fmla="*/ 126 w 195432"/>
              <a:gd name="connsiteY6" fmla="*/ 17135 h 88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432" h="88184">
                <a:moveTo>
                  <a:pt x="126" y="17135"/>
                </a:moveTo>
                <a:cubicBezTo>
                  <a:pt x="-4637" y="17664"/>
                  <a:pt x="126068" y="19781"/>
                  <a:pt x="149351" y="17135"/>
                </a:cubicBezTo>
                <a:cubicBezTo>
                  <a:pt x="172634" y="14489"/>
                  <a:pt x="132418" y="-5090"/>
                  <a:pt x="139826" y="1260"/>
                </a:cubicBezTo>
                <a:cubicBezTo>
                  <a:pt x="147234" y="7610"/>
                  <a:pt x="186922" y="40948"/>
                  <a:pt x="193801" y="55235"/>
                </a:cubicBezTo>
                <a:cubicBezTo>
                  <a:pt x="200680" y="69523"/>
                  <a:pt x="183747" y="93864"/>
                  <a:pt x="181101" y="86985"/>
                </a:cubicBezTo>
                <a:cubicBezTo>
                  <a:pt x="178455" y="80106"/>
                  <a:pt x="201739" y="25602"/>
                  <a:pt x="177926" y="13960"/>
                </a:cubicBezTo>
                <a:cubicBezTo>
                  <a:pt x="154113" y="2318"/>
                  <a:pt x="4889" y="16606"/>
                  <a:pt x="126" y="1713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5AB26CE0-B3B2-6C04-D72D-183CAB1F917E}"/>
              </a:ext>
            </a:extLst>
          </p:cNvPr>
          <p:cNvSpPr/>
          <p:nvPr/>
        </p:nvSpPr>
        <p:spPr>
          <a:xfrm>
            <a:off x="10696385" y="2977731"/>
            <a:ext cx="692505" cy="116722"/>
          </a:xfrm>
          <a:custGeom>
            <a:avLst/>
            <a:gdLst>
              <a:gd name="connsiteX0" fmla="*/ 3365 w 692505"/>
              <a:gd name="connsiteY0" fmla="*/ 419 h 116722"/>
              <a:gd name="connsiteX1" fmla="*/ 54165 w 692505"/>
              <a:gd name="connsiteY1" fmla="*/ 13119 h 116722"/>
              <a:gd name="connsiteX2" fmla="*/ 539940 w 692505"/>
              <a:gd name="connsiteY2" fmla="*/ 114719 h 116722"/>
              <a:gd name="connsiteX3" fmla="*/ 447865 w 692505"/>
              <a:gd name="connsiteY3" fmla="*/ 82969 h 116722"/>
              <a:gd name="connsiteX4" fmla="*/ 578040 w 692505"/>
              <a:gd name="connsiteY4" fmla="*/ 111544 h 116722"/>
              <a:gd name="connsiteX5" fmla="*/ 692340 w 692505"/>
              <a:gd name="connsiteY5" fmla="*/ 67094 h 116722"/>
              <a:gd name="connsiteX6" fmla="*/ 552640 w 692505"/>
              <a:gd name="connsiteY6" fmla="*/ 92494 h 116722"/>
              <a:gd name="connsiteX7" fmla="*/ 289115 w 692505"/>
              <a:gd name="connsiteY7" fmla="*/ 57569 h 116722"/>
              <a:gd name="connsiteX8" fmla="*/ 304990 w 692505"/>
              <a:gd name="connsiteY8" fmla="*/ 57569 h 116722"/>
              <a:gd name="connsiteX9" fmla="*/ 3365 w 692505"/>
              <a:gd name="connsiteY9" fmla="*/ 419 h 11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2505" h="116722">
                <a:moveTo>
                  <a:pt x="3365" y="419"/>
                </a:moveTo>
                <a:cubicBezTo>
                  <a:pt x="-15950" y="-2756"/>
                  <a:pt x="54165" y="13119"/>
                  <a:pt x="54165" y="13119"/>
                </a:cubicBezTo>
                <a:lnTo>
                  <a:pt x="539940" y="114719"/>
                </a:lnTo>
                <a:cubicBezTo>
                  <a:pt x="605557" y="126361"/>
                  <a:pt x="441515" y="83498"/>
                  <a:pt x="447865" y="82969"/>
                </a:cubicBezTo>
                <a:cubicBezTo>
                  <a:pt x="454215" y="82440"/>
                  <a:pt x="537294" y="114190"/>
                  <a:pt x="578040" y="111544"/>
                </a:cubicBezTo>
                <a:cubicBezTo>
                  <a:pt x="618786" y="108898"/>
                  <a:pt x="696573" y="70269"/>
                  <a:pt x="692340" y="67094"/>
                </a:cubicBezTo>
                <a:cubicBezTo>
                  <a:pt x="688107" y="63919"/>
                  <a:pt x="619844" y="94081"/>
                  <a:pt x="552640" y="92494"/>
                </a:cubicBezTo>
                <a:cubicBezTo>
                  <a:pt x="485436" y="90907"/>
                  <a:pt x="330390" y="63390"/>
                  <a:pt x="289115" y="57569"/>
                </a:cubicBezTo>
                <a:cubicBezTo>
                  <a:pt x="247840" y="51748"/>
                  <a:pt x="350498" y="67623"/>
                  <a:pt x="304990" y="57569"/>
                </a:cubicBezTo>
                <a:cubicBezTo>
                  <a:pt x="259482" y="47515"/>
                  <a:pt x="137773" y="22379"/>
                  <a:pt x="3365" y="41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2" name="フリーフォーム 1381">
            <a:extLst>
              <a:ext uri="{FF2B5EF4-FFF2-40B4-BE49-F238E27FC236}">
                <a16:creationId xmlns:a16="http://schemas.microsoft.com/office/drawing/2014/main" id="{753A8CA5-1EBB-16CB-2C01-D76EFD697C65}"/>
              </a:ext>
            </a:extLst>
          </p:cNvPr>
          <p:cNvSpPr/>
          <p:nvPr/>
        </p:nvSpPr>
        <p:spPr>
          <a:xfrm>
            <a:off x="11270967" y="2917428"/>
            <a:ext cx="111676" cy="143272"/>
          </a:xfrm>
          <a:custGeom>
            <a:avLst/>
            <a:gdLst>
              <a:gd name="connsiteX0" fmla="*/ 82833 w 111676"/>
              <a:gd name="connsiteY0" fmla="*/ 397 h 143272"/>
              <a:gd name="connsiteX1" fmla="*/ 111408 w 111676"/>
              <a:gd name="connsiteY1" fmla="*/ 73422 h 143272"/>
              <a:gd name="connsiteX2" fmla="*/ 63783 w 111676"/>
              <a:gd name="connsiteY2" fmla="*/ 114697 h 143272"/>
              <a:gd name="connsiteX3" fmla="*/ 51083 w 111676"/>
              <a:gd name="connsiteY3" fmla="*/ 108347 h 143272"/>
              <a:gd name="connsiteX4" fmla="*/ 283 w 111676"/>
              <a:gd name="connsiteY4" fmla="*/ 143272 h 143272"/>
              <a:gd name="connsiteX5" fmla="*/ 76483 w 111676"/>
              <a:gd name="connsiteY5" fmla="*/ 108347 h 143272"/>
              <a:gd name="connsiteX6" fmla="*/ 82833 w 111676"/>
              <a:gd name="connsiteY6" fmla="*/ 397 h 143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676" h="143272">
                <a:moveTo>
                  <a:pt x="82833" y="397"/>
                </a:moveTo>
                <a:cubicBezTo>
                  <a:pt x="88654" y="-5424"/>
                  <a:pt x="114583" y="54372"/>
                  <a:pt x="111408" y="73422"/>
                </a:cubicBezTo>
                <a:cubicBezTo>
                  <a:pt x="108233" y="92472"/>
                  <a:pt x="73837" y="108876"/>
                  <a:pt x="63783" y="114697"/>
                </a:cubicBezTo>
                <a:cubicBezTo>
                  <a:pt x="53729" y="120518"/>
                  <a:pt x="61666" y="103585"/>
                  <a:pt x="51083" y="108347"/>
                </a:cubicBezTo>
                <a:cubicBezTo>
                  <a:pt x="40500" y="113110"/>
                  <a:pt x="-3950" y="143272"/>
                  <a:pt x="283" y="143272"/>
                </a:cubicBezTo>
                <a:cubicBezTo>
                  <a:pt x="4516" y="143272"/>
                  <a:pt x="63254" y="128985"/>
                  <a:pt x="76483" y="108347"/>
                </a:cubicBezTo>
                <a:cubicBezTo>
                  <a:pt x="89712" y="87709"/>
                  <a:pt x="77012" y="6218"/>
                  <a:pt x="82833" y="39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2" name="フリーフォーム 1441">
            <a:extLst>
              <a:ext uri="{FF2B5EF4-FFF2-40B4-BE49-F238E27FC236}">
                <a16:creationId xmlns:a16="http://schemas.microsoft.com/office/drawing/2014/main" id="{11766576-3409-AEC8-A94F-7A63208123F9}"/>
              </a:ext>
            </a:extLst>
          </p:cNvPr>
          <p:cNvSpPr/>
          <p:nvPr/>
        </p:nvSpPr>
        <p:spPr>
          <a:xfrm>
            <a:off x="11372421" y="2851106"/>
            <a:ext cx="67104" cy="194336"/>
          </a:xfrm>
          <a:custGeom>
            <a:avLst/>
            <a:gdLst>
              <a:gd name="connsiteX0" fmla="*/ 25829 w 67104"/>
              <a:gd name="connsiteY0" fmla="*/ 44 h 194336"/>
              <a:gd name="connsiteX1" fmla="*/ 51229 w 67104"/>
              <a:gd name="connsiteY1" fmla="*/ 104819 h 194336"/>
              <a:gd name="connsiteX2" fmla="*/ 429 w 67104"/>
              <a:gd name="connsiteY2" fmla="*/ 193719 h 194336"/>
              <a:gd name="connsiteX3" fmla="*/ 29004 w 67104"/>
              <a:gd name="connsiteY3" fmla="*/ 142919 h 194336"/>
              <a:gd name="connsiteX4" fmla="*/ 67104 w 67104"/>
              <a:gd name="connsiteY4" fmla="*/ 117519 h 194336"/>
              <a:gd name="connsiteX5" fmla="*/ 25829 w 67104"/>
              <a:gd name="connsiteY5" fmla="*/ 44 h 19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104" h="194336">
                <a:moveTo>
                  <a:pt x="25829" y="44"/>
                </a:moveTo>
                <a:cubicBezTo>
                  <a:pt x="23183" y="-2073"/>
                  <a:pt x="55462" y="72540"/>
                  <a:pt x="51229" y="104819"/>
                </a:cubicBezTo>
                <a:cubicBezTo>
                  <a:pt x="46996" y="137098"/>
                  <a:pt x="4133" y="187369"/>
                  <a:pt x="429" y="193719"/>
                </a:cubicBezTo>
                <a:cubicBezTo>
                  <a:pt x="-3275" y="200069"/>
                  <a:pt x="17892" y="155619"/>
                  <a:pt x="29004" y="142919"/>
                </a:cubicBezTo>
                <a:cubicBezTo>
                  <a:pt x="40116" y="130219"/>
                  <a:pt x="67104" y="134981"/>
                  <a:pt x="67104" y="117519"/>
                </a:cubicBezTo>
                <a:cubicBezTo>
                  <a:pt x="67104" y="100057"/>
                  <a:pt x="28475" y="2161"/>
                  <a:pt x="25829" y="4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6" name="フリーフォーム 1025">
            <a:extLst>
              <a:ext uri="{FF2B5EF4-FFF2-40B4-BE49-F238E27FC236}">
                <a16:creationId xmlns:a16="http://schemas.microsoft.com/office/drawing/2014/main" id="{F6116D94-3B04-77E0-4483-CA0E2BEF5D97}"/>
              </a:ext>
            </a:extLst>
          </p:cNvPr>
          <p:cNvSpPr/>
          <p:nvPr/>
        </p:nvSpPr>
        <p:spPr>
          <a:xfrm>
            <a:off x="10451786" y="3056937"/>
            <a:ext cx="691633" cy="127746"/>
          </a:xfrm>
          <a:custGeom>
            <a:avLst/>
            <a:gdLst>
              <a:gd name="connsiteX0" fmla="*/ 314 w 691633"/>
              <a:gd name="connsiteY0" fmla="*/ 127588 h 127746"/>
              <a:gd name="connsiteX1" fmla="*/ 368614 w 691633"/>
              <a:gd name="connsiteY1" fmla="*/ 95838 h 127746"/>
              <a:gd name="connsiteX2" fmla="*/ 403539 w 691633"/>
              <a:gd name="connsiteY2" fmla="*/ 41863 h 127746"/>
              <a:gd name="connsiteX3" fmla="*/ 444814 w 691633"/>
              <a:gd name="connsiteY3" fmla="*/ 22813 h 127746"/>
              <a:gd name="connsiteX4" fmla="*/ 689289 w 691633"/>
              <a:gd name="connsiteY4" fmla="*/ 29163 h 127746"/>
              <a:gd name="connsiteX5" fmla="*/ 574989 w 691633"/>
              <a:gd name="connsiteY5" fmla="*/ 16463 h 127746"/>
              <a:gd name="connsiteX6" fmla="*/ 416239 w 691633"/>
              <a:gd name="connsiteY6" fmla="*/ 588 h 127746"/>
              <a:gd name="connsiteX7" fmla="*/ 425764 w 691633"/>
              <a:gd name="connsiteY7" fmla="*/ 38688 h 127746"/>
              <a:gd name="connsiteX8" fmla="*/ 295589 w 691633"/>
              <a:gd name="connsiteY8" fmla="*/ 79963 h 127746"/>
              <a:gd name="connsiteX9" fmla="*/ 162239 w 691633"/>
              <a:gd name="connsiteY9" fmla="*/ 79963 h 127746"/>
              <a:gd name="connsiteX10" fmla="*/ 301939 w 691633"/>
              <a:gd name="connsiteY10" fmla="*/ 83138 h 127746"/>
              <a:gd name="connsiteX11" fmla="*/ 314 w 691633"/>
              <a:gd name="connsiteY11" fmla="*/ 127588 h 12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1633" h="127746">
                <a:moveTo>
                  <a:pt x="314" y="127588"/>
                </a:moveTo>
                <a:cubicBezTo>
                  <a:pt x="11426" y="129705"/>
                  <a:pt x="301410" y="110125"/>
                  <a:pt x="368614" y="95838"/>
                </a:cubicBezTo>
                <a:cubicBezTo>
                  <a:pt x="435818" y="81551"/>
                  <a:pt x="390839" y="54034"/>
                  <a:pt x="403539" y="41863"/>
                </a:cubicBezTo>
                <a:cubicBezTo>
                  <a:pt x="416239" y="29692"/>
                  <a:pt x="397189" y="24930"/>
                  <a:pt x="444814" y="22813"/>
                </a:cubicBezTo>
                <a:cubicBezTo>
                  <a:pt x="492439" y="20696"/>
                  <a:pt x="667593" y="30221"/>
                  <a:pt x="689289" y="29163"/>
                </a:cubicBezTo>
                <a:cubicBezTo>
                  <a:pt x="710985" y="28105"/>
                  <a:pt x="574989" y="16463"/>
                  <a:pt x="574989" y="16463"/>
                </a:cubicBezTo>
                <a:cubicBezTo>
                  <a:pt x="529481" y="11701"/>
                  <a:pt x="441110" y="-3116"/>
                  <a:pt x="416239" y="588"/>
                </a:cubicBezTo>
                <a:cubicBezTo>
                  <a:pt x="391368" y="4292"/>
                  <a:pt x="445872" y="25459"/>
                  <a:pt x="425764" y="38688"/>
                </a:cubicBezTo>
                <a:cubicBezTo>
                  <a:pt x="405656" y="51917"/>
                  <a:pt x="339510" y="73084"/>
                  <a:pt x="295589" y="79963"/>
                </a:cubicBezTo>
                <a:cubicBezTo>
                  <a:pt x="251668" y="86842"/>
                  <a:pt x="161181" y="79434"/>
                  <a:pt x="162239" y="79963"/>
                </a:cubicBezTo>
                <a:cubicBezTo>
                  <a:pt x="163297" y="80492"/>
                  <a:pt x="327339" y="75201"/>
                  <a:pt x="301939" y="83138"/>
                </a:cubicBezTo>
                <a:cubicBezTo>
                  <a:pt x="276539" y="91075"/>
                  <a:pt x="-10798" y="125471"/>
                  <a:pt x="314" y="12758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62E32013-14CA-B37B-39A2-482FF894B4E6}"/>
              </a:ext>
            </a:extLst>
          </p:cNvPr>
          <p:cNvSpPr/>
          <p:nvPr/>
        </p:nvSpPr>
        <p:spPr>
          <a:xfrm>
            <a:off x="10206219" y="2421896"/>
            <a:ext cx="586243" cy="459033"/>
          </a:xfrm>
          <a:custGeom>
            <a:avLst/>
            <a:gdLst>
              <a:gd name="connsiteX0" fmla="*/ 255406 w 586243"/>
              <a:gd name="connsiteY0" fmla="*/ 629 h 459033"/>
              <a:gd name="connsiteX1" fmla="*/ 560206 w 586243"/>
              <a:gd name="connsiteY1" fmla="*/ 216529 h 459033"/>
              <a:gd name="connsiteX2" fmla="*/ 569731 w 586243"/>
              <a:gd name="connsiteY2" fmla="*/ 219704 h 459033"/>
              <a:gd name="connsiteX3" fmla="*/ 303031 w 586243"/>
              <a:gd name="connsiteY3" fmla="*/ 118104 h 459033"/>
              <a:gd name="connsiteX4" fmla="*/ 515756 w 586243"/>
              <a:gd name="connsiteY4" fmla="*/ 270504 h 459033"/>
              <a:gd name="connsiteX5" fmla="*/ 255406 w 586243"/>
              <a:gd name="connsiteY5" fmla="*/ 187954 h 459033"/>
              <a:gd name="connsiteX6" fmla="*/ 404631 w 586243"/>
              <a:gd name="connsiteY6" fmla="*/ 267329 h 459033"/>
              <a:gd name="connsiteX7" fmla="*/ 258581 w 586243"/>
              <a:gd name="connsiteY7" fmla="*/ 232404 h 459033"/>
              <a:gd name="connsiteX8" fmla="*/ 357006 w 586243"/>
              <a:gd name="connsiteY8" fmla="*/ 299079 h 459033"/>
              <a:gd name="connsiteX9" fmla="*/ 201431 w 586243"/>
              <a:gd name="connsiteY9" fmla="*/ 295904 h 459033"/>
              <a:gd name="connsiteX10" fmla="*/ 309381 w 586243"/>
              <a:gd name="connsiteY10" fmla="*/ 365754 h 459033"/>
              <a:gd name="connsiteX11" fmla="*/ 223656 w 586243"/>
              <a:gd name="connsiteY11" fmla="*/ 343529 h 459033"/>
              <a:gd name="connsiteX12" fmla="*/ 1406 w 586243"/>
              <a:gd name="connsiteY12" fmla="*/ 308604 h 459033"/>
              <a:gd name="connsiteX13" fmla="*/ 341131 w 586243"/>
              <a:gd name="connsiteY13" fmla="*/ 457829 h 459033"/>
              <a:gd name="connsiteX14" fmla="*/ 325256 w 586243"/>
              <a:gd name="connsiteY14" fmla="*/ 375279 h 459033"/>
              <a:gd name="connsiteX15" fmla="*/ 410981 w 586243"/>
              <a:gd name="connsiteY15" fmla="*/ 308604 h 459033"/>
              <a:gd name="connsiteX16" fmla="*/ 372881 w 586243"/>
              <a:gd name="connsiteY16" fmla="*/ 245104 h 459033"/>
              <a:gd name="connsiteX17" fmla="*/ 442731 w 586243"/>
              <a:gd name="connsiteY17" fmla="*/ 235579 h 459033"/>
              <a:gd name="connsiteX18" fmla="*/ 503056 w 586243"/>
              <a:gd name="connsiteY18" fmla="*/ 229229 h 459033"/>
              <a:gd name="connsiteX19" fmla="*/ 442731 w 586243"/>
              <a:gd name="connsiteY19" fmla="*/ 153029 h 459033"/>
              <a:gd name="connsiteX20" fmla="*/ 255406 w 586243"/>
              <a:gd name="connsiteY20" fmla="*/ 629 h 459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86243" h="459033">
                <a:moveTo>
                  <a:pt x="255406" y="629"/>
                </a:moveTo>
                <a:cubicBezTo>
                  <a:pt x="274985" y="11212"/>
                  <a:pt x="507819" y="180017"/>
                  <a:pt x="560206" y="216529"/>
                </a:cubicBezTo>
                <a:cubicBezTo>
                  <a:pt x="612593" y="253041"/>
                  <a:pt x="569731" y="219704"/>
                  <a:pt x="569731" y="219704"/>
                </a:cubicBezTo>
                <a:cubicBezTo>
                  <a:pt x="526869" y="203300"/>
                  <a:pt x="312027" y="109637"/>
                  <a:pt x="303031" y="118104"/>
                </a:cubicBezTo>
                <a:cubicBezTo>
                  <a:pt x="294035" y="126571"/>
                  <a:pt x="523694" y="258862"/>
                  <a:pt x="515756" y="270504"/>
                </a:cubicBezTo>
                <a:cubicBezTo>
                  <a:pt x="507819" y="282146"/>
                  <a:pt x="273927" y="188483"/>
                  <a:pt x="255406" y="187954"/>
                </a:cubicBezTo>
                <a:cubicBezTo>
                  <a:pt x="236885" y="187425"/>
                  <a:pt x="404102" y="259921"/>
                  <a:pt x="404631" y="267329"/>
                </a:cubicBezTo>
                <a:cubicBezTo>
                  <a:pt x="405160" y="274737"/>
                  <a:pt x="266518" y="227112"/>
                  <a:pt x="258581" y="232404"/>
                </a:cubicBezTo>
                <a:cubicBezTo>
                  <a:pt x="250644" y="237696"/>
                  <a:pt x="366531" y="288496"/>
                  <a:pt x="357006" y="299079"/>
                </a:cubicBezTo>
                <a:cubicBezTo>
                  <a:pt x="347481" y="309662"/>
                  <a:pt x="209368" y="284792"/>
                  <a:pt x="201431" y="295904"/>
                </a:cubicBezTo>
                <a:cubicBezTo>
                  <a:pt x="193493" y="307017"/>
                  <a:pt x="305677" y="357817"/>
                  <a:pt x="309381" y="365754"/>
                </a:cubicBezTo>
                <a:cubicBezTo>
                  <a:pt x="313085" y="373691"/>
                  <a:pt x="274985" y="353054"/>
                  <a:pt x="223656" y="343529"/>
                </a:cubicBezTo>
                <a:cubicBezTo>
                  <a:pt x="172327" y="334004"/>
                  <a:pt x="-18173" y="289554"/>
                  <a:pt x="1406" y="308604"/>
                </a:cubicBezTo>
                <a:cubicBezTo>
                  <a:pt x="20985" y="327654"/>
                  <a:pt x="287156" y="446717"/>
                  <a:pt x="341131" y="457829"/>
                </a:cubicBezTo>
                <a:cubicBezTo>
                  <a:pt x="395106" y="468941"/>
                  <a:pt x="313614" y="400150"/>
                  <a:pt x="325256" y="375279"/>
                </a:cubicBezTo>
                <a:cubicBezTo>
                  <a:pt x="336898" y="350408"/>
                  <a:pt x="403044" y="330300"/>
                  <a:pt x="410981" y="308604"/>
                </a:cubicBezTo>
                <a:cubicBezTo>
                  <a:pt x="418918" y="286908"/>
                  <a:pt x="367589" y="257275"/>
                  <a:pt x="372881" y="245104"/>
                </a:cubicBezTo>
                <a:cubicBezTo>
                  <a:pt x="378173" y="232933"/>
                  <a:pt x="421035" y="238225"/>
                  <a:pt x="442731" y="235579"/>
                </a:cubicBezTo>
                <a:cubicBezTo>
                  <a:pt x="464427" y="232933"/>
                  <a:pt x="503056" y="242987"/>
                  <a:pt x="503056" y="229229"/>
                </a:cubicBezTo>
                <a:cubicBezTo>
                  <a:pt x="503056" y="215471"/>
                  <a:pt x="479773" y="190071"/>
                  <a:pt x="442731" y="153029"/>
                </a:cubicBezTo>
                <a:cubicBezTo>
                  <a:pt x="405689" y="115987"/>
                  <a:pt x="235827" y="-9954"/>
                  <a:pt x="255406" y="62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4" name="フリーフォーム 1483">
            <a:extLst>
              <a:ext uri="{FF2B5EF4-FFF2-40B4-BE49-F238E27FC236}">
                <a16:creationId xmlns:a16="http://schemas.microsoft.com/office/drawing/2014/main" id="{67330F87-3586-AC6F-2E87-8E3BE2DA2155}"/>
              </a:ext>
            </a:extLst>
          </p:cNvPr>
          <p:cNvSpPr/>
          <p:nvPr/>
        </p:nvSpPr>
        <p:spPr>
          <a:xfrm>
            <a:off x="10185624" y="2803387"/>
            <a:ext cx="209326" cy="370141"/>
          </a:xfrm>
          <a:custGeom>
            <a:avLst/>
            <a:gdLst>
              <a:gd name="connsiteX0" fmla="*/ 209326 w 209326"/>
              <a:gd name="connsiteY0" fmla="*/ 47763 h 370141"/>
              <a:gd name="connsiteX1" fmla="*/ 114076 w 209326"/>
              <a:gd name="connsiteY1" fmla="*/ 181113 h 370141"/>
              <a:gd name="connsiteX2" fmla="*/ 136301 w 209326"/>
              <a:gd name="connsiteY2" fmla="*/ 114438 h 370141"/>
              <a:gd name="connsiteX3" fmla="*/ 98201 w 209326"/>
              <a:gd name="connsiteY3" fmla="*/ 355738 h 370141"/>
              <a:gd name="connsiteX4" fmla="*/ 88676 w 209326"/>
              <a:gd name="connsiteY4" fmla="*/ 330338 h 370141"/>
              <a:gd name="connsiteX5" fmla="*/ 53751 w 209326"/>
              <a:gd name="connsiteY5" fmla="*/ 228738 h 370141"/>
              <a:gd name="connsiteX6" fmla="*/ 75976 w 209326"/>
              <a:gd name="connsiteY6" fmla="*/ 320813 h 370141"/>
              <a:gd name="connsiteX7" fmla="*/ 47401 w 209326"/>
              <a:gd name="connsiteY7" fmla="*/ 143013 h 370141"/>
              <a:gd name="connsiteX8" fmla="*/ 2951 w 209326"/>
              <a:gd name="connsiteY8" fmla="*/ 138 h 370141"/>
              <a:gd name="connsiteX9" fmla="*/ 6126 w 209326"/>
              <a:gd name="connsiteY9" fmla="*/ 168413 h 370141"/>
              <a:gd name="connsiteX10" fmla="*/ 22001 w 209326"/>
              <a:gd name="connsiteY10" fmla="*/ 320813 h 370141"/>
              <a:gd name="connsiteX11" fmla="*/ 66451 w 209326"/>
              <a:gd name="connsiteY11" fmla="*/ 158888 h 370141"/>
              <a:gd name="connsiteX12" fmla="*/ 123601 w 209326"/>
              <a:gd name="connsiteY12" fmla="*/ 123963 h 370141"/>
              <a:gd name="connsiteX13" fmla="*/ 88676 w 209326"/>
              <a:gd name="connsiteY13" fmla="*/ 152538 h 370141"/>
              <a:gd name="connsiteX14" fmla="*/ 209326 w 209326"/>
              <a:gd name="connsiteY14" fmla="*/ 47763 h 370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9326" h="370141">
                <a:moveTo>
                  <a:pt x="209326" y="47763"/>
                </a:moveTo>
                <a:cubicBezTo>
                  <a:pt x="167786" y="108881"/>
                  <a:pt x="126247" y="170000"/>
                  <a:pt x="114076" y="181113"/>
                </a:cubicBezTo>
                <a:cubicBezTo>
                  <a:pt x="101905" y="192226"/>
                  <a:pt x="138947" y="85334"/>
                  <a:pt x="136301" y="114438"/>
                </a:cubicBezTo>
                <a:cubicBezTo>
                  <a:pt x="133655" y="143542"/>
                  <a:pt x="106138" y="319755"/>
                  <a:pt x="98201" y="355738"/>
                </a:cubicBezTo>
                <a:cubicBezTo>
                  <a:pt x="90263" y="391721"/>
                  <a:pt x="96084" y="351505"/>
                  <a:pt x="88676" y="330338"/>
                </a:cubicBezTo>
                <a:cubicBezTo>
                  <a:pt x="81268" y="309171"/>
                  <a:pt x="55868" y="230326"/>
                  <a:pt x="53751" y="228738"/>
                </a:cubicBezTo>
                <a:cubicBezTo>
                  <a:pt x="51634" y="227150"/>
                  <a:pt x="77034" y="335100"/>
                  <a:pt x="75976" y="320813"/>
                </a:cubicBezTo>
                <a:cubicBezTo>
                  <a:pt x="74918" y="306526"/>
                  <a:pt x="59572" y="196459"/>
                  <a:pt x="47401" y="143013"/>
                </a:cubicBezTo>
                <a:cubicBezTo>
                  <a:pt x="35230" y="89567"/>
                  <a:pt x="9830" y="-4095"/>
                  <a:pt x="2951" y="138"/>
                </a:cubicBezTo>
                <a:cubicBezTo>
                  <a:pt x="-3928" y="4371"/>
                  <a:pt x="2951" y="114967"/>
                  <a:pt x="6126" y="168413"/>
                </a:cubicBezTo>
                <a:cubicBezTo>
                  <a:pt x="9301" y="221859"/>
                  <a:pt x="11947" y="322400"/>
                  <a:pt x="22001" y="320813"/>
                </a:cubicBezTo>
                <a:cubicBezTo>
                  <a:pt x="32055" y="319226"/>
                  <a:pt x="49518" y="191696"/>
                  <a:pt x="66451" y="158888"/>
                </a:cubicBezTo>
                <a:cubicBezTo>
                  <a:pt x="83384" y="126080"/>
                  <a:pt x="119897" y="125021"/>
                  <a:pt x="123601" y="123963"/>
                </a:cubicBezTo>
                <a:cubicBezTo>
                  <a:pt x="127305" y="122905"/>
                  <a:pt x="88676" y="152538"/>
                  <a:pt x="88676" y="152538"/>
                </a:cubicBezTo>
                <a:lnTo>
                  <a:pt x="209326" y="47763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5" name="フリーフォーム 1484">
            <a:extLst>
              <a:ext uri="{FF2B5EF4-FFF2-40B4-BE49-F238E27FC236}">
                <a16:creationId xmlns:a16="http://schemas.microsoft.com/office/drawing/2014/main" id="{A07F0E4B-9986-8540-7736-7451E02FAB54}"/>
              </a:ext>
            </a:extLst>
          </p:cNvPr>
          <p:cNvSpPr/>
          <p:nvPr/>
        </p:nvSpPr>
        <p:spPr>
          <a:xfrm>
            <a:off x="11011049" y="2703219"/>
            <a:ext cx="476232" cy="132509"/>
          </a:xfrm>
          <a:custGeom>
            <a:avLst/>
            <a:gdLst>
              <a:gd name="connsiteX0" fmla="*/ 6201 w 476232"/>
              <a:gd name="connsiteY0" fmla="*/ 128881 h 132509"/>
              <a:gd name="connsiteX1" fmla="*/ 161776 w 476232"/>
              <a:gd name="connsiteY1" fmla="*/ 59031 h 132509"/>
              <a:gd name="connsiteX2" fmla="*/ 85576 w 476232"/>
              <a:gd name="connsiteY2" fmla="*/ 119356 h 132509"/>
              <a:gd name="connsiteX3" fmla="*/ 247501 w 476232"/>
              <a:gd name="connsiteY3" fmla="*/ 78081 h 132509"/>
              <a:gd name="connsiteX4" fmla="*/ 184001 w 476232"/>
              <a:gd name="connsiteY4" fmla="*/ 116181 h 132509"/>
              <a:gd name="connsiteX5" fmla="*/ 282426 w 476232"/>
              <a:gd name="connsiteY5" fmla="*/ 59031 h 132509"/>
              <a:gd name="connsiteX6" fmla="*/ 476101 w 476232"/>
              <a:gd name="connsiteY6" fmla="*/ 59031 h 132509"/>
              <a:gd name="connsiteX7" fmla="*/ 311001 w 476232"/>
              <a:gd name="connsiteY7" fmla="*/ 24106 h 132509"/>
              <a:gd name="connsiteX8" fmla="*/ 209401 w 476232"/>
              <a:gd name="connsiteY8" fmla="*/ 39981 h 132509"/>
              <a:gd name="connsiteX9" fmla="*/ 244326 w 476232"/>
              <a:gd name="connsiteY9" fmla="*/ 1881 h 132509"/>
              <a:gd name="connsiteX10" fmla="*/ 53826 w 476232"/>
              <a:gd name="connsiteY10" fmla="*/ 109831 h 132509"/>
              <a:gd name="connsiteX11" fmla="*/ 6201 w 476232"/>
              <a:gd name="connsiteY11" fmla="*/ 128881 h 13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6232" h="132509">
                <a:moveTo>
                  <a:pt x="6201" y="128881"/>
                </a:moveTo>
                <a:cubicBezTo>
                  <a:pt x="24193" y="120414"/>
                  <a:pt x="148547" y="60618"/>
                  <a:pt x="161776" y="59031"/>
                </a:cubicBezTo>
                <a:cubicBezTo>
                  <a:pt x="175005" y="57444"/>
                  <a:pt x="71289" y="116181"/>
                  <a:pt x="85576" y="119356"/>
                </a:cubicBezTo>
                <a:cubicBezTo>
                  <a:pt x="99863" y="122531"/>
                  <a:pt x="231097" y="78610"/>
                  <a:pt x="247501" y="78081"/>
                </a:cubicBezTo>
                <a:cubicBezTo>
                  <a:pt x="263905" y="77552"/>
                  <a:pt x="178180" y="119356"/>
                  <a:pt x="184001" y="116181"/>
                </a:cubicBezTo>
                <a:cubicBezTo>
                  <a:pt x="189822" y="113006"/>
                  <a:pt x="233743" y="68556"/>
                  <a:pt x="282426" y="59031"/>
                </a:cubicBezTo>
                <a:cubicBezTo>
                  <a:pt x="331109" y="49506"/>
                  <a:pt x="471339" y="64852"/>
                  <a:pt x="476101" y="59031"/>
                </a:cubicBezTo>
                <a:cubicBezTo>
                  <a:pt x="480863" y="53210"/>
                  <a:pt x="355451" y="27281"/>
                  <a:pt x="311001" y="24106"/>
                </a:cubicBezTo>
                <a:cubicBezTo>
                  <a:pt x="266551" y="20931"/>
                  <a:pt x="220513" y="43685"/>
                  <a:pt x="209401" y="39981"/>
                </a:cubicBezTo>
                <a:cubicBezTo>
                  <a:pt x="198289" y="36277"/>
                  <a:pt x="270255" y="-9761"/>
                  <a:pt x="244326" y="1881"/>
                </a:cubicBezTo>
                <a:cubicBezTo>
                  <a:pt x="218397" y="13523"/>
                  <a:pt x="96689" y="88664"/>
                  <a:pt x="53826" y="109831"/>
                </a:cubicBezTo>
                <a:cubicBezTo>
                  <a:pt x="10964" y="130998"/>
                  <a:pt x="-11791" y="137348"/>
                  <a:pt x="6201" y="12888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6" name="フリーフォーム 1485">
            <a:extLst>
              <a:ext uri="{FF2B5EF4-FFF2-40B4-BE49-F238E27FC236}">
                <a16:creationId xmlns:a16="http://schemas.microsoft.com/office/drawing/2014/main" id="{E3756F71-681C-E9E6-E576-D4F529DD8489}"/>
              </a:ext>
            </a:extLst>
          </p:cNvPr>
          <p:cNvSpPr/>
          <p:nvPr/>
        </p:nvSpPr>
        <p:spPr>
          <a:xfrm>
            <a:off x="10026150" y="2473323"/>
            <a:ext cx="57669" cy="302675"/>
          </a:xfrm>
          <a:custGeom>
            <a:avLst/>
            <a:gdLst>
              <a:gd name="connsiteX0" fmla="*/ 57650 w 57669"/>
              <a:gd name="connsiteY0" fmla="*/ 2 h 302675"/>
              <a:gd name="connsiteX1" fmla="*/ 13200 w 57669"/>
              <a:gd name="connsiteY1" fmla="*/ 107952 h 302675"/>
              <a:gd name="connsiteX2" fmla="*/ 41775 w 57669"/>
              <a:gd name="connsiteY2" fmla="*/ 187327 h 302675"/>
              <a:gd name="connsiteX3" fmla="*/ 3675 w 57669"/>
              <a:gd name="connsiteY3" fmla="*/ 168277 h 302675"/>
              <a:gd name="connsiteX4" fmla="*/ 54475 w 57669"/>
              <a:gd name="connsiteY4" fmla="*/ 301627 h 302675"/>
              <a:gd name="connsiteX5" fmla="*/ 13200 w 57669"/>
              <a:gd name="connsiteY5" fmla="*/ 222252 h 302675"/>
              <a:gd name="connsiteX6" fmla="*/ 500 w 57669"/>
              <a:gd name="connsiteY6" fmla="*/ 76202 h 302675"/>
              <a:gd name="connsiteX7" fmla="*/ 6850 w 57669"/>
              <a:gd name="connsiteY7" fmla="*/ 104777 h 302675"/>
              <a:gd name="connsiteX8" fmla="*/ 57650 w 57669"/>
              <a:gd name="connsiteY8" fmla="*/ 2 h 30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669" h="302675">
                <a:moveTo>
                  <a:pt x="57650" y="2"/>
                </a:moveTo>
                <a:cubicBezTo>
                  <a:pt x="58708" y="531"/>
                  <a:pt x="15846" y="76731"/>
                  <a:pt x="13200" y="107952"/>
                </a:cubicBezTo>
                <a:cubicBezTo>
                  <a:pt x="10554" y="139173"/>
                  <a:pt x="43362" y="177273"/>
                  <a:pt x="41775" y="187327"/>
                </a:cubicBezTo>
                <a:cubicBezTo>
                  <a:pt x="40188" y="197381"/>
                  <a:pt x="1558" y="149227"/>
                  <a:pt x="3675" y="168277"/>
                </a:cubicBezTo>
                <a:cubicBezTo>
                  <a:pt x="5792" y="187327"/>
                  <a:pt x="52888" y="292631"/>
                  <a:pt x="54475" y="301627"/>
                </a:cubicBezTo>
                <a:cubicBezTo>
                  <a:pt x="56062" y="310623"/>
                  <a:pt x="22196" y="259823"/>
                  <a:pt x="13200" y="222252"/>
                </a:cubicBezTo>
                <a:cubicBezTo>
                  <a:pt x="4204" y="184681"/>
                  <a:pt x="1558" y="95781"/>
                  <a:pt x="500" y="76202"/>
                </a:cubicBezTo>
                <a:cubicBezTo>
                  <a:pt x="-558" y="56623"/>
                  <a:pt x="-558" y="114302"/>
                  <a:pt x="6850" y="104777"/>
                </a:cubicBezTo>
                <a:cubicBezTo>
                  <a:pt x="14258" y="95252"/>
                  <a:pt x="56592" y="-527"/>
                  <a:pt x="57650" y="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7" name="フリーフォーム 1486">
            <a:extLst>
              <a:ext uri="{FF2B5EF4-FFF2-40B4-BE49-F238E27FC236}">
                <a16:creationId xmlns:a16="http://schemas.microsoft.com/office/drawing/2014/main" id="{401B75D2-00C4-C59C-7B04-55DACBC1CFCE}"/>
              </a:ext>
            </a:extLst>
          </p:cNvPr>
          <p:cNvSpPr/>
          <p:nvPr/>
        </p:nvSpPr>
        <p:spPr>
          <a:xfrm>
            <a:off x="9822068" y="2379820"/>
            <a:ext cx="376034" cy="690742"/>
          </a:xfrm>
          <a:custGeom>
            <a:avLst/>
            <a:gdLst>
              <a:gd name="connsiteX0" fmla="*/ 160132 w 376034"/>
              <a:gd name="connsiteY0" fmla="*/ 1430 h 690742"/>
              <a:gd name="connsiteX1" fmla="*/ 144257 w 376034"/>
              <a:gd name="connsiteY1" fmla="*/ 274480 h 690742"/>
              <a:gd name="connsiteX2" fmla="*/ 287132 w 376034"/>
              <a:gd name="connsiteY2" fmla="*/ 493555 h 690742"/>
              <a:gd name="connsiteX3" fmla="*/ 258557 w 376034"/>
              <a:gd name="connsiteY3" fmla="*/ 499905 h 690742"/>
              <a:gd name="connsiteX4" fmla="*/ 376032 w 376034"/>
              <a:gd name="connsiteY4" fmla="*/ 655480 h 690742"/>
              <a:gd name="connsiteX5" fmla="*/ 255382 w 376034"/>
              <a:gd name="connsiteY5" fmla="*/ 623730 h 690742"/>
              <a:gd name="connsiteX6" fmla="*/ 242682 w 376034"/>
              <a:gd name="connsiteY6" fmla="*/ 677705 h 690742"/>
              <a:gd name="connsiteX7" fmla="*/ 7732 w 376034"/>
              <a:gd name="connsiteY7" fmla="*/ 337980 h 690742"/>
              <a:gd name="connsiteX8" fmla="*/ 55357 w 376034"/>
              <a:gd name="connsiteY8" fmla="*/ 96680 h 690742"/>
              <a:gd name="connsiteX9" fmla="*/ 42657 w 376034"/>
              <a:gd name="connsiteY9" fmla="*/ 163355 h 690742"/>
              <a:gd name="connsiteX10" fmla="*/ 160132 w 376034"/>
              <a:gd name="connsiteY10" fmla="*/ 1430 h 690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6034" h="690742">
                <a:moveTo>
                  <a:pt x="160132" y="1430"/>
                </a:moveTo>
                <a:cubicBezTo>
                  <a:pt x="177065" y="19951"/>
                  <a:pt x="123090" y="192459"/>
                  <a:pt x="144257" y="274480"/>
                </a:cubicBezTo>
                <a:cubicBezTo>
                  <a:pt x="165424" y="356501"/>
                  <a:pt x="268082" y="455984"/>
                  <a:pt x="287132" y="493555"/>
                </a:cubicBezTo>
                <a:cubicBezTo>
                  <a:pt x="306182" y="531126"/>
                  <a:pt x="243740" y="472917"/>
                  <a:pt x="258557" y="499905"/>
                </a:cubicBezTo>
                <a:cubicBezTo>
                  <a:pt x="273374" y="526893"/>
                  <a:pt x="376561" y="634843"/>
                  <a:pt x="376032" y="655480"/>
                </a:cubicBezTo>
                <a:cubicBezTo>
                  <a:pt x="375503" y="676117"/>
                  <a:pt x="277607" y="620026"/>
                  <a:pt x="255382" y="623730"/>
                </a:cubicBezTo>
                <a:cubicBezTo>
                  <a:pt x="233157" y="627434"/>
                  <a:pt x="283957" y="725330"/>
                  <a:pt x="242682" y="677705"/>
                </a:cubicBezTo>
                <a:cubicBezTo>
                  <a:pt x="201407" y="630080"/>
                  <a:pt x="38953" y="434817"/>
                  <a:pt x="7732" y="337980"/>
                </a:cubicBezTo>
                <a:cubicBezTo>
                  <a:pt x="-23489" y="241143"/>
                  <a:pt x="49536" y="125784"/>
                  <a:pt x="55357" y="96680"/>
                </a:cubicBezTo>
                <a:cubicBezTo>
                  <a:pt x="61178" y="67576"/>
                  <a:pt x="30486" y="176584"/>
                  <a:pt x="42657" y="163355"/>
                </a:cubicBezTo>
                <a:cubicBezTo>
                  <a:pt x="54828" y="150126"/>
                  <a:pt x="143199" y="-17091"/>
                  <a:pt x="160132" y="143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8" name="フリーフォーム 1487">
            <a:extLst>
              <a:ext uri="{FF2B5EF4-FFF2-40B4-BE49-F238E27FC236}">
                <a16:creationId xmlns:a16="http://schemas.microsoft.com/office/drawing/2014/main" id="{A38C1708-86A4-397A-F5F2-B9BA9B6FCF8F}"/>
              </a:ext>
            </a:extLst>
          </p:cNvPr>
          <p:cNvSpPr/>
          <p:nvPr/>
        </p:nvSpPr>
        <p:spPr>
          <a:xfrm>
            <a:off x="10284717" y="2952685"/>
            <a:ext cx="434099" cy="317661"/>
          </a:xfrm>
          <a:custGeom>
            <a:avLst/>
            <a:gdLst>
              <a:gd name="connsiteX0" fmla="*/ 297558 w 434099"/>
              <a:gd name="connsiteY0" fmla="*/ 65 h 317661"/>
              <a:gd name="connsiteX1" fmla="*/ 383283 w 434099"/>
              <a:gd name="connsiteY1" fmla="*/ 47690 h 317661"/>
              <a:gd name="connsiteX2" fmla="*/ 199133 w 434099"/>
              <a:gd name="connsiteY2" fmla="*/ 130240 h 317661"/>
              <a:gd name="connsiteX3" fmla="*/ 262633 w 434099"/>
              <a:gd name="connsiteY3" fmla="*/ 133415 h 317661"/>
              <a:gd name="connsiteX4" fmla="*/ 164208 w 434099"/>
              <a:gd name="connsiteY4" fmla="*/ 181040 h 317661"/>
              <a:gd name="connsiteX5" fmla="*/ 56258 w 434099"/>
              <a:gd name="connsiteY5" fmla="*/ 222315 h 317661"/>
              <a:gd name="connsiteX6" fmla="*/ 2283 w 434099"/>
              <a:gd name="connsiteY6" fmla="*/ 317565 h 317661"/>
              <a:gd name="connsiteX7" fmla="*/ 129283 w 434099"/>
              <a:gd name="connsiteY7" fmla="*/ 203265 h 317661"/>
              <a:gd name="connsiteX8" fmla="*/ 335658 w 434099"/>
              <a:gd name="connsiteY8" fmla="*/ 92140 h 317661"/>
              <a:gd name="connsiteX9" fmla="*/ 434083 w 434099"/>
              <a:gd name="connsiteY9" fmla="*/ 57215 h 317661"/>
              <a:gd name="connsiteX10" fmla="*/ 297558 w 434099"/>
              <a:gd name="connsiteY10" fmla="*/ 65 h 317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4099" h="317661">
                <a:moveTo>
                  <a:pt x="297558" y="65"/>
                </a:moveTo>
                <a:cubicBezTo>
                  <a:pt x="289091" y="-1522"/>
                  <a:pt x="399687" y="25994"/>
                  <a:pt x="383283" y="47690"/>
                </a:cubicBezTo>
                <a:cubicBezTo>
                  <a:pt x="366879" y="69386"/>
                  <a:pt x="219241" y="115953"/>
                  <a:pt x="199133" y="130240"/>
                </a:cubicBezTo>
                <a:cubicBezTo>
                  <a:pt x="179025" y="144527"/>
                  <a:pt x="268454" y="124948"/>
                  <a:pt x="262633" y="133415"/>
                </a:cubicBezTo>
                <a:cubicBezTo>
                  <a:pt x="256812" y="141882"/>
                  <a:pt x="198604" y="166223"/>
                  <a:pt x="164208" y="181040"/>
                </a:cubicBezTo>
                <a:cubicBezTo>
                  <a:pt x="129812" y="195857"/>
                  <a:pt x="83245" y="199561"/>
                  <a:pt x="56258" y="222315"/>
                </a:cubicBezTo>
                <a:cubicBezTo>
                  <a:pt x="29270" y="245069"/>
                  <a:pt x="-9888" y="320740"/>
                  <a:pt x="2283" y="317565"/>
                </a:cubicBezTo>
                <a:cubicBezTo>
                  <a:pt x="14454" y="314390"/>
                  <a:pt x="73721" y="240836"/>
                  <a:pt x="129283" y="203265"/>
                </a:cubicBezTo>
                <a:cubicBezTo>
                  <a:pt x="184845" y="165694"/>
                  <a:pt x="284858" y="116482"/>
                  <a:pt x="335658" y="92140"/>
                </a:cubicBezTo>
                <a:cubicBezTo>
                  <a:pt x="386458" y="67798"/>
                  <a:pt x="435141" y="71502"/>
                  <a:pt x="434083" y="57215"/>
                </a:cubicBezTo>
                <a:cubicBezTo>
                  <a:pt x="433025" y="42928"/>
                  <a:pt x="306025" y="1652"/>
                  <a:pt x="297558" y="6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9" name="フリーフォーム 1488">
            <a:extLst>
              <a:ext uri="{FF2B5EF4-FFF2-40B4-BE49-F238E27FC236}">
                <a16:creationId xmlns:a16="http://schemas.microsoft.com/office/drawing/2014/main" id="{DE2D6953-C7F9-0001-414B-F90A1579F4DB}"/>
              </a:ext>
            </a:extLst>
          </p:cNvPr>
          <p:cNvSpPr/>
          <p:nvPr/>
        </p:nvSpPr>
        <p:spPr>
          <a:xfrm>
            <a:off x="10050097" y="2387593"/>
            <a:ext cx="284530" cy="361960"/>
          </a:xfrm>
          <a:custGeom>
            <a:avLst/>
            <a:gdLst>
              <a:gd name="connsiteX0" fmla="*/ 182928 w 284530"/>
              <a:gd name="connsiteY0" fmla="*/ 7 h 361960"/>
              <a:gd name="connsiteX1" fmla="*/ 74978 w 284530"/>
              <a:gd name="connsiteY1" fmla="*/ 120657 h 361960"/>
              <a:gd name="connsiteX2" fmla="*/ 192453 w 284530"/>
              <a:gd name="connsiteY2" fmla="*/ 231782 h 361960"/>
              <a:gd name="connsiteX3" fmla="*/ 132128 w 284530"/>
              <a:gd name="connsiteY3" fmla="*/ 257182 h 361960"/>
              <a:gd name="connsiteX4" fmla="*/ 151178 w 284530"/>
              <a:gd name="connsiteY4" fmla="*/ 269882 h 361960"/>
              <a:gd name="connsiteX5" fmla="*/ 55928 w 284530"/>
              <a:gd name="connsiteY5" fmla="*/ 361957 h 361960"/>
              <a:gd name="connsiteX6" fmla="*/ 154353 w 284530"/>
              <a:gd name="connsiteY6" fmla="*/ 273057 h 361960"/>
              <a:gd name="connsiteX7" fmla="*/ 284528 w 284530"/>
              <a:gd name="connsiteY7" fmla="*/ 206382 h 361960"/>
              <a:gd name="connsiteX8" fmla="*/ 157528 w 284530"/>
              <a:gd name="connsiteY8" fmla="*/ 219082 h 361960"/>
              <a:gd name="connsiteX9" fmla="*/ 1953 w 284530"/>
              <a:gd name="connsiteY9" fmla="*/ 82557 h 361960"/>
              <a:gd name="connsiteX10" fmla="*/ 68628 w 284530"/>
              <a:gd name="connsiteY10" fmla="*/ 79382 h 361960"/>
              <a:gd name="connsiteX11" fmla="*/ 46403 w 284530"/>
              <a:gd name="connsiteY11" fmla="*/ 114307 h 361960"/>
              <a:gd name="connsiteX12" fmla="*/ 182928 w 284530"/>
              <a:gd name="connsiteY12" fmla="*/ 7 h 361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4530" h="361960">
                <a:moveTo>
                  <a:pt x="182928" y="7"/>
                </a:moveTo>
                <a:cubicBezTo>
                  <a:pt x="187690" y="1065"/>
                  <a:pt x="73391" y="82028"/>
                  <a:pt x="74978" y="120657"/>
                </a:cubicBezTo>
                <a:cubicBezTo>
                  <a:pt x="76565" y="159286"/>
                  <a:pt x="182928" y="209028"/>
                  <a:pt x="192453" y="231782"/>
                </a:cubicBezTo>
                <a:cubicBezTo>
                  <a:pt x="201978" y="254536"/>
                  <a:pt x="139007" y="250832"/>
                  <a:pt x="132128" y="257182"/>
                </a:cubicBezTo>
                <a:cubicBezTo>
                  <a:pt x="125249" y="263532"/>
                  <a:pt x="163878" y="252420"/>
                  <a:pt x="151178" y="269882"/>
                </a:cubicBezTo>
                <a:cubicBezTo>
                  <a:pt x="138478" y="287345"/>
                  <a:pt x="55399" y="361428"/>
                  <a:pt x="55928" y="361957"/>
                </a:cubicBezTo>
                <a:cubicBezTo>
                  <a:pt x="56457" y="362486"/>
                  <a:pt x="116253" y="298986"/>
                  <a:pt x="154353" y="273057"/>
                </a:cubicBezTo>
                <a:cubicBezTo>
                  <a:pt x="192453" y="247128"/>
                  <a:pt x="283999" y="215378"/>
                  <a:pt x="284528" y="206382"/>
                </a:cubicBezTo>
                <a:cubicBezTo>
                  <a:pt x="285057" y="197386"/>
                  <a:pt x="204624" y="239719"/>
                  <a:pt x="157528" y="219082"/>
                </a:cubicBezTo>
                <a:cubicBezTo>
                  <a:pt x="110432" y="198445"/>
                  <a:pt x="16770" y="105840"/>
                  <a:pt x="1953" y="82557"/>
                </a:cubicBezTo>
                <a:cubicBezTo>
                  <a:pt x="-12864" y="59274"/>
                  <a:pt x="61220" y="74090"/>
                  <a:pt x="68628" y="79382"/>
                </a:cubicBezTo>
                <a:cubicBezTo>
                  <a:pt x="76036" y="84674"/>
                  <a:pt x="28411" y="122774"/>
                  <a:pt x="46403" y="114307"/>
                </a:cubicBezTo>
                <a:cubicBezTo>
                  <a:pt x="64395" y="105840"/>
                  <a:pt x="178166" y="-1051"/>
                  <a:pt x="182928" y="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0" name="フリーフォーム 1489">
            <a:extLst>
              <a:ext uri="{FF2B5EF4-FFF2-40B4-BE49-F238E27FC236}">
                <a16:creationId xmlns:a16="http://schemas.microsoft.com/office/drawing/2014/main" id="{CEBF28E8-98C8-A843-1958-621783E82B1F}"/>
              </a:ext>
            </a:extLst>
          </p:cNvPr>
          <p:cNvSpPr/>
          <p:nvPr/>
        </p:nvSpPr>
        <p:spPr>
          <a:xfrm>
            <a:off x="11295638" y="1894990"/>
            <a:ext cx="458280" cy="111743"/>
          </a:xfrm>
          <a:custGeom>
            <a:avLst/>
            <a:gdLst>
              <a:gd name="connsiteX0" fmla="*/ 140712 w 458280"/>
              <a:gd name="connsiteY0" fmla="*/ 111610 h 111743"/>
              <a:gd name="connsiteX1" fmla="*/ 213737 w 458280"/>
              <a:gd name="connsiteY1" fmla="*/ 32235 h 111743"/>
              <a:gd name="connsiteX2" fmla="*/ 191512 w 458280"/>
              <a:gd name="connsiteY2" fmla="*/ 60810 h 111743"/>
              <a:gd name="connsiteX3" fmla="*/ 245487 w 458280"/>
              <a:gd name="connsiteY3" fmla="*/ 35410 h 111743"/>
              <a:gd name="connsiteX4" fmla="*/ 458212 w 458280"/>
              <a:gd name="connsiteY4" fmla="*/ 485 h 111743"/>
              <a:gd name="connsiteX5" fmla="*/ 267712 w 458280"/>
              <a:gd name="connsiteY5" fmla="*/ 16360 h 111743"/>
              <a:gd name="connsiteX6" fmla="*/ 175637 w 458280"/>
              <a:gd name="connsiteY6" fmla="*/ 35410 h 111743"/>
              <a:gd name="connsiteX7" fmla="*/ 1012 w 458280"/>
              <a:gd name="connsiteY7" fmla="*/ 41760 h 111743"/>
              <a:gd name="connsiteX8" fmla="*/ 105787 w 458280"/>
              <a:gd name="connsiteY8" fmla="*/ 51285 h 111743"/>
              <a:gd name="connsiteX9" fmla="*/ 140712 w 458280"/>
              <a:gd name="connsiteY9" fmla="*/ 111610 h 11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8280" h="111743">
                <a:moveTo>
                  <a:pt x="140712" y="111610"/>
                </a:moveTo>
                <a:cubicBezTo>
                  <a:pt x="158704" y="108435"/>
                  <a:pt x="205270" y="40702"/>
                  <a:pt x="213737" y="32235"/>
                </a:cubicBezTo>
                <a:cubicBezTo>
                  <a:pt x="222204" y="23768"/>
                  <a:pt x="186220" y="60281"/>
                  <a:pt x="191512" y="60810"/>
                </a:cubicBezTo>
                <a:cubicBezTo>
                  <a:pt x="196804" y="61339"/>
                  <a:pt x="201037" y="45464"/>
                  <a:pt x="245487" y="35410"/>
                </a:cubicBezTo>
                <a:cubicBezTo>
                  <a:pt x="289937" y="25356"/>
                  <a:pt x="454508" y="3660"/>
                  <a:pt x="458212" y="485"/>
                </a:cubicBezTo>
                <a:cubicBezTo>
                  <a:pt x="461916" y="-2690"/>
                  <a:pt x="314808" y="10539"/>
                  <a:pt x="267712" y="16360"/>
                </a:cubicBezTo>
                <a:cubicBezTo>
                  <a:pt x="220616" y="22181"/>
                  <a:pt x="220087" y="31177"/>
                  <a:pt x="175637" y="35410"/>
                </a:cubicBezTo>
                <a:cubicBezTo>
                  <a:pt x="131187" y="39643"/>
                  <a:pt x="12654" y="39114"/>
                  <a:pt x="1012" y="41760"/>
                </a:cubicBezTo>
                <a:cubicBezTo>
                  <a:pt x="-10630" y="44406"/>
                  <a:pt x="81445" y="42289"/>
                  <a:pt x="105787" y="51285"/>
                </a:cubicBezTo>
                <a:cubicBezTo>
                  <a:pt x="130129" y="60281"/>
                  <a:pt x="122720" y="114785"/>
                  <a:pt x="140712" y="11161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1" name="フリーフォーム 1490">
            <a:extLst>
              <a:ext uri="{FF2B5EF4-FFF2-40B4-BE49-F238E27FC236}">
                <a16:creationId xmlns:a16="http://schemas.microsoft.com/office/drawing/2014/main" id="{F509D7DB-718C-EACF-0AEA-A76F3AB372DE}"/>
              </a:ext>
            </a:extLst>
          </p:cNvPr>
          <p:cNvSpPr/>
          <p:nvPr/>
        </p:nvSpPr>
        <p:spPr>
          <a:xfrm>
            <a:off x="10658706" y="1996779"/>
            <a:ext cx="391553" cy="244823"/>
          </a:xfrm>
          <a:custGeom>
            <a:avLst/>
            <a:gdLst>
              <a:gd name="connsiteX0" fmla="*/ 390294 w 391553"/>
              <a:gd name="connsiteY0" fmla="*/ 296 h 244823"/>
              <a:gd name="connsiteX1" fmla="*/ 307744 w 391553"/>
              <a:gd name="connsiteY1" fmla="*/ 108246 h 244823"/>
              <a:gd name="connsiteX2" fmla="*/ 342669 w 391553"/>
              <a:gd name="connsiteY2" fmla="*/ 193971 h 244823"/>
              <a:gd name="connsiteX3" fmla="*/ 250594 w 391553"/>
              <a:gd name="connsiteY3" fmla="*/ 197146 h 244823"/>
              <a:gd name="connsiteX4" fmla="*/ 2944 w 391553"/>
              <a:gd name="connsiteY4" fmla="*/ 216196 h 244823"/>
              <a:gd name="connsiteX5" fmla="*/ 129944 w 391553"/>
              <a:gd name="connsiteY5" fmla="*/ 206671 h 244823"/>
              <a:gd name="connsiteX6" fmla="*/ 361719 w 391553"/>
              <a:gd name="connsiteY6" fmla="*/ 244771 h 244823"/>
              <a:gd name="connsiteX7" fmla="*/ 333144 w 391553"/>
              <a:gd name="connsiteY7" fmla="*/ 197146 h 244823"/>
              <a:gd name="connsiteX8" fmla="*/ 323619 w 391553"/>
              <a:gd name="connsiteY8" fmla="*/ 111421 h 244823"/>
              <a:gd name="connsiteX9" fmla="*/ 231544 w 391553"/>
              <a:gd name="connsiteY9" fmla="*/ 143171 h 244823"/>
              <a:gd name="connsiteX10" fmla="*/ 390294 w 391553"/>
              <a:gd name="connsiteY10" fmla="*/ 296 h 244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1553" h="244823">
                <a:moveTo>
                  <a:pt x="390294" y="296"/>
                </a:moveTo>
                <a:cubicBezTo>
                  <a:pt x="402994" y="-5525"/>
                  <a:pt x="315681" y="75967"/>
                  <a:pt x="307744" y="108246"/>
                </a:cubicBezTo>
                <a:cubicBezTo>
                  <a:pt x="299807" y="140525"/>
                  <a:pt x="352194" y="179154"/>
                  <a:pt x="342669" y="193971"/>
                </a:cubicBezTo>
                <a:cubicBezTo>
                  <a:pt x="333144" y="208788"/>
                  <a:pt x="307215" y="193442"/>
                  <a:pt x="250594" y="197146"/>
                </a:cubicBezTo>
                <a:cubicBezTo>
                  <a:pt x="193973" y="200850"/>
                  <a:pt x="2944" y="216196"/>
                  <a:pt x="2944" y="216196"/>
                </a:cubicBezTo>
                <a:cubicBezTo>
                  <a:pt x="-17164" y="217784"/>
                  <a:pt x="70148" y="201908"/>
                  <a:pt x="129944" y="206671"/>
                </a:cubicBezTo>
                <a:cubicBezTo>
                  <a:pt x="189740" y="211434"/>
                  <a:pt x="327852" y="246358"/>
                  <a:pt x="361719" y="244771"/>
                </a:cubicBezTo>
                <a:cubicBezTo>
                  <a:pt x="395586" y="243184"/>
                  <a:pt x="339494" y="219371"/>
                  <a:pt x="333144" y="197146"/>
                </a:cubicBezTo>
                <a:cubicBezTo>
                  <a:pt x="326794" y="174921"/>
                  <a:pt x="340552" y="120417"/>
                  <a:pt x="323619" y="111421"/>
                </a:cubicBezTo>
                <a:cubicBezTo>
                  <a:pt x="306686" y="102425"/>
                  <a:pt x="220432" y="155871"/>
                  <a:pt x="231544" y="143171"/>
                </a:cubicBezTo>
                <a:cubicBezTo>
                  <a:pt x="242656" y="130471"/>
                  <a:pt x="377594" y="6117"/>
                  <a:pt x="390294" y="29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2" name="フリーフォーム 1491">
            <a:extLst>
              <a:ext uri="{FF2B5EF4-FFF2-40B4-BE49-F238E27FC236}">
                <a16:creationId xmlns:a16="http://schemas.microsoft.com/office/drawing/2014/main" id="{C42E4A7C-82DC-D79F-6DE1-65057720EFC9}"/>
              </a:ext>
            </a:extLst>
          </p:cNvPr>
          <p:cNvSpPr/>
          <p:nvPr/>
        </p:nvSpPr>
        <p:spPr>
          <a:xfrm>
            <a:off x="10575595" y="2422340"/>
            <a:ext cx="262364" cy="130367"/>
          </a:xfrm>
          <a:custGeom>
            <a:avLst/>
            <a:gdLst>
              <a:gd name="connsiteX0" fmla="*/ 330 w 262364"/>
              <a:gd name="connsiteY0" fmla="*/ 185 h 130367"/>
              <a:gd name="connsiteX1" fmla="*/ 149555 w 262364"/>
              <a:gd name="connsiteY1" fmla="*/ 108135 h 130367"/>
              <a:gd name="connsiteX2" fmla="*/ 133680 w 262364"/>
              <a:gd name="connsiteY2" fmla="*/ 92260 h 130367"/>
              <a:gd name="connsiteX3" fmla="*/ 260680 w 262364"/>
              <a:gd name="connsiteY3" fmla="*/ 130360 h 130367"/>
              <a:gd name="connsiteX4" fmla="*/ 200355 w 262364"/>
              <a:gd name="connsiteY4" fmla="*/ 95435 h 130367"/>
              <a:gd name="connsiteX5" fmla="*/ 111455 w 262364"/>
              <a:gd name="connsiteY5" fmla="*/ 82735 h 130367"/>
              <a:gd name="connsiteX6" fmla="*/ 330 w 262364"/>
              <a:gd name="connsiteY6" fmla="*/ 185 h 130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364" h="130367">
                <a:moveTo>
                  <a:pt x="330" y="185"/>
                </a:moveTo>
                <a:cubicBezTo>
                  <a:pt x="6680" y="4418"/>
                  <a:pt x="127330" y="92789"/>
                  <a:pt x="149555" y="108135"/>
                </a:cubicBezTo>
                <a:cubicBezTo>
                  <a:pt x="171780" y="123481"/>
                  <a:pt x="115159" y="88556"/>
                  <a:pt x="133680" y="92260"/>
                </a:cubicBezTo>
                <a:cubicBezTo>
                  <a:pt x="152201" y="95964"/>
                  <a:pt x="249568" y="129831"/>
                  <a:pt x="260680" y="130360"/>
                </a:cubicBezTo>
                <a:cubicBezTo>
                  <a:pt x="271792" y="130889"/>
                  <a:pt x="225226" y="103372"/>
                  <a:pt x="200355" y="95435"/>
                </a:cubicBezTo>
                <a:cubicBezTo>
                  <a:pt x="175484" y="87498"/>
                  <a:pt x="142147" y="100198"/>
                  <a:pt x="111455" y="82735"/>
                </a:cubicBezTo>
                <a:cubicBezTo>
                  <a:pt x="80763" y="65273"/>
                  <a:pt x="-6020" y="-4048"/>
                  <a:pt x="330" y="18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3" name="フリーフォーム 1492">
            <a:extLst>
              <a:ext uri="{FF2B5EF4-FFF2-40B4-BE49-F238E27FC236}">
                <a16:creationId xmlns:a16="http://schemas.microsoft.com/office/drawing/2014/main" id="{DF60109A-AD83-C15E-7BFD-EE4E54056027}"/>
              </a:ext>
            </a:extLst>
          </p:cNvPr>
          <p:cNvSpPr/>
          <p:nvPr/>
        </p:nvSpPr>
        <p:spPr>
          <a:xfrm>
            <a:off x="10671975" y="2887949"/>
            <a:ext cx="688017" cy="156230"/>
          </a:xfrm>
          <a:custGeom>
            <a:avLst/>
            <a:gdLst>
              <a:gd name="connsiteX0" fmla="*/ 2375 w 688017"/>
              <a:gd name="connsiteY0" fmla="*/ 87026 h 156230"/>
              <a:gd name="connsiteX1" fmla="*/ 446875 w 688017"/>
              <a:gd name="connsiteY1" fmla="*/ 4476 h 156230"/>
              <a:gd name="connsiteX2" fmla="*/ 669125 w 688017"/>
              <a:gd name="connsiteY2" fmla="*/ 14001 h 156230"/>
              <a:gd name="connsiteX3" fmla="*/ 675475 w 688017"/>
              <a:gd name="connsiteY3" fmla="*/ 39401 h 156230"/>
              <a:gd name="connsiteX4" fmla="*/ 665950 w 688017"/>
              <a:gd name="connsiteY4" fmla="*/ 153701 h 156230"/>
              <a:gd name="connsiteX5" fmla="*/ 551650 w 688017"/>
              <a:gd name="connsiteY5" fmla="*/ 115601 h 156230"/>
              <a:gd name="connsiteX6" fmla="*/ 408775 w 688017"/>
              <a:gd name="connsiteY6" fmla="*/ 80676 h 156230"/>
              <a:gd name="connsiteX7" fmla="*/ 345275 w 688017"/>
              <a:gd name="connsiteY7" fmla="*/ 153701 h 156230"/>
              <a:gd name="connsiteX8" fmla="*/ 437350 w 688017"/>
              <a:gd name="connsiteY8" fmla="*/ 33051 h 156230"/>
              <a:gd name="connsiteX9" fmla="*/ 427825 w 688017"/>
              <a:gd name="connsiteY9" fmla="*/ 17176 h 156230"/>
              <a:gd name="connsiteX10" fmla="*/ 367500 w 688017"/>
              <a:gd name="connsiteY10" fmla="*/ 102901 h 156230"/>
              <a:gd name="connsiteX11" fmla="*/ 316700 w 688017"/>
              <a:gd name="connsiteY11" fmla="*/ 128301 h 156230"/>
              <a:gd name="connsiteX12" fmla="*/ 329400 w 688017"/>
              <a:gd name="connsiteY12" fmla="*/ 36226 h 156230"/>
              <a:gd name="connsiteX13" fmla="*/ 262725 w 688017"/>
              <a:gd name="connsiteY13" fmla="*/ 80676 h 156230"/>
              <a:gd name="connsiteX14" fmla="*/ 269075 w 688017"/>
              <a:gd name="connsiteY14" fmla="*/ 42576 h 156230"/>
              <a:gd name="connsiteX15" fmla="*/ 2375 w 688017"/>
              <a:gd name="connsiteY15" fmla="*/ 87026 h 156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8017" h="156230">
                <a:moveTo>
                  <a:pt x="2375" y="87026"/>
                </a:moveTo>
                <a:cubicBezTo>
                  <a:pt x="32008" y="80676"/>
                  <a:pt x="335750" y="16647"/>
                  <a:pt x="446875" y="4476"/>
                </a:cubicBezTo>
                <a:cubicBezTo>
                  <a:pt x="558000" y="-7695"/>
                  <a:pt x="631025" y="8180"/>
                  <a:pt x="669125" y="14001"/>
                </a:cubicBezTo>
                <a:cubicBezTo>
                  <a:pt x="707225" y="19822"/>
                  <a:pt x="676004" y="16118"/>
                  <a:pt x="675475" y="39401"/>
                </a:cubicBezTo>
                <a:cubicBezTo>
                  <a:pt x="674946" y="62684"/>
                  <a:pt x="686587" y="141001"/>
                  <a:pt x="665950" y="153701"/>
                </a:cubicBezTo>
                <a:cubicBezTo>
                  <a:pt x="645313" y="166401"/>
                  <a:pt x="594512" y="127772"/>
                  <a:pt x="551650" y="115601"/>
                </a:cubicBezTo>
                <a:cubicBezTo>
                  <a:pt x="508788" y="103430"/>
                  <a:pt x="443171" y="74326"/>
                  <a:pt x="408775" y="80676"/>
                </a:cubicBezTo>
                <a:cubicBezTo>
                  <a:pt x="374379" y="87026"/>
                  <a:pt x="340513" y="161639"/>
                  <a:pt x="345275" y="153701"/>
                </a:cubicBezTo>
                <a:cubicBezTo>
                  <a:pt x="350038" y="145764"/>
                  <a:pt x="423592" y="55805"/>
                  <a:pt x="437350" y="33051"/>
                </a:cubicBezTo>
                <a:cubicBezTo>
                  <a:pt x="451108" y="10297"/>
                  <a:pt x="439467" y="5534"/>
                  <a:pt x="427825" y="17176"/>
                </a:cubicBezTo>
                <a:cubicBezTo>
                  <a:pt x="416183" y="28818"/>
                  <a:pt x="386021" y="84380"/>
                  <a:pt x="367500" y="102901"/>
                </a:cubicBezTo>
                <a:cubicBezTo>
                  <a:pt x="348979" y="121422"/>
                  <a:pt x="323050" y="139413"/>
                  <a:pt x="316700" y="128301"/>
                </a:cubicBezTo>
                <a:cubicBezTo>
                  <a:pt x="310350" y="117189"/>
                  <a:pt x="338396" y="44163"/>
                  <a:pt x="329400" y="36226"/>
                </a:cubicBezTo>
                <a:cubicBezTo>
                  <a:pt x="320404" y="28288"/>
                  <a:pt x="272779" y="79618"/>
                  <a:pt x="262725" y="80676"/>
                </a:cubicBezTo>
                <a:cubicBezTo>
                  <a:pt x="252671" y="81734"/>
                  <a:pt x="308762" y="41518"/>
                  <a:pt x="269075" y="42576"/>
                </a:cubicBezTo>
                <a:cubicBezTo>
                  <a:pt x="229388" y="43634"/>
                  <a:pt x="-27258" y="93376"/>
                  <a:pt x="2375" y="8702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4" name="フリーフォーム 1493">
            <a:extLst>
              <a:ext uri="{FF2B5EF4-FFF2-40B4-BE49-F238E27FC236}">
                <a16:creationId xmlns:a16="http://schemas.microsoft.com/office/drawing/2014/main" id="{8CFB4824-3E44-4195-6F27-E5D09CCAA09F}"/>
              </a:ext>
            </a:extLst>
          </p:cNvPr>
          <p:cNvSpPr/>
          <p:nvPr/>
        </p:nvSpPr>
        <p:spPr>
          <a:xfrm>
            <a:off x="10513335" y="2590465"/>
            <a:ext cx="294412" cy="254991"/>
          </a:xfrm>
          <a:custGeom>
            <a:avLst/>
            <a:gdLst>
              <a:gd name="connsiteX0" fmla="*/ 211815 w 294412"/>
              <a:gd name="connsiteY0" fmla="*/ 335 h 254991"/>
              <a:gd name="connsiteX1" fmla="*/ 268965 w 294412"/>
              <a:gd name="connsiteY1" fmla="*/ 108285 h 254991"/>
              <a:gd name="connsiteX2" fmla="*/ 116565 w 294412"/>
              <a:gd name="connsiteY2" fmla="*/ 159085 h 254991"/>
              <a:gd name="connsiteX3" fmla="*/ 2265 w 294412"/>
              <a:gd name="connsiteY3" fmla="*/ 254335 h 254991"/>
              <a:gd name="connsiteX4" fmla="*/ 43540 w 294412"/>
              <a:gd name="connsiteY4" fmla="*/ 197185 h 254991"/>
              <a:gd name="connsiteX5" fmla="*/ 81640 w 294412"/>
              <a:gd name="connsiteY5" fmla="*/ 120985 h 254991"/>
              <a:gd name="connsiteX6" fmla="*/ 281665 w 294412"/>
              <a:gd name="connsiteY6" fmla="*/ 155910 h 254991"/>
              <a:gd name="connsiteX7" fmla="*/ 272140 w 294412"/>
              <a:gd name="connsiteY7" fmla="*/ 76535 h 254991"/>
              <a:gd name="connsiteX8" fmla="*/ 211815 w 294412"/>
              <a:gd name="connsiteY8" fmla="*/ 335 h 254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412" h="254991">
                <a:moveTo>
                  <a:pt x="211815" y="335"/>
                </a:moveTo>
                <a:cubicBezTo>
                  <a:pt x="211286" y="5627"/>
                  <a:pt x="284840" y="81827"/>
                  <a:pt x="268965" y="108285"/>
                </a:cubicBezTo>
                <a:cubicBezTo>
                  <a:pt x="253090" y="134743"/>
                  <a:pt x="161015" y="134743"/>
                  <a:pt x="116565" y="159085"/>
                </a:cubicBezTo>
                <a:cubicBezTo>
                  <a:pt x="72115" y="183427"/>
                  <a:pt x="14436" y="247985"/>
                  <a:pt x="2265" y="254335"/>
                </a:cubicBezTo>
                <a:cubicBezTo>
                  <a:pt x="-9906" y="260685"/>
                  <a:pt x="30311" y="219410"/>
                  <a:pt x="43540" y="197185"/>
                </a:cubicBezTo>
                <a:cubicBezTo>
                  <a:pt x="56769" y="174960"/>
                  <a:pt x="41953" y="127864"/>
                  <a:pt x="81640" y="120985"/>
                </a:cubicBezTo>
                <a:cubicBezTo>
                  <a:pt x="121327" y="114106"/>
                  <a:pt x="249915" y="163318"/>
                  <a:pt x="281665" y="155910"/>
                </a:cubicBezTo>
                <a:cubicBezTo>
                  <a:pt x="313415" y="148502"/>
                  <a:pt x="276373" y="99289"/>
                  <a:pt x="272140" y="76535"/>
                </a:cubicBezTo>
                <a:cubicBezTo>
                  <a:pt x="267907" y="53781"/>
                  <a:pt x="212344" y="-4957"/>
                  <a:pt x="211815" y="33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5" name="フリーフォーム 1494">
            <a:extLst>
              <a:ext uri="{FF2B5EF4-FFF2-40B4-BE49-F238E27FC236}">
                <a16:creationId xmlns:a16="http://schemas.microsoft.com/office/drawing/2014/main" id="{F075E8D8-7AF3-BA85-A1B7-BD244DF5EBD4}"/>
              </a:ext>
            </a:extLst>
          </p:cNvPr>
          <p:cNvSpPr/>
          <p:nvPr/>
        </p:nvSpPr>
        <p:spPr>
          <a:xfrm>
            <a:off x="10557021" y="2847975"/>
            <a:ext cx="624188" cy="159249"/>
          </a:xfrm>
          <a:custGeom>
            <a:avLst/>
            <a:gdLst>
              <a:gd name="connsiteX0" fmla="*/ 9379 w 624188"/>
              <a:gd name="connsiteY0" fmla="*/ 158750 h 159249"/>
              <a:gd name="connsiteX1" fmla="*/ 590404 w 624188"/>
              <a:gd name="connsiteY1" fmla="*/ 60325 h 159249"/>
              <a:gd name="connsiteX2" fmla="*/ 539604 w 624188"/>
              <a:gd name="connsiteY2" fmla="*/ 34925 h 159249"/>
              <a:gd name="connsiteX3" fmla="*/ 412604 w 624188"/>
              <a:gd name="connsiteY3" fmla="*/ 0 h 159249"/>
              <a:gd name="connsiteX4" fmla="*/ 349104 w 624188"/>
              <a:gd name="connsiteY4" fmla="*/ 34925 h 159249"/>
              <a:gd name="connsiteX5" fmla="*/ 212579 w 624188"/>
              <a:gd name="connsiteY5" fmla="*/ 92075 h 159249"/>
              <a:gd name="connsiteX6" fmla="*/ 228454 w 624188"/>
              <a:gd name="connsiteY6" fmla="*/ 98425 h 159249"/>
              <a:gd name="connsiteX7" fmla="*/ 9379 w 624188"/>
              <a:gd name="connsiteY7" fmla="*/ 158750 h 159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4188" h="159249">
                <a:moveTo>
                  <a:pt x="9379" y="158750"/>
                </a:moveTo>
                <a:cubicBezTo>
                  <a:pt x="69704" y="152400"/>
                  <a:pt x="502033" y="80963"/>
                  <a:pt x="590404" y="60325"/>
                </a:cubicBezTo>
                <a:cubicBezTo>
                  <a:pt x="678775" y="39687"/>
                  <a:pt x="569237" y="44979"/>
                  <a:pt x="539604" y="34925"/>
                </a:cubicBezTo>
                <a:cubicBezTo>
                  <a:pt x="509971" y="24871"/>
                  <a:pt x="444354" y="0"/>
                  <a:pt x="412604" y="0"/>
                </a:cubicBezTo>
                <a:cubicBezTo>
                  <a:pt x="380854" y="0"/>
                  <a:pt x="382442" y="19579"/>
                  <a:pt x="349104" y="34925"/>
                </a:cubicBezTo>
                <a:cubicBezTo>
                  <a:pt x="315766" y="50271"/>
                  <a:pt x="232687" y="81492"/>
                  <a:pt x="212579" y="92075"/>
                </a:cubicBezTo>
                <a:cubicBezTo>
                  <a:pt x="192471" y="102658"/>
                  <a:pt x="258617" y="87842"/>
                  <a:pt x="228454" y="98425"/>
                </a:cubicBezTo>
                <a:cubicBezTo>
                  <a:pt x="198292" y="109008"/>
                  <a:pt x="-50946" y="165100"/>
                  <a:pt x="9379" y="15875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6" name="フリーフォーム 1495">
            <a:extLst>
              <a:ext uri="{FF2B5EF4-FFF2-40B4-BE49-F238E27FC236}">
                <a16:creationId xmlns:a16="http://schemas.microsoft.com/office/drawing/2014/main" id="{EA3CF087-6632-8FB9-1BDA-76F65E40FC00}"/>
              </a:ext>
            </a:extLst>
          </p:cNvPr>
          <p:cNvSpPr/>
          <p:nvPr/>
        </p:nvSpPr>
        <p:spPr>
          <a:xfrm>
            <a:off x="10594877" y="2981325"/>
            <a:ext cx="165279" cy="200302"/>
          </a:xfrm>
          <a:custGeom>
            <a:avLst/>
            <a:gdLst>
              <a:gd name="connsiteX0" fmla="*/ 123923 w 165279"/>
              <a:gd name="connsiteY0" fmla="*/ 0 h 200302"/>
              <a:gd name="connsiteX1" fmla="*/ 165198 w 165279"/>
              <a:gd name="connsiteY1" fmla="*/ 60325 h 200302"/>
              <a:gd name="connsiteX2" fmla="*/ 111223 w 165279"/>
              <a:gd name="connsiteY2" fmla="*/ 142875 h 200302"/>
              <a:gd name="connsiteX3" fmla="*/ 114398 w 165279"/>
              <a:gd name="connsiteY3" fmla="*/ 149225 h 200302"/>
              <a:gd name="connsiteX4" fmla="*/ 98 w 165279"/>
              <a:gd name="connsiteY4" fmla="*/ 200025 h 200302"/>
              <a:gd name="connsiteX5" fmla="*/ 95348 w 165279"/>
              <a:gd name="connsiteY5" fmla="*/ 123825 h 200302"/>
              <a:gd name="connsiteX6" fmla="*/ 142973 w 165279"/>
              <a:gd name="connsiteY6" fmla="*/ 60325 h 200302"/>
              <a:gd name="connsiteX7" fmla="*/ 123923 w 165279"/>
              <a:gd name="connsiteY7" fmla="*/ 0 h 200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279" h="200302">
                <a:moveTo>
                  <a:pt x="123923" y="0"/>
                </a:moveTo>
                <a:cubicBezTo>
                  <a:pt x="127627" y="0"/>
                  <a:pt x="167315" y="36512"/>
                  <a:pt x="165198" y="60325"/>
                </a:cubicBezTo>
                <a:cubicBezTo>
                  <a:pt x="163081" y="84138"/>
                  <a:pt x="119690" y="128058"/>
                  <a:pt x="111223" y="142875"/>
                </a:cubicBezTo>
                <a:cubicBezTo>
                  <a:pt x="102756" y="157692"/>
                  <a:pt x="132919" y="139700"/>
                  <a:pt x="114398" y="149225"/>
                </a:cubicBezTo>
                <a:cubicBezTo>
                  <a:pt x="95877" y="158750"/>
                  <a:pt x="3273" y="204258"/>
                  <a:pt x="98" y="200025"/>
                </a:cubicBezTo>
                <a:cubicBezTo>
                  <a:pt x="-3077" y="195792"/>
                  <a:pt x="71535" y="147108"/>
                  <a:pt x="95348" y="123825"/>
                </a:cubicBezTo>
                <a:cubicBezTo>
                  <a:pt x="119160" y="100542"/>
                  <a:pt x="137152" y="78317"/>
                  <a:pt x="142973" y="60325"/>
                </a:cubicBezTo>
                <a:cubicBezTo>
                  <a:pt x="148794" y="42333"/>
                  <a:pt x="120219" y="0"/>
                  <a:pt x="123923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7" name="フリーフォーム 1496">
            <a:extLst>
              <a:ext uri="{FF2B5EF4-FFF2-40B4-BE49-F238E27FC236}">
                <a16:creationId xmlns:a16="http://schemas.microsoft.com/office/drawing/2014/main" id="{EABA3A5C-FBAE-639E-BCCE-86C8C67DBF2E}"/>
              </a:ext>
            </a:extLst>
          </p:cNvPr>
          <p:cNvSpPr/>
          <p:nvPr/>
        </p:nvSpPr>
        <p:spPr>
          <a:xfrm>
            <a:off x="10924992" y="2689040"/>
            <a:ext cx="485088" cy="168496"/>
          </a:xfrm>
          <a:custGeom>
            <a:avLst/>
            <a:gdLst>
              <a:gd name="connsiteX0" fmla="*/ 183 w 485088"/>
              <a:gd name="connsiteY0" fmla="*/ 168460 h 168496"/>
              <a:gd name="connsiteX1" fmla="*/ 263708 w 485088"/>
              <a:gd name="connsiteY1" fmla="*/ 60510 h 168496"/>
              <a:gd name="connsiteX2" fmla="*/ 482783 w 485088"/>
              <a:gd name="connsiteY2" fmla="*/ 47810 h 168496"/>
              <a:gd name="connsiteX3" fmla="*/ 371658 w 485088"/>
              <a:gd name="connsiteY3" fmla="*/ 31935 h 168496"/>
              <a:gd name="connsiteX4" fmla="*/ 260533 w 485088"/>
              <a:gd name="connsiteY4" fmla="*/ 185 h 168496"/>
              <a:gd name="connsiteX5" fmla="*/ 222433 w 485088"/>
              <a:gd name="connsiteY5" fmla="*/ 47810 h 168496"/>
              <a:gd name="connsiteX6" fmla="*/ 183 w 485088"/>
              <a:gd name="connsiteY6" fmla="*/ 168460 h 16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5088" h="168496">
                <a:moveTo>
                  <a:pt x="183" y="168460"/>
                </a:moveTo>
                <a:cubicBezTo>
                  <a:pt x="7062" y="170577"/>
                  <a:pt x="183275" y="80618"/>
                  <a:pt x="263708" y="60510"/>
                </a:cubicBezTo>
                <a:cubicBezTo>
                  <a:pt x="344141" y="40402"/>
                  <a:pt x="464791" y="52572"/>
                  <a:pt x="482783" y="47810"/>
                </a:cubicBezTo>
                <a:cubicBezTo>
                  <a:pt x="500775" y="43047"/>
                  <a:pt x="408700" y="39872"/>
                  <a:pt x="371658" y="31935"/>
                </a:cubicBezTo>
                <a:cubicBezTo>
                  <a:pt x="334616" y="23997"/>
                  <a:pt x="285404" y="-2461"/>
                  <a:pt x="260533" y="185"/>
                </a:cubicBezTo>
                <a:cubicBezTo>
                  <a:pt x="235662" y="2831"/>
                  <a:pt x="262650" y="18706"/>
                  <a:pt x="222433" y="47810"/>
                </a:cubicBezTo>
                <a:cubicBezTo>
                  <a:pt x="182216" y="76914"/>
                  <a:pt x="-6696" y="166343"/>
                  <a:pt x="183" y="16846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8" name="フリーフォーム 1497">
            <a:extLst>
              <a:ext uri="{FF2B5EF4-FFF2-40B4-BE49-F238E27FC236}">
                <a16:creationId xmlns:a16="http://schemas.microsoft.com/office/drawing/2014/main" id="{14856871-92D4-8CB0-B841-AD6E0D4AD2E8}"/>
              </a:ext>
            </a:extLst>
          </p:cNvPr>
          <p:cNvSpPr/>
          <p:nvPr/>
        </p:nvSpPr>
        <p:spPr>
          <a:xfrm>
            <a:off x="10397630" y="2533253"/>
            <a:ext cx="271306" cy="131423"/>
          </a:xfrm>
          <a:custGeom>
            <a:avLst/>
            <a:gdLst>
              <a:gd name="connsiteX0" fmla="*/ 495 w 271306"/>
              <a:gd name="connsiteY0" fmla="*/ 397 h 131423"/>
              <a:gd name="connsiteX1" fmla="*/ 260845 w 271306"/>
              <a:gd name="connsiteY1" fmla="*/ 127397 h 131423"/>
              <a:gd name="connsiteX2" fmla="*/ 197345 w 271306"/>
              <a:gd name="connsiteY2" fmla="*/ 89297 h 131423"/>
              <a:gd name="connsiteX3" fmla="*/ 495 w 271306"/>
              <a:gd name="connsiteY3" fmla="*/ 397 h 13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306" h="131423">
                <a:moveTo>
                  <a:pt x="495" y="397"/>
                </a:moveTo>
                <a:cubicBezTo>
                  <a:pt x="11078" y="6747"/>
                  <a:pt x="228037" y="112580"/>
                  <a:pt x="260845" y="127397"/>
                </a:cubicBezTo>
                <a:cubicBezTo>
                  <a:pt x="293653" y="142214"/>
                  <a:pt x="242853" y="113109"/>
                  <a:pt x="197345" y="89297"/>
                </a:cubicBezTo>
                <a:cubicBezTo>
                  <a:pt x="151837" y="65485"/>
                  <a:pt x="-10088" y="-5953"/>
                  <a:pt x="495" y="39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9" name="フリーフォーム 1498">
            <a:extLst>
              <a:ext uri="{FF2B5EF4-FFF2-40B4-BE49-F238E27FC236}">
                <a16:creationId xmlns:a16="http://schemas.microsoft.com/office/drawing/2014/main" id="{0F1B38BF-98C2-BE39-D203-295E9D57F184}"/>
              </a:ext>
            </a:extLst>
          </p:cNvPr>
          <p:cNvSpPr/>
          <p:nvPr/>
        </p:nvSpPr>
        <p:spPr>
          <a:xfrm>
            <a:off x="10222475" y="2555206"/>
            <a:ext cx="277721" cy="229782"/>
          </a:xfrm>
          <a:custGeom>
            <a:avLst/>
            <a:gdLst>
              <a:gd name="connsiteX0" fmla="*/ 1025 w 277721"/>
              <a:gd name="connsiteY0" fmla="*/ 669 h 229782"/>
              <a:gd name="connsiteX1" fmla="*/ 270900 w 277721"/>
              <a:gd name="connsiteY1" fmla="*/ 219744 h 229782"/>
              <a:gd name="connsiteX2" fmla="*/ 201050 w 277721"/>
              <a:gd name="connsiteY2" fmla="*/ 187994 h 229782"/>
              <a:gd name="connsiteX3" fmla="*/ 248675 w 277721"/>
              <a:gd name="connsiteY3" fmla="*/ 229269 h 229782"/>
              <a:gd name="connsiteX4" fmla="*/ 159775 w 277721"/>
              <a:gd name="connsiteY4" fmla="*/ 153069 h 229782"/>
              <a:gd name="connsiteX5" fmla="*/ 48650 w 277721"/>
              <a:gd name="connsiteY5" fmla="*/ 111794 h 229782"/>
              <a:gd name="connsiteX6" fmla="*/ 172475 w 277721"/>
              <a:gd name="connsiteY6" fmla="*/ 149894 h 229782"/>
              <a:gd name="connsiteX7" fmla="*/ 1025 w 277721"/>
              <a:gd name="connsiteY7" fmla="*/ 669 h 229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7721" h="229782">
                <a:moveTo>
                  <a:pt x="1025" y="669"/>
                </a:moveTo>
                <a:cubicBezTo>
                  <a:pt x="17429" y="12311"/>
                  <a:pt x="237563" y="188523"/>
                  <a:pt x="270900" y="219744"/>
                </a:cubicBezTo>
                <a:cubicBezTo>
                  <a:pt x="304237" y="250965"/>
                  <a:pt x="204754" y="186407"/>
                  <a:pt x="201050" y="187994"/>
                </a:cubicBezTo>
                <a:cubicBezTo>
                  <a:pt x="197346" y="189581"/>
                  <a:pt x="255554" y="235090"/>
                  <a:pt x="248675" y="229269"/>
                </a:cubicBezTo>
                <a:cubicBezTo>
                  <a:pt x="241796" y="223448"/>
                  <a:pt x="193113" y="172648"/>
                  <a:pt x="159775" y="153069"/>
                </a:cubicBezTo>
                <a:cubicBezTo>
                  <a:pt x="126438" y="133490"/>
                  <a:pt x="46533" y="112323"/>
                  <a:pt x="48650" y="111794"/>
                </a:cubicBezTo>
                <a:cubicBezTo>
                  <a:pt x="50767" y="111265"/>
                  <a:pt x="174592" y="166827"/>
                  <a:pt x="172475" y="149894"/>
                </a:cubicBezTo>
                <a:cubicBezTo>
                  <a:pt x="170358" y="132961"/>
                  <a:pt x="-15379" y="-10973"/>
                  <a:pt x="1025" y="66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0" name="フリーフォーム 1499">
            <a:extLst>
              <a:ext uri="{FF2B5EF4-FFF2-40B4-BE49-F238E27FC236}">
                <a16:creationId xmlns:a16="http://schemas.microsoft.com/office/drawing/2014/main" id="{47F526BD-7249-ED34-F077-4F107B3CA50E}"/>
              </a:ext>
            </a:extLst>
          </p:cNvPr>
          <p:cNvSpPr/>
          <p:nvPr/>
        </p:nvSpPr>
        <p:spPr>
          <a:xfrm>
            <a:off x="11068037" y="2053887"/>
            <a:ext cx="372029" cy="232212"/>
          </a:xfrm>
          <a:custGeom>
            <a:avLst/>
            <a:gdLst>
              <a:gd name="connsiteX0" fmla="*/ 111138 w 372029"/>
              <a:gd name="connsiteY0" fmla="*/ 338 h 232212"/>
              <a:gd name="connsiteX1" fmla="*/ 79388 w 372029"/>
              <a:gd name="connsiteY1" fmla="*/ 117813 h 232212"/>
              <a:gd name="connsiteX2" fmla="*/ 101613 w 372029"/>
              <a:gd name="connsiteY2" fmla="*/ 225763 h 232212"/>
              <a:gd name="connsiteX3" fmla="*/ 15888 w 372029"/>
              <a:gd name="connsiteY3" fmla="*/ 216238 h 232212"/>
              <a:gd name="connsiteX4" fmla="*/ 13 w 372029"/>
              <a:gd name="connsiteY4" fmla="*/ 213063 h 232212"/>
              <a:gd name="connsiteX5" fmla="*/ 187338 w 372029"/>
              <a:gd name="connsiteY5" fmla="*/ 232113 h 232212"/>
              <a:gd name="connsiteX6" fmla="*/ 152413 w 372029"/>
              <a:gd name="connsiteY6" fmla="*/ 203538 h 232212"/>
              <a:gd name="connsiteX7" fmla="*/ 152413 w 372029"/>
              <a:gd name="connsiteY7" fmla="*/ 146388 h 232212"/>
              <a:gd name="connsiteX8" fmla="*/ 371488 w 372029"/>
              <a:gd name="connsiteY8" fmla="*/ 13038 h 232212"/>
              <a:gd name="connsiteX9" fmla="*/ 219088 w 372029"/>
              <a:gd name="connsiteY9" fmla="*/ 73363 h 232212"/>
              <a:gd name="connsiteX10" fmla="*/ 139713 w 372029"/>
              <a:gd name="connsiteY10" fmla="*/ 105113 h 232212"/>
              <a:gd name="connsiteX11" fmla="*/ 133363 w 372029"/>
              <a:gd name="connsiteY11" fmla="*/ 105113 h 232212"/>
              <a:gd name="connsiteX12" fmla="*/ 120663 w 372029"/>
              <a:gd name="connsiteY12" fmla="*/ 136863 h 232212"/>
              <a:gd name="connsiteX13" fmla="*/ 85738 w 372029"/>
              <a:gd name="connsiteY13" fmla="*/ 82888 h 232212"/>
              <a:gd name="connsiteX14" fmla="*/ 111138 w 372029"/>
              <a:gd name="connsiteY14" fmla="*/ 338 h 23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29" h="232212">
                <a:moveTo>
                  <a:pt x="111138" y="338"/>
                </a:moveTo>
                <a:cubicBezTo>
                  <a:pt x="110080" y="6159"/>
                  <a:pt x="80975" y="80242"/>
                  <a:pt x="79388" y="117813"/>
                </a:cubicBezTo>
                <a:cubicBezTo>
                  <a:pt x="77801" y="155384"/>
                  <a:pt x="112196" y="209359"/>
                  <a:pt x="101613" y="225763"/>
                </a:cubicBezTo>
                <a:cubicBezTo>
                  <a:pt x="91030" y="242167"/>
                  <a:pt x="32821" y="218355"/>
                  <a:pt x="15888" y="216238"/>
                </a:cubicBezTo>
                <a:cubicBezTo>
                  <a:pt x="-1045" y="214121"/>
                  <a:pt x="13" y="213063"/>
                  <a:pt x="13" y="213063"/>
                </a:cubicBezTo>
                <a:cubicBezTo>
                  <a:pt x="28588" y="215709"/>
                  <a:pt x="161938" y="233701"/>
                  <a:pt x="187338" y="232113"/>
                </a:cubicBezTo>
                <a:cubicBezTo>
                  <a:pt x="212738" y="230526"/>
                  <a:pt x="158234" y="217825"/>
                  <a:pt x="152413" y="203538"/>
                </a:cubicBezTo>
                <a:cubicBezTo>
                  <a:pt x="146592" y="189251"/>
                  <a:pt x="115901" y="178138"/>
                  <a:pt x="152413" y="146388"/>
                </a:cubicBezTo>
                <a:cubicBezTo>
                  <a:pt x="188925" y="114638"/>
                  <a:pt x="360375" y="25209"/>
                  <a:pt x="371488" y="13038"/>
                </a:cubicBezTo>
                <a:cubicBezTo>
                  <a:pt x="382601" y="867"/>
                  <a:pt x="219088" y="73363"/>
                  <a:pt x="219088" y="73363"/>
                </a:cubicBezTo>
                <a:lnTo>
                  <a:pt x="139713" y="105113"/>
                </a:lnTo>
                <a:cubicBezTo>
                  <a:pt x="125426" y="110405"/>
                  <a:pt x="136538" y="99821"/>
                  <a:pt x="133363" y="105113"/>
                </a:cubicBezTo>
                <a:cubicBezTo>
                  <a:pt x="130188" y="110405"/>
                  <a:pt x="128600" y="140567"/>
                  <a:pt x="120663" y="136863"/>
                </a:cubicBezTo>
                <a:cubicBezTo>
                  <a:pt x="112726" y="133159"/>
                  <a:pt x="85209" y="100350"/>
                  <a:pt x="85738" y="82888"/>
                </a:cubicBezTo>
                <a:cubicBezTo>
                  <a:pt x="86267" y="65426"/>
                  <a:pt x="112196" y="-5483"/>
                  <a:pt x="111138" y="33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1" name="フリーフォーム 1500">
            <a:extLst>
              <a:ext uri="{FF2B5EF4-FFF2-40B4-BE49-F238E27FC236}">
                <a16:creationId xmlns:a16="http://schemas.microsoft.com/office/drawing/2014/main" id="{A238BB82-5533-FC32-4FD2-09B4226039CC}"/>
              </a:ext>
            </a:extLst>
          </p:cNvPr>
          <p:cNvSpPr/>
          <p:nvPr/>
        </p:nvSpPr>
        <p:spPr>
          <a:xfrm>
            <a:off x="10623550" y="1936736"/>
            <a:ext cx="489134" cy="209564"/>
          </a:xfrm>
          <a:custGeom>
            <a:avLst/>
            <a:gdLst>
              <a:gd name="connsiteX0" fmla="*/ 0 w 489134"/>
              <a:gd name="connsiteY0" fmla="*/ 209564 h 209564"/>
              <a:gd name="connsiteX1" fmla="*/ 304800 w 489134"/>
              <a:gd name="connsiteY1" fmla="*/ 47639 h 209564"/>
              <a:gd name="connsiteX2" fmla="*/ 241300 w 489134"/>
              <a:gd name="connsiteY2" fmla="*/ 146064 h 209564"/>
              <a:gd name="connsiteX3" fmla="*/ 342900 w 489134"/>
              <a:gd name="connsiteY3" fmla="*/ 38114 h 209564"/>
              <a:gd name="connsiteX4" fmla="*/ 488950 w 489134"/>
              <a:gd name="connsiteY4" fmla="*/ 14 h 209564"/>
              <a:gd name="connsiteX5" fmla="*/ 311150 w 489134"/>
              <a:gd name="connsiteY5" fmla="*/ 41289 h 209564"/>
              <a:gd name="connsiteX6" fmla="*/ 158750 w 489134"/>
              <a:gd name="connsiteY6" fmla="*/ 130189 h 209564"/>
              <a:gd name="connsiteX7" fmla="*/ 0 w 489134"/>
              <a:gd name="connsiteY7" fmla="*/ 209564 h 209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9134" h="209564">
                <a:moveTo>
                  <a:pt x="0" y="209564"/>
                </a:moveTo>
                <a:cubicBezTo>
                  <a:pt x="24342" y="195806"/>
                  <a:pt x="264583" y="58222"/>
                  <a:pt x="304800" y="47639"/>
                </a:cubicBezTo>
                <a:cubicBezTo>
                  <a:pt x="345017" y="37056"/>
                  <a:pt x="234950" y="147651"/>
                  <a:pt x="241300" y="146064"/>
                </a:cubicBezTo>
                <a:cubicBezTo>
                  <a:pt x="247650" y="144476"/>
                  <a:pt x="301625" y="62456"/>
                  <a:pt x="342900" y="38114"/>
                </a:cubicBezTo>
                <a:cubicBezTo>
                  <a:pt x="384175" y="13772"/>
                  <a:pt x="494242" y="-515"/>
                  <a:pt x="488950" y="14"/>
                </a:cubicBezTo>
                <a:cubicBezTo>
                  <a:pt x="483658" y="543"/>
                  <a:pt x="366183" y="19593"/>
                  <a:pt x="311150" y="41289"/>
                </a:cubicBezTo>
                <a:cubicBezTo>
                  <a:pt x="256117" y="62985"/>
                  <a:pt x="215371" y="101614"/>
                  <a:pt x="158750" y="130189"/>
                </a:cubicBezTo>
                <a:lnTo>
                  <a:pt x="0" y="209564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2" name="フリーフォーム 1501">
            <a:extLst>
              <a:ext uri="{FF2B5EF4-FFF2-40B4-BE49-F238E27FC236}">
                <a16:creationId xmlns:a16="http://schemas.microsoft.com/office/drawing/2014/main" id="{4EF5C833-9417-9C02-3956-6C7EAAA10B9E}"/>
              </a:ext>
            </a:extLst>
          </p:cNvPr>
          <p:cNvSpPr/>
          <p:nvPr/>
        </p:nvSpPr>
        <p:spPr>
          <a:xfrm>
            <a:off x="10550186" y="2098621"/>
            <a:ext cx="318783" cy="96127"/>
          </a:xfrm>
          <a:custGeom>
            <a:avLst/>
            <a:gdLst>
              <a:gd name="connsiteX0" fmla="*/ 339 w 318783"/>
              <a:gd name="connsiteY0" fmla="*/ 73079 h 96127"/>
              <a:gd name="connsiteX1" fmla="*/ 143214 w 318783"/>
              <a:gd name="connsiteY1" fmla="*/ 92129 h 96127"/>
              <a:gd name="connsiteX2" fmla="*/ 206714 w 318783"/>
              <a:gd name="connsiteY2" fmla="*/ 95304 h 96127"/>
              <a:gd name="connsiteX3" fmla="*/ 298789 w 318783"/>
              <a:gd name="connsiteY3" fmla="*/ 85779 h 96127"/>
              <a:gd name="connsiteX4" fmla="*/ 317839 w 318783"/>
              <a:gd name="connsiteY4" fmla="*/ 54 h 96127"/>
              <a:gd name="connsiteX5" fmla="*/ 301964 w 318783"/>
              <a:gd name="connsiteY5" fmla="*/ 73079 h 96127"/>
              <a:gd name="connsiteX6" fmla="*/ 187664 w 318783"/>
              <a:gd name="connsiteY6" fmla="*/ 92129 h 96127"/>
              <a:gd name="connsiteX7" fmla="*/ 339 w 318783"/>
              <a:gd name="connsiteY7" fmla="*/ 73079 h 96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8783" h="96127">
                <a:moveTo>
                  <a:pt x="339" y="73079"/>
                </a:moveTo>
                <a:cubicBezTo>
                  <a:pt x="-7069" y="73079"/>
                  <a:pt x="108818" y="88425"/>
                  <a:pt x="143214" y="92129"/>
                </a:cubicBezTo>
                <a:cubicBezTo>
                  <a:pt x="177610" y="95833"/>
                  <a:pt x="180785" y="96362"/>
                  <a:pt x="206714" y="95304"/>
                </a:cubicBezTo>
                <a:cubicBezTo>
                  <a:pt x="232643" y="94246"/>
                  <a:pt x="280268" y="101654"/>
                  <a:pt x="298789" y="85779"/>
                </a:cubicBezTo>
                <a:cubicBezTo>
                  <a:pt x="317310" y="69904"/>
                  <a:pt x="317310" y="2171"/>
                  <a:pt x="317839" y="54"/>
                </a:cubicBezTo>
                <a:cubicBezTo>
                  <a:pt x="318368" y="-2063"/>
                  <a:pt x="323660" y="57733"/>
                  <a:pt x="301964" y="73079"/>
                </a:cubicBezTo>
                <a:cubicBezTo>
                  <a:pt x="280268" y="88425"/>
                  <a:pt x="233172" y="88954"/>
                  <a:pt x="187664" y="92129"/>
                </a:cubicBezTo>
                <a:cubicBezTo>
                  <a:pt x="142156" y="95304"/>
                  <a:pt x="7747" y="73079"/>
                  <a:pt x="339" y="7307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3" name="フリーフォーム 1502">
            <a:extLst>
              <a:ext uri="{FF2B5EF4-FFF2-40B4-BE49-F238E27FC236}">
                <a16:creationId xmlns:a16="http://schemas.microsoft.com/office/drawing/2014/main" id="{AF530D0D-4CD5-C864-E4C5-C595C5CC0AC0}"/>
              </a:ext>
            </a:extLst>
          </p:cNvPr>
          <p:cNvSpPr/>
          <p:nvPr/>
        </p:nvSpPr>
        <p:spPr>
          <a:xfrm>
            <a:off x="11021715" y="1941574"/>
            <a:ext cx="94271" cy="363614"/>
          </a:xfrm>
          <a:custGeom>
            <a:avLst/>
            <a:gdLst>
              <a:gd name="connsiteX0" fmla="*/ 93960 w 94271"/>
              <a:gd name="connsiteY0" fmla="*/ 1526 h 363614"/>
              <a:gd name="connsiteX1" fmla="*/ 39985 w 94271"/>
              <a:gd name="connsiteY1" fmla="*/ 214251 h 363614"/>
              <a:gd name="connsiteX2" fmla="*/ 49510 w 94271"/>
              <a:gd name="connsiteY2" fmla="*/ 363476 h 363614"/>
              <a:gd name="connsiteX3" fmla="*/ 30460 w 94271"/>
              <a:gd name="connsiteY3" fmla="*/ 239651 h 363614"/>
              <a:gd name="connsiteX4" fmla="*/ 1885 w 94271"/>
              <a:gd name="connsiteY4" fmla="*/ 157101 h 363614"/>
              <a:gd name="connsiteX5" fmla="*/ 11410 w 94271"/>
              <a:gd name="connsiteY5" fmla="*/ 119001 h 363614"/>
              <a:gd name="connsiteX6" fmla="*/ 93960 w 94271"/>
              <a:gd name="connsiteY6" fmla="*/ 1526 h 363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271" h="363614">
                <a:moveTo>
                  <a:pt x="93960" y="1526"/>
                </a:moveTo>
                <a:cubicBezTo>
                  <a:pt x="98722" y="17401"/>
                  <a:pt x="47393" y="153926"/>
                  <a:pt x="39985" y="214251"/>
                </a:cubicBezTo>
                <a:cubicBezTo>
                  <a:pt x="32577" y="274576"/>
                  <a:pt x="51097" y="359243"/>
                  <a:pt x="49510" y="363476"/>
                </a:cubicBezTo>
                <a:cubicBezTo>
                  <a:pt x="47923" y="367709"/>
                  <a:pt x="38397" y="274047"/>
                  <a:pt x="30460" y="239651"/>
                </a:cubicBezTo>
                <a:cubicBezTo>
                  <a:pt x="22523" y="205255"/>
                  <a:pt x="5060" y="177209"/>
                  <a:pt x="1885" y="157101"/>
                </a:cubicBezTo>
                <a:cubicBezTo>
                  <a:pt x="-1290" y="136993"/>
                  <a:pt x="-1819" y="139639"/>
                  <a:pt x="11410" y="119001"/>
                </a:cubicBezTo>
                <a:cubicBezTo>
                  <a:pt x="24639" y="98363"/>
                  <a:pt x="89198" y="-14349"/>
                  <a:pt x="93960" y="152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4" name="フリーフォーム 1503">
            <a:extLst>
              <a:ext uri="{FF2B5EF4-FFF2-40B4-BE49-F238E27FC236}">
                <a16:creationId xmlns:a16="http://schemas.microsoft.com/office/drawing/2014/main" id="{08D1E20F-822C-0102-2BB7-9D2CEC0326BA}"/>
              </a:ext>
            </a:extLst>
          </p:cNvPr>
          <p:cNvSpPr/>
          <p:nvPr/>
        </p:nvSpPr>
        <p:spPr>
          <a:xfrm>
            <a:off x="10205643" y="2777046"/>
            <a:ext cx="245943" cy="241746"/>
          </a:xfrm>
          <a:custGeom>
            <a:avLst/>
            <a:gdLst>
              <a:gd name="connsiteX0" fmla="*/ 243282 w 245943"/>
              <a:gd name="connsiteY0" fmla="*/ 1079 h 241746"/>
              <a:gd name="connsiteX1" fmla="*/ 132157 w 245943"/>
              <a:gd name="connsiteY1" fmla="*/ 86804 h 241746"/>
              <a:gd name="connsiteX2" fmla="*/ 84532 w 245943"/>
              <a:gd name="connsiteY2" fmla="*/ 239204 h 241746"/>
              <a:gd name="connsiteX3" fmla="*/ 36907 w 245943"/>
              <a:gd name="connsiteY3" fmla="*/ 185229 h 241746"/>
              <a:gd name="connsiteX4" fmla="*/ 11507 w 245943"/>
              <a:gd name="connsiteY4" fmla="*/ 226504 h 241746"/>
              <a:gd name="connsiteX5" fmla="*/ 40082 w 245943"/>
              <a:gd name="connsiteY5" fmla="*/ 128079 h 241746"/>
              <a:gd name="connsiteX6" fmla="*/ 8332 w 245943"/>
              <a:gd name="connsiteY6" fmla="*/ 143954 h 241746"/>
              <a:gd name="connsiteX7" fmla="*/ 243282 w 245943"/>
              <a:gd name="connsiteY7" fmla="*/ 1079 h 241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5943" h="241746">
                <a:moveTo>
                  <a:pt x="243282" y="1079"/>
                </a:moveTo>
                <a:cubicBezTo>
                  <a:pt x="263919" y="-8446"/>
                  <a:pt x="158615" y="47117"/>
                  <a:pt x="132157" y="86804"/>
                </a:cubicBezTo>
                <a:cubicBezTo>
                  <a:pt x="105699" y="126491"/>
                  <a:pt x="100407" y="222800"/>
                  <a:pt x="84532" y="239204"/>
                </a:cubicBezTo>
                <a:cubicBezTo>
                  <a:pt x="68657" y="255608"/>
                  <a:pt x="49078" y="187346"/>
                  <a:pt x="36907" y="185229"/>
                </a:cubicBezTo>
                <a:cubicBezTo>
                  <a:pt x="24736" y="183112"/>
                  <a:pt x="10978" y="236029"/>
                  <a:pt x="11507" y="226504"/>
                </a:cubicBezTo>
                <a:cubicBezTo>
                  <a:pt x="12036" y="216979"/>
                  <a:pt x="40611" y="141837"/>
                  <a:pt x="40082" y="128079"/>
                </a:cubicBezTo>
                <a:cubicBezTo>
                  <a:pt x="39553" y="114321"/>
                  <a:pt x="-21831" y="162475"/>
                  <a:pt x="8332" y="143954"/>
                </a:cubicBezTo>
                <a:cubicBezTo>
                  <a:pt x="38494" y="125433"/>
                  <a:pt x="222645" y="10604"/>
                  <a:pt x="243282" y="107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5" name="フリーフォーム 1504">
            <a:extLst>
              <a:ext uri="{FF2B5EF4-FFF2-40B4-BE49-F238E27FC236}">
                <a16:creationId xmlns:a16="http://schemas.microsoft.com/office/drawing/2014/main" id="{C74160D2-E473-4446-E98F-30CCF384B832}"/>
              </a:ext>
            </a:extLst>
          </p:cNvPr>
          <p:cNvSpPr/>
          <p:nvPr/>
        </p:nvSpPr>
        <p:spPr>
          <a:xfrm>
            <a:off x="11144690" y="1942810"/>
            <a:ext cx="140531" cy="335442"/>
          </a:xfrm>
          <a:custGeom>
            <a:avLst/>
            <a:gdLst>
              <a:gd name="connsiteX0" fmla="*/ 139260 w 140531"/>
              <a:gd name="connsiteY0" fmla="*/ 290 h 335442"/>
              <a:gd name="connsiteX1" fmla="*/ 75760 w 140531"/>
              <a:gd name="connsiteY1" fmla="*/ 165390 h 335442"/>
              <a:gd name="connsiteX2" fmla="*/ 82110 w 140531"/>
              <a:gd name="connsiteY2" fmla="*/ 330490 h 335442"/>
              <a:gd name="connsiteX3" fmla="*/ 63060 w 140531"/>
              <a:gd name="connsiteY3" fmla="*/ 295565 h 335442"/>
              <a:gd name="connsiteX4" fmla="*/ 24960 w 140531"/>
              <a:gd name="connsiteY4" fmla="*/ 330490 h 335442"/>
              <a:gd name="connsiteX5" fmla="*/ 9085 w 140531"/>
              <a:gd name="connsiteY5" fmla="*/ 270165 h 335442"/>
              <a:gd name="connsiteX6" fmla="*/ 9085 w 140531"/>
              <a:gd name="connsiteY6" fmla="*/ 206665 h 335442"/>
              <a:gd name="connsiteX7" fmla="*/ 139260 w 140531"/>
              <a:gd name="connsiteY7" fmla="*/ 290 h 3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531" h="335442">
                <a:moveTo>
                  <a:pt x="139260" y="290"/>
                </a:moveTo>
                <a:cubicBezTo>
                  <a:pt x="150372" y="-6589"/>
                  <a:pt x="85285" y="110357"/>
                  <a:pt x="75760" y="165390"/>
                </a:cubicBezTo>
                <a:cubicBezTo>
                  <a:pt x="66235" y="220423"/>
                  <a:pt x="84227" y="308794"/>
                  <a:pt x="82110" y="330490"/>
                </a:cubicBezTo>
                <a:cubicBezTo>
                  <a:pt x="79993" y="352186"/>
                  <a:pt x="72585" y="295565"/>
                  <a:pt x="63060" y="295565"/>
                </a:cubicBezTo>
                <a:cubicBezTo>
                  <a:pt x="53535" y="295565"/>
                  <a:pt x="33956" y="334723"/>
                  <a:pt x="24960" y="330490"/>
                </a:cubicBezTo>
                <a:cubicBezTo>
                  <a:pt x="15964" y="326257"/>
                  <a:pt x="11731" y="290802"/>
                  <a:pt x="9085" y="270165"/>
                </a:cubicBezTo>
                <a:cubicBezTo>
                  <a:pt x="6439" y="249528"/>
                  <a:pt x="-9965" y="245823"/>
                  <a:pt x="9085" y="206665"/>
                </a:cubicBezTo>
                <a:cubicBezTo>
                  <a:pt x="28135" y="167507"/>
                  <a:pt x="128148" y="7169"/>
                  <a:pt x="139260" y="29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6" name="フリーフォーム 1505">
            <a:extLst>
              <a:ext uri="{FF2B5EF4-FFF2-40B4-BE49-F238E27FC236}">
                <a16:creationId xmlns:a16="http://schemas.microsoft.com/office/drawing/2014/main" id="{451E22AC-30C3-B4BF-D928-2F8381E95F62}"/>
              </a:ext>
            </a:extLst>
          </p:cNvPr>
          <p:cNvSpPr/>
          <p:nvPr/>
        </p:nvSpPr>
        <p:spPr>
          <a:xfrm>
            <a:off x="11532970" y="2384410"/>
            <a:ext cx="122872" cy="133999"/>
          </a:xfrm>
          <a:custGeom>
            <a:avLst/>
            <a:gdLst>
              <a:gd name="connsiteX0" fmla="*/ 71655 w 122872"/>
              <a:gd name="connsiteY0" fmla="*/ 15 h 133999"/>
              <a:gd name="connsiteX1" fmla="*/ 122455 w 122872"/>
              <a:gd name="connsiteY1" fmla="*/ 76215 h 133999"/>
              <a:gd name="connsiteX2" fmla="*/ 90705 w 122872"/>
              <a:gd name="connsiteY2" fmla="*/ 133365 h 133999"/>
              <a:gd name="connsiteX3" fmla="*/ 4980 w 122872"/>
              <a:gd name="connsiteY3" fmla="*/ 104790 h 133999"/>
              <a:gd name="connsiteX4" fmla="*/ 20855 w 122872"/>
              <a:gd name="connsiteY4" fmla="*/ 73040 h 133999"/>
              <a:gd name="connsiteX5" fmla="*/ 1805 w 122872"/>
              <a:gd name="connsiteY5" fmla="*/ 76215 h 133999"/>
              <a:gd name="connsiteX6" fmla="*/ 74830 w 122872"/>
              <a:gd name="connsiteY6" fmla="*/ 82565 h 133999"/>
              <a:gd name="connsiteX7" fmla="*/ 71655 w 122872"/>
              <a:gd name="connsiteY7" fmla="*/ 15 h 13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872" h="133999">
                <a:moveTo>
                  <a:pt x="71655" y="15"/>
                </a:moveTo>
                <a:cubicBezTo>
                  <a:pt x="79592" y="-1043"/>
                  <a:pt x="119280" y="53990"/>
                  <a:pt x="122455" y="76215"/>
                </a:cubicBezTo>
                <a:cubicBezTo>
                  <a:pt x="125630" y="98440"/>
                  <a:pt x="110284" y="128603"/>
                  <a:pt x="90705" y="133365"/>
                </a:cubicBezTo>
                <a:cubicBezTo>
                  <a:pt x="71126" y="138127"/>
                  <a:pt x="16622" y="114844"/>
                  <a:pt x="4980" y="104790"/>
                </a:cubicBezTo>
                <a:cubicBezTo>
                  <a:pt x="-6662" y="94736"/>
                  <a:pt x="21384" y="77803"/>
                  <a:pt x="20855" y="73040"/>
                </a:cubicBezTo>
                <a:cubicBezTo>
                  <a:pt x="20326" y="68278"/>
                  <a:pt x="-7191" y="74628"/>
                  <a:pt x="1805" y="76215"/>
                </a:cubicBezTo>
                <a:cubicBezTo>
                  <a:pt x="10801" y="77802"/>
                  <a:pt x="60542" y="93678"/>
                  <a:pt x="74830" y="82565"/>
                </a:cubicBezTo>
                <a:cubicBezTo>
                  <a:pt x="89118" y="71453"/>
                  <a:pt x="63718" y="1073"/>
                  <a:pt x="71655" y="1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7" name="フリーフォーム 1506">
            <a:extLst>
              <a:ext uri="{FF2B5EF4-FFF2-40B4-BE49-F238E27FC236}">
                <a16:creationId xmlns:a16="http://schemas.microsoft.com/office/drawing/2014/main" id="{94DB1374-206B-C07C-2A18-32724A390A91}"/>
              </a:ext>
            </a:extLst>
          </p:cNvPr>
          <p:cNvSpPr/>
          <p:nvPr/>
        </p:nvSpPr>
        <p:spPr>
          <a:xfrm>
            <a:off x="10850678" y="2554926"/>
            <a:ext cx="263640" cy="192186"/>
          </a:xfrm>
          <a:custGeom>
            <a:avLst/>
            <a:gdLst>
              <a:gd name="connsiteX0" fmla="*/ 7822 w 263640"/>
              <a:gd name="connsiteY0" fmla="*/ 949 h 192186"/>
              <a:gd name="connsiteX1" fmla="*/ 255472 w 263640"/>
              <a:gd name="connsiteY1" fmla="*/ 102549 h 192186"/>
              <a:gd name="connsiteX2" fmla="*/ 207847 w 263640"/>
              <a:gd name="connsiteY2" fmla="*/ 70799 h 192186"/>
              <a:gd name="connsiteX3" fmla="*/ 245947 w 263640"/>
              <a:gd name="connsiteY3" fmla="*/ 191449 h 192186"/>
              <a:gd name="connsiteX4" fmla="*/ 172922 w 263640"/>
              <a:gd name="connsiteY4" fmla="*/ 118424 h 192186"/>
              <a:gd name="connsiteX5" fmla="*/ 74497 w 263640"/>
              <a:gd name="connsiteY5" fmla="*/ 54924 h 192186"/>
              <a:gd name="connsiteX6" fmla="*/ 7822 w 263640"/>
              <a:gd name="connsiteY6" fmla="*/ 949 h 192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640" h="192186">
                <a:moveTo>
                  <a:pt x="7822" y="949"/>
                </a:moveTo>
                <a:cubicBezTo>
                  <a:pt x="37985" y="8887"/>
                  <a:pt x="222135" y="90907"/>
                  <a:pt x="255472" y="102549"/>
                </a:cubicBezTo>
                <a:cubicBezTo>
                  <a:pt x="288809" y="114191"/>
                  <a:pt x="209434" y="55982"/>
                  <a:pt x="207847" y="70799"/>
                </a:cubicBezTo>
                <a:cubicBezTo>
                  <a:pt x="206260" y="85616"/>
                  <a:pt x="251768" y="183512"/>
                  <a:pt x="245947" y="191449"/>
                </a:cubicBezTo>
                <a:cubicBezTo>
                  <a:pt x="240126" y="199386"/>
                  <a:pt x="201497" y="141178"/>
                  <a:pt x="172922" y="118424"/>
                </a:cubicBezTo>
                <a:cubicBezTo>
                  <a:pt x="144347" y="95670"/>
                  <a:pt x="106776" y="72916"/>
                  <a:pt x="74497" y="54924"/>
                </a:cubicBezTo>
                <a:cubicBezTo>
                  <a:pt x="42218" y="36932"/>
                  <a:pt x="-22341" y="-6989"/>
                  <a:pt x="7822" y="94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8" name="フリーフォーム 1507">
            <a:extLst>
              <a:ext uri="{FF2B5EF4-FFF2-40B4-BE49-F238E27FC236}">
                <a16:creationId xmlns:a16="http://schemas.microsoft.com/office/drawing/2014/main" id="{2C176DE0-EA4C-BBE9-89FC-C72B1CF7D59B}"/>
              </a:ext>
            </a:extLst>
          </p:cNvPr>
          <p:cNvSpPr/>
          <p:nvPr/>
        </p:nvSpPr>
        <p:spPr>
          <a:xfrm>
            <a:off x="10965459" y="2917824"/>
            <a:ext cx="397788" cy="126377"/>
          </a:xfrm>
          <a:custGeom>
            <a:avLst/>
            <a:gdLst>
              <a:gd name="connsiteX0" fmla="*/ 4166 w 397788"/>
              <a:gd name="connsiteY0" fmla="*/ 1 h 126377"/>
              <a:gd name="connsiteX1" fmla="*/ 385166 w 397788"/>
              <a:gd name="connsiteY1" fmla="*/ 123826 h 126377"/>
              <a:gd name="connsiteX2" fmla="*/ 286741 w 397788"/>
              <a:gd name="connsiteY2" fmla="*/ 85726 h 126377"/>
              <a:gd name="connsiteX3" fmla="*/ 89891 w 397788"/>
              <a:gd name="connsiteY3" fmla="*/ 111126 h 126377"/>
              <a:gd name="connsiteX4" fmla="*/ 175616 w 397788"/>
              <a:gd name="connsiteY4" fmla="*/ 120651 h 126377"/>
              <a:gd name="connsiteX5" fmla="*/ 4166 w 397788"/>
              <a:gd name="connsiteY5" fmla="*/ 1 h 126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788" h="126377">
                <a:moveTo>
                  <a:pt x="4166" y="1"/>
                </a:moveTo>
                <a:cubicBezTo>
                  <a:pt x="39091" y="530"/>
                  <a:pt x="338070" y="109539"/>
                  <a:pt x="385166" y="123826"/>
                </a:cubicBezTo>
                <a:cubicBezTo>
                  <a:pt x="432262" y="138113"/>
                  <a:pt x="335953" y="87843"/>
                  <a:pt x="286741" y="85726"/>
                </a:cubicBezTo>
                <a:cubicBezTo>
                  <a:pt x="237529" y="83609"/>
                  <a:pt x="108412" y="105305"/>
                  <a:pt x="89891" y="111126"/>
                </a:cubicBezTo>
                <a:cubicBezTo>
                  <a:pt x="71370" y="116947"/>
                  <a:pt x="186199" y="133880"/>
                  <a:pt x="175616" y="120651"/>
                </a:cubicBezTo>
                <a:cubicBezTo>
                  <a:pt x="165033" y="107422"/>
                  <a:pt x="-30759" y="-528"/>
                  <a:pt x="4166" y="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9" name="フリーフォーム 1508">
            <a:extLst>
              <a:ext uri="{FF2B5EF4-FFF2-40B4-BE49-F238E27FC236}">
                <a16:creationId xmlns:a16="http://schemas.microsoft.com/office/drawing/2014/main" id="{5D55C2A8-6CC9-1162-EEC9-67695A4A992D}"/>
              </a:ext>
            </a:extLst>
          </p:cNvPr>
          <p:cNvSpPr/>
          <p:nvPr/>
        </p:nvSpPr>
        <p:spPr>
          <a:xfrm>
            <a:off x="10661411" y="2947066"/>
            <a:ext cx="216357" cy="219661"/>
          </a:xfrm>
          <a:custGeom>
            <a:avLst/>
            <a:gdLst>
              <a:gd name="connsiteX0" fmla="*/ 22464 w 216357"/>
              <a:gd name="connsiteY0" fmla="*/ 2509 h 219661"/>
              <a:gd name="connsiteX1" fmla="*/ 85964 w 216357"/>
              <a:gd name="connsiteY1" fmla="*/ 27909 h 219661"/>
              <a:gd name="connsiteX2" fmla="*/ 216139 w 216357"/>
              <a:gd name="connsiteY2" fmla="*/ 94584 h 219661"/>
              <a:gd name="connsiteX3" fmla="*/ 117714 w 216357"/>
              <a:gd name="connsiteY3" fmla="*/ 161259 h 219661"/>
              <a:gd name="connsiteX4" fmla="*/ 149464 w 216357"/>
              <a:gd name="connsiteY4" fmla="*/ 170784 h 219661"/>
              <a:gd name="connsiteX5" fmla="*/ 239 w 216357"/>
              <a:gd name="connsiteY5" fmla="*/ 218409 h 219661"/>
              <a:gd name="connsiteX6" fmla="*/ 114539 w 216357"/>
              <a:gd name="connsiteY6" fmla="*/ 113634 h 219661"/>
              <a:gd name="connsiteX7" fmla="*/ 108189 w 216357"/>
              <a:gd name="connsiteY7" fmla="*/ 85059 h 219661"/>
              <a:gd name="connsiteX8" fmla="*/ 22464 w 216357"/>
              <a:gd name="connsiteY8" fmla="*/ 2509 h 219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357" h="219661">
                <a:moveTo>
                  <a:pt x="22464" y="2509"/>
                </a:moveTo>
                <a:cubicBezTo>
                  <a:pt x="18760" y="-7016"/>
                  <a:pt x="53685" y="12563"/>
                  <a:pt x="85964" y="27909"/>
                </a:cubicBezTo>
                <a:cubicBezTo>
                  <a:pt x="118243" y="43255"/>
                  <a:pt x="210847" y="72359"/>
                  <a:pt x="216139" y="94584"/>
                </a:cubicBezTo>
                <a:cubicBezTo>
                  <a:pt x="221431" y="116809"/>
                  <a:pt x="128826" y="148559"/>
                  <a:pt x="117714" y="161259"/>
                </a:cubicBezTo>
                <a:cubicBezTo>
                  <a:pt x="106602" y="173959"/>
                  <a:pt x="169043" y="161259"/>
                  <a:pt x="149464" y="170784"/>
                </a:cubicBezTo>
                <a:cubicBezTo>
                  <a:pt x="129885" y="180309"/>
                  <a:pt x="6060" y="227934"/>
                  <a:pt x="239" y="218409"/>
                </a:cubicBezTo>
                <a:cubicBezTo>
                  <a:pt x="-5582" y="208884"/>
                  <a:pt x="96547" y="135859"/>
                  <a:pt x="114539" y="113634"/>
                </a:cubicBezTo>
                <a:cubicBezTo>
                  <a:pt x="132531" y="91409"/>
                  <a:pt x="118772" y="100405"/>
                  <a:pt x="108189" y="85059"/>
                </a:cubicBezTo>
                <a:cubicBezTo>
                  <a:pt x="97606" y="69713"/>
                  <a:pt x="26168" y="12034"/>
                  <a:pt x="22464" y="250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0" name="フリーフォーム 1509">
            <a:extLst>
              <a:ext uri="{FF2B5EF4-FFF2-40B4-BE49-F238E27FC236}">
                <a16:creationId xmlns:a16="http://schemas.microsoft.com/office/drawing/2014/main" id="{E1D8B377-FC8F-2866-F951-A93D01ABE165}"/>
              </a:ext>
            </a:extLst>
          </p:cNvPr>
          <p:cNvSpPr/>
          <p:nvPr/>
        </p:nvSpPr>
        <p:spPr>
          <a:xfrm>
            <a:off x="11387773" y="1797891"/>
            <a:ext cx="1210641" cy="311737"/>
          </a:xfrm>
          <a:custGeom>
            <a:avLst/>
            <a:gdLst>
              <a:gd name="connsiteX0" fmla="*/ 32702 w 1210641"/>
              <a:gd name="connsiteY0" fmla="*/ 176959 h 311737"/>
              <a:gd name="connsiteX1" fmla="*/ 816927 w 1210641"/>
              <a:gd name="connsiteY1" fmla="*/ 81709 h 311737"/>
              <a:gd name="connsiteX2" fmla="*/ 962977 w 1210641"/>
              <a:gd name="connsiteY2" fmla="*/ 30909 h 311737"/>
              <a:gd name="connsiteX3" fmla="*/ 1020127 w 1210641"/>
              <a:gd name="connsiteY3" fmla="*/ 34084 h 311737"/>
              <a:gd name="connsiteX4" fmla="*/ 1036002 w 1210641"/>
              <a:gd name="connsiteY4" fmla="*/ 2334 h 311737"/>
              <a:gd name="connsiteX5" fmla="*/ 1210627 w 1210641"/>
              <a:gd name="connsiteY5" fmla="*/ 107109 h 311737"/>
              <a:gd name="connsiteX6" fmla="*/ 1045527 w 1210641"/>
              <a:gd name="connsiteY6" fmla="*/ 151559 h 311737"/>
              <a:gd name="connsiteX7" fmla="*/ 966152 w 1210641"/>
              <a:gd name="connsiteY7" fmla="*/ 192834 h 311737"/>
              <a:gd name="connsiteX8" fmla="*/ 172402 w 1210641"/>
              <a:gd name="connsiteY8" fmla="*/ 243634 h 311737"/>
              <a:gd name="connsiteX9" fmla="*/ 213677 w 1210641"/>
              <a:gd name="connsiteY9" fmla="*/ 272209 h 311737"/>
              <a:gd name="connsiteX10" fmla="*/ 952 w 1210641"/>
              <a:gd name="connsiteY10" fmla="*/ 310309 h 311737"/>
              <a:gd name="connsiteX11" fmla="*/ 312102 w 1210641"/>
              <a:gd name="connsiteY11" fmla="*/ 218234 h 311737"/>
              <a:gd name="connsiteX12" fmla="*/ 32702 w 1210641"/>
              <a:gd name="connsiteY12" fmla="*/ 176959 h 311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0641" h="311737">
                <a:moveTo>
                  <a:pt x="32702" y="176959"/>
                </a:moveTo>
                <a:cubicBezTo>
                  <a:pt x="116839" y="154205"/>
                  <a:pt x="661881" y="106051"/>
                  <a:pt x="816927" y="81709"/>
                </a:cubicBezTo>
                <a:cubicBezTo>
                  <a:pt x="971973" y="57367"/>
                  <a:pt x="929110" y="38846"/>
                  <a:pt x="962977" y="30909"/>
                </a:cubicBezTo>
                <a:cubicBezTo>
                  <a:pt x="996844" y="22971"/>
                  <a:pt x="1007956" y="38846"/>
                  <a:pt x="1020127" y="34084"/>
                </a:cubicBezTo>
                <a:cubicBezTo>
                  <a:pt x="1032298" y="29322"/>
                  <a:pt x="1004252" y="-9837"/>
                  <a:pt x="1036002" y="2334"/>
                </a:cubicBezTo>
                <a:cubicBezTo>
                  <a:pt x="1067752" y="14505"/>
                  <a:pt x="1209040" y="82238"/>
                  <a:pt x="1210627" y="107109"/>
                </a:cubicBezTo>
                <a:cubicBezTo>
                  <a:pt x="1212215" y="131980"/>
                  <a:pt x="1086273" y="137272"/>
                  <a:pt x="1045527" y="151559"/>
                </a:cubicBezTo>
                <a:cubicBezTo>
                  <a:pt x="1004781" y="165846"/>
                  <a:pt x="1111673" y="177488"/>
                  <a:pt x="966152" y="192834"/>
                </a:cubicBezTo>
                <a:cubicBezTo>
                  <a:pt x="820631" y="208180"/>
                  <a:pt x="297815" y="230405"/>
                  <a:pt x="172402" y="243634"/>
                </a:cubicBezTo>
                <a:cubicBezTo>
                  <a:pt x="46990" y="256863"/>
                  <a:pt x="242252" y="261097"/>
                  <a:pt x="213677" y="272209"/>
                </a:cubicBezTo>
                <a:cubicBezTo>
                  <a:pt x="185102" y="283321"/>
                  <a:pt x="-15452" y="319305"/>
                  <a:pt x="952" y="310309"/>
                </a:cubicBezTo>
                <a:cubicBezTo>
                  <a:pt x="17356" y="301313"/>
                  <a:pt x="304694" y="239401"/>
                  <a:pt x="312102" y="218234"/>
                </a:cubicBezTo>
                <a:cubicBezTo>
                  <a:pt x="319510" y="197067"/>
                  <a:pt x="-51435" y="199713"/>
                  <a:pt x="32702" y="176959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1" name="フリーフォーム 1510">
            <a:extLst>
              <a:ext uri="{FF2B5EF4-FFF2-40B4-BE49-F238E27FC236}">
                <a16:creationId xmlns:a16="http://schemas.microsoft.com/office/drawing/2014/main" id="{F1E6695A-3A9B-CED3-61AA-E6267C3AD638}"/>
              </a:ext>
            </a:extLst>
          </p:cNvPr>
          <p:cNvSpPr/>
          <p:nvPr/>
        </p:nvSpPr>
        <p:spPr>
          <a:xfrm>
            <a:off x="10931599" y="2492375"/>
            <a:ext cx="619218" cy="251180"/>
          </a:xfrm>
          <a:custGeom>
            <a:avLst/>
            <a:gdLst>
              <a:gd name="connsiteX0" fmla="*/ 25326 w 619218"/>
              <a:gd name="connsiteY0" fmla="*/ 0 h 251180"/>
              <a:gd name="connsiteX1" fmla="*/ 82476 w 619218"/>
              <a:gd name="connsiteY1" fmla="*/ 31750 h 251180"/>
              <a:gd name="connsiteX2" fmla="*/ 330126 w 619218"/>
              <a:gd name="connsiteY2" fmla="*/ 168275 h 251180"/>
              <a:gd name="connsiteX3" fmla="*/ 339651 w 619218"/>
              <a:gd name="connsiteY3" fmla="*/ 177800 h 251180"/>
              <a:gd name="connsiteX4" fmla="*/ 533326 w 619218"/>
              <a:gd name="connsiteY4" fmla="*/ 234950 h 251180"/>
              <a:gd name="connsiteX5" fmla="*/ 619051 w 619218"/>
              <a:gd name="connsiteY5" fmla="*/ 193675 h 251180"/>
              <a:gd name="connsiteX6" fmla="*/ 514276 w 619218"/>
              <a:gd name="connsiteY6" fmla="*/ 250825 h 251180"/>
              <a:gd name="connsiteX7" fmla="*/ 390451 w 619218"/>
              <a:gd name="connsiteY7" fmla="*/ 212725 h 251180"/>
              <a:gd name="connsiteX8" fmla="*/ 9451 w 619218"/>
              <a:gd name="connsiteY8" fmla="*/ 114300 h 251180"/>
              <a:gd name="connsiteX9" fmla="*/ 111051 w 619218"/>
              <a:gd name="connsiteY9" fmla="*/ 127000 h 251180"/>
              <a:gd name="connsiteX10" fmla="*/ 25326 w 619218"/>
              <a:gd name="connsiteY10" fmla="*/ 0 h 251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9218" h="251180">
                <a:moveTo>
                  <a:pt x="25326" y="0"/>
                </a:moveTo>
                <a:cubicBezTo>
                  <a:pt x="28501" y="1852"/>
                  <a:pt x="82476" y="31750"/>
                  <a:pt x="82476" y="31750"/>
                </a:cubicBezTo>
                <a:lnTo>
                  <a:pt x="330126" y="168275"/>
                </a:lnTo>
                <a:cubicBezTo>
                  <a:pt x="372988" y="192617"/>
                  <a:pt x="305784" y="166688"/>
                  <a:pt x="339651" y="177800"/>
                </a:cubicBezTo>
                <a:cubicBezTo>
                  <a:pt x="373518" y="188913"/>
                  <a:pt x="486759" y="232304"/>
                  <a:pt x="533326" y="234950"/>
                </a:cubicBezTo>
                <a:cubicBezTo>
                  <a:pt x="579893" y="237596"/>
                  <a:pt x="622226" y="191029"/>
                  <a:pt x="619051" y="193675"/>
                </a:cubicBezTo>
                <a:cubicBezTo>
                  <a:pt x="615876" y="196321"/>
                  <a:pt x="552376" y="247650"/>
                  <a:pt x="514276" y="250825"/>
                </a:cubicBezTo>
                <a:cubicBezTo>
                  <a:pt x="476176" y="254000"/>
                  <a:pt x="474588" y="235479"/>
                  <a:pt x="390451" y="212725"/>
                </a:cubicBezTo>
                <a:cubicBezTo>
                  <a:pt x="306314" y="189971"/>
                  <a:pt x="56018" y="128588"/>
                  <a:pt x="9451" y="114300"/>
                </a:cubicBezTo>
                <a:cubicBezTo>
                  <a:pt x="-37116" y="100013"/>
                  <a:pt x="103114" y="143933"/>
                  <a:pt x="111051" y="127000"/>
                </a:cubicBezTo>
                <a:cubicBezTo>
                  <a:pt x="118988" y="110067"/>
                  <a:pt x="88032" y="61383"/>
                  <a:pt x="25326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2" name="フリーフォーム 1511">
            <a:extLst>
              <a:ext uri="{FF2B5EF4-FFF2-40B4-BE49-F238E27FC236}">
                <a16:creationId xmlns:a16="http://schemas.microsoft.com/office/drawing/2014/main" id="{77C3D805-1D4E-B405-B681-2CF5AA0F5675}"/>
              </a:ext>
            </a:extLst>
          </p:cNvPr>
          <p:cNvSpPr/>
          <p:nvPr/>
        </p:nvSpPr>
        <p:spPr>
          <a:xfrm>
            <a:off x="1846362" y="4307166"/>
            <a:ext cx="844545" cy="1350647"/>
          </a:xfrm>
          <a:custGeom>
            <a:avLst/>
            <a:gdLst>
              <a:gd name="connsiteX0" fmla="*/ 719038 w 844545"/>
              <a:gd name="connsiteY0" fmla="*/ 1309 h 1350647"/>
              <a:gd name="connsiteX1" fmla="*/ 23713 w 844545"/>
              <a:gd name="connsiteY1" fmla="*/ 537884 h 1350647"/>
              <a:gd name="connsiteX2" fmla="*/ 176113 w 844545"/>
              <a:gd name="connsiteY2" fmla="*/ 541059 h 1350647"/>
              <a:gd name="connsiteX3" fmla="*/ 315813 w 844545"/>
              <a:gd name="connsiteY3" fmla="*/ 737909 h 1350647"/>
              <a:gd name="connsiteX4" fmla="*/ 258663 w 844545"/>
              <a:gd name="connsiteY4" fmla="*/ 829984 h 1350647"/>
              <a:gd name="connsiteX5" fmla="*/ 534888 w 844545"/>
              <a:gd name="connsiteY5" fmla="*/ 858559 h 1350647"/>
              <a:gd name="connsiteX6" fmla="*/ 433288 w 844545"/>
              <a:gd name="connsiteY6" fmla="*/ 1334809 h 1350647"/>
              <a:gd name="connsiteX7" fmla="*/ 566638 w 844545"/>
              <a:gd name="connsiteY7" fmla="*/ 1233209 h 1350647"/>
              <a:gd name="connsiteX8" fmla="*/ 677763 w 844545"/>
              <a:gd name="connsiteY8" fmla="*/ 1195109 h 1350647"/>
              <a:gd name="connsiteX9" fmla="*/ 842863 w 844545"/>
              <a:gd name="connsiteY9" fmla="*/ 906184 h 1350647"/>
              <a:gd name="connsiteX10" fmla="*/ 766663 w 844545"/>
              <a:gd name="connsiteY10" fmla="*/ 242609 h 1350647"/>
              <a:gd name="connsiteX11" fmla="*/ 823813 w 844545"/>
              <a:gd name="connsiteY11" fmla="*/ 382309 h 1350647"/>
              <a:gd name="connsiteX12" fmla="*/ 719038 w 844545"/>
              <a:gd name="connsiteY12" fmla="*/ 1309 h 1350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4545" h="1350647">
                <a:moveTo>
                  <a:pt x="719038" y="1309"/>
                </a:moveTo>
                <a:cubicBezTo>
                  <a:pt x="585688" y="27238"/>
                  <a:pt x="114200" y="447926"/>
                  <a:pt x="23713" y="537884"/>
                </a:cubicBezTo>
                <a:cubicBezTo>
                  <a:pt x="-66774" y="627842"/>
                  <a:pt x="127430" y="507722"/>
                  <a:pt x="176113" y="541059"/>
                </a:cubicBezTo>
                <a:cubicBezTo>
                  <a:pt x="224796" y="574396"/>
                  <a:pt x="302055" y="689755"/>
                  <a:pt x="315813" y="737909"/>
                </a:cubicBezTo>
                <a:cubicBezTo>
                  <a:pt x="329571" y="786063"/>
                  <a:pt x="222150" y="809876"/>
                  <a:pt x="258663" y="829984"/>
                </a:cubicBezTo>
                <a:cubicBezTo>
                  <a:pt x="295176" y="850092"/>
                  <a:pt x="505784" y="774422"/>
                  <a:pt x="534888" y="858559"/>
                </a:cubicBezTo>
                <a:cubicBezTo>
                  <a:pt x="563992" y="942696"/>
                  <a:pt x="427996" y="1272367"/>
                  <a:pt x="433288" y="1334809"/>
                </a:cubicBezTo>
                <a:cubicBezTo>
                  <a:pt x="438580" y="1397251"/>
                  <a:pt x="525892" y="1256492"/>
                  <a:pt x="566638" y="1233209"/>
                </a:cubicBezTo>
                <a:cubicBezTo>
                  <a:pt x="607384" y="1209926"/>
                  <a:pt x="631726" y="1249613"/>
                  <a:pt x="677763" y="1195109"/>
                </a:cubicBezTo>
                <a:cubicBezTo>
                  <a:pt x="723800" y="1140605"/>
                  <a:pt x="828046" y="1064934"/>
                  <a:pt x="842863" y="906184"/>
                </a:cubicBezTo>
                <a:cubicBezTo>
                  <a:pt x="857680" y="747434"/>
                  <a:pt x="769838" y="329921"/>
                  <a:pt x="766663" y="242609"/>
                </a:cubicBezTo>
                <a:cubicBezTo>
                  <a:pt x="763488" y="155297"/>
                  <a:pt x="835455" y="421997"/>
                  <a:pt x="823813" y="382309"/>
                </a:cubicBezTo>
                <a:cubicBezTo>
                  <a:pt x="812171" y="342622"/>
                  <a:pt x="852388" y="-24620"/>
                  <a:pt x="719038" y="1309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3" name="フリーフォーム 1512">
            <a:extLst>
              <a:ext uri="{FF2B5EF4-FFF2-40B4-BE49-F238E27FC236}">
                <a16:creationId xmlns:a16="http://schemas.microsoft.com/office/drawing/2014/main" id="{29A80469-9F7D-2D8A-0517-530D35E58F3F}"/>
              </a:ext>
            </a:extLst>
          </p:cNvPr>
          <p:cNvSpPr/>
          <p:nvPr/>
        </p:nvSpPr>
        <p:spPr>
          <a:xfrm>
            <a:off x="1933353" y="5377344"/>
            <a:ext cx="1290771" cy="1537803"/>
          </a:xfrm>
          <a:custGeom>
            <a:avLst/>
            <a:gdLst>
              <a:gd name="connsiteX0" fmla="*/ 444722 w 1290771"/>
              <a:gd name="connsiteY0" fmla="*/ 10631 h 1537803"/>
              <a:gd name="connsiteX1" fmla="*/ 295497 w 1290771"/>
              <a:gd name="connsiteY1" fmla="*/ 626581 h 1537803"/>
              <a:gd name="connsiteX2" fmla="*/ 162147 w 1290771"/>
              <a:gd name="connsiteY2" fmla="*/ 1166331 h 1537803"/>
              <a:gd name="connsiteX3" fmla="*/ 152622 w 1290771"/>
              <a:gd name="connsiteY3" fmla="*/ 1175856 h 1537803"/>
              <a:gd name="connsiteX4" fmla="*/ 222 w 1290771"/>
              <a:gd name="connsiteY4" fmla="*/ 1534631 h 1537803"/>
              <a:gd name="connsiteX5" fmla="*/ 190722 w 1290771"/>
              <a:gd name="connsiteY5" fmla="*/ 1306031 h 1537803"/>
              <a:gd name="connsiteX6" fmla="*/ 1155922 w 1290771"/>
              <a:gd name="connsiteY6" fmla="*/ 578956 h 1537803"/>
              <a:gd name="connsiteX7" fmla="*/ 1260697 w 1290771"/>
              <a:gd name="connsiteY7" fmla="*/ 344006 h 1537803"/>
              <a:gd name="connsiteX8" fmla="*/ 940022 w 1290771"/>
              <a:gd name="connsiteY8" fmla="*/ 242406 h 1537803"/>
              <a:gd name="connsiteX9" fmla="*/ 444722 w 1290771"/>
              <a:gd name="connsiteY9" fmla="*/ 10631 h 1537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0771" h="1537803">
                <a:moveTo>
                  <a:pt x="444722" y="10631"/>
                </a:moveTo>
                <a:cubicBezTo>
                  <a:pt x="337301" y="74660"/>
                  <a:pt x="342593" y="433964"/>
                  <a:pt x="295497" y="626581"/>
                </a:cubicBezTo>
                <a:cubicBezTo>
                  <a:pt x="248401" y="819198"/>
                  <a:pt x="185959" y="1074785"/>
                  <a:pt x="162147" y="1166331"/>
                </a:cubicBezTo>
                <a:cubicBezTo>
                  <a:pt x="138334" y="1257877"/>
                  <a:pt x="179609" y="1114473"/>
                  <a:pt x="152622" y="1175856"/>
                </a:cubicBezTo>
                <a:cubicBezTo>
                  <a:pt x="125635" y="1237239"/>
                  <a:pt x="-6128" y="1512935"/>
                  <a:pt x="222" y="1534631"/>
                </a:cubicBezTo>
                <a:cubicBezTo>
                  <a:pt x="6572" y="1556327"/>
                  <a:pt x="-1895" y="1465310"/>
                  <a:pt x="190722" y="1306031"/>
                </a:cubicBezTo>
                <a:cubicBezTo>
                  <a:pt x="383339" y="1146752"/>
                  <a:pt x="977593" y="739293"/>
                  <a:pt x="1155922" y="578956"/>
                </a:cubicBezTo>
                <a:cubicBezTo>
                  <a:pt x="1334251" y="418619"/>
                  <a:pt x="1296680" y="400098"/>
                  <a:pt x="1260697" y="344006"/>
                </a:cubicBezTo>
                <a:cubicBezTo>
                  <a:pt x="1224714" y="287914"/>
                  <a:pt x="1080251" y="294264"/>
                  <a:pt x="940022" y="242406"/>
                </a:cubicBezTo>
                <a:cubicBezTo>
                  <a:pt x="799793" y="190548"/>
                  <a:pt x="552143" y="-53398"/>
                  <a:pt x="444722" y="10631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4" name="フリーフォーム 1513">
            <a:extLst>
              <a:ext uri="{FF2B5EF4-FFF2-40B4-BE49-F238E27FC236}">
                <a16:creationId xmlns:a16="http://schemas.microsoft.com/office/drawing/2014/main" id="{3D40C8B6-3CE9-768F-BC58-4FCBD5E25696}"/>
              </a:ext>
            </a:extLst>
          </p:cNvPr>
          <p:cNvSpPr/>
          <p:nvPr/>
        </p:nvSpPr>
        <p:spPr>
          <a:xfrm>
            <a:off x="2179667" y="5742696"/>
            <a:ext cx="1272128" cy="1516644"/>
          </a:xfrm>
          <a:custGeom>
            <a:avLst/>
            <a:gdLst>
              <a:gd name="connsiteX0" fmla="*/ 80933 w 1272128"/>
              <a:gd name="connsiteY0" fmla="*/ 566029 h 1516644"/>
              <a:gd name="connsiteX1" fmla="*/ 7908 w 1272128"/>
              <a:gd name="connsiteY1" fmla="*/ 823204 h 1516644"/>
              <a:gd name="connsiteX2" fmla="*/ 39658 w 1272128"/>
              <a:gd name="connsiteY2" fmla="*/ 1197854 h 1516644"/>
              <a:gd name="connsiteX3" fmla="*/ 42833 w 1272128"/>
              <a:gd name="connsiteY3" fmla="*/ 1372479 h 1516644"/>
              <a:gd name="connsiteX4" fmla="*/ 58708 w 1272128"/>
              <a:gd name="connsiteY4" fmla="*/ 1512179 h 1516644"/>
              <a:gd name="connsiteX5" fmla="*/ 639733 w 1272128"/>
              <a:gd name="connsiteY5" fmla="*/ 1201029 h 1516644"/>
              <a:gd name="connsiteX6" fmla="*/ 1220758 w 1272128"/>
              <a:gd name="connsiteY6" fmla="*/ 947029 h 1516644"/>
              <a:gd name="connsiteX7" fmla="*/ 1230283 w 1272128"/>
              <a:gd name="connsiteY7" fmla="*/ 658104 h 1516644"/>
              <a:gd name="connsiteX8" fmla="*/ 1106458 w 1272128"/>
              <a:gd name="connsiteY8" fmla="*/ 13579 h 1516644"/>
              <a:gd name="connsiteX9" fmla="*/ 757208 w 1272128"/>
              <a:gd name="connsiteY9" fmla="*/ 248529 h 1516644"/>
              <a:gd name="connsiteX10" fmla="*/ 80933 w 1272128"/>
              <a:gd name="connsiteY10" fmla="*/ 566029 h 151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72128" h="1516644">
                <a:moveTo>
                  <a:pt x="80933" y="566029"/>
                </a:moveTo>
                <a:cubicBezTo>
                  <a:pt x="-43950" y="661808"/>
                  <a:pt x="14787" y="717900"/>
                  <a:pt x="7908" y="823204"/>
                </a:cubicBezTo>
                <a:cubicBezTo>
                  <a:pt x="1029" y="928508"/>
                  <a:pt x="33837" y="1106308"/>
                  <a:pt x="39658" y="1197854"/>
                </a:cubicBezTo>
                <a:cubicBezTo>
                  <a:pt x="45479" y="1289400"/>
                  <a:pt x="39658" y="1320092"/>
                  <a:pt x="42833" y="1372479"/>
                </a:cubicBezTo>
                <a:cubicBezTo>
                  <a:pt x="46008" y="1424866"/>
                  <a:pt x="-40775" y="1540754"/>
                  <a:pt x="58708" y="1512179"/>
                </a:cubicBezTo>
                <a:cubicBezTo>
                  <a:pt x="158191" y="1483604"/>
                  <a:pt x="446058" y="1295221"/>
                  <a:pt x="639733" y="1201029"/>
                </a:cubicBezTo>
                <a:cubicBezTo>
                  <a:pt x="833408" y="1106837"/>
                  <a:pt x="1122333" y="1037517"/>
                  <a:pt x="1220758" y="947029"/>
                </a:cubicBezTo>
                <a:cubicBezTo>
                  <a:pt x="1319183" y="856541"/>
                  <a:pt x="1249333" y="813679"/>
                  <a:pt x="1230283" y="658104"/>
                </a:cubicBezTo>
                <a:cubicBezTo>
                  <a:pt x="1211233" y="502529"/>
                  <a:pt x="1185304" y="81841"/>
                  <a:pt x="1106458" y="13579"/>
                </a:cubicBezTo>
                <a:cubicBezTo>
                  <a:pt x="1027612" y="-54683"/>
                  <a:pt x="924425" y="151691"/>
                  <a:pt x="757208" y="248529"/>
                </a:cubicBezTo>
                <a:cubicBezTo>
                  <a:pt x="589991" y="345366"/>
                  <a:pt x="205816" y="470250"/>
                  <a:pt x="80933" y="566029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5" name="フリーフォーム 1514">
            <a:extLst>
              <a:ext uri="{FF2B5EF4-FFF2-40B4-BE49-F238E27FC236}">
                <a16:creationId xmlns:a16="http://schemas.microsoft.com/office/drawing/2014/main" id="{51BA90FD-1B9F-E293-6ACE-5C1E5E222463}"/>
              </a:ext>
            </a:extLst>
          </p:cNvPr>
          <p:cNvSpPr/>
          <p:nvPr/>
        </p:nvSpPr>
        <p:spPr>
          <a:xfrm>
            <a:off x="2128075" y="6589846"/>
            <a:ext cx="1782942" cy="1512831"/>
          </a:xfrm>
          <a:custGeom>
            <a:avLst/>
            <a:gdLst>
              <a:gd name="connsiteX0" fmla="*/ 148400 w 1782942"/>
              <a:gd name="connsiteY0" fmla="*/ 366579 h 1512831"/>
              <a:gd name="connsiteX1" fmla="*/ 5525 w 1782942"/>
              <a:gd name="connsiteY1" fmla="*/ 896804 h 1512831"/>
              <a:gd name="connsiteX2" fmla="*/ 272225 w 1782942"/>
              <a:gd name="connsiteY2" fmla="*/ 1503229 h 1512831"/>
              <a:gd name="connsiteX3" fmla="*/ 951675 w 1782942"/>
              <a:gd name="connsiteY3" fmla="*/ 1223829 h 1512831"/>
              <a:gd name="connsiteX4" fmla="*/ 1770825 w 1782942"/>
              <a:gd name="connsiteY4" fmla="*/ 633279 h 1512831"/>
              <a:gd name="connsiteX5" fmla="*/ 1396175 w 1782942"/>
              <a:gd name="connsiteY5" fmla="*/ 17329 h 1512831"/>
              <a:gd name="connsiteX6" fmla="*/ 777050 w 1782942"/>
              <a:gd name="connsiteY6" fmla="*/ 188779 h 1512831"/>
              <a:gd name="connsiteX7" fmla="*/ 148400 w 1782942"/>
              <a:gd name="connsiteY7" fmla="*/ 366579 h 1512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2942" h="1512831">
                <a:moveTo>
                  <a:pt x="148400" y="366579"/>
                </a:moveTo>
                <a:cubicBezTo>
                  <a:pt x="19812" y="484583"/>
                  <a:pt x="-15113" y="707362"/>
                  <a:pt x="5525" y="896804"/>
                </a:cubicBezTo>
                <a:cubicBezTo>
                  <a:pt x="26163" y="1086246"/>
                  <a:pt x="114533" y="1448725"/>
                  <a:pt x="272225" y="1503229"/>
                </a:cubicBezTo>
                <a:cubicBezTo>
                  <a:pt x="429917" y="1557733"/>
                  <a:pt x="701908" y="1368821"/>
                  <a:pt x="951675" y="1223829"/>
                </a:cubicBezTo>
                <a:cubicBezTo>
                  <a:pt x="1201442" y="1078837"/>
                  <a:pt x="1696742" y="834362"/>
                  <a:pt x="1770825" y="633279"/>
                </a:cubicBezTo>
                <a:cubicBezTo>
                  <a:pt x="1844908" y="432196"/>
                  <a:pt x="1561804" y="91412"/>
                  <a:pt x="1396175" y="17329"/>
                </a:cubicBezTo>
                <a:cubicBezTo>
                  <a:pt x="1230546" y="-56754"/>
                  <a:pt x="981308" y="126866"/>
                  <a:pt x="777050" y="188779"/>
                </a:cubicBezTo>
                <a:cubicBezTo>
                  <a:pt x="572792" y="250691"/>
                  <a:pt x="276988" y="248575"/>
                  <a:pt x="148400" y="366579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6" name="フリーフォーム 1515">
            <a:extLst>
              <a:ext uri="{FF2B5EF4-FFF2-40B4-BE49-F238E27FC236}">
                <a16:creationId xmlns:a16="http://schemas.microsoft.com/office/drawing/2014/main" id="{5B7B48D1-8257-96B1-8B6D-C2E37C2714AF}"/>
              </a:ext>
            </a:extLst>
          </p:cNvPr>
          <p:cNvSpPr/>
          <p:nvPr/>
        </p:nvSpPr>
        <p:spPr>
          <a:xfrm>
            <a:off x="2334792" y="7637917"/>
            <a:ext cx="1705063" cy="1599030"/>
          </a:xfrm>
          <a:custGeom>
            <a:avLst/>
            <a:gdLst>
              <a:gd name="connsiteX0" fmla="*/ 78208 w 1705063"/>
              <a:gd name="connsiteY0" fmla="*/ 309108 h 1599030"/>
              <a:gd name="connsiteX1" fmla="*/ 65508 w 1705063"/>
              <a:gd name="connsiteY1" fmla="*/ 982208 h 1599030"/>
              <a:gd name="connsiteX2" fmla="*/ 173458 w 1705063"/>
              <a:gd name="connsiteY2" fmla="*/ 1328283 h 1599030"/>
              <a:gd name="connsiteX3" fmla="*/ 227433 w 1705063"/>
              <a:gd name="connsiteY3" fmla="*/ 1531483 h 1599030"/>
              <a:gd name="connsiteX4" fmla="*/ 1256133 w 1705063"/>
              <a:gd name="connsiteY4" fmla="*/ 1588633 h 1599030"/>
              <a:gd name="connsiteX5" fmla="*/ 1125958 w 1705063"/>
              <a:gd name="connsiteY5" fmla="*/ 1344158 h 1599030"/>
              <a:gd name="connsiteX6" fmla="*/ 1602208 w 1705063"/>
              <a:gd name="connsiteY6" fmla="*/ 359908 h 1599030"/>
              <a:gd name="connsiteX7" fmla="*/ 1656183 w 1705063"/>
              <a:gd name="connsiteY7" fmla="*/ 1133 h 1599030"/>
              <a:gd name="connsiteX8" fmla="*/ 1021183 w 1705063"/>
              <a:gd name="connsiteY8" fmla="*/ 248783 h 1599030"/>
              <a:gd name="connsiteX9" fmla="*/ 78208 w 1705063"/>
              <a:gd name="connsiteY9" fmla="*/ 309108 h 1599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05063" h="1599030">
                <a:moveTo>
                  <a:pt x="78208" y="309108"/>
                </a:moveTo>
                <a:cubicBezTo>
                  <a:pt x="-81071" y="431346"/>
                  <a:pt x="49633" y="812346"/>
                  <a:pt x="65508" y="982208"/>
                </a:cubicBezTo>
                <a:cubicBezTo>
                  <a:pt x="81383" y="1152070"/>
                  <a:pt x="146471" y="1236737"/>
                  <a:pt x="173458" y="1328283"/>
                </a:cubicBezTo>
                <a:cubicBezTo>
                  <a:pt x="200445" y="1419829"/>
                  <a:pt x="46987" y="1488091"/>
                  <a:pt x="227433" y="1531483"/>
                </a:cubicBezTo>
                <a:cubicBezTo>
                  <a:pt x="407879" y="1574875"/>
                  <a:pt x="1106379" y="1619854"/>
                  <a:pt x="1256133" y="1588633"/>
                </a:cubicBezTo>
                <a:cubicBezTo>
                  <a:pt x="1405887" y="1557412"/>
                  <a:pt x="1068279" y="1548945"/>
                  <a:pt x="1125958" y="1344158"/>
                </a:cubicBezTo>
                <a:cubicBezTo>
                  <a:pt x="1183637" y="1139371"/>
                  <a:pt x="1513837" y="583745"/>
                  <a:pt x="1602208" y="359908"/>
                </a:cubicBezTo>
                <a:cubicBezTo>
                  <a:pt x="1690579" y="136071"/>
                  <a:pt x="1753021" y="19654"/>
                  <a:pt x="1656183" y="1133"/>
                </a:cubicBezTo>
                <a:cubicBezTo>
                  <a:pt x="1559345" y="-17388"/>
                  <a:pt x="1277829" y="196395"/>
                  <a:pt x="1021183" y="248783"/>
                </a:cubicBezTo>
                <a:cubicBezTo>
                  <a:pt x="764537" y="301170"/>
                  <a:pt x="237487" y="186870"/>
                  <a:pt x="78208" y="309108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7" name="フリーフォーム 1516">
            <a:extLst>
              <a:ext uri="{FF2B5EF4-FFF2-40B4-BE49-F238E27FC236}">
                <a16:creationId xmlns:a16="http://schemas.microsoft.com/office/drawing/2014/main" id="{50177BDA-E934-9ED6-3DC3-FE89C8D2676B}"/>
              </a:ext>
            </a:extLst>
          </p:cNvPr>
          <p:cNvSpPr/>
          <p:nvPr/>
        </p:nvSpPr>
        <p:spPr>
          <a:xfrm>
            <a:off x="2597196" y="7816160"/>
            <a:ext cx="2670453" cy="1681398"/>
          </a:xfrm>
          <a:custGeom>
            <a:avLst/>
            <a:gdLst>
              <a:gd name="connsiteX0" fmla="*/ 1219154 w 2670453"/>
              <a:gd name="connsiteY0" fmla="*/ 64190 h 1681398"/>
              <a:gd name="connsiteX1" fmla="*/ 1298529 w 2670453"/>
              <a:gd name="connsiteY1" fmla="*/ 102290 h 1681398"/>
              <a:gd name="connsiteX2" fmla="*/ 2365329 w 2670453"/>
              <a:gd name="connsiteY2" fmla="*/ 537265 h 1681398"/>
              <a:gd name="connsiteX3" fmla="*/ 2412954 w 2670453"/>
              <a:gd name="connsiteY3" fmla="*/ 667440 h 1681398"/>
              <a:gd name="connsiteX4" fmla="*/ 2670129 w 2670453"/>
              <a:gd name="connsiteY4" fmla="*/ 902390 h 1681398"/>
              <a:gd name="connsiteX5" fmla="*/ 2470104 w 2670453"/>
              <a:gd name="connsiteY5" fmla="*/ 1204015 h 1681398"/>
              <a:gd name="connsiteX6" fmla="*/ 2632029 w 2670453"/>
              <a:gd name="connsiteY6" fmla="*/ 1645340 h 1681398"/>
              <a:gd name="connsiteX7" fmla="*/ 1965279 w 2670453"/>
              <a:gd name="connsiteY7" fmla="*/ 1654865 h 1681398"/>
              <a:gd name="connsiteX8" fmla="*/ 904829 w 2670453"/>
              <a:gd name="connsiteY8" fmla="*/ 1654865 h 1681398"/>
              <a:gd name="connsiteX9" fmla="*/ 12654 w 2670453"/>
              <a:gd name="connsiteY9" fmla="*/ 1610415 h 1681398"/>
              <a:gd name="connsiteX10" fmla="*/ 368254 w 2670453"/>
              <a:gd name="connsiteY10" fmla="*/ 1134165 h 1681398"/>
              <a:gd name="connsiteX11" fmla="*/ 206329 w 2670453"/>
              <a:gd name="connsiteY11" fmla="*/ 1086540 h 1681398"/>
              <a:gd name="connsiteX12" fmla="*/ 1219154 w 2670453"/>
              <a:gd name="connsiteY12" fmla="*/ 64190 h 1681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70453" h="1681398">
                <a:moveTo>
                  <a:pt x="1219154" y="64190"/>
                </a:moveTo>
                <a:cubicBezTo>
                  <a:pt x="1401187" y="-99852"/>
                  <a:pt x="1298529" y="102290"/>
                  <a:pt x="1298529" y="102290"/>
                </a:cubicBezTo>
                <a:cubicBezTo>
                  <a:pt x="1489558" y="181136"/>
                  <a:pt x="2179592" y="443073"/>
                  <a:pt x="2365329" y="537265"/>
                </a:cubicBezTo>
                <a:cubicBezTo>
                  <a:pt x="2551066" y="631457"/>
                  <a:pt x="2362154" y="606586"/>
                  <a:pt x="2412954" y="667440"/>
                </a:cubicBezTo>
                <a:cubicBezTo>
                  <a:pt x="2463754" y="728294"/>
                  <a:pt x="2660604" y="812961"/>
                  <a:pt x="2670129" y="902390"/>
                </a:cubicBezTo>
                <a:cubicBezTo>
                  <a:pt x="2679654" y="991819"/>
                  <a:pt x="2476454" y="1080190"/>
                  <a:pt x="2470104" y="1204015"/>
                </a:cubicBezTo>
                <a:cubicBezTo>
                  <a:pt x="2463754" y="1327840"/>
                  <a:pt x="2716167" y="1570198"/>
                  <a:pt x="2632029" y="1645340"/>
                </a:cubicBezTo>
                <a:cubicBezTo>
                  <a:pt x="2547892" y="1720482"/>
                  <a:pt x="1965279" y="1654865"/>
                  <a:pt x="1965279" y="1654865"/>
                </a:cubicBezTo>
                <a:cubicBezTo>
                  <a:pt x="1677412" y="1656453"/>
                  <a:pt x="1230266" y="1662273"/>
                  <a:pt x="904829" y="1654865"/>
                </a:cubicBezTo>
                <a:cubicBezTo>
                  <a:pt x="579392" y="1647457"/>
                  <a:pt x="102083" y="1697198"/>
                  <a:pt x="12654" y="1610415"/>
                </a:cubicBezTo>
                <a:cubicBezTo>
                  <a:pt x="-76775" y="1523632"/>
                  <a:pt x="335975" y="1221478"/>
                  <a:pt x="368254" y="1134165"/>
                </a:cubicBezTo>
                <a:cubicBezTo>
                  <a:pt x="400533" y="1046853"/>
                  <a:pt x="64512" y="1268573"/>
                  <a:pt x="206329" y="1086540"/>
                </a:cubicBezTo>
                <a:cubicBezTo>
                  <a:pt x="348146" y="904507"/>
                  <a:pt x="1037121" y="228232"/>
                  <a:pt x="1219154" y="64190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8" name="フリーフォーム 1517">
            <a:extLst>
              <a:ext uri="{FF2B5EF4-FFF2-40B4-BE49-F238E27FC236}">
                <a16:creationId xmlns:a16="http://schemas.microsoft.com/office/drawing/2014/main" id="{39B847B7-4BA7-2AD1-5CC5-C4A4BC1240D4}"/>
              </a:ext>
            </a:extLst>
          </p:cNvPr>
          <p:cNvSpPr/>
          <p:nvPr/>
        </p:nvSpPr>
        <p:spPr>
          <a:xfrm>
            <a:off x="2326963" y="8174914"/>
            <a:ext cx="1568481" cy="1402374"/>
          </a:xfrm>
          <a:custGeom>
            <a:avLst/>
            <a:gdLst>
              <a:gd name="connsiteX0" fmla="*/ 193987 w 1568481"/>
              <a:gd name="connsiteY0" fmla="*/ 242011 h 1402374"/>
              <a:gd name="connsiteX1" fmla="*/ 235262 w 1568481"/>
              <a:gd name="connsiteY1" fmla="*/ 321386 h 1402374"/>
              <a:gd name="connsiteX2" fmla="*/ 200337 w 1568481"/>
              <a:gd name="connsiteY2" fmla="*/ 1184986 h 1402374"/>
              <a:gd name="connsiteX3" fmla="*/ 390837 w 1568481"/>
              <a:gd name="connsiteY3" fmla="*/ 1270711 h 1402374"/>
              <a:gd name="connsiteX4" fmla="*/ 41587 w 1568481"/>
              <a:gd name="connsiteY4" fmla="*/ 1331036 h 1402374"/>
              <a:gd name="connsiteX5" fmla="*/ 1521137 w 1568481"/>
              <a:gd name="connsiteY5" fmla="*/ 1400886 h 1402374"/>
              <a:gd name="connsiteX6" fmla="*/ 1149662 w 1568481"/>
              <a:gd name="connsiteY6" fmla="*/ 1261186 h 1402374"/>
              <a:gd name="connsiteX7" fmla="*/ 613087 w 1568481"/>
              <a:gd name="connsiteY7" fmla="*/ 813511 h 1402374"/>
              <a:gd name="connsiteX8" fmla="*/ 463862 w 1568481"/>
              <a:gd name="connsiteY8" fmla="*/ 3886 h 1402374"/>
              <a:gd name="connsiteX9" fmla="*/ 416237 w 1568481"/>
              <a:gd name="connsiteY9" fmla="*/ 496011 h 1402374"/>
              <a:gd name="connsiteX10" fmla="*/ 193987 w 1568481"/>
              <a:gd name="connsiteY10" fmla="*/ 242011 h 1402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68481" h="1402374">
                <a:moveTo>
                  <a:pt x="193987" y="242011"/>
                </a:moveTo>
                <a:cubicBezTo>
                  <a:pt x="163825" y="212907"/>
                  <a:pt x="234204" y="164224"/>
                  <a:pt x="235262" y="321386"/>
                </a:cubicBezTo>
                <a:cubicBezTo>
                  <a:pt x="236320" y="478548"/>
                  <a:pt x="174408" y="1026765"/>
                  <a:pt x="200337" y="1184986"/>
                </a:cubicBezTo>
                <a:cubicBezTo>
                  <a:pt x="226266" y="1343207"/>
                  <a:pt x="417295" y="1246369"/>
                  <a:pt x="390837" y="1270711"/>
                </a:cubicBezTo>
                <a:cubicBezTo>
                  <a:pt x="364379" y="1295053"/>
                  <a:pt x="-146796" y="1309340"/>
                  <a:pt x="41587" y="1331036"/>
                </a:cubicBezTo>
                <a:cubicBezTo>
                  <a:pt x="229970" y="1352732"/>
                  <a:pt x="1336458" y="1412528"/>
                  <a:pt x="1521137" y="1400886"/>
                </a:cubicBezTo>
                <a:cubicBezTo>
                  <a:pt x="1705816" y="1389244"/>
                  <a:pt x="1301004" y="1359082"/>
                  <a:pt x="1149662" y="1261186"/>
                </a:cubicBezTo>
                <a:cubicBezTo>
                  <a:pt x="998320" y="1163290"/>
                  <a:pt x="727387" y="1023061"/>
                  <a:pt x="613087" y="813511"/>
                </a:cubicBezTo>
                <a:cubicBezTo>
                  <a:pt x="498787" y="603961"/>
                  <a:pt x="496670" y="56803"/>
                  <a:pt x="463862" y="3886"/>
                </a:cubicBezTo>
                <a:cubicBezTo>
                  <a:pt x="431054" y="-49031"/>
                  <a:pt x="456983" y="455265"/>
                  <a:pt x="416237" y="496011"/>
                </a:cubicBezTo>
                <a:cubicBezTo>
                  <a:pt x="375491" y="536757"/>
                  <a:pt x="224149" y="271115"/>
                  <a:pt x="193987" y="242011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9" name="フリーフォーム 1518">
            <a:extLst>
              <a:ext uri="{FF2B5EF4-FFF2-40B4-BE49-F238E27FC236}">
                <a16:creationId xmlns:a16="http://schemas.microsoft.com/office/drawing/2014/main" id="{6B1C4D24-914D-755E-05D8-2A72D130B110}"/>
              </a:ext>
            </a:extLst>
          </p:cNvPr>
          <p:cNvSpPr/>
          <p:nvPr/>
        </p:nvSpPr>
        <p:spPr>
          <a:xfrm>
            <a:off x="372334" y="4077513"/>
            <a:ext cx="1905547" cy="612422"/>
          </a:xfrm>
          <a:custGeom>
            <a:avLst/>
            <a:gdLst>
              <a:gd name="connsiteX0" fmla="*/ 122966 w 1905547"/>
              <a:gd name="connsiteY0" fmla="*/ 11887 h 612422"/>
              <a:gd name="connsiteX1" fmla="*/ 249966 w 1905547"/>
              <a:gd name="connsiteY1" fmla="*/ 75387 h 612422"/>
              <a:gd name="connsiteX2" fmla="*/ 1862866 w 1905547"/>
              <a:gd name="connsiteY2" fmla="*/ 151587 h 612422"/>
              <a:gd name="connsiteX3" fmla="*/ 1392966 w 1905547"/>
              <a:gd name="connsiteY3" fmla="*/ 138887 h 612422"/>
              <a:gd name="connsiteX4" fmla="*/ 897666 w 1905547"/>
              <a:gd name="connsiteY4" fmla="*/ 519887 h 612422"/>
              <a:gd name="connsiteX5" fmla="*/ 681766 w 1905547"/>
              <a:gd name="connsiteY5" fmla="*/ 583387 h 612422"/>
              <a:gd name="connsiteX6" fmla="*/ 199166 w 1905547"/>
              <a:gd name="connsiteY6" fmla="*/ 494487 h 612422"/>
              <a:gd name="connsiteX7" fmla="*/ 8666 w 1905547"/>
              <a:gd name="connsiteY7" fmla="*/ 608787 h 612422"/>
              <a:gd name="connsiteX8" fmla="*/ 453166 w 1905547"/>
              <a:gd name="connsiteY8" fmla="*/ 329387 h 612422"/>
              <a:gd name="connsiteX9" fmla="*/ 122966 w 1905547"/>
              <a:gd name="connsiteY9" fmla="*/ 11887 h 612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05547" h="612422">
                <a:moveTo>
                  <a:pt x="122966" y="11887"/>
                </a:moveTo>
                <a:cubicBezTo>
                  <a:pt x="89099" y="-30446"/>
                  <a:pt x="-40017" y="52104"/>
                  <a:pt x="249966" y="75387"/>
                </a:cubicBezTo>
                <a:cubicBezTo>
                  <a:pt x="539949" y="98670"/>
                  <a:pt x="1672366" y="141004"/>
                  <a:pt x="1862866" y="151587"/>
                </a:cubicBezTo>
                <a:cubicBezTo>
                  <a:pt x="2053366" y="162170"/>
                  <a:pt x="1553833" y="77504"/>
                  <a:pt x="1392966" y="138887"/>
                </a:cubicBezTo>
                <a:cubicBezTo>
                  <a:pt x="1232099" y="200270"/>
                  <a:pt x="1016199" y="445804"/>
                  <a:pt x="897666" y="519887"/>
                </a:cubicBezTo>
                <a:cubicBezTo>
                  <a:pt x="779133" y="593970"/>
                  <a:pt x="798183" y="587620"/>
                  <a:pt x="681766" y="583387"/>
                </a:cubicBezTo>
                <a:cubicBezTo>
                  <a:pt x="565349" y="579154"/>
                  <a:pt x="311349" y="490254"/>
                  <a:pt x="199166" y="494487"/>
                </a:cubicBezTo>
                <a:cubicBezTo>
                  <a:pt x="86983" y="498720"/>
                  <a:pt x="-33667" y="636304"/>
                  <a:pt x="8666" y="608787"/>
                </a:cubicBezTo>
                <a:cubicBezTo>
                  <a:pt x="50999" y="581270"/>
                  <a:pt x="436233" y="422520"/>
                  <a:pt x="453166" y="329387"/>
                </a:cubicBezTo>
                <a:cubicBezTo>
                  <a:pt x="470099" y="236254"/>
                  <a:pt x="156833" y="54220"/>
                  <a:pt x="122966" y="11887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0" name="フリーフォーム 1519">
            <a:extLst>
              <a:ext uri="{FF2B5EF4-FFF2-40B4-BE49-F238E27FC236}">
                <a16:creationId xmlns:a16="http://schemas.microsoft.com/office/drawing/2014/main" id="{939A4592-E8BA-7869-636B-C5F0A5BC440A}"/>
              </a:ext>
            </a:extLst>
          </p:cNvPr>
          <p:cNvSpPr/>
          <p:nvPr/>
        </p:nvSpPr>
        <p:spPr>
          <a:xfrm>
            <a:off x="197966" y="3991215"/>
            <a:ext cx="1205217" cy="749754"/>
          </a:xfrm>
          <a:custGeom>
            <a:avLst/>
            <a:gdLst>
              <a:gd name="connsiteX0" fmla="*/ 17934 w 1205217"/>
              <a:gd name="connsiteY0" fmla="*/ 21985 h 749754"/>
              <a:gd name="connsiteX1" fmla="*/ 297334 w 1205217"/>
              <a:gd name="connsiteY1" fmla="*/ 72785 h 749754"/>
              <a:gd name="connsiteX2" fmla="*/ 1008534 w 1205217"/>
              <a:gd name="connsiteY2" fmla="*/ 263285 h 749754"/>
              <a:gd name="connsiteX3" fmla="*/ 983134 w 1205217"/>
              <a:gd name="connsiteY3" fmla="*/ 326785 h 749754"/>
              <a:gd name="connsiteX4" fmla="*/ 1199034 w 1205217"/>
              <a:gd name="connsiteY4" fmla="*/ 364885 h 749754"/>
              <a:gd name="connsiteX5" fmla="*/ 703734 w 1205217"/>
              <a:gd name="connsiteY5" fmla="*/ 618885 h 749754"/>
              <a:gd name="connsiteX6" fmla="*/ 5234 w 1205217"/>
              <a:gd name="connsiteY6" fmla="*/ 745885 h 749754"/>
              <a:gd name="connsiteX7" fmla="*/ 386234 w 1205217"/>
              <a:gd name="connsiteY7" fmla="*/ 479185 h 749754"/>
              <a:gd name="connsiteX8" fmla="*/ 424334 w 1205217"/>
              <a:gd name="connsiteY8" fmla="*/ 415685 h 749754"/>
              <a:gd name="connsiteX9" fmla="*/ 17934 w 1205217"/>
              <a:gd name="connsiteY9" fmla="*/ 21985 h 749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05217" h="749754">
                <a:moveTo>
                  <a:pt x="17934" y="21985"/>
                </a:moveTo>
                <a:cubicBezTo>
                  <a:pt x="-3233" y="-35165"/>
                  <a:pt x="132234" y="32568"/>
                  <a:pt x="297334" y="72785"/>
                </a:cubicBezTo>
                <a:cubicBezTo>
                  <a:pt x="462434" y="113002"/>
                  <a:pt x="894234" y="220952"/>
                  <a:pt x="1008534" y="263285"/>
                </a:cubicBezTo>
                <a:cubicBezTo>
                  <a:pt x="1122834" y="305618"/>
                  <a:pt x="951384" y="309852"/>
                  <a:pt x="983134" y="326785"/>
                </a:cubicBezTo>
                <a:cubicBezTo>
                  <a:pt x="1014884" y="343718"/>
                  <a:pt x="1245601" y="316202"/>
                  <a:pt x="1199034" y="364885"/>
                </a:cubicBezTo>
                <a:cubicBezTo>
                  <a:pt x="1152467" y="413568"/>
                  <a:pt x="902701" y="555385"/>
                  <a:pt x="703734" y="618885"/>
                </a:cubicBezTo>
                <a:cubicBezTo>
                  <a:pt x="504767" y="682385"/>
                  <a:pt x="58151" y="769168"/>
                  <a:pt x="5234" y="745885"/>
                </a:cubicBezTo>
                <a:cubicBezTo>
                  <a:pt x="-47683" y="722602"/>
                  <a:pt x="316384" y="534218"/>
                  <a:pt x="386234" y="479185"/>
                </a:cubicBezTo>
                <a:cubicBezTo>
                  <a:pt x="456084" y="424152"/>
                  <a:pt x="481484" y="494002"/>
                  <a:pt x="424334" y="415685"/>
                </a:cubicBezTo>
                <a:cubicBezTo>
                  <a:pt x="367184" y="337368"/>
                  <a:pt x="39101" y="79135"/>
                  <a:pt x="17934" y="21985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1" name="フリーフォーム 1520">
            <a:extLst>
              <a:ext uri="{FF2B5EF4-FFF2-40B4-BE49-F238E27FC236}">
                <a16:creationId xmlns:a16="http://schemas.microsoft.com/office/drawing/2014/main" id="{C9D3567B-D12F-33F7-BDD7-A73448433CE7}"/>
              </a:ext>
            </a:extLst>
          </p:cNvPr>
          <p:cNvSpPr/>
          <p:nvPr/>
        </p:nvSpPr>
        <p:spPr>
          <a:xfrm>
            <a:off x="62188" y="3200279"/>
            <a:ext cx="969763" cy="631961"/>
          </a:xfrm>
          <a:custGeom>
            <a:avLst/>
            <a:gdLst>
              <a:gd name="connsiteX0" fmla="*/ 966512 w 969763"/>
              <a:gd name="connsiteY0" fmla="*/ 343021 h 631961"/>
              <a:gd name="connsiteX1" fmla="*/ 268012 w 969763"/>
              <a:gd name="connsiteY1" fmla="*/ 597021 h 631961"/>
              <a:gd name="connsiteX2" fmla="*/ 115612 w 969763"/>
              <a:gd name="connsiteY2" fmla="*/ 584321 h 631961"/>
              <a:gd name="connsiteX3" fmla="*/ 1312 w 969763"/>
              <a:gd name="connsiteY3" fmla="*/ 177921 h 631961"/>
              <a:gd name="connsiteX4" fmla="*/ 191812 w 969763"/>
              <a:gd name="connsiteY4" fmla="*/ 330321 h 631961"/>
              <a:gd name="connsiteX5" fmla="*/ 306112 w 969763"/>
              <a:gd name="connsiteY5" fmla="*/ 121 h 631961"/>
              <a:gd name="connsiteX6" fmla="*/ 522012 w 969763"/>
              <a:gd name="connsiteY6" fmla="*/ 292221 h 631961"/>
              <a:gd name="connsiteX7" fmla="*/ 966512 w 969763"/>
              <a:gd name="connsiteY7" fmla="*/ 343021 h 631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9763" h="631961">
                <a:moveTo>
                  <a:pt x="966512" y="343021"/>
                </a:moveTo>
                <a:cubicBezTo>
                  <a:pt x="924179" y="393821"/>
                  <a:pt x="409829" y="556804"/>
                  <a:pt x="268012" y="597021"/>
                </a:cubicBezTo>
                <a:cubicBezTo>
                  <a:pt x="126195" y="637238"/>
                  <a:pt x="160062" y="654171"/>
                  <a:pt x="115612" y="584321"/>
                </a:cubicBezTo>
                <a:cubicBezTo>
                  <a:pt x="71162" y="514471"/>
                  <a:pt x="-11388" y="220254"/>
                  <a:pt x="1312" y="177921"/>
                </a:cubicBezTo>
                <a:cubicBezTo>
                  <a:pt x="14012" y="135588"/>
                  <a:pt x="141012" y="359954"/>
                  <a:pt x="191812" y="330321"/>
                </a:cubicBezTo>
                <a:cubicBezTo>
                  <a:pt x="242612" y="300688"/>
                  <a:pt x="251079" y="6471"/>
                  <a:pt x="306112" y="121"/>
                </a:cubicBezTo>
                <a:cubicBezTo>
                  <a:pt x="361145" y="-6229"/>
                  <a:pt x="418295" y="237188"/>
                  <a:pt x="522012" y="292221"/>
                </a:cubicBezTo>
                <a:cubicBezTo>
                  <a:pt x="625729" y="347254"/>
                  <a:pt x="1008845" y="292221"/>
                  <a:pt x="966512" y="343021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2" name="フリーフォーム 1521">
            <a:extLst>
              <a:ext uri="{FF2B5EF4-FFF2-40B4-BE49-F238E27FC236}">
                <a16:creationId xmlns:a16="http://schemas.microsoft.com/office/drawing/2014/main" id="{D4FECEC9-CC6F-51C7-6953-98A02B83906D}"/>
              </a:ext>
            </a:extLst>
          </p:cNvPr>
          <p:cNvSpPr/>
          <p:nvPr/>
        </p:nvSpPr>
        <p:spPr>
          <a:xfrm>
            <a:off x="9136749" y="2062367"/>
            <a:ext cx="1688827" cy="1637207"/>
          </a:xfrm>
          <a:custGeom>
            <a:avLst/>
            <a:gdLst>
              <a:gd name="connsiteX0" fmla="*/ 70751 w 1688827"/>
              <a:gd name="connsiteY0" fmla="*/ 160133 h 1637207"/>
              <a:gd name="connsiteX1" fmla="*/ 96151 w 1688827"/>
              <a:gd name="connsiteY1" fmla="*/ 960233 h 1637207"/>
              <a:gd name="connsiteX2" fmla="*/ 527951 w 1688827"/>
              <a:gd name="connsiteY2" fmla="*/ 1557133 h 1637207"/>
              <a:gd name="connsiteX3" fmla="*/ 32651 w 1688827"/>
              <a:gd name="connsiteY3" fmla="*/ 1455533 h 1637207"/>
              <a:gd name="connsiteX4" fmla="*/ 1645551 w 1688827"/>
              <a:gd name="connsiteY4" fmla="*/ 1633333 h 1637207"/>
              <a:gd name="connsiteX5" fmla="*/ 1201051 w 1688827"/>
              <a:gd name="connsiteY5" fmla="*/ 1252333 h 1637207"/>
              <a:gd name="connsiteX6" fmla="*/ 921651 w 1688827"/>
              <a:gd name="connsiteY6" fmla="*/ 998333 h 1637207"/>
              <a:gd name="connsiteX7" fmla="*/ 947051 w 1688827"/>
              <a:gd name="connsiteY7" fmla="*/ 33133 h 1637207"/>
              <a:gd name="connsiteX8" fmla="*/ 832751 w 1688827"/>
              <a:gd name="connsiteY8" fmla="*/ 236333 h 1637207"/>
              <a:gd name="connsiteX9" fmla="*/ 337451 w 1688827"/>
              <a:gd name="connsiteY9" fmla="*/ 363333 h 1637207"/>
              <a:gd name="connsiteX10" fmla="*/ 19951 w 1688827"/>
              <a:gd name="connsiteY10" fmla="*/ 172833 h 1637207"/>
              <a:gd name="connsiteX11" fmla="*/ 70751 w 1688827"/>
              <a:gd name="connsiteY11" fmla="*/ 160133 h 1637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88827" h="1637207">
                <a:moveTo>
                  <a:pt x="70751" y="160133"/>
                </a:moveTo>
                <a:cubicBezTo>
                  <a:pt x="83451" y="291366"/>
                  <a:pt x="19951" y="727400"/>
                  <a:pt x="96151" y="960233"/>
                </a:cubicBezTo>
                <a:cubicBezTo>
                  <a:pt x="172351" y="1193066"/>
                  <a:pt x="538534" y="1474583"/>
                  <a:pt x="527951" y="1557133"/>
                </a:cubicBezTo>
                <a:cubicBezTo>
                  <a:pt x="517368" y="1639683"/>
                  <a:pt x="-153616" y="1442833"/>
                  <a:pt x="32651" y="1455533"/>
                </a:cubicBezTo>
                <a:cubicBezTo>
                  <a:pt x="218918" y="1468233"/>
                  <a:pt x="1450818" y="1667200"/>
                  <a:pt x="1645551" y="1633333"/>
                </a:cubicBezTo>
                <a:cubicBezTo>
                  <a:pt x="1840284" y="1599466"/>
                  <a:pt x="1321701" y="1358166"/>
                  <a:pt x="1201051" y="1252333"/>
                </a:cubicBezTo>
                <a:cubicBezTo>
                  <a:pt x="1080401" y="1146500"/>
                  <a:pt x="963984" y="1201533"/>
                  <a:pt x="921651" y="998333"/>
                </a:cubicBezTo>
                <a:cubicBezTo>
                  <a:pt x="879318" y="795133"/>
                  <a:pt x="961868" y="160133"/>
                  <a:pt x="947051" y="33133"/>
                </a:cubicBezTo>
                <a:cubicBezTo>
                  <a:pt x="932234" y="-93867"/>
                  <a:pt x="934351" y="181300"/>
                  <a:pt x="832751" y="236333"/>
                </a:cubicBezTo>
                <a:cubicBezTo>
                  <a:pt x="731151" y="291366"/>
                  <a:pt x="472918" y="373916"/>
                  <a:pt x="337451" y="363333"/>
                </a:cubicBezTo>
                <a:cubicBezTo>
                  <a:pt x="201984" y="352750"/>
                  <a:pt x="66518" y="200350"/>
                  <a:pt x="19951" y="172833"/>
                </a:cubicBezTo>
                <a:cubicBezTo>
                  <a:pt x="-26616" y="145316"/>
                  <a:pt x="58051" y="28900"/>
                  <a:pt x="70751" y="160133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3" name="フリーフォーム 1522">
            <a:extLst>
              <a:ext uri="{FF2B5EF4-FFF2-40B4-BE49-F238E27FC236}">
                <a16:creationId xmlns:a16="http://schemas.microsoft.com/office/drawing/2014/main" id="{1FB087AB-271C-3F03-9EBC-48BA1C48DE68}"/>
              </a:ext>
            </a:extLst>
          </p:cNvPr>
          <p:cNvSpPr/>
          <p:nvPr/>
        </p:nvSpPr>
        <p:spPr>
          <a:xfrm>
            <a:off x="-266701" y="4432300"/>
            <a:ext cx="1955801" cy="1994399"/>
          </a:xfrm>
          <a:custGeom>
            <a:avLst/>
            <a:gdLst>
              <a:gd name="connsiteX0" fmla="*/ 1955801 w 1955801"/>
              <a:gd name="connsiteY0" fmla="*/ 0 h 1994399"/>
              <a:gd name="connsiteX1" fmla="*/ 774701 w 1955801"/>
              <a:gd name="connsiteY1" fmla="*/ 965200 h 1994399"/>
              <a:gd name="connsiteX2" fmla="*/ 1206501 w 1955801"/>
              <a:gd name="connsiteY2" fmla="*/ 711200 h 1994399"/>
              <a:gd name="connsiteX3" fmla="*/ 1651001 w 1955801"/>
              <a:gd name="connsiteY3" fmla="*/ 457200 h 1994399"/>
              <a:gd name="connsiteX4" fmla="*/ 1612901 w 1955801"/>
              <a:gd name="connsiteY4" fmla="*/ 1130300 h 1994399"/>
              <a:gd name="connsiteX5" fmla="*/ 1358901 w 1955801"/>
              <a:gd name="connsiteY5" fmla="*/ 1993900 h 1994399"/>
              <a:gd name="connsiteX6" fmla="*/ 1206501 w 1955801"/>
              <a:gd name="connsiteY6" fmla="*/ 1257300 h 1994399"/>
              <a:gd name="connsiteX7" fmla="*/ 76201 w 1955801"/>
              <a:gd name="connsiteY7" fmla="*/ 1397000 h 1994399"/>
              <a:gd name="connsiteX8" fmla="*/ 266701 w 1955801"/>
              <a:gd name="connsiteY8" fmla="*/ 558800 h 1994399"/>
              <a:gd name="connsiteX9" fmla="*/ 1587501 w 1955801"/>
              <a:gd name="connsiteY9" fmla="*/ 88900 h 1994399"/>
              <a:gd name="connsiteX10" fmla="*/ 914401 w 1955801"/>
              <a:gd name="connsiteY10" fmla="*/ 254000 h 1994399"/>
              <a:gd name="connsiteX11" fmla="*/ 1955801 w 1955801"/>
              <a:gd name="connsiteY11" fmla="*/ 0 h 199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55801" h="1994399">
                <a:moveTo>
                  <a:pt x="1955801" y="0"/>
                </a:moveTo>
                <a:cubicBezTo>
                  <a:pt x="1427692" y="423333"/>
                  <a:pt x="899584" y="846667"/>
                  <a:pt x="774701" y="965200"/>
                </a:cubicBezTo>
                <a:cubicBezTo>
                  <a:pt x="649818" y="1083733"/>
                  <a:pt x="1206501" y="711200"/>
                  <a:pt x="1206501" y="711200"/>
                </a:cubicBezTo>
                <a:cubicBezTo>
                  <a:pt x="1352551" y="626533"/>
                  <a:pt x="1583268" y="387350"/>
                  <a:pt x="1651001" y="457200"/>
                </a:cubicBezTo>
                <a:cubicBezTo>
                  <a:pt x="1718734" y="527050"/>
                  <a:pt x="1661584" y="874183"/>
                  <a:pt x="1612901" y="1130300"/>
                </a:cubicBezTo>
                <a:cubicBezTo>
                  <a:pt x="1564218" y="1386417"/>
                  <a:pt x="1426634" y="1972733"/>
                  <a:pt x="1358901" y="1993900"/>
                </a:cubicBezTo>
                <a:cubicBezTo>
                  <a:pt x="1291168" y="2015067"/>
                  <a:pt x="1420284" y="1356783"/>
                  <a:pt x="1206501" y="1257300"/>
                </a:cubicBezTo>
                <a:cubicBezTo>
                  <a:pt x="992718" y="1157817"/>
                  <a:pt x="232834" y="1513417"/>
                  <a:pt x="76201" y="1397000"/>
                </a:cubicBezTo>
                <a:cubicBezTo>
                  <a:pt x="-80432" y="1280583"/>
                  <a:pt x="14818" y="776817"/>
                  <a:pt x="266701" y="558800"/>
                </a:cubicBezTo>
                <a:cubicBezTo>
                  <a:pt x="518584" y="340783"/>
                  <a:pt x="1479551" y="139700"/>
                  <a:pt x="1587501" y="88900"/>
                </a:cubicBezTo>
                <a:cubicBezTo>
                  <a:pt x="1695451" y="38100"/>
                  <a:pt x="914401" y="254000"/>
                  <a:pt x="914401" y="254000"/>
                </a:cubicBezTo>
                <a:lnTo>
                  <a:pt x="1955801" y="0"/>
                </a:ln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4" name="フリーフォーム 1523">
            <a:extLst>
              <a:ext uri="{FF2B5EF4-FFF2-40B4-BE49-F238E27FC236}">
                <a16:creationId xmlns:a16="http://schemas.microsoft.com/office/drawing/2014/main" id="{09431B28-AB26-A232-2C07-4A1996AC2B85}"/>
              </a:ext>
            </a:extLst>
          </p:cNvPr>
          <p:cNvSpPr/>
          <p:nvPr/>
        </p:nvSpPr>
        <p:spPr>
          <a:xfrm>
            <a:off x="693085" y="3946016"/>
            <a:ext cx="1952023" cy="5580131"/>
          </a:xfrm>
          <a:custGeom>
            <a:avLst/>
            <a:gdLst>
              <a:gd name="connsiteX0" fmla="*/ 1554815 w 1952023"/>
              <a:gd name="connsiteY0" fmla="*/ 79884 h 5580131"/>
              <a:gd name="connsiteX1" fmla="*/ 1605615 w 1952023"/>
              <a:gd name="connsiteY1" fmla="*/ 105284 h 5580131"/>
              <a:gd name="connsiteX2" fmla="*/ 1948515 w 1952023"/>
              <a:gd name="connsiteY2" fmla="*/ 1248284 h 5580131"/>
              <a:gd name="connsiteX3" fmla="*/ 1364315 w 1952023"/>
              <a:gd name="connsiteY3" fmla="*/ 2772284 h 5580131"/>
              <a:gd name="connsiteX4" fmla="*/ 1745315 w 1952023"/>
              <a:gd name="connsiteY4" fmla="*/ 5236084 h 5580131"/>
              <a:gd name="connsiteX5" fmla="*/ 1580215 w 1952023"/>
              <a:gd name="connsiteY5" fmla="*/ 5464684 h 5580131"/>
              <a:gd name="connsiteX6" fmla="*/ 1148415 w 1952023"/>
              <a:gd name="connsiteY6" fmla="*/ 5350384 h 5580131"/>
              <a:gd name="connsiteX7" fmla="*/ 754715 w 1952023"/>
              <a:gd name="connsiteY7" fmla="*/ 2911984 h 5580131"/>
              <a:gd name="connsiteX8" fmla="*/ 805515 w 1952023"/>
              <a:gd name="connsiteY8" fmla="*/ 918084 h 5580131"/>
              <a:gd name="connsiteX9" fmla="*/ 208615 w 1952023"/>
              <a:gd name="connsiteY9" fmla="*/ 321184 h 5580131"/>
              <a:gd name="connsiteX10" fmla="*/ 1034115 w 1952023"/>
              <a:gd name="connsiteY10" fmla="*/ 257684 h 5580131"/>
              <a:gd name="connsiteX11" fmla="*/ 5415 w 1952023"/>
              <a:gd name="connsiteY11" fmla="*/ 359284 h 5580131"/>
              <a:gd name="connsiteX12" fmla="*/ 1554815 w 1952023"/>
              <a:gd name="connsiteY12" fmla="*/ 79884 h 5580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52023" h="5580131">
                <a:moveTo>
                  <a:pt x="1554815" y="79884"/>
                </a:moveTo>
                <a:cubicBezTo>
                  <a:pt x="1821515" y="37551"/>
                  <a:pt x="1539998" y="-89449"/>
                  <a:pt x="1605615" y="105284"/>
                </a:cubicBezTo>
                <a:cubicBezTo>
                  <a:pt x="1671232" y="300017"/>
                  <a:pt x="1988732" y="803784"/>
                  <a:pt x="1948515" y="1248284"/>
                </a:cubicBezTo>
                <a:cubicBezTo>
                  <a:pt x="1908298" y="1692784"/>
                  <a:pt x="1398182" y="2107651"/>
                  <a:pt x="1364315" y="2772284"/>
                </a:cubicBezTo>
                <a:cubicBezTo>
                  <a:pt x="1330448" y="3436917"/>
                  <a:pt x="1709332" y="4787351"/>
                  <a:pt x="1745315" y="5236084"/>
                </a:cubicBezTo>
                <a:cubicBezTo>
                  <a:pt x="1781298" y="5684817"/>
                  <a:pt x="1679698" y="5445634"/>
                  <a:pt x="1580215" y="5464684"/>
                </a:cubicBezTo>
                <a:cubicBezTo>
                  <a:pt x="1480732" y="5483734"/>
                  <a:pt x="1285998" y="5775834"/>
                  <a:pt x="1148415" y="5350384"/>
                </a:cubicBezTo>
                <a:cubicBezTo>
                  <a:pt x="1010832" y="4924934"/>
                  <a:pt x="811865" y="3650701"/>
                  <a:pt x="754715" y="2911984"/>
                </a:cubicBezTo>
                <a:cubicBezTo>
                  <a:pt x="697565" y="2173267"/>
                  <a:pt x="896532" y="1349884"/>
                  <a:pt x="805515" y="918084"/>
                </a:cubicBezTo>
                <a:cubicBezTo>
                  <a:pt x="714498" y="486284"/>
                  <a:pt x="170515" y="431251"/>
                  <a:pt x="208615" y="321184"/>
                </a:cubicBezTo>
                <a:cubicBezTo>
                  <a:pt x="246715" y="211117"/>
                  <a:pt x="1067982" y="251334"/>
                  <a:pt x="1034115" y="257684"/>
                </a:cubicBezTo>
                <a:cubicBezTo>
                  <a:pt x="1000248" y="264034"/>
                  <a:pt x="-85602" y="391034"/>
                  <a:pt x="5415" y="359284"/>
                </a:cubicBezTo>
                <a:cubicBezTo>
                  <a:pt x="96432" y="327534"/>
                  <a:pt x="1288115" y="122217"/>
                  <a:pt x="1554815" y="79884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6" name="フリーフォーム 1525">
            <a:extLst>
              <a:ext uri="{FF2B5EF4-FFF2-40B4-BE49-F238E27FC236}">
                <a16:creationId xmlns:a16="http://schemas.microsoft.com/office/drawing/2014/main" id="{827DAF19-E774-25E3-7A66-E2F7F3296667}"/>
              </a:ext>
            </a:extLst>
          </p:cNvPr>
          <p:cNvSpPr/>
          <p:nvPr/>
        </p:nvSpPr>
        <p:spPr>
          <a:xfrm>
            <a:off x="3185010" y="3202731"/>
            <a:ext cx="3093999" cy="4475153"/>
          </a:xfrm>
          <a:custGeom>
            <a:avLst/>
            <a:gdLst>
              <a:gd name="connsiteX0" fmla="*/ 1069490 w 3093999"/>
              <a:gd name="connsiteY0" fmla="*/ 86569 h 4475153"/>
              <a:gd name="connsiteX1" fmla="*/ 28090 w 3093999"/>
              <a:gd name="connsiteY1" fmla="*/ 2093169 h 4475153"/>
              <a:gd name="connsiteX2" fmla="*/ 294790 w 3093999"/>
              <a:gd name="connsiteY2" fmla="*/ 2969469 h 4475153"/>
              <a:gd name="connsiteX3" fmla="*/ 269390 w 3093999"/>
              <a:gd name="connsiteY3" fmla="*/ 2931369 h 4475153"/>
              <a:gd name="connsiteX4" fmla="*/ 701190 w 3093999"/>
              <a:gd name="connsiteY4" fmla="*/ 4366469 h 4475153"/>
              <a:gd name="connsiteX5" fmla="*/ 637690 w 3093999"/>
              <a:gd name="connsiteY5" fmla="*/ 4175969 h 4475153"/>
              <a:gd name="connsiteX6" fmla="*/ 2593490 w 3093999"/>
              <a:gd name="connsiteY6" fmla="*/ 2601169 h 4475153"/>
              <a:gd name="connsiteX7" fmla="*/ 3050690 w 3093999"/>
              <a:gd name="connsiteY7" fmla="*/ 1432769 h 4475153"/>
              <a:gd name="connsiteX8" fmla="*/ 1780690 w 3093999"/>
              <a:gd name="connsiteY8" fmla="*/ 467569 h 4475153"/>
              <a:gd name="connsiteX9" fmla="*/ 1069490 w 3093999"/>
              <a:gd name="connsiteY9" fmla="*/ 86569 h 4475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3999" h="4475153">
                <a:moveTo>
                  <a:pt x="1069490" y="86569"/>
                </a:moveTo>
                <a:cubicBezTo>
                  <a:pt x="777390" y="357502"/>
                  <a:pt x="157207" y="1612686"/>
                  <a:pt x="28090" y="2093169"/>
                </a:cubicBezTo>
                <a:cubicBezTo>
                  <a:pt x="-101027" y="2573652"/>
                  <a:pt x="254573" y="2829769"/>
                  <a:pt x="294790" y="2969469"/>
                </a:cubicBezTo>
                <a:cubicBezTo>
                  <a:pt x="335007" y="3109169"/>
                  <a:pt x="201657" y="2698536"/>
                  <a:pt x="269390" y="2931369"/>
                </a:cubicBezTo>
                <a:cubicBezTo>
                  <a:pt x="337123" y="3164202"/>
                  <a:pt x="639807" y="4159036"/>
                  <a:pt x="701190" y="4366469"/>
                </a:cubicBezTo>
                <a:cubicBezTo>
                  <a:pt x="762573" y="4573902"/>
                  <a:pt x="322307" y="4470186"/>
                  <a:pt x="637690" y="4175969"/>
                </a:cubicBezTo>
                <a:cubicBezTo>
                  <a:pt x="953073" y="3881752"/>
                  <a:pt x="2191323" y="3058369"/>
                  <a:pt x="2593490" y="2601169"/>
                </a:cubicBezTo>
                <a:cubicBezTo>
                  <a:pt x="2995657" y="2143969"/>
                  <a:pt x="3186157" y="1788369"/>
                  <a:pt x="3050690" y="1432769"/>
                </a:cubicBezTo>
                <a:cubicBezTo>
                  <a:pt x="2915223" y="1077169"/>
                  <a:pt x="2115123" y="687702"/>
                  <a:pt x="1780690" y="467569"/>
                </a:cubicBezTo>
                <a:cubicBezTo>
                  <a:pt x="1446257" y="247436"/>
                  <a:pt x="1361590" y="-184364"/>
                  <a:pt x="1069490" y="86569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7" name="フリーフォーム 1526">
            <a:extLst>
              <a:ext uri="{FF2B5EF4-FFF2-40B4-BE49-F238E27FC236}">
                <a16:creationId xmlns:a16="http://schemas.microsoft.com/office/drawing/2014/main" id="{33F83D95-8090-D2C7-06FA-C48D137E5C5A}"/>
              </a:ext>
            </a:extLst>
          </p:cNvPr>
          <p:cNvSpPr/>
          <p:nvPr/>
        </p:nvSpPr>
        <p:spPr>
          <a:xfrm>
            <a:off x="2714042" y="6680878"/>
            <a:ext cx="5744183" cy="2872517"/>
          </a:xfrm>
          <a:custGeom>
            <a:avLst/>
            <a:gdLst>
              <a:gd name="connsiteX0" fmla="*/ 219658 w 5744183"/>
              <a:gd name="connsiteY0" fmla="*/ 37422 h 2872517"/>
              <a:gd name="connsiteX1" fmla="*/ 473658 w 5744183"/>
              <a:gd name="connsiteY1" fmla="*/ 139022 h 2872517"/>
              <a:gd name="connsiteX2" fmla="*/ 1756358 w 5744183"/>
              <a:gd name="connsiteY2" fmla="*/ 1231222 h 2872517"/>
              <a:gd name="connsiteX3" fmla="*/ 880058 w 5744183"/>
              <a:gd name="connsiteY3" fmla="*/ 1243922 h 2872517"/>
              <a:gd name="connsiteX4" fmla="*/ 3013658 w 5744183"/>
              <a:gd name="connsiteY4" fmla="*/ 2005922 h 2872517"/>
              <a:gd name="connsiteX5" fmla="*/ 1972258 w 5744183"/>
              <a:gd name="connsiteY5" fmla="*/ 2348822 h 2872517"/>
              <a:gd name="connsiteX6" fmla="*/ 4182058 w 5744183"/>
              <a:gd name="connsiteY6" fmla="*/ 2844122 h 2872517"/>
              <a:gd name="connsiteX7" fmla="*/ 5744158 w 5744183"/>
              <a:gd name="connsiteY7" fmla="*/ 2704422 h 2872517"/>
              <a:gd name="connsiteX8" fmla="*/ 4220158 w 5744183"/>
              <a:gd name="connsiteY8" fmla="*/ 1815422 h 2872517"/>
              <a:gd name="connsiteX9" fmla="*/ 3547058 w 5744183"/>
              <a:gd name="connsiteY9" fmla="*/ 177122 h 2872517"/>
              <a:gd name="connsiteX10" fmla="*/ 219658 w 5744183"/>
              <a:gd name="connsiteY10" fmla="*/ 37422 h 2872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4183" h="2872517">
                <a:moveTo>
                  <a:pt x="219658" y="37422"/>
                </a:moveTo>
                <a:cubicBezTo>
                  <a:pt x="-292575" y="31072"/>
                  <a:pt x="217541" y="-59945"/>
                  <a:pt x="473658" y="139022"/>
                </a:cubicBezTo>
                <a:cubicBezTo>
                  <a:pt x="729775" y="337989"/>
                  <a:pt x="1688625" y="1047072"/>
                  <a:pt x="1756358" y="1231222"/>
                </a:cubicBezTo>
                <a:cubicBezTo>
                  <a:pt x="1824091" y="1415372"/>
                  <a:pt x="670508" y="1114805"/>
                  <a:pt x="880058" y="1243922"/>
                </a:cubicBezTo>
                <a:cubicBezTo>
                  <a:pt x="1089608" y="1373039"/>
                  <a:pt x="2831625" y="1821772"/>
                  <a:pt x="3013658" y="2005922"/>
                </a:cubicBezTo>
                <a:cubicBezTo>
                  <a:pt x="3195691" y="2190072"/>
                  <a:pt x="1777525" y="2209122"/>
                  <a:pt x="1972258" y="2348822"/>
                </a:cubicBezTo>
                <a:cubicBezTo>
                  <a:pt x="2166991" y="2488522"/>
                  <a:pt x="3553408" y="2784855"/>
                  <a:pt x="4182058" y="2844122"/>
                </a:cubicBezTo>
                <a:cubicBezTo>
                  <a:pt x="4810708" y="2903389"/>
                  <a:pt x="5737808" y="2875872"/>
                  <a:pt x="5744158" y="2704422"/>
                </a:cubicBezTo>
                <a:cubicBezTo>
                  <a:pt x="5750508" y="2532972"/>
                  <a:pt x="4586341" y="2236639"/>
                  <a:pt x="4220158" y="1815422"/>
                </a:cubicBezTo>
                <a:cubicBezTo>
                  <a:pt x="3853975" y="1394205"/>
                  <a:pt x="4211691" y="469222"/>
                  <a:pt x="3547058" y="177122"/>
                </a:cubicBezTo>
                <a:cubicBezTo>
                  <a:pt x="2882425" y="-114978"/>
                  <a:pt x="731891" y="43772"/>
                  <a:pt x="219658" y="37422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8" name="フリーフォーム 1527">
            <a:extLst>
              <a:ext uri="{FF2B5EF4-FFF2-40B4-BE49-F238E27FC236}">
                <a16:creationId xmlns:a16="http://schemas.microsoft.com/office/drawing/2014/main" id="{0EBB5918-F6C0-E7D0-910C-04A17B4784E0}"/>
              </a:ext>
            </a:extLst>
          </p:cNvPr>
          <p:cNvSpPr/>
          <p:nvPr/>
        </p:nvSpPr>
        <p:spPr>
          <a:xfrm>
            <a:off x="4333695" y="2594934"/>
            <a:ext cx="5841535" cy="3275104"/>
          </a:xfrm>
          <a:custGeom>
            <a:avLst/>
            <a:gdLst>
              <a:gd name="connsiteX0" fmla="*/ 60505 w 5841535"/>
              <a:gd name="connsiteY0" fmla="*/ 1557966 h 3275104"/>
              <a:gd name="connsiteX1" fmla="*/ 3591105 w 5841535"/>
              <a:gd name="connsiteY1" fmla="*/ 541966 h 3275104"/>
              <a:gd name="connsiteX2" fmla="*/ 3235505 w 5841535"/>
              <a:gd name="connsiteY2" fmla="*/ 656266 h 3275104"/>
              <a:gd name="connsiteX3" fmla="*/ 5026205 w 5841535"/>
              <a:gd name="connsiteY3" fmla="*/ 8566 h 3275104"/>
              <a:gd name="connsiteX4" fmla="*/ 4721405 w 5841535"/>
              <a:gd name="connsiteY4" fmla="*/ 300666 h 3275104"/>
              <a:gd name="connsiteX5" fmla="*/ 5775505 w 5841535"/>
              <a:gd name="connsiteY5" fmla="*/ 529266 h 3275104"/>
              <a:gd name="connsiteX6" fmla="*/ 5724705 w 5841535"/>
              <a:gd name="connsiteY6" fmla="*/ 872166 h 3275104"/>
              <a:gd name="connsiteX7" fmla="*/ 5673905 w 5841535"/>
              <a:gd name="connsiteY7" fmla="*/ 935666 h 3275104"/>
              <a:gd name="connsiteX8" fmla="*/ 4365805 w 5841535"/>
              <a:gd name="connsiteY8" fmla="*/ 1469066 h 3275104"/>
              <a:gd name="connsiteX9" fmla="*/ 4924605 w 5841535"/>
              <a:gd name="connsiteY9" fmla="*/ 1507166 h 3275104"/>
              <a:gd name="connsiteX10" fmla="*/ 1038405 w 5841535"/>
              <a:gd name="connsiteY10" fmla="*/ 3196266 h 3275104"/>
              <a:gd name="connsiteX11" fmla="*/ 1978205 w 5841535"/>
              <a:gd name="connsiteY11" fmla="*/ 2916866 h 3275104"/>
              <a:gd name="connsiteX12" fmla="*/ 1406705 w 5841535"/>
              <a:gd name="connsiteY12" fmla="*/ 2205666 h 3275104"/>
              <a:gd name="connsiteX13" fmla="*/ 60505 w 5841535"/>
              <a:gd name="connsiteY13" fmla="*/ 1557966 h 3275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41535" h="3275104">
                <a:moveTo>
                  <a:pt x="60505" y="1557966"/>
                </a:moveTo>
                <a:cubicBezTo>
                  <a:pt x="424572" y="1280683"/>
                  <a:pt x="3061938" y="692249"/>
                  <a:pt x="3591105" y="541966"/>
                </a:cubicBezTo>
                <a:cubicBezTo>
                  <a:pt x="4120272" y="391683"/>
                  <a:pt x="3235505" y="656266"/>
                  <a:pt x="3235505" y="656266"/>
                </a:cubicBezTo>
                <a:cubicBezTo>
                  <a:pt x="3474688" y="567366"/>
                  <a:pt x="4778555" y="67833"/>
                  <a:pt x="5026205" y="8566"/>
                </a:cubicBezTo>
                <a:cubicBezTo>
                  <a:pt x="5273855" y="-50701"/>
                  <a:pt x="4596522" y="213883"/>
                  <a:pt x="4721405" y="300666"/>
                </a:cubicBezTo>
                <a:cubicBezTo>
                  <a:pt x="4846288" y="387449"/>
                  <a:pt x="5608288" y="434016"/>
                  <a:pt x="5775505" y="529266"/>
                </a:cubicBezTo>
                <a:cubicBezTo>
                  <a:pt x="5942722" y="624516"/>
                  <a:pt x="5741638" y="804433"/>
                  <a:pt x="5724705" y="872166"/>
                </a:cubicBezTo>
                <a:cubicBezTo>
                  <a:pt x="5707772" y="939899"/>
                  <a:pt x="5900388" y="836183"/>
                  <a:pt x="5673905" y="935666"/>
                </a:cubicBezTo>
                <a:cubicBezTo>
                  <a:pt x="5447422" y="1035149"/>
                  <a:pt x="4490688" y="1373816"/>
                  <a:pt x="4365805" y="1469066"/>
                </a:cubicBezTo>
                <a:cubicBezTo>
                  <a:pt x="4240922" y="1564316"/>
                  <a:pt x="5479172" y="1219299"/>
                  <a:pt x="4924605" y="1507166"/>
                </a:cubicBezTo>
                <a:cubicBezTo>
                  <a:pt x="4370038" y="1795033"/>
                  <a:pt x="1529472" y="2961316"/>
                  <a:pt x="1038405" y="3196266"/>
                </a:cubicBezTo>
                <a:cubicBezTo>
                  <a:pt x="547338" y="3431216"/>
                  <a:pt x="1916822" y="3081966"/>
                  <a:pt x="1978205" y="2916866"/>
                </a:cubicBezTo>
                <a:cubicBezTo>
                  <a:pt x="2039588" y="2751766"/>
                  <a:pt x="1732672" y="2432149"/>
                  <a:pt x="1406705" y="2205666"/>
                </a:cubicBezTo>
                <a:cubicBezTo>
                  <a:pt x="1080738" y="1979183"/>
                  <a:pt x="-303562" y="1835249"/>
                  <a:pt x="60505" y="1557966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9" name="フリーフォーム 1528">
            <a:extLst>
              <a:ext uri="{FF2B5EF4-FFF2-40B4-BE49-F238E27FC236}">
                <a16:creationId xmlns:a16="http://schemas.microsoft.com/office/drawing/2014/main" id="{FDBF843C-AF5A-CFCE-900C-721B4DBA2927}"/>
              </a:ext>
            </a:extLst>
          </p:cNvPr>
          <p:cNvSpPr/>
          <p:nvPr/>
        </p:nvSpPr>
        <p:spPr>
          <a:xfrm>
            <a:off x="2297009" y="3441035"/>
            <a:ext cx="904089" cy="2032526"/>
          </a:xfrm>
          <a:custGeom>
            <a:avLst/>
            <a:gdLst>
              <a:gd name="connsiteX0" fmla="*/ 1691 w 904089"/>
              <a:gd name="connsiteY0" fmla="*/ 13365 h 2032526"/>
              <a:gd name="connsiteX1" fmla="*/ 90591 w 904089"/>
              <a:gd name="connsiteY1" fmla="*/ 254665 h 2032526"/>
              <a:gd name="connsiteX2" fmla="*/ 357291 w 904089"/>
              <a:gd name="connsiteY2" fmla="*/ 927765 h 2032526"/>
              <a:gd name="connsiteX3" fmla="*/ 547791 w 904089"/>
              <a:gd name="connsiteY3" fmla="*/ 1003965 h 2032526"/>
              <a:gd name="connsiteX4" fmla="*/ 903391 w 904089"/>
              <a:gd name="connsiteY4" fmla="*/ 1511965 h 2032526"/>
              <a:gd name="connsiteX5" fmla="*/ 623991 w 904089"/>
              <a:gd name="connsiteY5" fmla="*/ 2007265 h 2032526"/>
              <a:gd name="connsiteX6" fmla="*/ 128691 w 904089"/>
              <a:gd name="connsiteY6" fmla="*/ 1816765 h 2032526"/>
              <a:gd name="connsiteX7" fmla="*/ 154091 w 904089"/>
              <a:gd name="connsiteY7" fmla="*/ 610265 h 2032526"/>
              <a:gd name="connsiteX8" fmla="*/ 1691 w 904089"/>
              <a:gd name="connsiteY8" fmla="*/ 13365 h 2032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4089" h="2032526">
                <a:moveTo>
                  <a:pt x="1691" y="13365"/>
                </a:moveTo>
                <a:cubicBezTo>
                  <a:pt x="-8892" y="-45902"/>
                  <a:pt x="31324" y="102265"/>
                  <a:pt x="90591" y="254665"/>
                </a:cubicBezTo>
                <a:cubicBezTo>
                  <a:pt x="149858" y="407065"/>
                  <a:pt x="281091" y="802882"/>
                  <a:pt x="357291" y="927765"/>
                </a:cubicBezTo>
                <a:cubicBezTo>
                  <a:pt x="433491" y="1052648"/>
                  <a:pt x="456774" y="906598"/>
                  <a:pt x="547791" y="1003965"/>
                </a:cubicBezTo>
                <a:cubicBezTo>
                  <a:pt x="638808" y="1101332"/>
                  <a:pt x="890691" y="1344748"/>
                  <a:pt x="903391" y="1511965"/>
                </a:cubicBezTo>
                <a:cubicBezTo>
                  <a:pt x="916091" y="1679182"/>
                  <a:pt x="753108" y="1956465"/>
                  <a:pt x="623991" y="2007265"/>
                </a:cubicBezTo>
                <a:cubicBezTo>
                  <a:pt x="494874" y="2058065"/>
                  <a:pt x="207008" y="2049598"/>
                  <a:pt x="128691" y="1816765"/>
                </a:cubicBezTo>
                <a:cubicBezTo>
                  <a:pt x="50374" y="1583932"/>
                  <a:pt x="181608" y="910832"/>
                  <a:pt x="154091" y="610265"/>
                </a:cubicBezTo>
                <a:cubicBezTo>
                  <a:pt x="126574" y="309698"/>
                  <a:pt x="12274" y="72632"/>
                  <a:pt x="1691" y="13365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0" name="フリーフォーム 1529">
            <a:extLst>
              <a:ext uri="{FF2B5EF4-FFF2-40B4-BE49-F238E27FC236}">
                <a16:creationId xmlns:a16="http://schemas.microsoft.com/office/drawing/2014/main" id="{AD2E4F86-8218-B8B6-A1C8-22E04E7E22A8}"/>
              </a:ext>
            </a:extLst>
          </p:cNvPr>
          <p:cNvSpPr/>
          <p:nvPr/>
        </p:nvSpPr>
        <p:spPr>
          <a:xfrm>
            <a:off x="2006537" y="5250187"/>
            <a:ext cx="548414" cy="3692787"/>
          </a:xfrm>
          <a:custGeom>
            <a:avLst/>
            <a:gdLst>
              <a:gd name="connsiteX0" fmla="*/ 482663 w 548414"/>
              <a:gd name="connsiteY0" fmla="*/ 33013 h 3692787"/>
              <a:gd name="connsiteX1" fmla="*/ 127063 w 548414"/>
              <a:gd name="connsiteY1" fmla="*/ 1696713 h 3692787"/>
              <a:gd name="connsiteX2" fmla="*/ 546163 w 548414"/>
              <a:gd name="connsiteY2" fmla="*/ 3055613 h 3692787"/>
              <a:gd name="connsiteX3" fmla="*/ 292163 w 548414"/>
              <a:gd name="connsiteY3" fmla="*/ 2903213 h 3692787"/>
              <a:gd name="connsiteX4" fmla="*/ 254063 w 548414"/>
              <a:gd name="connsiteY4" fmla="*/ 3677913 h 3692787"/>
              <a:gd name="connsiteX5" fmla="*/ 63 w 548414"/>
              <a:gd name="connsiteY5" fmla="*/ 2103113 h 3692787"/>
              <a:gd name="connsiteX6" fmla="*/ 279463 w 548414"/>
              <a:gd name="connsiteY6" fmla="*/ 312413 h 3692787"/>
              <a:gd name="connsiteX7" fmla="*/ 88963 w 548414"/>
              <a:gd name="connsiteY7" fmla="*/ 566413 h 3692787"/>
              <a:gd name="connsiteX8" fmla="*/ 482663 w 548414"/>
              <a:gd name="connsiteY8" fmla="*/ 33013 h 3692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414" h="3692787">
                <a:moveTo>
                  <a:pt x="482663" y="33013"/>
                </a:moveTo>
                <a:cubicBezTo>
                  <a:pt x="489013" y="221396"/>
                  <a:pt x="116480" y="1192946"/>
                  <a:pt x="127063" y="1696713"/>
                </a:cubicBezTo>
                <a:cubicBezTo>
                  <a:pt x="137646" y="2200480"/>
                  <a:pt x="518646" y="2854530"/>
                  <a:pt x="546163" y="3055613"/>
                </a:cubicBezTo>
                <a:cubicBezTo>
                  <a:pt x="573680" y="3256696"/>
                  <a:pt x="340846" y="2799496"/>
                  <a:pt x="292163" y="2903213"/>
                </a:cubicBezTo>
                <a:cubicBezTo>
                  <a:pt x="243480" y="3006930"/>
                  <a:pt x="302746" y="3811263"/>
                  <a:pt x="254063" y="3677913"/>
                </a:cubicBezTo>
                <a:cubicBezTo>
                  <a:pt x="205380" y="3544563"/>
                  <a:pt x="-4170" y="2664030"/>
                  <a:pt x="63" y="2103113"/>
                </a:cubicBezTo>
                <a:cubicBezTo>
                  <a:pt x="4296" y="1542196"/>
                  <a:pt x="264646" y="568530"/>
                  <a:pt x="279463" y="312413"/>
                </a:cubicBezTo>
                <a:cubicBezTo>
                  <a:pt x="294280" y="56296"/>
                  <a:pt x="55096" y="610863"/>
                  <a:pt x="88963" y="566413"/>
                </a:cubicBezTo>
                <a:cubicBezTo>
                  <a:pt x="122830" y="521963"/>
                  <a:pt x="476313" y="-155370"/>
                  <a:pt x="482663" y="33013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2" name="フリーフォーム 1531">
            <a:extLst>
              <a:ext uri="{FF2B5EF4-FFF2-40B4-BE49-F238E27FC236}">
                <a16:creationId xmlns:a16="http://schemas.microsoft.com/office/drawing/2014/main" id="{F9CF6AE1-37BB-279F-00F7-BCD886A6B127}"/>
              </a:ext>
            </a:extLst>
          </p:cNvPr>
          <p:cNvSpPr/>
          <p:nvPr/>
        </p:nvSpPr>
        <p:spPr>
          <a:xfrm>
            <a:off x="3975286" y="2705038"/>
            <a:ext cx="5540597" cy="1755791"/>
          </a:xfrm>
          <a:custGeom>
            <a:avLst/>
            <a:gdLst>
              <a:gd name="connsiteX0" fmla="*/ 114114 w 5540597"/>
              <a:gd name="connsiteY0" fmla="*/ 1714562 h 1755791"/>
              <a:gd name="connsiteX1" fmla="*/ 164914 w 5540597"/>
              <a:gd name="connsiteY1" fmla="*/ 1727262 h 1755791"/>
              <a:gd name="connsiteX2" fmla="*/ 3822514 w 5540597"/>
              <a:gd name="connsiteY2" fmla="*/ 774762 h 1755791"/>
              <a:gd name="connsiteX3" fmla="*/ 3822514 w 5540597"/>
              <a:gd name="connsiteY3" fmla="*/ 762062 h 1755791"/>
              <a:gd name="connsiteX4" fmla="*/ 5537014 w 5540597"/>
              <a:gd name="connsiteY4" fmla="*/ 62 h 1755791"/>
              <a:gd name="connsiteX5" fmla="*/ 3301814 w 5540597"/>
              <a:gd name="connsiteY5" fmla="*/ 723962 h 1755791"/>
              <a:gd name="connsiteX6" fmla="*/ 88714 w 5540597"/>
              <a:gd name="connsiteY6" fmla="*/ 1498662 h 1755791"/>
              <a:gd name="connsiteX7" fmla="*/ 1346014 w 5540597"/>
              <a:gd name="connsiteY7" fmla="*/ 1219262 h 1755791"/>
              <a:gd name="connsiteX8" fmla="*/ 114114 w 5540597"/>
              <a:gd name="connsiteY8" fmla="*/ 1714562 h 1755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40597" h="1755791">
                <a:moveTo>
                  <a:pt x="114114" y="1714562"/>
                </a:moveTo>
                <a:cubicBezTo>
                  <a:pt x="-169520" y="1799228"/>
                  <a:pt x="164914" y="1727262"/>
                  <a:pt x="164914" y="1727262"/>
                </a:cubicBezTo>
                <a:lnTo>
                  <a:pt x="3822514" y="774762"/>
                </a:lnTo>
                <a:cubicBezTo>
                  <a:pt x="4432114" y="613895"/>
                  <a:pt x="3822514" y="762062"/>
                  <a:pt x="3822514" y="762062"/>
                </a:cubicBezTo>
                <a:cubicBezTo>
                  <a:pt x="4108264" y="632945"/>
                  <a:pt x="5623797" y="6412"/>
                  <a:pt x="5537014" y="62"/>
                </a:cubicBezTo>
                <a:cubicBezTo>
                  <a:pt x="5450231" y="-6288"/>
                  <a:pt x="4209864" y="474195"/>
                  <a:pt x="3301814" y="723962"/>
                </a:cubicBezTo>
                <a:cubicBezTo>
                  <a:pt x="2393764" y="973729"/>
                  <a:pt x="414681" y="1416112"/>
                  <a:pt x="88714" y="1498662"/>
                </a:cubicBezTo>
                <a:cubicBezTo>
                  <a:pt x="-237253" y="1581212"/>
                  <a:pt x="1343897" y="1176929"/>
                  <a:pt x="1346014" y="1219262"/>
                </a:cubicBezTo>
                <a:cubicBezTo>
                  <a:pt x="1348131" y="1261595"/>
                  <a:pt x="724772" y="1507128"/>
                  <a:pt x="114114" y="1714562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3" name="フリーフォーム 1532">
            <a:extLst>
              <a:ext uri="{FF2B5EF4-FFF2-40B4-BE49-F238E27FC236}">
                <a16:creationId xmlns:a16="http://schemas.microsoft.com/office/drawing/2014/main" id="{B5E8346B-E5DA-C27A-C29A-B76639F6F9A5}"/>
              </a:ext>
            </a:extLst>
          </p:cNvPr>
          <p:cNvSpPr/>
          <p:nvPr/>
        </p:nvSpPr>
        <p:spPr>
          <a:xfrm>
            <a:off x="4717681" y="3402853"/>
            <a:ext cx="5328140" cy="1688209"/>
          </a:xfrm>
          <a:custGeom>
            <a:avLst/>
            <a:gdLst>
              <a:gd name="connsiteX0" fmla="*/ 5302619 w 5328140"/>
              <a:gd name="connsiteY0" fmla="*/ 747 h 1688209"/>
              <a:gd name="connsiteX1" fmla="*/ 1022719 w 5328140"/>
              <a:gd name="connsiteY1" fmla="*/ 1600947 h 1688209"/>
              <a:gd name="connsiteX2" fmla="*/ 1772019 w 5328140"/>
              <a:gd name="connsiteY2" fmla="*/ 1486647 h 1688209"/>
              <a:gd name="connsiteX3" fmla="*/ 1822819 w 5328140"/>
              <a:gd name="connsiteY3" fmla="*/ 1575547 h 1688209"/>
              <a:gd name="connsiteX4" fmla="*/ 6719 w 5328140"/>
              <a:gd name="connsiteY4" fmla="*/ 775447 h 1688209"/>
              <a:gd name="connsiteX5" fmla="*/ 1289419 w 5328140"/>
              <a:gd name="connsiteY5" fmla="*/ 1486647 h 1688209"/>
              <a:gd name="connsiteX6" fmla="*/ 3359519 w 5328140"/>
              <a:gd name="connsiteY6" fmla="*/ 902447 h 1688209"/>
              <a:gd name="connsiteX7" fmla="*/ 2826119 w 5328140"/>
              <a:gd name="connsiteY7" fmla="*/ 1385047 h 1688209"/>
              <a:gd name="connsiteX8" fmla="*/ 5302619 w 5328140"/>
              <a:gd name="connsiteY8" fmla="*/ 747 h 168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28140" h="1688209">
                <a:moveTo>
                  <a:pt x="5302619" y="747"/>
                </a:moveTo>
                <a:cubicBezTo>
                  <a:pt x="5002052" y="36730"/>
                  <a:pt x="1611152" y="1353297"/>
                  <a:pt x="1022719" y="1600947"/>
                </a:cubicBezTo>
                <a:cubicBezTo>
                  <a:pt x="434286" y="1848597"/>
                  <a:pt x="1638669" y="1490880"/>
                  <a:pt x="1772019" y="1486647"/>
                </a:cubicBezTo>
                <a:cubicBezTo>
                  <a:pt x="1905369" y="1482414"/>
                  <a:pt x="2117035" y="1694080"/>
                  <a:pt x="1822819" y="1575547"/>
                </a:cubicBezTo>
                <a:cubicBezTo>
                  <a:pt x="1528603" y="1457014"/>
                  <a:pt x="95619" y="790264"/>
                  <a:pt x="6719" y="775447"/>
                </a:cubicBezTo>
                <a:cubicBezTo>
                  <a:pt x="-82181" y="760630"/>
                  <a:pt x="730619" y="1465480"/>
                  <a:pt x="1289419" y="1486647"/>
                </a:cubicBezTo>
                <a:cubicBezTo>
                  <a:pt x="1848219" y="1507814"/>
                  <a:pt x="3103402" y="919380"/>
                  <a:pt x="3359519" y="902447"/>
                </a:cubicBezTo>
                <a:cubicBezTo>
                  <a:pt x="3615636" y="885514"/>
                  <a:pt x="2495919" y="1531097"/>
                  <a:pt x="2826119" y="1385047"/>
                </a:cubicBezTo>
                <a:cubicBezTo>
                  <a:pt x="3156319" y="1238997"/>
                  <a:pt x="5603186" y="-35236"/>
                  <a:pt x="5302619" y="747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4" name="フリーフォーム 1533">
            <a:extLst>
              <a:ext uri="{FF2B5EF4-FFF2-40B4-BE49-F238E27FC236}">
                <a16:creationId xmlns:a16="http://schemas.microsoft.com/office/drawing/2014/main" id="{F5223B21-E2BA-EC14-CCB7-A9B74FFCE44E}"/>
              </a:ext>
            </a:extLst>
          </p:cNvPr>
          <p:cNvSpPr/>
          <p:nvPr/>
        </p:nvSpPr>
        <p:spPr>
          <a:xfrm>
            <a:off x="1371594" y="4218928"/>
            <a:ext cx="1067299" cy="4526456"/>
          </a:xfrm>
          <a:custGeom>
            <a:avLst/>
            <a:gdLst>
              <a:gd name="connsiteX0" fmla="*/ 1066806 w 1067299"/>
              <a:gd name="connsiteY0" fmla="*/ 10172 h 4526456"/>
              <a:gd name="connsiteX1" fmla="*/ 342906 w 1067299"/>
              <a:gd name="connsiteY1" fmla="*/ 276872 h 4526456"/>
              <a:gd name="connsiteX2" fmla="*/ 596906 w 1067299"/>
              <a:gd name="connsiteY2" fmla="*/ 378472 h 4526456"/>
              <a:gd name="connsiteX3" fmla="*/ 6 w 1067299"/>
              <a:gd name="connsiteY3" fmla="*/ 670572 h 4526456"/>
              <a:gd name="connsiteX4" fmla="*/ 609606 w 1067299"/>
              <a:gd name="connsiteY4" fmla="*/ 657872 h 4526456"/>
              <a:gd name="connsiteX5" fmla="*/ 139706 w 1067299"/>
              <a:gd name="connsiteY5" fmla="*/ 1000772 h 4526456"/>
              <a:gd name="connsiteX6" fmla="*/ 38106 w 1067299"/>
              <a:gd name="connsiteY6" fmla="*/ 2232672 h 4526456"/>
              <a:gd name="connsiteX7" fmla="*/ 279406 w 1067299"/>
              <a:gd name="connsiteY7" fmla="*/ 2169172 h 4526456"/>
              <a:gd name="connsiteX8" fmla="*/ 50806 w 1067299"/>
              <a:gd name="connsiteY8" fmla="*/ 4480572 h 4526456"/>
              <a:gd name="connsiteX9" fmla="*/ 292106 w 1067299"/>
              <a:gd name="connsiteY9" fmla="*/ 3439172 h 4526456"/>
              <a:gd name="connsiteX10" fmla="*/ 596906 w 1067299"/>
              <a:gd name="connsiteY10" fmla="*/ 264172 h 4526456"/>
              <a:gd name="connsiteX11" fmla="*/ 215906 w 1067299"/>
              <a:gd name="connsiteY11" fmla="*/ 670572 h 4526456"/>
              <a:gd name="connsiteX12" fmla="*/ 1066806 w 1067299"/>
              <a:gd name="connsiteY12" fmla="*/ 10172 h 452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67299" h="4526456">
                <a:moveTo>
                  <a:pt x="1066806" y="10172"/>
                </a:moveTo>
                <a:cubicBezTo>
                  <a:pt x="1087973" y="-55445"/>
                  <a:pt x="421223" y="215489"/>
                  <a:pt x="342906" y="276872"/>
                </a:cubicBezTo>
                <a:cubicBezTo>
                  <a:pt x="264589" y="338255"/>
                  <a:pt x="654056" y="312855"/>
                  <a:pt x="596906" y="378472"/>
                </a:cubicBezTo>
                <a:cubicBezTo>
                  <a:pt x="539756" y="444089"/>
                  <a:pt x="-2111" y="624005"/>
                  <a:pt x="6" y="670572"/>
                </a:cubicBezTo>
                <a:cubicBezTo>
                  <a:pt x="2123" y="717139"/>
                  <a:pt x="586323" y="602839"/>
                  <a:pt x="609606" y="657872"/>
                </a:cubicBezTo>
                <a:cubicBezTo>
                  <a:pt x="632889" y="712905"/>
                  <a:pt x="234956" y="738305"/>
                  <a:pt x="139706" y="1000772"/>
                </a:cubicBezTo>
                <a:cubicBezTo>
                  <a:pt x="44456" y="1263239"/>
                  <a:pt x="14823" y="2037939"/>
                  <a:pt x="38106" y="2232672"/>
                </a:cubicBezTo>
                <a:cubicBezTo>
                  <a:pt x="61389" y="2427405"/>
                  <a:pt x="277289" y="1794522"/>
                  <a:pt x="279406" y="2169172"/>
                </a:cubicBezTo>
                <a:cubicBezTo>
                  <a:pt x="281523" y="2543822"/>
                  <a:pt x="48689" y="4268905"/>
                  <a:pt x="50806" y="4480572"/>
                </a:cubicBezTo>
                <a:cubicBezTo>
                  <a:pt x="52923" y="4692239"/>
                  <a:pt x="201089" y="4141905"/>
                  <a:pt x="292106" y="3439172"/>
                </a:cubicBezTo>
                <a:cubicBezTo>
                  <a:pt x="383123" y="2736439"/>
                  <a:pt x="609606" y="725605"/>
                  <a:pt x="596906" y="264172"/>
                </a:cubicBezTo>
                <a:cubicBezTo>
                  <a:pt x="584206" y="-197261"/>
                  <a:pt x="133356" y="715022"/>
                  <a:pt x="215906" y="670572"/>
                </a:cubicBezTo>
                <a:cubicBezTo>
                  <a:pt x="298456" y="626122"/>
                  <a:pt x="1045639" y="75789"/>
                  <a:pt x="1066806" y="10172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5" name="フリーフォーム 1534">
            <a:extLst>
              <a:ext uri="{FF2B5EF4-FFF2-40B4-BE49-F238E27FC236}">
                <a16:creationId xmlns:a16="http://schemas.microsoft.com/office/drawing/2014/main" id="{DADF22CF-E9EA-3236-BAC9-A532B57A74EF}"/>
              </a:ext>
            </a:extLst>
          </p:cNvPr>
          <p:cNvSpPr/>
          <p:nvPr/>
        </p:nvSpPr>
        <p:spPr>
          <a:xfrm>
            <a:off x="2823705" y="3632078"/>
            <a:ext cx="1841130" cy="5008883"/>
          </a:xfrm>
          <a:custGeom>
            <a:avLst/>
            <a:gdLst>
              <a:gd name="connsiteX0" fmla="*/ 1519695 w 1841130"/>
              <a:gd name="connsiteY0" fmla="*/ 122 h 5008883"/>
              <a:gd name="connsiteX1" fmla="*/ 376695 w 1841130"/>
              <a:gd name="connsiteY1" fmla="*/ 1613022 h 5008883"/>
              <a:gd name="connsiteX2" fmla="*/ 643395 w 1841130"/>
              <a:gd name="connsiteY2" fmla="*/ 2260722 h 5008883"/>
              <a:gd name="connsiteX3" fmla="*/ 579895 w 1841130"/>
              <a:gd name="connsiteY3" fmla="*/ 2184522 h 5008883"/>
              <a:gd name="connsiteX4" fmla="*/ 1824495 w 1841130"/>
              <a:gd name="connsiteY4" fmla="*/ 4940422 h 5008883"/>
              <a:gd name="connsiteX5" fmla="*/ 1240295 w 1841130"/>
              <a:gd name="connsiteY5" fmla="*/ 4026022 h 5008883"/>
              <a:gd name="connsiteX6" fmla="*/ 440195 w 1841130"/>
              <a:gd name="connsiteY6" fmla="*/ 2413122 h 5008883"/>
              <a:gd name="connsiteX7" fmla="*/ 452895 w 1841130"/>
              <a:gd name="connsiteY7" fmla="*/ 1346322 h 5008883"/>
              <a:gd name="connsiteX8" fmla="*/ 490995 w 1841130"/>
              <a:gd name="connsiteY8" fmla="*/ 1257422 h 5008883"/>
              <a:gd name="connsiteX9" fmla="*/ 33795 w 1841130"/>
              <a:gd name="connsiteY9" fmla="*/ 1524122 h 5008883"/>
              <a:gd name="connsiteX10" fmla="*/ 1519695 w 1841130"/>
              <a:gd name="connsiteY10" fmla="*/ 122 h 5008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1130" h="5008883">
                <a:moveTo>
                  <a:pt x="1519695" y="122"/>
                </a:moveTo>
                <a:cubicBezTo>
                  <a:pt x="1576845" y="14939"/>
                  <a:pt x="522745" y="1236255"/>
                  <a:pt x="376695" y="1613022"/>
                </a:cubicBezTo>
                <a:cubicBezTo>
                  <a:pt x="230645" y="1989789"/>
                  <a:pt x="609528" y="2165472"/>
                  <a:pt x="643395" y="2260722"/>
                </a:cubicBezTo>
                <a:cubicBezTo>
                  <a:pt x="677262" y="2355972"/>
                  <a:pt x="383045" y="1737905"/>
                  <a:pt x="579895" y="2184522"/>
                </a:cubicBezTo>
                <a:cubicBezTo>
                  <a:pt x="776745" y="2631139"/>
                  <a:pt x="1714428" y="4633505"/>
                  <a:pt x="1824495" y="4940422"/>
                </a:cubicBezTo>
                <a:cubicBezTo>
                  <a:pt x="1934562" y="5247339"/>
                  <a:pt x="1471012" y="4447239"/>
                  <a:pt x="1240295" y="4026022"/>
                </a:cubicBezTo>
                <a:cubicBezTo>
                  <a:pt x="1009578" y="3604805"/>
                  <a:pt x="571428" y="2859739"/>
                  <a:pt x="440195" y="2413122"/>
                </a:cubicBezTo>
                <a:cubicBezTo>
                  <a:pt x="308962" y="1966505"/>
                  <a:pt x="444428" y="1538939"/>
                  <a:pt x="452895" y="1346322"/>
                </a:cubicBezTo>
                <a:cubicBezTo>
                  <a:pt x="461362" y="1153705"/>
                  <a:pt x="560845" y="1227789"/>
                  <a:pt x="490995" y="1257422"/>
                </a:cubicBezTo>
                <a:cubicBezTo>
                  <a:pt x="421145" y="1287055"/>
                  <a:pt x="-141888" y="1731555"/>
                  <a:pt x="33795" y="1524122"/>
                </a:cubicBezTo>
                <a:cubicBezTo>
                  <a:pt x="209478" y="1316689"/>
                  <a:pt x="1462545" y="-14695"/>
                  <a:pt x="1519695" y="122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F1EFC421-75C9-3272-C57A-78DB261E1BBD}"/>
              </a:ext>
            </a:extLst>
          </p:cNvPr>
          <p:cNvSpPr/>
          <p:nvPr/>
        </p:nvSpPr>
        <p:spPr>
          <a:xfrm>
            <a:off x="-89683" y="5575062"/>
            <a:ext cx="1664362" cy="2100026"/>
          </a:xfrm>
          <a:custGeom>
            <a:avLst/>
            <a:gdLst>
              <a:gd name="connsiteX0" fmla="*/ 783 w 1664362"/>
              <a:gd name="connsiteY0" fmla="*/ 38338 h 2100026"/>
              <a:gd name="connsiteX1" fmla="*/ 394483 w 1664362"/>
              <a:gd name="connsiteY1" fmla="*/ 51038 h 2100026"/>
              <a:gd name="connsiteX2" fmla="*/ 1512083 w 1664362"/>
              <a:gd name="connsiteY2" fmla="*/ 114538 h 2100026"/>
              <a:gd name="connsiteX3" fmla="*/ 1613683 w 1664362"/>
              <a:gd name="connsiteY3" fmla="*/ 1181338 h 2100026"/>
              <a:gd name="connsiteX4" fmla="*/ 1131083 w 1664362"/>
              <a:gd name="connsiteY4" fmla="*/ 940038 h 2100026"/>
              <a:gd name="connsiteX5" fmla="*/ 1042183 w 1664362"/>
              <a:gd name="connsiteY5" fmla="*/ 2095738 h 2100026"/>
              <a:gd name="connsiteX6" fmla="*/ 673883 w 1664362"/>
              <a:gd name="connsiteY6" fmla="*/ 1359138 h 2100026"/>
              <a:gd name="connsiteX7" fmla="*/ 470683 w 1664362"/>
              <a:gd name="connsiteY7" fmla="*/ 952738 h 2100026"/>
              <a:gd name="connsiteX8" fmla="*/ 521483 w 1664362"/>
              <a:gd name="connsiteY8" fmla="*/ 609838 h 2100026"/>
              <a:gd name="connsiteX9" fmla="*/ 783 w 1664362"/>
              <a:gd name="connsiteY9" fmla="*/ 38338 h 2100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64362" h="2100026">
                <a:moveTo>
                  <a:pt x="783" y="38338"/>
                </a:moveTo>
                <a:cubicBezTo>
                  <a:pt x="-20384" y="-54795"/>
                  <a:pt x="394483" y="51038"/>
                  <a:pt x="394483" y="51038"/>
                </a:cubicBezTo>
                <a:cubicBezTo>
                  <a:pt x="646366" y="63738"/>
                  <a:pt x="1308883" y="-73845"/>
                  <a:pt x="1512083" y="114538"/>
                </a:cubicBezTo>
                <a:cubicBezTo>
                  <a:pt x="1715283" y="302921"/>
                  <a:pt x="1677183" y="1043755"/>
                  <a:pt x="1613683" y="1181338"/>
                </a:cubicBezTo>
                <a:cubicBezTo>
                  <a:pt x="1550183" y="1318921"/>
                  <a:pt x="1226333" y="787638"/>
                  <a:pt x="1131083" y="940038"/>
                </a:cubicBezTo>
                <a:cubicBezTo>
                  <a:pt x="1035833" y="1092438"/>
                  <a:pt x="1118383" y="2025888"/>
                  <a:pt x="1042183" y="2095738"/>
                </a:cubicBezTo>
                <a:cubicBezTo>
                  <a:pt x="965983" y="2165588"/>
                  <a:pt x="673883" y="1359138"/>
                  <a:pt x="673883" y="1359138"/>
                </a:cubicBezTo>
                <a:cubicBezTo>
                  <a:pt x="578633" y="1168638"/>
                  <a:pt x="496083" y="1077621"/>
                  <a:pt x="470683" y="952738"/>
                </a:cubicBezTo>
                <a:cubicBezTo>
                  <a:pt x="445283" y="827855"/>
                  <a:pt x="601916" y="762238"/>
                  <a:pt x="521483" y="609838"/>
                </a:cubicBezTo>
                <a:cubicBezTo>
                  <a:pt x="441050" y="457438"/>
                  <a:pt x="21950" y="131471"/>
                  <a:pt x="783" y="38338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EFE2AE48-076C-4B29-016A-9D184A28747F}"/>
              </a:ext>
            </a:extLst>
          </p:cNvPr>
          <p:cNvSpPr/>
          <p:nvPr/>
        </p:nvSpPr>
        <p:spPr>
          <a:xfrm>
            <a:off x="2340922" y="2285159"/>
            <a:ext cx="680655" cy="140477"/>
          </a:xfrm>
          <a:custGeom>
            <a:avLst/>
            <a:gdLst>
              <a:gd name="connsiteX0" fmla="*/ 2228 w 680655"/>
              <a:gd name="connsiteY0" fmla="*/ 83391 h 140477"/>
              <a:gd name="connsiteX1" fmla="*/ 256228 w 680655"/>
              <a:gd name="connsiteY1" fmla="*/ 841 h 140477"/>
              <a:gd name="connsiteX2" fmla="*/ 332428 w 680655"/>
              <a:gd name="connsiteY2" fmla="*/ 38941 h 140477"/>
              <a:gd name="connsiteX3" fmla="*/ 395928 w 680655"/>
              <a:gd name="connsiteY3" fmla="*/ 10366 h 140477"/>
              <a:gd name="connsiteX4" fmla="*/ 675328 w 680655"/>
              <a:gd name="connsiteY4" fmla="*/ 137366 h 140477"/>
              <a:gd name="connsiteX5" fmla="*/ 567378 w 680655"/>
              <a:gd name="connsiteY5" fmla="*/ 99266 h 140477"/>
              <a:gd name="connsiteX6" fmla="*/ 418153 w 680655"/>
              <a:gd name="connsiteY6" fmla="*/ 73866 h 140477"/>
              <a:gd name="connsiteX7" fmla="*/ 2228 w 680655"/>
              <a:gd name="connsiteY7" fmla="*/ 83391 h 140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0655" h="140477">
                <a:moveTo>
                  <a:pt x="2228" y="83391"/>
                </a:moveTo>
                <a:cubicBezTo>
                  <a:pt x="-24760" y="71220"/>
                  <a:pt x="201195" y="8249"/>
                  <a:pt x="256228" y="841"/>
                </a:cubicBezTo>
                <a:cubicBezTo>
                  <a:pt x="311261" y="-6567"/>
                  <a:pt x="309145" y="37353"/>
                  <a:pt x="332428" y="38941"/>
                </a:cubicBezTo>
                <a:cubicBezTo>
                  <a:pt x="355711" y="40528"/>
                  <a:pt x="338778" y="-6038"/>
                  <a:pt x="395928" y="10366"/>
                </a:cubicBezTo>
                <a:cubicBezTo>
                  <a:pt x="453078" y="26770"/>
                  <a:pt x="646753" y="122549"/>
                  <a:pt x="675328" y="137366"/>
                </a:cubicBezTo>
                <a:cubicBezTo>
                  <a:pt x="703903" y="152183"/>
                  <a:pt x="610240" y="109849"/>
                  <a:pt x="567378" y="99266"/>
                </a:cubicBezTo>
                <a:cubicBezTo>
                  <a:pt x="524516" y="88683"/>
                  <a:pt x="508111" y="79158"/>
                  <a:pt x="418153" y="73866"/>
                </a:cubicBezTo>
                <a:cubicBezTo>
                  <a:pt x="328195" y="68574"/>
                  <a:pt x="29216" y="95562"/>
                  <a:pt x="2228" y="83391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B31BC410-0D34-F246-6712-43343EBD0A3B}"/>
              </a:ext>
            </a:extLst>
          </p:cNvPr>
          <p:cNvSpPr/>
          <p:nvPr/>
        </p:nvSpPr>
        <p:spPr>
          <a:xfrm>
            <a:off x="2437171" y="2245030"/>
            <a:ext cx="559013" cy="358900"/>
          </a:xfrm>
          <a:custGeom>
            <a:avLst/>
            <a:gdLst>
              <a:gd name="connsiteX0" fmla="*/ 1229 w 559013"/>
              <a:gd name="connsiteY0" fmla="*/ 358470 h 358900"/>
              <a:gd name="connsiteX1" fmla="*/ 150454 w 559013"/>
              <a:gd name="connsiteY1" fmla="*/ 187020 h 358900"/>
              <a:gd name="connsiteX2" fmla="*/ 442554 w 559013"/>
              <a:gd name="connsiteY2" fmla="*/ 269570 h 358900"/>
              <a:gd name="connsiteX3" fmla="*/ 534629 w 559013"/>
              <a:gd name="connsiteY3" fmla="*/ 234645 h 358900"/>
              <a:gd name="connsiteX4" fmla="*/ 531454 w 559013"/>
              <a:gd name="connsiteY4" fmla="*/ 177495 h 358900"/>
              <a:gd name="connsiteX5" fmla="*/ 226654 w 559013"/>
              <a:gd name="connsiteY5" fmla="*/ 2870 h 358900"/>
              <a:gd name="connsiteX6" fmla="*/ 166329 w 559013"/>
              <a:gd name="connsiteY6" fmla="*/ 69545 h 358900"/>
              <a:gd name="connsiteX7" fmla="*/ 58379 w 559013"/>
              <a:gd name="connsiteY7" fmla="*/ 79070 h 358900"/>
              <a:gd name="connsiteX8" fmla="*/ 77429 w 559013"/>
              <a:gd name="connsiteY8" fmla="*/ 231470 h 358900"/>
              <a:gd name="connsiteX9" fmla="*/ 1229 w 559013"/>
              <a:gd name="connsiteY9" fmla="*/ 358470 h 35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9013" h="358900">
                <a:moveTo>
                  <a:pt x="1229" y="358470"/>
                </a:moveTo>
                <a:cubicBezTo>
                  <a:pt x="13400" y="351062"/>
                  <a:pt x="76900" y="201837"/>
                  <a:pt x="150454" y="187020"/>
                </a:cubicBezTo>
                <a:cubicBezTo>
                  <a:pt x="224008" y="172203"/>
                  <a:pt x="378525" y="261633"/>
                  <a:pt x="442554" y="269570"/>
                </a:cubicBezTo>
                <a:cubicBezTo>
                  <a:pt x="506583" y="277507"/>
                  <a:pt x="519812" y="249991"/>
                  <a:pt x="534629" y="234645"/>
                </a:cubicBezTo>
                <a:cubicBezTo>
                  <a:pt x="549446" y="219299"/>
                  <a:pt x="582783" y="216124"/>
                  <a:pt x="531454" y="177495"/>
                </a:cubicBezTo>
                <a:cubicBezTo>
                  <a:pt x="480125" y="138866"/>
                  <a:pt x="287508" y="20862"/>
                  <a:pt x="226654" y="2870"/>
                </a:cubicBezTo>
                <a:cubicBezTo>
                  <a:pt x="165800" y="-15122"/>
                  <a:pt x="194375" y="56845"/>
                  <a:pt x="166329" y="69545"/>
                </a:cubicBezTo>
                <a:cubicBezTo>
                  <a:pt x="138283" y="82245"/>
                  <a:pt x="73196" y="52082"/>
                  <a:pt x="58379" y="79070"/>
                </a:cubicBezTo>
                <a:cubicBezTo>
                  <a:pt x="43562" y="106058"/>
                  <a:pt x="83779" y="187020"/>
                  <a:pt x="77429" y="231470"/>
                </a:cubicBezTo>
                <a:cubicBezTo>
                  <a:pt x="71079" y="275920"/>
                  <a:pt x="-10942" y="365878"/>
                  <a:pt x="1229" y="358470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6" name="フリーフォーム 1535">
            <a:extLst>
              <a:ext uri="{FF2B5EF4-FFF2-40B4-BE49-F238E27FC236}">
                <a16:creationId xmlns:a16="http://schemas.microsoft.com/office/drawing/2014/main" id="{2E7D4E9A-B924-AA7A-8523-C17C9FC8ED74}"/>
              </a:ext>
            </a:extLst>
          </p:cNvPr>
          <p:cNvSpPr/>
          <p:nvPr/>
        </p:nvSpPr>
        <p:spPr>
          <a:xfrm>
            <a:off x="3082771" y="2352672"/>
            <a:ext cx="1058561" cy="360142"/>
          </a:xfrm>
          <a:custGeom>
            <a:avLst/>
            <a:gdLst>
              <a:gd name="connsiteX0" fmla="*/ 154 w 1058561"/>
              <a:gd name="connsiteY0" fmla="*/ 123828 h 360142"/>
              <a:gd name="connsiteX1" fmla="*/ 352579 w 1058561"/>
              <a:gd name="connsiteY1" fmla="*/ 44453 h 360142"/>
              <a:gd name="connsiteX2" fmla="*/ 358929 w 1058561"/>
              <a:gd name="connsiteY2" fmla="*/ 12703 h 360142"/>
              <a:gd name="connsiteX3" fmla="*/ 558954 w 1058561"/>
              <a:gd name="connsiteY3" fmla="*/ 41278 h 360142"/>
              <a:gd name="connsiteX4" fmla="*/ 587529 w 1058561"/>
              <a:gd name="connsiteY4" fmla="*/ 50803 h 360142"/>
              <a:gd name="connsiteX5" fmla="*/ 1047904 w 1058561"/>
              <a:gd name="connsiteY5" fmla="*/ 352428 h 360142"/>
              <a:gd name="connsiteX6" fmla="*/ 892329 w 1058561"/>
              <a:gd name="connsiteY6" fmla="*/ 257178 h 360142"/>
              <a:gd name="connsiteX7" fmla="*/ 673254 w 1058561"/>
              <a:gd name="connsiteY7" fmla="*/ 111128 h 360142"/>
              <a:gd name="connsiteX8" fmla="*/ 416079 w 1058561"/>
              <a:gd name="connsiteY8" fmla="*/ 3 h 360142"/>
              <a:gd name="connsiteX9" fmla="*/ 400204 w 1058561"/>
              <a:gd name="connsiteY9" fmla="*/ 114303 h 360142"/>
              <a:gd name="connsiteX10" fmla="*/ 154 w 1058561"/>
              <a:gd name="connsiteY10" fmla="*/ 123828 h 360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58561" h="360142">
                <a:moveTo>
                  <a:pt x="154" y="123828"/>
                </a:moveTo>
                <a:cubicBezTo>
                  <a:pt x="-7784" y="112186"/>
                  <a:pt x="292783" y="62974"/>
                  <a:pt x="352579" y="44453"/>
                </a:cubicBezTo>
                <a:cubicBezTo>
                  <a:pt x="412375" y="25932"/>
                  <a:pt x="324533" y="13232"/>
                  <a:pt x="358929" y="12703"/>
                </a:cubicBezTo>
                <a:cubicBezTo>
                  <a:pt x="393325" y="12174"/>
                  <a:pt x="520854" y="34928"/>
                  <a:pt x="558954" y="41278"/>
                </a:cubicBezTo>
                <a:cubicBezTo>
                  <a:pt x="597054" y="47628"/>
                  <a:pt x="506037" y="-1055"/>
                  <a:pt x="587529" y="50803"/>
                </a:cubicBezTo>
                <a:cubicBezTo>
                  <a:pt x="669021" y="102661"/>
                  <a:pt x="997104" y="318032"/>
                  <a:pt x="1047904" y="352428"/>
                </a:cubicBezTo>
                <a:cubicBezTo>
                  <a:pt x="1098704" y="386824"/>
                  <a:pt x="954771" y="297395"/>
                  <a:pt x="892329" y="257178"/>
                </a:cubicBezTo>
                <a:cubicBezTo>
                  <a:pt x="829887" y="216961"/>
                  <a:pt x="752629" y="153990"/>
                  <a:pt x="673254" y="111128"/>
                </a:cubicBezTo>
                <a:cubicBezTo>
                  <a:pt x="593879" y="68266"/>
                  <a:pt x="461587" y="-526"/>
                  <a:pt x="416079" y="3"/>
                </a:cubicBezTo>
                <a:cubicBezTo>
                  <a:pt x="370571" y="532"/>
                  <a:pt x="464762" y="94195"/>
                  <a:pt x="400204" y="114303"/>
                </a:cubicBezTo>
                <a:cubicBezTo>
                  <a:pt x="335646" y="134411"/>
                  <a:pt x="8092" y="135470"/>
                  <a:pt x="154" y="123828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7" name="フリーフォーム 1536">
            <a:extLst>
              <a:ext uri="{FF2B5EF4-FFF2-40B4-BE49-F238E27FC236}">
                <a16:creationId xmlns:a16="http://schemas.microsoft.com/office/drawing/2014/main" id="{D14089E7-2D08-BB6D-0B14-E0FFD35D8788}"/>
              </a:ext>
            </a:extLst>
          </p:cNvPr>
          <p:cNvSpPr/>
          <p:nvPr/>
        </p:nvSpPr>
        <p:spPr>
          <a:xfrm>
            <a:off x="3136083" y="2371647"/>
            <a:ext cx="969308" cy="366721"/>
          </a:xfrm>
          <a:custGeom>
            <a:avLst/>
            <a:gdLst>
              <a:gd name="connsiteX0" fmla="*/ 3992 w 969308"/>
              <a:gd name="connsiteY0" fmla="*/ 3253 h 366721"/>
              <a:gd name="connsiteX1" fmla="*/ 70667 w 969308"/>
              <a:gd name="connsiteY1" fmla="*/ 19128 h 366721"/>
              <a:gd name="connsiteX2" fmla="*/ 362767 w 969308"/>
              <a:gd name="connsiteY2" fmla="*/ 12778 h 366721"/>
              <a:gd name="connsiteX3" fmla="*/ 715192 w 969308"/>
              <a:gd name="connsiteY3" fmla="*/ 149303 h 366721"/>
              <a:gd name="connsiteX4" fmla="*/ 594542 w 969308"/>
              <a:gd name="connsiteY4" fmla="*/ 101678 h 366721"/>
              <a:gd name="connsiteX5" fmla="*/ 969192 w 969308"/>
              <a:gd name="connsiteY5" fmla="*/ 365203 h 366721"/>
              <a:gd name="connsiteX6" fmla="*/ 632642 w 969308"/>
              <a:gd name="connsiteY6" fmla="*/ 206453 h 366721"/>
              <a:gd name="connsiteX7" fmla="*/ 442142 w 969308"/>
              <a:gd name="connsiteY7" fmla="*/ 136603 h 366721"/>
              <a:gd name="connsiteX8" fmla="*/ 172267 w 969308"/>
              <a:gd name="connsiteY8" fmla="*/ 117553 h 366721"/>
              <a:gd name="connsiteX9" fmla="*/ 213542 w 969308"/>
              <a:gd name="connsiteY9" fmla="*/ 95328 h 366721"/>
              <a:gd name="connsiteX10" fmla="*/ 3992 w 969308"/>
              <a:gd name="connsiteY10" fmla="*/ 3253 h 366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9308" h="366721">
                <a:moveTo>
                  <a:pt x="3992" y="3253"/>
                </a:moveTo>
                <a:cubicBezTo>
                  <a:pt x="-19821" y="-9447"/>
                  <a:pt x="70667" y="19128"/>
                  <a:pt x="70667" y="19128"/>
                </a:cubicBezTo>
                <a:cubicBezTo>
                  <a:pt x="130463" y="20715"/>
                  <a:pt x="255346" y="-8918"/>
                  <a:pt x="362767" y="12778"/>
                </a:cubicBezTo>
                <a:cubicBezTo>
                  <a:pt x="470188" y="34474"/>
                  <a:pt x="676563" y="134486"/>
                  <a:pt x="715192" y="149303"/>
                </a:cubicBezTo>
                <a:cubicBezTo>
                  <a:pt x="753821" y="164120"/>
                  <a:pt x="552209" y="65695"/>
                  <a:pt x="594542" y="101678"/>
                </a:cubicBezTo>
                <a:cubicBezTo>
                  <a:pt x="636875" y="137661"/>
                  <a:pt x="962842" y="347741"/>
                  <a:pt x="969192" y="365203"/>
                </a:cubicBezTo>
                <a:cubicBezTo>
                  <a:pt x="975542" y="382665"/>
                  <a:pt x="720484" y="244553"/>
                  <a:pt x="632642" y="206453"/>
                </a:cubicBezTo>
                <a:cubicBezTo>
                  <a:pt x="544800" y="168353"/>
                  <a:pt x="518871" y="151420"/>
                  <a:pt x="442142" y="136603"/>
                </a:cubicBezTo>
                <a:cubicBezTo>
                  <a:pt x="365413" y="121786"/>
                  <a:pt x="210367" y="124432"/>
                  <a:pt x="172267" y="117553"/>
                </a:cubicBezTo>
                <a:cubicBezTo>
                  <a:pt x="134167" y="110674"/>
                  <a:pt x="236825" y="112261"/>
                  <a:pt x="213542" y="95328"/>
                </a:cubicBezTo>
                <a:cubicBezTo>
                  <a:pt x="190259" y="78395"/>
                  <a:pt x="27805" y="15953"/>
                  <a:pt x="3992" y="3253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8" name="フリーフォーム 1537">
            <a:extLst>
              <a:ext uri="{FF2B5EF4-FFF2-40B4-BE49-F238E27FC236}">
                <a16:creationId xmlns:a16="http://schemas.microsoft.com/office/drawing/2014/main" id="{8352309D-2C09-AAB3-A286-EC556A86A825}"/>
              </a:ext>
            </a:extLst>
          </p:cNvPr>
          <p:cNvSpPr/>
          <p:nvPr/>
        </p:nvSpPr>
        <p:spPr>
          <a:xfrm>
            <a:off x="2615300" y="3105302"/>
            <a:ext cx="813844" cy="872994"/>
          </a:xfrm>
          <a:custGeom>
            <a:avLst/>
            <a:gdLst>
              <a:gd name="connsiteX0" fmla="*/ 4075 w 813844"/>
              <a:gd name="connsiteY0" fmla="*/ 225273 h 872994"/>
              <a:gd name="connsiteX1" fmla="*/ 391425 w 813844"/>
              <a:gd name="connsiteY1" fmla="*/ 155423 h 872994"/>
              <a:gd name="connsiteX2" fmla="*/ 547000 w 813844"/>
              <a:gd name="connsiteY2" fmla="*/ 266548 h 872994"/>
              <a:gd name="connsiteX3" fmla="*/ 569225 w 813844"/>
              <a:gd name="connsiteY3" fmla="*/ 279248 h 872994"/>
              <a:gd name="connsiteX4" fmla="*/ 686700 w 813844"/>
              <a:gd name="connsiteY4" fmla="*/ 434823 h 872994"/>
              <a:gd name="connsiteX5" fmla="*/ 642250 w 813844"/>
              <a:gd name="connsiteY5" fmla="*/ 377673 h 872994"/>
              <a:gd name="connsiteX6" fmla="*/ 747025 w 813844"/>
              <a:gd name="connsiteY6" fmla="*/ 514198 h 872994"/>
              <a:gd name="connsiteX7" fmla="*/ 737500 w 813844"/>
              <a:gd name="connsiteY7" fmla="*/ 872973 h 872994"/>
              <a:gd name="connsiteX8" fmla="*/ 813700 w 813844"/>
              <a:gd name="connsiteY8" fmla="*/ 530073 h 872994"/>
              <a:gd name="connsiteX9" fmla="*/ 715275 w 813844"/>
              <a:gd name="connsiteY9" fmla="*/ 222098 h 872994"/>
              <a:gd name="connsiteX10" fmla="*/ 200925 w 813844"/>
              <a:gd name="connsiteY10" fmla="*/ 3023 h 872994"/>
              <a:gd name="connsiteX11" fmla="*/ 346975 w 813844"/>
              <a:gd name="connsiteY11" fmla="*/ 95098 h 872994"/>
              <a:gd name="connsiteX12" fmla="*/ 166000 w 813844"/>
              <a:gd name="connsiteY12" fmla="*/ 104623 h 872994"/>
              <a:gd name="connsiteX13" fmla="*/ 16775 w 813844"/>
              <a:gd name="connsiteY13" fmla="*/ 95098 h 872994"/>
              <a:gd name="connsiteX14" fmla="*/ 178700 w 813844"/>
              <a:gd name="connsiteY14" fmla="*/ 130023 h 872994"/>
              <a:gd name="connsiteX15" fmla="*/ 4075 w 813844"/>
              <a:gd name="connsiteY15" fmla="*/ 225273 h 87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13844" h="872994">
                <a:moveTo>
                  <a:pt x="4075" y="225273"/>
                </a:moveTo>
                <a:cubicBezTo>
                  <a:pt x="39529" y="229506"/>
                  <a:pt x="300938" y="148544"/>
                  <a:pt x="391425" y="155423"/>
                </a:cubicBezTo>
                <a:cubicBezTo>
                  <a:pt x="481912" y="162302"/>
                  <a:pt x="517367" y="245911"/>
                  <a:pt x="547000" y="266548"/>
                </a:cubicBezTo>
                <a:cubicBezTo>
                  <a:pt x="576633" y="287185"/>
                  <a:pt x="545942" y="251202"/>
                  <a:pt x="569225" y="279248"/>
                </a:cubicBezTo>
                <a:cubicBezTo>
                  <a:pt x="592508" y="307294"/>
                  <a:pt x="674529" y="418419"/>
                  <a:pt x="686700" y="434823"/>
                </a:cubicBezTo>
                <a:cubicBezTo>
                  <a:pt x="698871" y="451227"/>
                  <a:pt x="632196" y="364444"/>
                  <a:pt x="642250" y="377673"/>
                </a:cubicBezTo>
                <a:cubicBezTo>
                  <a:pt x="652304" y="390902"/>
                  <a:pt x="731150" y="431648"/>
                  <a:pt x="747025" y="514198"/>
                </a:cubicBezTo>
                <a:cubicBezTo>
                  <a:pt x="762900" y="596748"/>
                  <a:pt x="726387" y="870327"/>
                  <a:pt x="737500" y="872973"/>
                </a:cubicBezTo>
                <a:cubicBezTo>
                  <a:pt x="748613" y="875619"/>
                  <a:pt x="817404" y="638552"/>
                  <a:pt x="813700" y="530073"/>
                </a:cubicBezTo>
                <a:cubicBezTo>
                  <a:pt x="809996" y="421594"/>
                  <a:pt x="817404" y="309940"/>
                  <a:pt x="715275" y="222098"/>
                </a:cubicBezTo>
                <a:cubicBezTo>
                  <a:pt x="613146" y="134256"/>
                  <a:pt x="262308" y="24190"/>
                  <a:pt x="200925" y="3023"/>
                </a:cubicBezTo>
                <a:cubicBezTo>
                  <a:pt x="139542" y="-18144"/>
                  <a:pt x="352796" y="78165"/>
                  <a:pt x="346975" y="95098"/>
                </a:cubicBezTo>
                <a:cubicBezTo>
                  <a:pt x="341154" y="112031"/>
                  <a:pt x="221033" y="104623"/>
                  <a:pt x="166000" y="104623"/>
                </a:cubicBezTo>
                <a:cubicBezTo>
                  <a:pt x="110967" y="104623"/>
                  <a:pt x="14658" y="90865"/>
                  <a:pt x="16775" y="95098"/>
                </a:cubicBezTo>
                <a:cubicBezTo>
                  <a:pt x="18892" y="99331"/>
                  <a:pt x="181346" y="110444"/>
                  <a:pt x="178700" y="130023"/>
                </a:cubicBezTo>
                <a:cubicBezTo>
                  <a:pt x="176054" y="149602"/>
                  <a:pt x="-31379" y="221040"/>
                  <a:pt x="4075" y="225273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9" name="フリーフォーム 1538">
            <a:extLst>
              <a:ext uri="{FF2B5EF4-FFF2-40B4-BE49-F238E27FC236}">
                <a16:creationId xmlns:a16="http://schemas.microsoft.com/office/drawing/2014/main" id="{8DD2B74E-2803-B2B0-41BE-B3FCBD58CDC7}"/>
              </a:ext>
            </a:extLst>
          </p:cNvPr>
          <p:cNvSpPr/>
          <p:nvPr/>
        </p:nvSpPr>
        <p:spPr>
          <a:xfrm>
            <a:off x="2670910" y="3122771"/>
            <a:ext cx="728257" cy="468187"/>
          </a:xfrm>
          <a:custGeom>
            <a:avLst/>
            <a:gdLst>
              <a:gd name="connsiteX0" fmla="*/ 2440 w 728257"/>
              <a:gd name="connsiteY0" fmla="*/ 188754 h 468187"/>
              <a:gd name="connsiteX1" fmla="*/ 488215 w 728257"/>
              <a:gd name="connsiteY1" fmla="*/ 169704 h 468187"/>
              <a:gd name="connsiteX2" fmla="*/ 634265 w 728257"/>
              <a:gd name="connsiteY2" fmla="*/ 277654 h 468187"/>
              <a:gd name="connsiteX3" fmla="*/ 589815 w 728257"/>
              <a:gd name="connsiteY3" fmla="*/ 284004 h 468187"/>
              <a:gd name="connsiteX4" fmla="*/ 726340 w 728257"/>
              <a:gd name="connsiteY4" fmla="*/ 468154 h 468187"/>
              <a:gd name="connsiteX5" fmla="*/ 640615 w 728257"/>
              <a:gd name="connsiteY5" fmla="*/ 296704 h 468187"/>
              <a:gd name="connsiteX6" fmla="*/ 269140 w 728257"/>
              <a:gd name="connsiteY6" fmla="*/ 10954 h 468187"/>
              <a:gd name="connsiteX7" fmla="*/ 297715 w 728257"/>
              <a:gd name="connsiteY7" fmla="*/ 71279 h 468187"/>
              <a:gd name="connsiteX8" fmla="*/ 2440 w 728257"/>
              <a:gd name="connsiteY8" fmla="*/ 188754 h 46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257" h="468187">
                <a:moveTo>
                  <a:pt x="2440" y="188754"/>
                </a:moveTo>
                <a:cubicBezTo>
                  <a:pt x="34190" y="205158"/>
                  <a:pt x="382911" y="154887"/>
                  <a:pt x="488215" y="169704"/>
                </a:cubicBezTo>
                <a:cubicBezTo>
                  <a:pt x="593519" y="184521"/>
                  <a:pt x="617332" y="258604"/>
                  <a:pt x="634265" y="277654"/>
                </a:cubicBezTo>
                <a:cubicBezTo>
                  <a:pt x="651198" y="296704"/>
                  <a:pt x="574469" y="252254"/>
                  <a:pt x="589815" y="284004"/>
                </a:cubicBezTo>
                <a:cubicBezTo>
                  <a:pt x="605161" y="315754"/>
                  <a:pt x="717873" y="466037"/>
                  <a:pt x="726340" y="468154"/>
                </a:cubicBezTo>
                <a:cubicBezTo>
                  <a:pt x="734807" y="470271"/>
                  <a:pt x="716815" y="372904"/>
                  <a:pt x="640615" y="296704"/>
                </a:cubicBezTo>
                <a:cubicBezTo>
                  <a:pt x="564415" y="220504"/>
                  <a:pt x="326290" y="48525"/>
                  <a:pt x="269140" y="10954"/>
                </a:cubicBezTo>
                <a:cubicBezTo>
                  <a:pt x="211990" y="-26617"/>
                  <a:pt x="336873" y="42175"/>
                  <a:pt x="297715" y="71279"/>
                </a:cubicBezTo>
                <a:cubicBezTo>
                  <a:pt x="258557" y="100383"/>
                  <a:pt x="-29310" y="172350"/>
                  <a:pt x="2440" y="188754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0" name="フリーフォーム 1539">
            <a:extLst>
              <a:ext uri="{FF2B5EF4-FFF2-40B4-BE49-F238E27FC236}">
                <a16:creationId xmlns:a16="http://schemas.microsoft.com/office/drawing/2014/main" id="{17EF1E59-5C2A-6855-3A88-2D15AC9E5B6C}"/>
              </a:ext>
            </a:extLst>
          </p:cNvPr>
          <p:cNvSpPr/>
          <p:nvPr/>
        </p:nvSpPr>
        <p:spPr>
          <a:xfrm>
            <a:off x="2621159" y="3633456"/>
            <a:ext cx="376259" cy="542355"/>
          </a:xfrm>
          <a:custGeom>
            <a:avLst/>
            <a:gdLst>
              <a:gd name="connsiteX0" fmla="*/ 7741 w 376259"/>
              <a:gd name="connsiteY0" fmla="*/ 1919 h 542355"/>
              <a:gd name="connsiteX1" fmla="*/ 39491 w 376259"/>
              <a:gd name="connsiteY1" fmla="*/ 214644 h 542355"/>
              <a:gd name="connsiteX2" fmla="*/ 328416 w 376259"/>
              <a:gd name="connsiteY2" fmla="*/ 449594 h 542355"/>
              <a:gd name="connsiteX3" fmla="*/ 191891 w 376259"/>
              <a:gd name="connsiteY3" fmla="*/ 417844 h 542355"/>
              <a:gd name="connsiteX4" fmla="*/ 376041 w 376259"/>
              <a:gd name="connsiteY4" fmla="*/ 541669 h 542355"/>
              <a:gd name="connsiteX5" fmla="*/ 147441 w 376259"/>
              <a:gd name="connsiteY5" fmla="*/ 459119 h 542355"/>
              <a:gd name="connsiteX6" fmla="*/ 1391 w 376259"/>
              <a:gd name="connsiteY6" fmla="*/ 281319 h 542355"/>
              <a:gd name="connsiteX7" fmla="*/ 71241 w 376259"/>
              <a:gd name="connsiteY7" fmla="*/ 341644 h 542355"/>
              <a:gd name="connsiteX8" fmla="*/ 7741 w 376259"/>
              <a:gd name="connsiteY8" fmla="*/ 1919 h 542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6259" h="542355">
                <a:moveTo>
                  <a:pt x="7741" y="1919"/>
                </a:moveTo>
                <a:cubicBezTo>
                  <a:pt x="2449" y="-19247"/>
                  <a:pt x="-13955" y="140032"/>
                  <a:pt x="39491" y="214644"/>
                </a:cubicBezTo>
                <a:cubicBezTo>
                  <a:pt x="92937" y="289256"/>
                  <a:pt x="303016" y="415727"/>
                  <a:pt x="328416" y="449594"/>
                </a:cubicBezTo>
                <a:cubicBezTo>
                  <a:pt x="353816" y="483461"/>
                  <a:pt x="183954" y="402498"/>
                  <a:pt x="191891" y="417844"/>
                </a:cubicBezTo>
                <a:cubicBezTo>
                  <a:pt x="199828" y="433190"/>
                  <a:pt x="383449" y="534790"/>
                  <a:pt x="376041" y="541669"/>
                </a:cubicBezTo>
                <a:cubicBezTo>
                  <a:pt x="368633" y="548548"/>
                  <a:pt x="209883" y="502511"/>
                  <a:pt x="147441" y="459119"/>
                </a:cubicBezTo>
                <a:cubicBezTo>
                  <a:pt x="84999" y="415727"/>
                  <a:pt x="14091" y="300898"/>
                  <a:pt x="1391" y="281319"/>
                </a:cubicBezTo>
                <a:cubicBezTo>
                  <a:pt x="-11309" y="261740"/>
                  <a:pt x="67008" y="386094"/>
                  <a:pt x="71241" y="341644"/>
                </a:cubicBezTo>
                <a:cubicBezTo>
                  <a:pt x="75474" y="297194"/>
                  <a:pt x="13033" y="23085"/>
                  <a:pt x="7741" y="1919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1" name="フリーフォーム 1540">
            <a:extLst>
              <a:ext uri="{FF2B5EF4-FFF2-40B4-BE49-F238E27FC236}">
                <a16:creationId xmlns:a16="http://schemas.microsoft.com/office/drawing/2014/main" id="{67C17962-413C-B4F2-981C-AC9939057584}"/>
              </a:ext>
            </a:extLst>
          </p:cNvPr>
          <p:cNvSpPr/>
          <p:nvPr/>
        </p:nvSpPr>
        <p:spPr>
          <a:xfrm>
            <a:off x="2613957" y="3540113"/>
            <a:ext cx="342159" cy="629685"/>
          </a:xfrm>
          <a:custGeom>
            <a:avLst/>
            <a:gdLst>
              <a:gd name="connsiteX0" fmla="*/ 2243 w 342159"/>
              <a:gd name="connsiteY0" fmla="*/ 12 h 629685"/>
              <a:gd name="connsiteX1" fmla="*/ 33993 w 342159"/>
              <a:gd name="connsiteY1" fmla="*/ 361962 h 629685"/>
              <a:gd name="connsiteX2" fmla="*/ 129243 w 342159"/>
              <a:gd name="connsiteY2" fmla="*/ 517537 h 629685"/>
              <a:gd name="connsiteX3" fmla="*/ 116543 w 342159"/>
              <a:gd name="connsiteY3" fmla="*/ 501662 h 629685"/>
              <a:gd name="connsiteX4" fmla="*/ 338793 w 342159"/>
              <a:gd name="connsiteY4" fmla="*/ 628662 h 629685"/>
              <a:gd name="connsiteX5" fmla="*/ 240368 w 342159"/>
              <a:gd name="connsiteY5" fmla="*/ 546112 h 629685"/>
              <a:gd name="connsiteX6" fmla="*/ 100668 w 342159"/>
              <a:gd name="connsiteY6" fmla="*/ 288937 h 629685"/>
              <a:gd name="connsiteX7" fmla="*/ 87968 w 342159"/>
              <a:gd name="connsiteY7" fmla="*/ 374662 h 629685"/>
              <a:gd name="connsiteX8" fmla="*/ 2243 w 342159"/>
              <a:gd name="connsiteY8" fmla="*/ 12 h 629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2159" h="629685">
                <a:moveTo>
                  <a:pt x="2243" y="12"/>
                </a:moveTo>
                <a:cubicBezTo>
                  <a:pt x="-6753" y="-2105"/>
                  <a:pt x="12826" y="275708"/>
                  <a:pt x="33993" y="361962"/>
                </a:cubicBezTo>
                <a:cubicBezTo>
                  <a:pt x="55160" y="448216"/>
                  <a:pt x="115485" y="494254"/>
                  <a:pt x="129243" y="517537"/>
                </a:cubicBezTo>
                <a:cubicBezTo>
                  <a:pt x="143001" y="540820"/>
                  <a:pt x="81618" y="483141"/>
                  <a:pt x="116543" y="501662"/>
                </a:cubicBezTo>
                <a:cubicBezTo>
                  <a:pt x="151468" y="520183"/>
                  <a:pt x="318156" y="621254"/>
                  <a:pt x="338793" y="628662"/>
                </a:cubicBezTo>
                <a:cubicBezTo>
                  <a:pt x="359430" y="636070"/>
                  <a:pt x="280055" y="602733"/>
                  <a:pt x="240368" y="546112"/>
                </a:cubicBezTo>
                <a:cubicBezTo>
                  <a:pt x="200681" y="489491"/>
                  <a:pt x="126068" y="317512"/>
                  <a:pt x="100668" y="288937"/>
                </a:cubicBezTo>
                <a:cubicBezTo>
                  <a:pt x="75268" y="260362"/>
                  <a:pt x="102255" y="416995"/>
                  <a:pt x="87968" y="374662"/>
                </a:cubicBezTo>
                <a:cubicBezTo>
                  <a:pt x="73681" y="332329"/>
                  <a:pt x="11239" y="2129"/>
                  <a:pt x="2243" y="12"/>
                </a:cubicBezTo>
                <a:close/>
              </a:path>
            </a:pathLst>
          </a:custGeom>
          <a:solidFill>
            <a:srgbClr val="FF8AD8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2" name="フリーフォーム 1541">
            <a:extLst>
              <a:ext uri="{FF2B5EF4-FFF2-40B4-BE49-F238E27FC236}">
                <a16:creationId xmlns:a16="http://schemas.microsoft.com/office/drawing/2014/main" id="{981F9734-24C3-8888-80D4-7870FB95889D}"/>
              </a:ext>
            </a:extLst>
          </p:cNvPr>
          <p:cNvSpPr/>
          <p:nvPr/>
        </p:nvSpPr>
        <p:spPr>
          <a:xfrm>
            <a:off x="2694130" y="3645672"/>
            <a:ext cx="809762" cy="627193"/>
          </a:xfrm>
          <a:custGeom>
            <a:avLst/>
            <a:gdLst>
              <a:gd name="connsiteX0" fmla="*/ 785670 w 809762"/>
              <a:gd name="connsiteY0" fmla="*/ 5578 h 627193"/>
              <a:gd name="connsiteX1" fmla="*/ 531670 w 809762"/>
              <a:gd name="connsiteY1" fmla="*/ 231003 h 627193"/>
              <a:gd name="connsiteX2" fmla="*/ 99870 w 809762"/>
              <a:gd name="connsiteY2" fmla="*/ 405628 h 627193"/>
              <a:gd name="connsiteX3" fmla="*/ 255445 w 809762"/>
              <a:gd name="connsiteY3" fmla="*/ 402453 h 627193"/>
              <a:gd name="connsiteX4" fmla="*/ 17320 w 809762"/>
              <a:gd name="connsiteY4" fmla="*/ 504053 h 627193"/>
              <a:gd name="connsiteX5" fmla="*/ 191945 w 809762"/>
              <a:gd name="connsiteY5" fmla="*/ 478653 h 627193"/>
              <a:gd name="connsiteX6" fmla="*/ 17320 w 809762"/>
              <a:gd name="connsiteY6" fmla="*/ 621528 h 627193"/>
              <a:gd name="connsiteX7" fmla="*/ 706295 w 809762"/>
              <a:gd name="connsiteY7" fmla="*/ 253228 h 627193"/>
              <a:gd name="connsiteX8" fmla="*/ 528495 w 809762"/>
              <a:gd name="connsiteY8" fmla="*/ 405628 h 627193"/>
              <a:gd name="connsiteX9" fmla="*/ 769795 w 809762"/>
              <a:gd name="connsiteY9" fmla="*/ 94478 h 627193"/>
              <a:gd name="connsiteX10" fmla="*/ 785670 w 809762"/>
              <a:gd name="connsiteY10" fmla="*/ 5578 h 627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9762" h="627193">
                <a:moveTo>
                  <a:pt x="785670" y="5578"/>
                </a:moveTo>
                <a:cubicBezTo>
                  <a:pt x="745983" y="28332"/>
                  <a:pt x="645970" y="164328"/>
                  <a:pt x="531670" y="231003"/>
                </a:cubicBezTo>
                <a:cubicBezTo>
                  <a:pt x="417370" y="297678"/>
                  <a:pt x="145908" y="377053"/>
                  <a:pt x="99870" y="405628"/>
                </a:cubicBezTo>
                <a:cubicBezTo>
                  <a:pt x="53832" y="434203"/>
                  <a:pt x="269203" y="386049"/>
                  <a:pt x="255445" y="402453"/>
                </a:cubicBezTo>
                <a:cubicBezTo>
                  <a:pt x="241687" y="418857"/>
                  <a:pt x="27903" y="491353"/>
                  <a:pt x="17320" y="504053"/>
                </a:cubicBezTo>
                <a:cubicBezTo>
                  <a:pt x="6737" y="516753"/>
                  <a:pt x="191945" y="459074"/>
                  <a:pt x="191945" y="478653"/>
                </a:cubicBezTo>
                <a:cubicBezTo>
                  <a:pt x="191945" y="498232"/>
                  <a:pt x="-68405" y="659099"/>
                  <a:pt x="17320" y="621528"/>
                </a:cubicBezTo>
                <a:cubicBezTo>
                  <a:pt x="103045" y="583957"/>
                  <a:pt x="621099" y="289211"/>
                  <a:pt x="706295" y="253228"/>
                </a:cubicBezTo>
                <a:cubicBezTo>
                  <a:pt x="791491" y="217245"/>
                  <a:pt x="517912" y="432086"/>
                  <a:pt x="528495" y="405628"/>
                </a:cubicBezTo>
                <a:cubicBezTo>
                  <a:pt x="539078" y="379170"/>
                  <a:pt x="726403" y="155861"/>
                  <a:pt x="769795" y="94478"/>
                </a:cubicBezTo>
                <a:cubicBezTo>
                  <a:pt x="813187" y="33095"/>
                  <a:pt x="825357" y="-17176"/>
                  <a:pt x="785670" y="5578"/>
                </a:cubicBezTo>
                <a:close/>
              </a:path>
            </a:pathLst>
          </a:custGeom>
          <a:solidFill>
            <a:srgbClr val="FF8AD8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3" name="フリーフォーム 1542">
            <a:extLst>
              <a:ext uri="{FF2B5EF4-FFF2-40B4-BE49-F238E27FC236}">
                <a16:creationId xmlns:a16="http://schemas.microsoft.com/office/drawing/2014/main" id="{72522ECA-D699-7168-FE9B-03A4267BCCD2}"/>
              </a:ext>
            </a:extLst>
          </p:cNvPr>
          <p:cNvSpPr/>
          <p:nvPr/>
        </p:nvSpPr>
        <p:spPr>
          <a:xfrm>
            <a:off x="2446620" y="3549055"/>
            <a:ext cx="975833" cy="552769"/>
          </a:xfrm>
          <a:custGeom>
            <a:avLst/>
            <a:gdLst>
              <a:gd name="connsiteX0" fmla="*/ 745 w 975833"/>
              <a:gd name="connsiteY0" fmla="*/ 7692 h 552769"/>
              <a:gd name="connsiteX1" fmla="*/ 141939 w 975833"/>
              <a:gd name="connsiteY1" fmla="*/ 48033 h 552769"/>
              <a:gd name="connsiteX2" fmla="*/ 659651 w 975833"/>
              <a:gd name="connsiteY2" fmla="*/ 155610 h 552769"/>
              <a:gd name="connsiteX3" fmla="*/ 673098 w 975833"/>
              <a:gd name="connsiteY3" fmla="*/ 209398 h 552769"/>
              <a:gd name="connsiteX4" fmla="*/ 968933 w 975833"/>
              <a:gd name="connsiteY4" fmla="*/ 195951 h 552769"/>
              <a:gd name="connsiteX5" fmla="*/ 874804 w 975833"/>
              <a:gd name="connsiteY5" fmla="*/ 330421 h 552769"/>
              <a:gd name="connsiteX6" fmla="*/ 794121 w 975833"/>
              <a:gd name="connsiteY6" fmla="*/ 491786 h 552769"/>
              <a:gd name="connsiteX7" fmla="*/ 377262 w 975833"/>
              <a:gd name="connsiteY7" fmla="*/ 552298 h 552769"/>
              <a:gd name="connsiteX8" fmla="*/ 390709 w 975833"/>
              <a:gd name="connsiteY8" fmla="*/ 464892 h 552769"/>
              <a:gd name="connsiteX9" fmla="*/ 155386 w 975833"/>
              <a:gd name="connsiteY9" fmla="*/ 384210 h 552769"/>
              <a:gd name="connsiteX10" fmla="*/ 182280 w 975833"/>
              <a:gd name="connsiteY10" fmla="*/ 195951 h 552769"/>
              <a:gd name="connsiteX11" fmla="*/ 745 w 975833"/>
              <a:gd name="connsiteY11" fmla="*/ 7692 h 552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75833" h="552769">
                <a:moveTo>
                  <a:pt x="745" y="7692"/>
                </a:moveTo>
                <a:cubicBezTo>
                  <a:pt x="-5979" y="-16961"/>
                  <a:pt x="32121" y="23380"/>
                  <a:pt x="141939" y="48033"/>
                </a:cubicBezTo>
                <a:cubicBezTo>
                  <a:pt x="251757" y="72686"/>
                  <a:pt x="571125" y="128716"/>
                  <a:pt x="659651" y="155610"/>
                </a:cubicBezTo>
                <a:cubicBezTo>
                  <a:pt x="748177" y="182504"/>
                  <a:pt x="621551" y="202675"/>
                  <a:pt x="673098" y="209398"/>
                </a:cubicBezTo>
                <a:cubicBezTo>
                  <a:pt x="724645" y="216121"/>
                  <a:pt x="935315" y="175781"/>
                  <a:pt x="968933" y="195951"/>
                </a:cubicBezTo>
                <a:cubicBezTo>
                  <a:pt x="1002551" y="216122"/>
                  <a:pt x="903939" y="281115"/>
                  <a:pt x="874804" y="330421"/>
                </a:cubicBezTo>
                <a:cubicBezTo>
                  <a:pt x="845669" y="379727"/>
                  <a:pt x="877045" y="454807"/>
                  <a:pt x="794121" y="491786"/>
                </a:cubicBezTo>
                <a:cubicBezTo>
                  <a:pt x="711197" y="528766"/>
                  <a:pt x="444497" y="556780"/>
                  <a:pt x="377262" y="552298"/>
                </a:cubicBezTo>
                <a:cubicBezTo>
                  <a:pt x="310027" y="547816"/>
                  <a:pt x="427688" y="492907"/>
                  <a:pt x="390709" y="464892"/>
                </a:cubicBezTo>
                <a:cubicBezTo>
                  <a:pt x="353730" y="436877"/>
                  <a:pt x="190124" y="429033"/>
                  <a:pt x="155386" y="384210"/>
                </a:cubicBezTo>
                <a:cubicBezTo>
                  <a:pt x="120648" y="339387"/>
                  <a:pt x="205812" y="254222"/>
                  <a:pt x="182280" y="195951"/>
                </a:cubicBezTo>
                <a:cubicBezTo>
                  <a:pt x="158748" y="137680"/>
                  <a:pt x="7469" y="32345"/>
                  <a:pt x="745" y="7692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4" name="フリーフォーム 1543">
            <a:extLst>
              <a:ext uri="{FF2B5EF4-FFF2-40B4-BE49-F238E27FC236}">
                <a16:creationId xmlns:a16="http://schemas.microsoft.com/office/drawing/2014/main" id="{811BA8E4-9BD3-A83A-8CAE-AC82E46A8842}"/>
              </a:ext>
            </a:extLst>
          </p:cNvPr>
          <p:cNvSpPr/>
          <p:nvPr/>
        </p:nvSpPr>
        <p:spPr>
          <a:xfrm>
            <a:off x="10573569" y="1797536"/>
            <a:ext cx="1925779" cy="211590"/>
          </a:xfrm>
          <a:custGeom>
            <a:avLst/>
            <a:gdLst>
              <a:gd name="connsiteX0" fmla="*/ 84599 w 1925779"/>
              <a:gd name="connsiteY0" fmla="*/ 178748 h 211590"/>
              <a:gd name="connsiteX1" fmla="*/ 138676 w 1925779"/>
              <a:gd name="connsiteY1" fmla="*/ 203329 h 211590"/>
              <a:gd name="connsiteX2" fmla="*/ 1441450 w 1925779"/>
              <a:gd name="connsiteY2" fmla="*/ 41096 h 211590"/>
              <a:gd name="connsiteX3" fmla="*/ 1677425 w 1925779"/>
              <a:gd name="connsiteY3" fmla="*/ 21432 h 211590"/>
              <a:gd name="connsiteX4" fmla="*/ 1913399 w 1925779"/>
              <a:gd name="connsiteY4" fmla="*/ 6683 h 211590"/>
              <a:gd name="connsiteX5" fmla="*/ 1274302 w 1925779"/>
              <a:gd name="connsiteY5" fmla="*/ 1767 h 211590"/>
              <a:gd name="connsiteX6" fmla="*/ 453308 w 1925779"/>
              <a:gd name="connsiteY6" fmla="*/ 36180 h 211590"/>
              <a:gd name="connsiteX7" fmla="*/ 556547 w 1925779"/>
              <a:gd name="connsiteY7" fmla="*/ 100090 h 211590"/>
              <a:gd name="connsiteX8" fmla="*/ 84599 w 1925779"/>
              <a:gd name="connsiteY8" fmla="*/ 178748 h 211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5779" h="211590">
                <a:moveTo>
                  <a:pt x="84599" y="178748"/>
                </a:moveTo>
                <a:cubicBezTo>
                  <a:pt x="14954" y="195954"/>
                  <a:pt x="-87466" y="226271"/>
                  <a:pt x="138676" y="203329"/>
                </a:cubicBezTo>
                <a:cubicBezTo>
                  <a:pt x="364818" y="180387"/>
                  <a:pt x="1184992" y="71412"/>
                  <a:pt x="1441450" y="41096"/>
                </a:cubicBezTo>
                <a:cubicBezTo>
                  <a:pt x="1697908" y="10780"/>
                  <a:pt x="1598767" y="27167"/>
                  <a:pt x="1677425" y="21432"/>
                </a:cubicBezTo>
                <a:cubicBezTo>
                  <a:pt x="1756083" y="15697"/>
                  <a:pt x="1980586" y="9960"/>
                  <a:pt x="1913399" y="6683"/>
                </a:cubicBezTo>
                <a:cubicBezTo>
                  <a:pt x="1846212" y="3405"/>
                  <a:pt x="1517650" y="-3149"/>
                  <a:pt x="1274302" y="1767"/>
                </a:cubicBezTo>
                <a:cubicBezTo>
                  <a:pt x="1030954" y="6683"/>
                  <a:pt x="572934" y="19793"/>
                  <a:pt x="453308" y="36180"/>
                </a:cubicBezTo>
                <a:cubicBezTo>
                  <a:pt x="333682" y="52567"/>
                  <a:pt x="616360" y="75509"/>
                  <a:pt x="556547" y="100090"/>
                </a:cubicBezTo>
                <a:cubicBezTo>
                  <a:pt x="496734" y="124671"/>
                  <a:pt x="154244" y="161542"/>
                  <a:pt x="84599" y="178748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5" name="フリーフォーム 1544">
            <a:extLst>
              <a:ext uri="{FF2B5EF4-FFF2-40B4-BE49-F238E27FC236}">
                <a16:creationId xmlns:a16="http://schemas.microsoft.com/office/drawing/2014/main" id="{27133A0E-88EB-32C9-57EE-9C9EC5A2D998}"/>
              </a:ext>
            </a:extLst>
          </p:cNvPr>
          <p:cNvSpPr/>
          <p:nvPr/>
        </p:nvSpPr>
        <p:spPr>
          <a:xfrm>
            <a:off x="10608683" y="2266245"/>
            <a:ext cx="777118" cy="513264"/>
          </a:xfrm>
          <a:custGeom>
            <a:avLst/>
            <a:gdLst>
              <a:gd name="connsiteX0" fmla="*/ 310040 w 777118"/>
              <a:gd name="connsiteY0" fmla="*/ 90 h 513264"/>
              <a:gd name="connsiteX1" fmla="*/ 757407 w 777118"/>
              <a:gd name="connsiteY1" fmla="*/ 181987 h 513264"/>
              <a:gd name="connsiteX2" fmla="*/ 668917 w 777118"/>
              <a:gd name="connsiteY2" fmla="*/ 295058 h 513264"/>
              <a:gd name="connsiteX3" fmla="*/ 772156 w 777118"/>
              <a:gd name="connsiteY3" fmla="*/ 467123 h 513264"/>
              <a:gd name="connsiteX4" fmla="*/ 477188 w 777118"/>
              <a:gd name="connsiteY4" fmla="*/ 299974 h 513264"/>
              <a:gd name="connsiteX5" fmla="*/ 167472 w 777118"/>
              <a:gd name="connsiteY5" fmla="*/ 378632 h 513264"/>
              <a:gd name="connsiteX6" fmla="*/ 323 w 777118"/>
              <a:gd name="connsiteY6" fmla="*/ 511368 h 513264"/>
              <a:gd name="connsiteX7" fmla="*/ 206801 w 777118"/>
              <a:gd name="connsiteY7" fmla="*/ 270478 h 513264"/>
              <a:gd name="connsiteX8" fmla="*/ 654169 w 777118"/>
              <a:gd name="connsiteY8" fmla="*/ 275394 h 513264"/>
              <a:gd name="connsiteX9" fmla="*/ 605007 w 777118"/>
              <a:gd name="connsiteY9" fmla="*/ 206568 h 513264"/>
              <a:gd name="connsiteX10" fmla="*/ 310040 w 777118"/>
              <a:gd name="connsiteY10" fmla="*/ 90 h 51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7118" h="513264">
                <a:moveTo>
                  <a:pt x="310040" y="90"/>
                </a:moveTo>
                <a:cubicBezTo>
                  <a:pt x="335440" y="-4007"/>
                  <a:pt x="697594" y="132826"/>
                  <a:pt x="757407" y="181987"/>
                </a:cubicBezTo>
                <a:cubicBezTo>
                  <a:pt x="817220" y="231148"/>
                  <a:pt x="666459" y="247535"/>
                  <a:pt x="668917" y="295058"/>
                </a:cubicBezTo>
                <a:cubicBezTo>
                  <a:pt x="671375" y="342581"/>
                  <a:pt x="804111" y="466304"/>
                  <a:pt x="772156" y="467123"/>
                </a:cubicBezTo>
                <a:cubicBezTo>
                  <a:pt x="740201" y="467942"/>
                  <a:pt x="577969" y="314722"/>
                  <a:pt x="477188" y="299974"/>
                </a:cubicBezTo>
                <a:cubicBezTo>
                  <a:pt x="376407" y="285226"/>
                  <a:pt x="246949" y="343400"/>
                  <a:pt x="167472" y="378632"/>
                </a:cubicBezTo>
                <a:cubicBezTo>
                  <a:pt x="87995" y="413864"/>
                  <a:pt x="-6232" y="529394"/>
                  <a:pt x="323" y="511368"/>
                </a:cubicBezTo>
                <a:cubicBezTo>
                  <a:pt x="6878" y="493342"/>
                  <a:pt x="97827" y="309807"/>
                  <a:pt x="206801" y="270478"/>
                </a:cubicBezTo>
                <a:cubicBezTo>
                  <a:pt x="315775" y="231149"/>
                  <a:pt x="587801" y="286046"/>
                  <a:pt x="654169" y="275394"/>
                </a:cubicBezTo>
                <a:cubicBezTo>
                  <a:pt x="720537" y="264742"/>
                  <a:pt x="657446" y="249994"/>
                  <a:pt x="605007" y="206568"/>
                </a:cubicBezTo>
                <a:cubicBezTo>
                  <a:pt x="552568" y="163142"/>
                  <a:pt x="284640" y="4187"/>
                  <a:pt x="310040" y="90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6" name="フリーフォーム 1545">
            <a:extLst>
              <a:ext uri="{FF2B5EF4-FFF2-40B4-BE49-F238E27FC236}">
                <a16:creationId xmlns:a16="http://schemas.microsoft.com/office/drawing/2014/main" id="{5D577C3E-0AC1-134F-41FD-845DB7B9D0C3}"/>
              </a:ext>
            </a:extLst>
          </p:cNvPr>
          <p:cNvSpPr/>
          <p:nvPr/>
        </p:nvSpPr>
        <p:spPr>
          <a:xfrm>
            <a:off x="10190230" y="2840771"/>
            <a:ext cx="1287111" cy="217715"/>
          </a:xfrm>
          <a:custGeom>
            <a:avLst/>
            <a:gdLst>
              <a:gd name="connsiteX0" fmla="*/ 20570 w 1287111"/>
              <a:gd name="connsiteY0" fmla="*/ 113823 h 217715"/>
              <a:gd name="connsiteX1" fmla="*/ 664583 w 1287111"/>
              <a:gd name="connsiteY1" fmla="*/ 752 h 217715"/>
              <a:gd name="connsiteX2" fmla="*/ 1185693 w 1287111"/>
              <a:gd name="connsiteY2" fmla="*/ 177732 h 217715"/>
              <a:gd name="connsiteX3" fmla="*/ 1259435 w 1287111"/>
              <a:gd name="connsiteY3" fmla="*/ 217061 h 217715"/>
              <a:gd name="connsiteX4" fmla="*/ 851396 w 1287111"/>
              <a:gd name="connsiteY4" fmla="*/ 202313 h 217715"/>
              <a:gd name="connsiteX5" fmla="*/ 408944 w 1287111"/>
              <a:gd name="connsiteY5" fmla="*/ 202313 h 217715"/>
              <a:gd name="connsiteX6" fmla="*/ 177886 w 1287111"/>
              <a:gd name="connsiteY6" fmla="*/ 108906 h 217715"/>
              <a:gd name="connsiteX7" fmla="*/ 20570 w 1287111"/>
              <a:gd name="connsiteY7" fmla="*/ 113823 h 2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7111" h="217715">
                <a:moveTo>
                  <a:pt x="20570" y="113823"/>
                </a:moveTo>
                <a:cubicBezTo>
                  <a:pt x="101686" y="95797"/>
                  <a:pt x="470396" y="-9900"/>
                  <a:pt x="664583" y="752"/>
                </a:cubicBezTo>
                <a:cubicBezTo>
                  <a:pt x="858770" y="11403"/>
                  <a:pt x="1086551" y="141680"/>
                  <a:pt x="1185693" y="177732"/>
                </a:cubicBezTo>
                <a:cubicBezTo>
                  <a:pt x="1284835" y="213784"/>
                  <a:pt x="1315151" y="212964"/>
                  <a:pt x="1259435" y="217061"/>
                </a:cubicBezTo>
                <a:cubicBezTo>
                  <a:pt x="1203719" y="221158"/>
                  <a:pt x="993145" y="204771"/>
                  <a:pt x="851396" y="202313"/>
                </a:cubicBezTo>
                <a:cubicBezTo>
                  <a:pt x="709648" y="199855"/>
                  <a:pt x="521196" y="217881"/>
                  <a:pt x="408944" y="202313"/>
                </a:cubicBezTo>
                <a:cubicBezTo>
                  <a:pt x="296692" y="186745"/>
                  <a:pt x="235241" y="122835"/>
                  <a:pt x="177886" y="108906"/>
                </a:cubicBezTo>
                <a:cubicBezTo>
                  <a:pt x="120531" y="94977"/>
                  <a:pt x="-60546" y="131849"/>
                  <a:pt x="20570" y="113823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7" name="フリーフォーム 1546">
            <a:extLst>
              <a:ext uri="{FF2B5EF4-FFF2-40B4-BE49-F238E27FC236}">
                <a16:creationId xmlns:a16="http://schemas.microsoft.com/office/drawing/2014/main" id="{BD6674F3-1D94-BC71-F842-E54609EC3D5A}"/>
              </a:ext>
            </a:extLst>
          </p:cNvPr>
          <p:cNvSpPr/>
          <p:nvPr/>
        </p:nvSpPr>
        <p:spPr>
          <a:xfrm>
            <a:off x="9906000" y="1927348"/>
            <a:ext cx="1308958" cy="589710"/>
          </a:xfrm>
          <a:custGeom>
            <a:avLst/>
            <a:gdLst>
              <a:gd name="connsiteX0" fmla="*/ 0 w 1308958"/>
              <a:gd name="connsiteY0" fmla="*/ 589710 h 589710"/>
              <a:gd name="connsiteX1" fmla="*/ 668594 w 1308958"/>
              <a:gd name="connsiteY1" fmla="*/ 383233 h 589710"/>
              <a:gd name="connsiteX2" fmla="*/ 1302774 w 1308958"/>
              <a:gd name="connsiteY2" fmla="*/ 427478 h 589710"/>
              <a:gd name="connsiteX3" fmla="*/ 997974 w 1308958"/>
              <a:gd name="connsiteY3" fmla="*/ 324239 h 589710"/>
              <a:gd name="connsiteX4" fmla="*/ 1111045 w 1308958"/>
              <a:gd name="connsiteY4" fmla="*/ 14523 h 589710"/>
              <a:gd name="connsiteX5" fmla="*/ 1027471 w 1308958"/>
              <a:gd name="connsiteY5" fmla="*/ 73517 h 589710"/>
              <a:gd name="connsiteX6" fmla="*/ 619432 w 1308958"/>
              <a:gd name="connsiteY6" fmla="*/ 275078 h 589710"/>
              <a:gd name="connsiteX7" fmla="*/ 221226 w 1308958"/>
              <a:gd name="connsiteY7" fmla="*/ 412729 h 589710"/>
              <a:gd name="connsiteX8" fmla="*/ 378542 w 1308958"/>
              <a:gd name="connsiteY8" fmla="*/ 299658 h 589710"/>
              <a:gd name="connsiteX9" fmla="*/ 0 w 1308958"/>
              <a:gd name="connsiteY9" fmla="*/ 589710 h 589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08958" h="589710">
                <a:moveTo>
                  <a:pt x="0" y="589710"/>
                </a:moveTo>
                <a:cubicBezTo>
                  <a:pt x="225732" y="499991"/>
                  <a:pt x="451465" y="410272"/>
                  <a:pt x="668594" y="383233"/>
                </a:cubicBezTo>
                <a:cubicBezTo>
                  <a:pt x="885723" y="356194"/>
                  <a:pt x="1247877" y="437310"/>
                  <a:pt x="1302774" y="427478"/>
                </a:cubicBezTo>
                <a:cubicBezTo>
                  <a:pt x="1357671" y="417646"/>
                  <a:pt x="1029929" y="393065"/>
                  <a:pt x="997974" y="324239"/>
                </a:cubicBezTo>
                <a:cubicBezTo>
                  <a:pt x="966019" y="255413"/>
                  <a:pt x="1106129" y="56310"/>
                  <a:pt x="1111045" y="14523"/>
                </a:cubicBezTo>
                <a:cubicBezTo>
                  <a:pt x="1115961" y="-27264"/>
                  <a:pt x="1109407" y="30091"/>
                  <a:pt x="1027471" y="73517"/>
                </a:cubicBezTo>
                <a:cubicBezTo>
                  <a:pt x="945536" y="116943"/>
                  <a:pt x="753806" y="218543"/>
                  <a:pt x="619432" y="275078"/>
                </a:cubicBezTo>
                <a:cubicBezTo>
                  <a:pt x="485058" y="331613"/>
                  <a:pt x="261374" y="408632"/>
                  <a:pt x="221226" y="412729"/>
                </a:cubicBezTo>
                <a:cubicBezTo>
                  <a:pt x="181078" y="416826"/>
                  <a:pt x="378542" y="299658"/>
                  <a:pt x="378542" y="299658"/>
                </a:cubicBezTo>
                <a:lnTo>
                  <a:pt x="0" y="589710"/>
                </a:ln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8" name="フリーフォーム 1547">
            <a:extLst>
              <a:ext uri="{FF2B5EF4-FFF2-40B4-BE49-F238E27FC236}">
                <a16:creationId xmlns:a16="http://schemas.microsoft.com/office/drawing/2014/main" id="{D9AF6BA6-0302-985D-8238-E8E07DB11DAE}"/>
              </a:ext>
            </a:extLst>
          </p:cNvPr>
          <p:cNvSpPr/>
          <p:nvPr/>
        </p:nvSpPr>
        <p:spPr>
          <a:xfrm>
            <a:off x="10964683" y="1823865"/>
            <a:ext cx="1582875" cy="441398"/>
          </a:xfrm>
          <a:custGeom>
            <a:avLst/>
            <a:gdLst>
              <a:gd name="connsiteX0" fmla="*/ 3201 w 1582875"/>
              <a:gd name="connsiteY0" fmla="*/ 432638 h 441398"/>
              <a:gd name="connsiteX1" fmla="*/ 725872 w 1582875"/>
              <a:gd name="connsiteY1" fmla="*/ 103258 h 441398"/>
              <a:gd name="connsiteX2" fmla="*/ 676711 w 1582875"/>
              <a:gd name="connsiteY2" fmla="*/ 152419 h 441398"/>
              <a:gd name="connsiteX3" fmla="*/ 1089665 w 1582875"/>
              <a:gd name="connsiteY3" fmla="*/ 103258 h 441398"/>
              <a:gd name="connsiteX4" fmla="*/ 1246982 w 1582875"/>
              <a:gd name="connsiteY4" fmla="*/ 14767 h 441398"/>
              <a:gd name="connsiteX5" fmla="*/ 1522285 w 1582875"/>
              <a:gd name="connsiteY5" fmla="*/ 9851 h 441398"/>
              <a:gd name="connsiteX6" fmla="*/ 1546865 w 1582875"/>
              <a:gd name="connsiteY6" fmla="*/ 113090 h 441398"/>
              <a:gd name="connsiteX7" fmla="*/ 1104414 w 1582875"/>
              <a:gd name="connsiteY7" fmla="*/ 186832 h 441398"/>
              <a:gd name="connsiteX8" fmla="*/ 745536 w 1582875"/>
              <a:gd name="connsiteY8" fmla="*/ 201580 h 441398"/>
              <a:gd name="connsiteX9" fmla="*/ 484982 w 1582875"/>
              <a:gd name="connsiteY9" fmla="*/ 329400 h 441398"/>
              <a:gd name="connsiteX10" fmla="*/ 460401 w 1582875"/>
              <a:gd name="connsiteY10" fmla="*/ 344148 h 441398"/>
              <a:gd name="connsiteX11" fmla="*/ 3201 w 1582875"/>
              <a:gd name="connsiteY11" fmla="*/ 432638 h 441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82875" h="441398">
                <a:moveTo>
                  <a:pt x="3201" y="432638"/>
                </a:moveTo>
                <a:cubicBezTo>
                  <a:pt x="47446" y="392490"/>
                  <a:pt x="613620" y="149961"/>
                  <a:pt x="725872" y="103258"/>
                </a:cubicBezTo>
                <a:cubicBezTo>
                  <a:pt x="838124" y="56555"/>
                  <a:pt x="616079" y="152419"/>
                  <a:pt x="676711" y="152419"/>
                </a:cubicBezTo>
                <a:cubicBezTo>
                  <a:pt x="737343" y="152419"/>
                  <a:pt x="994620" y="126200"/>
                  <a:pt x="1089665" y="103258"/>
                </a:cubicBezTo>
                <a:cubicBezTo>
                  <a:pt x="1184710" y="80316"/>
                  <a:pt x="1174879" y="30335"/>
                  <a:pt x="1246982" y="14767"/>
                </a:cubicBezTo>
                <a:cubicBezTo>
                  <a:pt x="1319085" y="-801"/>
                  <a:pt x="1472305" y="-6536"/>
                  <a:pt x="1522285" y="9851"/>
                </a:cubicBezTo>
                <a:cubicBezTo>
                  <a:pt x="1572266" y="26238"/>
                  <a:pt x="1616510" y="83593"/>
                  <a:pt x="1546865" y="113090"/>
                </a:cubicBezTo>
                <a:cubicBezTo>
                  <a:pt x="1477220" y="142587"/>
                  <a:pt x="1237969" y="172084"/>
                  <a:pt x="1104414" y="186832"/>
                </a:cubicBezTo>
                <a:cubicBezTo>
                  <a:pt x="970859" y="201580"/>
                  <a:pt x="848775" y="177819"/>
                  <a:pt x="745536" y="201580"/>
                </a:cubicBezTo>
                <a:cubicBezTo>
                  <a:pt x="642297" y="225341"/>
                  <a:pt x="532505" y="305639"/>
                  <a:pt x="484982" y="329400"/>
                </a:cubicBezTo>
                <a:cubicBezTo>
                  <a:pt x="437460" y="353161"/>
                  <a:pt x="534143" y="325303"/>
                  <a:pt x="460401" y="344148"/>
                </a:cubicBezTo>
                <a:cubicBezTo>
                  <a:pt x="386659" y="362993"/>
                  <a:pt x="-41044" y="472786"/>
                  <a:pt x="3201" y="432638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9" name="フリーフォーム 1548">
            <a:extLst>
              <a:ext uri="{FF2B5EF4-FFF2-40B4-BE49-F238E27FC236}">
                <a16:creationId xmlns:a16="http://schemas.microsoft.com/office/drawing/2014/main" id="{153BFAB8-559A-7DE6-52B0-7D205E65BF24}"/>
              </a:ext>
            </a:extLst>
          </p:cNvPr>
          <p:cNvSpPr/>
          <p:nvPr/>
        </p:nvSpPr>
        <p:spPr>
          <a:xfrm>
            <a:off x="11289945" y="1936130"/>
            <a:ext cx="475429" cy="915232"/>
          </a:xfrm>
          <a:custGeom>
            <a:avLst/>
            <a:gdLst>
              <a:gd name="connsiteX0" fmla="*/ 115474 w 475429"/>
              <a:gd name="connsiteY0" fmla="*/ 5741 h 915232"/>
              <a:gd name="connsiteX1" fmla="*/ 179384 w 475429"/>
              <a:gd name="connsiteY1" fmla="*/ 133560 h 915232"/>
              <a:gd name="connsiteX2" fmla="*/ 469436 w 475429"/>
              <a:gd name="connsiteY2" fmla="*/ 580928 h 915232"/>
              <a:gd name="connsiteX3" fmla="*/ 356365 w 475429"/>
              <a:gd name="connsiteY3" fmla="*/ 679251 h 915232"/>
              <a:gd name="connsiteX4" fmla="*/ 130223 w 475429"/>
              <a:gd name="connsiteY4" fmla="*/ 566180 h 915232"/>
              <a:gd name="connsiteX5" fmla="*/ 76145 w 475429"/>
              <a:gd name="connsiteY5" fmla="*/ 915225 h 915232"/>
              <a:gd name="connsiteX6" fmla="*/ 12236 w 475429"/>
              <a:gd name="connsiteY6" fmla="*/ 576012 h 915232"/>
              <a:gd name="connsiteX7" fmla="*/ 341616 w 475429"/>
              <a:gd name="connsiteY7" fmla="*/ 512102 h 915232"/>
              <a:gd name="connsiteX8" fmla="*/ 223629 w 475429"/>
              <a:gd name="connsiteY8" fmla="*/ 281044 h 915232"/>
              <a:gd name="connsiteX9" fmla="*/ 115474 w 475429"/>
              <a:gd name="connsiteY9" fmla="*/ 5741 h 915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5429" h="915232">
                <a:moveTo>
                  <a:pt x="115474" y="5741"/>
                </a:moveTo>
                <a:cubicBezTo>
                  <a:pt x="108100" y="-18840"/>
                  <a:pt x="120390" y="37696"/>
                  <a:pt x="179384" y="133560"/>
                </a:cubicBezTo>
                <a:cubicBezTo>
                  <a:pt x="238378" y="229424"/>
                  <a:pt x="439939" y="489980"/>
                  <a:pt x="469436" y="580928"/>
                </a:cubicBezTo>
                <a:cubicBezTo>
                  <a:pt x="498933" y="671876"/>
                  <a:pt x="412900" y="681709"/>
                  <a:pt x="356365" y="679251"/>
                </a:cubicBezTo>
                <a:cubicBezTo>
                  <a:pt x="299830" y="676793"/>
                  <a:pt x="176926" y="526851"/>
                  <a:pt x="130223" y="566180"/>
                </a:cubicBezTo>
                <a:cubicBezTo>
                  <a:pt x="83520" y="605509"/>
                  <a:pt x="95809" y="913586"/>
                  <a:pt x="76145" y="915225"/>
                </a:cubicBezTo>
                <a:cubicBezTo>
                  <a:pt x="56481" y="916864"/>
                  <a:pt x="-32009" y="643199"/>
                  <a:pt x="12236" y="576012"/>
                </a:cubicBezTo>
                <a:cubicBezTo>
                  <a:pt x="56481" y="508825"/>
                  <a:pt x="306384" y="561263"/>
                  <a:pt x="341616" y="512102"/>
                </a:cubicBezTo>
                <a:cubicBezTo>
                  <a:pt x="376848" y="462941"/>
                  <a:pt x="257222" y="359702"/>
                  <a:pt x="223629" y="281044"/>
                </a:cubicBezTo>
                <a:cubicBezTo>
                  <a:pt x="190036" y="202386"/>
                  <a:pt x="122848" y="30322"/>
                  <a:pt x="115474" y="5741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0" name="フリーフォーム 1549">
            <a:extLst>
              <a:ext uri="{FF2B5EF4-FFF2-40B4-BE49-F238E27FC236}">
                <a16:creationId xmlns:a16="http://schemas.microsoft.com/office/drawing/2014/main" id="{2EEB8703-0CC0-1F74-EECD-2619F056BB08}"/>
              </a:ext>
            </a:extLst>
          </p:cNvPr>
          <p:cNvSpPr/>
          <p:nvPr/>
        </p:nvSpPr>
        <p:spPr>
          <a:xfrm>
            <a:off x="10048706" y="2521618"/>
            <a:ext cx="826172" cy="325006"/>
          </a:xfrm>
          <a:custGeom>
            <a:avLst/>
            <a:gdLst>
              <a:gd name="connsiteX0" fmla="*/ 19526 w 826172"/>
              <a:gd name="connsiteY0" fmla="*/ 319905 h 325006"/>
              <a:gd name="connsiteX1" fmla="*/ 393152 w 826172"/>
              <a:gd name="connsiteY1" fmla="*/ 241247 h 325006"/>
              <a:gd name="connsiteX2" fmla="*/ 825771 w 826172"/>
              <a:gd name="connsiteY2" fmla="*/ 167505 h 325006"/>
              <a:gd name="connsiteX3" fmla="*/ 314494 w 826172"/>
              <a:gd name="connsiteY3" fmla="*/ 356 h 325006"/>
              <a:gd name="connsiteX4" fmla="*/ 402984 w 826172"/>
              <a:gd name="connsiteY4" fmla="*/ 216666 h 325006"/>
              <a:gd name="connsiteX5" fmla="*/ 88352 w 826172"/>
              <a:gd name="connsiteY5" fmla="*/ 305156 h 325006"/>
              <a:gd name="connsiteX6" fmla="*/ 19526 w 826172"/>
              <a:gd name="connsiteY6" fmla="*/ 319905 h 325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6172" h="325006">
                <a:moveTo>
                  <a:pt x="19526" y="319905"/>
                </a:moveTo>
                <a:cubicBezTo>
                  <a:pt x="70326" y="309253"/>
                  <a:pt x="258778" y="266647"/>
                  <a:pt x="393152" y="241247"/>
                </a:cubicBezTo>
                <a:cubicBezTo>
                  <a:pt x="527526" y="215847"/>
                  <a:pt x="838881" y="207653"/>
                  <a:pt x="825771" y="167505"/>
                </a:cubicBezTo>
                <a:cubicBezTo>
                  <a:pt x="812661" y="127356"/>
                  <a:pt x="384958" y="-7837"/>
                  <a:pt x="314494" y="356"/>
                </a:cubicBezTo>
                <a:cubicBezTo>
                  <a:pt x="244030" y="8549"/>
                  <a:pt x="440674" y="165866"/>
                  <a:pt x="402984" y="216666"/>
                </a:cubicBezTo>
                <a:cubicBezTo>
                  <a:pt x="365294" y="267466"/>
                  <a:pt x="150623" y="286311"/>
                  <a:pt x="88352" y="305156"/>
                </a:cubicBezTo>
                <a:cubicBezTo>
                  <a:pt x="26081" y="324001"/>
                  <a:pt x="-31274" y="330557"/>
                  <a:pt x="19526" y="319905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1" name="フリーフォーム 1550">
            <a:extLst>
              <a:ext uri="{FF2B5EF4-FFF2-40B4-BE49-F238E27FC236}">
                <a16:creationId xmlns:a16="http://schemas.microsoft.com/office/drawing/2014/main" id="{B2A661C3-C413-BB9F-BA9F-511A82F1A5B1}"/>
              </a:ext>
            </a:extLst>
          </p:cNvPr>
          <p:cNvSpPr/>
          <p:nvPr/>
        </p:nvSpPr>
        <p:spPr>
          <a:xfrm>
            <a:off x="9731635" y="2802014"/>
            <a:ext cx="1688521" cy="565875"/>
          </a:xfrm>
          <a:custGeom>
            <a:avLst/>
            <a:gdLst>
              <a:gd name="connsiteX0" fmla="*/ 2300 w 1688521"/>
              <a:gd name="connsiteY0" fmla="*/ 180 h 565875"/>
              <a:gd name="connsiteX1" fmla="*/ 803630 w 1688521"/>
              <a:gd name="connsiteY1" fmla="*/ 250902 h 565875"/>
              <a:gd name="connsiteX2" fmla="*/ 1673784 w 1688521"/>
              <a:gd name="connsiteY2" fmla="*/ 221405 h 565875"/>
              <a:gd name="connsiteX3" fmla="*/ 1329655 w 1688521"/>
              <a:gd name="connsiteY3" fmla="*/ 211573 h 565875"/>
              <a:gd name="connsiteX4" fmla="*/ 1049436 w 1688521"/>
              <a:gd name="connsiteY4" fmla="*/ 363973 h 565875"/>
              <a:gd name="connsiteX5" fmla="*/ 754468 w 1688521"/>
              <a:gd name="connsiteY5" fmla="*/ 363973 h 565875"/>
              <a:gd name="connsiteX6" fmla="*/ 1019939 w 1688521"/>
              <a:gd name="connsiteY6" fmla="*/ 368889 h 565875"/>
              <a:gd name="connsiteX7" fmla="*/ 661062 w 1688521"/>
              <a:gd name="connsiteY7" fmla="*/ 565534 h 565875"/>
              <a:gd name="connsiteX8" fmla="*/ 415255 w 1688521"/>
              <a:gd name="connsiteY8" fmla="*/ 314812 h 565875"/>
              <a:gd name="connsiteX9" fmla="*/ 326765 w 1688521"/>
              <a:gd name="connsiteY9" fmla="*/ 245986 h 565875"/>
              <a:gd name="connsiteX10" fmla="*/ 552907 w 1688521"/>
              <a:gd name="connsiteY10" fmla="*/ 295147 h 565875"/>
              <a:gd name="connsiteX11" fmla="*/ 2300 w 1688521"/>
              <a:gd name="connsiteY11" fmla="*/ 180 h 56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88521" h="565875">
                <a:moveTo>
                  <a:pt x="2300" y="180"/>
                </a:moveTo>
                <a:cubicBezTo>
                  <a:pt x="44087" y="-7194"/>
                  <a:pt x="525049" y="214031"/>
                  <a:pt x="803630" y="250902"/>
                </a:cubicBezTo>
                <a:cubicBezTo>
                  <a:pt x="1082211" y="287773"/>
                  <a:pt x="1586113" y="227960"/>
                  <a:pt x="1673784" y="221405"/>
                </a:cubicBezTo>
                <a:cubicBezTo>
                  <a:pt x="1761455" y="214850"/>
                  <a:pt x="1433713" y="187812"/>
                  <a:pt x="1329655" y="211573"/>
                </a:cubicBezTo>
                <a:cubicBezTo>
                  <a:pt x="1225597" y="235334"/>
                  <a:pt x="1145301" y="338573"/>
                  <a:pt x="1049436" y="363973"/>
                </a:cubicBezTo>
                <a:cubicBezTo>
                  <a:pt x="953572" y="389373"/>
                  <a:pt x="759384" y="363154"/>
                  <a:pt x="754468" y="363973"/>
                </a:cubicBezTo>
                <a:cubicBezTo>
                  <a:pt x="749552" y="364792"/>
                  <a:pt x="1035507" y="335296"/>
                  <a:pt x="1019939" y="368889"/>
                </a:cubicBezTo>
                <a:cubicBezTo>
                  <a:pt x="1004371" y="402482"/>
                  <a:pt x="761843" y="574547"/>
                  <a:pt x="661062" y="565534"/>
                </a:cubicBezTo>
                <a:cubicBezTo>
                  <a:pt x="560281" y="556521"/>
                  <a:pt x="470971" y="368070"/>
                  <a:pt x="415255" y="314812"/>
                </a:cubicBezTo>
                <a:cubicBezTo>
                  <a:pt x="359539" y="261554"/>
                  <a:pt x="303823" y="249264"/>
                  <a:pt x="326765" y="245986"/>
                </a:cubicBezTo>
                <a:cubicBezTo>
                  <a:pt x="349707" y="242709"/>
                  <a:pt x="604526" y="338573"/>
                  <a:pt x="552907" y="295147"/>
                </a:cubicBezTo>
                <a:cubicBezTo>
                  <a:pt x="501288" y="251721"/>
                  <a:pt x="-39487" y="7554"/>
                  <a:pt x="2300" y="180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2" name="フリーフォーム 1551">
            <a:extLst>
              <a:ext uri="{FF2B5EF4-FFF2-40B4-BE49-F238E27FC236}">
                <a16:creationId xmlns:a16="http://schemas.microsoft.com/office/drawing/2014/main" id="{9E2E94C9-1355-4634-7AE3-9F384D8E4D18}"/>
              </a:ext>
            </a:extLst>
          </p:cNvPr>
          <p:cNvSpPr/>
          <p:nvPr/>
        </p:nvSpPr>
        <p:spPr>
          <a:xfrm>
            <a:off x="9861059" y="2493206"/>
            <a:ext cx="1749081" cy="540936"/>
          </a:xfrm>
          <a:custGeom>
            <a:avLst/>
            <a:gdLst>
              <a:gd name="connsiteX0" fmla="*/ 20360 w 1749081"/>
              <a:gd name="connsiteY0" fmla="*/ 18936 h 540936"/>
              <a:gd name="connsiteX1" fmla="*/ 148180 w 1749081"/>
              <a:gd name="connsiteY1" fmla="*/ 28768 h 540936"/>
              <a:gd name="connsiteX2" fmla="*/ 595547 w 1749081"/>
              <a:gd name="connsiteY2" fmla="*/ 97594 h 540936"/>
              <a:gd name="connsiteX3" fmla="*/ 1008502 w 1749081"/>
              <a:gd name="connsiteY3" fmla="*/ 353233 h 540936"/>
              <a:gd name="connsiteX4" fmla="*/ 1185483 w 1749081"/>
              <a:gd name="connsiteY4" fmla="*/ 87762 h 540936"/>
              <a:gd name="connsiteX5" fmla="*/ 1465702 w 1749081"/>
              <a:gd name="connsiteY5" fmla="*/ 205749 h 540936"/>
              <a:gd name="connsiteX6" fmla="*/ 1745922 w 1749081"/>
              <a:gd name="connsiteY6" fmla="*/ 338484 h 540936"/>
              <a:gd name="connsiteX7" fmla="*/ 1273973 w 1749081"/>
              <a:gd name="connsiteY7" fmla="*/ 540046 h 540936"/>
              <a:gd name="connsiteX8" fmla="*/ 585715 w 1749081"/>
              <a:gd name="connsiteY8" fmla="*/ 417142 h 540936"/>
              <a:gd name="connsiteX9" fmla="*/ 128515 w 1749081"/>
              <a:gd name="connsiteY9" fmla="*/ 338484 h 540936"/>
              <a:gd name="connsiteX10" fmla="*/ 526722 w 1749081"/>
              <a:gd name="connsiteY10" fmla="*/ 279491 h 540936"/>
              <a:gd name="connsiteX11" fmla="*/ 20360 w 1749081"/>
              <a:gd name="connsiteY11" fmla="*/ 18936 h 54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49081" h="540936">
                <a:moveTo>
                  <a:pt x="20360" y="18936"/>
                </a:moveTo>
                <a:cubicBezTo>
                  <a:pt x="-42730" y="-22851"/>
                  <a:pt x="52316" y="15658"/>
                  <a:pt x="148180" y="28768"/>
                </a:cubicBezTo>
                <a:cubicBezTo>
                  <a:pt x="244044" y="41878"/>
                  <a:pt x="452160" y="43517"/>
                  <a:pt x="595547" y="97594"/>
                </a:cubicBezTo>
                <a:cubicBezTo>
                  <a:pt x="738934" y="151671"/>
                  <a:pt x="910179" y="354872"/>
                  <a:pt x="1008502" y="353233"/>
                </a:cubicBezTo>
                <a:cubicBezTo>
                  <a:pt x="1106825" y="351594"/>
                  <a:pt x="1109283" y="112343"/>
                  <a:pt x="1185483" y="87762"/>
                </a:cubicBezTo>
                <a:cubicBezTo>
                  <a:pt x="1261683" y="63181"/>
                  <a:pt x="1372296" y="163962"/>
                  <a:pt x="1465702" y="205749"/>
                </a:cubicBezTo>
                <a:cubicBezTo>
                  <a:pt x="1559109" y="247536"/>
                  <a:pt x="1777877" y="282768"/>
                  <a:pt x="1745922" y="338484"/>
                </a:cubicBezTo>
                <a:cubicBezTo>
                  <a:pt x="1713967" y="394200"/>
                  <a:pt x="1467341" y="526936"/>
                  <a:pt x="1273973" y="540046"/>
                </a:cubicBezTo>
                <a:cubicBezTo>
                  <a:pt x="1080605" y="553156"/>
                  <a:pt x="585715" y="417142"/>
                  <a:pt x="585715" y="417142"/>
                </a:cubicBezTo>
                <a:cubicBezTo>
                  <a:pt x="394805" y="383548"/>
                  <a:pt x="138347" y="361426"/>
                  <a:pt x="128515" y="338484"/>
                </a:cubicBezTo>
                <a:cubicBezTo>
                  <a:pt x="118683" y="315542"/>
                  <a:pt x="540651" y="331110"/>
                  <a:pt x="526722" y="279491"/>
                </a:cubicBezTo>
                <a:cubicBezTo>
                  <a:pt x="512793" y="227872"/>
                  <a:pt x="83450" y="60723"/>
                  <a:pt x="20360" y="18936"/>
                </a:cubicBezTo>
                <a:close/>
              </a:path>
            </a:pathLst>
          </a:cu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3" name="フリーフォーム 1552">
            <a:extLst>
              <a:ext uri="{FF2B5EF4-FFF2-40B4-BE49-F238E27FC236}">
                <a16:creationId xmlns:a16="http://schemas.microsoft.com/office/drawing/2014/main" id="{6FE28EA7-31DE-1D12-8A3C-4C5C2A3E82D8}"/>
              </a:ext>
            </a:extLst>
          </p:cNvPr>
          <p:cNvSpPr/>
          <p:nvPr/>
        </p:nvSpPr>
        <p:spPr>
          <a:xfrm>
            <a:off x="4517929" y="3822393"/>
            <a:ext cx="1145273" cy="1191485"/>
          </a:xfrm>
          <a:custGeom>
            <a:avLst/>
            <a:gdLst>
              <a:gd name="connsiteX0" fmla="*/ 43054 w 1145273"/>
              <a:gd name="connsiteY0" fmla="*/ 460 h 1191485"/>
              <a:gd name="connsiteX1" fmla="*/ 219324 w 1145273"/>
              <a:gd name="connsiteY1" fmla="*/ 121646 h 1191485"/>
              <a:gd name="connsiteX2" fmla="*/ 1001522 w 1145273"/>
              <a:gd name="connsiteY2" fmla="*/ 496219 h 1191485"/>
              <a:gd name="connsiteX3" fmla="*/ 968471 w 1145273"/>
              <a:gd name="connsiteY3" fmla="*/ 1190282 h 1191485"/>
              <a:gd name="connsiteX4" fmla="*/ 1144741 w 1145273"/>
              <a:gd name="connsiteY4" fmla="*/ 650455 h 1191485"/>
              <a:gd name="connsiteX5" fmla="*/ 902370 w 1145273"/>
              <a:gd name="connsiteY5" fmla="*/ 154696 h 1191485"/>
              <a:gd name="connsiteX6" fmla="*/ 43054 w 1145273"/>
              <a:gd name="connsiteY6" fmla="*/ 460 h 1191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5273" h="1191485">
                <a:moveTo>
                  <a:pt x="43054" y="460"/>
                </a:moveTo>
                <a:cubicBezTo>
                  <a:pt x="-70787" y="-5048"/>
                  <a:pt x="59579" y="39020"/>
                  <a:pt x="219324" y="121646"/>
                </a:cubicBezTo>
                <a:cubicBezTo>
                  <a:pt x="379069" y="204272"/>
                  <a:pt x="876664" y="318113"/>
                  <a:pt x="1001522" y="496219"/>
                </a:cubicBezTo>
                <a:cubicBezTo>
                  <a:pt x="1126380" y="674325"/>
                  <a:pt x="944601" y="1164576"/>
                  <a:pt x="968471" y="1190282"/>
                </a:cubicBezTo>
                <a:cubicBezTo>
                  <a:pt x="992341" y="1215988"/>
                  <a:pt x="1155758" y="823053"/>
                  <a:pt x="1144741" y="650455"/>
                </a:cubicBezTo>
                <a:cubicBezTo>
                  <a:pt x="1133724" y="477857"/>
                  <a:pt x="1087821" y="261192"/>
                  <a:pt x="902370" y="154696"/>
                </a:cubicBezTo>
                <a:cubicBezTo>
                  <a:pt x="716919" y="48200"/>
                  <a:pt x="156895" y="5968"/>
                  <a:pt x="43054" y="46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4" name="フリーフォーム 1553">
            <a:extLst>
              <a:ext uri="{FF2B5EF4-FFF2-40B4-BE49-F238E27FC236}">
                <a16:creationId xmlns:a16="http://schemas.microsoft.com/office/drawing/2014/main" id="{FACDD609-2684-6547-2867-B58A262916AE}"/>
              </a:ext>
            </a:extLst>
          </p:cNvPr>
          <p:cNvSpPr/>
          <p:nvPr/>
        </p:nvSpPr>
        <p:spPr>
          <a:xfrm>
            <a:off x="1489289" y="4603306"/>
            <a:ext cx="313411" cy="2399023"/>
          </a:xfrm>
          <a:custGeom>
            <a:avLst/>
            <a:gdLst>
              <a:gd name="connsiteX0" fmla="*/ 284427 w 313411"/>
              <a:gd name="connsiteY0" fmla="*/ 144964 h 2399023"/>
              <a:gd name="connsiteX1" fmla="*/ 284427 w 313411"/>
              <a:gd name="connsiteY1" fmla="*/ 277166 h 2399023"/>
              <a:gd name="connsiteX2" fmla="*/ 31039 w 313411"/>
              <a:gd name="connsiteY2" fmla="*/ 2381388 h 2399023"/>
              <a:gd name="connsiteX3" fmla="*/ 9005 w 313411"/>
              <a:gd name="connsiteY3" fmla="*/ 1290718 h 2399023"/>
              <a:gd name="connsiteX4" fmla="*/ 75106 w 313411"/>
              <a:gd name="connsiteY4" fmla="*/ 1400887 h 2399023"/>
              <a:gd name="connsiteX5" fmla="*/ 284427 w 313411"/>
              <a:gd name="connsiteY5" fmla="*/ 144964 h 2399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3411" h="2399023">
                <a:moveTo>
                  <a:pt x="284427" y="144964"/>
                </a:moveTo>
                <a:cubicBezTo>
                  <a:pt x="319314" y="-42323"/>
                  <a:pt x="326658" y="-95571"/>
                  <a:pt x="284427" y="277166"/>
                </a:cubicBezTo>
                <a:cubicBezTo>
                  <a:pt x="242196" y="649903"/>
                  <a:pt x="76943" y="2212463"/>
                  <a:pt x="31039" y="2381388"/>
                </a:cubicBezTo>
                <a:cubicBezTo>
                  <a:pt x="-14865" y="2550313"/>
                  <a:pt x="1661" y="1454135"/>
                  <a:pt x="9005" y="1290718"/>
                </a:cubicBezTo>
                <a:cubicBezTo>
                  <a:pt x="16349" y="1127301"/>
                  <a:pt x="29202" y="1599191"/>
                  <a:pt x="75106" y="1400887"/>
                </a:cubicBezTo>
                <a:cubicBezTo>
                  <a:pt x="121010" y="1202583"/>
                  <a:pt x="249540" y="332251"/>
                  <a:pt x="284427" y="14496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5" name="フリーフォーム 1554">
            <a:extLst>
              <a:ext uri="{FF2B5EF4-FFF2-40B4-BE49-F238E27FC236}">
                <a16:creationId xmlns:a16="http://schemas.microsoft.com/office/drawing/2014/main" id="{4ED50FF3-496D-FD02-0226-D88F6322268D}"/>
              </a:ext>
            </a:extLst>
          </p:cNvPr>
          <p:cNvSpPr/>
          <p:nvPr/>
        </p:nvSpPr>
        <p:spPr>
          <a:xfrm>
            <a:off x="401588" y="4699917"/>
            <a:ext cx="634236" cy="1050241"/>
          </a:xfrm>
          <a:custGeom>
            <a:avLst/>
            <a:gdLst>
              <a:gd name="connsiteX0" fmla="*/ 633998 w 634236"/>
              <a:gd name="connsiteY0" fmla="*/ 4285 h 1050241"/>
              <a:gd name="connsiteX1" fmla="*/ 6036 w 634236"/>
              <a:gd name="connsiteY1" fmla="*/ 1039871 h 1050241"/>
              <a:gd name="connsiteX2" fmla="*/ 303492 w 634236"/>
              <a:gd name="connsiteY2" fmla="*/ 544112 h 1050241"/>
              <a:gd name="connsiteX3" fmla="*/ 83154 w 634236"/>
              <a:gd name="connsiteY3" fmla="*/ 665297 h 1050241"/>
              <a:gd name="connsiteX4" fmla="*/ 633998 w 634236"/>
              <a:gd name="connsiteY4" fmla="*/ 4285 h 1050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4236" h="1050241">
                <a:moveTo>
                  <a:pt x="633998" y="4285"/>
                </a:moveTo>
                <a:cubicBezTo>
                  <a:pt x="621145" y="66714"/>
                  <a:pt x="61120" y="949900"/>
                  <a:pt x="6036" y="1039871"/>
                </a:cubicBezTo>
                <a:cubicBezTo>
                  <a:pt x="-49048" y="1129842"/>
                  <a:pt x="290639" y="606541"/>
                  <a:pt x="303492" y="544112"/>
                </a:cubicBezTo>
                <a:cubicBezTo>
                  <a:pt x="316345" y="481683"/>
                  <a:pt x="29906" y="749760"/>
                  <a:pt x="83154" y="665297"/>
                </a:cubicBezTo>
                <a:cubicBezTo>
                  <a:pt x="136402" y="580834"/>
                  <a:pt x="646851" y="-58144"/>
                  <a:pt x="633998" y="428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6" name="フリーフォーム 1555">
            <a:extLst>
              <a:ext uri="{FF2B5EF4-FFF2-40B4-BE49-F238E27FC236}">
                <a16:creationId xmlns:a16="http://schemas.microsoft.com/office/drawing/2014/main" id="{112C696A-898C-37E8-C733-309E6EBD017A}"/>
              </a:ext>
            </a:extLst>
          </p:cNvPr>
          <p:cNvSpPr/>
          <p:nvPr/>
        </p:nvSpPr>
        <p:spPr>
          <a:xfrm>
            <a:off x="5569921" y="4769927"/>
            <a:ext cx="456374" cy="3018054"/>
          </a:xfrm>
          <a:custGeom>
            <a:avLst/>
            <a:gdLst>
              <a:gd name="connsiteX0" fmla="*/ 456306 w 456374"/>
              <a:gd name="connsiteY0" fmla="*/ 377 h 3018054"/>
              <a:gd name="connsiteX1" fmla="*/ 26648 w 456374"/>
              <a:gd name="connsiteY1" fmla="*/ 980878 h 3018054"/>
              <a:gd name="connsiteX2" fmla="*/ 169867 w 456374"/>
              <a:gd name="connsiteY2" fmla="*/ 2369003 h 3018054"/>
              <a:gd name="connsiteX3" fmla="*/ 191901 w 456374"/>
              <a:gd name="connsiteY3" fmla="*/ 2457138 h 3018054"/>
              <a:gd name="connsiteX4" fmla="*/ 390204 w 456374"/>
              <a:gd name="connsiteY4" fmla="*/ 2985948 h 3018054"/>
              <a:gd name="connsiteX5" fmla="*/ 37665 w 456374"/>
              <a:gd name="connsiteY5" fmla="*/ 1399519 h 3018054"/>
              <a:gd name="connsiteX6" fmla="*/ 59698 w 456374"/>
              <a:gd name="connsiteY6" fmla="*/ 870709 h 3018054"/>
              <a:gd name="connsiteX7" fmla="*/ 456306 w 456374"/>
              <a:gd name="connsiteY7" fmla="*/ 377 h 3018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6374" h="3018054">
                <a:moveTo>
                  <a:pt x="456306" y="377"/>
                </a:moveTo>
                <a:cubicBezTo>
                  <a:pt x="450798" y="18738"/>
                  <a:pt x="74388" y="586107"/>
                  <a:pt x="26648" y="980878"/>
                </a:cubicBezTo>
                <a:cubicBezTo>
                  <a:pt x="-21092" y="1375649"/>
                  <a:pt x="142325" y="2122960"/>
                  <a:pt x="169867" y="2369003"/>
                </a:cubicBezTo>
                <a:cubicBezTo>
                  <a:pt x="197409" y="2615046"/>
                  <a:pt x="155178" y="2354314"/>
                  <a:pt x="191901" y="2457138"/>
                </a:cubicBezTo>
                <a:cubicBezTo>
                  <a:pt x="228624" y="2559962"/>
                  <a:pt x="415910" y="3162218"/>
                  <a:pt x="390204" y="2985948"/>
                </a:cubicBezTo>
                <a:cubicBezTo>
                  <a:pt x="364498" y="2809678"/>
                  <a:pt x="92749" y="1752059"/>
                  <a:pt x="37665" y="1399519"/>
                </a:cubicBezTo>
                <a:cubicBezTo>
                  <a:pt x="-17419" y="1046979"/>
                  <a:pt x="-13748" y="1102063"/>
                  <a:pt x="59698" y="870709"/>
                </a:cubicBezTo>
                <a:cubicBezTo>
                  <a:pt x="133144" y="639355"/>
                  <a:pt x="461814" y="-17984"/>
                  <a:pt x="456306" y="37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8" name="フリーフォーム 1557">
            <a:extLst>
              <a:ext uri="{FF2B5EF4-FFF2-40B4-BE49-F238E27FC236}">
                <a16:creationId xmlns:a16="http://schemas.microsoft.com/office/drawing/2014/main" id="{7911FF20-9601-F08D-5311-280AA79B30E9}"/>
              </a:ext>
            </a:extLst>
          </p:cNvPr>
          <p:cNvSpPr/>
          <p:nvPr/>
        </p:nvSpPr>
        <p:spPr>
          <a:xfrm>
            <a:off x="4897597" y="3129212"/>
            <a:ext cx="3491598" cy="1135251"/>
          </a:xfrm>
          <a:custGeom>
            <a:avLst/>
            <a:gdLst>
              <a:gd name="connsiteX0" fmla="*/ 159145 w 3491598"/>
              <a:gd name="connsiteY0" fmla="*/ 1068215 h 1135251"/>
              <a:gd name="connsiteX1" fmla="*/ 3398104 w 3491598"/>
              <a:gd name="connsiteY1" fmla="*/ 21612 h 1135251"/>
              <a:gd name="connsiteX2" fmla="*/ 2417603 w 3491598"/>
              <a:gd name="connsiteY2" fmla="*/ 418219 h 1135251"/>
              <a:gd name="connsiteX3" fmla="*/ 346432 w 3491598"/>
              <a:gd name="connsiteY3" fmla="*/ 1101265 h 1135251"/>
              <a:gd name="connsiteX4" fmla="*/ 478634 w 3491598"/>
              <a:gd name="connsiteY4" fmla="*/ 1035164 h 1135251"/>
              <a:gd name="connsiteX5" fmla="*/ 159145 w 3491598"/>
              <a:gd name="connsiteY5" fmla="*/ 1068215 h 1135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91598" h="1135251">
                <a:moveTo>
                  <a:pt x="159145" y="1068215"/>
                </a:moveTo>
                <a:cubicBezTo>
                  <a:pt x="645723" y="899290"/>
                  <a:pt x="3021694" y="129945"/>
                  <a:pt x="3398104" y="21612"/>
                </a:cubicBezTo>
                <a:cubicBezTo>
                  <a:pt x="3774514" y="-86721"/>
                  <a:pt x="2926215" y="238277"/>
                  <a:pt x="2417603" y="418219"/>
                </a:cubicBezTo>
                <a:cubicBezTo>
                  <a:pt x="1908991" y="598161"/>
                  <a:pt x="669593" y="998441"/>
                  <a:pt x="346432" y="1101265"/>
                </a:cubicBezTo>
                <a:cubicBezTo>
                  <a:pt x="23271" y="1204089"/>
                  <a:pt x="502504" y="1037000"/>
                  <a:pt x="478634" y="1035164"/>
                </a:cubicBezTo>
                <a:cubicBezTo>
                  <a:pt x="454764" y="1033328"/>
                  <a:pt x="-327433" y="1237140"/>
                  <a:pt x="159145" y="106821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9" name="フリーフォーム 1558">
            <a:extLst>
              <a:ext uri="{FF2B5EF4-FFF2-40B4-BE49-F238E27FC236}">
                <a16:creationId xmlns:a16="http://schemas.microsoft.com/office/drawing/2014/main" id="{0311BCDE-E3D7-E463-BFB5-0905998CAC71}"/>
              </a:ext>
            </a:extLst>
          </p:cNvPr>
          <p:cNvSpPr/>
          <p:nvPr/>
        </p:nvSpPr>
        <p:spPr>
          <a:xfrm>
            <a:off x="5290082" y="4248268"/>
            <a:ext cx="3393006" cy="1493366"/>
          </a:xfrm>
          <a:custGeom>
            <a:avLst/>
            <a:gdLst>
              <a:gd name="connsiteX0" fmla="*/ 86149 w 3393006"/>
              <a:gd name="connsiteY0" fmla="*/ 1414402 h 1493366"/>
              <a:gd name="connsiteX1" fmla="*/ 229369 w 3393006"/>
              <a:gd name="connsiteY1" fmla="*/ 1381351 h 1493366"/>
              <a:gd name="connsiteX2" fmla="*/ 1771730 w 3393006"/>
              <a:gd name="connsiteY2" fmla="*/ 290681 h 1493366"/>
              <a:gd name="connsiteX3" fmla="*/ 1518342 w 3393006"/>
              <a:gd name="connsiteY3" fmla="*/ 665255 h 1493366"/>
              <a:gd name="connsiteX4" fmla="*/ 3358159 w 3393006"/>
              <a:gd name="connsiteY4" fmla="*/ 4243 h 1493366"/>
              <a:gd name="connsiteX5" fmla="*/ 2642063 w 3393006"/>
              <a:gd name="connsiteY5" fmla="*/ 389833 h 1493366"/>
              <a:gd name="connsiteX6" fmla="*/ 1628511 w 3393006"/>
              <a:gd name="connsiteY6" fmla="*/ 555086 h 1493366"/>
              <a:gd name="connsiteX7" fmla="*/ 1000549 w 3393006"/>
              <a:gd name="connsiteY7" fmla="*/ 995761 h 1493366"/>
              <a:gd name="connsiteX8" fmla="*/ 86149 w 3393006"/>
              <a:gd name="connsiteY8" fmla="*/ 1414402 h 149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93006" h="1493366">
                <a:moveTo>
                  <a:pt x="86149" y="1414402"/>
                </a:moveTo>
                <a:cubicBezTo>
                  <a:pt x="-42381" y="1478667"/>
                  <a:pt x="-51561" y="1568638"/>
                  <a:pt x="229369" y="1381351"/>
                </a:cubicBezTo>
                <a:cubicBezTo>
                  <a:pt x="510299" y="1194064"/>
                  <a:pt x="1556901" y="410030"/>
                  <a:pt x="1771730" y="290681"/>
                </a:cubicBezTo>
                <a:cubicBezTo>
                  <a:pt x="1986559" y="171332"/>
                  <a:pt x="1253937" y="712995"/>
                  <a:pt x="1518342" y="665255"/>
                </a:cubicBezTo>
                <a:cubicBezTo>
                  <a:pt x="1782747" y="617515"/>
                  <a:pt x="3170872" y="50147"/>
                  <a:pt x="3358159" y="4243"/>
                </a:cubicBezTo>
                <a:cubicBezTo>
                  <a:pt x="3545446" y="-41661"/>
                  <a:pt x="2930338" y="298026"/>
                  <a:pt x="2642063" y="389833"/>
                </a:cubicBezTo>
                <a:cubicBezTo>
                  <a:pt x="2353788" y="481640"/>
                  <a:pt x="1902097" y="454098"/>
                  <a:pt x="1628511" y="555086"/>
                </a:cubicBezTo>
                <a:cubicBezTo>
                  <a:pt x="1354925" y="656074"/>
                  <a:pt x="1257609" y="847033"/>
                  <a:pt x="1000549" y="995761"/>
                </a:cubicBezTo>
                <a:cubicBezTo>
                  <a:pt x="743489" y="1144489"/>
                  <a:pt x="214679" y="1350137"/>
                  <a:pt x="86149" y="141440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0" name="フリーフォーム 1559">
            <a:extLst>
              <a:ext uri="{FF2B5EF4-FFF2-40B4-BE49-F238E27FC236}">
                <a16:creationId xmlns:a16="http://schemas.microsoft.com/office/drawing/2014/main" id="{E910D148-BDCE-7323-7853-C49007F55B12}"/>
              </a:ext>
            </a:extLst>
          </p:cNvPr>
          <p:cNvSpPr/>
          <p:nvPr/>
        </p:nvSpPr>
        <p:spPr>
          <a:xfrm>
            <a:off x="3194747" y="5518180"/>
            <a:ext cx="1071268" cy="2651704"/>
          </a:xfrm>
          <a:custGeom>
            <a:avLst/>
            <a:gdLst>
              <a:gd name="connsiteX0" fmla="*/ 145 w 1071268"/>
              <a:gd name="connsiteY0" fmla="*/ 1271 h 2651704"/>
              <a:gd name="connsiteX1" fmla="*/ 716241 w 1071268"/>
              <a:gd name="connsiteY1" fmla="*/ 1631767 h 2651704"/>
              <a:gd name="connsiteX2" fmla="*/ 650140 w 1071268"/>
              <a:gd name="connsiteY2" fmla="*/ 1587700 h 2651704"/>
              <a:gd name="connsiteX3" fmla="*/ 1068781 w 1071268"/>
              <a:gd name="connsiteY3" fmla="*/ 2645319 h 2651704"/>
              <a:gd name="connsiteX4" fmla="*/ 782342 w 1071268"/>
              <a:gd name="connsiteY4" fmla="*/ 1929222 h 2651704"/>
              <a:gd name="connsiteX5" fmla="*/ 145 w 1071268"/>
              <a:gd name="connsiteY5" fmla="*/ 1271 h 265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1268" h="2651704">
                <a:moveTo>
                  <a:pt x="145" y="1271"/>
                </a:moveTo>
                <a:cubicBezTo>
                  <a:pt x="-10872" y="-48305"/>
                  <a:pt x="607909" y="1367362"/>
                  <a:pt x="716241" y="1631767"/>
                </a:cubicBezTo>
                <a:cubicBezTo>
                  <a:pt x="824573" y="1896172"/>
                  <a:pt x="591383" y="1418775"/>
                  <a:pt x="650140" y="1587700"/>
                </a:cubicBezTo>
                <a:cubicBezTo>
                  <a:pt x="708897" y="1756625"/>
                  <a:pt x="1046747" y="2588399"/>
                  <a:pt x="1068781" y="2645319"/>
                </a:cubicBezTo>
                <a:cubicBezTo>
                  <a:pt x="1090815" y="2702239"/>
                  <a:pt x="964120" y="2371733"/>
                  <a:pt x="782342" y="1929222"/>
                </a:cubicBezTo>
                <a:cubicBezTo>
                  <a:pt x="600564" y="1486711"/>
                  <a:pt x="11162" y="50847"/>
                  <a:pt x="145" y="127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1" name="フリーフォーム 1560">
            <a:extLst>
              <a:ext uri="{FF2B5EF4-FFF2-40B4-BE49-F238E27FC236}">
                <a16:creationId xmlns:a16="http://schemas.microsoft.com/office/drawing/2014/main" id="{E932CC93-A941-9BC8-B4F4-4716BEAF5394}"/>
              </a:ext>
            </a:extLst>
          </p:cNvPr>
          <p:cNvSpPr/>
          <p:nvPr/>
        </p:nvSpPr>
        <p:spPr>
          <a:xfrm>
            <a:off x="5255046" y="6033494"/>
            <a:ext cx="452424" cy="2097212"/>
          </a:xfrm>
          <a:custGeom>
            <a:avLst/>
            <a:gdLst>
              <a:gd name="connsiteX0" fmla="*/ 77118 w 452424"/>
              <a:gd name="connsiteY0" fmla="*/ 14766 h 2097212"/>
              <a:gd name="connsiteX1" fmla="*/ 33050 w 452424"/>
              <a:gd name="connsiteY1" fmla="*/ 896116 h 2097212"/>
              <a:gd name="connsiteX2" fmla="*/ 440674 w 452424"/>
              <a:gd name="connsiteY2" fmla="*/ 1535094 h 2097212"/>
              <a:gd name="connsiteX3" fmla="*/ 198303 w 452424"/>
              <a:gd name="connsiteY3" fmla="*/ 1237639 h 2097212"/>
              <a:gd name="connsiteX4" fmla="*/ 451691 w 452424"/>
              <a:gd name="connsiteY4" fmla="*/ 2096954 h 2097212"/>
              <a:gd name="connsiteX5" fmla="*/ 99152 w 452424"/>
              <a:gd name="connsiteY5" fmla="*/ 1138487 h 2097212"/>
              <a:gd name="connsiteX6" fmla="*/ 0 w 452424"/>
              <a:gd name="connsiteY6" fmla="*/ 400357 h 2097212"/>
              <a:gd name="connsiteX7" fmla="*/ 77118 w 452424"/>
              <a:gd name="connsiteY7" fmla="*/ 14766 h 209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2424" h="2097212">
                <a:moveTo>
                  <a:pt x="77118" y="14766"/>
                </a:moveTo>
                <a:cubicBezTo>
                  <a:pt x="82626" y="97392"/>
                  <a:pt x="-27543" y="642728"/>
                  <a:pt x="33050" y="896116"/>
                </a:cubicBezTo>
                <a:cubicBezTo>
                  <a:pt x="93643" y="1149504"/>
                  <a:pt x="413132" y="1478173"/>
                  <a:pt x="440674" y="1535094"/>
                </a:cubicBezTo>
                <a:cubicBezTo>
                  <a:pt x="468216" y="1592015"/>
                  <a:pt x="196467" y="1143996"/>
                  <a:pt x="198303" y="1237639"/>
                </a:cubicBezTo>
                <a:cubicBezTo>
                  <a:pt x="200139" y="1331282"/>
                  <a:pt x="468216" y="2113479"/>
                  <a:pt x="451691" y="2096954"/>
                </a:cubicBezTo>
                <a:cubicBezTo>
                  <a:pt x="435166" y="2080429"/>
                  <a:pt x="174434" y="1421253"/>
                  <a:pt x="99152" y="1138487"/>
                </a:cubicBezTo>
                <a:cubicBezTo>
                  <a:pt x="23870" y="855721"/>
                  <a:pt x="0" y="585808"/>
                  <a:pt x="0" y="400357"/>
                </a:cubicBezTo>
                <a:cubicBezTo>
                  <a:pt x="0" y="214906"/>
                  <a:pt x="71610" y="-67860"/>
                  <a:pt x="77118" y="1476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2" name="フリーフォーム 1561">
            <a:extLst>
              <a:ext uri="{FF2B5EF4-FFF2-40B4-BE49-F238E27FC236}">
                <a16:creationId xmlns:a16="http://schemas.microsoft.com/office/drawing/2014/main" id="{FAC3DC9A-648B-ABF4-75C6-CEE1D287A7F0}"/>
              </a:ext>
            </a:extLst>
          </p:cNvPr>
          <p:cNvSpPr/>
          <p:nvPr/>
        </p:nvSpPr>
        <p:spPr>
          <a:xfrm>
            <a:off x="9064989" y="1970590"/>
            <a:ext cx="2031190" cy="1797486"/>
          </a:xfrm>
          <a:custGeom>
            <a:avLst/>
            <a:gdLst>
              <a:gd name="connsiteX0" fmla="*/ 387483 w 2031190"/>
              <a:gd name="connsiteY0" fmla="*/ 89564 h 1797486"/>
              <a:gd name="connsiteX1" fmla="*/ 387483 w 2031190"/>
              <a:gd name="connsiteY1" fmla="*/ 144649 h 1797486"/>
              <a:gd name="connsiteX2" fmla="*/ 123078 w 2031190"/>
              <a:gd name="connsiteY2" fmla="*/ 970914 h 1797486"/>
              <a:gd name="connsiteX3" fmla="*/ 530703 w 2031190"/>
              <a:gd name="connsiteY3" fmla="*/ 1753111 h 1797486"/>
              <a:gd name="connsiteX4" fmla="*/ 497652 w 2031190"/>
              <a:gd name="connsiteY4" fmla="*/ 1698027 h 1797486"/>
              <a:gd name="connsiteX5" fmla="*/ 2028997 w 2031190"/>
              <a:gd name="connsiteY5" fmla="*/ 1797179 h 1797486"/>
              <a:gd name="connsiteX6" fmla="*/ 817141 w 2031190"/>
              <a:gd name="connsiteY6" fmla="*/ 1720061 h 1797486"/>
              <a:gd name="connsiteX7" fmla="*/ 23927 w 2031190"/>
              <a:gd name="connsiteY7" fmla="*/ 1488706 h 1797486"/>
              <a:gd name="connsiteX8" fmla="*/ 200197 w 2031190"/>
              <a:gd name="connsiteY8" fmla="*/ 1048032 h 1797486"/>
              <a:gd name="connsiteX9" fmla="*/ 134095 w 2031190"/>
              <a:gd name="connsiteY9" fmla="*/ 1070065 h 1797486"/>
              <a:gd name="connsiteX10" fmla="*/ 387483 w 2031190"/>
              <a:gd name="connsiteY10" fmla="*/ 89564 h 1797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31190" h="1797486">
                <a:moveTo>
                  <a:pt x="387483" y="89564"/>
                </a:moveTo>
                <a:cubicBezTo>
                  <a:pt x="429714" y="-64672"/>
                  <a:pt x="431550" y="-2243"/>
                  <a:pt x="387483" y="144649"/>
                </a:cubicBezTo>
                <a:cubicBezTo>
                  <a:pt x="343416" y="291541"/>
                  <a:pt x="99208" y="702837"/>
                  <a:pt x="123078" y="970914"/>
                </a:cubicBezTo>
                <a:cubicBezTo>
                  <a:pt x="146948" y="1238991"/>
                  <a:pt x="468274" y="1631926"/>
                  <a:pt x="530703" y="1753111"/>
                </a:cubicBezTo>
                <a:cubicBezTo>
                  <a:pt x="593132" y="1874296"/>
                  <a:pt x="247936" y="1690682"/>
                  <a:pt x="497652" y="1698027"/>
                </a:cubicBezTo>
                <a:cubicBezTo>
                  <a:pt x="747368" y="1705372"/>
                  <a:pt x="2028997" y="1797179"/>
                  <a:pt x="2028997" y="1797179"/>
                </a:cubicBezTo>
                <a:cubicBezTo>
                  <a:pt x="2082245" y="1800851"/>
                  <a:pt x="1151319" y="1771473"/>
                  <a:pt x="817141" y="1720061"/>
                </a:cubicBezTo>
                <a:cubicBezTo>
                  <a:pt x="482963" y="1668649"/>
                  <a:pt x="126751" y="1600711"/>
                  <a:pt x="23927" y="1488706"/>
                </a:cubicBezTo>
                <a:cubicBezTo>
                  <a:pt x="-78897" y="1376701"/>
                  <a:pt x="181836" y="1117805"/>
                  <a:pt x="200197" y="1048032"/>
                </a:cubicBezTo>
                <a:cubicBezTo>
                  <a:pt x="218558" y="978259"/>
                  <a:pt x="97372" y="1227974"/>
                  <a:pt x="134095" y="1070065"/>
                </a:cubicBezTo>
                <a:cubicBezTo>
                  <a:pt x="170818" y="912157"/>
                  <a:pt x="345252" y="243800"/>
                  <a:pt x="387483" y="8956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3" name="フリーフォーム 1562">
            <a:extLst>
              <a:ext uri="{FF2B5EF4-FFF2-40B4-BE49-F238E27FC236}">
                <a16:creationId xmlns:a16="http://schemas.microsoft.com/office/drawing/2014/main" id="{D7F08692-E854-590A-968B-1455F2D13CC6}"/>
              </a:ext>
            </a:extLst>
          </p:cNvPr>
          <p:cNvSpPr/>
          <p:nvPr/>
        </p:nvSpPr>
        <p:spPr>
          <a:xfrm>
            <a:off x="9800602" y="1938713"/>
            <a:ext cx="1505621" cy="1901375"/>
          </a:xfrm>
          <a:custGeom>
            <a:avLst/>
            <a:gdLst>
              <a:gd name="connsiteX0" fmla="*/ 323899 w 1505621"/>
              <a:gd name="connsiteY0" fmla="*/ 256 h 1901375"/>
              <a:gd name="connsiteX1" fmla="*/ 103562 w 1505621"/>
              <a:gd name="connsiteY1" fmla="*/ 639234 h 1901375"/>
              <a:gd name="connsiteX2" fmla="*/ 456102 w 1505621"/>
              <a:gd name="connsiteY2" fmla="*/ 1068892 h 1901375"/>
              <a:gd name="connsiteX3" fmla="*/ 323899 w 1505621"/>
              <a:gd name="connsiteY3" fmla="*/ 1002791 h 1901375"/>
              <a:gd name="connsiteX4" fmla="*/ 1447620 w 1505621"/>
              <a:gd name="connsiteY4" fmla="*/ 1862106 h 1901375"/>
              <a:gd name="connsiteX5" fmla="*/ 1249316 w 1505621"/>
              <a:gd name="connsiteY5" fmla="*/ 1707870 h 1901375"/>
              <a:gd name="connsiteX6" fmla="*/ 434068 w 1505621"/>
              <a:gd name="connsiteY6" fmla="*/ 1278212 h 1901375"/>
              <a:gd name="connsiteX7" fmla="*/ 15427 w 1505621"/>
              <a:gd name="connsiteY7" fmla="*/ 727369 h 1901375"/>
              <a:gd name="connsiteX8" fmla="*/ 114579 w 1505621"/>
              <a:gd name="connsiteY8" fmla="*/ 716352 h 1901375"/>
              <a:gd name="connsiteX9" fmla="*/ 323899 w 1505621"/>
              <a:gd name="connsiteY9" fmla="*/ 256 h 190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5621" h="1901375">
                <a:moveTo>
                  <a:pt x="323899" y="256"/>
                </a:moveTo>
                <a:cubicBezTo>
                  <a:pt x="322063" y="-12597"/>
                  <a:pt x="81528" y="461128"/>
                  <a:pt x="103562" y="639234"/>
                </a:cubicBezTo>
                <a:cubicBezTo>
                  <a:pt x="125596" y="817340"/>
                  <a:pt x="419379" y="1008299"/>
                  <a:pt x="456102" y="1068892"/>
                </a:cubicBezTo>
                <a:cubicBezTo>
                  <a:pt x="492825" y="1129485"/>
                  <a:pt x="158646" y="870589"/>
                  <a:pt x="323899" y="1002791"/>
                </a:cubicBezTo>
                <a:cubicBezTo>
                  <a:pt x="489152" y="1134993"/>
                  <a:pt x="1293384" y="1744593"/>
                  <a:pt x="1447620" y="1862106"/>
                </a:cubicBezTo>
                <a:cubicBezTo>
                  <a:pt x="1601856" y="1979619"/>
                  <a:pt x="1418241" y="1805186"/>
                  <a:pt x="1249316" y="1707870"/>
                </a:cubicBezTo>
                <a:cubicBezTo>
                  <a:pt x="1080391" y="1610554"/>
                  <a:pt x="639716" y="1441629"/>
                  <a:pt x="434068" y="1278212"/>
                </a:cubicBezTo>
                <a:cubicBezTo>
                  <a:pt x="228420" y="1114795"/>
                  <a:pt x="68675" y="821012"/>
                  <a:pt x="15427" y="727369"/>
                </a:cubicBezTo>
                <a:cubicBezTo>
                  <a:pt x="-37821" y="633726"/>
                  <a:pt x="59495" y="839374"/>
                  <a:pt x="114579" y="716352"/>
                </a:cubicBezTo>
                <a:cubicBezTo>
                  <a:pt x="169663" y="593330"/>
                  <a:pt x="325735" y="13109"/>
                  <a:pt x="323899" y="256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969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祝80歳】子だくさんロックンローラー、ミック・ジャガーが愛した5人の女性たち" hidden="1">
            <a:extLst>
              <a:ext uri="{FF2B5EF4-FFF2-40B4-BE49-F238E27FC236}">
                <a16:creationId xmlns:a16="http://schemas.microsoft.com/office/drawing/2014/main" id="{FD0306F4-4177-CD46-AD8F-B1D84CF107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01"/>
          <a:stretch/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48579018-4541-CC12-7C63-5A2EF033AE24}"/>
              </a:ext>
            </a:extLst>
          </p:cNvPr>
          <p:cNvSpPr/>
          <p:nvPr/>
        </p:nvSpPr>
        <p:spPr>
          <a:xfrm>
            <a:off x="3279743" y="2555323"/>
            <a:ext cx="429184" cy="141583"/>
          </a:xfrm>
          <a:custGeom>
            <a:avLst/>
            <a:gdLst>
              <a:gd name="connsiteX0" fmla="*/ 32 w 429184"/>
              <a:gd name="connsiteY0" fmla="*/ 45002 h 141583"/>
              <a:gd name="connsiteX1" fmla="*/ 142907 w 429184"/>
              <a:gd name="connsiteY1" fmla="*/ 552 h 141583"/>
              <a:gd name="connsiteX2" fmla="*/ 250857 w 429184"/>
              <a:gd name="connsiteY2" fmla="*/ 45002 h 141583"/>
              <a:gd name="connsiteX3" fmla="*/ 219107 w 429184"/>
              <a:gd name="connsiteY3" fmla="*/ 32302 h 141583"/>
              <a:gd name="connsiteX4" fmla="*/ 346107 w 429184"/>
              <a:gd name="connsiteY4" fmla="*/ 102152 h 141583"/>
              <a:gd name="connsiteX5" fmla="*/ 336582 w 429184"/>
              <a:gd name="connsiteY5" fmla="*/ 86277 h 141583"/>
              <a:gd name="connsiteX6" fmla="*/ 425482 w 429184"/>
              <a:gd name="connsiteY6" fmla="*/ 140252 h 141583"/>
              <a:gd name="connsiteX7" fmla="*/ 400082 w 429184"/>
              <a:gd name="connsiteY7" fmla="*/ 118027 h 141583"/>
              <a:gd name="connsiteX8" fmla="*/ 288957 w 429184"/>
              <a:gd name="connsiteY8" fmla="*/ 41827 h 141583"/>
              <a:gd name="connsiteX9" fmla="*/ 215932 w 429184"/>
              <a:gd name="connsiteY9" fmla="*/ 19602 h 141583"/>
              <a:gd name="connsiteX10" fmla="*/ 155607 w 429184"/>
              <a:gd name="connsiteY10" fmla="*/ 552 h 141583"/>
              <a:gd name="connsiteX11" fmla="*/ 32 w 429184"/>
              <a:gd name="connsiteY11" fmla="*/ 45002 h 14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9184" h="141583">
                <a:moveTo>
                  <a:pt x="32" y="45002"/>
                </a:moveTo>
                <a:cubicBezTo>
                  <a:pt x="-2085" y="45002"/>
                  <a:pt x="101103" y="552"/>
                  <a:pt x="142907" y="552"/>
                </a:cubicBezTo>
                <a:cubicBezTo>
                  <a:pt x="184711" y="552"/>
                  <a:pt x="238157" y="39710"/>
                  <a:pt x="250857" y="45002"/>
                </a:cubicBezTo>
                <a:cubicBezTo>
                  <a:pt x="263557" y="50294"/>
                  <a:pt x="203232" y="22777"/>
                  <a:pt x="219107" y="32302"/>
                </a:cubicBezTo>
                <a:cubicBezTo>
                  <a:pt x="234982" y="41827"/>
                  <a:pt x="346107" y="102152"/>
                  <a:pt x="346107" y="102152"/>
                </a:cubicBezTo>
                <a:cubicBezTo>
                  <a:pt x="365686" y="111148"/>
                  <a:pt x="323353" y="79927"/>
                  <a:pt x="336582" y="86277"/>
                </a:cubicBezTo>
                <a:cubicBezTo>
                  <a:pt x="349811" y="92627"/>
                  <a:pt x="414899" y="134960"/>
                  <a:pt x="425482" y="140252"/>
                </a:cubicBezTo>
                <a:cubicBezTo>
                  <a:pt x="436065" y="145544"/>
                  <a:pt x="422836" y="134431"/>
                  <a:pt x="400082" y="118027"/>
                </a:cubicBezTo>
                <a:cubicBezTo>
                  <a:pt x="377328" y="101623"/>
                  <a:pt x="319649" y="58231"/>
                  <a:pt x="288957" y="41827"/>
                </a:cubicBezTo>
                <a:cubicBezTo>
                  <a:pt x="258265" y="25423"/>
                  <a:pt x="215932" y="19602"/>
                  <a:pt x="215932" y="19602"/>
                </a:cubicBezTo>
                <a:cubicBezTo>
                  <a:pt x="193707" y="12723"/>
                  <a:pt x="186299" y="-3152"/>
                  <a:pt x="155607" y="552"/>
                </a:cubicBezTo>
                <a:cubicBezTo>
                  <a:pt x="124915" y="4256"/>
                  <a:pt x="2149" y="45002"/>
                  <a:pt x="32" y="450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09DBE785-437D-2CD4-5EDD-ED1FF84A69C7}"/>
              </a:ext>
            </a:extLst>
          </p:cNvPr>
          <p:cNvSpPr/>
          <p:nvPr/>
        </p:nvSpPr>
        <p:spPr>
          <a:xfrm>
            <a:off x="3301998" y="2564741"/>
            <a:ext cx="160123" cy="74629"/>
          </a:xfrm>
          <a:custGeom>
            <a:avLst/>
            <a:gdLst>
              <a:gd name="connsiteX0" fmla="*/ 2 w 160123"/>
              <a:gd name="connsiteY0" fmla="*/ 73684 h 74629"/>
              <a:gd name="connsiteX1" fmla="*/ 92077 w 160123"/>
              <a:gd name="connsiteY1" fmla="*/ 64159 h 74629"/>
              <a:gd name="connsiteX2" fmla="*/ 158752 w 160123"/>
              <a:gd name="connsiteY2" fmla="*/ 659 h 74629"/>
              <a:gd name="connsiteX3" fmla="*/ 133352 w 160123"/>
              <a:gd name="connsiteY3" fmla="*/ 32409 h 74629"/>
              <a:gd name="connsiteX4" fmla="*/ 88902 w 160123"/>
              <a:gd name="connsiteY4" fmla="*/ 54634 h 74629"/>
              <a:gd name="connsiteX5" fmla="*/ 2 w 160123"/>
              <a:gd name="connsiteY5" fmla="*/ 73684 h 7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123" h="74629">
                <a:moveTo>
                  <a:pt x="2" y="73684"/>
                </a:moveTo>
                <a:cubicBezTo>
                  <a:pt x="531" y="75271"/>
                  <a:pt x="65619" y="76330"/>
                  <a:pt x="92077" y="64159"/>
                </a:cubicBezTo>
                <a:cubicBezTo>
                  <a:pt x="118535" y="51988"/>
                  <a:pt x="151873" y="5951"/>
                  <a:pt x="158752" y="659"/>
                </a:cubicBezTo>
                <a:cubicBezTo>
                  <a:pt x="165631" y="-4633"/>
                  <a:pt x="144994" y="23413"/>
                  <a:pt x="133352" y="32409"/>
                </a:cubicBezTo>
                <a:cubicBezTo>
                  <a:pt x="121710" y="41405"/>
                  <a:pt x="108481" y="46167"/>
                  <a:pt x="88902" y="54634"/>
                </a:cubicBezTo>
                <a:cubicBezTo>
                  <a:pt x="69323" y="63101"/>
                  <a:pt x="-527" y="72097"/>
                  <a:pt x="2" y="736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73CB441B-BE52-8A17-B9D3-1C6962ECA4D9}"/>
              </a:ext>
            </a:extLst>
          </p:cNvPr>
          <p:cNvSpPr/>
          <p:nvPr/>
        </p:nvSpPr>
        <p:spPr>
          <a:xfrm>
            <a:off x="3321050" y="2555770"/>
            <a:ext cx="57150" cy="79689"/>
          </a:xfrm>
          <a:custGeom>
            <a:avLst/>
            <a:gdLst>
              <a:gd name="connsiteX0" fmla="*/ 57150 w 57150"/>
              <a:gd name="connsiteY0" fmla="*/ 105 h 79689"/>
              <a:gd name="connsiteX1" fmla="*/ 9525 w 57150"/>
              <a:gd name="connsiteY1" fmla="*/ 54080 h 79689"/>
              <a:gd name="connsiteX2" fmla="*/ 0 w 57150"/>
              <a:gd name="connsiteY2" fmla="*/ 79480 h 79689"/>
              <a:gd name="connsiteX3" fmla="*/ 9525 w 57150"/>
              <a:gd name="connsiteY3" fmla="*/ 41380 h 79689"/>
              <a:gd name="connsiteX4" fmla="*/ 57150 w 57150"/>
              <a:gd name="connsiteY4" fmla="*/ 105 h 79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50" h="79689">
                <a:moveTo>
                  <a:pt x="57150" y="105"/>
                </a:moveTo>
                <a:cubicBezTo>
                  <a:pt x="57150" y="2222"/>
                  <a:pt x="19050" y="40851"/>
                  <a:pt x="9525" y="54080"/>
                </a:cubicBezTo>
                <a:cubicBezTo>
                  <a:pt x="0" y="67309"/>
                  <a:pt x="0" y="81597"/>
                  <a:pt x="0" y="79480"/>
                </a:cubicBezTo>
                <a:cubicBezTo>
                  <a:pt x="0" y="77363"/>
                  <a:pt x="2117" y="54609"/>
                  <a:pt x="9525" y="41380"/>
                </a:cubicBezTo>
                <a:cubicBezTo>
                  <a:pt x="16933" y="28151"/>
                  <a:pt x="57150" y="-2012"/>
                  <a:pt x="57150" y="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B3AA9377-CB6F-3E51-CE62-EDB229AA2FD8}"/>
              </a:ext>
            </a:extLst>
          </p:cNvPr>
          <p:cNvSpPr/>
          <p:nvPr/>
        </p:nvSpPr>
        <p:spPr>
          <a:xfrm>
            <a:off x="3307872" y="2593903"/>
            <a:ext cx="100110" cy="80108"/>
          </a:xfrm>
          <a:custGeom>
            <a:avLst/>
            <a:gdLst>
              <a:gd name="connsiteX0" fmla="*/ 89378 w 100110"/>
              <a:gd name="connsiteY0" fmla="*/ 72 h 80108"/>
              <a:gd name="connsiteX1" fmla="*/ 92553 w 100110"/>
              <a:gd name="connsiteY1" fmla="*/ 63572 h 80108"/>
              <a:gd name="connsiteX2" fmla="*/ 73503 w 100110"/>
              <a:gd name="connsiteY2" fmla="*/ 79447 h 80108"/>
              <a:gd name="connsiteX3" fmla="*/ 13178 w 100110"/>
              <a:gd name="connsiteY3" fmla="*/ 47697 h 80108"/>
              <a:gd name="connsiteX4" fmla="*/ 3653 w 100110"/>
              <a:gd name="connsiteY4" fmla="*/ 47697 h 80108"/>
              <a:gd name="connsiteX5" fmla="*/ 60803 w 100110"/>
              <a:gd name="connsiteY5" fmla="*/ 69922 h 80108"/>
              <a:gd name="connsiteX6" fmla="*/ 98903 w 100110"/>
              <a:gd name="connsiteY6" fmla="*/ 50872 h 80108"/>
              <a:gd name="connsiteX7" fmla="*/ 89378 w 100110"/>
              <a:gd name="connsiteY7" fmla="*/ 72 h 80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110" h="80108">
                <a:moveTo>
                  <a:pt x="89378" y="72"/>
                </a:moveTo>
                <a:cubicBezTo>
                  <a:pt x="88320" y="2189"/>
                  <a:pt x="92553" y="63572"/>
                  <a:pt x="92553" y="63572"/>
                </a:cubicBezTo>
                <a:cubicBezTo>
                  <a:pt x="89907" y="76801"/>
                  <a:pt x="86732" y="82093"/>
                  <a:pt x="73503" y="79447"/>
                </a:cubicBezTo>
                <a:cubicBezTo>
                  <a:pt x="60274" y="76801"/>
                  <a:pt x="13178" y="47697"/>
                  <a:pt x="13178" y="47697"/>
                </a:cubicBezTo>
                <a:cubicBezTo>
                  <a:pt x="1536" y="42405"/>
                  <a:pt x="-4284" y="43993"/>
                  <a:pt x="3653" y="47697"/>
                </a:cubicBezTo>
                <a:cubicBezTo>
                  <a:pt x="11590" y="51401"/>
                  <a:pt x="44928" y="69393"/>
                  <a:pt x="60803" y="69922"/>
                </a:cubicBezTo>
                <a:cubicBezTo>
                  <a:pt x="76678" y="70451"/>
                  <a:pt x="93611" y="58809"/>
                  <a:pt x="98903" y="50872"/>
                </a:cubicBezTo>
                <a:cubicBezTo>
                  <a:pt x="104195" y="42935"/>
                  <a:pt x="90436" y="-2045"/>
                  <a:pt x="89378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5BFDB3EF-5485-B86E-D567-41F528B890AE}"/>
              </a:ext>
            </a:extLst>
          </p:cNvPr>
          <p:cNvSpPr/>
          <p:nvPr/>
        </p:nvSpPr>
        <p:spPr>
          <a:xfrm>
            <a:off x="3311497" y="2641521"/>
            <a:ext cx="308299" cy="47361"/>
          </a:xfrm>
          <a:custGeom>
            <a:avLst/>
            <a:gdLst>
              <a:gd name="connsiteX0" fmla="*/ 28 w 308299"/>
              <a:gd name="connsiteY0" fmla="*/ 79 h 47361"/>
              <a:gd name="connsiteX1" fmla="*/ 101628 w 308299"/>
              <a:gd name="connsiteY1" fmla="*/ 28654 h 47361"/>
              <a:gd name="connsiteX2" fmla="*/ 234978 w 308299"/>
              <a:gd name="connsiteY2" fmla="*/ 44529 h 47361"/>
              <a:gd name="connsiteX3" fmla="*/ 276253 w 308299"/>
              <a:gd name="connsiteY3" fmla="*/ 44529 h 47361"/>
              <a:gd name="connsiteX4" fmla="*/ 308003 w 308299"/>
              <a:gd name="connsiteY4" fmla="*/ 15954 h 47361"/>
              <a:gd name="connsiteX5" fmla="*/ 288953 w 308299"/>
              <a:gd name="connsiteY5" fmla="*/ 35004 h 47361"/>
              <a:gd name="connsiteX6" fmla="*/ 238153 w 308299"/>
              <a:gd name="connsiteY6" fmla="*/ 38179 h 47361"/>
              <a:gd name="connsiteX7" fmla="*/ 177828 w 308299"/>
              <a:gd name="connsiteY7" fmla="*/ 44529 h 47361"/>
              <a:gd name="connsiteX8" fmla="*/ 92103 w 308299"/>
              <a:gd name="connsiteY8" fmla="*/ 38179 h 47361"/>
              <a:gd name="connsiteX9" fmla="*/ 28 w 308299"/>
              <a:gd name="connsiteY9" fmla="*/ 79 h 47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8299" h="47361">
                <a:moveTo>
                  <a:pt x="28" y="79"/>
                </a:moveTo>
                <a:cubicBezTo>
                  <a:pt x="1615" y="-1508"/>
                  <a:pt x="62470" y="21246"/>
                  <a:pt x="101628" y="28654"/>
                </a:cubicBezTo>
                <a:cubicBezTo>
                  <a:pt x="140786" y="36062"/>
                  <a:pt x="205874" y="41883"/>
                  <a:pt x="234978" y="44529"/>
                </a:cubicBezTo>
                <a:cubicBezTo>
                  <a:pt x="264082" y="47175"/>
                  <a:pt x="264082" y="49291"/>
                  <a:pt x="276253" y="44529"/>
                </a:cubicBezTo>
                <a:cubicBezTo>
                  <a:pt x="288424" y="39767"/>
                  <a:pt x="308003" y="15954"/>
                  <a:pt x="308003" y="15954"/>
                </a:cubicBezTo>
                <a:cubicBezTo>
                  <a:pt x="310120" y="14366"/>
                  <a:pt x="300595" y="31300"/>
                  <a:pt x="288953" y="35004"/>
                </a:cubicBezTo>
                <a:cubicBezTo>
                  <a:pt x="277311" y="38708"/>
                  <a:pt x="256674" y="36592"/>
                  <a:pt x="238153" y="38179"/>
                </a:cubicBezTo>
                <a:cubicBezTo>
                  <a:pt x="219632" y="39766"/>
                  <a:pt x="202170" y="44529"/>
                  <a:pt x="177828" y="44529"/>
                </a:cubicBezTo>
                <a:cubicBezTo>
                  <a:pt x="153486" y="44529"/>
                  <a:pt x="121736" y="42941"/>
                  <a:pt x="92103" y="38179"/>
                </a:cubicBezTo>
                <a:cubicBezTo>
                  <a:pt x="62470" y="33417"/>
                  <a:pt x="-1559" y="1666"/>
                  <a:pt x="28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FA66FF0C-F5A2-7F8D-E3E3-38019DA0C21B}"/>
              </a:ext>
            </a:extLst>
          </p:cNvPr>
          <p:cNvSpPr/>
          <p:nvPr/>
        </p:nvSpPr>
        <p:spPr>
          <a:xfrm>
            <a:off x="3387642" y="2638425"/>
            <a:ext cx="219293" cy="38722"/>
          </a:xfrm>
          <a:custGeom>
            <a:avLst/>
            <a:gdLst>
              <a:gd name="connsiteX0" fmla="*/ 83 w 219293"/>
              <a:gd name="connsiteY0" fmla="*/ 3175 h 38722"/>
              <a:gd name="connsiteX1" fmla="*/ 79458 w 219293"/>
              <a:gd name="connsiteY1" fmla="*/ 25400 h 38722"/>
              <a:gd name="connsiteX2" fmla="*/ 127083 w 219293"/>
              <a:gd name="connsiteY2" fmla="*/ 31750 h 38722"/>
              <a:gd name="connsiteX3" fmla="*/ 174708 w 219293"/>
              <a:gd name="connsiteY3" fmla="*/ 25400 h 38722"/>
              <a:gd name="connsiteX4" fmla="*/ 219158 w 219293"/>
              <a:gd name="connsiteY4" fmla="*/ 0 h 38722"/>
              <a:gd name="connsiteX5" fmla="*/ 187408 w 219293"/>
              <a:gd name="connsiteY5" fmla="*/ 25400 h 38722"/>
              <a:gd name="connsiteX6" fmla="*/ 155658 w 219293"/>
              <a:gd name="connsiteY6" fmla="*/ 38100 h 38722"/>
              <a:gd name="connsiteX7" fmla="*/ 95333 w 219293"/>
              <a:gd name="connsiteY7" fmla="*/ 34925 h 38722"/>
              <a:gd name="connsiteX8" fmla="*/ 83 w 219293"/>
              <a:gd name="connsiteY8" fmla="*/ 3175 h 3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293" h="38722">
                <a:moveTo>
                  <a:pt x="83" y="3175"/>
                </a:moveTo>
                <a:cubicBezTo>
                  <a:pt x="-2563" y="1587"/>
                  <a:pt x="58291" y="20638"/>
                  <a:pt x="79458" y="25400"/>
                </a:cubicBezTo>
                <a:cubicBezTo>
                  <a:pt x="100625" y="30162"/>
                  <a:pt x="111208" y="31750"/>
                  <a:pt x="127083" y="31750"/>
                </a:cubicBezTo>
                <a:cubicBezTo>
                  <a:pt x="142958" y="31750"/>
                  <a:pt x="159362" y="30692"/>
                  <a:pt x="174708" y="25400"/>
                </a:cubicBezTo>
                <a:cubicBezTo>
                  <a:pt x="190054" y="20108"/>
                  <a:pt x="217041" y="0"/>
                  <a:pt x="219158" y="0"/>
                </a:cubicBezTo>
                <a:cubicBezTo>
                  <a:pt x="221275" y="0"/>
                  <a:pt x="197991" y="19050"/>
                  <a:pt x="187408" y="25400"/>
                </a:cubicBezTo>
                <a:cubicBezTo>
                  <a:pt x="176825" y="31750"/>
                  <a:pt x="171004" y="36513"/>
                  <a:pt x="155658" y="38100"/>
                </a:cubicBezTo>
                <a:cubicBezTo>
                  <a:pt x="140312" y="39688"/>
                  <a:pt x="116500" y="38100"/>
                  <a:pt x="95333" y="34925"/>
                </a:cubicBezTo>
                <a:cubicBezTo>
                  <a:pt x="74166" y="31750"/>
                  <a:pt x="2729" y="4763"/>
                  <a:pt x="83" y="3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4ECE77B7-A5F0-D89D-ECDC-109E453B88F2}"/>
              </a:ext>
            </a:extLst>
          </p:cNvPr>
          <p:cNvSpPr/>
          <p:nvPr/>
        </p:nvSpPr>
        <p:spPr>
          <a:xfrm>
            <a:off x="3427347" y="2563565"/>
            <a:ext cx="138788" cy="106949"/>
          </a:xfrm>
          <a:custGeom>
            <a:avLst/>
            <a:gdLst>
              <a:gd name="connsiteX0" fmla="*/ 4828 w 138788"/>
              <a:gd name="connsiteY0" fmla="*/ 1835 h 106949"/>
              <a:gd name="connsiteX1" fmla="*/ 8003 w 138788"/>
              <a:gd name="connsiteY1" fmla="*/ 55810 h 106949"/>
              <a:gd name="connsiteX2" fmla="*/ 23878 w 138788"/>
              <a:gd name="connsiteY2" fmla="*/ 87560 h 106949"/>
              <a:gd name="connsiteX3" fmla="*/ 96903 w 138788"/>
              <a:gd name="connsiteY3" fmla="*/ 106610 h 106949"/>
              <a:gd name="connsiteX4" fmla="*/ 125478 w 138788"/>
              <a:gd name="connsiteY4" fmla="*/ 100260 h 106949"/>
              <a:gd name="connsiteX5" fmla="*/ 125478 w 138788"/>
              <a:gd name="connsiteY5" fmla="*/ 87560 h 106949"/>
              <a:gd name="connsiteX6" fmla="*/ 138178 w 138788"/>
              <a:gd name="connsiteY6" fmla="*/ 62160 h 106949"/>
              <a:gd name="connsiteX7" fmla="*/ 103253 w 138788"/>
              <a:gd name="connsiteY7" fmla="*/ 39935 h 106949"/>
              <a:gd name="connsiteX8" fmla="*/ 74678 w 138788"/>
              <a:gd name="connsiteY8" fmla="*/ 14535 h 106949"/>
              <a:gd name="connsiteX9" fmla="*/ 4828 w 138788"/>
              <a:gd name="connsiteY9" fmla="*/ 1835 h 106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8788" h="106949">
                <a:moveTo>
                  <a:pt x="4828" y="1835"/>
                </a:moveTo>
                <a:cubicBezTo>
                  <a:pt x="-6284" y="8714"/>
                  <a:pt x="4828" y="41523"/>
                  <a:pt x="8003" y="55810"/>
                </a:cubicBezTo>
                <a:cubicBezTo>
                  <a:pt x="11178" y="70097"/>
                  <a:pt x="9061" y="79093"/>
                  <a:pt x="23878" y="87560"/>
                </a:cubicBezTo>
                <a:cubicBezTo>
                  <a:pt x="38695" y="96027"/>
                  <a:pt x="79970" y="104493"/>
                  <a:pt x="96903" y="106610"/>
                </a:cubicBezTo>
                <a:cubicBezTo>
                  <a:pt x="113836" y="108727"/>
                  <a:pt x="125478" y="100260"/>
                  <a:pt x="125478" y="100260"/>
                </a:cubicBezTo>
                <a:cubicBezTo>
                  <a:pt x="130240" y="97085"/>
                  <a:pt x="123361" y="93910"/>
                  <a:pt x="125478" y="87560"/>
                </a:cubicBezTo>
                <a:cubicBezTo>
                  <a:pt x="127595" y="81210"/>
                  <a:pt x="141882" y="70097"/>
                  <a:pt x="138178" y="62160"/>
                </a:cubicBezTo>
                <a:cubicBezTo>
                  <a:pt x="134474" y="54223"/>
                  <a:pt x="113836" y="47872"/>
                  <a:pt x="103253" y="39935"/>
                </a:cubicBezTo>
                <a:cubicBezTo>
                  <a:pt x="92670" y="31998"/>
                  <a:pt x="86320" y="19827"/>
                  <a:pt x="74678" y="14535"/>
                </a:cubicBezTo>
                <a:cubicBezTo>
                  <a:pt x="63036" y="9243"/>
                  <a:pt x="15940" y="-5044"/>
                  <a:pt x="4828" y="183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>
            <a:extLst>
              <a:ext uri="{FF2B5EF4-FFF2-40B4-BE49-F238E27FC236}">
                <a16:creationId xmlns:a16="http://schemas.microsoft.com/office/drawing/2014/main" id="{BD3CCDB9-812A-F54D-22A1-6E6B3127713C}"/>
              </a:ext>
            </a:extLst>
          </p:cNvPr>
          <p:cNvSpPr/>
          <p:nvPr/>
        </p:nvSpPr>
        <p:spPr>
          <a:xfrm>
            <a:off x="3444600" y="2592596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>
            <a:extLst>
              <a:ext uri="{FF2B5EF4-FFF2-40B4-BE49-F238E27FC236}">
                <a16:creationId xmlns:a16="http://schemas.microsoft.com/office/drawing/2014/main" id="{6B3BB963-5B46-E0B5-831C-5940F79C6602}"/>
              </a:ext>
            </a:extLst>
          </p:cNvPr>
          <p:cNvSpPr/>
          <p:nvPr/>
        </p:nvSpPr>
        <p:spPr>
          <a:xfrm>
            <a:off x="3485875" y="2595771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5DF7FF54-777F-3FA9-FB57-FCBD7B78D647}"/>
              </a:ext>
            </a:extLst>
          </p:cNvPr>
          <p:cNvSpPr/>
          <p:nvPr/>
        </p:nvSpPr>
        <p:spPr>
          <a:xfrm>
            <a:off x="3320684" y="2568501"/>
            <a:ext cx="152145" cy="60399"/>
          </a:xfrm>
          <a:custGeom>
            <a:avLst/>
            <a:gdLst>
              <a:gd name="connsiteX0" fmla="*/ 366 w 152145"/>
              <a:gd name="connsiteY0" fmla="*/ 60399 h 60399"/>
              <a:gd name="connsiteX1" fmla="*/ 54341 w 152145"/>
              <a:gd name="connsiteY1" fmla="*/ 19124 h 60399"/>
              <a:gd name="connsiteX2" fmla="*/ 149591 w 152145"/>
              <a:gd name="connsiteY2" fmla="*/ 74 h 60399"/>
              <a:gd name="connsiteX3" fmla="*/ 121016 w 152145"/>
              <a:gd name="connsiteY3" fmla="*/ 12774 h 60399"/>
              <a:gd name="connsiteX4" fmla="*/ 79741 w 152145"/>
              <a:gd name="connsiteY4" fmla="*/ 19124 h 60399"/>
              <a:gd name="connsiteX5" fmla="*/ 366 w 152145"/>
              <a:gd name="connsiteY5" fmla="*/ 60399 h 6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145" h="60399">
                <a:moveTo>
                  <a:pt x="366" y="60399"/>
                </a:moveTo>
                <a:cubicBezTo>
                  <a:pt x="-3867" y="60399"/>
                  <a:pt x="29470" y="29178"/>
                  <a:pt x="54341" y="19124"/>
                </a:cubicBezTo>
                <a:cubicBezTo>
                  <a:pt x="79212" y="9070"/>
                  <a:pt x="138479" y="1132"/>
                  <a:pt x="149591" y="74"/>
                </a:cubicBezTo>
                <a:cubicBezTo>
                  <a:pt x="160703" y="-984"/>
                  <a:pt x="132658" y="9599"/>
                  <a:pt x="121016" y="12774"/>
                </a:cubicBezTo>
                <a:cubicBezTo>
                  <a:pt x="109374" y="15949"/>
                  <a:pt x="95616" y="13832"/>
                  <a:pt x="79741" y="19124"/>
                </a:cubicBezTo>
                <a:cubicBezTo>
                  <a:pt x="63866" y="24416"/>
                  <a:pt x="4599" y="60399"/>
                  <a:pt x="366" y="603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53E30AEC-E3DB-908E-7CCA-3C5B9C1A5F04}"/>
              </a:ext>
            </a:extLst>
          </p:cNvPr>
          <p:cNvSpPr/>
          <p:nvPr/>
        </p:nvSpPr>
        <p:spPr>
          <a:xfrm>
            <a:off x="3396836" y="2555583"/>
            <a:ext cx="61402" cy="98733"/>
          </a:xfrm>
          <a:custGeom>
            <a:avLst/>
            <a:gdLst>
              <a:gd name="connsiteX0" fmla="*/ 414 w 61402"/>
              <a:gd name="connsiteY0" fmla="*/ 292 h 98733"/>
              <a:gd name="connsiteX1" fmla="*/ 22639 w 61402"/>
              <a:gd name="connsiteY1" fmla="*/ 51092 h 98733"/>
              <a:gd name="connsiteX2" fmla="*/ 22639 w 61402"/>
              <a:gd name="connsiteY2" fmla="*/ 73317 h 98733"/>
              <a:gd name="connsiteX3" fmla="*/ 60739 w 61402"/>
              <a:gd name="connsiteY3" fmla="*/ 98717 h 98733"/>
              <a:gd name="connsiteX4" fmla="*/ 44864 w 61402"/>
              <a:gd name="connsiteY4" fmla="*/ 76492 h 98733"/>
              <a:gd name="connsiteX5" fmla="*/ 414 w 61402"/>
              <a:gd name="connsiteY5" fmla="*/ 292 h 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02" h="98733">
                <a:moveTo>
                  <a:pt x="414" y="292"/>
                </a:moveTo>
                <a:cubicBezTo>
                  <a:pt x="-3290" y="-3941"/>
                  <a:pt x="18935" y="38921"/>
                  <a:pt x="22639" y="51092"/>
                </a:cubicBezTo>
                <a:cubicBezTo>
                  <a:pt x="26343" y="63263"/>
                  <a:pt x="16289" y="65380"/>
                  <a:pt x="22639" y="73317"/>
                </a:cubicBezTo>
                <a:cubicBezTo>
                  <a:pt x="28989" y="81254"/>
                  <a:pt x="57035" y="98188"/>
                  <a:pt x="60739" y="98717"/>
                </a:cubicBezTo>
                <a:cubicBezTo>
                  <a:pt x="64443" y="99246"/>
                  <a:pt x="51743" y="87075"/>
                  <a:pt x="44864" y="76492"/>
                </a:cubicBezTo>
                <a:cubicBezTo>
                  <a:pt x="37985" y="65909"/>
                  <a:pt x="4118" y="4525"/>
                  <a:pt x="414" y="2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660D2C6D-02B0-FDF5-975E-3F8A86B647E4}"/>
              </a:ext>
            </a:extLst>
          </p:cNvPr>
          <p:cNvSpPr/>
          <p:nvPr/>
        </p:nvSpPr>
        <p:spPr>
          <a:xfrm>
            <a:off x="3301300" y="2534870"/>
            <a:ext cx="404020" cy="129066"/>
          </a:xfrm>
          <a:custGeom>
            <a:avLst/>
            <a:gdLst>
              <a:gd name="connsiteX0" fmla="*/ 700 w 404020"/>
              <a:gd name="connsiteY0" fmla="*/ 52755 h 129066"/>
              <a:gd name="connsiteX1" fmla="*/ 92775 w 404020"/>
              <a:gd name="connsiteY1" fmla="*/ 1955 h 129066"/>
              <a:gd name="connsiteX2" fmla="*/ 232475 w 404020"/>
              <a:gd name="connsiteY2" fmla="*/ 11480 h 129066"/>
              <a:gd name="connsiteX3" fmla="*/ 213425 w 404020"/>
              <a:gd name="connsiteY3" fmla="*/ 21005 h 129066"/>
              <a:gd name="connsiteX4" fmla="*/ 334075 w 404020"/>
              <a:gd name="connsiteY4" fmla="*/ 68630 h 129066"/>
              <a:gd name="connsiteX5" fmla="*/ 403925 w 404020"/>
              <a:gd name="connsiteY5" fmla="*/ 119430 h 129066"/>
              <a:gd name="connsiteX6" fmla="*/ 349950 w 404020"/>
              <a:gd name="connsiteY6" fmla="*/ 84505 h 129066"/>
              <a:gd name="connsiteX7" fmla="*/ 384875 w 404020"/>
              <a:gd name="connsiteY7" fmla="*/ 128955 h 129066"/>
              <a:gd name="connsiteX8" fmla="*/ 324550 w 404020"/>
              <a:gd name="connsiteY8" fmla="*/ 68630 h 129066"/>
              <a:gd name="connsiteX9" fmla="*/ 242000 w 404020"/>
              <a:gd name="connsiteY9" fmla="*/ 43230 h 129066"/>
              <a:gd name="connsiteX10" fmla="*/ 175325 w 404020"/>
              <a:gd name="connsiteY10" fmla="*/ 8305 h 129066"/>
              <a:gd name="connsiteX11" fmla="*/ 140400 w 404020"/>
              <a:gd name="connsiteY11" fmla="*/ 11480 h 129066"/>
              <a:gd name="connsiteX12" fmla="*/ 700 w 404020"/>
              <a:gd name="connsiteY12" fmla="*/ 52755 h 12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4020" h="129066">
                <a:moveTo>
                  <a:pt x="700" y="52755"/>
                </a:moveTo>
                <a:cubicBezTo>
                  <a:pt x="-7238" y="51167"/>
                  <a:pt x="54146" y="8834"/>
                  <a:pt x="92775" y="1955"/>
                </a:cubicBezTo>
                <a:cubicBezTo>
                  <a:pt x="131404" y="-4924"/>
                  <a:pt x="212367" y="8305"/>
                  <a:pt x="232475" y="11480"/>
                </a:cubicBezTo>
                <a:cubicBezTo>
                  <a:pt x="252583" y="14655"/>
                  <a:pt x="196492" y="11480"/>
                  <a:pt x="213425" y="21005"/>
                </a:cubicBezTo>
                <a:cubicBezTo>
                  <a:pt x="230358" y="30530"/>
                  <a:pt x="302325" y="52226"/>
                  <a:pt x="334075" y="68630"/>
                </a:cubicBezTo>
                <a:cubicBezTo>
                  <a:pt x="365825" y="85034"/>
                  <a:pt x="401279" y="116784"/>
                  <a:pt x="403925" y="119430"/>
                </a:cubicBezTo>
                <a:cubicBezTo>
                  <a:pt x="406571" y="122076"/>
                  <a:pt x="353125" y="82918"/>
                  <a:pt x="349950" y="84505"/>
                </a:cubicBezTo>
                <a:cubicBezTo>
                  <a:pt x="346775" y="86092"/>
                  <a:pt x="389108" y="131601"/>
                  <a:pt x="384875" y="128955"/>
                </a:cubicBezTo>
                <a:cubicBezTo>
                  <a:pt x="380642" y="126309"/>
                  <a:pt x="348362" y="82917"/>
                  <a:pt x="324550" y="68630"/>
                </a:cubicBezTo>
                <a:cubicBezTo>
                  <a:pt x="300738" y="54343"/>
                  <a:pt x="266871" y="53284"/>
                  <a:pt x="242000" y="43230"/>
                </a:cubicBezTo>
                <a:cubicBezTo>
                  <a:pt x="217129" y="33176"/>
                  <a:pt x="192258" y="13597"/>
                  <a:pt x="175325" y="8305"/>
                </a:cubicBezTo>
                <a:cubicBezTo>
                  <a:pt x="158392" y="3013"/>
                  <a:pt x="167388" y="7247"/>
                  <a:pt x="140400" y="11480"/>
                </a:cubicBezTo>
                <a:cubicBezTo>
                  <a:pt x="113413" y="15713"/>
                  <a:pt x="8638" y="54343"/>
                  <a:pt x="700" y="527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F0E5CA5D-190C-C218-4CFF-F3393ED19D00}"/>
              </a:ext>
            </a:extLst>
          </p:cNvPr>
          <p:cNvSpPr/>
          <p:nvPr/>
        </p:nvSpPr>
        <p:spPr>
          <a:xfrm>
            <a:off x="3663875" y="2663787"/>
            <a:ext cx="156051" cy="154584"/>
          </a:xfrm>
          <a:custGeom>
            <a:avLst/>
            <a:gdLst>
              <a:gd name="connsiteX0" fmla="*/ 75 w 156051"/>
              <a:gd name="connsiteY0" fmla="*/ 38 h 154584"/>
              <a:gd name="connsiteX1" fmla="*/ 98500 w 156051"/>
              <a:gd name="connsiteY1" fmla="*/ 69888 h 154584"/>
              <a:gd name="connsiteX2" fmla="*/ 155650 w 156051"/>
              <a:gd name="connsiteY2" fmla="*/ 152438 h 154584"/>
              <a:gd name="connsiteX3" fmla="*/ 120725 w 156051"/>
              <a:gd name="connsiteY3" fmla="*/ 123863 h 154584"/>
              <a:gd name="connsiteX4" fmla="*/ 60400 w 156051"/>
              <a:gd name="connsiteY4" fmla="*/ 54013 h 154584"/>
              <a:gd name="connsiteX5" fmla="*/ 133425 w 156051"/>
              <a:gd name="connsiteY5" fmla="*/ 114338 h 154584"/>
              <a:gd name="connsiteX6" fmla="*/ 82625 w 156051"/>
              <a:gd name="connsiteY6" fmla="*/ 60363 h 154584"/>
              <a:gd name="connsiteX7" fmla="*/ 75 w 156051"/>
              <a:gd name="connsiteY7" fmla="*/ 38 h 154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051" h="154584">
                <a:moveTo>
                  <a:pt x="75" y="38"/>
                </a:moveTo>
                <a:cubicBezTo>
                  <a:pt x="2721" y="1626"/>
                  <a:pt x="72571" y="44488"/>
                  <a:pt x="98500" y="69888"/>
                </a:cubicBezTo>
                <a:cubicBezTo>
                  <a:pt x="124429" y="95288"/>
                  <a:pt x="151946" y="143442"/>
                  <a:pt x="155650" y="152438"/>
                </a:cubicBezTo>
                <a:cubicBezTo>
                  <a:pt x="159354" y="161434"/>
                  <a:pt x="136600" y="140267"/>
                  <a:pt x="120725" y="123863"/>
                </a:cubicBezTo>
                <a:cubicBezTo>
                  <a:pt x="104850" y="107459"/>
                  <a:pt x="58283" y="55601"/>
                  <a:pt x="60400" y="54013"/>
                </a:cubicBezTo>
                <a:cubicBezTo>
                  <a:pt x="62517" y="52425"/>
                  <a:pt x="129721" y="113280"/>
                  <a:pt x="133425" y="114338"/>
                </a:cubicBezTo>
                <a:cubicBezTo>
                  <a:pt x="137129" y="115396"/>
                  <a:pt x="100087" y="74650"/>
                  <a:pt x="82625" y="60363"/>
                </a:cubicBezTo>
                <a:cubicBezTo>
                  <a:pt x="65163" y="46076"/>
                  <a:pt x="-2571" y="-1550"/>
                  <a:pt x="75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A4804BC5-62DB-D501-AD10-39328956EADD}"/>
              </a:ext>
            </a:extLst>
          </p:cNvPr>
          <p:cNvSpPr/>
          <p:nvPr/>
        </p:nvSpPr>
        <p:spPr>
          <a:xfrm>
            <a:off x="3400390" y="2628755"/>
            <a:ext cx="119604" cy="39038"/>
          </a:xfrm>
          <a:custGeom>
            <a:avLst/>
            <a:gdLst>
              <a:gd name="connsiteX0" fmla="*/ 35 w 119604"/>
              <a:gd name="connsiteY0" fmla="*/ 145 h 39038"/>
              <a:gd name="connsiteX1" fmla="*/ 69885 w 119604"/>
              <a:gd name="connsiteY1" fmla="*/ 35070 h 39038"/>
              <a:gd name="connsiteX2" fmla="*/ 117510 w 119604"/>
              <a:gd name="connsiteY2" fmla="*/ 38245 h 39038"/>
              <a:gd name="connsiteX3" fmla="*/ 107985 w 119604"/>
              <a:gd name="connsiteY3" fmla="*/ 28720 h 39038"/>
              <a:gd name="connsiteX4" fmla="*/ 79410 w 119604"/>
              <a:gd name="connsiteY4" fmla="*/ 22370 h 39038"/>
              <a:gd name="connsiteX5" fmla="*/ 35 w 119604"/>
              <a:gd name="connsiteY5" fmla="*/ 145 h 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604" h="39038">
                <a:moveTo>
                  <a:pt x="35" y="145"/>
                </a:moveTo>
                <a:cubicBezTo>
                  <a:pt x="-1553" y="2262"/>
                  <a:pt x="50306" y="28720"/>
                  <a:pt x="69885" y="35070"/>
                </a:cubicBezTo>
                <a:cubicBezTo>
                  <a:pt x="89464" y="41420"/>
                  <a:pt x="117510" y="38245"/>
                  <a:pt x="117510" y="38245"/>
                </a:cubicBezTo>
                <a:cubicBezTo>
                  <a:pt x="123860" y="37187"/>
                  <a:pt x="114335" y="31366"/>
                  <a:pt x="107985" y="28720"/>
                </a:cubicBezTo>
                <a:cubicBezTo>
                  <a:pt x="101635" y="26074"/>
                  <a:pt x="89993" y="25016"/>
                  <a:pt x="79410" y="22370"/>
                </a:cubicBezTo>
                <a:cubicBezTo>
                  <a:pt x="68827" y="19724"/>
                  <a:pt x="1623" y="-1972"/>
                  <a:pt x="35" y="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C70007A4-BF58-B0AD-349B-A51C27BFBAD8}"/>
              </a:ext>
            </a:extLst>
          </p:cNvPr>
          <p:cNvSpPr/>
          <p:nvPr/>
        </p:nvSpPr>
        <p:spPr>
          <a:xfrm>
            <a:off x="3563439" y="2663796"/>
            <a:ext cx="113221" cy="71849"/>
          </a:xfrm>
          <a:custGeom>
            <a:avLst/>
            <a:gdLst>
              <a:gd name="connsiteX0" fmla="*/ 113211 w 113221"/>
              <a:gd name="connsiteY0" fmla="*/ 31779 h 71849"/>
              <a:gd name="connsiteX1" fmla="*/ 14786 w 113221"/>
              <a:gd name="connsiteY1" fmla="*/ 50829 h 71849"/>
              <a:gd name="connsiteX2" fmla="*/ 5261 w 113221"/>
              <a:gd name="connsiteY2" fmla="*/ 69879 h 71849"/>
              <a:gd name="connsiteX3" fmla="*/ 62411 w 113221"/>
              <a:gd name="connsiteY3" fmla="*/ 29 h 71849"/>
              <a:gd name="connsiteX4" fmla="*/ 5261 w 113221"/>
              <a:gd name="connsiteY4" fmla="*/ 60354 h 71849"/>
              <a:gd name="connsiteX5" fmla="*/ 21136 w 113221"/>
              <a:gd name="connsiteY5" fmla="*/ 41304 h 71849"/>
              <a:gd name="connsiteX6" fmla="*/ 113211 w 113221"/>
              <a:gd name="connsiteY6" fmla="*/ 31779 h 71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221" h="71849">
                <a:moveTo>
                  <a:pt x="113211" y="31779"/>
                </a:moveTo>
                <a:cubicBezTo>
                  <a:pt x="112153" y="33367"/>
                  <a:pt x="32778" y="44479"/>
                  <a:pt x="14786" y="50829"/>
                </a:cubicBezTo>
                <a:cubicBezTo>
                  <a:pt x="-3206" y="57179"/>
                  <a:pt x="-2677" y="78346"/>
                  <a:pt x="5261" y="69879"/>
                </a:cubicBezTo>
                <a:cubicBezTo>
                  <a:pt x="13198" y="61412"/>
                  <a:pt x="62411" y="1616"/>
                  <a:pt x="62411" y="29"/>
                </a:cubicBezTo>
                <a:cubicBezTo>
                  <a:pt x="62411" y="-1558"/>
                  <a:pt x="5261" y="60354"/>
                  <a:pt x="5261" y="60354"/>
                </a:cubicBezTo>
                <a:cubicBezTo>
                  <a:pt x="-1618" y="67233"/>
                  <a:pt x="3674" y="45008"/>
                  <a:pt x="21136" y="41304"/>
                </a:cubicBezTo>
                <a:cubicBezTo>
                  <a:pt x="38598" y="37600"/>
                  <a:pt x="114269" y="30191"/>
                  <a:pt x="113211" y="317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8C2D238A-86DD-DD83-4FC3-27351E2A466A}"/>
              </a:ext>
            </a:extLst>
          </p:cNvPr>
          <p:cNvSpPr/>
          <p:nvPr/>
        </p:nvSpPr>
        <p:spPr>
          <a:xfrm>
            <a:off x="3247311" y="2387568"/>
            <a:ext cx="264348" cy="212759"/>
          </a:xfrm>
          <a:custGeom>
            <a:avLst/>
            <a:gdLst>
              <a:gd name="connsiteX0" fmla="*/ 714 w 264348"/>
              <a:gd name="connsiteY0" fmla="*/ 212757 h 212759"/>
              <a:gd name="connsiteX1" fmla="*/ 3889 w 264348"/>
              <a:gd name="connsiteY1" fmla="*/ 117507 h 212759"/>
              <a:gd name="connsiteX2" fmla="*/ 22939 w 264348"/>
              <a:gd name="connsiteY2" fmla="*/ 66707 h 212759"/>
              <a:gd name="connsiteX3" fmla="*/ 48339 w 264348"/>
              <a:gd name="connsiteY3" fmla="*/ 98457 h 212759"/>
              <a:gd name="connsiteX4" fmla="*/ 57864 w 264348"/>
              <a:gd name="connsiteY4" fmla="*/ 34957 h 212759"/>
              <a:gd name="connsiteX5" fmla="*/ 95964 w 264348"/>
              <a:gd name="connsiteY5" fmla="*/ 69882 h 212759"/>
              <a:gd name="connsiteX6" fmla="*/ 108664 w 264348"/>
              <a:gd name="connsiteY6" fmla="*/ 28607 h 212759"/>
              <a:gd name="connsiteX7" fmla="*/ 156289 w 264348"/>
              <a:gd name="connsiteY7" fmla="*/ 50832 h 212759"/>
              <a:gd name="connsiteX8" fmla="*/ 162639 w 264348"/>
              <a:gd name="connsiteY8" fmla="*/ 6382 h 212759"/>
              <a:gd name="connsiteX9" fmla="*/ 203914 w 264348"/>
              <a:gd name="connsiteY9" fmla="*/ 41307 h 212759"/>
              <a:gd name="connsiteX10" fmla="*/ 264239 w 264348"/>
              <a:gd name="connsiteY10" fmla="*/ 32 h 212759"/>
              <a:gd name="connsiteX11" fmla="*/ 188039 w 264348"/>
              <a:gd name="connsiteY11" fmla="*/ 34957 h 212759"/>
              <a:gd name="connsiteX12" fmla="*/ 86439 w 264348"/>
              <a:gd name="connsiteY12" fmla="*/ 66707 h 212759"/>
              <a:gd name="connsiteX13" fmla="*/ 61039 w 264348"/>
              <a:gd name="connsiteY13" fmla="*/ 88932 h 212759"/>
              <a:gd name="connsiteX14" fmla="*/ 41989 w 264348"/>
              <a:gd name="connsiteY14" fmla="*/ 104807 h 212759"/>
              <a:gd name="connsiteX15" fmla="*/ 64214 w 264348"/>
              <a:gd name="connsiteY15" fmla="*/ 47657 h 212759"/>
              <a:gd name="connsiteX16" fmla="*/ 22939 w 264348"/>
              <a:gd name="connsiteY16" fmla="*/ 104807 h 212759"/>
              <a:gd name="connsiteX17" fmla="*/ 13414 w 264348"/>
              <a:gd name="connsiteY17" fmla="*/ 120682 h 212759"/>
              <a:gd name="connsiteX18" fmla="*/ 714 w 264348"/>
              <a:gd name="connsiteY18" fmla="*/ 212757 h 212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4348" h="212759">
                <a:moveTo>
                  <a:pt x="714" y="212757"/>
                </a:moveTo>
                <a:cubicBezTo>
                  <a:pt x="-873" y="212228"/>
                  <a:pt x="185" y="141849"/>
                  <a:pt x="3889" y="117507"/>
                </a:cubicBezTo>
                <a:cubicBezTo>
                  <a:pt x="7593" y="93165"/>
                  <a:pt x="15531" y="69882"/>
                  <a:pt x="22939" y="66707"/>
                </a:cubicBezTo>
                <a:cubicBezTo>
                  <a:pt x="30347" y="63532"/>
                  <a:pt x="42518" y="103749"/>
                  <a:pt x="48339" y="98457"/>
                </a:cubicBezTo>
                <a:cubicBezTo>
                  <a:pt x="54160" y="93165"/>
                  <a:pt x="49927" y="39719"/>
                  <a:pt x="57864" y="34957"/>
                </a:cubicBezTo>
                <a:cubicBezTo>
                  <a:pt x="65802" y="30194"/>
                  <a:pt x="87497" y="70940"/>
                  <a:pt x="95964" y="69882"/>
                </a:cubicBezTo>
                <a:cubicBezTo>
                  <a:pt x="104431" y="68824"/>
                  <a:pt x="98610" y="31782"/>
                  <a:pt x="108664" y="28607"/>
                </a:cubicBezTo>
                <a:cubicBezTo>
                  <a:pt x="118718" y="25432"/>
                  <a:pt x="147293" y="54536"/>
                  <a:pt x="156289" y="50832"/>
                </a:cubicBezTo>
                <a:cubicBezTo>
                  <a:pt x="165285" y="47128"/>
                  <a:pt x="154701" y="7970"/>
                  <a:pt x="162639" y="6382"/>
                </a:cubicBezTo>
                <a:cubicBezTo>
                  <a:pt x="170577" y="4794"/>
                  <a:pt x="186981" y="42365"/>
                  <a:pt x="203914" y="41307"/>
                </a:cubicBezTo>
                <a:cubicBezTo>
                  <a:pt x="220847" y="40249"/>
                  <a:pt x="266885" y="1090"/>
                  <a:pt x="264239" y="32"/>
                </a:cubicBezTo>
                <a:cubicBezTo>
                  <a:pt x="261593" y="-1026"/>
                  <a:pt x="217672" y="23845"/>
                  <a:pt x="188039" y="34957"/>
                </a:cubicBezTo>
                <a:cubicBezTo>
                  <a:pt x="158406" y="46069"/>
                  <a:pt x="107606" y="57711"/>
                  <a:pt x="86439" y="66707"/>
                </a:cubicBezTo>
                <a:cubicBezTo>
                  <a:pt x="65272" y="75703"/>
                  <a:pt x="61039" y="88932"/>
                  <a:pt x="61039" y="88932"/>
                </a:cubicBezTo>
                <a:cubicBezTo>
                  <a:pt x="53631" y="95282"/>
                  <a:pt x="41460" y="111686"/>
                  <a:pt x="41989" y="104807"/>
                </a:cubicBezTo>
                <a:cubicBezTo>
                  <a:pt x="42518" y="97928"/>
                  <a:pt x="67389" y="47657"/>
                  <a:pt x="64214" y="47657"/>
                </a:cubicBezTo>
                <a:cubicBezTo>
                  <a:pt x="61039" y="47657"/>
                  <a:pt x="22939" y="104807"/>
                  <a:pt x="22939" y="104807"/>
                </a:cubicBezTo>
                <a:cubicBezTo>
                  <a:pt x="14472" y="116978"/>
                  <a:pt x="13414" y="106924"/>
                  <a:pt x="13414" y="120682"/>
                </a:cubicBezTo>
                <a:cubicBezTo>
                  <a:pt x="13414" y="134440"/>
                  <a:pt x="2301" y="213286"/>
                  <a:pt x="714" y="2127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C1444F32-00AB-5C4A-F471-B83D5B3D8060}"/>
              </a:ext>
            </a:extLst>
          </p:cNvPr>
          <p:cNvSpPr/>
          <p:nvPr/>
        </p:nvSpPr>
        <p:spPr>
          <a:xfrm>
            <a:off x="3301968" y="2432050"/>
            <a:ext cx="403593" cy="82828"/>
          </a:xfrm>
          <a:custGeom>
            <a:avLst/>
            <a:gdLst>
              <a:gd name="connsiteX0" fmla="*/ 32 w 403593"/>
              <a:gd name="connsiteY0" fmla="*/ 82550 h 82828"/>
              <a:gd name="connsiteX1" fmla="*/ 133382 w 403593"/>
              <a:gd name="connsiteY1" fmla="*/ 34925 h 82828"/>
              <a:gd name="connsiteX2" fmla="*/ 111157 w 403593"/>
              <a:gd name="connsiteY2" fmla="*/ 63500 h 82828"/>
              <a:gd name="connsiteX3" fmla="*/ 282607 w 403593"/>
              <a:gd name="connsiteY3" fmla="*/ 0 h 82828"/>
              <a:gd name="connsiteX4" fmla="*/ 184182 w 403593"/>
              <a:gd name="connsiteY4" fmla="*/ 63500 h 82828"/>
              <a:gd name="connsiteX5" fmla="*/ 241332 w 403593"/>
              <a:gd name="connsiteY5" fmla="*/ 57150 h 82828"/>
              <a:gd name="connsiteX6" fmla="*/ 330232 w 403593"/>
              <a:gd name="connsiteY6" fmla="*/ 69850 h 82828"/>
              <a:gd name="connsiteX7" fmla="*/ 403257 w 403593"/>
              <a:gd name="connsiteY7" fmla="*/ 76200 h 82828"/>
              <a:gd name="connsiteX8" fmla="*/ 352457 w 403593"/>
              <a:gd name="connsiteY8" fmla="*/ 66675 h 82828"/>
              <a:gd name="connsiteX9" fmla="*/ 241332 w 403593"/>
              <a:gd name="connsiteY9" fmla="*/ 60325 h 82828"/>
              <a:gd name="connsiteX10" fmla="*/ 177832 w 403593"/>
              <a:gd name="connsiteY10" fmla="*/ 66675 h 82828"/>
              <a:gd name="connsiteX11" fmla="*/ 187357 w 403593"/>
              <a:gd name="connsiteY11" fmla="*/ 34925 h 82828"/>
              <a:gd name="connsiteX12" fmla="*/ 174657 w 403593"/>
              <a:gd name="connsiteY12" fmla="*/ 9525 h 82828"/>
              <a:gd name="connsiteX13" fmla="*/ 142907 w 403593"/>
              <a:gd name="connsiteY13" fmla="*/ 41275 h 82828"/>
              <a:gd name="connsiteX14" fmla="*/ 120682 w 403593"/>
              <a:gd name="connsiteY14" fmla="*/ 53975 h 82828"/>
              <a:gd name="connsiteX15" fmla="*/ 32 w 403593"/>
              <a:gd name="connsiteY15" fmla="*/ 82550 h 8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3593" h="82828">
                <a:moveTo>
                  <a:pt x="32" y="82550"/>
                </a:moveTo>
                <a:cubicBezTo>
                  <a:pt x="2149" y="79375"/>
                  <a:pt x="114861" y="38100"/>
                  <a:pt x="133382" y="34925"/>
                </a:cubicBezTo>
                <a:cubicBezTo>
                  <a:pt x="151903" y="31750"/>
                  <a:pt x="86286" y="69321"/>
                  <a:pt x="111157" y="63500"/>
                </a:cubicBezTo>
                <a:cubicBezTo>
                  <a:pt x="136028" y="57679"/>
                  <a:pt x="270436" y="0"/>
                  <a:pt x="282607" y="0"/>
                </a:cubicBezTo>
                <a:cubicBezTo>
                  <a:pt x="294778" y="0"/>
                  <a:pt x="191061" y="53975"/>
                  <a:pt x="184182" y="63500"/>
                </a:cubicBezTo>
                <a:cubicBezTo>
                  <a:pt x="177303" y="73025"/>
                  <a:pt x="216990" y="56092"/>
                  <a:pt x="241332" y="57150"/>
                </a:cubicBezTo>
                <a:cubicBezTo>
                  <a:pt x="265674" y="58208"/>
                  <a:pt x="303244" y="66675"/>
                  <a:pt x="330232" y="69850"/>
                </a:cubicBezTo>
                <a:cubicBezTo>
                  <a:pt x="357220" y="73025"/>
                  <a:pt x="399553" y="76729"/>
                  <a:pt x="403257" y="76200"/>
                </a:cubicBezTo>
                <a:cubicBezTo>
                  <a:pt x="406961" y="75671"/>
                  <a:pt x="379445" y="69321"/>
                  <a:pt x="352457" y="66675"/>
                </a:cubicBezTo>
                <a:cubicBezTo>
                  <a:pt x="325470" y="64029"/>
                  <a:pt x="270436" y="60325"/>
                  <a:pt x="241332" y="60325"/>
                </a:cubicBezTo>
                <a:cubicBezTo>
                  <a:pt x="212228" y="60325"/>
                  <a:pt x="186828" y="70908"/>
                  <a:pt x="177832" y="66675"/>
                </a:cubicBezTo>
                <a:cubicBezTo>
                  <a:pt x="168836" y="62442"/>
                  <a:pt x="187886" y="44450"/>
                  <a:pt x="187357" y="34925"/>
                </a:cubicBezTo>
                <a:cubicBezTo>
                  <a:pt x="186828" y="25400"/>
                  <a:pt x="182065" y="8467"/>
                  <a:pt x="174657" y="9525"/>
                </a:cubicBezTo>
                <a:cubicBezTo>
                  <a:pt x="167249" y="10583"/>
                  <a:pt x="142907" y="41275"/>
                  <a:pt x="142907" y="41275"/>
                </a:cubicBezTo>
                <a:cubicBezTo>
                  <a:pt x="133911" y="48683"/>
                  <a:pt x="140790" y="47096"/>
                  <a:pt x="120682" y="53975"/>
                </a:cubicBezTo>
                <a:cubicBezTo>
                  <a:pt x="100574" y="60854"/>
                  <a:pt x="-2085" y="85725"/>
                  <a:pt x="32" y="825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9B008115-A131-0E8F-F9D2-2F604B59777E}"/>
              </a:ext>
            </a:extLst>
          </p:cNvPr>
          <p:cNvSpPr/>
          <p:nvPr/>
        </p:nvSpPr>
        <p:spPr>
          <a:xfrm>
            <a:off x="3247946" y="2453562"/>
            <a:ext cx="257878" cy="134243"/>
          </a:xfrm>
          <a:custGeom>
            <a:avLst/>
            <a:gdLst>
              <a:gd name="connsiteX0" fmla="*/ 79 w 257878"/>
              <a:gd name="connsiteY0" fmla="*/ 134063 h 134243"/>
              <a:gd name="connsiteX1" fmla="*/ 79454 w 257878"/>
              <a:gd name="connsiteY1" fmla="*/ 48338 h 134243"/>
              <a:gd name="connsiteX2" fmla="*/ 108029 w 257878"/>
              <a:gd name="connsiteY2" fmla="*/ 22938 h 134243"/>
              <a:gd name="connsiteX3" fmla="*/ 257254 w 257878"/>
              <a:gd name="connsiteY3" fmla="*/ 713 h 134243"/>
              <a:gd name="connsiteX4" fmla="*/ 158829 w 257878"/>
              <a:gd name="connsiteY4" fmla="*/ 7063 h 134243"/>
              <a:gd name="connsiteX5" fmla="*/ 95329 w 257878"/>
              <a:gd name="connsiteY5" fmla="*/ 22938 h 134243"/>
              <a:gd name="connsiteX6" fmla="*/ 79 w 257878"/>
              <a:gd name="connsiteY6" fmla="*/ 134063 h 134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878" h="134243">
                <a:moveTo>
                  <a:pt x="79" y="134063"/>
                </a:moveTo>
                <a:cubicBezTo>
                  <a:pt x="-2567" y="138296"/>
                  <a:pt x="61462" y="66859"/>
                  <a:pt x="79454" y="48338"/>
                </a:cubicBezTo>
                <a:cubicBezTo>
                  <a:pt x="97446" y="29817"/>
                  <a:pt x="78396" y="30875"/>
                  <a:pt x="108029" y="22938"/>
                </a:cubicBezTo>
                <a:cubicBezTo>
                  <a:pt x="137662" y="15001"/>
                  <a:pt x="248787" y="3359"/>
                  <a:pt x="257254" y="713"/>
                </a:cubicBezTo>
                <a:cubicBezTo>
                  <a:pt x="265721" y="-1933"/>
                  <a:pt x="185816" y="3359"/>
                  <a:pt x="158829" y="7063"/>
                </a:cubicBezTo>
                <a:cubicBezTo>
                  <a:pt x="131842" y="10767"/>
                  <a:pt x="118612" y="2830"/>
                  <a:pt x="95329" y="22938"/>
                </a:cubicBezTo>
                <a:cubicBezTo>
                  <a:pt x="72046" y="43046"/>
                  <a:pt x="2725" y="129830"/>
                  <a:pt x="79" y="1340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9E12A8D7-7BEF-18CB-1F4D-2B2BD5D786E3}"/>
              </a:ext>
            </a:extLst>
          </p:cNvPr>
          <p:cNvSpPr/>
          <p:nvPr/>
        </p:nvSpPr>
        <p:spPr>
          <a:xfrm>
            <a:off x="3467091" y="2406067"/>
            <a:ext cx="377529" cy="156002"/>
          </a:xfrm>
          <a:custGeom>
            <a:avLst/>
            <a:gdLst>
              <a:gd name="connsiteX0" fmla="*/ 9 w 377529"/>
              <a:gd name="connsiteY0" fmla="*/ 22808 h 156002"/>
              <a:gd name="connsiteX1" fmla="*/ 130184 w 377529"/>
              <a:gd name="connsiteY1" fmla="*/ 583 h 156002"/>
              <a:gd name="connsiteX2" fmla="*/ 241309 w 377529"/>
              <a:gd name="connsiteY2" fmla="*/ 51383 h 156002"/>
              <a:gd name="connsiteX3" fmla="*/ 228609 w 377529"/>
              <a:gd name="connsiteY3" fmla="*/ 25983 h 156002"/>
              <a:gd name="connsiteX4" fmla="*/ 374659 w 377529"/>
              <a:gd name="connsiteY4" fmla="*/ 152983 h 156002"/>
              <a:gd name="connsiteX5" fmla="*/ 320684 w 377529"/>
              <a:gd name="connsiteY5" fmla="*/ 111708 h 156002"/>
              <a:gd name="connsiteX6" fmla="*/ 260359 w 377529"/>
              <a:gd name="connsiteY6" fmla="*/ 60908 h 156002"/>
              <a:gd name="connsiteX7" fmla="*/ 203209 w 377529"/>
              <a:gd name="connsiteY7" fmla="*/ 29158 h 156002"/>
              <a:gd name="connsiteX8" fmla="*/ 149234 w 377529"/>
              <a:gd name="connsiteY8" fmla="*/ 19633 h 156002"/>
              <a:gd name="connsiteX9" fmla="*/ 136534 w 377529"/>
              <a:gd name="connsiteY9" fmla="*/ 6933 h 156002"/>
              <a:gd name="connsiteX10" fmla="*/ 9 w 377529"/>
              <a:gd name="connsiteY10" fmla="*/ 22808 h 15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7529" h="156002">
                <a:moveTo>
                  <a:pt x="9" y="22808"/>
                </a:moveTo>
                <a:cubicBezTo>
                  <a:pt x="-1049" y="21750"/>
                  <a:pt x="89967" y="-4180"/>
                  <a:pt x="130184" y="583"/>
                </a:cubicBezTo>
                <a:cubicBezTo>
                  <a:pt x="170401" y="5345"/>
                  <a:pt x="224905" y="47150"/>
                  <a:pt x="241309" y="51383"/>
                </a:cubicBezTo>
                <a:cubicBezTo>
                  <a:pt x="257713" y="55616"/>
                  <a:pt x="206384" y="9050"/>
                  <a:pt x="228609" y="25983"/>
                </a:cubicBezTo>
                <a:cubicBezTo>
                  <a:pt x="250834" y="42916"/>
                  <a:pt x="359313" y="138696"/>
                  <a:pt x="374659" y="152983"/>
                </a:cubicBezTo>
                <a:cubicBezTo>
                  <a:pt x="390005" y="167271"/>
                  <a:pt x="339734" y="127054"/>
                  <a:pt x="320684" y="111708"/>
                </a:cubicBezTo>
                <a:cubicBezTo>
                  <a:pt x="301634" y="96362"/>
                  <a:pt x="279938" y="74666"/>
                  <a:pt x="260359" y="60908"/>
                </a:cubicBezTo>
                <a:cubicBezTo>
                  <a:pt x="240780" y="47150"/>
                  <a:pt x="221730" y="36037"/>
                  <a:pt x="203209" y="29158"/>
                </a:cubicBezTo>
                <a:cubicBezTo>
                  <a:pt x="184688" y="22279"/>
                  <a:pt x="149234" y="19633"/>
                  <a:pt x="149234" y="19633"/>
                </a:cubicBezTo>
                <a:cubicBezTo>
                  <a:pt x="138122" y="15929"/>
                  <a:pt x="158230" y="5346"/>
                  <a:pt x="136534" y="6933"/>
                </a:cubicBezTo>
                <a:cubicBezTo>
                  <a:pt x="114838" y="8520"/>
                  <a:pt x="1067" y="23866"/>
                  <a:pt x="9" y="228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CB67322B-195A-C55E-0B4D-2146CA8D537F}"/>
              </a:ext>
            </a:extLst>
          </p:cNvPr>
          <p:cNvSpPr/>
          <p:nvPr/>
        </p:nvSpPr>
        <p:spPr>
          <a:xfrm>
            <a:off x="3559046" y="2530271"/>
            <a:ext cx="267475" cy="89104"/>
          </a:xfrm>
          <a:custGeom>
            <a:avLst/>
            <a:gdLst>
              <a:gd name="connsiteX0" fmla="*/ 129 w 267475"/>
              <a:gd name="connsiteY0" fmla="*/ 204 h 89104"/>
              <a:gd name="connsiteX1" fmla="*/ 130304 w 267475"/>
              <a:gd name="connsiteY1" fmla="*/ 9729 h 89104"/>
              <a:gd name="connsiteX2" fmla="*/ 203329 w 267475"/>
              <a:gd name="connsiteY2" fmla="*/ 70054 h 89104"/>
              <a:gd name="connsiteX3" fmla="*/ 184279 w 267475"/>
              <a:gd name="connsiteY3" fmla="*/ 41479 h 89104"/>
              <a:gd name="connsiteX4" fmla="*/ 266829 w 267475"/>
              <a:gd name="connsiteY4" fmla="*/ 89104 h 89104"/>
              <a:gd name="connsiteX5" fmla="*/ 219204 w 267475"/>
              <a:gd name="connsiteY5" fmla="*/ 41479 h 89104"/>
              <a:gd name="connsiteX6" fmla="*/ 155704 w 267475"/>
              <a:gd name="connsiteY6" fmla="*/ 6554 h 89104"/>
              <a:gd name="connsiteX7" fmla="*/ 129 w 267475"/>
              <a:gd name="connsiteY7" fmla="*/ 204 h 89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7475" h="89104">
                <a:moveTo>
                  <a:pt x="129" y="204"/>
                </a:moveTo>
                <a:cubicBezTo>
                  <a:pt x="-4104" y="733"/>
                  <a:pt x="96437" y="-1913"/>
                  <a:pt x="130304" y="9729"/>
                </a:cubicBezTo>
                <a:cubicBezTo>
                  <a:pt x="164171" y="21371"/>
                  <a:pt x="194333" y="64762"/>
                  <a:pt x="203329" y="70054"/>
                </a:cubicBezTo>
                <a:cubicBezTo>
                  <a:pt x="212325" y="75346"/>
                  <a:pt x="173696" y="38304"/>
                  <a:pt x="184279" y="41479"/>
                </a:cubicBezTo>
                <a:cubicBezTo>
                  <a:pt x="194862" y="44654"/>
                  <a:pt x="261008" y="89104"/>
                  <a:pt x="266829" y="89104"/>
                </a:cubicBezTo>
                <a:cubicBezTo>
                  <a:pt x="272650" y="89104"/>
                  <a:pt x="237725" y="55237"/>
                  <a:pt x="219204" y="41479"/>
                </a:cubicBezTo>
                <a:cubicBezTo>
                  <a:pt x="200683" y="27721"/>
                  <a:pt x="186925" y="13433"/>
                  <a:pt x="155704" y="6554"/>
                </a:cubicBezTo>
                <a:cubicBezTo>
                  <a:pt x="124483" y="-325"/>
                  <a:pt x="4362" y="-325"/>
                  <a:pt x="129" y="2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EE426D26-8D39-1C30-6FF9-F809461730C1}"/>
              </a:ext>
            </a:extLst>
          </p:cNvPr>
          <p:cNvSpPr/>
          <p:nvPr/>
        </p:nvSpPr>
        <p:spPr>
          <a:xfrm>
            <a:off x="3363301" y="2562071"/>
            <a:ext cx="52999" cy="98988"/>
          </a:xfrm>
          <a:custGeom>
            <a:avLst/>
            <a:gdLst>
              <a:gd name="connsiteX0" fmla="*/ 52999 w 52999"/>
              <a:gd name="connsiteY0" fmla="*/ 154 h 98988"/>
              <a:gd name="connsiteX1" fmla="*/ 5374 w 52999"/>
              <a:gd name="connsiteY1" fmla="*/ 95404 h 98988"/>
              <a:gd name="connsiteX2" fmla="*/ 5374 w 52999"/>
              <a:gd name="connsiteY2" fmla="*/ 73179 h 98988"/>
              <a:gd name="connsiteX3" fmla="*/ 52999 w 52999"/>
              <a:gd name="connsiteY3" fmla="*/ 154 h 98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99" h="98988">
                <a:moveTo>
                  <a:pt x="52999" y="154"/>
                </a:moveTo>
                <a:cubicBezTo>
                  <a:pt x="52999" y="3858"/>
                  <a:pt x="13311" y="83233"/>
                  <a:pt x="5374" y="95404"/>
                </a:cubicBezTo>
                <a:cubicBezTo>
                  <a:pt x="-2563" y="107575"/>
                  <a:pt x="-976" y="85879"/>
                  <a:pt x="5374" y="73179"/>
                </a:cubicBezTo>
                <a:cubicBezTo>
                  <a:pt x="11724" y="60479"/>
                  <a:pt x="52999" y="-3550"/>
                  <a:pt x="52999" y="1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F314DF60-CCCD-488E-2BF7-819020458C3A}"/>
              </a:ext>
            </a:extLst>
          </p:cNvPr>
          <p:cNvSpPr/>
          <p:nvPr/>
        </p:nvSpPr>
        <p:spPr>
          <a:xfrm>
            <a:off x="2453606" y="2510424"/>
            <a:ext cx="311880" cy="159914"/>
          </a:xfrm>
          <a:custGeom>
            <a:avLst/>
            <a:gdLst>
              <a:gd name="connsiteX0" fmla="*/ 669 w 311880"/>
              <a:gd name="connsiteY0" fmla="*/ 159751 h 159914"/>
              <a:gd name="connsiteX1" fmla="*/ 92744 w 311880"/>
              <a:gd name="connsiteY1" fmla="*/ 39101 h 159914"/>
              <a:gd name="connsiteX2" fmla="*/ 83219 w 311880"/>
              <a:gd name="connsiteY2" fmla="*/ 45451 h 159914"/>
              <a:gd name="connsiteX3" fmla="*/ 95919 w 311880"/>
              <a:gd name="connsiteY3" fmla="*/ 29576 h 159914"/>
              <a:gd name="connsiteX4" fmla="*/ 172119 w 311880"/>
              <a:gd name="connsiteY4" fmla="*/ 20051 h 159914"/>
              <a:gd name="connsiteX5" fmla="*/ 162594 w 311880"/>
              <a:gd name="connsiteY5" fmla="*/ 16876 h 159914"/>
              <a:gd name="connsiteX6" fmla="*/ 238794 w 311880"/>
              <a:gd name="connsiteY6" fmla="*/ 13701 h 159914"/>
              <a:gd name="connsiteX7" fmla="*/ 295944 w 311880"/>
              <a:gd name="connsiteY7" fmla="*/ 10526 h 159914"/>
              <a:gd name="connsiteX8" fmla="*/ 308644 w 311880"/>
              <a:gd name="connsiteY8" fmla="*/ 1001 h 159914"/>
              <a:gd name="connsiteX9" fmla="*/ 245144 w 311880"/>
              <a:gd name="connsiteY9" fmla="*/ 1001 h 159914"/>
              <a:gd name="connsiteX10" fmla="*/ 159419 w 311880"/>
              <a:gd name="connsiteY10" fmla="*/ 7351 h 159914"/>
              <a:gd name="connsiteX11" fmla="*/ 99094 w 311880"/>
              <a:gd name="connsiteY11" fmla="*/ 23226 h 159914"/>
              <a:gd name="connsiteX12" fmla="*/ 73694 w 311880"/>
              <a:gd name="connsiteY12" fmla="*/ 48626 h 159914"/>
              <a:gd name="connsiteX13" fmla="*/ 60994 w 311880"/>
              <a:gd name="connsiteY13" fmla="*/ 61326 h 159914"/>
              <a:gd name="connsiteX14" fmla="*/ 67344 w 311880"/>
              <a:gd name="connsiteY14" fmla="*/ 26401 h 159914"/>
              <a:gd name="connsiteX15" fmla="*/ 51469 w 311880"/>
              <a:gd name="connsiteY15" fmla="*/ 64501 h 159914"/>
              <a:gd name="connsiteX16" fmla="*/ 669 w 311880"/>
              <a:gd name="connsiteY16" fmla="*/ 159751 h 159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1880" h="159914">
                <a:moveTo>
                  <a:pt x="669" y="159751"/>
                </a:moveTo>
                <a:cubicBezTo>
                  <a:pt x="7548" y="155518"/>
                  <a:pt x="78986" y="58151"/>
                  <a:pt x="92744" y="39101"/>
                </a:cubicBezTo>
                <a:cubicBezTo>
                  <a:pt x="106502" y="20051"/>
                  <a:pt x="82690" y="47038"/>
                  <a:pt x="83219" y="45451"/>
                </a:cubicBezTo>
                <a:cubicBezTo>
                  <a:pt x="83748" y="43864"/>
                  <a:pt x="81102" y="33809"/>
                  <a:pt x="95919" y="29576"/>
                </a:cubicBezTo>
                <a:cubicBezTo>
                  <a:pt x="110736" y="25343"/>
                  <a:pt x="172119" y="20051"/>
                  <a:pt x="172119" y="20051"/>
                </a:cubicBezTo>
                <a:cubicBezTo>
                  <a:pt x="183231" y="17934"/>
                  <a:pt x="151482" y="17934"/>
                  <a:pt x="162594" y="16876"/>
                </a:cubicBezTo>
                <a:cubicBezTo>
                  <a:pt x="173706" y="15818"/>
                  <a:pt x="238794" y="13701"/>
                  <a:pt x="238794" y="13701"/>
                </a:cubicBezTo>
                <a:lnTo>
                  <a:pt x="295944" y="10526"/>
                </a:lnTo>
                <a:cubicBezTo>
                  <a:pt x="307586" y="8409"/>
                  <a:pt x="317111" y="2588"/>
                  <a:pt x="308644" y="1001"/>
                </a:cubicBezTo>
                <a:cubicBezTo>
                  <a:pt x="300177" y="-586"/>
                  <a:pt x="270015" y="-57"/>
                  <a:pt x="245144" y="1001"/>
                </a:cubicBezTo>
                <a:cubicBezTo>
                  <a:pt x="220273" y="2059"/>
                  <a:pt x="183761" y="3647"/>
                  <a:pt x="159419" y="7351"/>
                </a:cubicBezTo>
                <a:cubicBezTo>
                  <a:pt x="135077" y="11055"/>
                  <a:pt x="113382" y="16347"/>
                  <a:pt x="99094" y="23226"/>
                </a:cubicBezTo>
                <a:cubicBezTo>
                  <a:pt x="84807" y="30105"/>
                  <a:pt x="73694" y="48626"/>
                  <a:pt x="73694" y="48626"/>
                </a:cubicBezTo>
                <a:cubicBezTo>
                  <a:pt x="67344" y="54976"/>
                  <a:pt x="62052" y="65030"/>
                  <a:pt x="60994" y="61326"/>
                </a:cubicBezTo>
                <a:cubicBezTo>
                  <a:pt x="59936" y="57622"/>
                  <a:pt x="68931" y="25872"/>
                  <a:pt x="67344" y="26401"/>
                </a:cubicBezTo>
                <a:cubicBezTo>
                  <a:pt x="65757" y="26930"/>
                  <a:pt x="60994" y="44393"/>
                  <a:pt x="51469" y="64501"/>
                </a:cubicBezTo>
                <a:cubicBezTo>
                  <a:pt x="41944" y="84609"/>
                  <a:pt x="-6210" y="163984"/>
                  <a:pt x="669" y="1597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A284CA34-7C1C-B15E-5B2F-45968B4E5065}"/>
              </a:ext>
            </a:extLst>
          </p:cNvPr>
          <p:cNvSpPr/>
          <p:nvPr/>
        </p:nvSpPr>
        <p:spPr>
          <a:xfrm>
            <a:off x="2714623" y="2511054"/>
            <a:ext cx="206437" cy="75451"/>
          </a:xfrm>
          <a:custGeom>
            <a:avLst/>
            <a:gdLst>
              <a:gd name="connsiteX0" fmla="*/ 2 w 206437"/>
              <a:gd name="connsiteY0" fmla="*/ 371 h 75451"/>
              <a:gd name="connsiteX1" fmla="*/ 95252 w 206437"/>
              <a:gd name="connsiteY1" fmla="*/ 54346 h 75451"/>
              <a:gd name="connsiteX2" fmla="*/ 95252 w 206437"/>
              <a:gd name="connsiteY2" fmla="*/ 38471 h 75451"/>
              <a:gd name="connsiteX3" fmla="*/ 168277 w 206437"/>
              <a:gd name="connsiteY3" fmla="*/ 73396 h 75451"/>
              <a:gd name="connsiteX4" fmla="*/ 206377 w 206437"/>
              <a:gd name="connsiteY4" fmla="*/ 70221 h 75451"/>
              <a:gd name="connsiteX5" fmla="*/ 177802 w 206437"/>
              <a:gd name="connsiteY5" fmla="*/ 60696 h 75451"/>
              <a:gd name="connsiteX6" fmla="*/ 133352 w 206437"/>
              <a:gd name="connsiteY6" fmla="*/ 44821 h 75451"/>
              <a:gd name="connsiteX7" fmla="*/ 85727 w 206437"/>
              <a:gd name="connsiteY7" fmla="*/ 3546 h 75451"/>
              <a:gd name="connsiteX8" fmla="*/ 98427 w 206437"/>
              <a:gd name="connsiteY8" fmla="*/ 28946 h 75451"/>
              <a:gd name="connsiteX9" fmla="*/ 2 w 206437"/>
              <a:gd name="connsiteY9" fmla="*/ 371 h 75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6437" h="75451">
                <a:moveTo>
                  <a:pt x="2" y="371"/>
                </a:moveTo>
                <a:cubicBezTo>
                  <a:pt x="-527" y="4604"/>
                  <a:pt x="95252" y="54346"/>
                  <a:pt x="95252" y="54346"/>
                </a:cubicBezTo>
                <a:cubicBezTo>
                  <a:pt x="111127" y="60696"/>
                  <a:pt x="83081" y="35296"/>
                  <a:pt x="95252" y="38471"/>
                </a:cubicBezTo>
                <a:cubicBezTo>
                  <a:pt x="107423" y="41646"/>
                  <a:pt x="149756" y="68104"/>
                  <a:pt x="168277" y="73396"/>
                </a:cubicBezTo>
                <a:cubicBezTo>
                  <a:pt x="186798" y="78688"/>
                  <a:pt x="204789" y="72338"/>
                  <a:pt x="206377" y="70221"/>
                </a:cubicBezTo>
                <a:cubicBezTo>
                  <a:pt x="207965" y="68104"/>
                  <a:pt x="177802" y="60696"/>
                  <a:pt x="177802" y="60696"/>
                </a:cubicBezTo>
                <a:cubicBezTo>
                  <a:pt x="165631" y="56463"/>
                  <a:pt x="148698" y="54346"/>
                  <a:pt x="133352" y="44821"/>
                </a:cubicBezTo>
                <a:cubicBezTo>
                  <a:pt x="118006" y="35296"/>
                  <a:pt x="91548" y="6192"/>
                  <a:pt x="85727" y="3546"/>
                </a:cubicBezTo>
                <a:cubicBezTo>
                  <a:pt x="79906" y="900"/>
                  <a:pt x="106365" y="28417"/>
                  <a:pt x="98427" y="28946"/>
                </a:cubicBezTo>
                <a:cubicBezTo>
                  <a:pt x="90490" y="29475"/>
                  <a:pt x="531" y="-3862"/>
                  <a:pt x="2" y="3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ED8BAD23-E3C0-BB75-D979-01B74B3AE3F6}"/>
              </a:ext>
            </a:extLst>
          </p:cNvPr>
          <p:cNvSpPr/>
          <p:nvPr/>
        </p:nvSpPr>
        <p:spPr>
          <a:xfrm>
            <a:off x="2707704" y="2514526"/>
            <a:ext cx="167557" cy="98511"/>
          </a:xfrm>
          <a:custGeom>
            <a:avLst/>
            <a:gdLst>
              <a:gd name="connsiteX0" fmla="*/ 571 w 167557"/>
              <a:gd name="connsiteY0" fmla="*/ 74 h 98511"/>
              <a:gd name="connsiteX1" fmla="*/ 67246 w 167557"/>
              <a:gd name="connsiteY1" fmla="*/ 54049 h 98511"/>
              <a:gd name="connsiteX2" fmla="*/ 98996 w 167557"/>
              <a:gd name="connsiteY2" fmla="*/ 76274 h 98511"/>
              <a:gd name="connsiteX3" fmla="*/ 165671 w 167557"/>
              <a:gd name="connsiteY3" fmla="*/ 79449 h 98511"/>
              <a:gd name="connsiteX4" fmla="*/ 143446 w 167557"/>
              <a:gd name="connsiteY4" fmla="*/ 79449 h 98511"/>
              <a:gd name="connsiteX5" fmla="*/ 83121 w 167557"/>
              <a:gd name="connsiteY5" fmla="*/ 98499 h 98511"/>
              <a:gd name="connsiteX6" fmla="*/ 105346 w 167557"/>
              <a:gd name="connsiteY6" fmla="*/ 76274 h 98511"/>
              <a:gd name="connsiteX7" fmla="*/ 108521 w 167557"/>
              <a:gd name="connsiteY7" fmla="*/ 66749 h 98511"/>
              <a:gd name="connsiteX8" fmla="*/ 571 w 167557"/>
              <a:gd name="connsiteY8" fmla="*/ 74 h 98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557" h="98511">
                <a:moveTo>
                  <a:pt x="571" y="74"/>
                </a:moveTo>
                <a:cubicBezTo>
                  <a:pt x="-6308" y="-2043"/>
                  <a:pt x="50842" y="41349"/>
                  <a:pt x="67246" y="54049"/>
                </a:cubicBezTo>
                <a:cubicBezTo>
                  <a:pt x="83650" y="66749"/>
                  <a:pt x="82592" y="72041"/>
                  <a:pt x="98996" y="76274"/>
                </a:cubicBezTo>
                <a:cubicBezTo>
                  <a:pt x="115400" y="80507"/>
                  <a:pt x="158263" y="78920"/>
                  <a:pt x="165671" y="79449"/>
                </a:cubicBezTo>
                <a:cubicBezTo>
                  <a:pt x="173079" y="79978"/>
                  <a:pt x="157204" y="76274"/>
                  <a:pt x="143446" y="79449"/>
                </a:cubicBezTo>
                <a:cubicBezTo>
                  <a:pt x="129688" y="82624"/>
                  <a:pt x="89471" y="99028"/>
                  <a:pt x="83121" y="98499"/>
                </a:cubicBezTo>
                <a:cubicBezTo>
                  <a:pt x="76771" y="97970"/>
                  <a:pt x="105346" y="76274"/>
                  <a:pt x="105346" y="76274"/>
                </a:cubicBezTo>
                <a:cubicBezTo>
                  <a:pt x="109579" y="70982"/>
                  <a:pt x="120163" y="76803"/>
                  <a:pt x="108521" y="66749"/>
                </a:cubicBezTo>
                <a:cubicBezTo>
                  <a:pt x="96879" y="56695"/>
                  <a:pt x="7450" y="2191"/>
                  <a:pt x="571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19D88CD4-2ADB-9AE0-8544-9C6218C57970}"/>
              </a:ext>
            </a:extLst>
          </p:cNvPr>
          <p:cNvSpPr/>
          <p:nvPr/>
        </p:nvSpPr>
        <p:spPr>
          <a:xfrm>
            <a:off x="2504843" y="2516769"/>
            <a:ext cx="168969" cy="102645"/>
          </a:xfrm>
          <a:custGeom>
            <a:avLst/>
            <a:gdLst>
              <a:gd name="connsiteX0" fmla="*/ 232 w 168969"/>
              <a:gd name="connsiteY0" fmla="*/ 102606 h 102645"/>
              <a:gd name="connsiteX1" fmla="*/ 105007 w 168969"/>
              <a:gd name="connsiteY1" fmla="*/ 35931 h 102645"/>
              <a:gd name="connsiteX2" fmla="*/ 60557 w 168969"/>
              <a:gd name="connsiteY2" fmla="*/ 51806 h 102645"/>
              <a:gd name="connsiteX3" fmla="*/ 168507 w 168969"/>
              <a:gd name="connsiteY3" fmla="*/ 1006 h 102645"/>
              <a:gd name="connsiteX4" fmla="*/ 98657 w 168969"/>
              <a:gd name="connsiteY4" fmla="*/ 20056 h 102645"/>
              <a:gd name="connsiteX5" fmla="*/ 76432 w 168969"/>
              <a:gd name="connsiteY5" fmla="*/ 45456 h 102645"/>
              <a:gd name="connsiteX6" fmla="*/ 232 w 168969"/>
              <a:gd name="connsiteY6" fmla="*/ 102606 h 10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969" h="102645">
                <a:moveTo>
                  <a:pt x="232" y="102606"/>
                </a:moveTo>
                <a:cubicBezTo>
                  <a:pt x="4994" y="101019"/>
                  <a:pt x="94953" y="44398"/>
                  <a:pt x="105007" y="35931"/>
                </a:cubicBezTo>
                <a:cubicBezTo>
                  <a:pt x="115061" y="27464"/>
                  <a:pt x="49974" y="57627"/>
                  <a:pt x="60557" y="51806"/>
                </a:cubicBezTo>
                <a:cubicBezTo>
                  <a:pt x="71140" y="45985"/>
                  <a:pt x="162157" y="6298"/>
                  <a:pt x="168507" y="1006"/>
                </a:cubicBezTo>
                <a:cubicBezTo>
                  <a:pt x="174857" y="-4286"/>
                  <a:pt x="114003" y="12648"/>
                  <a:pt x="98657" y="20056"/>
                </a:cubicBezTo>
                <a:cubicBezTo>
                  <a:pt x="83311" y="27464"/>
                  <a:pt x="87545" y="33285"/>
                  <a:pt x="76432" y="45456"/>
                </a:cubicBezTo>
                <a:cubicBezTo>
                  <a:pt x="65319" y="57627"/>
                  <a:pt x="-4530" y="104193"/>
                  <a:pt x="232" y="1026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F4D8EC12-8A64-CBB9-0FBE-A88DDD51595B}"/>
              </a:ext>
            </a:extLst>
          </p:cNvPr>
          <p:cNvSpPr/>
          <p:nvPr/>
        </p:nvSpPr>
        <p:spPr>
          <a:xfrm>
            <a:off x="2529876" y="2593742"/>
            <a:ext cx="337874" cy="38888"/>
          </a:xfrm>
          <a:custGeom>
            <a:avLst/>
            <a:gdLst>
              <a:gd name="connsiteX0" fmla="*/ 599 w 337874"/>
              <a:gd name="connsiteY0" fmla="*/ 233 h 38888"/>
              <a:gd name="connsiteX1" fmla="*/ 92674 w 337874"/>
              <a:gd name="connsiteY1" fmla="*/ 22458 h 38888"/>
              <a:gd name="connsiteX2" fmla="*/ 219674 w 337874"/>
              <a:gd name="connsiteY2" fmla="*/ 25633 h 38888"/>
              <a:gd name="connsiteX3" fmla="*/ 172049 w 337874"/>
              <a:gd name="connsiteY3" fmla="*/ 31983 h 38888"/>
              <a:gd name="connsiteX4" fmla="*/ 270474 w 337874"/>
              <a:gd name="connsiteY4" fmla="*/ 6583 h 38888"/>
              <a:gd name="connsiteX5" fmla="*/ 337149 w 337874"/>
              <a:gd name="connsiteY5" fmla="*/ 9758 h 38888"/>
              <a:gd name="connsiteX6" fmla="*/ 302224 w 337874"/>
              <a:gd name="connsiteY6" fmla="*/ 9758 h 38888"/>
              <a:gd name="connsiteX7" fmla="*/ 245074 w 337874"/>
              <a:gd name="connsiteY7" fmla="*/ 28808 h 38888"/>
              <a:gd name="connsiteX8" fmla="*/ 137124 w 337874"/>
              <a:gd name="connsiteY8" fmla="*/ 38333 h 38888"/>
              <a:gd name="connsiteX9" fmla="*/ 599 w 337874"/>
              <a:gd name="connsiteY9" fmla="*/ 233 h 38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7874" h="38888">
                <a:moveTo>
                  <a:pt x="599" y="233"/>
                </a:moveTo>
                <a:cubicBezTo>
                  <a:pt x="-6809" y="-2413"/>
                  <a:pt x="56162" y="18225"/>
                  <a:pt x="92674" y="22458"/>
                </a:cubicBezTo>
                <a:cubicBezTo>
                  <a:pt x="129187" y="26691"/>
                  <a:pt x="206445" y="24046"/>
                  <a:pt x="219674" y="25633"/>
                </a:cubicBezTo>
                <a:cubicBezTo>
                  <a:pt x="232903" y="27220"/>
                  <a:pt x="163582" y="35158"/>
                  <a:pt x="172049" y="31983"/>
                </a:cubicBezTo>
                <a:cubicBezTo>
                  <a:pt x="180516" y="28808"/>
                  <a:pt x="242957" y="10287"/>
                  <a:pt x="270474" y="6583"/>
                </a:cubicBezTo>
                <a:cubicBezTo>
                  <a:pt x="297991" y="2879"/>
                  <a:pt x="331857" y="9229"/>
                  <a:pt x="337149" y="9758"/>
                </a:cubicBezTo>
                <a:cubicBezTo>
                  <a:pt x="342441" y="10287"/>
                  <a:pt x="317570" y="6583"/>
                  <a:pt x="302224" y="9758"/>
                </a:cubicBezTo>
                <a:cubicBezTo>
                  <a:pt x="286878" y="12933"/>
                  <a:pt x="272591" y="24046"/>
                  <a:pt x="245074" y="28808"/>
                </a:cubicBezTo>
                <a:cubicBezTo>
                  <a:pt x="217557" y="33570"/>
                  <a:pt x="174695" y="40979"/>
                  <a:pt x="137124" y="38333"/>
                </a:cubicBezTo>
                <a:cubicBezTo>
                  <a:pt x="99553" y="35687"/>
                  <a:pt x="8007" y="2879"/>
                  <a:pt x="599" y="2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0667F640-1F38-D17C-432D-1D9FD8F9AE5F}"/>
              </a:ext>
            </a:extLst>
          </p:cNvPr>
          <p:cNvSpPr/>
          <p:nvPr/>
        </p:nvSpPr>
        <p:spPr>
          <a:xfrm>
            <a:off x="2511371" y="2616116"/>
            <a:ext cx="296837" cy="32557"/>
          </a:xfrm>
          <a:custGeom>
            <a:avLst/>
            <a:gdLst>
              <a:gd name="connsiteX0" fmla="*/ 54 w 296837"/>
              <a:gd name="connsiteY0" fmla="*/ 84 h 32557"/>
              <a:gd name="connsiteX1" fmla="*/ 92129 w 296837"/>
              <a:gd name="connsiteY1" fmla="*/ 31834 h 32557"/>
              <a:gd name="connsiteX2" fmla="*/ 85779 w 296837"/>
              <a:gd name="connsiteY2" fmla="*/ 22309 h 32557"/>
              <a:gd name="connsiteX3" fmla="*/ 174679 w 296837"/>
              <a:gd name="connsiteY3" fmla="*/ 22309 h 32557"/>
              <a:gd name="connsiteX4" fmla="*/ 181029 w 296837"/>
              <a:gd name="connsiteY4" fmla="*/ 31834 h 32557"/>
              <a:gd name="connsiteX5" fmla="*/ 295329 w 296837"/>
              <a:gd name="connsiteY5" fmla="*/ 3259 h 32557"/>
              <a:gd name="connsiteX6" fmla="*/ 238179 w 296837"/>
              <a:gd name="connsiteY6" fmla="*/ 12784 h 32557"/>
              <a:gd name="connsiteX7" fmla="*/ 120704 w 296837"/>
              <a:gd name="connsiteY7" fmla="*/ 25484 h 32557"/>
              <a:gd name="connsiteX8" fmla="*/ 108004 w 296837"/>
              <a:gd name="connsiteY8" fmla="*/ 22309 h 32557"/>
              <a:gd name="connsiteX9" fmla="*/ 54 w 296837"/>
              <a:gd name="connsiteY9" fmla="*/ 84 h 32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6837" h="32557">
                <a:moveTo>
                  <a:pt x="54" y="84"/>
                </a:moveTo>
                <a:cubicBezTo>
                  <a:pt x="-2592" y="1672"/>
                  <a:pt x="92129" y="31834"/>
                  <a:pt x="92129" y="31834"/>
                </a:cubicBezTo>
                <a:cubicBezTo>
                  <a:pt x="106416" y="35538"/>
                  <a:pt x="72021" y="23896"/>
                  <a:pt x="85779" y="22309"/>
                </a:cubicBezTo>
                <a:cubicBezTo>
                  <a:pt x="99537" y="20722"/>
                  <a:pt x="158804" y="20722"/>
                  <a:pt x="174679" y="22309"/>
                </a:cubicBezTo>
                <a:cubicBezTo>
                  <a:pt x="190554" y="23897"/>
                  <a:pt x="160921" y="35009"/>
                  <a:pt x="181029" y="31834"/>
                </a:cubicBezTo>
                <a:cubicBezTo>
                  <a:pt x="201137" y="28659"/>
                  <a:pt x="285804" y="6434"/>
                  <a:pt x="295329" y="3259"/>
                </a:cubicBezTo>
                <a:cubicBezTo>
                  <a:pt x="304854" y="84"/>
                  <a:pt x="267283" y="9080"/>
                  <a:pt x="238179" y="12784"/>
                </a:cubicBezTo>
                <a:cubicBezTo>
                  <a:pt x="209075" y="16488"/>
                  <a:pt x="120704" y="25484"/>
                  <a:pt x="120704" y="25484"/>
                </a:cubicBezTo>
                <a:cubicBezTo>
                  <a:pt x="99008" y="27071"/>
                  <a:pt x="127583" y="24955"/>
                  <a:pt x="108004" y="22309"/>
                </a:cubicBezTo>
                <a:cubicBezTo>
                  <a:pt x="88425" y="19663"/>
                  <a:pt x="2700" y="-1504"/>
                  <a:pt x="54" y="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2F5163FD-485C-95B4-6311-757E8376BCAC}"/>
              </a:ext>
            </a:extLst>
          </p:cNvPr>
          <p:cNvSpPr/>
          <p:nvPr/>
        </p:nvSpPr>
        <p:spPr>
          <a:xfrm>
            <a:off x="2558861" y="2521196"/>
            <a:ext cx="165289" cy="95100"/>
          </a:xfrm>
          <a:custGeom>
            <a:avLst/>
            <a:gdLst>
              <a:gd name="connsiteX0" fmla="*/ 146239 w 165289"/>
              <a:gd name="connsiteY0" fmla="*/ 2929 h 95100"/>
              <a:gd name="connsiteX1" fmla="*/ 165289 w 165289"/>
              <a:gd name="connsiteY1" fmla="*/ 63254 h 95100"/>
              <a:gd name="connsiteX2" fmla="*/ 146239 w 165289"/>
              <a:gd name="connsiteY2" fmla="*/ 88654 h 95100"/>
              <a:gd name="connsiteX3" fmla="*/ 92264 w 165289"/>
              <a:gd name="connsiteY3" fmla="*/ 95004 h 95100"/>
              <a:gd name="connsiteX4" fmla="*/ 22414 w 165289"/>
              <a:gd name="connsiteY4" fmla="*/ 85479 h 95100"/>
              <a:gd name="connsiteX5" fmla="*/ 3364 w 165289"/>
              <a:gd name="connsiteY5" fmla="*/ 72779 h 95100"/>
              <a:gd name="connsiteX6" fmla="*/ 82739 w 165289"/>
              <a:gd name="connsiteY6" fmla="*/ 15629 h 95100"/>
              <a:gd name="connsiteX7" fmla="*/ 146239 w 165289"/>
              <a:gd name="connsiteY7" fmla="*/ 2929 h 9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289" h="95100">
                <a:moveTo>
                  <a:pt x="146239" y="2929"/>
                </a:moveTo>
                <a:cubicBezTo>
                  <a:pt x="159997" y="10867"/>
                  <a:pt x="165289" y="48967"/>
                  <a:pt x="165289" y="63254"/>
                </a:cubicBezTo>
                <a:cubicBezTo>
                  <a:pt x="165289" y="77541"/>
                  <a:pt x="158410" y="83362"/>
                  <a:pt x="146239" y="88654"/>
                </a:cubicBezTo>
                <a:cubicBezTo>
                  <a:pt x="134068" y="93946"/>
                  <a:pt x="112901" y="95533"/>
                  <a:pt x="92264" y="95004"/>
                </a:cubicBezTo>
                <a:cubicBezTo>
                  <a:pt x="71627" y="94475"/>
                  <a:pt x="22414" y="85479"/>
                  <a:pt x="22414" y="85479"/>
                </a:cubicBezTo>
                <a:cubicBezTo>
                  <a:pt x="7597" y="81775"/>
                  <a:pt x="-6690" y="84421"/>
                  <a:pt x="3364" y="72779"/>
                </a:cubicBezTo>
                <a:cubicBezTo>
                  <a:pt x="13418" y="61137"/>
                  <a:pt x="64218" y="26742"/>
                  <a:pt x="82739" y="15629"/>
                </a:cubicBezTo>
                <a:cubicBezTo>
                  <a:pt x="101260" y="4517"/>
                  <a:pt x="132481" y="-5009"/>
                  <a:pt x="146239" y="29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>
            <a:extLst>
              <a:ext uri="{FF2B5EF4-FFF2-40B4-BE49-F238E27FC236}">
                <a16:creationId xmlns:a16="http://schemas.microsoft.com/office/drawing/2014/main" id="{4E26F245-95B5-C145-4F48-D8BAF6D2AC5F}"/>
              </a:ext>
            </a:extLst>
          </p:cNvPr>
          <p:cNvSpPr/>
          <p:nvPr/>
        </p:nvSpPr>
        <p:spPr>
          <a:xfrm>
            <a:off x="2634975" y="2541796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4758500C-D06C-487F-5736-96E5B59B2772}"/>
              </a:ext>
            </a:extLst>
          </p:cNvPr>
          <p:cNvSpPr/>
          <p:nvPr/>
        </p:nvSpPr>
        <p:spPr>
          <a:xfrm>
            <a:off x="2470116" y="2358324"/>
            <a:ext cx="214455" cy="197552"/>
          </a:xfrm>
          <a:custGeom>
            <a:avLst/>
            <a:gdLst>
              <a:gd name="connsiteX0" fmla="*/ 34 w 214455"/>
              <a:gd name="connsiteY0" fmla="*/ 197551 h 197552"/>
              <a:gd name="connsiteX1" fmla="*/ 60359 w 214455"/>
              <a:gd name="connsiteY1" fmla="*/ 41976 h 197552"/>
              <a:gd name="connsiteX2" fmla="*/ 50834 w 214455"/>
              <a:gd name="connsiteY2" fmla="*/ 95951 h 197552"/>
              <a:gd name="connsiteX3" fmla="*/ 104809 w 214455"/>
              <a:gd name="connsiteY3" fmla="*/ 38801 h 197552"/>
              <a:gd name="connsiteX4" fmla="*/ 212759 w 214455"/>
              <a:gd name="connsiteY4" fmla="*/ 70551 h 197552"/>
              <a:gd name="connsiteX5" fmla="*/ 165134 w 214455"/>
              <a:gd name="connsiteY5" fmla="*/ 41976 h 197552"/>
              <a:gd name="connsiteX6" fmla="*/ 88934 w 214455"/>
              <a:gd name="connsiteY6" fmla="*/ 701 h 197552"/>
              <a:gd name="connsiteX7" fmla="*/ 92109 w 214455"/>
              <a:gd name="connsiteY7" fmla="*/ 19751 h 197552"/>
              <a:gd name="connsiteX8" fmla="*/ 28609 w 214455"/>
              <a:gd name="connsiteY8" fmla="*/ 67376 h 197552"/>
              <a:gd name="connsiteX9" fmla="*/ 69884 w 214455"/>
              <a:gd name="connsiteY9" fmla="*/ 38801 h 197552"/>
              <a:gd name="connsiteX10" fmla="*/ 34 w 214455"/>
              <a:gd name="connsiteY10" fmla="*/ 197551 h 197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4455" h="197552">
                <a:moveTo>
                  <a:pt x="34" y="197551"/>
                </a:moveTo>
                <a:cubicBezTo>
                  <a:pt x="-1553" y="198080"/>
                  <a:pt x="51892" y="58909"/>
                  <a:pt x="60359" y="41976"/>
                </a:cubicBezTo>
                <a:cubicBezTo>
                  <a:pt x="68826" y="25043"/>
                  <a:pt x="43426" y="96480"/>
                  <a:pt x="50834" y="95951"/>
                </a:cubicBezTo>
                <a:cubicBezTo>
                  <a:pt x="58242" y="95422"/>
                  <a:pt x="77822" y="43034"/>
                  <a:pt x="104809" y="38801"/>
                </a:cubicBezTo>
                <a:cubicBezTo>
                  <a:pt x="131797" y="34568"/>
                  <a:pt x="202705" y="70022"/>
                  <a:pt x="212759" y="70551"/>
                </a:cubicBezTo>
                <a:cubicBezTo>
                  <a:pt x="222813" y="71080"/>
                  <a:pt x="185771" y="53618"/>
                  <a:pt x="165134" y="41976"/>
                </a:cubicBezTo>
                <a:cubicBezTo>
                  <a:pt x="144497" y="30334"/>
                  <a:pt x="88934" y="701"/>
                  <a:pt x="88934" y="701"/>
                </a:cubicBezTo>
                <a:cubicBezTo>
                  <a:pt x="76763" y="-3003"/>
                  <a:pt x="102163" y="8639"/>
                  <a:pt x="92109" y="19751"/>
                </a:cubicBezTo>
                <a:cubicBezTo>
                  <a:pt x="82055" y="30863"/>
                  <a:pt x="32313" y="64201"/>
                  <a:pt x="28609" y="67376"/>
                </a:cubicBezTo>
                <a:cubicBezTo>
                  <a:pt x="24905" y="70551"/>
                  <a:pt x="74647" y="15518"/>
                  <a:pt x="69884" y="38801"/>
                </a:cubicBezTo>
                <a:cubicBezTo>
                  <a:pt x="65122" y="62084"/>
                  <a:pt x="1621" y="197022"/>
                  <a:pt x="34" y="1975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E0022CA8-6950-55CA-15ED-1BC36FAA5B68}"/>
              </a:ext>
            </a:extLst>
          </p:cNvPr>
          <p:cNvSpPr/>
          <p:nvPr/>
        </p:nvSpPr>
        <p:spPr>
          <a:xfrm>
            <a:off x="2437985" y="2311269"/>
            <a:ext cx="134056" cy="279796"/>
          </a:xfrm>
          <a:custGeom>
            <a:avLst/>
            <a:gdLst>
              <a:gd name="connsiteX0" fmla="*/ 415 w 134056"/>
              <a:gd name="connsiteY0" fmla="*/ 279531 h 279796"/>
              <a:gd name="connsiteX1" fmla="*/ 38515 w 134056"/>
              <a:gd name="connsiteY1" fmla="*/ 114431 h 279796"/>
              <a:gd name="connsiteX2" fmla="*/ 13115 w 134056"/>
              <a:gd name="connsiteY2" fmla="*/ 143006 h 279796"/>
              <a:gd name="connsiteX3" fmla="*/ 79790 w 134056"/>
              <a:gd name="connsiteY3" fmla="*/ 47756 h 279796"/>
              <a:gd name="connsiteX4" fmla="*/ 41690 w 134056"/>
              <a:gd name="connsiteY4" fmla="*/ 89031 h 279796"/>
              <a:gd name="connsiteX5" fmla="*/ 133765 w 134056"/>
              <a:gd name="connsiteY5" fmla="*/ 131 h 279796"/>
              <a:gd name="connsiteX6" fmla="*/ 70265 w 134056"/>
              <a:gd name="connsiteY6" fmla="*/ 69981 h 279796"/>
              <a:gd name="connsiteX7" fmla="*/ 54390 w 134056"/>
              <a:gd name="connsiteY7" fmla="*/ 108081 h 279796"/>
              <a:gd name="connsiteX8" fmla="*/ 19465 w 134056"/>
              <a:gd name="connsiteY8" fmla="*/ 152531 h 279796"/>
              <a:gd name="connsiteX9" fmla="*/ 415 w 134056"/>
              <a:gd name="connsiteY9" fmla="*/ 279531 h 27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056" h="279796">
                <a:moveTo>
                  <a:pt x="415" y="279531"/>
                </a:moveTo>
                <a:cubicBezTo>
                  <a:pt x="3590" y="273181"/>
                  <a:pt x="36398" y="137185"/>
                  <a:pt x="38515" y="114431"/>
                </a:cubicBezTo>
                <a:cubicBezTo>
                  <a:pt x="40632" y="91677"/>
                  <a:pt x="6236" y="154118"/>
                  <a:pt x="13115" y="143006"/>
                </a:cubicBezTo>
                <a:cubicBezTo>
                  <a:pt x="19994" y="131894"/>
                  <a:pt x="75028" y="56752"/>
                  <a:pt x="79790" y="47756"/>
                </a:cubicBezTo>
                <a:cubicBezTo>
                  <a:pt x="84552" y="38760"/>
                  <a:pt x="32694" y="96968"/>
                  <a:pt x="41690" y="89031"/>
                </a:cubicBezTo>
                <a:cubicBezTo>
                  <a:pt x="50686" y="81093"/>
                  <a:pt x="129003" y="3306"/>
                  <a:pt x="133765" y="131"/>
                </a:cubicBezTo>
                <a:cubicBezTo>
                  <a:pt x="138527" y="-3044"/>
                  <a:pt x="83494" y="51989"/>
                  <a:pt x="70265" y="69981"/>
                </a:cubicBezTo>
                <a:cubicBezTo>
                  <a:pt x="57036" y="87973"/>
                  <a:pt x="62857" y="94323"/>
                  <a:pt x="54390" y="108081"/>
                </a:cubicBezTo>
                <a:cubicBezTo>
                  <a:pt x="45923" y="121839"/>
                  <a:pt x="25815" y="128719"/>
                  <a:pt x="19465" y="152531"/>
                </a:cubicBezTo>
                <a:cubicBezTo>
                  <a:pt x="13115" y="176343"/>
                  <a:pt x="-2760" y="285881"/>
                  <a:pt x="415" y="2795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414A7DC2-5B44-8952-3804-5281D80DD52E}"/>
              </a:ext>
            </a:extLst>
          </p:cNvPr>
          <p:cNvSpPr/>
          <p:nvPr/>
        </p:nvSpPr>
        <p:spPr>
          <a:xfrm>
            <a:off x="2603313" y="2311064"/>
            <a:ext cx="270109" cy="95646"/>
          </a:xfrm>
          <a:custGeom>
            <a:avLst/>
            <a:gdLst>
              <a:gd name="connsiteX0" fmla="*/ 187 w 270109"/>
              <a:gd name="connsiteY0" fmla="*/ 336 h 95646"/>
              <a:gd name="connsiteX1" fmla="*/ 104962 w 270109"/>
              <a:gd name="connsiteY1" fmla="*/ 47961 h 95646"/>
              <a:gd name="connsiteX2" fmla="*/ 60512 w 270109"/>
              <a:gd name="connsiteY2" fmla="*/ 47961 h 95646"/>
              <a:gd name="connsiteX3" fmla="*/ 200212 w 270109"/>
              <a:gd name="connsiteY3" fmla="*/ 47961 h 95646"/>
              <a:gd name="connsiteX4" fmla="*/ 158937 w 270109"/>
              <a:gd name="connsiteY4" fmla="*/ 38436 h 95646"/>
              <a:gd name="connsiteX5" fmla="*/ 212912 w 270109"/>
              <a:gd name="connsiteY5" fmla="*/ 47961 h 95646"/>
              <a:gd name="connsiteX6" fmla="*/ 251012 w 270109"/>
              <a:gd name="connsiteY6" fmla="*/ 76536 h 95646"/>
              <a:gd name="connsiteX7" fmla="*/ 235137 w 270109"/>
              <a:gd name="connsiteY7" fmla="*/ 51136 h 95646"/>
              <a:gd name="connsiteX8" fmla="*/ 270062 w 270109"/>
              <a:gd name="connsiteY8" fmla="*/ 95586 h 95646"/>
              <a:gd name="connsiteX9" fmla="*/ 241487 w 270109"/>
              <a:gd name="connsiteY9" fmla="*/ 60661 h 95646"/>
              <a:gd name="connsiteX10" fmla="*/ 193862 w 270109"/>
              <a:gd name="connsiteY10" fmla="*/ 57486 h 95646"/>
              <a:gd name="connsiteX11" fmla="*/ 73212 w 270109"/>
              <a:gd name="connsiteY11" fmla="*/ 38436 h 95646"/>
              <a:gd name="connsiteX12" fmla="*/ 114487 w 270109"/>
              <a:gd name="connsiteY12" fmla="*/ 25736 h 95646"/>
              <a:gd name="connsiteX13" fmla="*/ 79562 w 270109"/>
              <a:gd name="connsiteY13" fmla="*/ 25736 h 95646"/>
              <a:gd name="connsiteX14" fmla="*/ 187 w 270109"/>
              <a:gd name="connsiteY14" fmla="*/ 336 h 95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0109" h="95646">
                <a:moveTo>
                  <a:pt x="187" y="336"/>
                </a:moveTo>
                <a:cubicBezTo>
                  <a:pt x="4420" y="4040"/>
                  <a:pt x="94908" y="40024"/>
                  <a:pt x="104962" y="47961"/>
                </a:cubicBezTo>
                <a:cubicBezTo>
                  <a:pt x="115016" y="55898"/>
                  <a:pt x="60512" y="47961"/>
                  <a:pt x="60512" y="47961"/>
                </a:cubicBezTo>
                <a:cubicBezTo>
                  <a:pt x="76387" y="47961"/>
                  <a:pt x="183808" y="49548"/>
                  <a:pt x="200212" y="47961"/>
                </a:cubicBezTo>
                <a:cubicBezTo>
                  <a:pt x="216616" y="46374"/>
                  <a:pt x="156820" y="38436"/>
                  <a:pt x="158937" y="38436"/>
                </a:cubicBezTo>
                <a:cubicBezTo>
                  <a:pt x="161054" y="38436"/>
                  <a:pt x="197566" y="41611"/>
                  <a:pt x="212912" y="47961"/>
                </a:cubicBezTo>
                <a:cubicBezTo>
                  <a:pt x="228258" y="54311"/>
                  <a:pt x="247308" y="76007"/>
                  <a:pt x="251012" y="76536"/>
                </a:cubicBezTo>
                <a:cubicBezTo>
                  <a:pt x="254716" y="77065"/>
                  <a:pt x="231962" y="47961"/>
                  <a:pt x="235137" y="51136"/>
                </a:cubicBezTo>
                <a:cubicBezTo>
                  <a:pt x="238312" y="54311"/>
                  <a:pt x="269004" y="93998"/>
                  <a:pt x="270062" y="95586"/>
                </a:cubicBezTo>
                <a:cubicBezTo>
                  <a:pt x="271120" y="97174"/>
                  <a:pt x="254187" y="67011"/>
                  <a:pt x="241487" y="60661"/>
                </a:cubicBezTo>
                <a:cubicBezTo>
                  <a:pt x="228787" y="54311"/>
                  <a:pt x="221908" y="61190"/>
                  <a:pt x="193862" y="57486"/>
                </a:cubicBezTo>
                <a:cubicBezTo>
                  <a:pt x="165816" y="53782"/>
                  <a:pt x="86441" y="43728"/>
                  <a:pt x="73212" y="38436"/>
                </a:cubicBezTo>
                <a:cubicBezTo>
                  <a:pt x="59983" y="33144"/>
                  <a:pt x="113429" y="27853"/>
                  <a:pt x="114487" y="25736"/>
                </a:cubicBezTo>
                <a:cubicBezTo>
                  <a:pt x="115545" y="23619"/>
                  <a:pt x="94379" y="26794"/>
                  <a:pt x="79562" y="25736"/>
                </a:cubicBezTo>
                <a:cubicBezTo>
                  <a:pt x="64745" y="24678"/>
                  <a:pt x="-4046" y="-3368"/>
                  <a:pt x="187" y="3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E49462DA-899F-D637-6108-6D3E3FBB7E73}"/>
              </a:ext>
            </a:extLst>
          </p:cNvPr>
          <p:cNvSpPr/>
          <p:nvPr/>
        </p:nvSpPr>
        <p:spPr>
          <a:xfrm>
            <a:off x="2679698" y="2400174"/>
            <a:ext cx="222617" cy="92315"/>
          </a:xfrm>
          <a:custGeom>
            <a:avLst/>
            <a:gdLst>
              <a:gd name="connsiteX0" fmla="*/ 2 w 222617"/>
              <a:gd name="connsiteY0" fmla="*/ 126 h 92315"/>
              <a:gd name="connsiteX1" fmla="*/ 107952 w 222617"/>
              <a:gd name="connsiteY1" fmla="*/ 82676 h 92315"/>
              <a:gd name="connsiteX2" fmla="*/ 104777 w 222617"/>
              <a:gd name="connsiteY2" fmla="*/ 66801 h 92315"/>
              <a:gd name="connsiteX3" fmla="*/ 196852 w 222617"/>
              <a:gd name="connsiteY3" fmla="*/ 92201 h 92315"/>
              <a:gd name="connsiteX4" fmla="*/ 184152 w 222617"/>
              <a:gd name="connsiteY4" fmla="*/ 76326 h 92315"/>
              <a:gd name="connsiteX5" fmla="*/ 222252 w 222617"/>
              <a:gd name="connsiteY5" fmla="*/ 79501 h 92315"/>
              <a:gd name="connsiteX6" fmla="*/ 200027 w 222617"/>
              <a:gd name="connsiteY6" fmla="*/ 73151 h 92315"/>
              <a:gd name="connsiteX7" fmla="*/ 146052 w 222617"/>
              <a:gd name="connsiteY7" fmla="*/ 63626 h 92315"/>
              <a:gd name="connsiteX8" fmla="*/ 92077 w 222617"/>
              <a:gd name="connsiteY8" fmla="*/ 22351 h 92315"/>
              <a:gd name="connsiteX9" fmla="*/ 149227 w 222617"/>
              <a:gd name="connsiteY9" fmla="*/ 73151 h 92315"/>
              <a:gd name="connsiteX10" fmla="*/ 104777 w 222617"/>
              <a:gd name="connsiteY10" fmla="*/ 63626 h 92315"/>
              <a:gd name="connsiteX11" fmla="*/ 2 w 222617"/>
              <a:gd name="connsiteY11" fmla="*/ 126 h 92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2617" h="92315">
                <a:moveTo>
                  <a:pt x="2" y="126"/>
                </a:moveTo>
                <a:cubicBezTo>
                  <a:pt x="531" y="3301"/>
                  <a:pt x="107952" y="82676"/>
                  <a:pt x="107952" y="82676"/>
                </a:cubicBezTo>
                <a:cubicBezTo>
                  <a:pt x="125414" y="93788"/>
                  <a:pt x="89960" y="65214"/>
                  <a:pt x="104777" y="66801"/>
                </a:cubicBezTo>
                <a:cubicBezTo>
                  <a:pt x="119594" y="68388"/>
                  <a:pt x="196852" y="92201"/>
                  <a:pt x="196852" y="92201"/>
                </a:cubicBezTo>
                <a:cubicBezTo>
                  <a:pt x="210081" y="93788"/>
                  <a:pt x="179919" y="78443"/>
                  <a:pt x="184152" y="76326"/>
                </a:cubicBezTo>
                <a:cubicBezTo>
                  <a:pt x="188385" y="74209"/>
                  <a:pt x="219606" y="80030"/>
                  <a:pt x="222252" y="79501"/>
                </a:cubicBezTo>
                <a:cubicBezTo>
                  <a:pt x="224898" y="78972"/>
                  <a:pt x="212727" y="75797"/>
                  <a:pt x="200027" y="73151"/>
                </a:cubicBezTo>
                <a:cubicBezTo>
                  <a:pt x="187327" y="70505"/>
                  <a:pt x="164044" y="72093"/>
                  <a:pt x="146052" y="63626"/>
                </a:cubicBezTo>
                <a:cubicBezTo>
                  <a:pt x="128060" y="55159"/>
                  <a:pt x="91548" y="20764"/>
                  <a:pt x="92077" y="22351"/>
                </a:cubicBezTo>
                <a:cubicBezTo>
                  <a:pt x="92606" y="23938"/>
                  <a:pt x="147110" y="66272"/>
                  <a:pt x="149227" y="73151"/>
                </a:cubicBezTo>
                <a:cubicBezTo>
                  <a:pt x="151344" y="80030"/>
                  <a:pt x="123298" y="72622"/>
                  <a:pt x="104777" y="63626"/>
                </a:cubicBezTo>
                <a:cubicBezTo>
                  <a:pt x="86256" y="54630"/>
                  <a:pt x="-527" y="-3049"/>
                  <a:pt x="2" y="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FA5E35A3-1618-DFDF-1E70-648DF5D64BD7}"/>
              </a:ext>
            </a:extLst>
          </p:cNvPr>
          <p:cNvSpPr/>
          <p:nvPr/>
        </p:nvSpPr>
        <p:spPr>
          <a:xfrm>
            <a:off x="2723893" y="2390365"/>
            <a:ext cx="202746" cy="78314"/>
          </a:xfrm>
          <a:custGeom>
            <a:avLst/>
            <a:gdLst>
              <a:gd name="connsiteX0" fmla="*/ 257 w 202746"/>
              <a:gd name="connsiteY0" fmla="*/ 32160 h 78314"/>
              <a:gd name="connsiteX1" fmla="*/ 60582 w 202746"/>
              <a:gd name="connsiteY1" fmla="*/ 9935 h 78314"/>
              <a:gd name="connsiteX2" fmla="*/ 92332 w 202746"/>
              <a:gd name="connsiteY2" fmla="*/ 41685 h 78314"/>
              <a:gd name="connsiteX3" fmla="*/ 95507 w 202746"/>
              <a:gd name="connsiteY3" fmla="*/ 13110 h 78314"/>
              <a:gd name="connsiteX4" fmla="*/ 152657 w 202746"/>
              <a:gd name="connsiteY4" fmla="*/ 44860 h 78314"/>
              <a:gd name="connsiteX5" fmla="*/ 133607 w 202746"/>
              <a:gd name="connsiteY5" fmla="*/ 410 h 78314"/>
              <a:gd name="connsiteX6" fmla="*/ 200282 w 202746"/>
              <a:gd name="connsiteY6" fmla="*/ 76610 h 78314"/>
              <a:gd name="connsiteX7" fmla="*/ 184407 w 202746"/>
              <a:gd name="connsiteY7" fmla="*/ 51210 h 78314"/>
              <a:gd name="connsiteX8" fmla="*/ 146307 w 202746"/>
              <a:gd name="connsiteY8" fmla="*/ 25810 h 78314"/>
              <a:gd name="connsiteX9" fmla="*/ 114557 w 202746"/>
              <a:gd name="connsiteY9" fmla="*/ 13110 h 78314"/>
              <a:gd name="connsiteX10" fmla="*/ 85982 w 202746"/>
              <a:gd name="connsiteY10" fmla="*/ 6760 h 78314"/>
              <a:gd name="connsiteX11" fmla="*/ 257 w 202746"/>
              <a:gd name="connsiteY11" fmla="*/ 32160 h 7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2746" h="78314">
                <a:moveTo>
                  <a:pt x="257" y="32160"/>
                </a:moveTo>
                <a:cubicBezTo>
                  <a:pt x="-3976" y="32689"/>
                  <a:pt x="45236" y="8347"/>
                  <a:pt x="60582" y="9935"/>
                </a:cubicBezTo>
                <a:cubicBezTo>
                  <a:pt x="75928" y="11522"/>
                  <a:pt x="86511" y="41156"/>
                  <a:pt x="92332" y="41685"/>
                </a:cubicBezTo>
                <a:cubicBezTo>
                  <a:pt x="98153" y="42214"/>
                  <a:pt x="85453" y="12581"/>
                  <a:pt x="95507" y="13110"/>
                </a:cubicBezTo>
                <a:cubicBezTo>
                  <a:pt x="105561" y="13639"/>
                  <a:pt x="146307" y="46977"/>
                  <a:pt x="152657" y="44860"/>
                </a:cubicBezTo>
                <a:cubicBezTo>
                  <a:pt x="159007" y="42743"/>
                  <a:pt x="125670" y="-4882"/>
                  <a:pt x="133607" y="410"/>
                </a:cubicBezTo>
                <a:cubicBezTo>
                  <a:pt x="141544" y="5702"/>
                  <a:pt x="200282" y="76610"/>
                  <a:pt x="200282" y="76610"/>
                </a:cubicBezTo>
                <a:cubicBezTo>
                  <a:pt x="208749" y="85077"/>
                  <a:pt x="193403" y="59677"/>
                  <a:pt x="184407" y="51210"/>
                </a:cubicBezTo>
                <a:cubicBezTo>
                  <a:pt x="175411" y="42743"/>
                  <a:pt x="157949" y="32160"/>
                  <a:pt x="146307" y="25810"/>
                </a:cubicBezTo>
                <a:cubicBezTo>
                  <a:pt x="134665" y="19460"/>
                  <a:pt x="124611" y="16285"/>
                  <a:pt x="114557" y="13110"/>
                </a:cubicBezTo>
                <a:cubicBezTo>
                  <a:pt x="104503" y="9935"/>
                  <a:pt x="102915" y="4114"/>
                  <a:pt x="85982" y="6760"/>
                </a:cubicBezTo>
                <a:cubicBezTo>
                  <a:pt x="69049" y="9406"/>
                  <a:pt x="4490" y="31631"/>
                  <a:pt x="257" y="321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44A8BFA3-4FE5-1DD4-AF94-90D33016C551}"/>
              </a:ext>
            </a:extLst>
          </p:cNvPr>
          <p:cNvSpPr/>
          <p:nvPr/>
        </p:nvSpPr>
        <p:spPr>
          <a:xfrm>
            <a:off x="2469634" y="2444646"/>
            <a:ext cx="239900" cy="181441"/>
          </a:xfrm>
          <a:custGeom>
            <a:avLst/>
            <a:gdLst>
              <a:gd name="connsiteX0" fmla="*/ 516 w 239900"/>
              <a:gd name="connsiteY0" fmla="*/ 181079 h 181441"/>
              <a:gd name="connsiteX1" fmla="*/ 76716 w 239900"/>
              <a:gd name="connsiteY1" fmla="*/ 50904 h 181441"/>
              <a:gd name="connsiteX2" fmla="*/ 60841 w 239900"/>
              <a:gd name="connsiteY2" fmla="*/ 85829 h 181441"/>
              <a:gd name="connsiteX3" fmla="*/ 105291 w 239900"/>
              <a:gd name="connsiteY3" fmla="*/ 54079 h 181441"/>
              <a:gd name="connsiteX4" fmla="*/ 143391 w 239900"/>
              <a:gd name="connsiteY4" fmla="*/ 41379 h 181441"/>
              <a:gd name="connsiteX5" fmla="*/ 238641 w 239900"/>
              <a:gd name="connsiteY5" fmla="*/ 104 h 181441"/>
              <a:gd name="connsiteX6" fmla="*/ 200541 w 239900"/>
              <a:gd name="connsiteY6" fmla="*/ 28679 h 181441"/>
              <a:gd name="connsiteX7" fmla="*/ 216416 w 239900"/>
              <a:gd name="connsiteY7" fmla="*/ 25504 h 181441"/>
              <a:gd name="connsiteX8" fmla="*/ 156091 w 239900"/>
              <a:gd name="connsiteY8" fmla="*/ 47729 h 181441"/>
              <a:gd name="connsiteX9" fmla="*/ 48141 w 239900"/>
              <a:gd name="connsiteY9" fmla="*/ 89004 h 181441"/>
              <a:gd name="connsiteX10" fmla="*/ 516 w 239900"/>
              <a:gd name="connsiteY10" fmla="*/ 181079 h 181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9900" h="181441">
                <a:moveTo>
                  <a:pt x="516" y="181079"/>
                </a:moveTo>
                <a:cubicBezTo>
                  <a:pt x="5278" y="174729"/>
                  <a:pt x="66662" y="66779"/>
                  <a:pt x="76716" y="50904"/>
                </a:cubicBezTo>
                <a:cubicBezTo>
                  <a:pt x="86770" y="35029"/>
                  <a:pt x="56079" y="85300"/>
                  <a:pt x="60841" y="85829"/>
                </a:cubicBezTo>
                <a:cubicBezTo>
                  <a:pt x="65604" y="86358"/>
                  <a:pt x="91533" y="61487"/>
                  <a:pt x="105291" y="54079"/>
                </a:cubicBezTo>
                <a:cubicBezTo>
                  <a:pt x="119049" y="46671"/>
                  <a:pt x="121166" y="50375"/>
                  <a:pt x="143391" y="41379"/>
                </a:cubicBezTo>
                <a:cubicBezTo>
                  <a:pt x="165616" y="32383"/>
                  <a:pt x="229116" y="2221"/>
                  <a:pt x="238641" y="104"/>
                </a:cubicBezTo>
                <a:cubicBezTo>
                  <a:pt x="248166" y="-2013"/>
                  <a:pt x="200541" y="28679"/>
                  <a:pt x="200541" y="28679"/>
                </a:cubicBezTo>
                <a:cubicBezTo>
                  <a:pt x="196837" y="32912"/>
                  <a:pt x="223824" y="22329"/>
                  <a:pt x="216416" y="25504"/>
                </a:cubicBezTo>
                <a:cubicBezTo>
                  <a:pt x="209008" y="28679"/>
                  <a:pt x="156091" y="47729"/>
                  <a:pt x="156091" y="47729"/>
                </a:cubicBezTo>
                <a:cubicBezTo>
                  <a:pt x="128045" y="58312"/>
                  <a:pt x="71424" y="69425"/>
                  <a:pt x="48141" y="89004"/>
                </a:cubicBezTo>
                <a:cubicBezTo>
                  <a:pt x="24858" y="108583"/>
                  <a:pt x="-4246" y="187429"/>
                  <a:pt x="516" y="1810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D1A778AC-6274-486A-F635-9980269D09A4}"/>
              </a:ext>
            </a:extLst>
          </p:cNvPr>
          <p:cNvSpPr/>
          <p:nvPr/>
        </p:nvSpPr>
        <p:spPr>
          <a:xfrm>
            <a:off x="2733132" y="2507722"/>
            <a:ext cx="147898" cy="26748"/>
          </a:xfrm>
          <a:custGeom>
            <a:avLst/>
            <a:gdLst>
              <a:gd name="connsiteX0" fmla="*/ 543 w 147898"/>
              <a:gd name="connsiteY0" fmla="*/ 19578 h 26748"/>
              <a:gd name="connsiteX1" fmla="*/ 146593 w 147898"/>
              <a:gd name="connsiteY1" fmla="*/ 25928 h 26748"/>
              <a:gd name="connsiteX2" fmla="*/ 73568 w 147898"/>
              <a:gd name="connsiteY2" fmla="*/ 528 h 26748"/>
              <a:gd name="connsiteX3" fmla="*/ 95793 w 147898"/>
              <a:gd name="connsiteY3" fmla="*/ 10053 h 26748"/>
              <a:gd name="connsiteX4" fmla="*/ 543 w 147898"/>
              <a:gd name="connsiteY4" fmla="*/ 19578 h 26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898" h="26748">
                <a:moveTo>
                  <a:pt x="543" y="19578"/>
                </a:moveTo>
                <a:cubicBezTo>
                  <a:pt x="9010" y="22224"/>
                  <a:pt x="134422" y="29103"/>
                  <a:pt x="146593" y="25928"/>
                </a:cubicBezTo>
                <a:cubicBezTo>
                  <a:pt x="158764" y="22753"/>
                  <a:pt x="82035" y="3174"/>
                  <a:pt x="73568" y="528"/>
                </a:cubicBezTo>
                <a:cubicBezTo>
                  <a:pt x="65101" y="-2118"/>
                  <a:pt x="106376" y="5820"/>
                  <a:pt x="95793" y="10053"/>
                </a:cubicBezTo>
                <a:cubicBezTo>
                  <a:pt x="85210" y="14286"/>
                  <a:pt x="-7924" y="16932"/>
                  <a:pt x="543" y="195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EE992C5F-C424-40E8-48C4-AF73547AD995}"/>
              </a:ext>
            </a:extLst>
          </p:cNvPr>
          <p:cNvSpPr/>
          <p:nvPr/>
        </p:nvSpPr>
        <p:spPr>
          <a:xfrm>
            <a:off x="2908128" y="2484957"/>
            <a:ext cx="127654" cy="287105"/>
          </a:xfrm>
          <a:custGeom>
            <a:avLst/>
            <a:gdLst>
              <a:gd name="connsiteX0" fmla="*/ 127172 w 127654"/>
              <a:gd name="connsiteY0" fmla="*/ 1068 h 287105"/>
              <a:gd name="connsiteX1" fmla="*/ 25572 w 127654"/>
              <a:gd name="connsiteY1" fmla="*/ 153468 h 287105"/>
              <a:gd name="connsiteX2" fmla="*/ 63672 w 127654"/>
              <a:gd name="connsiteY2" fmla="*/ 115368 h 287105"/>
              <a:gd name="connsiteX3" fmla="*/ 35097 w 127654"/>
              <a:gd name="connsiteY3" fmla="*/ 175693 h 287105"/>
              <a:gd name="connsiteX4" fmla="*/ 38272 w 127654"/>
              <a:gd name="connsiteY4" fmla="*/ 223318 h 287105"/>
              <a:gd name="connsiteX5" fmla="*/ 50972 w 127654"/>
              <a:gd name="connsiteY5" fmla="*/ 185218 h 287105"/>
              <a:gd name="connsiteX6" fmla="*/ 172 w 127654"/>
              <a:gd name="connsiteY6" fmla="*/ 286818 h 287105"/>
              <a:gd name="connsiteX7" fmla="*/ 35097 w 127654"/>
              <a:gd name="connsiteY7" fmla="*/ 213793 h 287105"/>
              <a:gd name="connsiteX8" fmla="*/ 54147 w 127654"/>
              <a:gd name="connsiteY8" fmla="*/ 153468 h 287105"/>
              <a:gd name="connsiteX9" fmla="*/ 25572 w 127654"/>
              <a:gd name="connsiteY9" fmla="*/ 194743 h 287105"/>
              <a:gd name="connsiteX10" fmla="*/ 54147 w 127654"/>
              <a:gd name="connsiteY10" fmla="*/ 115368 h 287105"/>
              <a:gd name="connsiteX11" fmla="*/ 35097 w 127654"/>
              <a:gd name="connsiteY11" fmla="*/ 143943 h 287105"/>
              <a:gd name="connsiteX12" fmla="*/ 31922 w 127654"/>
              <a:gd name="connsiteY12" fmla="*/ 134418 h 287105"/>
              <a:gd name="connsiteX13" fmla="*/ 63672 w 127654"/>
              <a:gd name="connsiteY13" fmla="*/ 86793 h 287105"/>
              <a:gd name="connsiteX14" fmla="*/ 127172 w 127654"/>
              <a:gd name="connsiteY14" fmla="*/ 1068 h 28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7654" h="287105">
                <a:moveTo>
                  <a:pt x="127172" y="1068"/>
                </a:moveTo>
                <a:cubicBezTo>
                  <a:pt x="120822" y="12180"/>
                  <a:pt x="36155" y="134418"/>
                  <a:pt x="25572" y="153468"/>
                </a:cubicBezTo>
                <a:cubicBezTo>
                  <a:pt x="14989" y="172518"/>
                  <a:pt x="62085" y="111664"/>
                  <a:pt x="63672" y="115368"/>
                </a:cubicBezTo>
                <a:cubicBezTo>
                  <a:pt x="65259" y="119072"/>
                  <a:pt x="39330" y="157701"/>
                  <a:pt x="35097" y="175693"/>
                </a:cubicBezTo>
                <a:cubicBezTo>
                  <a:pt x="30864" y="193685"/>
                  <a:pt x="35626" y="221731"/>
                  <a:pt x="38272" y="223318"/>
                </a:cubicBezTo>
                <a:cubicBezTo>
                  <a:pt x="40918" y="224906"/>
                  <a:pt x="57322" y="174635"/>
                  <a:pt x="50972" y="185218"/>
                </a:cubicBezTo>
                <a:cubicBezTo>
                  <a:pt x="44622" y="195801"/>
                  <a:pt x="2818" y="282056"/>
                  <a:pt x="172" y="286818"/>
                </a:cubicBezTo>
                <a:cubicBezTo>
                  <a:pt x="-2474" y="291580"/>
                  <a:pt x="26101" y="236018"/>
                  <a:pt x="35097" y="213793"/>
                </a:cubicBezTo>
                <a:cubicBezTo>
                  <a:pt x="44093" y="191568"/>
                  <a:pt x="55734" y="156643"/>
                  <a:pt x="54147" y="153468"/>
                </a:cubicBezTo>
                <a:cubicBezTo>
                  <a:pt x="52560" y="150293"/>
                  <a:pt x="25572" y="201093"/>
                  <a:pt x="25572" y="194743"/>
                </a:cubicBezTo>
                <a:cubicBezTo>
                  <a:pt x="25572" y="188393"/>
                  <a:pt x="52560" y="123835"/>
                  <a:pt x="54147" y="115368"/>
                </a:cubicBezTo>
                <a:cubicBezTo>
                  <a:pt x="55734" y="106901"/>
                  <a:pt x="38801" y="140768"/>
                  <a:pt x="35097" y="143943"/>
                </a:cubicBezTo>
                <a:cubicBezTo>
                  <a:pt x="31393" y="147118"/>
                  <a:pt x="27159" y="143943"/>
                  <a:pt x="31922" y="134418"/>
                </a:cubicBezTo>
                <a:cubicBezTo>
                  <a:pt x="36685" y="124893"/>
                  <a:pt x="52030" y="104785"/>
                  <a:pt x="63672" y="86793"/>
                </a:cubicBezTo>
                <a:cubicBezTo>
                  <a:pt x="75314" y="68801"/>
                  <a:pt x="133522" y="-10044"/>
                  <a:pt x="127172" y="10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91AA6A9F-4B0C-8EE7-8D35-124A64EE89A1}"/>
              </a:ext>
            </a:extLst>
          </p:cNvPr>
          <p:cNvSpPr/>
          <p:nvPr/>
        </p:nvSpPr>
        <p:spPr>
          <a:xfrm>
            <a:off x="2879134" y="2482716"/>
            <a:ext cx="127593" cy="257762"/>
          </a:xfrm>
          <a:custGeom>
            <a:avLst/>
            <a:gdLst>
              <a:gd name="connsiteX0" fmla="*/ 127591 w 127593"/>
              <a:gd name="connsiteY0" fmla="*/ 134 h 257762"/>
              <a:gd name="connsiteX1" fmla="*/ 29166 w 127593"/>
              <a:gd name="connsiteY1" fmla="*/ 162059 h 257762"/>
              <a:gd name="connsiteX2" fmla="*/ 45041 w 127593"/>
              <a:gd name="connsiteY2" fmla="*/ 123959 h 257762"/>
              <a:gd name="connsiteX3" fmla="*/ 22816 w 127593"/>
              <a:gd name="connsiteY3" fmla="*/ 196984 h 257762"/>
              <a:gd name="connsiteX4" fmla="*/ 57741 w 127593"/>
              <a:gd name="connsiteY4" fmla="*/ 257309 h 257762"/>
              <a:gd name="connsiteX5" fmla="*/ 51391 w 127593"/>
              <a:gd name="connsiteY5" fmla="*/ 222384 h 257762"/>
              <a:gd name="connsiteX6" fmla="*/ 35516 w 127593"/>
              <a:gd name="connsiteY6" fmla="*/ 181109 h 257762"/>
              <a:gd name="connsiteX7" fmla="*/ 591 w 127593"/>
              <a:gd name="connsiteY7" fmla="*/ 212859 h 257762"/>
              <a:gd name="connsiteX8" fmla="*/ 67266 w 127593"/>
              <a:gd name="connsiteY8" fmla="*/ 98559 h 257762"/>
              <a:gd name="connsiteX9" fmla="*/ 25991 w 127593"/>
              <a:gd name="connsiteY9" fmla="*/ 133484 h 257762"/>
              <a:gd name="connsiteX10" fmla="*/ 127591 w 127593"/>
              <a:gd name="connsiteY10" fmla="*/ 134 h 257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7593" h="257762">
                <a:moveTo>
                  <a:pt x="127591" y="134"/>
                </a:moveTo>
                <a:cubicBezTo>
                  <a:pt x="128120" y="4897"/>
                  <a:pt x="42924" y="141421"/>
                  <a:pt x="29166" y="162059"/>
                </a:cubicBezTo>
                <a:cubicBezTo>
                  <a:pt x="15408" y="182697"/>
                  <a:pt x="46099" y="118138"/>
                  <a:pt x="45041" y="123959"/>
                </a:cubicBezTo>
                <a:cubicBezTo>
                  <a:pt x="43983" y="129780"/>
                  <a:pt x="20699" y="174759"/>
                  <a:pt x="22816" y="196984"/>
                </a:cubicBezTo>
                <a:cubicBezTo>
                  <a:pt x="24933" y="219209"/>
                  <a:pt x="52979" y="253076"/>
                  <a:pt x="57741" y="257309"/>
                </a:cubicBezTo>
                <a:cubicBezTo>
                  <a:pt x="62503" y="261542"/>
                  <a:pt x="55095" y="235084"/>
                  <a:pt x="51391" y="222384"/>
                </a:cubicBezTo>
                <a:cubicBezTo>
                  <a:pt x="47687" y="209684"/>
                  <a:pt x="43983" y="182696"/>
                  <a:pt x="35516" y="181109"/>
                </a:cubicBezTo>
                <a:cubicBezTo>
                  <a:pt x="27049" y="179522"/>
                  <a:pt x="-4701" y="226617"/>
                  <a:pt x="591" y="212859"/>
                </a:cubicBezTo>
                <a:cubicBezTo>
                  <a:pt x="5883" y="199101"/>
                  <a:pt x="63033" y="111788"/>
                  <a:pt x="67266" y="98559"/>
                </a:cubicBezTo>
                <a:cubicBezTo>
                  <a:pt x="71499" y="85330"/>
                  <a:pt x="13291" y="148301"/>
                  <a:pt x="25991" y="133484"/>
                </a:cubicBezTo>
                <a:cubicBezTo>
                  <a:pt x="38691" y="118667"/>
                  <a:pt x="127062" y="-4629"/>
                  <a:pt x="127591" y="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22810C54-8740-9D11-D8A9-69B8612C77F1}"/>
              </a:ext>
            </a:extLst>
          </p:cNvPr>
          <p:cNvSpPr/>
          <p:nvPr/>
        </p:nvSpPr>
        <p:spPr>
          <a:xfrm>
            <a:off x="3044547" y="2488162"/>
            <a:ext cx="29101" cy="259786"/>
          </a:xfrm>
          <a:custGeom>
            <a:avLst/>
            <a:gdLst>
              <a:gd name="connsiteX0" fmla="*/ 28853 w 29101"/>
              <a:gd name="connsiteY0" fmla="*/ 1038 h 259786"/>
              <a:gd name="connsiteX1" fmla="*/ 3453 w 29101"/>
              <a:gd name="connsiteY1" fmla="*/ 172488 h 259786"/>
              <a:gd name="connsiteX2" fmla="*/ 9803 w 29101"/>
              <a:gd name="connsiteY2" fmla="*/ 137563 h 259786"/>
              <a:gd name="connsiteX3" fmla="*/ 9803 w 29101"/>
              <a:gd name="connsiteY3" fmla="*/ 213763 h 259786"/>
              <a:gd name="connsiteX4" fmla="*/ 9803 w 29101"/>
              <a:gd name="connsiteY4" fmla="*/ 182013 h 259786"/>
              <a:gd name="connsiteX5" fmla="*/ 28853 w 29101"/>
              <a:gd name="connsiteY5" fmla="*/ 258213 h 259786"/>
              <a:gd name="connsiteX6" fmla="*/ 19328 w 29101"/>
              <a:gd name="connsiteY6" fmla="*/ 223288 h 259786"/>
              <a:gd name="connsiteX7" fmla="*/ 278 w 29101"/>
              <a:gd name="connsiteY7" fmla="*/ 105813 h 259786"/>
              <a:gd name="connsiteX8" fmla="*/ 28853 w 29101"/>
              <a:gd name="connsiteY8" fmla="*/ 1038 h 259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01" h="259786">
                <a:moveTo>
                  <a:pt x="28853" y="1038"/>
                </a:moveTo>
                <a:cubicBezTo>
                  <a:pt x="29382" y="12150"/>
                  <a:pt x="6628" y="149734"/>
                  <a:pt x="3453" y="172488"/>
                </a:cubicBezTo>
                <a:cubicBezTo>
                  <a:pt x="278" y="195242"/>
                  <a:pt x="8745" y="130684"/>
                  <a:pt x="9803" y="137563"/>
                </a:cubicBezTo>
                <a:cubicBezTo>
                  <a:pt x="10861" y="144442"/>
                  <a:pt x="9803" y="213763"/>
                  <a:pt x="9803" y="213763"/>
                </a:cubicBezTo>
                <a:cubicBezTo>
                  <a:pt x="9803" y="221171"/>
                  <a:pt x="6628" y="174605"/>
                  <a:pt x="9803" y="182013"/>
                </a:cubicBezTo>
                <a:cubicBezTo>
                  <a:pt x="12978" y="189421"/>
                  <a:pt x="27266" y="251334"/>
                  <a:pt x="28853" y="258213"/>
                </a:cubicBezTo>
                <a:cubicBezTo>
                  <a:pt x="30440" y="265092"/>
                  <a:pt x="24090" y="248688"/>
                  <a:pt x="19328" y="223288"/>
                </a:cubicBezTo>
                <a:cubicBezTo>
                  <a:pt x="14566" y="197888"/>
                  <a:pt x="-2368" y="140738"/>
                  <a:pt x="278" y="105813"/>
                </a:cubicBezTo>
                <a:cubicBezTo>
                  <a:pt x="2924" y="70888"/>
                  <a:pt x="28324" y="-10074"/>
                  <a:pt x="28853" y="10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15CF55C8-CFAB-A78C-CD0F-261BBB677379}"/>
              </a:ext>
            </a:extLst>
          </p:cNvPr>
          <p:cNvSpPr/>
          <p:nvPr/>
        </p:nvSpPr>
        <p:spPr>
          <a:xfrm>
            <a:off x="2894864" y="2730434"/>
            <a:ext cx="57906" cy="165502"/>
          </a:xfrm>
          <a:custGeom>
            <a:avLst/>
            <a:gdLst>
              <a:gd name="connsiteX0" fmla="*/ 57886 w 57906"/>
              <a:gd name="connsiteY0" fmla="*/ 66 h 165502"/>
              <a:gd name="connsiteX1" fmla="*/ 3911 w 57906"/>
              <a:gd name="connsiteY1" fmla="*/ 63566 h 165502"/>
              <a:gd name="connsiteX2" fmla="*/ 3911 w 57906"/>
              <a:gd name="connsiteY2" fmla="*/ 101666 h 165502"/>
              <a:gd name="connsiteX3" fmla="*/ 736 w 57906"/>
              <a:gd name="connsiteY3" fmla="*/ 79441 h 165502"/>
              <a:gd name="connsiteX4" fmla="*/ 19786 w 57906"/>
              <a:gd name="connsiteY4" fmla="*/ 165166 h 165502"/>
              <a:gd name="connsiteX5" fmla="*/ 16611 w 57906"/>
              <a:gd name="connsiteY5" fmla="*/ 108016 h 165502"/>
              <a:gd name="connsiteX6" fmla="*/ 10261 w 57906"/>
              <a:gd name="connsiteY6" fmla="*/ 76266 h 165502"/>
              <a:gd name="connsiteX7" fmla="*/ 57886 w 57906"/>
              <a:gd name="connsiteY7" fmla="*/ 66 h 165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906" h="165502">
                <a:moveTo>
                  <a:pt x="57886" y="66"/>
                </a:moveTo>
                <a:cubicBezTo>
                  <a:pt x="56828" y="-2051"/>
                  <a:pt x="12907" y="46633"/>
                  <a:pt x="3911" y="63566"/>
                </a:cubicBezTo>
                <a:cubicBezTo>
                  <a:pt x="-5085" y="80499"/>
                  <a:pt x="4440" y="99020"/>
                  <a:pt x="3911" y="101666"/>
                </a:cubicBezTo>
                <a:cubicBezTo>
                  <a:pt x="3382" y="104312"/>
                  <a:pt x="-1910" y="68858"/>
                  <a:pt x="736" y="79441"/>
                </a:cubicBezTo>
                <a:cubicBezTo>
                  <a:pt x="3382" y="90024"/>
                  <a:pt x="17140" y="160404"/>
                  <a:pt x="19786" y="165166"/>
                </a:cubicBezTo>
                <a:cubicBezTo>
                  <a:pt x="22432" y="169928"/>
                  <a:pt x="18198" y="122833"/>
                  <a:pt x="16611" y="108016"/>
                </a:cubicBezTo>
                <a:cubicBezTo>
                  <a:pt x="15024" y="93199"/>
                  <a:pt x="2323" y="90024"/>
                  <a:pt x="10261" y="76266"/>
                </a:cubicBezTo>
                <a:cubicBezTo>
                  <a:pt x="18198" y="62508"/>
                  <a:pt x="58944" y="2183"/>
                  <a:pt x="57886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7C8FCB66-BA7E-D864-C015-A4AB5FA3FC3D}"/>
              </a:ext>
            </a:extLst>
          </p:cNvPr>
          <p:cNvSpPr/>
          <p:nvPr/>
        </p:nvSpPr>
        <p:spPr>
          <a:xfrm>
            <a:off x="2977985" y="2657155"/>
            <a:ext cx="43725" cy="245562"/>
          </a:xfrm>
          <a:custGeom>
            <a:avLst/>
            <a:gdLst>
              <a:gd name="connsiteX0" fmla="*/ 19215 w 43725"/>
              <a:gd name="connsiteY0" fmla="*/ 320 h 245562"/>
              <a:gd name="connsiteX1" fmla="*/ 6515 w 43725"/>
              <a:gd name="connsiteY1" fmla="*/ 105095 h 245562"/>
              <a:gd name="connsiteX2" fmla="*/ 165 w 43725"/>
              <a:gd name="connsiteY2" fmla="*/ 127320 h 245562"/>
              <a:gd name="connsiteX3" fmla="*/ 12865 w 43725"/>
              <a:gd name="connsiteY3" fmla="*/ 165420 h 245562"/>
              <a:gd name="connsiteX4" fmla="*/ 28740 w 43725"/>
              <a:gd name="connsiteY4" fmla="*/ 197170 h 245562"/>
              <a:gd name="connsiteX5" fmla="*/ 31915 w 43725"/>
              <a:gd name="connsiteY5" fmla="*/ 244795 h 245562"/>
              <a:gd name="connsiteX6" fmla="*/ 41440 w 43725"/>
              <a:gd name="connsiteY6" fmla="*/ 155895 h 245562"/>
              <a:gd name="connsiteX7" fmla="*/ 41440 w 43725"/>
              <a:gd name="connsiteY7" fmla="*/ 174945 h 245562"/>
              <a:gd name="connsiteX8" fmla="*/ 16040 w 43725"/>
              <a:gd name="connsiteY8" fmla="*/ 143195 h 245562"/>
              <a:gd name="connsiteX9" fmla="*/ 19215 w 43725"/>
              <a:gd name="connsiteY9" fmla="*/ 320 h 24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725" h="245562">
                <a:moveTo>
                  <a:pt x="19215" y="320"/>
                </a:moveTo>
                <a:cubicBezTo>
                  <a:pt x="17627" y="-6030"/>
                  <a:pt x="9690" y="83928"/>
                  <a:pt x="6515" y="105095"/>
                </a:cubicBezTo>
                <a:cubicBezTo>
                  <a:pt x="3340" y="126262"/>
                  <a:pt x="-893" y="117266"/>
                  <a:pt x="165" y="127320"/>
                </a:cubicBezTo>
                <a:cubicBezTo>
                  <a:pt x="1223" y="137374"/>
                  <a:pt x="8103" y="153778"/>
                  <a:pt x="12865" y="165420"/>
                </a:cubicBezTo>
                <a:cubicBezTo>
                  <a:pt x="17627" y="177062"/>
                  <a:pt x="25565" y="183941"/>
                  <a:pt x="28740" y="197170"/>
                </a:cubicBezTo>
                <a:cubicBezTo>
                  <a:pt x="31915" y="210399"/>
                  <a:pt x="29798" y="251674"/>
                  <a:pt x="31915" y="244795"/>
                </a:cubicBezTo>
                <a:cubicBezTo>
                  <a:pt x="34032" y="237916"/>
                  <a:pt x="41440" y="155895"/>
                  <a:pt x="41440" y="155895"/>
                </a:cubicBezTo>
                <a:cubicBezTo>
                  <a:pt x="43027" y="144253"/>
                  <a:pt x="45673" y="177062"/>
                  <a:pt x="41440" y="174945"/>
                </a:cubicBezTo>
                <a:cubicBezTo>
                  <a:pt x="37207" y="172828"/>
                  <a:pt x="17627" y="169653"/>
                  <a:pt x="16040" y="143195"/>
                </a:cubicBezTo>
                <a:cubicBezTo>
                  <a:pt x="14452" y="116737"/>
                  <a:pt x="20803" y="6670"/>
                  <a:pt x="19215" y="3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D1B46B1A-436C-3D79-D42E-D2708EAACE53}"/>
              </a:ext>
            </a:extLst>
          </p:cNvPr>
          <p:cNvSpPr/>
          <p:nvPr/>
        </p:nvSpPr>
        <p:spPr>
          <a:xfrm>
            <a:off x="2940042" y="2736817"/>
            <a:ext cx="58086" cy="178999"/>
          </a:xfrm>
          <a:custGeom>
            <a:avLst/>
            <a:gdLst>
              <a:gd name="connsiteX0" fmla="*/ 25408 w 58086"/>
              <a:gd name="connsiteY0" fmla="*/ 33 h 178999"/>
              <a:gd name="connsiteX1" fmla="*/ 9533 w 58086"/>
              <a:gd name="connsiteY1" fmla="*/ 69883 h 178999"/>
              <a:gd name="connsiteX2" fmla="*/ 15883 w 58086"/>
              <a:gd name="connsiteY2" fmla="*/ 101633 h 178999"/>
              <a:gd name="connsiteX3" fmla="*/ 57158 w 58086"/>
              <a:gd name="connsiteY3" fmla="*/ 174658 h 178999"/>
              <a:gd name="connsiteX4" fmla="*/ 41283 w 58086"/>
              <a:gd name="connsiteY4" fmla="*/ 168308 h 178999"/>
              <a:gd name="connsiteX5" fmla="*/ 3183 w 58086"/>
              <a:gd name="connsiteY5" fmla="*/ 149258 h 178999"/>
              <a:gd name="connsiteX6" fmla="*/ 31758 w 58086"/>
              <a:gd name="connsiteY6" fmla="*/ 152433 h 178999"/>
              <a:gd name="connsiteX7" fmla="*/ 8 w 58086"/>
              <a:gd name="connsiteY7" fmla="*/ 79408 h 178999"/>
              <a:gd name="connsiteX8" fmla="*/ 25408 w 58086"/>
              <a:gd name="connsiteY8" fmla="*/ 33 h 17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086" h="178999">
                <a:moveTo>
                  <a:pt x="25408" y="33"/>
                </a:moveTo>
                <a:cubicBezTo>
                  <a:pt x="26995" y="-1554"/>
                  <a:pt x="11120" y="52950"/>
                  <a:pt x="9533" y="69883"/>
                </a:cubicBezTo>
                <a:cubicBezTo>
                  <a:pt x="7945" y="86816"/>
                  <a:pt x="7946" y="84171"/>
                  <a:pt x="15883" y="101633"/>
                </a:cubicBezTo>
                <a:cubicBezTo>
                  <a:pt x="23820" y="119095"/>
                  <a:pt x="57158" y="174658"/>
                  <a:pt x="57158" y="174658"/>
                </a:cubicBezTo>
                <a:cubicBezTo>
                  <a:pt x="61391" y="185771"/>
                  <a:pt x="50279" y="172541"/>
                  <a:pt x="41283" y="168308"/>
                </a:cubicBezTo>
                <a:cubicBezTo>
                  <a:pt x="32287" y="164075"/>
                  <a:pt x="4770" y="151904"/>
                  <a:pt x="3183" y="149258"/>
                </a:cubicBezTo>
                <a:cubicBezTo>
                  <a:pt x="1595" y="146612"/>
                  <a:pt x="32287" y="164075"/>
                  <a:pt x="31758" y="152433"/>
                </a:cubicBezTo>
                <a:cubicBezTo>
                  <a:pt x="31229" y="140791"/>
                  <a:pt x="537" y="101104"/>
                  <a:pt x="8" y="79408"/>
                </a:cubicBezTo>
                <a:cubicBezTo>
                  <a:pt x="-521" y="57712"/>
                  <a:pt x="23821" y="1620"/>
                  <a:pt x="25408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34A87CDE-31FD-EB5D-5E64-49F13080E011}"/>
              </a:ext>
            </a:extLst>
          </p:cNvPr>
          <p:cNvSpPr/>
          <p:nvPr/>
        </p:nvSpPr>
        <p:spPr>
          <a:xfrm>
            <a:off x="3018981" y="2698720"/>
            <a:ext cx="112333" cy="137959"/>
          </a:xfrm>
          <a:custGeom>
            <a:avLst/>
            <a:gdLst>
              <a:gd name="connsiteX0" fmla="*/ 25844 w 112333"/>
              <a:gd name="connsiteY0" fmla="*/ 30 h 137959"/>
              <a:gd name="connsiteX1" fmla="*/ 57594 w 112333"/>
              <a:gd name="connsiteY1" fmla="*/ 82580 h 137959"/>
              <a:gd name="connsiteX2" fmla="*/ 444 w 112333"/>
              <a:gd name="connsiteY2" fmla="*/ 136555 h 137959"/>
              <a:gd name="connsiteX3" fmla="*/ 35369 w 112333"/>
              <a:gd name="connsiteY3" fmla="*/ 120680 h 137959"/>
              <a:gd name="connsiteX4" fmla="*/ 111569 w 112333"/>
              <a:gd name="connsiteY4" fmla="*/ 104805 h 137959"/>
              <a:gd name="connsiteX5" fmla="*/ 76644 w 112333"/>
              <a:gd name="connsiteY5" fmla="*/ 101630 h 137959"/>
              <a:gd name="connsiteX6" fmla="*/ 57594 w 112333"/>
              <a:gd name="connsiteY6" fmla="*/ 104805 h 137959"/>
              <a:gd name="connsiteX7" fmla="*/ 79819 w 112333"/>
              <a:gd name="connsiteY7" fmla="*/ 92105 h 137959"/>
              <a:gd name="connsiteX8" fmla="*/ 25844 w 112333"/>
              <a:gd name="connsiteY8" fmla="*/ 30 h 137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333" h="137959">
                <a:moveTo>
                  <a:pt x="25844" y="30"/>
                </a:moveTo>
                <a:cubicBezTo>
                  <a:pt x="22140" y="-1557"/>
                  <a:pt x="61827" y="59826"/>
                  <a:pt x="57594" y="82580"/>
                </a:cubicBezTo>
                <a:cubicBezTo>
                  <a:pt x="53361" y="105334"/>
                  <a:pt x="444" y="136555"/>
                  <a:pt x="444" y="136555"/>
                </a:cubicBezTo>
                <a:cubicBezTo>
                  <a:pt x="-3260" y="142905"/>
                  <a:pt x="16848" y="125972"/>
                  <a:pt x="35369" y="120680"/>
                </a:cubicBezTo>
                <a:cubicBezTo>
                  <a:pt x="53890" y="115388"/>
                  <a:pt x="104690" y="107980"/>
                  <a:pt x="111569" y="104805"/>
                </a:cubicBezTo>
                <a:cubicBezTo>
                  <a:pt x="118448" y="101630"/>
                  <a:pt x="76644" y="101630"/>
                  <a:pt x="76644" y="101630"/>
                </a:cubicBezTo>
                <a:cubicBezTo>
                  <a:pt x="67648" y="101630"/>
                  <a:pt x="57065" y="106392"/>
                  <a:pt x="57594" y="104805"/>
                </a:cubicBezTo>
                <a:cubicBezTo>
                  <a:pt x="58123" y="103218"/>
                  <a:pt x="82465" y="103747"/>
                  <a:pt x="79819" y="92105"/>
                </a:cubicBezTo>
                <a:cubicBezTo>
                  <a:pt x="77173" y="80463"/>
                  <a:pt x="29548" y="1617"/>
                  <a:pt x="25844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3D9E3259-3364-4E89-F2C5-C51134C6578C}"/>
              </a:ext>
            </a:extLst>
          </p:cNvPr>
          <p:cNvSpPr/>
          <p:nvPr/>
        </p:nvSpPr>
        <p:spPr>
          <a:xfrm>
            <a:off x="2732926" y="2771702"/>
            <a:ext cx="169252" cy="177937"/>
          </a:xfrm>
          <a:custGeom>
            <a:avLst/>
            <a:gdLst>
              <a:gd name="connsiteX0" fmla="*/ 169024 w 169252"/>
              <a:gd name="connsiteY0" fmla="*/ 73 h 177937"/>
              <a:gd name="connsiteX1" fmla="*/ 42024 w 169252"/>
              <a:gd name="connsiteY1" fmla="*/ 85798 h 177937"/>
              <a:gd name="connsiteX2" fmla="*/ 13449 w 169252"/>
              <a:gd name="connsiteY2" fmla="*/ 114373 h 177937"/>
              <a:gd name="connsiteX3" fmla="*/ 19799 w 169252"/>
              <a:gd name="connsiteY3" fmla="*/ 177873 h 177937"/>
              <a:gd name="connsiteX4" fmla="*/ 7099 w 169252"/>
              <a:gd name="connsiteY4" fmla="*/ 101673 h 177937"/>
              <a:gd name="connsiteX5" fmla="*/ 169024 w 169252"/>
              <a:gd name="connsiteY5" fmla="*/ 73 h 17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9252" h="177937">
                <a:moveTo>
                  <a:pt x="169024" y="73"/>
                </a:moveTo>
                <a:cubicBezTo>
                  <a:pt x="174845" y="-2573"/>
                  <a:pt x="67953" y="66748"/>
                  <a:pt x="42024" y="85798"/>
                </a:cubicBezTo>
                <a:cubicBezTo>
                  <a:pt x="16095" y="104848"/>
                  <a:pt x="17153" y="99027"/>
                  <a:pt x="13449" y="114373"/>
                </a:cubicBezTo>
                <a:cubicBezTo>
                  <a:pt x="9745" y="129719"/>
                  <a:pt x="20857" y="179990"/>
                  <a:pt x="19799" y="177873"/>
                </a:cubicBezTo>
                <a:cubicBezTo>
                  <a:pt x="18741" y="175756"/>
                  <a:pt x="-14068" y="129719"/>
                  <a:pt x="7099" y="101673"/>
                </a:cubicBezTo>
                <a:cubicBezTo>
                  <a:pt x="28266" y="73627"/>
                  <a:pt x="163203" y="2719"/>
                  <a:pt x="169024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7F692C32-F381-72E0-9B39-889F42E16E38}"/>
              </a:ext>
            </a:extLst>
          </p:cNvPr>
          <p:cNvSpPr/>
          <p:nvPr/>
        </p:nvSpPr>
        <p:spPr>
          <a:xfrm>
            <a:off x="2720256" y="2739969"/>
            <a:ext cx="162645" cy="139863"/>
          </a:xfrm>
          <a:custGeom>
            <a:avLst/>
            <a:gdLst>
              <a:gd name="connsiteX0" fmla="*/ 162644 w 162645"/>
              <a:gd name="connsiteY0" fmla="*/ 56 h 139863"/>
              <a:gd name="connsiteX1" fmla="*/ 22944 w 162645"/>
              <a:gd name="connsiteY1" fmla="*/ 79431 h 139863"/>
              <a:gd name="connsiteX2" fmla="*/ 719 w 162645"/>
              <a:gd name="connsiteY2" fmla="*/ 139756 h 139863"/>
              <a:gd name="connsiteX3" fmla="*/ 19769 w 162645"/>
              <a:gd name="connsiteY3" fmla="*/ 92131 h 139863"/>
              <a:gd name="connsiteX4" fmla="*/ 162644 w 162645"/>
              <a:gd name="connsiteY4" fmla="*/ 56 h 13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45" h="139863">
                <a:moveTo>
                  <a:pt x="162644" y="56"/>
                </a:moveTo>
                <a:cubicBezTo>
                  <a:pt x="163173" y="-2061"/>
                  <a:pt x="49931" y="56148"/>
                  <a:pt x="22944" y="79431"/>
                </a:cubicBezTo>
                <a:cubicBezTo>
                  <a:pt x="-4044" y="102714"/>
                  <a:pt x="1248" y="137639"/>
                  <a:pt x="719" y="139756"/>
                </a:cubicBezTo>
                <a:cubicBezTo>
                  <a:pt x="190" y="141873"/>
                  <a:pt x="-4573" y="112239"/>
                  <a:pt x="19769" y="92131"/>
                </a:cubicBezTo>
                <a:cubicBezTo>
                  <a:pt x="44111" y="72023"/>
                  <a:pt x="162115" y="2173"/>
                  <a:pt x="162644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AFA5E7ED-84B5-34E0-A3FE-E34DD5F619CF}"/>
              </a:ext>
            </a:extLst>
          </p:cNvPr>
          <p:cNvSpPr/>
          <p:nvPr/>
        </p:nvSpPr>
        <p:spPr>
          <a:xfrm>
            <a:off x="3028928" y="2749548"/>
            <a:ext cx="63722" cy="175193"/>
          </a:xfrm>
          <a:custGeom>
            <a:avLst/>
            <a:gdLst>
              <a:gd name="connsiteX0" fmla="*/ 3197 w 63722"/>
              <a:gd name="connsiteY0" fmla="*/ 2 h 175193"/>
              <a:gd name="connsiteX1" fmla="*/ 22247 w 63722"/>
              <a:gd name="connsiteY1" fmla="*/ 111127 h 175193"/>
              <a:gd name="connsiteX2" fmla="*/ 22 w 63722"/>
              <a:gd name="connsiteY2" fmla="*/ 174627 h 175193"/>
              <a:gd name="connsiteX3" fmla="*/ 19072 w 63722"/>
              <a:gd name="connsiteY3" fmla="*/ 139702 h 175193"/>
              <a:gd name="connsiteX4" fmla="*/ 63522 w 63722"/>
              <a:gd name="connsiteY4" fmla="*/ 95252 h 175193"/>
              <a:gd name="connsiteX5" fmla="*/ 34947 w 63722"/>
              <a:gd name="connsiteY5" fmla="*/ 114302 h 175193"/>
              <a:gd name="connsiteX6" fmla="*/ 3197 w 63722"/>
              <a:gd name="connsiteY6" fmla="*/ 2 h 175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722" h="175193">
                <a:moveTo>
                  <a:pt x="3197" y="2"/>
                </a:moveTo>
                <a:cubicBezTo>
                  <a:pt x="1080" y="-527"/>
                  <a:pt x="22776" y="82023"/>
                  <a:pt x="22247" y="111127"/>
                </a:cubicBezTo>
                <a:cubicBezTo>
                  <a:pt x="21718" y="140231"/>
                  <a:pt x="551" y="169865"/>
                  <a:pt x="22" y="174627"/>
                </a:cubicBezTo>
                <a:cubicBezTo>
                  <a:pt x="-507" y="179390"/>
                  <a:pt x="8489" y="152931"/>
                  <a:pt x="19072" y="139702"/>
                </a:cubicBezTo>
                <a:cubicBezTo>
                  <a:pt x="29655" y="126473"/>
                  <a:pt x="60876" y="99485"/>
                  <a:pt x="63522" y="95252"/>
                </a:cubicBezTo>
                <a:cubicBezTo>
                  <a:pt x="66168" y="91019"/>
                  <a:pt x="41826" y="124885"/>
                  <a:pt x="34947" y="114302"/>
                </a:cubicBezTo>
                <a:cubicBezTo>
                  <a:pt x="28068" y="103719"/>
                  <a:pt x="5314" y="531"/>
                  <a:pt x="3197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5CF5F116-51A9-5C4D-CCD8-471A52B9FEFB}"/>
              </a:ext>
            </a:extLst>
          </p:cNvPr>
          <p:cNvSpPr/>
          <p:nvPr/>
        </p:nvSpPr>
        <p:spPr>
          <a:xfrm>
            <a:off x="3001951" y="2482848"/>
            <a:ext cx="58753" cy="161933"/>
          </a:xfrm>
          <a:custGeom>
            <a:avLst/>
            <a:gdLst>
              <a:gd name="connsiteX0" fmla="*/ 58749 w 58753"/>
              <a:gd name="connsiteY0" fmla="*/ 2 h 161933"/>
              <a:gd name="connsiteX1" fmla="*/ 7949 w 58753"/>
              <a:gd name="connsiteY1" fmla="*/ 104777 h 161933"/>
              <a:gd name="connsiteX2" fmla="*/ 1599 w 58753"/>
              <a:gd name="connsiteY2" fmla="*/ 161927 h 161933"/>
              <a:gd name="connsiteX3" fmla="*/ 4774 w 58753"/>
              <a:gd name="connsiteY3" fmla="*/ 101602 h 161933"/>
              <a:gd name="connsiteX4" fmla="*/ 58749 w 58753"/>
              <a:gd name="connsiteY4" fmla="*/ 2 h 161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753" h="161933">
                <a:moveTo>
                  <a:pt x="58749" y="2"/>
                </a:moveTo>
                <a:cubicBezTo>
                  <a:pt x="59278" y="531"/>
                  <a:pt x="17474" y="77790"/>
                  <a:pt x="7949" y="104777"/>
                </a:cubicBezTo>
                <a:cubicBezTo>
                  <a:pt x="-1576" y="131764"/>
                  <a:pt x="2128" y="162456"/>
                  <a:pt x="1599" y="161927"/>
                </a:cubicBezTo>
                <a:cubicBezTo>
                  <a:pt x="1070" y="161398"/>
                  <a:pt x="-3163" y="123298"/>
                  <a:pt x="4774" y="101602"/>
                </a:cubicBezTo>
                <a:cubicBezTo>
                  <a:pt x="12711" y="79906"/>
                  <a:pt x="58220" y="-527"/>
                  <a:pt x="58749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369EB405-C54A-5593-37D7-DC8CCD10787F}"/>
              </a:ext>
            </a:extLst>
          </p:cNvPr>
          <p:cNvSpPr/>
          <p:nvPr/>
        </p:nvSpPr>
        <p:spPr>
          <a:xfrm>
            <a:off x="2793841" y="2811654"/>
            <a:ext cx="140004" cy="169671"/>
          </a:xfrm>
          <a:custGeom>
            <a:avLst/>
            <a:gdLst>
              <a:gd name="connsiteX0" fmla="*/ 159 w 140004"/>
              <a:gd name="connsiteY0" fmla="*/ 77596 h 169671"/>
              <a:gd name="connsiteX1" fmla="*/ 57309 w 140004"/>
              <a:gd name="connsiteY1" fmla="*/ 42671 h 169671"/>
              <a:gd name="connsiteX2" fmla="*/ 92234 w 140004"/>
              <a:gd name="connsiteY2" fmla="*/ 87121 h 169671"/>
              <a:gd name="connsiteX3" fmla="*/ 92234 w 140004"/>
              <a:gd name="connsiteY3" fmla="*/ 55371 h 169671"/>
              <a:gd name="connsiteX4" fmla="*/ 120809 w 140004"/>
              <a:gd name="connsiteY4" fmla="*/ 125221 h 169671"/>
              <a:gd name="connsiteX5" fmla="*/ 139859 w 140004"/>
              <a:gd name="connsiteY5" fmla="*/ 169671 h 169671"/>
              <a:gd name="connsiteX6" fmla="*/ 127159 w 140004"/>
              <a:gd name="connsiteY6" fmla="*/ 125221 h 169671"/>
              <a:gd name="connsiteX7" fmla="*/ 85884 w 140004"/>
              <a:gd name="connsiteY7" fmla="*/ 45846 h 169671"/>
              <a:gd name="connsiteX8" fmla="*/ 98584 w 140004"/>
              <a:gd name="connsiteY8" fmla="*/ 1396 h 169671"/>
              <a:gd name="connsiteX9" fmla="*/ 76359 w 140004"/>
              <a:gd name="connsiteY9" fmla="*/ 17271 h 169671"/>
              <a:gd name="connsiteX10" fmla="*/ 159 w 140004"/>
              <a:gd name="connsiteY10" fmla="*/ 77596 h 16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0004" h="169671">
                <a:moveTo>
                  <a:pt x="159" y="77596"/>
                </a:moveTo>
                <a:cubicBezTo>
                  <a:pt x="-3016" y="81829"/>
                  <a:pt x="41963" y="41083"/>
                  <a:pt x="57309" y="42671"/>
                </a:cubicBezTo>
                <a:cubicBezTo>
                  <a:pt x="72655" y="44258"/>
                  <a:pt x="86413" y="85004"/>
                  <a:pt x="92234" y="87121"/>
                </a:cubicBezTo>
                <a:cubicBezTo>
                  <a:pt x="98055" y="89238"/>
                  <a:pt x="87472" y="49021"/>
                  <a:pt x="92234" y="55371"/>
                </a:cubicBezTo>
                <a:cubicBezTo>
                  <a:pt x="96996" y="61721"/>
                  <a:pt x="112872" y="106171"/>
                  <a:pt x="120809" y="125221"/>
                </a:cubicBezTo>
                <a:cubicBezTo>
                  <a:pt x="128746" y="144271"/>
                  <a:pt x="138801" y="169671"/>
                  <a:pt x="139859" y="169671"/>
                </a:cubicBezTo>
                <a:cubicBezTo>
                  <a:pt x="140917" y="169671"/>
                  <a:pt x="136155" y="145859"/>
                  <a:pt x="127159" y="125221"/>
                </a:cubicBezTo>
                <a:cubicBezTo>
                  <a:pt x="118163" y="104584"/>
                  <a:pt x="90646" y="66483"/>
                  <a:pt x="85884" y="45846"/>
                </a:cubicBezTo>
                <a:cubicBezTo>
                  <a:pt x="81122" y="25209"/>
                  <a:pt x="100171" y="6158"/>
                  <a:pt x="98584" y="1396"/>
                </a:cubicBezTo>
                <a:cubicBezTo>
                  <a:pt x="96997" y="-3366"/>
                  <a:pt x="91705" y="4571"/>
                  <a:pt x="76359" y="17271"/>
                </a:cubicBezTo>
                <a:cubicBezTo>
                  <a:pt x="61013" y="29971"/>
                  <a:pt x="3334" y="73363"/>
                  <a:pt x="159" y="775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28C9877C-6299-8309-42CA-2042EC478111}"/>
              </a:ext>
            </a:extLst>
          </p:cNvPr>
          <p:cNvSpPr/>
          <p:nvPr/>
        </p:nvSpPr>
        <p:spPr>
          <a:xfrm>
            <a:off x="3066914" y="2834936"/>
            <a:ext cx="225782" cy="89846"/>
          </a:xfrm>
          <a:custGeom>
            <a:avLst/>
            <a:gdLst>
              <a:gd name="connsiteX0" fmla="*/ 136 w 225782"/>
              <a:gd name="connsiteY0" fmla="*/ 25739 h 89846"/>
              <a:gd name="connsiteX1" fmla="*/ 104911 w 225782"/>
              <a:gd name="connsiteY1" fmla="*/ 6689 h 89846"/>
              <a:gd name="connsiteX2" fmla="*/ 177936 w 225782"/>
              <a:gd name="connsiteY2" fmla="*/ 51139 h 89846"/>
              <a:gd name="connsiteX3" fmla="*/ 177936 w 225782"/>
              <a:gd name="connsiteY3" fmla="*/ 19389 h 89846"/>
              <a:gd name="connsiteX4" fmla="*/ 225561 w 225782"/>
              <a:gd name="connsiteY4" fmla="*/ 89239 h 89846"/>
              <a:gd name="connsiteX5" fmla="*/ 193811 w 225782"/>
              <a:gd name="connsiteY5" fmla="*/ 51139 h 89846"/>
              <a:gd name="connsiteX6" fmla="*/ 149361 w 225782"/>
              <a:gd name="connsiteY6" fmla="*/ 13039 h 89846"/>
              <a:gd name="connsiteX7" fmla="*/ 111261 w 225782"/>
              <a:gd name="connsiteY7" fmla="*/ 13039 h 89846"/>
              <a:gd name="connsiteX8" fmla="*/ 85861 w 225782"/>
              <a:gd name="connsiteY8" fmla="*/ 19389 h 89846"/>
              <a:gd name="connsiteX9" fmla="*/ 82686 w 225782"/>
              <a:gd name="connsiteY9" fmla="*/ 339 h 89846"/>
              <a:gd name="connsiteX10" fmla="*/ 136 w 225782"/>
              <a:gd name="connsiteY10" fmla="*/ 25739 h 8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5782" h="89846">
                <a:moveTo>
                  <a:pt x="136" y="25739"/>
                </a:moveTo>
                <a:cubicBezTo>
                  <a:pt x="3840" y="26797"/>
                  <a:pt x="75278" y="2456"/>
                  <a:pt x="104911" y="6689"/>
                </a:cubicBezTo>
                <a:cubicBezTo>
                  <a:pt x="134544" y="10922"/>
                  <a:pt x="165765" y="49022"/>
                  <a:pt x="177936" y="51139"/>
                </a:cubicBezTo>
                <a:cubicBezTo>
                  <a:pt x="190107" y="53256"/>
                  <a:pt x="169999" y="13039"/>
                  <a:pt x="177936" y="19389"/>
                </a:cubicBezTo>
                <a:cubicBezTo>
                  <a:pt x="185873" y="25739"/>
                  <a:pt x="222915" y="83947"/>
                  <a:pt x="225561" y="89239"/>
                </a:cubicBezTo>
                <a:cubicBezTo>
                  <a:pt x="228207" y="94531"/>
                  <a:pt x="206511" y="63839"/>
                  <a:pt x="193811" y="51139"/>
                </a:cubicBezTo>
                <a:cubicBezTo>
                  <a:pt x="181111" y="38439"/>
                  <a:pt x="163119" y="19389"/>
                  <a:pt x="149361" y="13039"/>
                </a:cubicBezTo>
                <a:cubicBezTo>
                  <a:pt x="135603" y="6689"/>
                  <a:pt x="121844" y="11981"/>
                  <a:pt x="111261" y="13039"/>
                </a:cubicBezTo>
                <a:cubicBezTo>
                  <a:pt x="100678" y="14097"/>
                  <a:pt x="90623" y="21506"/>
                  <a:pt x="85861" y="19389"/>
                </a:cubicBezTo>
                <a:cubicBezTo>
                  <a:pt x="81099" y="17272"/>
                  <a:pt x="95915" y="-2836"/>
                  <a:pt x="82686" y="339"/>
                </a:cubicBezTo>
                <a:cubicBezTo>
                  <a:pt x="69457" y="3514"/>
                  <a:pt x="-3568" y="24681"/>
                  <a:pt x="136" y="257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08B04C74-4EF4-AB92-4407-C1285EE39A39}"/>
              </a:ext>
            </a:extLst>
          </p:cNvPr>
          <p:cNvSpPr/>
          <p:nvPr/>
        </p:nvSpPr>
        <p:spPr>
          <a:xfrm>
            <a:off x="3076524" y="2428868"/>
            <a:ext cx="79659" cy="392296"/>
          </a:xfrm>
          <a:custGeom>
            <a:avLst/>
            <a:gdLst>
              <a:gd name="connsiteX0" fmla="*/ 57201 w 79659"/>
              <a:gd name="connsiteY0" fmla="*/ 7 h 392296"/>
              <a:gd name="connsiteX1" fmla="*/ 22276 w 79659"/>
              <a:gd name="connsiteY1" fmla="*/ 149232 h 392296"/>
              <a:gd name="connsiteX2" fmla="*/ 41326 w 79659"/>
              <a:gd name="connsiteY2" fmla="*/ 222257 h 392296"/>
              <a:gd name="connsiteX3" fmla="*/ 22276 w 79659"/>
              <a:gd name="connsiteY3" fmla="*/ 209557 h 392296"/>
              <a:gd name="connsiteX4" fmla="*/ 38151 w 79659"/>
              <a:gd name="connsiteY4" fmla="*/ 260357 h 392296"/>
              <a:gd name="connsiteX5" fmla="*/ 51 w 79659"/>
              <a:gd name="connsiteY5" fmla="*/ 282582 h 392296"/>
              <a:gd name="connsiteX6" fmla="*/ 47676 w 79659"/>
              <a:gd name="connsiteY6" fmla="*/ 273057 h 392296"/>
              <a:gd name="connsiteX7" fmla="*/ 69901 w 79659"/>
              <a:gd name="connsiteY7" fmla="*/ 323857 h 392296"/>
              <a:gd name="connsiteX8" fmla="*/ 60376 w 79659"/>
              <a:gd name="connsiteY8" fmla="*/ 292107 h 392296"/>
              <a:gd name="connsiteX9" fmla="*/ 79426 w 79659"/>
              <a:gd name="connsiteY9" fmla="*/ 390532 h 392296"/>
              <a:gd name="connsiteX10" fmla="*/ 69901 w 79659"/>
              <a:gd name="connsiteY10" fmla="*/ 349257 h 392296"/>
              <a:gd name="connsiteX11" fmla="*/ 54026 w 79659"/>
              <a:gd name="connsiteY11" fmla="*/ 273057 h 392296"/>
              <a:gd name="connsiteX12" fmla="*/ 34976 w 79659"/>
              <a:gd name="connsiteY12" fmla="*/ 215907 h 392296"/>
              <a:gd name="connsiteX13" fmla="*/ 15926 w 79659"/>
              <a:gd name="connsiteY13" fmla="*/ 155582 h 392296"/>
              <a:gd name="connsiteX14" fmla="*/ 57201 w 79659"/>
              <a:gd name="connsiteY14" fmla="*/ 7 h 39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659" h="392296">
                <a:moveTo>
                  <a:pt x="57201" y="7"/>
                </a:moveTo>
                <a:cubicBezTo>
                  <a:pt x="58259" y="-1051"/>
                  <a:pt x="24922" y="112190"/>
                  <a:pt x="22276" y="149232"/>
                </a:cubicBezTo>
                <a:cubicBezTo>
                  <a:pt x="19630" y="186274"/>
                  <a:pt x="41326" y="212203"/>
                  <a:pt x="41326" y="222257"/>
                </a:cubicBezTo>
                <a:cubicBezTo>
                  <a:pt x="41326" y="232311"/>
                  <a:pt x="22805" y="203207"/>
                  <a:pt x="22276" y="209557"/>
                </a:cubicBezTo>
                <a:cubicBezTo>
                  <a:pt x="21747" y="215907"/>
                  <a:pt x="41855" y="248186"/>
                  <a:pt x="38151" y="260357"/>
                </a:cubicBezTo>
                <a:cubicBezTo>
                  <a:pt x="34447" y="272528"/>
                  <a:pt x="-1537" y="280465"/>
                  <a:pt x="51" y="282582"/>
                </a:cubicBezTo>
                <a:cubicBezTo>
                  <a:pt x="1639" y="284699"/>
                  <a:pt x="36034" y="266178"/>
                  <a:pt x="47676" y="273057"/>
                </a:cubicBezTo>
                <a:cubicBezTo>
                  <a:pt x="59318" y="279936"/>
                  <a:pt x="67784" y="320682"/>
                  <a:pt x="69901" y="323857"/>
                </a:cubicBezTo>
                <a:cubicBezTo>
                  <a:pt x="72018" y="327032"/>
                  <a:pt x="58789" y="280995"/>
                  <a:pt x="60376" y="292107"/>
                </a:cubicBezTo>
                <a:cubicBezTo>
                  <a:pt x="61963" y="303219"/>
                  <a:pt x="77839" y="381007"/>
                  <a:pt x="79426" y="390532"/>
                </a:cubicBezTo>
                <a:cubicBezTo>
                  <a:pt x="81014" y="400057"/>
                  <a:pt x="74134" y="368836"/>
                  <a:pt x="69901" y="349257"/>
                </a:cubicBezTo>
                <a:cubicBezTo>
                  <a:pt x="65668" y="329678"/>
                  <a:pt x="59847" y="295282"/>
                  <a:pt x="54026" y="273057"/>
                </a:cubicBezTo>
                <a:cubicBezTo>
                  <a:pt x="48205" y="250832"/>
                  <a:pt x="41326" y="235486"/>
                  <a:pt x="34976" y="215907"/>
                </a:cubicBezTo>
                <a:cubicBezTo>
                  <a:pt x="28626" y="196328"/>
                  <a:pt x="9047" y="190507"/>
                  <a:pt x="15926" y="155582"/>
                </a:cubicBezTo>
                <a:cubicBezTo>
                  <a:pt x="22805" y="120657"/>
                  <a:pt x="56143" y="1065"/>
                  <a:pt x="57201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088FAB68-51D7-0508-DD96-85934D6C0B23}"/>
              </a:ext>
            </a:extLst>
          </p:cNvPr>
          <p:cNvSpPr/>
          <p:nvPr/>
        </p:nvSpPr>
        <p:spPr>
          <a:xfrm>
            <a:off x="3123376" y="2752675"/>
            <a:ext cx="178821" cy="139800"/>
          </a:xfrm>
          <a:custGeom>
            <a:avLst/>
            <a:gdLst>
              <a:gd name="connsiteX0" fmla="*/ 824 w 178821"/>
              <a:gd name="connsiteY0" fmla="*/ 63550 h 139800"/>
              <a:gd name="connsiteX1" fmla="*/ 64324 w 178821"/>
              <a:gd name="connsiteY1" fmla="*/ 57200 h 139800"/>
              <a:gd name="connsiteX2" fmla="*/ 77024 w 178821"/>
              <a:gd name="connsiteY2" fmla="*/ 44500 h 139800"/>
              <a:gd name="connsiteX3" fmla="*/ 64324 w 178821"/>
              <a:gd name="connsiteY3" fmla="*/ 50 h 139800"/>
              <a:gd name="connsiteX4" fmla="*/ 102424 w 178821"/>
              <a:gd name="connsiteY4" fmla="*/ 54025 h 139800"/>
              <a:gd name="connsiteX5" fmla="*/ 102424 w 178821"/>
              <a:gd name="connsiteY5" fmla="*/ 25450 h 139800"/>
              <a:gd name="connsiteX6" fmla="*/ 140524 w 178821"/>
              <a:gd name="connsiteY6" fmla="*/ 95300 h 139800"/>
              <a:gd name="connsiteX7" fmla="*/ 178624 w 178821"/>
              <a:gd name="connsiteY7" fmla="*/ 139750 h 139800"/>
              <a:gd name="connsiteX8" fmla="*/ 156399 w 178821"/>
              <a:gd name="connsiteY8" fmla="*/ 104825 h 139800"/>
              <a:gd name="connsiteX9" fmla="*/ 108774 w 178821"/>
              <a:gd name="connsiteY9" fmla="*/ 28625 h 139800"/>
              <a:gd name="connsiteX10" fmla="*/ 115124 w 178821"/>
              <a:gd name="connsiteY10" fmla="*/ 47675 h 139800"/>
              <a:gd name="connsiteX11" fmla="*/ 824 w 178821"/>
              <a:gd name="connsiteY11" fmla="*/ 63550 h 13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8821" h="139800">
                <a:moveTo>
                  <a:pt x="824" y="63550"/>
                </a:moveTo>
                <a:cubicBezTo>
                  <a:pt x="-7643" y="65137"/>
                  <a:pt x="51624" y="60375"/>
                  <a:pt x="64324" y="57200"/>
                </a:cubicBezTo>
                <a:cubicBezTo>
                  <a:pt x="77024" y="54025"/>
                  <a:pt x="77024" y="54025"/>
                  <a:pt x="77024" y="44500"/>
                </a:cubicBezTo>
                <a:cubicBezTo>
                  <a:pt x="77024" y="34975"/>
                  <a:pt x="60091" y="-1537"/>
                  <a:pt x="64324" y="50"/>
                </a:cubicBezTo>
                <a:cubicBezTo>
                  <a:pt x="68557" y="1637"/>
                  <a:pt x="96074" y="49792"/>
                  <a:pt x="102424" y="54025"/>
                </a:cubicBezTo>
                <a:cubicBezTo>
                  <a:pt x="108774" y="58258"/>
                  <a:pt x="96074" y="18571"/>
                  <a:pt x="102424" y="25450"/>
                </a:cubicBezTo>
                <a:cubicBezTo>
                  <a:pt x="108774" y="32329"/>
                  <a:pt x="127824" y="76250"/>
                  <a:pt x="140524" y="95300"/>
                </a:cubicBezTo>
                <a:cubicBezTo>
                  <a:pt x="153224" y="114350"/>
                  <a:pt x="175978" y="138163"/>
                  <a:pt x="178624" y="139750"/>
                </a:cubicBezTo>
                <a:cubicBezTo>
                  <a:pt x="181270" y="141338"/>
                  <a:pt x="156399" y="104825"/>
                  <a:pt x="156399" y="104825"/>
                </a:cubicBezTo>
                <a:lnTo>
                  <a:pt x="108774" y="28625"/>
                </a:lnTo>
                <a:cubicBezTo>
                  <a:pt x="101895" y="19100"/>
                  <a:pt x="127295" y="41854"/>
                  <a:pt x="115124" y="47675"/>
                </a:cubicBezTo>
                <a:cubicBezTo>
                  <a:pt x="102953" y="53496"/>
                  <a:pt x="9291" y="61963"/>
                  <a:pt x="824" y="635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A97911D3-D921-CDF6-389E-454F298E27AA}"/>
              </a:ext>
            </a:extLst>
          </p:cNvPr>
          <p:cNvSpPr/>
          <p:nvPr/>
        </p:nvSpPr>
        <p:spPr>
          <a:xfrm>
            <a:off x="3028704" y="2893597"/>
            <a:ext cx="137238" cy="59237"/>
          </a:xfrm>
          <a:custGeom>
            <a:avLst/>
            <a:gdLst>
              <a:gd name="connsiteX0" fmla="*/ 246 w 137238"/>
              <a:gd name="connsiteY0" fmla="*/ 59153 h 59237"/>
              <a:gd name="connsiteX1" fmla="*/ 70096 w 137238"/>
              <a:gd name="connsiteY1" fmla="*/ 14703 h 59237"/>
              <a:gd name="connsiteX2" fmla="*/ 136771 w 137238"/>
              <a:gd name="connsiteY2" fmla="*/ 8353 h 59237"/>
              <a:gd name="connsiteX3" fmla="*/ 95496 w 137238"/>
              <a:gd name="connsiteY3" fmla="*/ 2003 h 59237"/>
              <a:gd name="connsiteX4" fmla="*/ 246 w 137238"/>
              <a:gd name="connsiteY4" fmla="*/ 59153 h 5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238" h="59237">
                <a:moveTo>
                  <a:pt x="246" y="59153"/>
                </a:moveTo>
                <a:cubicBezTo>
                  <a:pt x="-3987" y="61270"/>
                  <a:pt x="47342" y="23170"/>
                  <a:pt x="70096" y="14703"/>
                </a:cubicBezTo>
                <a:cubicBezTo>
                  <a:pt x="92850" y="6236"/>
                  <a:pt x="132538" y="10470"/>
                  <a:pt x="136771" y="8353"/>
                </a:cubicBezTo>
                <a:cubicBezTo>
                  <a:pt x="141004" y="6236"/>
                  <a:pt x="115604" y="-4347"/>
                  <a:pt x="95496" y="2003"/>
                </a:cubicBezTo>
                <a:cubicBezTo>
                  <a:pt x="75388" y="8353"/>
                  <a:pt x="4479" y="57036"/>
                  <a:pt x="246" y="59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688F25DD-D463-D7B7-C714-8FF033BC6733}"/>
              </a:ext>
            </a:extLst>
          </p:cNvPr>
          <p:cNvSpPr/>
          <p:nvPr/>
        </p:nvSpPr>
        <p:spPr>
          <a:xfrm>
            <a:off x="2816221" y="2886066"/>
            <a:ext cx="82569" cy="63520"/>
          </a:xfrm>
          <a:custGeom>
            <a:avLst/>
            <a:gdLst>
              <a:gd name="connsiteX0" fmla="*/ 4 w 82569"/>
              <a:gd name="connsiteY0" fmla="*/ 9 h 63520"/>
              <a:gd name="connsiteX1" fmla="*/ 57154 w 82569"/>
              <a:gd name="connsiteY1" fmla="*/ 34934 h 63520"/>
              <a:gd name="connsiteX2" fmla="*/ 82554 w 82569"/>
              <a:gd name="connsiteY2" fmla="*/ 63509 h 63520"/>
              <a:gd name="connsiteX3" fmla="*/ 60329 w 82569"/>
              <a:gd name="connsiteY3" fmla="*/ 31759 h 63520"/>
              <a:gd name="connsiteX4" fmla="*/ 4 w 82569"/>
              <a:gd name="connsiteY4" fmla="*/ 9 h 6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69" h="63520">
                <a:moveTo>
                  <a:pt x="4" y="9"/>
                </a:moveTo>
                <a:cubicBezTo>
                  <a:pt x="-525" y="538"/>
                  <a:pt x="43396" y="24351"/>
                  <a:pt x="57154" y="34934"/>
                </a:cubicBezTo>
                <a:cubicBezTo>
                  <a:pt x="70912" y="45517"/>
                  <a:pt x="82025" y="64038"/>
                  <a:pt x="82554" y="63509"/>
                </a:cubicBezTo>
                <a:cubicBezTo>
                  <a:pt x="83083" y="62980"/>
                  <a:pt x="70383" y="42342"/>
                  <a:pt x="60329" y="31759"/>
                </a:cubicBezTo>
                <a:cubicBezTo>
                  <a:pt x="50275" y="21176"/>
                  <a:pt x="533" y="-520"/>
                  <a:pt x="4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A541BCCB-DACC-084F-24AA-860C6423BCFD}"/>
              </a:ext>
            </a:extLst>
          </p:cNvPr>
          <p:cNvSpPr/>
          <p:nvPr/>
        </p:nvSpPr>
        <p:spPr>
          <a:xfrm>
            <a:off x="2955848" y="2933151"/>
            <a:ext cx="152590" cy="108594"/>
          </a:xfrm>
          <a:custGeom>
            <a:avLst/>
            <a:gdLst>
              <a:gd name="connsiteX0" fmla="*/ 25477 w 152590"/>
              <a:gd name="connsiteY0" fmla="*/ 549 h 108594"/>
              <a:gd name="connsiteX1" fmla="*/ 85802 w 152590"/>
              <a:gd name="connsiteY1" fmla="*/ 41824 h 108594"/>
              <a:gd name="connsiteX2" fmla="*/ 101677 w 152590"/>
              <a:gd name="connsiteY2" fmla="*/ 73574 h 108594"/>
              <a:gd name="connsiteX3" fmla="*/ 152477 w 152590"/>
              <a:gd name="connsiteY3" fmla="*/ 57699 h 108594"/>
              <a:gd name="connsiteX4" fmla="*/ 114377 w 152590"/>
              <a:gd name="connsiteY4" fmla="*/ 83099 h 108594"/>
              <a:gd name="connsiteX5" fmla="*/ 79452 w 152590"/>
              <a:gd name="connsiteY5" fmla="*/ 108499 h 108594"/>
              <a:gd name="connsiteX6" fmla="*/ 77 w 152590"/>
              <a:gd name="connsiteY6" fmla="*/ 73574 h 108594"/>
              <a:gd name="connsiteX7" fmla="*/ 63577 w 152590"/>
              <a:gd name="connsiteY7" fmla="*/ 79924 h 108594"/>
              <a:gd name="connsiteX8" fmla="*/ 82627 w 152590"/>
              <a:gd name="connsiteY8" fmla="*/ 73574 h 108594"/>
              <a:gd name="connsiteX9" fmla="*/ 25477 w 152590"/>
              <a:gd name="connsiteY9" fmla="*/ 549 h 108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590" h="108594">
                <a:moveTo>
                  <a:pt x="25477" y="549"/>
                </a:moveTo>
                <a:cubicBezTo>
                  <a:pt x="26006" y="-4743"/>
                  <a:pt x="73102" y="29653"/>
                  <a:pt x="85802" y="41824"/>
                </a:cubicBezTo>
                <a:cubicBezTo>
                  <a:pt x="98502" y="53995"/>
                  <a:pt x="90564" y="70928"/>
                  <a:pt x="101677" y="73574"/>
                </a:cubicBezTo>
                <a:cubicBezTo>
                  <a:pt x="112790" y="76220"/>
                  <a:pt x="150360" y="56111"/>
                  <a:pt x="152477" y="57699"/>
                </a:cubicBezTo>
                <a:cubicBezTo>
                  <a:pt x="154594" y="59287"/>
                  <a:pt x="126548" y="74632"/>
                  <a:pt x="114377" y="83099"/>
                </a:cubicBezTo>
                <a:cubicBezTo>
                  <a:pt x="102206" y="91566"/>
                  <a:pt x="98502" y="110086"/>
                  <a:pt x="79452" y="108499"/>
                </a:cubicBezTo>
                <a:cubicBezTo>
                  <a:pt x="60402" y="106912"/>
                  <a:pt x="2723" y="78336"/>
                  <a:pt x="77" y="73574"/>
                </a:cubicBezTo>
                <a:cubicBezTo>
                  <a:pt x="-2569" y="68812"/>
                  <a:pt x="63577" y="79924"/>
                  <a:pt x="63577" y="79924"/>
                </a:cubicBezTo>
                <a:cubicBezTo>
                  <a:pt x="77335" y="79924"/>
                  <a:pt x="82627" y="82041"/>
                  <a:pt x="82627" y="73574"/>
                </a:cubicBezTo>
                <a:cubicBezTo>
                  <a:pt x="82627" y="65107"/>
                  <a:pt x="24948" y="5841"/>
                  <a:pt x="25477" y="5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7AD3E59E-F357-A599-8092-FA8694CB532B}"/>
              </a:ext>
            </a:extLst>
          </p:cNvPr>
          <p:cNvSpPr/>
          <p:nvPr/>
        </p:nvSpPr>
        <p:spPr>
          <a:xfrm>
            <a:off x="2896807" y="3044780"/>
            <a:ext cx="37144" cy="149283"/>
          </a:xfrm>
          <a:custGeom>
            <a:avLst/>
            <a:gdLst>
              <a:gd name="connsiteX0" fmla="*/ 36893 w 37144"/>
              <a:gd name="connsiteY0" fmla="*/ 45 h 149283"/>
              <a:gd name="connsiteX1" fmla="*/ 17843 w 37144"/>
              <a:gd name="connsiteY1" fmla="*/ 57195 h 149283"/>
              <a:gd name="connsiteX2" fmla="*/ 21018 w 37144"/>
              <a:gd name="connsiteY2" fmla="*/ 111170 h 149283"/>
              <a:gd name="connsiteX3" fmla="*/ 11493 w 37144"/>
              <a:gd name="connsiteY3" fmla="*/ 60370 h 149283"/>
              <a:gd name="connsiteX4" fmla="*/ 5143 w 37144"/>
              <a:gd name="connsiteY4" fmla="*/ 149270 h 149283"/>
              <a:gd name="connsiteX5" fmla="*/ 1968 w 37144"/>
              <a:gd name="connsiteY5" fmla="*/ 66720 h 149283"/>
              <a:gd name="connsiteX6" fmla="*/ 36893 w 37144"/>
              <a:gd name="connsiteY6" fmla="*/ 45 h 149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44" h="149283">
                <a:moveTo>
                  <a:pt x="36893" y="45"/>
                </a:moveTo>
                <a:cubicBezTo>
                  <a:pt x="39539" y="-1543"/>
                  <a:pt x="20489" y="38674"/>
                  <a:pt x="17843" y="57195"/>
                </a:cubicBezTo>
                <a:cubicBezTo>
                  <a:pt x="15197" y="75716"/>
                  <a:pt x="22076" y="110641"/>
                  <a:pt x="21018" y="111170"/>
                </a:cubicBezTo>
                <a:cubicBezTo>
                  <a:pt x="19960" y="111699"/>
                  <a:pt x="14139" y="54020"/>
                  <a:pt x="11493" y="60370"/>
                </a:cubicBezTo>
                <a:cubicBezTo>
                  <a:pt x="8847" y="66720"/>
                  <a:pt x="6731" y="148212"/>
                  <a:pt x="5143" y="149270"/>
                </a:cubicBezTo>
                <a:cubicBezTo>
                  <a:pt x="3555" y="150328"/>
                  <a:pt x="-3324" y="87357"/>
                  <a:pt x="1968" y="66720"/>
                </a:cubicBezTo>
                <a:cubicBezTo>
                  <a:pt x="7260" y="46083"/>
                  <a:pt x="34247" y="1633"/>
                  <a:pt x="36893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BFDE5986-10F3-D7DE-C5DD-E1579C3CF283}"/>
              </a:ext>
            </a:extLst>
          </p:cNvPr>
          <p:cNvSpPr/>
          <p:nvPr/>
        </p:nvSpPr>
        <p:spPr>
          <a:xfrm>
            <a:off x="2952750" y="3048000"/>
            <a:ext cx="70305" cy="149469"/>
          </a:xfrm>
          <a:custGeom>
            <a:avLst/>
            <a:gdLst>
              <a:gd name="connsiteX0" fmla="*/ 0 w 70305"/>
              <a:gd name="connsiteY0" fmla="*/ 0 h 149469"/>
              <a:gd name="connsiteX1" fmla="*/ 9525 w 70305"/>
              <a:gd name="connsiteY1" fmla="*/ 63500 h 149469"/>
              <a:gd name="connsiteX2" fmla="*/ 31750 w 70305"/>
              <a:gd name="connsiteY2" fmla="*/ 107950 h 149469"/>
              <a:gd name="connsiteX3" fmla="*/ 34925 w 70305"/>
              <a:gd name="connsiteY3" fmla="*/ 95250 h 149469"/>
              <a:gd name="connsiteX4" fmla="*/ 69850 w 70305"/>
              <a:gd name="connsiteY4" fmla="*/ 149225 h 149469"/>
              <a:gd name="connsiteX5" fmla="*/ 53975 w 70305"/>
              <a:gd name="connsiteY5" fmla="*/ 114300 h 149469"/>
              <a:gd name="connsiteX6" fmla="*/ 41275 w 70305"/>
              <a:gd name="connsiteY6" fmla="*/ 92075 h 149469"/>
              <a:gd name="connsiteX7" fmla="*/ 0 w 70305"/>
              <a:gd name="connsiteY7" fmla="*/ 0 h 149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305" h="149469">
                <a:moveTo>
                  <a:pt x="0" y="0"/>
                </a:moveTo>
                <a:cubicBezTo>
                  <a:pt x="2116" y="22754"/>
                  <a:pt x="4233" y="45508"/>
                  <a:pt x="9525" y="63500"/>
                </a:cubicBezTo>
                <a:cubicBezTo>
                  <a:pt x="14817" y="81492"/>
                  <a:pt x="31750" y="107950"/>
                  <a:pt x="31750" y="107950"/>
                </a:cubicBezTo>
                <a:cubicBezTo>
                  <a:pt x="35983" y="113242"/>
                  <a:pt x="28575" y="88371"/>
                  <a:pt x="34925" y="95250"/>
                </a:cubicBezTo>
                <a:cubicBezTo>
                  <a:pt x="41275" y="102129"/>
                  <a:pt x="66675" y="146050"/>
                  <a:pt x="69850" y="149225"/>
                </a:cubicBezTo>
                <a:cubicBezTo>
                  <a:pt x="73025" y="152400"/>
                  <a:pt x="58738" y="123825"/>
                  <a:pt x="53975" y="114300"/>
                </a:cubicBezTo>
                <a:cubicBezTo>
                  <a:pt x="49212" y="104775"/>
                  <a:pt x="41275" y="92075"/>
                  <a:pt x="41275" y="920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FEDD1BDA-0F1C-EC38-CBF7-B0AF9338C1A4}"/>
              </a:ext>
            </a:extLst>
          </p:cNvPr>
          <p:cNvSpPr/>
          <p:nvPr/>
        </p:nvSpPr>
        <p:spPr>
          <a:xfrm>
            <a:off x="2847733" y="3016112"/>
            <a:ext cx="66917" cy="130434"/>
          </a:xfrm>
          <a:custGeom>
            <a:avLst/>
            <a:gdLst>
              <a:gd name="connsiteX0" fmla="*/ 66917 w 66917"/>
              <a:gd name="connsiteY0" fmla="*/ 138 h 130434"/>
              <a:gd name="connsiteX1" fmla="*/ 9767 w 66917"/>
              <a:gd name="connsiteY1" fmla="*/ 69988 h 130434"/>
              <a:gd name="connsiteX2" fmla="*/ 242 w 66917"/>
              <a:gd name="connsiteY2" fmla="*/ 130313 h 130434"/>
              <a:gd name="connsiteX3" fmla="*/ 9767 w 66917"/>
              <a:gd name="connsiteY3" fmla="*/ 54113 h 130434"/>
              <a:gd name="connsiteX4" fmla="*/ 66917 w 66917"/>
              <a:gd name="connsiteY4" fmla="*/ 138 h 130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17" h="130434">
                <a:moveTo>
                  <a:pt x="66917" y="138"/>
                </a:moveTo>
                <a:cubicBezTo>
                  <a:pt x="66917" y="2784"/>
                  <a:pt x="20879" y="48292"/>
                  <a:pt x="9767" y="69988"/>
                </a:cubicBezTo>
                <a:cubicBezTo>
                  <a:pt x="-1345" y="91684"/>
                  <a:pt x="242" y="132959"/>
                  <a:pt x="242" y="130313"/>
                </a:cubicBezTo>
                <a:cubicBezTo>
                  <a:pt x="242" y="127667"/>
                  <a:pt x="-2404" y="74750"/>
                  <a:pt x="9767" y="54113"/>
                </a:cubicBezTo>
                <a:cubicBezTo>
                  <a:pt x="21938" y="33476"/>
                  <a:pt x="66917" y="-2508"/>
                  <a:pt x="66917" y="1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DCAA5BCC-8B80-062A-478A-82A5D22EAAAA}"/>
              </a:ext>
            </a:extLst>
          </p:cNvPr>
          <p:cNvSpPr/>
          <p:nvPr/>
        </p:nvSpPr>
        <p:spPr>
          <a:xfrm>
            <a:off x="3025769" y="3079746"/>
            <a:ext cx="38645" cy="107960"/>
          </a:xfrm>
          <a:custGeom>
            <a:avLst/>
            <a:gdLst>
              <a:gd name="connsiteX0" fmla="*/ 6 w 38645"/>
              <a:gd name="connsiteY0" fmla="*/ 4 h 107960"/>
              <a:gd name="connsiteX1" fmla="*/ 34931 w 38645"/>
              <a:gd name="connsiteY1" fmla="*/ 60329 h 107960"/>
              <a:gd name="connsiteX2" fmla="*/ 34931 w 38645"/>
              <a:gd name="connsiteY2" fmla="*/ 107954 h 107960"/>
              <a:gd name="connsiteX3" fmla="*/ 38106 w 38645"/>
              <a:gd name="connsiteY3" fmla="*/ 57154 h 107960"/>
              <a:gd name="connsiteX4" fmla="*/ 6 w 38645"/>
              <a:gd name="connsiteY4" fmla="*/ 4 h 107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45" h="107960">
                <a:moveTo>
                  <a:pt x="6" y="4"/>
                </a:moveTo>
                <a:cubicBezTo>
                  <a:pt x="-523" y="533"/>
                  <a:pt x="29110" y="42337"/>
                  <a:pt x="34931" y="60329"/>
                </a:cubicBezTo>
                <a:cubicBezTo>
                  <a:pt x="40752" y="78321"/>
                  <a:pt x="34402" y="108483"/>
                  <a:pt x="34931" y="107954"/>
                </a:cubicBezTo>
                <a:cubicBezTo>
                  <a:pt x="35460" y="107425"/>
                  <a:pt x="40223" y="73029"/>
                  <a:pt x="38106" y="57154"/>
                </a:cubicBezTo>
                <a:cubicBezTo>
                  <a:pt x="35989" y="41279"/>
                  <a:pt x="535" y="-525"/>
                  <a:pt x="6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B301CC70-384A-0F91-2B26-57AEA00A7B12}"/>
              </a:ext>
            </a:extLst>
          </p:cNvPr>
          <p:cNvSpPr/>
          <p:nvPr/>
        </p:nvSpPr>
        <p:spPr>
          <a:xfrm>
            <a:off x="2732286" y="3047732"/>
            <a:ext cx="52210" cy="82999"/>
          </a:xfrm>
          <a:custGeom>
            <a:avLst/>
            <a:gdLst>
              <a:gd name="connsiteX0" fmla="*/ 52189 w 52210"/>
              <a:gd name="connsiteY0" fmla="*/ 268 h 82999"/>
              <a:gd name="connsiteX1" fmla="*/ 7739 w 52210"/>
              <a:gd name="connsiteY1" fmla="*/ 44718 h 82999"/>
              <a:gd name="connsiteX2" fmla="*/ 10914 w 52210"/>
              <a:gd name="connsiteY2" fmla="*/ 82818 h 82999"/>
              <a:gd name="connsiteX3" fmla="*/ 1389 w 52210"/>
              <a:gd name="connsiteY3" fmla="*/ 28843 h 82999"/>
              <a:gd name="connsiteX4" fmla="*/ 52189 w 52210"/>
              <a:gd name="connsiteY4" fmla="*/ 268 h 82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0" h="82999">
                <a:moveTo>
                  <a:pt x="52189" y="268"/>
                </a:moveTo>
                <a:cubicBezTo>
                  <a:pt x="53247" y="2914"/>
                  <a:pt x="14618" y="30960"/>
                  <a:pt x="7739" y="44718"/>
                </a:cubicBezTo>
                <a:cubicBezTo>
                  <a:pt x="860" y="58476"/>
                  <a:pt x="11972" y="85464"/>
                  <a:pt x="10914" y="82818"/>
                </a:cubicBezTo>
                <a:cubicBezTo>
                  <a:pt x="9856" y="80172"/>
                  <a:pt x="-4432" y="42601"/>
                  <a:pt x="1389" y="28843"/>
                </a:cubicBezTo>
                <a:cubicBezTo>
                  <a:pt x="7210" y="15085"/>
                  <a:pt x="51131" y="-2378"/>
                  <a:pt x="52189" y="2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92DD59F2-2B77-912B-3BB4-919AE6B381FF}"/>
              </a:ext>
            </a:extLst>
          </p:cNvPr>
          <p:cNvSpPr/>
          <p:nvPr/>
        </p:nvSpPr>
        <p:spPr>
          <a:xfrm>
            <a:off x="3171715" y="3121025"/>
            <a:ext cx="137020" cy="149225"/>
          </a:xfrm>
          <a:custGeom>
            <a:avLst/>
            <a:gdLst>
              <a:gd name="connsiteX0" fmla="*/ 110 w 137020"/>
              <a:gd name="connsiteY0" fmla="*/ 0 h 149225"/>
              <a:gd name="connsiteX1" fmla="*/ 85835 w 137020"/>
              <a:gd name="connsiteY1" fmla="*/ 88900 h 149225"/>
              <a:gd name="connsiteX2" fmla="*/ 136635 w 137020"/>
              <a:gd name="connsiteY2" fmla="*/ 149225 h 149225"/>
              <a:gd name="connsiteX3" fmla="*/ 104885 w 137020"/>
              <a:gd name="connsiteY3" fmla="*/ 88900 h 149225"/>
              <a:gd name="connsiteX4" fmla="*/ 110 w 137020"/>
              <a:gd name="connsiteY4" fmla="*/ 0 h 14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020" h="149225">
                <a:moveTo>
                  <a:pt x="110" y="0"/>
                </a:moveTo>
                <a:cubicBezTo>
                  <a:pt x="-3065" y="0"/>
                  <a:pt x="63081" y="64029"/>
                  <a:pt x="85835" y="88900"/>
                </a:cubicBezTo>
                <a:cubicBezTo>
                  <a:pt x="108589" y="113771"/>
                  <a:pt x="133460" y="149225"/>
                  <a:pt x="136635" y="149225"/>
                </a:cubicBezTo>
                <a:cubicBezTo>
                  <a:pt x="139810" y="149225"/>
                  <a:pt x="122877" y="109008"/>
                  <a:pt x="104885" y="88900"/>
                </a:cubicBezTo>
                <a:cubicBezTo>
                  <a:pt x="86893" y="68792"/>
                  <a:pt x="3285" y="0"/>
                  <a:pt x="11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04529A40-B69F-4524-BF1A-0F135146AD10}"/>
              </a:ext>
            </a:extLst>
          </p:cNvPr>
          <p:cNvSpPr/>
          <p:nvPr/>
        </p:nvSpPr>
        <p:spPr>
          <a:xfrm>
            <a:off x="2701766" y="3201549"/>
            <a:ext cx="238621" cy="84576"/>
          </a:xfrm>
          <a:custGeom>
            <a:avLst/>
            <a:gdLst>
              <a:gd name="connsiteX0" fmla="*/ 159 w 238621"/>
              <a:gd name="connsiteY0" fmla="*/ 84576 h 84576"/>
              <a:gd name="connsiteX1" fmla="*/ 111284 w 238621"/>
              <a:gd name="connsiteY1" fmla="*/ 2026 h 84576"/>
              <a:gd name="connsiteX2" fmla="*/ 206534 w 238621"/>
              <a:gd name="connsiteY2" fmla="*/ 40126 h 84576"/>
              <a:gd name="connsiteX3" fmla="*/ 190659 w 238621"/>
              <a:gd name="connsiteY3" fmla="*/ 5201 h 84576"/>
              <a:gd name="connsiteX4" fmla="*/ 238284 w 238621"/>
              <a:gd name="connsiteY4" fmla="*/ 52826 h 84576"/>
              <a:gd name="connsiteX5" fmla="*/ 162084 w 238621"/>
              <a:gd name="connsiteY5" fmla="*/ 8376 h 84576"/>
              <a:gd name="connsiteX6" fmla="*/ 130334 w 238621"/>
              <a:gd name="connsiteY6" fmla="*/ 17901 h 84576"/>
              <a:gd name="connsiteX7" fmla="*/ 136684 w 238621"/>
              <a:gd name="connsiteY7" fmla="*/ 2026 h 84576"/>
              <a:gd name="connsiteX8" fmla="*/ 159 w 238621"/>
              <a:gd name="connsiteY8" fmla="*/ 84576 h 84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621" h="84576">
                <a:moveTo>
                  <a:pt x="159" y="84576"/>
                </a:moveTo>
                <a:cubicBezTo>
                  <a:pt x="-4074" y="84576"/>
                  <a:pt x="76888" y="9434"/>
                  <a:pt x="111284" y="2026"/>
                </a:cubicBezTo>
                <a:cubicBezTo>
                  <a:pt x="145680" y="-5382"/>
                  <a:pt x="193305" y="39597"/>
                  <a:pt x="206534" y="40126"/>
                </a:cubicBezTo>
                <a:cubicBezTo>
                  <a:pt x="219763" y="40655"/>
                  <a:pt x="185367" y="3084"/>
                  <a:pt x="190659" y="5201"/>
                </a:cubicBezTo>
                <a:cubicBezTo>
                  <a:pt x="195951" y="7318"/>
                  <a:pt x="243047" y="52297"/>
                  <a:pt x="238284" y="52826"/>
                </a:cubicBezTo>
                <a:cubicBezTo>
                  <a:pt x="233522" y="53355"/>
                  <a:pt x="180076" y="14197"/>
                  <a:pt x="162084" y="8376"/>
                </a:cubicBezTo>
                <a:cubicBezTo>
                  <a:pt x="144092" y="2555"/>
                  <a:pt x="130334" y="17901"/>
                  <a:pt x="130334" y="17901"/>
                </a:cubicBezTo>
                <a:cubicBezTo>
                  <a:pt x="126101" y="16843"/>
                  <a:pt x="155734" y="-6970"/>
                  <a:pt x="136684" y="2026"/>
                </a:cubicBezTo>
                <a:cubicBezTo>
                  <a:pt x="117634" y="11022"/>
                  <a:pt x="4392" y="84576"/>
                  <a:pt x="159" y="845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EFE57AE2-B739-E9F3-6055-A5613DA73B3E}"/>
              </a:ext>
            </a:extLst>
          </p:cNvPr>
          <p:cNvSpPr/>
          <p:nvPr/>
        </p:nvSpPr>
        <p:spPr>
          <a:xfrm>
            <a:off x="2708273" y="3233538"/>
            <a:ext cx="235310" cy="103397"/>
          </a:xfrm>
          <a:custGeom>
            <a:avLst/>
            <a:gdLst>
              <a:gd name="connsiteX0" fmla="*/ 2 w 235310"/>
              <a:gd name="connsiteY0" fmla="*/ 103387 h 103397"/>
              <a:gd name="connsiteX1" fmla="*/ 111127 w 235310"/>
              <a:gd name="connsiteY1" fmla="*/ 14487 h 103397"/>
              <a:gd name="connsiteX2" fmla="*/ 149227 w 235310"/>
              <a:gd name="connsiteY2" fmla="*/ 33537 h 103397"/>
              <a:gd name="connsiteX3" fmla="*/ 146052 w 235310"/>
              <a:gd name="connsiteY3" fmla="*/ 1787 h 103397"/>
              <a:gd name="connsiteX4" fmla="*/ 234952 w 235310"/>
              <a:gd name="connsiteY4" fmla="*/ 43062 h 103397"/>
              <a:gd name="connsiteX5" fmla="*/ 174627 w 235310"/>
              <a:gd name="connsiteY5" fmla="*/ 4962 h 103397"/>
              <a:gd name="connsiteX6" fmla="*/ 107952 w 235310"/>
              <a:gd name="connsiteY6" fmla="*/ 8137 h 103397"/>
              <a:gd name="connsiteX7" fmla="*/ 2 w 235310"/>
              <a:gd name="connsiteY7" fmla="*/ 103387 h 103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5310" h="103397">
                <a:moveTo>
                  <a:pt x="2" y="103387"/>
                </a:moveTo>
                <a:cubicBezTo>
                  <a:pt x="531" y="104445"/>
                  <a:pt x="86256" y="26129"/>
                  <a:pt x="111127" y="14487"/>
                </a:cubicBezTo>
                <a:cubicBezTo>
                  <a:pt x="135998" y="2845"/>
                  <a:pt x="143406" y="35654"/>
                  <a:pt x="149227" y="33537"/>
                </a:cubicBezTo>
                <a:cubicBezTo>
                  <a:pt x="155048" y="31420"/>
                  <a:pt x="131765" y="200"/>
                  <a:pt x="146052" y="1787"/>
                </a:cubicBezTo>
                <a:cubicBezTo>
                  <a:pt x="160339" y="3374"/>
                  <a:pt x="230190" y="42533"/>
                  <a:pt x="234952" y="43062"/>
                </a:cubicBezTo>
                <a:cubicBezTo>
                  <a:pt x="239715" y="43591"/>
                  <a:pt x="195794" y="10783"/>
                  <a:pt x="174627" y="4962"/>
                </a:cubicBezTo>
                <a:cubicBezTo>
                  <a:pt x="153460" y="-859"/>
                  <a:pt x="133352" y="-3505"/>
                  <a:pt x="107952" y="8137"/>
                </a:cubicBezTo>
                <a:cubicBezTo>
                  <a:pt x="82552" y="19779"/>
                  <a:pt x="-527" y="102329"/>
                  <a:pt x="2" y="1033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ABCDA923-F057-8D11-3830-1AC1DF5720D4}"/>
              </a:ext>
            </a:extLst>
          </p:cNvPr>
          <p:cNvSpPr/>
          <p:nvPr/>
        </p:nvSpPr>
        <p:spPr>
          <a:xfrm>
            <a:off x="2935256" y="3224558"/>
            <a:ext cx="400606" cy="188431"/>
          </a:xfrm>
          <a:custGeom>
            <a:avLst/>
            <a:gdLst>
              <a:gd name="connsiteX0" fmla="*/ 1619 w 400606"/>
              <a:gd name="connsiteY0" fmla="*/ 10767 h 188431"/>
              <a:gd name="connsiteX1" fmla="*/ 84169 w 400606"/>
              <a:gd name="connsiteY1" fmla="*/ 1242 h 188431"/>
              <a:gd name="connsiteX2" fmla="*/ 214344 w 400606"/>
              <a:gd name="connsiteY2" fmla="*/ 42517 h 188431"/>
              <a:gd name="connsiteX3" fmla="*/ 207994 w 400606"/>
              <a:gd name="connsiteY3" fmla="*/ 26642 h 188431"/>
              <a:gd name="connsiteX4" fmla="*/ 271494 w 400606"/>
              <a:gd name="connsiteY4" fmla="*/ 64742 h 188431"/>
              <a:gd name="connsiteX5" fmla="*/ 268319 w 400606"/>
              <a:gd name="connsiteY5" fmla="*/ 39342 h 188431"/>
              <a:gd name="connsiteX6" fmla="*/ 328644 w 400606"/>
              <a:gd name="connsiteY6" fmla="*/ 99667 h 188431"/>
              <a:gd name="connsiteX7" fmla="*/ 331819 w 400606"/>
              <a:gd name="connsiteY7" fmla="*/ 80617 h 188431"/>
              <a:gd name="connsiteX8" fmla="*/ 392144 w 400606"/>
              <a:gd name="connsiteY8" fmla="*/ 179042 h 188431"/>
              <a:gd name="connsiteX9" fmla="*/ 398494 w 400606"/>
              <a:gd name="connsiteY9" fmla="*/ 179042 h 188431"/>
              <a:gd name="connsiteX10" fmla="*/ 376269 w 400606"/>
              <a:gd name="connsiteY10" fmla="*/ 131417 h 188431"/>
              <a:gd name="connsiteX11" fmla="*/ 255619 w 400606"/>
              <a:gd name="connsiteY11" fmla="*/ 64742 h 188431"/>
              <a:gd name="connsiteX12" fmla="*/ 157194 w 400606"/>
              <a:gd name="connsiteY12" fmla="*/ 10767 h 188431"/>
              <a:gd name="connsiteX13" fmla="*/ 1619 w 400606"/>
              <a:gd name="connsiteY13" fmla="*/ 10767 h 188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0606" h="188431">
                <a:moveTo>
                  <a:pt x="1619" y="10767"/>
                </a:moveTo>
                <a:cubicBezTo>
                  <a:pt x="-10552" y="9180"/>
                  <a:pt x="48715" y="-4050"/>
                  <a:pt x="84169" y="1242"/>
                </a:cubicBezTo>
                <a:cubicBezTo>
                  <a:pt x="119623" y="6534"/>
                  <a:pt x="214344" y="42517"/>
                  <a:pt x="214344" y="42517"/>
                </a:cubicBezTo>
                <a:cubicBezTo>
                  <a:pt x="234981" y="46750"/>
                  <a:pt x="198469" y="22938"/>
                  <a:pt x="207994" y="26642"/>
                </a:cubicBezTo>
                <a:cubicBezTo>
                  <a:pt x="217519" y="30346"/>
                  <a:pt x="261440" y="62625"/>
                  <a:pt x="271494" y="64742"/>
                </a:cubicBezTo>
                <a:cubicBezTo>
                  <a:pt x="281548" y="66859"/>
                  <a:pt x="258794" y="33521"/>
                  <a:pt x="268319" y="39342"/>
                </a:cubicBezTo>
                <a:cubicBezTo>
                  <a:pt x="277844" y="45163"/>
                  <a:pt x="328644" y="99667"/>
                  <a:pt x="328644" y="99667"/>
                </a:cubicBezTo>
                <a:cubicBezTo>
                  <a:pt x="339227" y="106546"/>
                  <a:pt x="321236" y="67388"/>
                  <a:pt x="331819" y="80617"/>
                </a:cubicBezTo>
                <a:cubicBezTo>
                  <a:pt x="342402" y="93846"/>
                  <a:pt x="392144" y="179042"/>
                  <a:pt x="392144" y="179042"/>
                </a:cubicBezTo>
                <a:cubicBezTo>
                  <a:pt x="403256" y="195446"/>
                  <a:pt x="401140" y="186979"/>
                  <a:pt x="398494" y="179042"/>
                </a:cubicBezTo>
                <a:cubicBezTo>
                  <a:pt x="395848" y="171105"/>
                  <a:pt x="400081" y="150467"/>
                  <a:pt x="376269" y="131417"/>
                </a:cubicBezTo>
                <a:cubicBezTo>
                  <a:pt x="352457" y="112367"/>
                  <a:pt x="255619" y="64742"/>
                  <a:pt x="255619" y="64742"/>
                </a:cubicBezTo>
                <a:cubicBezTo>
                  <a:pt x="219106" y="44634"/>
                  <a:pt x="192119" y="20292"/>
                  <a:pt x="157194" y="10767"/>
                </a:cubicBezTo>
                <a:cubicBezTo>
                  <a:pt x="122269" y="1242"/>
                  <a:pt x="13790" y="12354"/>
                  <a:pt x="1619" y="107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D3F6F746-0AFE-0F18-AAA0-582BA194ECDC}"/>
              </a:ext>
            </a:extLst>
          </p:cNvPr>
          <p:cNvSpPr/>
          <p:nvPr/>
        </p:nvSpPr>
        <p:spPr>
          <a:xfrm>
            <a:off x="2924336" y="3260373"/>
            <a:ext cx="400126" cy="244894"/>
          </a:xfrm>
          <a:custGeom>
            <a:avLst/>
            <a:gdLst>
              <a:gd name="connsiteX0" fmla="*/ 3014 w 400126"/>
              <a:gd name="connsiteY0" fmla="*/ 3527 h 244894"/>
              <a:gd name="connsiteX1" fmla="*/ 79214 w 400126"/>
              <a:gd name="connsiteY1" fmla="*/ 3527 h 244894"/>
              <a:gd name="connsiteX2" fmla="*/ 139539 w 400126"/>
              <a:gd name="connsiteY2" fmla="*/ 13052 h 244894"/>
              <a:gd name="connsiteX3" fmla="*/ 180814 w 400126"/>
              <a:gd name="connsiteY3" fmla="*/ 13052 h 244894"/>
              <a:gd name="connsiteX4" fmla="*/ 244314 w 400126"/>
              <a:gd name="connsiteY4" fmla="*/ 41627 h 244894"/>
              <a:gd name="connsiteX5" fmla="*/ 301464 w 400126"/>
              <a:gd name="connsiteY5" fmla="*/ 76552 h 244894"/>
              <a:gd name="connsiteX6" fmla="*/ 358614 w 400126"/>
              <a:gd name="connsiteY6" fmla="*/ 136877 h 244894"/>
              <a:gd name="connsiteX7" fmla="*/ 349089 w 400126"/>
              <a:gd name="connsiteY7" fmla="*/ 121002 h 244894"/>
              <a:gd name="connsiteX8" fmla="*/ 396714 w 400126"/>
              <a:gd name="connsiteY8" fmla="*/ 241652 h 244894"/>
              <a:gd name="connsiteX9" fmla="*/ 390364 w 400126"/>
              <a:gd name="connsiteY9" fmla="*/ 203552 h 244894"/>
              <a:gd name="connsiteX10" fmla="*/ 342739 w 400126"/>
              <a:gd name="connsiteY10" fmla="*/ 130527 h 244894"/>
              <a:gd name="connsiteX11" fmla="*/ 307814 w 400126"/>
              <a:gd name="connsiteY11" fmla="*/ 82902 h 244894"/>
              <a:gd name="connsiteX12" fmla="*/ 269714 w 400126"/>
              <a:gd name="connsiteY12" fmla="*/ 47977 h 244894"/>
              <a:gd name="connsiteX13" fmla="*/ 190339 w 400126"/>
              <a:gd name="connsiteY13" fmla="*/ 3527 h 244894"/>
              <a:gd name="connsiteX14" fmla="*/ 3014 w 400126"/>
              <a:gd name="connsiteY14" fmla="*/ 3527 h 244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0126" h="244894">
                <a:moveTo>
                  <a:pt x="3014" y="3527"/>
                </a:moveTo>
                <a:cubicBezTo>
                  <a:pt x="-15507" y="3527"/>
                  <a:pt x="56460" y="1940"/>
                  <a:pt x="79214" y="3527"/>
                </a:cubicBezTo>
                <a:cubicBezTo>
                  <a:pt x="101968" y="5114"/>
                  <a:pt x="122606" y="11465"/>
                  <a:pt x="139539" y="13052"/>
                </a:cubicBezTo>
                <a:cubicBezTo>
                  <a:pt x="156472" y="14640"/>
                  <a:pt x="163351" y="8289"/>
                  <a:pt x="180814" y="13052"/>
                </a:cubicBezTo>
                <a:cubicBezTo>
                  <a:pt x="198277" y="17815"/>
                  <a:pt x="224206" y="31044"/>
                  <a:pt x="244314" y="41627"/>
                </a:cubicBezTo>
                <a:cubicBezTo>
                  <a:pt x="264422" y="52210"/>
                  <a:pt x="282414" y="60677"/>
                  <a:pt x="301464" y="76552"/>
                </a:cubicBezTo>
                <a:cubicBezTo>
                  <a:pt x="320514" y="92427"/>
                  <a:pt x="358614" y="136877"/>
                  <a:pt x="358614" y="136877"/>
                </a:cubicBezTo>
                <a:cubicBezTo>
                  <a:pt x="366552" y="144285"/>
                  <a:pt x="342739" y="103540"/>
                  <a:pt x="349089" y="121002"/>
                </a:cubicBezTo>
                <a:cubicBezTo>
                  <a:pt x="355439" y="138464"/>
                  <a:pt x="389835" y="227894"/>
                  <a:pt x="396714" y="241652"/>
                </a:cubicBezTo>
                <a:cubicBezTo>
                  <a:pt x="403593" y="255410"/>
                  <a:pt x="399360" y="222073"/>
                  <a:pt x="390364" y="203552"/>
                </a:cubicBezTo>
                <a:cubicBezTo>
                  <a:pt x="381368" y="185031"/>
                  <a:pt x="356497" y="150635"/>
                  <a:pt x="342739" y="130527"/>
                </a:cubicBezTo>
                <a:cubicBezTo>
                  <a:pt x="328981" y="110419"/>
                  <a:pt x="319985" y="96660"/>
                  <a:pt x="307814" y="82902"/>
                </a:cubicBezTo>
                <a:cubicBezTo>
                  <a:pt x="295643" y="69144"/>
                  <a:pt x="289293" y="61206"/>
                  <a:pt x="269714" y="47977"/>
                </a:cubicBezTo>
                <a:cubicBezTo>
                  <a:pt x="250135" y="34748"/>
                  <a:pt x="226851" y="11464"/>
                  <a:pt x="190339" y="3527"/>
                </a:cubicBezTo>
                <a:cubicBezTo>
                  <a:pt x="153827" y="-4410"/>
                  <a:pt x="21535" y="3527"/>
                  <a:pt x="3014" y="35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F8CEFE74-AE2B-DD33-9CA0-DD2C72212CFF}"/>
              </a:ext>
            </a:extLst>
          </p:cNvPr>
          <p:cNvSpPr/>
          <p:nvPr/>
        </p:nvSpPr>
        <p:spPr>
          <a:xfrm>
            <a:off x="2608424" y="3686287"/>
            <a:ext cx="252273" cy="400391"/>
          </a:xfrm>
          <a:custGeom>
            <a:avLst/>
            <a:gdLst>
              <a:gd name="connsiteX0" fmla="*/ 17301 w 252273"/>
              <a:gd name="connsiteY0" fmla="*/ 3063 h 400391"/>
              <a:gd name="connsiteX1" fmla="*/ 17301 w 252273"/>
              <a:gd name="connsiteY1" fmla="*/ 69738 h 400391"/>
              <a:gd name="connsiteX2" fmla="*/ 10951 w 252273"/>
              <a:gd name="connsiteY2" fmla="*/ 136413 h 400391"/>
              <a:gd name="connsiteX3" fmla="*/ 20476 w 252273"/>
              <a:gd name="connsiteY3" fmla="*/ 228488 h 400391"/>
              <a:gd name="connsiteX4" fmla="*/ 4601 w 252273"/>
              <a:gd name="connsiteY4" fmla="*/ 215788 h 400391"/>
              <a:gd name="connsiteX5" fmla="*/ 90326 w 252273"/>
              <a:gd name="connsiteY5" fmla="*/ 333263 h 400391"/>
              <a:gd name="connsiteX6" fmla="*/ 87151 w 252273"/>
              <a:gd name="connsiteY6" fmla="*/ 323738 h 400391"/>
              <a:gd name="connsiteX7" fmla="*/ 188751 w 252273"/>
              <a:gd name="connsiteY7" fmla="*/ 384063 h 400391"/>
              <a:gd name="connsiteX8" fmla="*/ 252251 w 252273"/>
              <a:gd name="connsiteY8" fmla="*/ 399938 h 400391"/>
              <a:gd name="connsiteX9" fmla="*/ 182401 w 252273"/>
              <a:gd name="connsiteY9" fmla="*/ 371363 h 400391"/>
              <a:gd name="connsiteX10" fmla="*/ 103026 w 252273"/>
              <a:gd name="connsiteY10" fmla="*/ 323738 h 400391"/>
              <a:gd name="connsiteX11" fmla="*/ 36351 w 252273"/>
              <a:gd name="connsiteY11" fmla="*/ 241188 h 400391"/>
              <a:gd name="connsiteX12" fmla="*/ 1426 w 252273"/>
              <a:gd name="connsiteY12" fmla="*/ 161813 h 400391"/>
              <a:gd name="connsiteX13" fmla="*/ 7776 w 252273"/>
              <a:gd name="connsiteY13" fmla="*/ 174513 h 400391"/>
              <a:gd name="connsiteX14" fmla="*/ 17301 w 252273"/>
              <a:gd name="connsiteY14" fmla="*/ 3063 h 400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2273" h="400391">
                <a:moveTo>
                  <a:pt x="17301" y="3063"/>
                </a:moveTo>
                <a:cubicBezTo>
                  <a:pt x="18888" y="-14399"/>
                  <a:pt x="18359" y="47513"/>
                  <a:pt x="17301" y="69738"/>
                </a:cubicBezTo>
                <a:cubicBezTo>
                  <a:pt x="16243" y="91963"/>
                  <a:pt x="10422" y="109955"/>
                  <a:pt x="10951" y="136413"/>
                </a:cubicBezTo>
                <a:cubicBezTo>
                  <a:pt x="11480" y="162871"/>
                  <a:pt x="20476" y="228488"/>
                  <a:pt x="20476" y="228488"/>
                </a:cubicBezTo>
                <a:cubicBezTo>
                  <a:pt x="19418" y="241717"/>
                  <a:pt x="-7041" y="198326"/>
                  <a:pt x="4601" y="215788"/>
                </a:cubicBezTo>
                <a:cubicBezTo>
                  <a:pt x="16243" y="233250"/>
                  <a:pt x="90326" y="333263"/>
                  <a:pt x="90326" y="333263"/>
                </a:cubicBezTo>
                <a:cubicBezTo>
                  <a:pt x="104084" y="351255"/>
                  <a:pt x="70747" y="315271"/>
                  <a:pt x="87151" y="323738"/>
                </a:cubicBezTo>
                <a:cubicBezTo>
                  <a:pt x="103555" y="332205"/>
                  <a:pt x="161234" y="371363"/>
                  <a:pt x="188751" y="384063"/>
                </a:cubicBezTo>
                <a:cubicBezTo>
                  <a:pt x="216268" y="396763"/>
                  <a:pt x="253309" y="402055"/>
                  <a:pt x="252251" y="399938"/>
                </a:cubicBezTo>
                <a:cubicBezTo>
                  <a:pt x="251193" y="397821"/>
                  <a:pt x="207272" y="384063"/>
                  <a:pt x="182401" y="371363"/>
                </a:cubicBezTo>
                <a:cubicBezTo>
                  <a:pt x="157530" y="358663"/>
                  <a:pt x="127367" y="345434"/>
                  <a:pt x="103026" y="323738"/>
                </a:cubicBezTo>
                <a:cubicBezTo>
                  <a:pt x="78685" y="302042"/>
                  <a:pt x="53284" y="268176"/>
                  <a:pt x="36351" y="241188"/>
                </a:cubicBezTo>
                <a:cubicBezTo>
                  <a:pt x="19418" y="214201"/>
                  <a:pt x="1426" y="161813"/>
                  <a:pt x="1426" y="161813"/>
                </a:cubicBezTo>
                <a:cubicBezTo>
                  <a:pt x="-3336" y="150701"/>
                  <a:pt x="5130" y="197267"/>
                  <a:pt x="7776" y="174513"/>
                </a:cubicBezTo>
                <a:cubicBezTo>
                  <a:pt x="10422" y="151759"/>
                  <a:pt x="15714" y="20525"/>
                  <a:pt x="17301" y="30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E12AD16A-8F94-EB18-27A3-695FF81D4A69}"/>
              </a:ext>
            </a:extLst>
          </p:cNvPr>
          <p:cNvSpPr/>
          <p:nvPr/>
        </p:nvSpPr>
        <p:spPr>
          <a:xfrm>
            <a:off x="2654300" y="3819495"/>
            <a:ext cx="267352" cy="197439"/>
          </a:xfrm>
          <a:custGeom>
            <a:avLst/>
            <a:gdLst>
              <a:gd name="connsiteX0" fmla="*/ 0 w 267352"/>
              <a:gd name="connsiteY0" fmla="*/ 30 h 197439"/>
              <a:gd name="connsiteX1" fmla="*/ 28575 w 267352"/>
              <a:gd name="connsiteY1" fmla="*/ 88930 h 197439"/>
              <a:gd name="connsiteX2" fmla="*/ 82550 w 267352"/>
              <a:gd name="connsiteY2" fmla="*/ 177830 h 197439"/>
              <a:gd name="connsiteX3" fmla="*/ 76200 w 267352"/>
              <a:gd name="connsiteY3" fmla="*/ 161955 h 197439"/>
              <a:gd name="connsiteX4" fmla="*/ 168275 w 267352"/>
              <a:gd name="connsiteY4" fmla="*/ 196880 h 197439"/>
              <a:gd name="connsiteX5" fmla="*/ 158750 w 267352"/>
              <a:gd name="connsiteY5" fmla="*/ 184180 h 197439"/>
              <a:gd name="connsiteX6" fmla="*/ 266700 w 267352"/>
              <a:gd name="connsiteY6" fmla="*/ 193705 h 197439"/>
              <a:gd name="connsiteX7" fmla="*/ 200025 w 267352"/>
              <a:gd name="connsiteY7" fmla="*/ 196880 h 197439"/>
              <a:gd name="connsiteX8" fmla="*/ 120650 w 267352"/>
              <a:gd name="connsiteY8" fmla="*/ 184180 h 197439"/>
              <a:gd name="connsiteX9" fmla="*/ 57150 w 267352"/>
              <a:gd name="connsiteY9" fmla="*/ 136555 h 197439"/>
              <a:gd name="connsiteX10" fmla="*/ 28575 w 267352"/>
              <a:gd name="connsiteY10" fmla="*/ 98455 h 197439"/>
              <a:gd name="connsiteX11" fmla="*/ 0 w 267352"/>
              <a:gd name="connsiteY11" fmla="*/ 30 h 197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7352" h="197439">
                <a:moveTo>
                  <a:pt x="0" y="30"/>
                </a:moveTo>
                <a:cubicBezTo>
                  <a:pt x="0" y="-1557"/>
                  <a:pt x="14817" y="59297"/>
                  <a:pt x="28575" y="88930"/>
                </a:cubicBezTo>
                <a:cubicBezTo>
                  <a:pt x="42333" y="118563"/>
                  <a:pt x="82550" y="177830"/>
                  <a:pt x="82550" y="177830"/>
                </a:cubicBezTo>
                <a:cubicBezTo>
                  <a:pt x="90487" y="190001"/>
                  <a:pt x="61913" y="158780"/>
                  <a:pt x="76200" y="161955"/>
                </a:cubicBezTo>
                <a:cubicBezTo>
                  <a:pt x="90487" y="165130"/>
                  <a:pt x="168275" y="196880"/>
                  <a:pt x="168275" y="196880"/>
                </a:cubicBezTo>
                <a:cubicBezTo>
                  <a:pt x="182033" y="200584"/>
                  <a:pt x="142346" y="184709"/>
                  <a:pt x="158750" y="184180"/>
                </a:cubicBezTo>
                <a:cubicBezTo>
                  <a:pt x="175154" y="183651"/>
                  <a:pt x="259821" y="191588"/>
                  <a:pt x="266700" y="193705"/>
                </a:cubicBezTo>
                <a:cubicBezTo>
                  <a:pt x="273579" y="195822"/>
                  <a:pt x="224367" y="198468"/>
                  <a:pt x="200025" y="196880"/>
                </a:cubicBezTo>
                <a:cubicBezTo>
                  <a:pt x="175683" y="195293"/>
                  <a:pt x="144462" y="194234"/>
                  <a:pt x="120650" y="184180"/>
                </a:cubicBezTo>
                <a:cubicBezTo>
                  <a:pt x="96838" y="174126"/>
                  <a:pt x="72496" y="150843"/>
                  <a:pt x="57150" y="136555"/>
                </a:cubicBezTo>
                <a:cubicBezTo>
                  <a:pt x="41804" y="122268"/>
                  <a:pt x="37042" y="116976"/>
                  <a:pt x="28575" y="98455"/>
                </a:cubicBezTo>
                <a:cubicBezTo>
                  <a:pt x="20108" y="79934"/>
                  <a:pt x="0" y="1617"/>
                  <a:pt x="0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946DA0D5-1F97-FD85-94A0-21E7338BAF30}"/>
              </a:ext>
            </a:extLst>
          </p:cNvPr>
          <p:cNvSpPr/>
          <p:nvPr/>
        </p:nvSpPr>
        <p:spPr>
          <a:xfrm>
            <a:off x="2923854" y="3719633"/>
            <a:ext cx="474180" cy="307741"/>
          </a:xfrm>
          <a:custGeom>
            <a:avLst/>
            <a:gdLst>
              <a:gd name="connsiteX0" fmla="*/ 321 w 474180"/>
              <a:gd name="connsiteY0" fmla="*/ 306267 h 307741"/>
              <a:gd name="connsiteX1" fmla="*/ 146371 w 474180"/>
              <a:gd name="connsiteY1" fmla="*/ 277692 h 307741"/>
              <a:gd name="connsiteX2" fmla="*/ 101921 w 474180"/>
              <a:gd name="connsiteY2" fmla="*/ 306267 h 307741"/>
              <a:gd name="connsiteX3" fmla="*/ 228921 w 474180"/>
              <a:gd name="connsiteY3" fmla="*/ 223717 h 307741"/>
              <a:gd name="connsiteX4" fmla="*/ 203521 w 474180"/>
              <a:gd name="connsiteY4" fmla="*/ 249117 h 307741"/>
              <a:gd name="connsiteX5" fmla="*/ 314646 w 474180"/>
              <a:gd name="connsiteY5" fmla="*/ 191967 h 307741"/>
              <a:gd name="connsiteX6" fmla="*/ 282896 w 474180"/>
              <a:gd name="connsiteY6" fmla="*/ 217367 h 307741"/>
              <a:gd name="connsiteX7" fmla="*/ 336871 w 474180"/>
              <a:gd name="connsiteY7" fmla="*/ 163392 h 307741"/>
              <a:gd name="connsiteX8" fmla="*/ 441646 w 474180"/>
              <a:gd name="connsiteY8" fmla="*/ 42742 h 307741"/>
              <a:gd name="connsiteX9" fmla="*/ 473396 w 474180"/>
              <a:gd name="connsiteY9" fmla="*/ 1467 h 307741"/>
              <a:gd name="connsiteX10" fmla="*/ 416246 w 474180"/>
              <a:gd name="connsiteY10" fmla="*/ 87192 h 307741"/>
              <a:gd name="connsiteX11" fmla="*/ 324171 w 474180"/>
              <a:gd name="connsiteY11" fmla="*/ 172917 h 307741"/>
              <a:gd name="connsiteX12" fmla="*/ 184471 w 474180"/>
              <a:gd name="connsiteY12" fmla="*/ 271342 h 307741"/>
              <a:gd name="connsiteX13" fmla="*/ 108271 w 474180"/>
              <a:gd name="connsiteY13" fmla="*/ 299917 h 307741"/>
              <a:gd name="connsiteX14" fmla="*/ 321 w 474180"/>
              <a:gd name="connsiteY14" fmla="*/ 306267 h 307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74180" h="307741">
                <a:moveTo>
                  <a:pt x="321" y="306267"/>
                </a:moveTo>
                <a:cubicBezTo>
                  <a:pt x="6671" y="302563"/>
                  <a:pt x="129438" y="277692"/>
                  <a:pt x="146371" y="277692"/>
                </a:cubicBezTo>
                <a:cubicBezTo>
                  <a:pt x="163304" y="277692"/>
                  <a:pt x="101921" y="306267"/>
                  <a:pt x="101921" y="306267"/>
                </a:cubicBezTo>
                <a:cubicBezTo>
                  <a:pt x="115679" y="297271"/>
                  <a:pt x="211988" y="233242"/>
                  <a:pt x="228921" y="223717"/>
                </a:cubicBezTo>
                <a:cubicBezTo>
                  <a:pt x="245854" y="214192"/>
                  <a:pt x="189234" y="254409"/>
                  <a:pt x="203521" y="249117"/>
                </a:cubicBezTo>
                <a:cubicBezTo>
                  <a:pt x="217808" y="243825"/>
                  <a:pt x="301417" y="197259"/>
                  <a:pt x="314646" y="191967"/>
                </a:cubicBezTo>
                <a:cubicBezTo>
                  <a:pt x="327875" y="186675"/>
                  <a:pt x="279192" y="222129"/>
                  <a:pt x="282896" y="217367"/>
                </a:cubicBezTo>
                <a:cubicBezTo>
                  <a:pt x="286600" y="212605"/>
                  <a:pt x="310413" y="192496"/>
                  <a:pt x="336871" y="163392"/>
                </a:cubicBezTo>
                <a:cubicBezTo>
                  <a:pt x="363329" y="134288"/>
                  <a:pt x="418892" y="69729"/>
                  <a:pt x="441646" y="42742"/>
                </a:cubicBezTo>
                <a:cubicBezTo>
                  <a:pt x="464400" y="15754"/>
                  <a:pt x="477629" y="-5941"/>
                  <a:pt x="473396" y="1467"/>
                </a:cubicBezTo>
                <a:cubicBezTo>
                  <a:pt x="469163" y="8875"/>
                  <a:pt x="441117" y="58617"/>
                  <a:pt x="416246" y="87192"/>
                </a:cubicBezTo>
                <a:cubicBezTo>
                  <a:pt x="391375" y="115767"/>
                  <a:pt x="362800" y="142225"/>
                  <a:pt x="324171" y="172917"/>
                </a:cubicBezTo>
                <a:cubicBezTo>
                  <a:pt x="285542" y="203609"/>
                  <a:pt x="220454" y="250175"/>
                  <a:pt x="184471" y="271342"/>
                </a:cubicBezTo>
                <a:cubicBezTo>
                  <a:pt x="148488" y="292509"/>
                  <a:pt x="133142" y="293567"/>
                  <a:pt x="108271" y="299917"/>
                </a:cubicBezTo>
                <a:cubicBezTo>
                  <a:pt x="83400" y="306267"/>
                  <a:pt x="-6029" y="309971"/>
                  <a:pt x="321" y="306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8388081B-16BD-A613-B88E-1A8B0B53487B}"/>
              </a:ext>
            </a:extLst>
          </p:cNvPr>
          <p:cNvSpPr/>
          <p:nvPr/>
        </p:nvSpPr>
        <p:spPr>
          <a:xfrm>
            <a:off x="2868804" y="3898828"/>
            <a:ext cx="414706" cy="163927"/>
          </a:xfrm>
          <a:custGeom>
            <a:avLst/>
            <a:gdLst>
              <a:gd name="connsiteX0" fmla="*/ 1396 w 414706"/>
              <a:gd name="connsiteY0" fmla="*/ 149297 h 163927"/>
              <a:gd name="connsiteX1" fmla="*/ 141096 w 414706"/>
              <a:gd name="connsiteY1" fmla="*/ 161997 h 163927"/>
              <a:gd name="connsiteX2" fmla="*/ 287146 w 414706"/>
              <a:gd name="connsiteY2" fmla="*/ 108022 h 163927"/>
              <a:gd name="connsiteX3" fmla="*/ 271271 w 414706"/>
              <a:gd name="connsiteY3" fmla="*/ 127072 h 163927"/>
              <a:gd name="connsiteX4" fmla="*/ 379221 w 414706"/>
              <a:gd name="connsiteY4" fmla="*/ 38172 h 163927"/>
              <a:gd name="connsiteX5" fmla="*/ 372871 w 414706"/>
              <a:gd name="connsiteY5" fmla="*/ 76272 h 163927"/>
              <a:gd name="connsiteX6" fmla="*/ 414146 w 414706"/>
              <a:gd name="connsiteY6" fmla="*/ 72 h 163927"/>
              <a:gd name="connsiteX7" fmla="*/ 337946 w 414706"/>
              <a:gd name="connsiteY7" fmla="*/ 63572 h 163927"/>
              <a:gd name="connsiteX8" fmla="*/ 229996 w 414706"/>
              <a:gd name="connsiteY8" fmla="*/ 123897 h 163927"/>
              <a:gd name="connsiteX9" fmla="*/ 1396 w 414706"/>
              <a:gd name="connsiteY9" fmla="*/ 149297 h 163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4706" h="163927">
                <a:moveTo>
                  <a:pt x="1396" y="149297"/>
                </a:moveTo>
                <a:cubicBezTo>
                  <a:pt x="-13421" y="155647"/>
                  <a:pt x="93471" y="168876"/>
                  <a:pt x="141096" y="161997"/>
                </a:cubicBezTo>
                <a:cubicBezTo>
                  <a:pt x="188721" y="155118"/>
                  <a:pt x="287146" y="108022"/>
                  <a:pt x="287146" y="108022"/>
                </a:cubicBezTo>
                <a:cubicBezTo>
                  <a:pt x="308842" y="102201"/>
                  <a:pt x="255925" y="138714"/>
                  <a:pt x="271271" y="127072"/>
                </a:cubicBezTo>
                <a:cubicBezTo>
                  <a:pt x="286617" y="115430"/>
                  <a:pt x="362288" y="46639"/>
                  <a:pt x="379221" y="38172"/>
                </a:cubicBezTo>
                <a:cubicBezTo>
                  <a:pt x="396154" y="29705"/>
                  <a:pt x="367050" y="82622"/>
                  <a:pt x="372871" y="76272"/>
                </a:cubicBezTo>
                <a:cubicBezTo>
                  <a:pt x="378692" y="69922"/>
                  <a:pt x="419967" y="2189"/>
                  <a:pt x="414146" y="72"/>
                </a:cubicBezTo>
                <a:cubicBezTo>
                  <a:pt x="408325" y="-2045"/>
                  <a:pt x="368638" y="42935"/>
                  <a:pt x="337946" y="63572"/>
                </a:cubicBezTo>
                <a:cubicBezTo>
                  <a:pt x="307254" y="84209"/>
                  <a:pt x="285558" y="108022"/>
                  <a:pt x="229996" y="123897"/>
                </a:cubicBezTo>
                <a:cubicBezTo>
                  <a:pt x="174434" y="139772"/>
                  <a:pt x="16213" y="142947"/>
                  <a:pt x="1396" y="1492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5A43E273-29C4-A0B3-214A-5DC13BE8327D}"/>
              </a:ext>
            </a:extLst>
          </p:cNvPr>
          <p:cNvSpPr/>
          <p:nvPr/>
        </p:nvSpPr>
        <p:spPr>
          <a:xfrm>
            <a:off x="2736656" y="3354273"/>
            <a:ext cx="543492" cy="132204"/>
          </a:xfrm>
          <a:custGeom>
            <a:avLst/>
            <a:gdLst>
              <a:gd name="connsiteX0" fmla="*/ 194 w 543492"/>
              <a:gd name="connsiteY0" fmla="*/ 36627 h 132204"/>
              <a:gd name="connsiteX1" fmla="*/ 168469 w 543492"/>
              <a:gd name="connsiteY1" fmla="*/ 11227 h 132204"/>
              <a:gd name="connsiteX2" fmla="*/ 139894 w 543492"/>
              <a:gd name="connsiteY2" fmla="*/ 23927 h 132204"/>
              <a:gd name="connsiteX3" fmla="*/ 270069 w 543492"/>
              <a:gd name="connsiteY3" fmla="*/ 11227 h 132204"/>
              <a:gd name="connsiteX4" fmla="*/ 320869 w 543492"/>
              <a:gd name="connsiteY4" fmla="*/ 27102 h 132204"/>
              <a:gd name="connsiteX5" fmla="*/ 333569 w 543492"/>
              <a:gd name="connsiteY5" fmla="*/ 27102 h 132204"/>
              <a:gd name="connsiteX6" fmla="*/ 409769 w 543492"/>
              <a:gd name="connsiteY6" fmla="*/ 46152 h 132204"/>
              <a:gd name="connsiteX7" fmla="*/ 390719 w 543492"/>
              <a:gd name="connsiteY7" fmla="*/ 46152 h 132204"/>
              <a:gd name="connsiteX8" fmla="*/ 485969 w 543492"/>
              <a:gd name="connsiteY8" fmla="*/ 81077 h 132204"/>
              <a:gd name="connsiteX9" fmla="*/ 543119 w 543492"/>
              <a:gd name="connsiteY9" fmla="*/ 131877 h 132204"/>
              <a:gd name="connsiteX10" fmla="*/ 505019 w 543492"/>
              <a:gd name="connsiteY10" fmla="*/ 100127 h 132204"/>
              <a:gd name="connsiteX11" fmla="*/ 400244 w 543492"/>
              <a:gd name="connsiteY11" fmla="*/ 46152 h 132204"/>
              <a:gd name="connsiteX12" fmla="*/ 273244 w 543492"/>
              <a:gd name="connsiteY12" fmla="*/ 36627 h 132204"/>
              <a:gd name="connsiteX13" fmla="*/ 219269 w 543492"/>
              <a:gd name="connsiteY13" fmla="*/ 4877 h 132204"/>
              <a:gd name="connsiteX14" fmla="*/ 136719 w 543492"/>
              <a:gd name="connsiteY14" fmla="*/ 1702 h 132204"/>
              <a:gd name="connsiteX15" fmla="*/ 194 w 543492"/>
              <a:gd name="connsiteY15" fmla="*/ 36627 h 132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492" h="132204">
                <a:moveTo>
                  <a:pt x="194" y="36627"/>
                </a:moveTo>
                <a:cubicBezTo>
                  <a:pt x="5486" y="38214"/>
                  <a:pt x="145186" y="13344"/>
                  <a:pt x="168469" y="11227"/>
                </a:cubicBezTo>
                <a:cubicBezTo>
                  <a:pt x="191752" y="9110"/>
                  <a:pt x="122961" y="23927"/>
                  <a:pt x="139894" y="23927"/>
                </a:cubicBezTo>
                <a:cubicBezTo>
                  <a:pt x="156827" y="23927"/>
                  <a:pt x="239907" y="10698"/>
                  <a:pt x="270069" y="11227"/>
                </a:cubicBezTo>
                <a:cubicBezTo>
                  <a:pt x="300232" y="11756"/>
                  <a:pt x="310286" y="24456"/>
                  <a:pt x="320869" y="27102"/>
                </a:cubicBezTo>
                <a:cubicBezTo>
                  <a:pt x="331452" y="29748"/>
                  <a:pt x="318752" y="23927"/>
                  <a:pt x="333569" y="27102"/>
                </a:cubicBezTo>
                <a:cubicBezTo>
                  <a:pt x="348386" y="30277"/>
                  <a:pt x="400244" y="42977"/>
                  <a:pt x="409769" y="46152"/>
                </a:cubicBezTo>
                <a:cubicBezTo>
                  <a:pt x="419294" y="49327"/>
                  <a:pt x="378019" y="40331"/>
                  <a:pt x="390719" y="46152"/>
                </a:cubicBezTo>
                <a:cubicBezTo>
                  <a:pt x="403419" y="51973"/>
                  <a:pt x="460569" y="66790"/>
                  <a:pt x="485969" y="81077"/>
                </a:cubicBezTo>
                <a:cubicBezTo>
                  <a:pt x="511369" y="95364"/>
                  <a:pt x="539944" y="128702"/>
                  <a:pt x="543119" y="131877"/>
                </a:cubicBezTo>
                <a:cubicBezTo>
                  <a:pt x="546294" y="135052"/>
                  <a:pt x="528831" y="114414"/>
                  <a:pt x="505019" y="100127"/>
                </a:cubicBezTo>
                <a:cubicBezTo>
                  <a:pt x="481207" y="85840"/>
                  <a:pt x="438873" y="56735"/>
                  <a:pt x="400244" y="46152"/>
                </a:cubicBezTo>
                <a:cubicBezTo>
                  <a:pt x="361615" y="35569"/>
                  <a:pt x="303406" y="43506"/>
                  <a:pt x="273244" y="36627"/>
                </a:cubicBezTo>
                <a:cubicBezTo>
                  <a:pt x="243082" y="29748"/>
                  <a:pt x="242023" y="10698"/>
                  <a:pt x="219269" y="4877"/>
                </a:cubicBezTo>
                <a:cubicBezTo>
                  <a:pt x="196515" y="-944"/>
                  <a:pt x="174290" y="-944"/>
                  <a:pt x="136719" y="1702"/>
                </a:cubicBezTo>
                <a:cubicBezTo>
                  <a:pt x="99148" y="4348"/>
                  <a:pt x="-5098" y="35040"/>
                  <a:pt x="194" y="366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1CCE33ED-AF81-133D-88C6-D84C5F6BF976}"/>
              </a:ext>
            </a:extLst>
          </p:cNvPr>
          <p:cNvSpPr/>
          <p:nvPr/>
        </p:nvSpPr>
        <p:spPr>
          <a:xfrm>
            <a:off x="2724117" y="3286085"/>
            <a:ext cx="25654" cy="117575"/>
          </a:xfrm>
          <a:custGeom>
            <a:avLst/>
            <a:gdLst>
              <a:gd name="connsiteX0" fmla="*/ 25433 w 25654"/>
              <a:gd name="connsiteY0" fmla="*/ 40 h 117575"/>
              <a:gd name="connsiteX1" fmla="*/ 12733 w 25654"/>
              <a:gd name="connsiteY1" fmla="*/ 63540 h 117575"/>
              <a:gd name="connsiteX2" fmla="*/ 19083 w 25654"/>
              <a:gd name="connsiteY2" fmla="*/ 117515 h 117575"/>
              <a:gd name="connsiteX3" fmla="*/ 33 w 25654"/>
              <a:gd name="connsiteY3" fmla="*/ 73065 h 117575"/>
              <a:gd name="connsiteX4" fmla="*/ 25433 w 25654"/>
              <a:gd name="connsiteY4" fmla="*/ 40 h 117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54" h="117575">
                <a:moveTo>
                  <a:pt x="25433" y="40"/>
                </a:moveTo>
                <a:cubicBezTo>
                  <a:pt x="27550" y="-1548"/>
                  <a:pt x="13791" y="43961"/>
                  <a:pt x="12733" y="63540"/>
                </a:cubicBezTo>
                <a:cubicBezTo>
                  <a:pt x="11675" y="83119"/>
                  <a:pt x="21200" y="115927"/>
                  <a:pt x="19083" y="117515"/>
                </a:cubicBezTo>
                <a:cubicBezTo>
                  <a:pt x="16966" y="119103"/>
                  <a:pt x="1091" y="88940"/>
                  <a:pt x="33" y="73065"/>
                </a:cubicBezTo>
                <a:cubicBezTo>
                  <a:pt x="-1025" y="57190"/>
                  <a:pt x="23316" y="1628"/>
                  <a:pt x="25433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01F854E1-07E5-C48B-151E-BE1A3C47D296}"/>
              </a:ext>
            </a:extLst>
          </p:cNvPr>
          <p:cNvSpPr/>
          <p:nvPr/>
        </p:nvSpPr>
        <p:spPr>
          <a:xfrm>
            <a:off x="2809838" y="3286120"/>
            <a:ext cx="22409" cy="98438"/>
          </a:xfrm>
          <a:custGeom>
            <a:avLst/>
            <a:gdLst>
              <a:gd name="connsiteX0" fmla="*/ 22262 w 22409"/>
              <a:gd name="connsiteY0" fmla="*/ 5 h 98438"/>
              <a:gd name="connsiteX1" fmla="*/ 9562 w 22409"/>
              <a:gd name="connsiteY1" fmla="*/ 57155 h 98438"/>
              <a:gd name="connsiteX2" fmla="*/ 6387 w 22409"/>
              <a:gd name="connsiteY2" fmla="*/ 98430 h 98438"/>
              <a:gd name="connsiteX3" fmla="*/ 37 w 22409"/>
              <a:gd name="connsiteY3" fmla="*/ 53980 h 98438"/>
              <a:gd name="connsiteX4" fmla="*/ 22262 w 22409"/>
              <a:gd name="connsiteY4" fmla="*/ 5 h 98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09" h="98438">
                <a:moveTo>
                  <a:pt x="22262" y="5"/>
                </a:moveTo>
                <a:cubicBezTo>
                  <a:pt x="23849" y="534"/>
                  <a:pt x="12208" y="40751"/>
                  <a:pt x="9562" y="57155"/>
                </a:cubicBezTo>
                <a:cubicBezTo>
                  <a:pt x="6916" y="73559"/>
                  <a:pt x="7974" y="98959"/>
                  <a:pt x="6387" y="98430"/>
                </a:cubicBezTo>
                <a:cubicBezTo>
                  <a:pt x="4800" y="97901"/>
                  <a:pt x="-492" y="68797"/>
                  <a:pt x="37" y="53980"/>
                </a:cubicBezTo>
                <a:cubicBezTo>
                  <a:pt x="566" y="39163"/>
                  <a:pt x="20675" y="-524"/>
                  <a:pt x="22262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A57F2C20-ECF9-B55A-5BC9-92B82314276C}"/>
              </a:ext>
            </a:extLst>
          </p:cNvPr>
          <p:cNvSpPr/>
          <p:nvPr/>
        </p:nvSpPr>
        <p:spPr>
          <a:xfrm>
            <a:off x="2904750" y="3285860"/>
            <a:ext cx="25825" cy="81630"/>
          </a:xfrm>
          <a:custGeom>
            <a:avLst/>
            <a:gdLst>
              <a:gd name="connsiteX0" fmla="*/ 25775 w 25825"/>
              <a:gd name="connsiteY0" fmla="*/ 265 h 81630"/>
              <a:gd name="connsiteX1" fmla="*/ 6725 w 25825"/>
              <a:gd name="connsiteY1" fmla="*/ 79640 h 81630"/>
              <a:gd name="connsiteX2" fmla="*/ 375 w 25825"/>
              <a:gd name="connsiteY2" fmla="*/ 54240 h 81630"/>
              <a:gd name="connsiteX3" fmla="*/ 25775 w 25825"/>
              <a:gd name="connsiteY3" fmla="*/ 265 h 81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25" h="81630">
                <a:moveTo>
                  <a:pt x="25775" y="265"/>
                </a:moveTo>
                <a:cubicBezTo>
                  <a:pt x="26833" y="4498"/>
                  <a:pt x="10958" y="70644"/>
                  <a:pt x="6725" y="79640"/>
                </a:cubicBezTo>
                <a:cubicBezTo>
                  <a:pt x="2492" y="88636"/>
                  <a:pt x="-1213" y="64823"/>
                  <a:pt x="375" y="54240"/>
                </a:cubicBezTo>
                <a:cubicBezTo>
                  <a:pt x="1962" y="43657"/>
                  <a:pt x="24717" y="-3968"/>
                  <a:pt x="25775" y="2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D4BC0354-F1D1-22BB-C1CC-CFDB8711D3E8}"/>
              </a:ext>
            </a:extLst>
          </p:cNvPr>
          <p:cNvSpPr/>
          <p:nvPr/>
        </p:nvSpPr>
        <p:spPr>
          <a:xfrm>
            <a:off x="3023746" y="3276437"/>
            <a:ext cx="28191" cy="99037"/>
          </a:xfrm>
          <a:custGeom>
            <a:avLst/>
            <a:gdLst>
              <a:gd name="connsiteX0" fmla="*/ 27429 w 28191"/>
              <a:gd name="connsiteY0" fmla="*/ 163 h 99037"/>
              <a:gd name="connsiteX1" fmla="*/ 21079 w 28191"/>
              <a:gd name="connsiteY1" fmla="*/ 57313 h 99037"/>
              <a:gd name="connsiteX2" fmla="*/ 2029 w 28191"/>
              <a:gd name="connsiteY2" fmla="*/ 98588 h 99037"/>
              <a:gd name="connsiteX3" fmla="*/ 5204 w 28191"/>
              <a:gd name="connsiteY3" fmla="*/ 76363 h 99037"/>
              <a:gd name="connsiteX4" fmla="*/ 27429 w 28191"/>
              <a:gd name="connsiteY4" fmla="*/ 163 h 99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91" h="99037">
                <a:moveTo>
                  <a:pt x="27429" y="163"/>
                </a:moveTo>
                <a:cubicBezTo>
                  <a:pt x="30075" y="-3012"/>
                  <a:pt x="25312" y="40909"/>
                  <a:pt x="21079" y="57313"/>
                </a:cubicBezTo>
                <a:cubicBezTo>
                  <a:pt x="16846" y="73717"/>
                  <a:pt x="2029" y="98588"/>
                  <a:pt x="2029" y="98588"/>
                </a:cubicBezTo>
                <a:cubicBezTo>
                  <a:pt x="-617" y="101763"/>
                  <a:pt x="-1675" y="87475"/>
                  <a:pt x="5204" y="76363"/>
                </a:cubicBezTo>
                <a:cubicBezTo>
                  <a:pt x="12083" y="65251"/>
                  <a:pt x="24783" y="3338"/>
                  <a:pt x="27429" y="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410C82C4-6F7A-15B7-6749-9C240A95FBC3}"/>
              </a:ext>
            </a:extLst>
          </p:cNvPr>
          <p:cNvSpPr/>
          <p:nvPr/>
        </p:nvSpPr>
        <p:spPr>
          <a:xfrm>
            <a:off x="3121408" y="3298751"/>
            <a:ext cx="38911" cy="95515"/>
          </a:xfrm>
          <a:custGeom>
            <a:avLst/>
            <a:gdLst>
              <a:gd name="connsiteX0" fmla="*/ 37717 w 38911"/>
              <a:gd name="connsiteY0" fmla="*/ 74 h 95515"/>
              <a:gd name="connsiteX1" fmla="*/ 28192 w 38911"/>
              <a:gd name="connsiteY1" fmla="*/ 57224 h 95515"/>
              <a:gd name="connsiteX2" fmla="*/ 2792 w 38911"/>
              <a:gd name="connsiteY2" fmla="*/ 95324 h 95515"/>
              <a:gd name="connsiteX3" fmla="*/ 2792 w 38911"/>
              <a:gd name="connsiteY3" fmla="*/ 69924 h 95515"/>
              <a:gd name="connsiteX4" fmla="*/ 37717 w 38911"/>
              <a:gd name="connsiteY4" fmla="*/ 74 h 95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11" h="95515">
                <a:moveTo>
                  <a:pt x="37717" y="74"/>
                </a:moveTo>
                <a:cubicBezTo>
                  <a:pt x="41950" y="-2043"/>
                  <a:pt x="34013" y="41349"/>
                  <a:pt x="28192" y="57224"/>
                </a:cubicBezTo>
                <a:cubicBezTo>
                  <a:pt x="22371" y="73099"/>
                  <a:pt x="7025" y="93207"/>
                  <a:pt x="2792" y="95324"/>
                </a:cubicBezTo>
                <a:cubicBezTo>
                  <a:pt x="-1441" y="97441"/>
                  <a:pt x="-383" y="81566"/>
                  <a:pt x="2792" y="69924"/>
                </a:cubicBezTo>
                <a:cubicBezTo>
                  <a:pt x="5967" y="58282"/>
                  <a:pt x="33484" y="2191"/>
                  <a:pt x="37717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9B3B6129-9654-1058-B782-42A43297F610}"/>
              </a:ext>
            </a:extLst>
          </p:cNvPr>
          <p:cNvSpPr/>
          <p:nvPr/>
        </p:nvSpPr>
        <p:spPr>
          <a:xfrm>
            <a:off x="3038237" y="3272816"/>
            <a:ext cx="51060" cy="99064"/>
          </a:xfrm>
          <a:custGeom>
            <a:avLst/>
            <a:gdLst>
              <a:gd name="connsiteX0" fmla="*/ 51038 w 51060"/>
              <a:gd name="connsiteY0" fmla="*/ 609 h 99064"/>
              <a:gd name="connsiteX1" fmla="*/ 3413 w 51060"/>
              <a:gd name="connsiteY1" fmla="*/ 76809 h 99064"/>
              <a:gd name="connsiteX2" fmla="*/ 3413 w 51060"/>
              <a:gd name="connsiteY2" fmla="*/ 99034 h 99064"/>
              <a:gd name="connsiteX3" fmla="*/ 238 w 51060"/>
              <a:gd name="connsiteY3" fmla="*/ 73634 h 99064"/>
              <a:gd name="connsiteX4" fmla="*/ 9763 w 51060"/>
              <a:gd name="connsiteY4" fmla="*/ 41884 h 99064"/>
              <a:gd name="connsiteX5" fmla="*/ 51038 w 51060"/>
              <a:gd name="connsiteY5" fmla="*/ 609 h 99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060" h="99064">
                <a:moveTo>
                  <a:pt x="51038" y="609"/>
                </a:moveTo>
                <a:cubicBezTo>
                  <a:pt x="49980" y="6430"/>
                  <a:pt x="11350" y="60405"/>
                  <a:pt x="3413" y="76809"/>
                </a:cubicBezTo>
                <a:cubicBezTo>
                  <a:pt x="-4525" y="93213"/>
                  <a:pt x="3942" y="99563"/>
                  <a:pt x="3413" y="99034"/>
                </a:cubicBezTo>
                <a:cubicBezTo>
                  <a:pt x="2884" y="98505"/>
                  <a:pt x="-820" y="83159"/>
                  <a:pt x="238" y="73634"/>
                </a:cubicBezTo>
                <a:cubicBezTo>
                  <a:pt x="1296" y="64109"/>
                  <a:pt x="4471" y="51409"/>
                  <a:pt x="9763" y="41884"/>
                </a:cubicBezTo>
                <a:cubicBezTo>
                  <a:pt x="15055" y="32359"/>
                  <a:pt x="52096" y="-5212"/>
                  <a:pt x="51038" y="6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8D1B08AA-F3F9-25B2-4939-839EBE86EB86}"/>
              </a:ext>
            </a:extLst>
          </p:cNvPr>
          <p:cNvSpPr/>
          <p:nvPr/>
        </p:nvSpPr>
        <p:spPr>
          <a:xfrm>
            <a:off x="3142685" y="3289300"/>
            <a:ext cx="19801" cy="136525"/>
          </a:xfrm>
          <a:custGeom>
            <a:avLst/>
            <a:gdLst>
              <a:gd name="connsiteX0" fmla="*/ 6915 w 19801"/>
              <a:gd name="connsiteY0" fmla="*/ 0 h 136525"/>
              <a:gd name="connsiteX1" fmla="*/ 10090 w 19801"/>
              <a:gd name="connsiteY1" fmla="*/ 95250 h 136525"/>
              <a:gd name="connsiteX2" fmla="*/ 19615 w 19801"/>
              <a:gd name="connsiteY2" fmla="*/ 136525 h 136525"/>
              <a:gd name="connsiteX3" fmla="*/ 565 w 19801"/>
              <a:gd name="connsiteY3" fmla="*/ 95250 h 136525"/>
              <a:gd name="connsiteX4" fmla="*/ 6915 w 19801"/>
              <a:gd name="connsiteY4" fmla="*/ 0 h 13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01" h="136525">
                <a:moveTo>
                  <a:pt x="6915" y="0"/>
                </a:moveTo>
                <a:cubicBezTo>
                  <a:pt x="8502" y="0"/>
                  <a:pt x="7973" y="72496"/>
                  <a:pt x="10090" y="95250"/>
                </a:cubicBezTo>
                <a:cubicBezTo>
                  <a:pt x="12207" y="118004"/>
                  <a:pt x="21202" y="136525"/>
                  <a:pt x="19615" y="136525"/>
                </a:cubicBezTo>
                <a:cubicBezTo>
                  <a:pt x="18028" y="136525"/>
                  <a:pt x="3211" y="113771"/>
                  <a:pt x="565" y="95250"/>
                </a:cubicBezTo>
                <a:cubicBezTo>
                  <a:pt x="-2081" y="76729"/>
                  <a:pt x="5328" y="0"/>
                  <a:pt x="691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C9908319-AC5D-6DC0-4ABD-991EA9553418}"/>
              </a:ext>
            </a:extLst>
          </p:cNvPr>
          <p:cNvSpPr/>
          <p:nvPr/>
        </p:nvSpPr>
        <p:spPr>
          <a:xfrm>
            <a:off x="3159085" y="3340097"/>
            <a:ext cx="82603" cy="96436"/>
          </a:xfrm>
          <a:custGeom>
            <a:avLst/>
            <a:gdLst>
              <a:gd name="connsiteX0" fmla="*/ 66715 w 82603"/>
              <a:gd name="connsiteY0" fmla="*/ 3 h 96436"/>
              <a:gd name="connsiteX1" fmla="*/ 76240 w 82603"/>
              <a:gd name="connsiteY1" fmla="*/ 63503 h 96436"/>
              <a:gd name="connsiteX2" fmla="*/ 57190 w 82603"/>
              <a:gd name="connsiteY2" fmla="*/ 79378 h 96436"/>
              <a:gd name="connsiteX3" fmla="*/ 40 w 82603"/>
              <a:gd name="connsiteY3" fmla="*/ 95253 h 96436"/>
              <a:gd name="connsiteX4" fmla="*/ 66715 w 82603"/>
              <a:gd name="connsiteY4" fmla="*/ 92078 h 96436"/>
              <a:gd name="connsiteX5" fmla="*/ 82590 w 82603"/>
              <a:gd name="connsiteY5" fmla="*/ 66678 h 96436"/>
              <a:gd name="connsiteX6" fmla="*/ 66715 w 82603"/>
              <a:gd name="connsiteY6" fmla="*/ 3 h 9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603" h="96436">
                <a:moveTo>
                  <a:pt x="66715" y="3"/>
                </a:moveTo>
                <a:cubicBezTo>
                  <a:pt x="65657" y="-526"/>
                  <a:pt x="76240" y="63503"/>
                  <a:pt x="76240" y="63503"/>
                </a:cubicBezTo>
                <a:cubicBezTo>
                  <a:pt x="74653" y="76732"/>
                  <a:pt x="69890" y="74086"/>
                  <a:pt x="57190" y="79378"/>
                </a:cubicBezTo>
                <a:cubicBezTo>
                  <a:pt x="44490" y="84670"/>
                  <a:pt x="-1548" y="93136"/>
                  <a:pt x="40" y="95253"/>
                </a:cubicBezTo>
                <a:cubicBezTo>
                  <a:pt x="1628" y="97370"/>
                  <a:pt x="52957" y="96840"/>
                  <a:pt x="66715" y="92078"/>
                </a:cubicBezTo>
                <a:cubicBezTo>
                  <a:pt x="80473" y="87316"/>
                  <a:pt x="82061" y="75674"/>
                  <a:pt x="82590" y="66678"/>
                </a:cubicBezTo>
                <a:cubicBezTo>
                  <a:pt x="83119" y="57682"/>
                  <a:pt x="67773" y="532"/>
                  <a:pt x="66715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9A4F164C-5234-7AA5-32E0-EC953FDA9167}"/>
              </a:ext>
            </a:extLst>
          </p:cNvPr>
          <p:cNvSpPr/>
          <p:nvPr/>
        </p:nvSpPr>
        <p:spPr>
          <a:xfrm>
            <a:off x="2635165" y="3682816"/>
            <a:ext cx="60474" cy="194571"/>
          </a:xfrm>
          <a:custGeom>
            <a:avLst/>
            <a:gdLst>
              <a:gd name="connsiteX0" fmla="*/ 60410 w 60474"/>
              <a:gd name="connsiteY0" fmla="*/ 16059 h 194571"/>
              <a:gd name="connsiteX1" fmla="*/ 28660 w 60474"/>
              <a:gd name="connsiteY1" fmla="*/ 149409 h 194571"/>
              <a:gd name="connsiteX2" fmla="*/ 28660 w 60474"/>
              <a:gd name="connsiteY2" fmla="*/ 193859 h 194571"/>
              <a:gd name="connsiteX3" fmla="*/ 12785 w 60474"/>
              <a:gd name="connsiteY3" fmla="*/ 120834 h 194571"/>
              <a:gd name="connsiteX4" fmla="*/ 85 w 60474"/>
              <a:gd name="connsiteY4" fmla="*/ 184 h 194571"/>
              <a:gd name="connsiteX5" fmla="*/ 19135 w 60474"/>
              <a:gd name="connsiteY5" fmla="*/ 92259 h 194571"/>
              <a:gd name="connsiteX6" fmla="*/ 60410 w 60474"/>
              <a:gd name="connsiteY6" fmla="*/ 16059 h 194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474" h="194571">
                <a:moveTo>
                  <a:pt x="60410" y="16059"/>
                </a:moveTo>
                <a:cubicBezTo>
                  <a:pt x="61998" y="25584"/>
                  <a:pt x="33952" y="119776"/>
                  <a:pt x="28660" y="149409"/>
                </a:cubicBezTo>
                <a:cubicBezTo>
                  <a:pt x="23368" y="179042"/>
                  <a:pt x="31306" y="198621"/>
                  <a:pt x="28660" y="193859"/>
                </a:cubicBezTo>
                <a:cubicBezTo>
                  <a:pt x="26014" y="189097"/>
                  <a:pt x="17547" y="153113"/>
                  <a:pt x="12785" y="120834"/>
                </a:cubicBezTo>
                <a:cubicBezTo>
                  <a:pt x="8022" y="88555"/>
                  <a:pt x="-973" y="4946"/>
                  <a:pt x="85" y="184"/>
                </a:cubicBezTo>
                <a:cubicBezTo>
                  <a:pt x="1143" y="-4578"/>
                  <a:pt x="11198" y="84322"/>
                  <a:pt x="19135" y="92259"/>
                </a:cubicBezTo>
                <a:cubicBezTo>
                  <a:pt x="27072" y="100196"/>
                  <a:pt x="58822" y="6534"/>
                  <a:pt x="60410" y="160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38F30390-E41D-1044-A4B4-A773F07C0877}"/>
              </a:ext>
            </a:extLst>
          </p:cNvPr>
          <p:cNvSpPr/>
          <p:nvPr/>
        </p:nvSpPr>
        <p:spPr>
          <a:xfrm>
            <a:off x="2713572" y="3660775"/>
            <a:ext cx="653935" cy="117542"/>
          </a:xfrm>
          <a:custGeom>
            <a:avLst/>
            <a:gdLst>
              <a:gd name="connsiteX0" fmla="*/ 1053 w 653935"/>
              <a:gd name="connsiteY0" fmla="*/ 38100 h 117542"/>
              <a:gd name="connsiteX1" fmla="*/ 162978 w 653935"/>
              <a:gd name="connsiteY1" fmla="*/ 25400 h 117542"/>
              <a:gd name="connsiteX2" fmla="*/ 242353 w 653935"/>
              <a:gd name="connsiteY2" fmla="*/ 95250 h 117542"/>
              <a:gd name="connsiteX3" fmla="*/ 343953 w 653935"/>
              <a:gd name="connsiteY3" fmla="*/ 98425 h 117542"/>
              <a:gd name="connsiteX4" fmla="*/ 470953 w 653935"/>
              <a:gd name="connsiteY4" fmla="*/ 88900 h 117542"/>
              <a:gd name="connsiteX5" fmla="*/ 382053 w 653935"/>
              <a:gd name="connsiteY5" fmla="*/ 117475 h 117542"/>
              <a:gd name="connsiteX6" fmla="*/ 493178 w 653935"/>
              <a:gd name="connsiteY6" fmla="*/ 79375 h 117542"/>
              <a:gd name="connsiteX7" fmla="*/ 651928 w 653935"/>
              <a:gd name="connsiteY7" fmla="*/ 101600 h 117542"/>
              <a:gd name="connsiteX8" fmla="*/ 566203 w 653935"/>
              <a:gd name="connsiteY8" fmla="*/ 79375 h 117542"/>
              <a:gd name="connsiteX9" fmla="*/ 334428 w 653935"/>
              <a:gd name="connsiteY9" fmla="*/ 107950 h 117542"/>
              <a:gd name="connsiteX10" fmla="*/ 172503 w 653935"/>
              <a:gd name="connsiteY10" fmla="*/ 41275 h 117542"/>
              <a:gd name="connsiteX11" fmla="*/ 96303 w 653935"/>
              <a:gd name="connsiteY11" fmla="*/ 0 h 117542"/>
              <a:gd name="connsiteX12" fmla="*/ 1053 w 653935"/>
              <a:gd name="connsiteY12" fmla="*/ 38100 h 11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3935" h="117542">
                <a:moveTo>
                  <a:pt x="1053" y="38100"/>
                </a:moveTo>
                <a:cubicBezTo>
                  <a:pt x="12166" y="42333"/>
                  <a:pt x="122761" y="15875"/>
                  <a:pt x="162978" y="25400"/>
                </a:cubicBezTo>
                <a:cubicBezTo>
                  <a:pt x="203195" y="34925"/>
                  <a:pt x="212191" y="83079"/>
                  <a:pt x="242353" y="95250"/>
                </a:cubicBezTo>
                <a:cubicBezTo>
                  <a:pt x="272515" y="107421"/>
                  <a:pt x="305853" y="99483"/>
                  <a:pt x="343953" y="98425"/>
                </a:cubicBezTo>
                <a:cubicBezTo>
                  <a:pt x="382053" y="97367"/>
                  <a:pt x="464603" y="85725"/>
                  <a:pt x="470953" y="88900"/>
                </a:cubicBezTo>
                <a:cubicBezTo>
                  <a:pt x="477303" y="92075"/>
                  <a:pt x="378349" y="119062"/>
                  <a:pt x="382053" y="117475"/>
                </a:cubicBezTo>
                <a:cubicBezTo>
                  <a:pt x="385757" y="115888"/>
                  <a:pt x="448199" y="82021"/>
                  <a:pt x="493178" y="79375"/>
                </a:cubicBezTo>
                <a:cubicBezTo>
                  <a:pt x="538157" y="76729"/>
                  <a:pt x="639757" y="101600"/>
                  <a:pt x="651928" y="101600"/>
                </a:cubicBezTo>
                <a:cubicBezTo>
                  <a:pt x="664099" y="101600"/>
                  <a:pt x="619120" y="78317"/>
                  <a:pt x="566203" y="79375"/>
                </a:cubicBezTo>
                <a:cubicBezTo>
                  <a:pt x="513286" y="80433"/>
                  <a:pt x="400045" y="114300"/>
                  <a:pt x="334428" y="107950"/>
                </a:cubicBezTo>
                <a:cubicBezTo>
                  <a:pt x="268811" y="101600"/>
                  <a:pt x="212191" y="59267"/>
                  <a:pt x="172503" y="41275"/>
                </a:cubicBezTo>
                <a:cubicBezTo>
                  <a:pt x="132815" y="23283"/>
                  <a:pt x="122761" y="0"/>
                  <a:pt x="96303" y="0"/>
                </a:cubicBezTo>
                <a:cubicBezTo>
                  <a:pt x="69845" y="0"/>
                  <a:pt x="-10060" y="33867"/>
                  <a:pt x="1053" y="38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EEA6FF91-0FF2-48F7-94FF-EDCC7576685F}"/>
              </a:ext>
            </a:extLst>
          </p:cNvPr>
          <p:cNvSpPr/>
          <p:nvPr/>
        </p:nvSpPr>
        <p:spPr>
          <a:xfrm>
            <a:off x="2400487" y="2054218"/>
            <a:ext cx="263402" cy="701109"/>
          </a:xfrm>
          <a:custGeom>
            <a:avLst/>
            <a:gdLst>
              <a:gd name="connsiteX0" fmla="*/ 263338 w 263402"/>
              <a:gd name="connsiteY0" fmla="*/ 7 h 701109"/>
              <a:gd name="connsiteX1" fmla="*/ 79188 w 263402"/>
              <a:gd name="connsiteY1" fmla="*/ 304807 h 701109"/>
              <a:gd name="connsiteX2" fmla="*/ 79188 w 263402"/>
              <a:gd name="connsiteY2" fmla="*/ 257182 h 701109"/>
              <a:gd name="connsiteX3" fmla="*/ 47438 w 263402"/>
              <a:gd name="connsiteY3" fmla="*/ 415932 h 701109"/>
              <a:gd name="connsiteX4" fmla="*/ 6163 w 263402"/>
              <a:gd name="connsiteY4" fmla="*/ 682632 h 701109"/>
              <a:gd name="connsiteX5" fmla="*/ 9338 w 263402"/>
              <a:gd name="connsiteY5" fmla="*/ 628657 h 701109"/>
              <a:gd name="connsiteX6" fmla="*/ 91888 w 263402"/>
              <a:gd name="connsiteY6" fmla="*/ 231782 h 701109"/>
              <a:gd name="connsiteX7" fmla="*/ 56963 w 263402"/>
              <a:gd name="connsiteY7" fmla="*/ 295282 h 701109"/>
              <a:gd name="connsiteX8" fmla="*/ 263338 w 263402"/>
              <a:gd name="connsiteY8" fmla="*/ 7 h 701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3402" h="701109">
                <a:moveTo>
                  <a:pt x="263338" y="7"/>
                </a:moveTo>
                <a:cubicBezTo>
                  <a:pt x="267042" y="1594"/>
                  <a:pt x="109880" y="261945"/>
                  <a:pt x="79188" y="304807"/>
                </a:cubicBezTo>
                <a:cubicBezTo>
                  <a:pt x="48496" y="347669"/>
                  <a:pt x="84480" y="238661"/>
                  <a:pt x="79188" y="257182"/>
                </a:cubicBezTo>
                <a:cubicBezTo>
                  <a:pt x="73896" y="275703"/>
                  <a:pt x="59609" y="345024"/>
                  <a:pt x="47438" y="415932"/>
                </a:cubicBezTo>
                <a:cubicBezTo>
                  <a:pt x="35267" y="486840"/>
                  <a:pt x="12513" y="647178"/>
                  <a:pt x="6163" y="682632"/>
                </a:cubicBezTo>
                <a:cubicBezTo>
                  <a:pt x="-187" y="718086"/>
                  <a:pt x="-4950" y="703799"/>
                  <a:pt x="9338" y="628657"/>
                </a:cubicBezTo>
                <a:cubicBezTo>
                  <a:pt x="23625" y="553515"/>
                  <a:pt x="83951" y="287344"/>
                  <a:pt x="91888" y="231782"/>
                </a:cubicBezTo>
                <a:cubicBezTo>
                  <a:pt x="99825" y="176220"/>
                  <a:pt x="33151" y="330207"/>
                  <a:pt x="56963" y="295282"/>
                </a:cubicBezTo>
                <a:cubicBezTo>
                  <a:pt x="80775" y="260357"/>
                  <a:pt x="259634" y="-1580"/>
                  <a:pt x="263338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1EAB9AD9-7AF4-0BEE-55FF-43AF29C6EF8A}"/>
              </a:ext>
            </a:extLst>
          </p:cNvPr>
          <p:cNvSpPr/>
          <p:nvPr/>
        </p:nvSpPr>
        <p:spPr>
          <a:xfrm>
            <a:off x="2305985" y="2758398"/>
            <a:ext cx="110409" cy="302203"/>
          </a:xfrm>
          <a:custGeom>
            <a:avLst/>
            <a:gdLst>
              <a:gd name="connsiteX0" fmla="*/ 110190 w 110409"/>
              <a:gd name="connsiteY0" fmla="*/ 677 h 302203"/>
              <a:gd name="connsiteX1" fmla="*/ 24465 w 110409"/>
              <a:gd name="connsiteY1" fmla="*/ 191177 h 302203"/>
              <a:gd name="connsiteX2" fmla="*/ 46690 w 110409"/>
              <a:gd name="connsiteY2" fmla="*/ 92752 h 302203"/>
              <a:gd name="connsiteX3" fmla="*/ 2240 w 110409"/>
              <a:gd name="connsiteY3" fmla="*/ 292777 h 302203"/>
              <a:gd name="connsiteX4" fmla="*/ 11765 w 110409"/>
              <a:gd name="connsiteY4" fmla="*/ 248327 h 302203"/>
              <a:gd name="connsiteX5" fmla="*/ 56215 w 110409"/>
              <a:gd name="connsiteY5" fmla="*/ 61002 h 302203"/>
              <a:gd name="connsiteX6" fmla="*/ 49865 w 110409"/>
              <a:gd name="connsiteY6" fmla="*/ 124502 h 302203"/>
              <a:gd name="connsiteX7" fmla="*/ 110190 w 110409"/>
              <a:gd name="connsiteY7" fmla="*/ 677 h 30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409" h="302203">
                <a:moveTo>
                  <a:pt x="110190" y="677"/>
                </a:moveTo>
                <a:cubicBezTo>
                  <a:pt x="105957" y="11790"/>
                  <a:pt x="35048" y="175831"/>
                  <a:pt x="24465" y="191177"/>
                </a:cubicBezTo>
                <a:cubicBezTo>
                  <a:pt x="13882" y="206523"/>
                  <a:pt x="50394" y="75819"/>
                  <a:pt x="46690" y="92752"/>
                </a:cubicBezTo>
                <a:cubicBezTo>
                  <a:pt x="42986" y="109685"/>
                  <a:pt x="8061" y="266848"/>
                  <a:pt x="2240" y="292777"/>
                </a:cubicBezTo>
                <a:cubicBezTo>
                  <a:pt x="-3581" y="318706"/>
                  <a:pt x="2769" y="286956"/>
                  <a:pt x="11765" y="248327"/>
                </a:cubicBezTo>
                <a:cubicBezTo>
                  <a:pt x="20761" y="209698"/>
                  <a:pt x="49865" y="81639"/>
                  <a:pt x="56215" y="61002"/>
                </a:cubicBezTo>
                <a:cubicBezTo>
                  <a:pt x="62565" y="40365"/>
                  <a:pt x="43515" y="130323"/>
                  <a:pt x="49865" y="124502"/>
                </a:cubicBezTo>
                <a:cubicBezTo>
                  <a:pt x="56215" y="118681"/>
                  <a:pt x="114423" y="-10436"/>
                  <a:pt x="110190" y="6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0811337F-19FC-CC17-D51C-21DDFB0D22A6}"/>
              </a:ext>
            </a:extLst>
          </p:cNvPr>
          <p:cNvSpPr/>
          <p:nvPr/>
        </p:nvSpPr>
        <p:spPr>
          <a:xfrm>
            <a:off x="3580851" y="2142639"/>
            <a:ext cx="382103" cy="494514"/>
          </a:xfrm>
          <a:custGeom>
            <a:avLst/>
            <a:gdLst>
              <a:gd name="connsiteX0" fmla="*/ 549 w 382103"/>
              <a:gd name="connsiteY0" fmla="*/ 486 h 494514"/>
              <a:gd name="connsiteX1" fmla="*/ 95799 w 382103"/>
              <a:gd name="connsiteY1" fmla="*/ 162411 h 494514"/>
              <a:gd name="connsiteX2" fmla="*/ 70399 w 382103"/>
              <a:gd name="connsiteY2" fmla="*/ 140186 h 494514"/>
              <a:gd name="connsiteX3" fmla="*/ 235499 w 382103"/>
              <a:gd name="connsiteY3" fmla="*/ 321161 h 494514"/>
              <a:gd name="connsiteX4" fmla="*/ 229149 w 382103"/>
              <a:gd name="connsiteY4" fmla="*/ 289411 h 494514"/>
              <a:gd name="connsiteX5" fmla="*/ 378374 w 382103"/>
              <a:gd name="connsiteY5" fmla="*/ 486261 h 494514"/>
              <a:gd name="connsiteX6" fmla="*/ 318049 w 382103"/>
              <a:gd name="connsiteY6" fmla="*/ 432286 h 494514"/>
              <a:gd name="connsiteX7" fmla="*/ 114849 w 382103"/>
              <a:gd name="connsiteY7" fmla="*/ 203686 h 494514"/>
              <a:gd name="connsiteX8" fmla="*/ 146599 w 382103"/>
              <a:gd name="connsiteY8" fmla="*/ 222736 h 494514"/>
              <a:gd name="connsiteX9" fmla="*/ 549 w 382103"/>
              <a:gd name="connsiteY9" fmla="*/ 486 h 49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2103" h="494514">
                <a:moveTo>
                  <a:pt x="549" y="486"/>
                </a:moveTo>
                <a:cubicBezTo>
                  <a:pt x="-7918" y="-9568"/>
                  <a:pt x="84157" y="139128"/>
                  <a:pt x="95799" y="162411"/>
                </a:cubicBezTo>
                <a:cubicBezTo>
                  <a:pt x="107441" y="185694"/>
                  <a:pt x="47116" y="113728"/>
                  <a:pt x="70399" y="140186"/>
                </a:cubicBezTo>
                <a:cubicBezTo>
                  <a:pt x="93682" y="166644"/>
                  <a:pt x="209041" y="296290"/>
                  <a:pt x="235499" y="321161"/>
                </a:cubicBezTo>
                <a:cubicBezTo>
                  <a:pt x="261957" y="346032"/>
                  <a:pt x="205337" y="261894"/>
                  <a:pt x="229149" y="289411"/>
                </a:cubicBezTo>
                <a:cubicBezTo>
                  <a:pt x="252961" y="316928"/>
                  <a:pt x="363557" y="462449"/>
                  <a:pt x="378374" y="486261"/>
                </a:cubicBezTo>
                <a:cubicBezTo>
                  <a:pt x="393191" y="510073"/>
                  <a:pt x="361970" y="479382"/>
                  <a:pt x="318049" y="432286"/>
                </a:cubicBezTo>
                <a:cubicBezTo>
                  <a:pt x="274128" y="385190"/>
                  <a:pt x="143424" y="238611"/>
                  <a:pt x="114849" y="203686"/>
                </a:cubicBezTo>
                <a:cubicBezTo>
                  <a:pt x="86274" y="168761"/>
                  <a:pt x="160887" y="253957"/>
                  <a:pt x="146599" y="222736"/>
                </a:cubicBezTo>
                <a:cubicBezTo>
                  <a:pt x="132312" y="191515"/>
                  <a:pt x="9016" y="10540"/>
                  <a:pt x="549" y="4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5100ECA6-93F9-C4FB-3202-78CC6AE0F9A7}"/>
              </a:ext>
            </a:extLst>
          </p:cNvPr>
          <p:cNvSpPr/>
          <p:nvPr/>
        </p:nvSpPr>
        <p:spPr>
          <a:xfrm>
            <a:off x="3939642" y="3162265"/>
            <a:ext cx="119276" cy="616296"/>
          </a:xfrm>
          <a:custGeom>
            <a:avLst/>
            <a:gdLst>
              <a:gd name="connsiteX0" fmla="*/ 38633 w 119276"/>
              <a:gd name="connsiteY0" fmla="*/ 35 h 616296"/>
              <a:gd name="connsiteX1" fmla="*/ 98958 w 119276"/>
              <a:gd name="connsiteY1" fmla="*/ 142910 h 616296"/>
              <a:gd name="connsiteX2" fmla="*/ 114833 w 119276"/>
              <a:gd name="connsiteY2" fmla="*/ 123860 h 616296"/>
              <a:gd name="connsiteX3" fmla="*/ 25933 w 119276"/>
              <a:gd name="connsiteY3" fmla="*/ 311185 h 616296"/>
              <a:gd name="connsiteX4" fmla="*/ 67208 w 119276"/>
              <a:gd name="connsiteY4" fmla="*/ 257210 h 616296"/>
              <a:gd name="connsiteX5" fmla="*/ 19583 w 119276"/>
              <a:gd name="connsiteY5" fmla="*/ 463585 h 616296"/>
              <a:gd name="connsiteX6" fmla="*/ 22758 w 119276"/>
              <a:gd name="connsiteY6" fmla="*/ 431835 h 616296"/>
              <a:gd name="connsiteX7" fmla="*/ 10058 w 119276"/>
              <a:gd name="connsiteY7" fmla="*/ 606460 h 616296"/>
              <a:gd name="connsiteX8" fmla="*/ 3708 w 119276"/>
              <a:gd name="connsiteY8" fmla="*/ 555660 h 616296"/>
              <a:gd name="connsiteX9" fmla="*/ 70383 w 119276"/>
              <a:gd name="connsiteY9" fmla="*/ 234985 h 616296"/>
              <a:gd name="connsiteX10" fmla="*/ 102133 w 119276"/>
              <a:gd name="connsiteY10" fmla="*/ 158785 h 616296"/>
              <a:gd name="connsiteX11" fmla="*/ 38633 w 119276"/>
              <a:gd name="connsiteY11" fmla="*/ 35 h 61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9276" h="616296">
                <a:moveTo>
                  <a:pt x="38633" y="35"/>
                </a:moveTo>
                <a:cubicBezTo>
                  <a:pt x="38104" y="-2611"/>
                  <a:pt x="98958" y="142910"/>
                  <a:pt x="98958" y="142910"/>
                </a:cubicBezTo>
                <a:cubicBezTo>
                  <a:pt x="111658" y="163547"/>
                  <a:pt x="127004" y="95814"/>
                  <a:pt x="114833" y="123860"/>
                </a:cubicBezTo>
                <a:cubicBezTo>
                  <a:pt x="102662" y="151906"/>
                  <a:pt x="33870" y="288960"/>
                  <a:pt x="25933" y="311185"/>
                </a:cubicBezTo>
                <a:cubicBezTo>
                  <a:pt x="17995" y="333410"/>
                  <a:pt x="68266" y="231810"/>
                  <a:pt x="67208" y="257210"/>
                </a:cubicBezTo>
                <a:cubicBezTo>
                  <a:pt x="66150" y="282610"/>
                  <a:pt x="26991" y="434481"/>
                  <a:pt x="19583" y="463585"/>
                </a:cubicBezTo>
                <a:cubicBezTo>
                  <a:pt x="12175" y="492689"/>
                  <a:pt x="24346" y="408022"/>
                  <a:pt x="22758" y="431835"/>
                </a:cubicBezTo>
                <a:cubicBezTo>
                  <a:pt x="21170" y="455648"/>
                  <a:pt x="13233" y="585823"/>
                  <a:pt x="10058" y="606460"/>
                </a:cubicBezTo>
                <a:cubicBezTo>
                  <a:pt x="6883" y="627098"/>
                  <a:pt x="-6346" y="617573"/>
                  <a:pt x="3708" y="555660"/>
                </a:cubicBezTo>
                <a:cubicBezTo>
                  <a:pt x="13762" y="493748"/>
                  <a:pt x="53979" y="301131"/>
                  <a:pt x="70383" y="234985"/>
                </a:cubicBezTo>
                <a:cubicBezTo>
                  <a:pt x="86787" y="168839"/>
                  <a:pt x="104250" y="193710"/>
                  <a:pt x="102133" y="158785"/>
                </a:cubicBezTo>
                <a:cubicBezTo>
                  <a:pt x="100016" y="123860"/>
                  <a:pt x="39162" y="2681"/>
                  <a:pt x="38633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E75D60BD-EE34-A4B8-43A7-15A635C1939D}"/>
              </a:ext>
            </a:extLst>
          </p:cNvPr>
          <p:cNvSpPr/>
          <p:nvPr/>
        </p:nvSpPr>
        <p:spPr>
          <a:xfrm>
            <a:off x="2519317" y="2797144"/>
            <a:ext cx="68384" cy="208869"/>
          </a:xfrm>
          <a:custGeom>
            <a:avLst/>
            <a:gdLst>
              <a:gd name="connsiteX0" fmla="*/ 68308 w 68384"/>
              <a:gd name="connsiteY0" fmla="*/ 31 h 208869"/>
              <a:gd name="connsiteX1" fmla="*/ 17508 w 68384"/>
              <a:gd name="connsiteY1" fmla="*/ 92106 h 208869"/>
              <a:gd name="connsiteX2" fmla="*/ 4808 w 68384"/>
              <a:gd name="connsiteY2" fmla="*/ 206406 h 208869"/>
              <a:gd name="connsiteX3" fmla="*/ 1633 w 68384"/>
              <a:gd name="connsiteY3" fmla="*/ 165131 h 208869"/>
              <a:gd name="connsiteX4" fmla="*/ 4808 w 68384"/>
              <a:gd name="connsiteY4" fmla="*/ 101631 h 208869"/>
              <a:gd name="connsiteX5" fmla="*/ 68308 w 68384"/>
              <a:gd name="connsiteY5" fmla="*/ 31 h 20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84" h="208869">
                <a:moveTo>
                  <a:pt x="68308" y="31"/>
                </a:moveTo>
                <a:cubicBezTo>
                  <a:pt x="70425" y="-1557"/>
                  <a:pt x="28091" y="57710"/>
                  <a:pt x="17508" y="92106"/>
                </a:cubicBezTo>
                <a:cubicBezTo>
                  <a:pt x="6925" y="126502"/>
                  <a:pt x="7454" y="194235"/>
                  <a:pt x="4808" y="206406"/>
                </a:cubicBezTo>
                <a:cubicBezTo>
                  <a:pt x="2162" y="218577"/>
                  <a:pt x="1633" y="182593"/>
                  <a:pt x="1633" y="165131"/>
                </a:cubicBezTo>
                <a:cubicBezTo>
                  <a:pt x="1633" y="147669"/>
                  <a:pt x="-3659" y="124385"/>
                  <a:pt x="4808" y="101631"/>
                </a:cubicBezTo>
                <a:cubicBezTo>
                  <a:pt x="13275" y="78877"/>
                  <a:pt x="66191" y="1619"/>
                  <a:pt x="68308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905DEA20-3EDA-3CF9-A195-0BB0716BB83B}"/>
              </a:ext>
            </a:extLst>
          </p:cNvPr>
          <p:cNvSpPr/>
          <p:nvPr/>
        </p:nvSpPr>
        <p:spPr>
          <a:xfrm>
            <a:off x="3597177" y="2911436"/>
            <a:ext cx="114752" cy="204023"/>
          </a:xfrm>
          <a:custGeom>
            <a:avLst/>
            <a:gdLst>
              <a:gd name="connsiteX0" fmla="*/ 98 w 114752"/>
              <a:gd name="connsiteY0" fmla="*/ 39 h 204023"/>
              <a:gd name="connsiteX1" fmla="*/ 88998 w 114752"/>
              <a:gd name="connsiteY1" fmla="*/ 79414 h 204023"/>
              <a:gd name="connsiteX2" fmla="*/ 104873 w 114752"/>
              <a:gd name="connsiteY2" fmla="*/ 203239 h 204023"/>
              <a:gd name="connsiteX3" fmla="*/ 108048 w 114752"/>
              <a:gd name="connsiteY3" fmla="*/ 130214 h 204023"/>
              <a:gd name="connsiteX4" fmla="*/ 108048 w 114752"/>
              <a:gd name="connsiteY4" fmla="*/ 88939 h 204023"/>
              <a:gd name="connsiteX5" fmla="*/ 98 w 114752"/>
              <a:gd name="connsiteY5" fmla="*/ 39 h 204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752" h="204023">
                <a:moveTo>
                  <a:pt x="98" y="39"/>
                </a:moveTo>
                <a:cubicBezTo>
                  <a:pt x="-3077" y="-1548"/>
                  <a:pt x="71536" y="45547"/>
                  <a:pt x="88998" y="79414"/>
                </a:cubicBezTo>
                <a:cubicBezTo>
                  <a:pt x="106461" y="113281"/>
                  <a:pt x="101698" y="194772"/>
                  <a:pt x="104873" y="203239"/>
                </a:cubicBezTo>
                <a:cubicBezTo>
                  <a:pt x="108048" y="211706"/>
                  <a:pt x="107519" y="149264"/>
                  <a:pt x="108048" y="130214"/>
                </a:cubicBezTo>
                <a:cubicBezTo>
                  <a:pt x="108577" y="111164"/>
                  <a:pt x="122865" y="107460"/>
                  <a:pt x="108048" y="88939"/>
                </a:cubicBezTo>
                <a:cubicBezTo>
                  <a:pt x="93231" y="70418"/>
                  <a:pt x="3273" y="1626"/>
                  <a:pt x="98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4D6ADB6D-ACAE-7DBD-AA4F-C7A544008C6C}"/>
              </a:ext>
            </a:extLst>
          </p:cNvPr>
          <p:cNvSpPr/>
          <p:nvPr/>
        </p:nvSpPr>
        <p:spPr>
          <a:xfrm>
            <a:off x="2364940" y="3808070"/>
            <a:ext cx="179299" cy="564097"/>
          </a:xfrm>
          <a:custGeom>
            <a:avLst/>
            <a:gdLst>
              <a:gd name="connsiteX0" fmla="*/ 435 w 179299"/>
              <a:gd name="connsiteY0" fmla="*/ 1930 h 564097"/>
              <a:gd name="connsiteX1" fmla="*/ 73460 w 179299"/>
              <a:gd name="connsiteY1" fmla="*/ 141630 h 564097"/>
              <a:gd name="connsiteX2" fmla="*/ 149660 w 179299"/>
              <a:gd name="connsiteY2" fmla="*/ 351180 h 564097"/>
              <a:gd name="connsiteX3" fmla="*/ 124260 w 179299"/>
              <a:gd name="connsiteY3" fmla="*/ 274980 h 564097"/>
              <a:gd name="connsiteX4" fmla="*/ 171885 w 179299"/>
              <a:gd name="connsiteY4" fmla="*/ 509930 h 564097"/>
              <a:gd name="connsiteX5" fmla="*/ 178235 w 179299"/>
              <a:gd name="connsiteY5" fmla="*/ 563905 h 564097"/>
              <a:gd name="connsiteX6" fmla="*/ 162360 w 179299"/>
              <a:gd name="connsiteY6" fmla="*/ 500405 h 564097"/>
              <a:gd name="connsiteX7" fmla="*/ 108385 w 179299"/>
              <a:gd name="connsiteY7" fmla="*/ 243230 h 564097"/>
              <a:gd name="connsiteX8" fmla="*/ 435 w 179299"/>
              <a:gd name="connsiteY8" fmla="*/ 1930 h 56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299" h="564097">
                <a:moveTo>
                  <a:pt x="435" y="1930"/>
                </a:moveTo>
                <a:cubicBezTo>
                  <a:pt x="-5386" y="-15003"/>
                  <a:pt x="48589" y="83422"/>
                  <a:pt x="73460" y="141630"/>
                </a:cubicBezTo>
                <a:cubicBezTo>
                  <a:pt x="98331" y="199838"/>
                  <a:pt x="141193" y="328955"/>
                  <a:pt x="149660" y="351180"/>
                </a:cubicBezTo>
                <a:cubicBezTo>
                  <a:pt x="158127" y="373405"/>
                  <a:pt x="120556" y="248522"/>
                  <a:pt x="124260" y="274980"/>
                </a:cubicBezTo>
                <a:cubicBezTo>
                  <a:pt x="127964" y="301438"/>
                  <a:pt x="162889" y="461776"/>
                  <a:pt x="171885" y="509930"/>
                </a:cubicBezTo>
                <a:cubicBezTo>
                  <a:pt x="180881" y="558084"/>
                  <a:pt x="179822" y="565492"/>
                  <a:pt x="178235" y="563905"/>
                </a:cubicBezTo>
                <a:cubicBezTo>
                  <a:pt x="176648" y="562318"/>
                  <a:pt x="174002" y="553851"/>
                  <a:pt x="162360" y="500405"/>
                </a:cubicBezTo>
                <a:cubicBezTo>
                  <a:pt x="150718" y="446959"/>
                  <a:pt x="130610" y="324722"/>
                  <a:pt x="108385" y="243230"/>
                </a:cubicBezTo>
                <a:cubicBezTo>
                  <a:pt x="86160" y="161738"/>
                  <a:pt x="6256" y="18863"/>
                  <a:pt x="435" y="19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EE737EB5-1085-3C11-6888-3CB9EED30A57}"/>
              </a:ext>
            </a:extLst>
          </p:cNvPr>
          <p:cNvSpPr/>
          <p:nvPr/>
        </p:nvSpPr>
        <p:spPr>
          <a:xfrm>
            <a:off x="2610456" y="4101974"/>
            <a:ext cx="846719" cy="387124"/>
          </a:xfrm>
          <a:custGeom>
            <a:avLst/>
            <a:gdLst>
              <a:gd name="connsiteX0" fmla="*/ 5744 w 846719"/>
              <a:gd name="connsiteY0" fmla="*/ 333501 h 387124"/>
              <a:gd name="connsiteX1" fmla="*/ 161319 w 846719"/>
              <a:gd name="connsiteY1" fmla="*/ 368426 h 387124"/>
              <a:gd name="connsiteX2" fmla="*/ 323244 w 846719"/>
              <a:gd name="connsiteY2" fmla="*/ 384301 h 387124"/>
              <a:gd name="connsiteX3" fmla="*/ 564544 w 846719"/>
              <a:gd name="connsiteY3" fmla="*/ 311276 h 387124"/>
              <a:gd name="connsiteX4" fmla="*/ 535969 w 846719"/>
              <a:gd name="connsiteY4" fmla="*/ 355726 h 387124"/>
              <a:gd name="connsiteX5" fmla="*/ 694719 w 846719"/>
              <a:gd name="connsiteY5" fmla="*/ 196976 h 387124"/>
              <a:gd name="connsiteX6" fmla="*/ 672494 w 846719"/>
              <a:gd name="connsiteY6" fmla="*/ 273176 h 387124"/>
              <a:gd name="connsiteX7" fmla="*/ 843944 w 846719"/>
              <a:gd name="connsiteY7" fmla="*/ 3301 h 387124"/>
              <a:gd name="connsiteX8" fmla="*/ 764569 w 846719"/>
              <a:gd name="connsiteY8" fmla="*/ 133476 h 387124"/>
              <a:gd name="connsiteX9" fmla="*/ 583594 w 846719"/>
              <a:gd name="connsiteY9" fmla="*/ 289051 h 387124"/>
              <a:gd name="connsiteX10" fmla="*/ 374044 w 846719"/>
              <a:gd name="connsiteY10" fmla="*/ 352551 h 387124"/>
              <a:gd name="connsiteX11" fmla="*/ 5744 w 846719"/>
              <a:gd name="connsiteY11" fmla="*/ 333501 h 38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6719" h="387124">
                <a:moveTo>
                  <a:pt x="5744" y="333501"/>
                </a:moveTo>
                <a:cubicBezTo>
                  <a:pt x="-29710" y="336147"/>
                  <a:pt x="108402" y="359959"/>
                  <a:pt x="161319" y="368426"/>
                </a:cubicBezTo>
                <a:cubicBezTo>
                  <a:pt x="214236" y="376893"/>
                  <a:pt x="256040" y="393826"/>
                  <a:pt x="323244" y="384301"/>
                </a:cubicBezTo>
                <a:cubicBezTo>
                  <a:pt x="390448" y="374776"/>
                  <a:pt x="529090" y="316038"/>
                  <a:pt x="564544" y="311276"/>
                </a:cubicBezTo>
                <a:cubicBezTo>
                  <a:pt x="599998" y="306514"/>
                  <a:pt x="514273" y="374776"/>
                  <a:pt x="535969" y="355726"/>
                </a:cubicBezTo>
                <a:cubicBezTo>
                  <a:pt x="557665" y="336676"/>
                  <a:pt x="671965" y="210734"/>
                  <a:pt x="694719" y="196976"/>
                </a:cubicBezTo>
                <a:cubicBezTo>
                  <a:pt x="717473" y="183218"/>
                  <a:pt x="647623" y="305455"/>
                  <a:pt x="672494" y="273176"/>
                </a:cubicBezTo>
                <a:cubicBezTo>
                  <a:pt x="697365" y="240897"/>
                  <a:pt x="828598" y="26584"/>
                  <a:pt x="843944" y="3301"/>
                </a:cubicBezTo>
                <a:cubicBezTo>
                  <a:pt x="859290" y="-19982"/>
                  <a:pt x="807961" y="85851"/>
                  <a:pt x="764569" y="133476"/>
                </a:cubicBezTo>
                <a:cubicBezTo>
                  <a:pt x="721177" y="181101"/>
                  <a:pt x="648682" y="252538"/>
                  <a:pt x="583594" y="289051"/>
                </a:cubicBezTo>
                <a:cubicBezTo>
                  <a:pt x="518506" y="325564"/>
                  <a:pt x="467177" y="340909"/>
                  <a:pt x="374044" y="352551"/>
                </a:cubicBezTo>
                <a:cubicBezTo>
                  <a:pt x="280911" y="364193"/>
                  <a:pt x="41198" y="330855"/>
                  <a:pt x="5744" y="3335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6E31D214-29D2-753A-6B07-C194BA06024A}"/>
              </a:ext>
            </a:extLst>
          </p:cNvPr>
          <p:cNvSpPr/>
          <p:nvPr/>
        </p:nvSpPr>
        <p:spPr>
          <a:xfrm>
            <a:off x="2743136" y="4200010"/>
            <a:ext cx="435168" cy="197460"/>
          </a:xfrm>
          <a:custGeom>
            <a:avLst/>
            <a:gdLst>
              <a:gd name="connsiteX0" fmla="*/ 64 w 435168"/>
              <a:gd name="connsiteY0" fmla="*/ 197365 h 197460"/>
              <a:gd name="connsiteX1" fmla="*/ 123889 w 435168"/>
              <a:gd name="connsiteY1" fmla="*/ 105290 h 197460"/>
              <a:gd name="connsiteX2" fmla="*/ 285814 w 435168"/>
              <a:gd name="connsiteY2" fmla="*/ 89415 h 197460"/>
              <a:gd name="connsiteX3" fmla="*/ 241364 w 435168"/>
              <a:gd name="connsiteY3" fmla="*/ 121165 h 197460"/>
              <a:gd name="connsiteX4" fmla="*/ 257239 w 435168"/>
              <a:gd name="connsiteY4" fmla="*/ 73540 h 197460"/>
              <a:gd name="connsiteX5" fmla="*/ 346139 w 435168"/>
              <a:gd name="connsiteY5" fmla="*/ 124340 h 197460"/>
              <a:gd name="connsiteX6" fmla="*/ 336614 w 435168"/>
              <a:gd name="connsiteY6" fmla="*/ 184665 h 197460"/>
              <a:gd name="connsiteX7" fmla="*/ 349314 w 435168"/>
              <a:gd name="connsiteY7" fmla="*/ 124340 h 197460"/>
              <a:gd name="connsiteX8" fmla="*/ 435039 w 435168"/>
              <a:gd name="connsiteY8" fmla="*/ 515 h 197460"/>
              <a:gd name="connsiteX9" fmla="*/ 362014 w 435168"/>
              <a:gd name="connsiteY9" fmla="*/ 79890 h 197460"/>
              <a:gd name="connsiteX10" fmla="*/ 127064 w 435168"/>
              <a:gd name="connsiteY10" fmla="*/ 73540 h 197460"/>
              <a:gd name="connsiteX11" fmla="*/ 98489 w 435168"/>
              <a:gd name="connsiteY11" fmla="*/ 64015 h 197460"/>
              <a:gd name="connsiteX12" fmla="*/ 139764 w 435168"/>
              <a:gd name="connsiteY12" fmla="*/ 86240 h 197460"/>
              <a:gd name="connsiteX13" fmla="*/ 64 w 435168"/>
              <a:gd name="connsiteY13" fmla="*/ 197365 h 197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5168" h="197460">
                <a:moveTo>
                  <a:pt x="64" y="197365"/>
                </a:moveTo>
                <a:cubicBezTo>
                  <a:pt x="-2582" y="200540"/>
                  <a:pt x="76264" y="123282"/>
                  <a:pt x="123889" y="105290"/>
                </a:cubicBezTo>
                <a:cubicBezTo>
                  <a:pt x="171514" y="87298"/>
                  <a:pt x="266235" y="86769"/>
                  <a:pt x="285814" y="89415"/>
                </a:cubicBezTo>
                <a:cubicBezTo>
                  <a:pt x="305393" y="92061"/>
                  <a:pt x="246126" y="123811"/>
                  <a:pt x="241364" y="121165"/>
                </a:cubicBezTo>
                <a:cubicBezTo>
                  <a:pt x="236602" y="118519"/>
                  <a:pt x="239777" y="73011"/>
                  <a:pt x="257239" y="73540"/>
                </a:cubicBezTo>
                <a:cubicBezTo>
                  <a:pt x="274701" y="74069"/>
                  <a:pt x="332910" y="105819"/>
                  <a:pt x="346139" y="124340"/>
                </a:cubicBezTo>
                <a:cubicBezTo>
                  <a:pt x="359368" y="142861"/>
                  <a:pt x="336085" y="184665"/>
                  <a:pt x="336614" y="184665"/>
                </a:cubicBezTo>
                <a:cubicBezTo>
                  <a:pt x="337143" y="184665"/>
                  <a:pt x="332910" y="155032"/>
                  <a:pt x="349314" y="124340"/>
                </a:cubicBezTo>
                <a:cubicBezTo>
                  <a:pt x="365718" y="93648"/>
                  <a:pt x="432922" y="7923"/>
                  <a:pt x="435039" y="515"/>
                </a:cubicBezTo>
                <a:cubicBezTo>
                  <a:pt x="437156" y="-6893"/>
                  <a:pt x="413343" y="67719"/>
                  <a:pt x="362014" y="79890"/>
                </a:cubicBezTo>
                <a:cubicBezTo>
                  <a:pt x="310685" y="92061"/>
                  <a:pt x="170985" y="76186"/>
                  <a:pt x="127064" y="73540"/>
                </a:cubicBezTo>
                <a:cubicBezTo>
                  <a:pt x="83143" y="70894"/>
                  <a:pt x="96372" y="61898"/>
                  <a:pt x="98489" y="64015"/>
                </a:cubicBezTo>
                <a:cubicBezTo>
                  <a:pt x="100606" y="66132"/>
                  <a:pt x="155639" y="64544"/>
                  <a:pt x="139764" y="86240"/>
                </a:cubicBezTo>
                <a:cubicBezTo>
                  <a:pt x="123889" y="107936"/>
                  <a:pt x="2710" y="194190"/>
                  <a:pt x="64" y="1973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AC49D1AB-A76A-39EB-3DD2-E24B16B04F04}"/>
              </a:ext>
            </a:extLst>
          </p:cNvPr>
          <p:cNvSpPr/>
          <p:nvPr/>
        </p:nvSpPr>
        <p:spPr>
          <a:xfrm>
            <a:off x="3646618" y="3381241"/>
            <a:ext cx="287419" cy="879046"/>
          </a:xfrm>
          <a:custGeom>
            <a:avLst/>
            <a:gdLst>
              <a:gd name="connsiteX0" fmla="*/ 277682 w 287419"/>
              <a:gd name="connsiteY0" fmla="*/ 134 h 879046"/>
              <a:gd name="connsiteX1" fmla="*/ 274507 w 287419"/>
              <a:gd name="connsiteY1" fmla="*/ 270009 h 879046"/>
              <a:gd name="connsiteX2" fmla="*/ 118932 w 287419"/>
              <a:gd name="connsiteY2" fmla="*/ 600209 h 879046"/>
              <a:gd name="connsiteX3" fmla="*/ 157032 w 287419"/>
              <a:gd name="connsiteY3" fmla="*/ 543059 h 879046"/>
              <a:gd name="connsiteX4" fmla="*/ 4632 w 287419"/>
              <a:gd name="connsiteY4" fmla="*/ 870084 h 879046"/>
              <a:gd name="connsiteX5" fmla="*/ 36382 w 287419"/>
              <a:gd name="connsiteY5" fmla="*/ 793884 h 879046"/>
              <a:gd name="connsiteX6" fmla="*/ 223707 w 287419"/>
              <a:gd name="connsiteY6" fmla="*/ 346209 h 879046"/>
              <a:gd name="connsiteX7" fmla="*/ 268157 w 287419"/>
              <a:gd name="connsiteY7" fmla="*/ 235084 h 879046"/>
              <a:gd name="connsiteX8" fmla="*/ 277682 w 287419"/>
              <a:gd name="connsiteY8" fmla="*/ 134 h 87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7419" h="879046">
                <a:moveTo>
                  <a:pt x="277682" y="134"/>
                </a:moveTo>
                <a:cubicBezTo>
                  <a:pt x="278740" y="5955"/>
                  <a:pt x="300965" y="169996"/>
                  <a:pt x="274507" y="270009"/>
                </a:cubicBezTo>
                <a:cubicBezTo>
                  <a:pt x="248049" y="370022"/>
                  <a:pt x="138511" y="554701"/>
                  <a:pt x="118932" y="600209"/>
                </a:cubicBezTo>
                <a:cubicBezTo>
                  <a:pt x="99353" y="645717"/>
                  <a:pt x="176082" y="498080"/>
                  <a:pt x="157032" y="543059"/>
                </a:cubicBezTo>
                <a:cubicBezTo>
                  <a:pt x="137982" y="588038"/>
                  <a:pt x="24740" y="828280"/>
                  <a:pt x="4632" y="870084"/>
                </a:cubicBezTo>
                <a:cubicBezTo>
                  <a:pt x="-15476" y="911888"/>
                  <a:pt x="36382" y="793884"/>
                  <a:pt x="36382" y="793884"/>
                </a:cubicBezTo>
                <a:lnTo>
                  <a:pt x="223707" y="346209"/>
                </a:lnTo>
                <a:cubicBezTo>
                  <a:pt x="262336" y="253076"/>
                  <a:pt x="257044" y="290647"/>
                  <a:pt x="268157" y="235084"/>
                </a:cubicBezTo>
                <a:cubicBezTo>
                  <a:pt x="279270" y="179521"/>
                  <a:pt x="276624" y="-5687"/>
                  <a:pt x="277682" y="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C1C7B81D-4171-835D-74DB-9A9CA23E21D1}"/>
              </a:ext>
            </a:extLst>
          </p:cNvPr>
          <p:cNvSpPr/>
          <p:nvPr/>
        </p:nvSpPr>
        <p:spPr>
          <a:xfrm>
            <a:off x="2631823" y="3362578"/>
            <a:ext cx="754513" cy="390643"/>
          </a:xfrm>
          <a:custGeom>
            <a:avLst/>
            <a:gdLst>
              <a:gd name="connsiteX0" fmla="*/ 95502 w 754513"/>
              <a:gd name="connsiteY0" fmla="*/ 123572 h 390643"/>
              <a:gd name="connsiteX1" fmla="*/ 252 w 754513"/>
              <a:gd name="connsiteY1" fmla="*/ 282322 h 390643"/>
              <a:gd name="connsiteX2" fmla="*/ 66927 w 754513"/>
              <a:gd name="connsiteY2" fmla="*/ 253747 h 390643"/>
              <a:gd name="connsiteX3" fmla="*/ 44702 w 754513"/>
              <a:gd name="connsiteY3" fmla="*/ 339472 h 390643"/>
              <a:gd name="connsiteX4" fmla="*/ 203452 w 754513"/>
              <a:gd name="connsiteY4" fmla="*/ 266447 h 390643"/>
              <a:gd name="connsiteX5" fmla="*/ 235202 w 754513"/>
              <a:gd name="connsiteY5" fmla="*/ 314072 h 390643"/>
              <a:gd name="connsiteX6" fmla="*/ 390777 w 754513"/>
              <a:gd name="connsiteY6" fmla="*/ 383922 h 390643"/>
              <a:gd name="connsiteX7" fmla="*/ 717802 w 754513"/>
              <a:gd name="connsiteY7" fmla="*/ 383922 h 390643"/>
              <a:gd name="connsiteX8" fmla="*/ 749552 w 754513"/>
              <a:gd name="connsiteY8" fmla="*/ 348997 h 390643"/>
              <a:gd name="connsiteX9" fmla="*/ 743202 w 754513"/>
              <a:gd name="connsiteY9" fmla="*/ 266447 h 390643"/>
              <a:gd name="connsiteX10" fmla="*/ 720977 w 754513"/>
              <a:gd name="connsiteY10" fmla="*/ 212472 h 390643"/>
              <a:gd name="connsiteX11" fmla="*/ 584452 w 754513"/>
              <a:gd name="connsiteY11" fmla="*/ 107697 h 390643"/>
              <a:gd name="connsiteX12" fmla="*/ 476502 w 754513"/>
              <a:gd name="connsiteY12" fmla="*/ 34672 h 390643"/>
              <a:gd name="connsiteX13" fmla="*/ 286002 w 754513"/>
              <a:gd name="connsiteY13" fmla="*/ 2922 h 390643"/>
              <a:gd name="connsiteX14" fmla="*/ 171702 w 754513"/>
              <a:gd name="connsiteY14" fmla="*/ 6097 h 390643"/>
              <a:gd name="connsiteX15" fmla="*/ 184402 w 754513"/>
              <a:gd name="connsiteY15" fmla="*/ 44197 h 390643"/>
              <a:gd name="connsiteX16" fmla="*/ 168527 w 754513"/>
              <a:gd name="connsiteY16" fmla="*/ 56897 h 390643"/>
              <a:gd name="connsiteX17" fmla="*/ 168527 w 754513"/>
              <a:gd name="connsiteY17" fmla="*/ 88647 h 390643"/>
              <a:gd name="connsiteX18" fmla="*/ 95502 w 754513"/>
              <a:gd name="connsiteY18" fmla="*/ 123572 h 39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54513" h="390643">
                <a:moveTo>
                  <a:pt x="95502" y="123572"/>
                </a:moveTo>
                <a:cubicBezTo>
                  <a:pt x="67456" y="155851"/>
                  <a:pt x="5014" y="260626"/>
                  <a:pt x="252" y="282322"/>
                </a:cubicBezTo>
                <a:cubicBezTo>
                  <a:pt x="-4510" y="304018"/>
                  <a:pt x="59519" y="244222"/>
                  <a:pt x="66927" y="253747"/>
                </a:cubicBezTo>
                <a:cubicBezTo>
                  <a:pt x="74335" y="263272"/>
                  <a:pt x="21948" y="337355"/>
                  <a:pt x="44702" y="339472"/>
                </a:cubicBezTo>
                <a:cubicBezTo>
                  <a:pt x="67456" y="341589"/>
                  <a:pt x="171702" y="270680"/>
                  <a:pt x="203452" y="266447"/>
                </a:cubicBezTo>
                <a:cubicBezTo>
                  <a:pt x="235202" y="262214"/>
                  <a:pt x="203981" y="294493"/>
                  <a:pt x="235202" y="314072"/>
                </a:cubicBezTo>
                <a:cubicBezTo>
                  <a:pt x="266423" y="333651"/>
                  <a:pt x="310344" y="372280"/>
                  <a:pt x="390777" y="383922"/>
                </a:cubicBezTo>
                <a:cubicBezTo>
                  <a:pt x="471210" y="395564"/>
                  <a:pt x="658006" y="389743"/>
                  <a:pt x="717802" y="383922"/>
                </a:cubicBezTo>
                <a:cubicBezTo>
                  <a:pt x="777598" y="378101"/>
                  <a:pt x="745319" y="368576"/>
                  <a:pt x="749552" y="348997"/>
                </a:cubicBezTo>
                <a:cubicBezTo>
                  <a:pt x="753785" y="329418"/>
                  <a:pt x="747965" y="289201"/>
                  <a:pt x="743202" y="266447"/>
                </a:cubicBezTo>
                <a:cubicBezTo>
                  <a:pt x="738439" y="243693"/>
                  <a:pt x="747435" y="238930"/>
                  <a:pt x="720977" y="212472"/>
                </a:cubicBezTo>
                <a:cubicBezTo>
                  <a:pt x="694519" y="186014"/>
                  <a:pt x="625198" y="137330"/>
                  <a:pt x="584452" y="107697"/>
                </a:cubicBezTo>
                <a:cubicBezTo>
                  <a:pt x="543706" y="78064"/>
                  <a:pt x="526244" y="52134"/>
                  <a:pt x="476502" y="34672"/>
                </a:cubicBezTo>
                <a:cubicBezTo>
                  <a:pt x="426760" y="17209"/>
                  <a:pt x="336802" y="7684"/>
                  <a:pt x="286002" y="2922"/>
                </a:cubicBezTo>
                <a:cubicBezTo>
                  <a:pt x="235202" y="-1840"/>
                  <a:pt x="188635" y="-782"/>
                  <a:pt x="171702" y="6097"/>
                </a:cubicBezTo>
                <a:cubicBezTo>
                  <a:pt x="154769" y="12976"/>
                  <a:pt x="184931" y="35730"/>
                  <a:pt x="184402" y="44197"/>
                </a:cubicBezTo>
                <a:cubicBezTo>
                  <a:pt x="183873" y="52664"/>
                  <a:pt x="171173" y="49489"/>
                  <a:pt x="168527" y="56897"/>
                </a:cubicBezTo>
                <a:cubicBezTo>
                  <a:pt x="165881" y="64305"/>
                  <a:pt x="173290" y="80180"/>
                  <a:pt x="168527" y="88647"/>
                </a:cubicBezTo>
                <a:cubicBezTo>
                  <a:pt x="163764" y="97114"/>
                  <a:pt x="123548" y="91293"/>
                  <a:pt x="95502" y="1235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7F1F1082-724F-0161-6E3F-C4D5BA3254C7}"/>
              </a:ext>
            </a:extLst>
          </p:cNvPr>
          <p:cNvSpPr/>
          <p:nvPr/>
        </p:nvSpPr>
        <p:spPr>
          <a:xfrm>
            <a:off x="2582736" y="2736569"/>
            <a:ext cx="233523" cy="338281"/>
          </a:xfrm>
          <a:custGeom>
            <a:avLst/>
            <a:gdLst>
              <a:gd name="connsiteX0" fmla="*/ 233489 w 233523"/>
              <a:gd name="connsiteY0" fmla="*/ 281 h 338281"/>
              <a:gd name="connsiteX1" fmla="*/ 33464 w 233523"/>
              <a:gd name="connsiteY1" fmla="*/ 193956 h 338281"/>
              <a:gd name="connsiteX2" fmla="*/ 65214 w 233523"/>
              <a:gd name="connsiteY2" fmla="*/ 149506 h 338281"/>
              <a:gd name="connsiteX3" fmla="*/ 1714 w 233523"/>
              <a:gd name="connsiteY3" fmla="*/ 336831 h 338281"/>
              <a:gd name="connsiteX4" fmla="*/ 20764 w 233523"/>
              <a:gd name="connsiteY4" fmla="*/ 232056 h 338281"/>
              <a:gd name="connsiteX5" fmla="*/ 49339 w 233523"/>
              <a:gd name="connsiteY5" fmla="*/ 152681 h 338281"/>
              <a:gd name="connsiteX6" fmla="*/ 233489 w 233523"/>
              <a:gd name="connsiteY6" fmla="*/ 281 h 338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3523" h="338281">
                <a:moveTo>
                  <a:pt x="233489" y="281"/>
                </a:moveTo>
                <a:cubicBezTo>
                  <a:pt x="230843" y="7160"/>
                  <a:pt x="61510" y="169085"/>
                  <a:pt x="33464" y="193956"/>
                </a:cubicBezTo>
                <a:cubicBezTo>
                  <a:pt x="5418" y="218827"/>
                  <a:pt x="70506" y="125693"/>
                  <a:pt x="65214" y="149506"/>
                </a:cubicBezTo>
                <a:cubicBezTo>
                  <a:pt x="59922" y="173319"/>
                  <a:pt x="9122" y="323073"/>
                  <a:pt x="1714" y="336831"/>
                </a:cubicBezTo>
                <a:cubicBezTo>
                  <a:pt x="-5694" y="350589"/>
                  <a:pt x="12827" y="262748"/>
                  <a:pt x="20764" y="232056"/>
                </a:cubicBezTo>
                <a:cubicBezTo>
                  <a:pt x="28701" y="201364"/>
                  <a:pt x="12827" y="190781"/>
                  <a:pt x="49339" y="152681"/>
                </a:cubicBezTo>
                <a:cubicBezTo>
                  <a:pt x="85851" y="114581"/>
                  <a:pt x="236135" y="-6598"/>
                  <a:pt x="233489" y="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D9EEDAD7-331E-F92D-6144-CB3706925F21}"/>
              </a:ext>
            </a:extLst>
          </p:cNvPr>
          <p:cNvSpPr/>
          <p:nvPr/>
        </p:nvSpPr>
        <p:spPr>
          <a:xfrm>
            <a:off x="3402471" y="2832765"/>
            <a:ext cx="240641" cy="467279"/>
          </a:xfrm>
          <a:custGeom>
            <a:avLst/>
            <a:gdLst>
              <a:gd name="connsiteX0" fmla="*/ 1129 w 240641"/>
              <a:gd name="connsiteY0" fmla="*/ 2510 h 467279"/>
              <a:gd name="connsiteX1" fmla="*/ 229729 w 240641"/>
              <a:gd name="connsiteY1" fmla="*/ 450185 h 467279"/>
              <a:gd name="connsiteX2" fmla="*/ 197979 w 240641"/>
              <a:gd name="connsiteY2" fmla="*/ 364460 h 467279"/>
              <a:gd name="connsiteX3" fmla="*/ 144004 w 240641"/>
              <a:gd name="connsiteY3" fmla="*/ 272385 h 467279"/>
              <a:gd name="connsiteX4" fmla="*/ 1129 w 240641"/>
              <a:gd name="connsiteY4" fmla="*/ 2510 h 467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641" h="467279">
                <a:moveTo>
                  <a:pt x="1129" y="2510"/>
                </a:moveTo>
                <a:cubicBezTo>
                  <a:pt x="15417" y="32143"/>
                  <a:pt x="196921" y="389860"/>
                  <a:pt x="229729" y="450185"/>
                </a:cubicBezTo>
                <a:cubicBezTo>
                  <a:pt x="262537" y="510510"/>
                  <a:pt x="212267" y="394093"/>
                  <a:pt x="197979" y="364460"/>
                </a:cubicBezTo>
                <a:cubicBezTo>
                  <a:pt x="183691" y="334827"/>
                  <a:pt x="175754" y="330593"/>
                  <a:pt x="144004" y="272385"/>
                </a:cubicBezTo>
                <a:cubicBezTo>
                  <a:pt x="112254" y="214177"/>
                  <a:pt x="-13159" y="-27123"/>
                  <a:pt x="1129" y="25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A6438953-893F-D71C-799C-3CCE5D755A2B}"/>
              </a:ext>
            </a:extLst>
          </p:cNvPr>
          <p:cNvSpPr/>
          <p:nvPr/>
        </p:nvSpPr>
        <p:spPr>
          <a:xfrm>
            <a:off x="3562970" y="3398752"/>
            <a:ext cx="253609" cy="917545"/>
          </a:xfrm>
          <a:custGeom>
            <a:avLst/>
            <a:gdLst>
              <a:gd name="connsiteX0" fmla="*/ 123205 w 253609"/>
              <a:gd name="connsiteY0" fmla="*/ 14373 h 917545"/>
              <a:gd name="connsiteX1" fmla="*/ 135905 w 253609"/>
              <a:gd name="connsiteY1" fmla="*/ 290598 h 917545"/>
              <a:gd name="connsiteX2" fmla="*/ 145430 w 253609"/>
              <a:gd name="connsiteY2" fmla="*/ 277898 h 917545"/>
              <a:gd name="connsiteX3" fmla="*/ 129555 w 253609"/>
              <a:gd name="connsiteY3" fmla="*/ 471573 h 917545"/>
              <a:gd name="connsiteX4" fmla="*/ 123205 w 253609"/>
              <a:gd name="connsiteY4" fmla="*/ 446173 h 917545"/>
              <a:gd name="connsiteX5" fmla="*/ 2555 w 253609"/>
              <a:gd name="connsiteY5" fmla="*/ 897023 h 917545"/>
              <a:gd name="connsiteX6" fmla="*/ 50180 w 253609"/>
              <a:gd name="connsiteY6" fmla="*/ 808123 h 917545"/>
              <a:gd name="connsiteX7" fmla="*/ 158130 w 253609"/>
              <a:gd name="connsiteY7" fmla="*/ 516023 h 917545"/>
              <a:gd name="connsiteX8" fmla="*/ 154955 w 253609"/>
              <a:gd name="connsiteY8" fmla="*/ 579523 h 917545"/>
              <a:gd name="connsiteX9" fmla="*/ 253380 w 253609"/>
              <a:gd name="connsiteY9" fmla="*/ 341398 h 917545"/>
              <a:gd name="connsiteX10" fmla="*/ 123205 w 253609"/>
              <a:gd name="connsiteY10" fmla="*/ 547773 h 917545"/>
              <a:gd name="connsiteX11" fmla="*/ 123205 w 253609"/>
              <a:gd name="connsiteY11" fmla="*/ 458873 h 917545"/>
              <a:gd name="connsiteX12" fmla="*/ 132730 w 253609"/>
              <a:gd name="connsiteY12" fmla="*/ 293773 h 917545"/>
              <a:gd name="connsiteX13" fmla="*/ 123205 w 253609"/>
              <a:gd name="connsiteY13" fmla="*/ 65173 h 917545"/>
              <a:gd name="connsiteX14" fmla="*/ 123205 w 253609"/>
              <a:gd name="connsiteY14" fmla="*/ 14373 h 91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3609" h="917545">
                <a:moveTo>
                  <a:pt x="123205" y="14373"/>
                </a:moveTo>
                <a:cubicBezTo>
                  <a:pt x="125322" y="51944"/>
                  <a:pt x="132201" y="246677"/>
                  <a:pt x="135905" y="290598"/>
                </a:cubicBezTo>
                <a:cubicBezTo>
                  <a:pt x="139609" y="334519"/>
                  <a:pt x="146488" y="247736"/>
                  <a:pt x="145430" y="277898"/>
                </a:cubicBezTo>
                <a:cubicBezTo>
                  <a:pt x="144372" y="308060"/>
                  <a:pt x="133259" y="443527"/>
                  <a:pt x="129555" y="471573"/>
                </a:cubicBezTo>
                <a:cubicBezTo>
                  <a:pt x="125851" y="499619"/>
                  <a:pt x="144372" y="375265"/>
                  <a:pt x="123205" y="446173"/>
                </a:cubicBezTo>
                <a:cubicBezTo>
                  <a:pt x="102038" y="517081"/>
                  <a:pt x="14726" y="836698"/>
                  <a:pt x="2555" y="897023"/>
                </a:cubicBezTo>
                <a:cubicBezTo>
                  <a:pt x="-9616" y="957348"/>
                  <a:pt x="24251" y="871623"/>
                  <a:pt x="50180" y="808123"/>
                </a:cubicBezTo>
                <a:cubicBezTo>
                  <a:pt x="76109" y="744623"/>
                  <a:pt x="140668" y="554123"/>
                  <a:pt x="158130" y="516023"/>
                </a:cubicBezTo>
                <a:cubicBezTo>
                  <a:pt x="175592" y="477923"/>
                  <a:pt x="139080" y="608627"/>
                  <a:pt x="154955" y="579523"/>
                </a:cubicBezTo>
                <a:cubicBezTo>
                  <a:pt x="170830" y="550419"/>
                  <a:pt x="258672" y="346690"/>
                  <a:pt x="253380" y="341398"/>
                </a:cubicBezTo>
                <a:cubicBezTo>
                  <a:pt x="248088" y="336106"/>
                  <a:pt x="144901" y="528194"/>
                  <a:pt x="123205" y="547773"/>
                </a:cubicBezTo>
                <a:cubicBezTo>
                  <a:pt x="101509" y="567352"/>
                  <a:pt x="121617" y="501206"/>
                  <a:pt x="123205" y="458873"/>
                </a:cubicBezTo>
                <a:cubicBezTo>
                  <a:pt x="124793" y="416540"/>
                  <a:pt x="132730" y="359390"/>
                  <a:pt x="132730" y="293773"/>
                </a:cubicBezTo>
                <a:cubicBezTo>
                  <a:pt x="132730" y="228156"/>
                  <a:pt x="122147" y="110681"/>
                  <a:pt x="123205" y="65173"/>
                </a:cubicBezTo>
                <a:cubicBezTo>
                  <a:pt x="124263" y="19665"/>
                  <a:pt x="121088" y="-23198"/>
                  <a:pt x="123205" y="143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2EC1E188-F12F-D828-8B9B-C8556F6AC9B0}"/>
              </a:ext>
            </a:extLst>
          </p:cNvPr>
          <p:cNvSpPr/>
          <p:nvPr/>
        </p:nvSpPr>
        <p:spPr>
          <a:xfrm>
            <a:off x="3345741" y="2817315"/>
            <a:ext cx="248386" cy="1132787"/>
          </a:xfrm>
          <a:custGeom>
            <a:avLst/>
            <a:gdLst>
              <a:gd name="connsiteX0" fmla="*/ 709 w 248386"/>
              <a:gd name="connsiteY0" fmla="*/ 2085 h 1132787"/>
              <a:gd name="connsiteX1" fmla="*/ 226134 w 248386"/>
              <a:gd name="connsiteY1" fmla="*/ 560885 h 1132787"/>
              <a:gd name="connsiteX2" fmla="*/ 219784 w 248386"/>
              <a:gd name="connsiteY2" fmla="*/ 522785 h 1132787"/>
              <a:gd name="connsiteX3" fmla="*/ 226134 w 248386"/>
              <a:gd name="connsiteY3" fmla="*/ 821235 h 1132787"/>
              <a:gd name="connsiteX4" fmla="*/ 226134 w 248386"/>
              <a:gd name="connsiteY4" fmla="*/ 783135 h 1132787"/>
              <a:gd name="connsiteX5" fmla="*/ 200734 w 248386"/>
              <a:gd name="connsiteY5" fmla="*/ 1119685 h 1132787"/>
              <a:gd name="connsiteX6" fmla="*/ 216609 w 248386"/>
              <a:gd name="connsiteY6" fmla="*/ 1018085 h 1132787"/>
              <a:gd name="connsiteX7" fmla="*/ 248359 w 248386"/>
              <a:gd name="connsiteY7" fmla="*/ 592635 h 1132787"/>
              <a:gd name="connsiteX8" fmla="*/ 219784 w 248386"/>
              <a:gd name="connsiteY8" fmla="*/ 494210 h 1132787"/>
              <a:gd name="connsiteX9" fmla="*/ 115009 w 248386"/>
              <a:gd name="connsiteY9" fmla="*/ 306885 h 1132787"/>
              <a:gd name="connsiteX10" fmla="*/ 153109 w 248386"/>
              <a:gd name="connsiteY10" fmla="*/ 367210 h 1132787"/>
              <a:gd name="connsiteX11" fmla="*/ 709 w 248386"/>
              <a:gd name="connsiteY11" fmla="*/ 2085 h 1132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8386" h="1132787">
                <a:moveTo>
                  <a:pt x="709" y="2085"/>
                </a:moveTo>
                <a:cubicBezTo>
                  <a:pt x="12880" y="34364"/>
                  <a:pt x="189622" y="474102"/>
                  <a:pt x="226134" y="560885"/>
                </a:cubicBezTo>
                <a:cubicBezTo>
                  <a:pt x="262646" y="647668"/>
                  <a:pt x="219784" y="479393"/>
                  <a:pt x="219784" y="522785"/>
                </a:cubicBezTo>
                <a:cubicBezTo>
                  <a:pt x="219784" y="566177"/>
                  <a:pt x="225076" y="777843"/>
                  <a:pt x="226134" y="821235"/>
                </a:cubicBezTo>
                <a:cubicBezTo>
                  <a:pt x="227192" y="864627"/>
                  <a:pt x="230367" y="733393"/>
                  <a:pt x="226134" y="783135"/>
                </a:cubicBezTo>
                <a:cubicBezTo>
                  <a:pt x="221901" y="832877"/>
                  <a:pt x="202321" y="1080527"/>
                  <a:pt x="200734" y="1119685"/>
                </a:cubicBezTo>
                <a:cubicBezTo>
                  <a:pt x="199147" y="1158843"/>
                  <a:pt x="208672" y="1105927"/>
                  <a:pt x="216609" y="1018085"/>
                </a:cubicBezTo>
                <a:cubicBezTo>
                  <a:pt x="224547" y="930243"/>
                  <a:pt x="247830" y="679947"/>
                  <a:pt x="248359" y="592635"/>
                </a:cubicBezTo>
                <a:cubicBezTo>
                  <a:pt x="248888" y="505323"/>
                  <a:pt x="242009" y="541835"/>
                  <a:pt x="219784" y="494210"/>
                </a:cubicBezTo>
                <a:cubicBezTo>
                  <a:pt x="197559" y="446585"/>
                  <a:pt x="126122" y="328052"/>
                  <a:pt x="115009" y="306885"/>
                </a:cubicBezTo>
                <a:cubicBezTo>
                  <a:pt x="103897" y="285718"/>
                  <a:pt x="169513" y="412189"/>
                  <a:pt x="153109" y="367210"/>
                </a:cubicBezTo>
                <a:cubicBezTo>
                  <a:pt x="136705" y="322231"/>
                  <a:pt x="-11462" y="-30194"/>
                  <a:pt x="709" y="20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2541F05E-346A-6E94-7089-9F356975437C}"/>
              </a:ext>
            </a:extLst>
          </p:cNvPr>
          <p:cNvSpPr/>
          <p:nvPr/>
        </p:nvSpPr>
        <p:spPr>
          <a:xfrm>
            <a:off x="3408669" y="3520100"/>
            <a:ext cx="201413" cy="904013"/>
          </a:xfrm>
          <a:custGeom>
            <a:avLst/>
            <a:gdLst>
              <a:gd name="connsiteX0" fmla="*/ 201306 w 201413"/>
              <a:gd name="connsiteY0" fmla="*/ 975 h 904013"/>
              <a:gd name="connsiteX1" fmla="*/ 128281 w 201413"/>
              <a:gd name="connsiteY1" fmla="*/ 591525 h 904013"/>
              <a:gd name="connsiteX2" fmla="*/ 153681 w 201413"/>
              <a:gd name="connsiteY2" fmla="*/ 524850 h 904013"/>
              <a:gd name="connsiteX3" fmla="*/ 7631 w 201413"/>
              <a:gd name="connsiteY3" fmla="*/ 883625 h 904013"/>
              <a:gd name="connsiteX4" fmla="*/ 29856 w 201413"/>
              <a:gd name="connsiteY4" fmla="*/ 816950 h 904013"/>
              <a:gd name="connsiteX5" fmla="*/ 109231 w 201413"/>
              <a:gd name="connsiteY5" fmla="*/ 461350 h 904013"/>
              <a:gd name="connsiteX6" fmla="*/ 201306 w 201413"/>
              <a:gd name="connsiteY6" fmla="*/ 975 h 90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413" h="904013">
                <a:moveTo>
                  <a:pt x="201306" y="975"/>
                </a:moveTo>
                <a:cubicBezTo>
                  <a:pt x="204481" y="22671"/>
                  <a:pt x="136219" y="504212"/>
                  <a:pt x="128281" y="591525"/>
                </a:cubicBezTo>
                <a:cubicBezTo>
                  <a:pt x="120343" y="678838"/>
                  <a:pt x="173789" y="476167"/>
                  <a:pt x="153681" y="524850"/>
                </a:cubicBezTo>
                <a:cubicBezTo>
                  <a:pt x="133573" y="573533"/>
                  <a:pt x="28268" y="834942"/>
                  <a:pt x="7631" y="883625"/>
                </a:cubicBezTo>
                <a:cubicBezTo>
                  <a:pt x="-13007" y="932308"/>
                  <a:pt x="12923" y="887329"/>
                  <a:pt x="29856" y="816950"/>
                </a:cubicBezTo>
                <a:cubicBezTo>
                  <a:pt x="46789" y="746571"/>
                  <a:pt x="79069" y="597346"/>
                  <a:pt x="109231" y="461350"/>
                </a:cubicBezTo>
                <a:cubicBezTo>
                  <a:pt x="139393" y="325354"/>
                  <a:pt x="198131" y="-20721"/>
                  <a:pt x="201306" y="9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FD9ACE9B-80C1-2344-15CB-5F0C7AAABB55}"/>
              </a:ext>
            </a:extLst>
          </p:cNvPr>
          <p:cNvSpPr/>
          <p:nvPr/>
        </p:nvSpPr>
        <p:spPr>
          <a:xfrm>
            <a:off x="2948831" y="3933620"/>
            <a:ext cx="375537" cy="222883"/>
          </a:xfrm>
          <a:custGeom>
            <a:avLst/>
            <a:gdLst>
              <a:gd name="connsiteX0" fmla="*/ 744 w 375537"/>
              <a:gd name="connsiteY0" fmla="*/ 222455 h 222883"/>
              <a:gd name="connsiteX1" fmla="*/ 289669 w 375537"/>
              <a:gd name="connsiteY1" fmla="*/ 57355 h 222883"/>
              <a:gd name="connsiteX2" fmla="*/ 235694 w 375537"/>
              <a:gd name="connsiteY2" fmla="*/ 120855 h 222883"/>
              <a:gd name="connsiteX3" fmla="*/ 375394 w 375537"/>
              <a:gd name="connsiteY3" fmla="*/ 205 h 222883"/>
              <a:gd name="connsiteX4" fmla="*/ 261094 w 375537"/>
              <a:gd name="connsiteY4" fmla="*/ 92280 h 222883"/>
              <a:gd name="connsiteX5" fmla="*/ 207119 w 375537"/>
              <a:gd name="connsiteY5" fmla="*/ 104980 h 222883"/>
              <a:gd name="connsiteX6" fmla="*/ 744 w 375537"/>
              <a:gd name="connsiteY6" fmla="*/ 222455 h 222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5537" h="222883">
                <a:moveTo>
                  <a:pt x="744" y="222455"/>
                </a:moveTo>
                <a:cubicBezTo>
                  <a:pt x="14502" y="214517"/>
                  <a:pt x="250511" y="74288"/>
                  <a:pt x="289669" y="57355"/>
                </a:cubicBezTo>
                <a:cubicBezTo>
                  <a:pt x="328827" y="40422"/>
                  <a:pt x="221407" y="130380"/>
                  <a:pt x="235694" y="120855"/>
                </a:cubicBezTo>
                <a:cubicBezTo>
                  <a:pt x="249981" y="111330"/>
                  <a:pt x="371161" y="4967"/>
                  <a:pt x="375394" y="205"/>
                </a:cubicBezTo>
                <a:cubicBezTo>
                  <a:pt x="379627" y="-4557"/>
                  <a:pt x="289140" y="74817"/>
                  <a:pt x="261094" y="92280"/>
                </a:cubicBezTo>
                <a:cubicBezTo>
                  <a:pt x="233048" y="109742"/>
                  <a:pt x="246277" y="84343"/>
                  <a:pt x="207119" y="104980"/>
                </a:cubicBezTo>
                <a:cubicBezTo>
                  <a:pt x="167961" y="125617"/>
                  <a:pt x="-13014" y="230393"/>
                  <a:pt x="744" y="2224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49B1F672-4E73-1A24-5DE8-95520DF12BF9}"/>
              </a:ext>
            </a:extLst>
          </p:cNvPr>
          <p:cNvSpPr/>
          <p:nvPr/>
        </p:nvSpPr>
        <p:spPr>
          <a:xfrm>
            <a:off x="2965439" y="4070316"/>
            <a:ext cx="325793" cy="152436"/>
          </a:xfrm>
          <a:custGeom>
            <a:avLst/>
            <a:gdLst>
              <a:gd name="connsiteX0" fmla="*/ 11 w 325793"/>
              <a:gd name="connsiteY0" fmla="*/ 88934 h 152436"/>
              <a:gd name="connsiteX1" fmla="*/ 203211 w 325793"/>
              <a:gd name="connsiteY1" fmla="*/ 12734 h 152436"/>
              <a:gd name="connsiteX2" fmla="*/ 206386 w 325793"/>
              <a:gd name="connsiteY2" fmla="*/ 54009 h 152436"/>
              <a:gd name="connsiteX3" fmla="*/ 323861 w 325793"/>
              <a:gd name="connsiteY3" fmla="*/ 34 h 152436"/>
              <a:gd name="connsiteX4" fmla="*/ 266711 w 325793"/>
              <a:gd name="connsiteY4" fmla="*/ 47659 h 152436"/>
              <a:gd name="connsiteX5" fmla="*/ 104786 w 325793"/>
              <a:gd name="connsiteY5" fmla="*/ 152434 h 152436"/>
              <a:gd name="connsiteX6" fmla="*/ 212736 w 325793"/>
              <a:gd name="connsiteY6" fmla="*/ 50834 h 152436"/>
              <a:gd name="connsiteX7" fmla="*/ 212736 w 325793"/>
              <a:gd name="connsiteY7" fmla="*/ 22259 h 152436"/>
              <a:gd name="connsiteX8" fmla="*/ 11 w 325793"/>
              <a:gd name="connsiteY8" fmla="*/ 88934 h 152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5793" h="152436">
                <a:moveTo>
                  <a:pt x="11" y="88934"/>
                </a:moveTo>
                <a:cubicBezTo>
                  <a:pt x="-1576" y="87347"/>
                  <a:pt x="168815" y="18555"/>
                  <a:pt x="203211" y="12734"/>
                </a:cubicBezTo>
                <a:cubicBezTo>
                  <a:pt x="237607" y="6913"/>
                  <a:pt x="186278" y="56126"/>
                  <a:pt x="206386" y="54009"/>
                </a:cubicBezTo>
                <a:cubicBezTo>
                  <a:pt x="226494" y="51892"/>
                  <a:pt x="313807" y="1092"/>
                  <a:pt x="323861" y="34"/>
                </a:cubicBezTo>
                <a:cubicBezTo>
                  <a:pt x="333915" y="-1024"/>
                  <a:pt x="303223" y="22259"/>
                  <a:pt x="266711" y="47659"/>
                </a:cubicBezTo>
                <a:cubicBezTo>
                  <a:pt x="230199" y="73059"/>
                  <a:pt x="113782" y="151905"/>
                  <a:pt x="104786" y="152434"/>
                </a:cubicBezTo>
                <a:cubicBezTo>
                  <a:pt x="95790" y="152963"/>
                  <a:pt x="194744" y="72530"/>
                  <a:pt x="212736" y="50834"/>
                </a:cubicBezTo>
                <a:cubicBezTo>
                  <a:pt x="230728" y="29138"/>
                  <a:pt x="240782" y="15909"/>
                  <a:pt x="212736" y="22259"/>
                </a:cubicBezTo>
                <a:cubicBezTo>
                  <a:pt x="184690" y="28609"/>
                  <a:pt x="1598" y="90521"/>
                  <a:pt x="11" y="889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934ECB4F-F8B0-1997-83C9-CB5B5D23787D}"/>
              </a:ext>
            </a:extLst>
          </p:cNvPr>
          <p:cNvSpPr/>
          <p:nvPr/>
        </p:nvSpPr>
        <p:spPr>
          <a:xfrm>
            <a:off x="3431773" y="3711413"/>
            <a:ext cx="95666" cy="416806"/>
          </a:xfrm>
          <a:custGeom>
            <a:avLst/>
            <a:gdLst>
              <a:gd name="connsiteX0" fmla="*/ 95652 w 95666"/>
              <a:gd name="connsiteY0" fmla="*/ 162 h 416806"/>
              <a:gd name="connsiteX1" fmla="*/ 25802 w 95666"/>
              <a:gd name="connsiteY1" fmla="*/ 200187 h 416806"/>
              <a:gd name="connsiteX2" fmla="*/ 13102 w 95666"/>
              <a:gd name="connsiteY2" fmla="*/ 320837 h 416806"/>
              <a:gd name="connsiteX3" fmla="*/ 402 w 95666"/>
              <a:gd name="connsiteY3" fmla="*/ 219237 h 416806"/>
              <a:gd name="connsiteX4" fmla="*/ 28977 w 95666"/>
              <a:gd name="connsiteY4" fmla="*/ 412912 h 416806"/>
              <a:gd name="connsiteX5" fmla="*/ 28977 w 95666"/>
              <a:gd name="connsiteY5" fmla="*/ 336712 h 416806"/>
              <a:gd name="connsiteX6" fmla="*/ 57552 w 95666"/>
              <a:gd name="connsiteY6" fmla="*/ 190662 h 416806"/>
              <a:gd name="connsiteX7" fmla="*/ 32152 w 95666"/>
              <a:gd name="connsiteY7" fmla="*/ 235112 h 416806"/>
              <a:gd name="connsiteX8" fmla="*/ 95652 w 95666"/>
              <a:gd name="connsiteY8" fmla="*/ 162 h 416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666" h="416806">
                <a:moveTo>
                  <a:pt x="95652" y="162"/>
                </a:moveTo>
                <a:cubicBezTo>
                  <a:pt x="94594" y="-5659"/>
                  <a:pt x="39560" y="146741"/>
                  <a:pt x="25802" y="200187"/>
                </a:cubicBezTo>
                <a:cubicBezTo>
                  <a:pt x="12044" y="253633"/>
                  <a:pt x="17335" y="317662"/>
                  <a:pt x="13102" y="320837"/>
                </a:cubicBezTo>
                <a:cubicBezTo>
                  <a:pt x="8869" y="324012"/>
                  <a:pt x="-2244" y="203891"/>
                  <a:pt x="402" y="219237"/>
                </a:cubicBezTo>
                <a:cubicBezTo>
                  <a:pt x="3048" y="234583"/>
                  <a:pt x="24215" y="393333"/>
                  <a:pt x="28977" y="412912"/>
                </a:cubicBezTo>
                <a:cubicBezTo>
                  <a:pt x="33739" y="432491"/>
                  <a:pt x="24215" y="373754"/>
                  <a:pt x="28977" y="336712"/>
                </a:cubicBezTo>
                <a:cubicBezTo>
                  <a:pt x="33739" y="299670"/>
                  <a:pt x="57023" y="207595"/>
                  <a:pt x="57552" y="190662"/>
                </a:cubicBezTo>
                <a:cubicBezTo>
                  <a:pt x="58081" y="173729"/>
                  <a:pt x="25273" y="261041"/>
                  <a:pt x="32152" y="235112"/>
                </a:cubicBezTo>
                <a:cubicBezTo>
                  <a:pt x="39031" y="209183"/>
                  <a:pt x="96710" y="5983"/>
                  <a:pt x="95652" y="1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7259902A-B871-CD4F-9101-C459E90654C7}"/>
              </a:ext>
            </a:extLst>
          </p:cNvPr>
          <p:cNvSpPr/>
          <p:nvPr/>
        </p:nvSpPr>
        <p:spPr>
          <a:xfrm>
            <a:off x="2424838" y="2819396"/>
            <a:ext cx="80266" cy="177766"/>
          </a:xfrm>
          <a:custGeom>
            <a:avLst/>
            <a:gdLst>
              <a:gd name="connsiteX0" fmla="*/ 80237 w 80266"/>
              <a:gd name="connsiteY0" fmla="*/ 4 h 177766"/>
              <a:gd name="connsiteX1" fmla="*/ 10387 w 80266"/>
              <a:gd name="connsiteY1" fmla="*/ 76204 h 177766"/>
              <a:gd name="connsiteX2" fmla="*/ 23087 w 80266"/>
              <a:gd name="connsiteY2" fmla="*/ 174629 h 177766"/>
              <a:gd name="connsiteX3" fmla="*/ 19912 w 80266"/>
              <a:gd name="connsiteY3" fmla="*/ 146054 h 177766"/>
              <a:gd name="connsiteX4" fmla="*/ 862 w 80266"/>
              <a:gd name="connsiteY4" fmla="*/ 73029 h 177766"/>
              <a:gd name="connsiteX5" fmla="*/ 80237 w 80266"/>
              <a:gd name="connsiteY5" fmla="*/ 4 h 177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266" h="177766">
                <a:moveTo>
                  <a:pt x="80237" y="4"/>
                </a:moveTo>
                <a:cubicBezTo>
                  <a:pt x="81824" y="533"/>
                  <a:pt x="19912" y="47100"/>
                  <a:pt x="10387" y="76204"/>
                </a:cubicBezTo>
                <a:cubicBezTo>
                  <a:pt x="862" y="105308"/>
                  <a:pt x="21500" y="162987"/>
                  <a:pt x="23087" y="174629"/>
                </a:cubicBezTo>
                <a:cubicBezTo>
                  <a:pt x="24674" y="186271"/>
                  <a:pt x="23616" y="162987"/>
                  <a:pt x="19912" y="146054"/>
                </a:cubicBezTo>
                <a:cubicBezTo>
                  <a:pt x="16208" y="129121"/>
                  <a:pt x="-4430" y="94725"/>
                  <a:pt x="862" y="73029"/>
                </a:cubicBezTo>
                <a:cubicBezTo>
                  <a:pt x="6154" y="51333"/>
                  <a:pt x="78650" y="-525"/>
                  <a:pt x="80237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5DE8050B-CE0B-0A2A-F601-768FB4DC8DCF}"/>
              </a:ext>
            </a:extLst>
          </p:cNvPr>
          <p:cNvSpPr/>
          <p:nvPr/>
        </p:nvSpPr>
        <p:spPr>
          <a:xfrm>
            <a:off x="3570951" y="2927347"/>
            <a:ext cx="78385" cy="180876"/>
          </a:xfrm>
          <a:custGeom>
            <a:avLst/>
            <a:gdLst>
              <a:gd name="connsiteX0" fmla="*/ 16799 w 78385"/>
              <a:gd name="connsiteY0" fmla="*/ 3 h 180876"/>
              <a:gd name="connsiteX1" fmla="*/ 13624 w 78385"/>
              <a:gd name="connsiteY1" fmla="*/ 92078 h 180876"/>
              <a:gd name="connsiteX2" fmla="*/ 77124 w 78385"/>
              <a:gd name="connsiteY2" fmla="*/ 177803 h 180876"/>
              <a:gd name="connsiteX3" fmla="*/ 51724 w 78385"/>
              <a:gd name="connsiteY3" fmla="*/ 155578 h 180876"/>
              <a:gd name="connsiteX4" fmla="*/ 924 w 78385"/>
              <a:gd name="connsiteY4" fmla="*/ 95253 h 180876"/>
              <a:gd name="connsiteX5" fmla="*/ 16799 w 78385"/>
              <a:gd name="connsiteY5" fmla="*/ 3 h 18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385" h="180876">
                <a:moveTo>
                  <a:pt x="16799" y="3"/>
                </a:moveTo>
                <a:cubicBezTo>
                  <a:pt x="18916" y="-526"/>
                  <a:pt x="3570" y="62445"/>
                  <a:pt x="13624" y="92078"/>
                </a:cubicBezTo>
                <a:cubicBezTo>
                  <a:pt x="23678" y="121711"/>
                  <a:pt x="70774" y="167220"/>
                  <a:pt x="77124" y="177803"/>
                </a:cubicBezTo>
                <a:cubicBezTo>
                  <a:pt x="83474" y="188386"/>
                  <a:pt x="64424" y="169336"/>
                  <a:pt x="51724" y="155578"/>
                </a:cubicBezTo>
                <a:cubicBezTo>
                  <a:pt x="39024" y="141820"/>
                  <a:pt x="6216" y="120124"/>
                  <a:pt x="924" y="95253"/>
                </a:cubicBezTo>
                <a:cubicBezTo>
                  <a:pt x="-4368" y="70382"/>
                  <a:pt x="14682" y="532"/>
                  <a:pt x="1679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8BE93B0E-A62C-4EBC-77DF-5341280F5ADE}"/>
              </a:ext>
            </a:extLst>
          </p:cNvPr>
          <p:cNvSpPr/>
          <p:nvPr/>
        </p:nvSpPr>
        <p:spPr>
          <a:xfrm>
            <a:off x="3803477" y="3139978"/>
            <a:ext cx="69436" cy="140601"/>
          </a:xfrm>
          <a:custGeom>
            <a:avLst/>
            <a:gdLst>
              <a:gd name="connsiteX0" fmla="*/ 173 w 69436"/>
              <a:gd name="connsiteY0" fmla="*/ 97 h 140601"/>
              <a:gd name="connsiteX1" fmla="*/ 47798 w 69436"/>
              <a:gd name="connsiteY1" fmla="*/ 54072 h 140601"/>
              <a:gd name="connsiteX2" fmla="*/ 57323 w 69436"/>
              <a:gd name="connsiteY2" fmla="*/ 139797 h 140601"/>
              <a:gd name="connsiteX3" fmla="*/ 60498 w 69436"/>
              <a:gd name="connsiteY3" fmla="*/ 95347 h 140601"/>
              <a:gd name="connsiteX4" fmla="*/ 66848 w 69436"/>
              <a:gd name="connsiteY4" fmla="*/ 66772 h 140601"/>
              <a:gd name="connsiteX5" fmla="*/ 173 w 69436"/>
              <a:gd name="connsiteY5" fmla="*/ 97 h 140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436" h="140601">
                <a:moveTo>
                  <a:pt x="173" y="97"/>
                </a:moveTo>
                <a:cubicBezTo>
                  <a:pt x="-3002" y="-2020"/>
                  <a:pt x="38273" y="30789"/>
                  <a:pt x="47798" y="54072"/>
                </a:cubicBezTo>
                <a:cubicBezTo>
                  <a:pt x="57323" y="77355"/>
                  <a:pt x="55206" y="132918"/>
                  <a:pt x="57323" y="139797"/>
                </a:cubicBezTo>
                <a:cubicBezTo>
                  <a:pt x="59440" y="146676"/>
                  <a:pt x="58911" y="107518"/>
                  <a:pt x="60498" y="95347"/>
                </a:cubicBezTo>
                <a:cubicBezTo>
                  <a:pt x="62085" y="83176"/>
                  <a:pt x="74785" y="80001"/>
                  <a:pt x="66848" y="66772"/>
                </a:cubicBezTo>
                <a:cubicBezTo>
                  <a:pt x="58911" y="53543"/>
                  <a:pt x="3348" y="2214"/>
                  <a:pt x="173" y="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585D2BBF-6AA6-6C36-C086-1CA1FAB869DA}"/>
              </a:ext>
            </a:extLst>
          </p:cNvPr>
          <p:cNvSpPr/>
          <p:nvPr/>
        </p:nvSpPr>
        <p:spPr>
          <a:xfrm>
            <a:off x="3016120" y="2227732"/>
            <a:ext cx="47559" cy="217276"/>
          </a:xfrm>
          <a:custGeom>
            <a:avLst/>
            <a:gdLst>
              <a:gd name="connsiteX0" fmla="*/ 44580 w 47559"/>
              <a:gd name="connsiteY0" fmla="*/ 1118 h 217276"/>
              <a:gd name="connsiteX1" fmla="*/ 44580 w 47559"/>
              <a:gd name="connsiteY1" fmla="*/ 77318 h 217276"/>
              <a:gd name="connsiteX2" fmla="*/ 22355 w 47559"/>
              <a:gd name="connsiteY2" fmla="*/ 156693 h 217276"/>
              <a:gd name="connsiteX3" fmla="*/ 28705 w 47559"/>
              <a:gd name="connsiteY3" fmla="*/ 112243 h 217276"/>
              <a:gd name="connsiteX4" fmla="*/ 130 w 47559"/>
              <a:gd name="connsiteY4" fmla="*/ 217018 h 217276"/>
              <a:gd name="connsiteX5" fmla="*/ 19180 w 47559"/>
              <a:gd name="connsiteY5" fmla="*/ 137643 h 217276"/>
              <a:gd name="connsiteX6" fmla="*/ 44580 w 47559"/>
              <a:gd name="connsiteY6" fmla="*/ 1118 h 21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559" h="217276">
                <a:moveTo>
                  <a:pt x="44580" y="1118"/>
                </a:moveTo>
                <a:cubicBezTo>
                  <a:pt x="48813" y="-8936"/>
                  <a:pt x="48284" y="51389"/>
                  <a:pt x="44580" y="77318"/>
                </a:cubicBezTo>
                <a:cubicBezTo>
                  <a:pt x="40876" y="103247"/>
                  <a:pt x="25001" y="150872"/>
                  <a:pt x="22355" y="156693"/>
                </a:cubicBezTo>
                <a:cubicBezTo>
                  <a:pt x="19709" y="162514"/>
                  <a:pt x="32409" y="102189"/>
                  <a:pt x="28705" y="112243"/>
                </a:cubicBezTo>
                <a:cubicBezTo>
                  <a:pt x="25001" y="122297"/>
                  <a:pt x="1717" y="212785"/>
                  <a:pt x="130" y="217018"/>
                </a:cubicBezTo>
                <a:cubicBezTo>
                  <a:pt x="-1457" y="221251"/>
                  <a:pt x="11772" y="172568"/>
                  <a:pt x="19180" y="137643"/>
                </a:cubicBezTo>
                <a:cubicBezTo>
                  <a:pt x="26588" y="102718"/>
                  <a:pt x="40347" y="11172"/>
                  <a:pt x="44580" y="1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4359F44E-5BBD-7505-7CA6-9A053B77462D}"/>
              </a:ext>
            </a:extLst>
          </p:cNvPr>
          <p:cNvSpPr/>
          <p:nvPr/>
        </p:nvSpPr>
        <p:spPr>
          <a:xfrm>
            <a:off x="3111197" y="2192694"/>
            <a:ext cx="61003" cy="271106"/>
          </a:xfrm>
          <a:custGeom>
            <a:avLst/>
            <a:gdLst>
              <a:gd name="connsiteX0" fmla="*/ 60628 w 61003"/>
              <a:gd name="connsiteY0" fmla="*/ 1231 h 271106"/>
              <a:gd name="connsiteX1" fmla="*/ 25703 w 61003"/>
              <a:gd name="connsiteY1" fmla="*/ 90131 h 271106"/>
              <a:gd name="connsiteX2" fmla="*/ 22528 w 61003"/>
              <a:gd name="connsiteY2" fmla="*/ 159981 h 271106"/>
              <a:gd name="connsiteX3" fmla="*/ 303 w 61003"/>
              <a:gd name="connsiteY3" fmla="*/ 140931 h 271106"/>
              <a:gd name="connsiteX4" fmla="*/ 22528 w 61003"/>
              <a:gd name="connsiteY4" fmla="*/ 229831 h 271106"/>
              <a:gd name="connsiteX5" fmla="*/ 38403 w 61003"/>
              <a:gd name="connsiteY5" fmla="*/ 271106 h 271106"/>
              <a:gd name="connsiteX6" fmla="*/ 19353 w 61003"/>
              <a:gd name="connsiteY6" fmla="*/ 229831 h 271106"/>
              <a:gd name="connsiteX7" fmla="*/ 303 w 61003"/>
              <a:gd name="connsiteY7" fmla="*/ 159981 h 271106"/>
              <a:gd name="connsiteX8" fmla="*/ 60628 w 61003"/>
              <a:gd name="connsiteY8" fmla="*/ 1231 h 27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03" h="271106">
                <a:moveTo>
                  <a:pt x="60628" y="1231"/>
                </a:moveTo>
                <a:cubicBezTo>
                  <a:pt x="64861" y="-10411"/>
                  <a:pt x="32053" y="63673"/>
                  <a:pt x="25703" y="90131"/>
                </a:cubicBezTo>
                <a:cubicBezTo>
                  <a:pt x="19353" y="116589"/>
                  <a:pt x="26761" y="151514"/>
                  <a:pt x="22528" y="159981"/>
                </a:cubicBezTo>
                <a:cubicBezTo>
                  <a:pt x="18295" y="168448"/>
                  <a:pt x="303" y="129289"/>
                  <a:pt x="303" y="140931"/>
                </a:cubicBezTo>
                <a:cubicBezTo>
                  <a:pt x="303" y="152573"/>
                  <a:pt x="16178" y="208135"/>
                  <a:pt x="22528" y="229831"/>
                </a:cubicBezTo>
                <a:cubicBezTo>
                  <a:pt x="28878" y="251527"/>
                  <a:pt x="38932" y="271106"/>
                  <a:pt x="38403" y="271106"/>
                </a:cubicBezTo>
                <a:cubicBezTo>
                  <a:pt x="37874" y="271106"/>
                  <a:pt x="25703" y="248352"/>
                  <a:pt x="19353" y="229831"/>
                </a:cubicBezTo>
                <a:cubicBezTo>
                  <a:pt x="13003" y="211310"/>
                  <a:pt x="-2343" y="193848"/>
                  <a:pt x="303" y="159981"/>
                </a:cubicBezTo>
                <a:cubicBezTo>
                  <a:pt x="2949" y="126114"/>
                  <a:pt x="56395" y="12873"/>
                  <a:pt x="60628" y="12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69DDAC91-BA10-DF58-77F8-F4230928EA6B}"/>
              </a:ext>
            </a:extLst>
          </p:cNvPr>
          <p:cNvSpPr/>
          <p:nvPr/>
        </p:nvSpPr>
        <p:spPr>
          <a:xfrm>
            <a:off x="2889250" y="2222244"/>
            <a:ext cx="150045" cy="283108"/>
          </a:xfrm>
          <a:custGeom>
            <a:avLst/>
            <a:gdLst>
              <a:gd name="connsiteX0" fmla="*/ 149225 w 150045"/>
              <a:gd name="connsiteY0" fmla="*/ 256 h 283108"/>
              <a:gd name="connsiteX1" fmla="*/ 123825 w 150045"/>
              <a:gd name="connsiteY1" fmla="*/ 124081 h 283108"/>
              <a:gd name="connsiteX2" fmla="*/ 95250 w 150045"/>
              <a:gd name="connsiteY2" fmla="*/ 209806 h 283108"/>
              <a:gd name="connsiteX3" fmla="*/ 127000 w 150045"/>
              <a:gd name="connsiteY3" fmla="*/ 184406 h 283108"/>
              <a:gd name="connsiteX4" fmla="*/ 98425 w 150045"/>
              <a:gd name="connsiteY4" fmla="*/ 235206 h 283108"/>
              <a:gd name="connsiteX5" fmla="*/ 69850 w 150045"/>
              <a:gd name="connsiteY5" fmla="*/ 260606 h 283108"/>
              <a:gd name="connsiteX6" fmla="*/ 12700 w 150045"/>
              <a:gd name="connsiteY6" fmla="*/ 282831 h 283108"/>
              <a:gd name="connsiteX7" fmla="*/ 47625 w 150045"/>
              <a:gd name="connsiteY7" fmla="*/ 244731 h 283108"/>
              <a:gd name="connsiteX8" fmla="*/ 0 w 150045"/>
              <a:gd name="connsiteY8" fmla="*/ 276481 h 283108"/>
              <a:gd name="connsiteX9" fmla="*/ 47625 w 150045"/>
              <a:gd name="connsiteY9" fmla="*/ 251081 h 283108"/>
              <a:gd name="connsiteX10" fmla="*/ 63500 w 150045"/>
              <a:gd name="connsiteY10" fmla="*/ 203456 h 283108"/>
              <a:gd name="connsiteX11" fmla="*/ 66675 w 150045"/>
              <a:gd name="connsiteY11" fmla="*/ 254256 h 283108"/>
              <a:gd name="connsiteX12" fmla="*/ 92075 w 150045"/>
              <a:gd name="connsiteY12" fmla="*/ 206631 h 283108"/>
              <a:gd name="connsiteX13" fmla="*/ 92075 w 150045"/>
              <a:gd name="connsiteY13" fmla="*/ 159006 h 283108"/>
              <a:gd name="connsiteX14" fmla="*/ 149225 w 150045"/>
              <a:gd name="connsiteY14" fmla="*/ 256 h 28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0045" h="283108">
                <a:moveTo>
                  <a:pt x="149225" y="256"/>
                </a:moveTo>
                <a:cubicBezTo>
                  <a:pt x="154517" y="-5565"/>
                  <a:pt x="132821" y="89156"/>
                  <a:pt x="123825" y="124081"/>
                </a:cubicBezTo>
                <a:cubicBezTo>
                  <a:pt x="114829" y="159006"/>
                  <a:pt x="94721" y="199752"/>
                  <a:pt x="95250" y="209806"/>
                </a:cubicBezTo>
                <a:cubicBezTo>
                  <a:pt x="95779" y="219860"/>
                  <a:pt x="126471" y="180173"/>
                  <a:pt x="127000" y="184406"/>
                </a:cubicBezTo>
                <a:cubicBezTo>
                  <a:pt x="127529" y="188639"/>
                  <a:pt x="107950" y="222506"/>
                  <a:pt x="98425" y="235206"/>
                </a:cubicBezTo>
                <a:cubicBezTo>
                  <a:pt x="88900" y="247906"/>
                  <a:pt x="84137" y="252669"/>
                  <a:pt x="69850" y="260606"/>
                </a:cubicBezTo>
                <a:cubicBezTo>
                  <a:pt x="55563" y="268543"/>
                  <a:pt x="16404" y="285477"/>
                  <a:pt x="12700" y="282831"/>
                </a:cubicBezTo>
                <a:cubicBezTo>
                  <a:pt x="8996" y="280185"/>
                  <a:pt x="49742" y="245789"/>
                  <a:pt x="47625" y="244731"/>
                </a:cubicBezTo>
                <a:cubicBezTo>
                  <a:pt x="45508" y="243673"/>
                  <a:pt x="0" y="275423"/>
                  <a:pt x="0" y="276481"/>
                </a:cubicBezTo>
                <a:cubicBezTo>
                  <a:pt x="0" y="277539"/>
                  <a:pt x="37042" y="263252"/>
                  <a:pt x="47625" y="251081"/>
                </a:cubicBezTo>
                <a:cubicBezTo>
                  <a:pt x="58208" y="238910"/>
                  <a:pt x="60325" y="202927"/>
                  <a:pt x="63500" y="203456"/>
                </a:cubicBezTo>
                <a:cubicBezTo>
                  <a:pt x="66675" y="203985"/>
                  <a:pt x="61912" y="253727"/>
                  <a:pt x="66675" y="254256"/>
                </a:cubicBezTo>
                <a:cubicBezTo>
                  <a:pt x="71437" y="254785"/>
                  <a:pt x="87842" y="222506"/>
                  <a:pt x="92075" y="206631"/>
                </a:cubicBezTo>
                <a:cubicBezTo>
                  <a:pt x="96308" y="190756"/>
                  <a:pt x="82550" y="188639"/>
                  <a:pt x="92075" y="159006"/>
                </a:cubicBezTo>
                <a:cubicBezTo>
                  <a:pt x="101600" y="129373"/>
                  <a:pt x="143933" y="6077"/>
                  <a:pt x="149225" y="2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197B622F-9F02-23E8-755D-25CB8CE9A967}"/>
              </a:ext>
            </a:extLst>
          </p:cNvPr>
          <p:cNvSpPr/>
          <p:nvPr/>
        </p:nvSpPr>
        <p:spPr>
          <a:xfrm>
            <a:off x="3136548" y="2228805"/>
            <a:ext cx="136891" cy="273882"/>
          </a:xfrm>
          <a:custGeom>
            <a:avLst/>
            <a:gdLst>
              <a:gd name="connsiteX0" fmla="*/ 60677 w 136891"/>
              <a:gd name="connsiteY0" fmla="*/ 45 h 273882"/>
              <a:gd name="connsiteX1" fmla="*/ 22577 w 136891"/>
              <a:gd name="connsiteY1" fmla="*/ 101645 h 273882"/>
              <a:gd name="connsiteX2" fmla="*/ 32102 w 136891"/>
              <a:gd name="connsiteY2" fmla="*/ 187370 h 273882"/>
              <a:gd name="connsiteX3" fmla="*/ 25752 w 136891"/>
              <a:gd name="connsiteY3" fmla="*/ 158795 h 273882"/>
              <a:gd name="connsiteX4" fmla="*/ 105127 w 136891"/>
              <a:gd name="connsiteY4" fmla="*/ 260395 h 273882"/>
              <a:gd name="connsiteX5" fmla="*/ 136877 w 136891"/>
              <a:gd name="connsiteY5" fmla="*/ 273095 h 273882"/>
              <a:gd name="connsiteX6" fmla="*/ 101952 w 136891"/>
              <a:gd name="connsiteY6" fmla="*/ 263570 h 273882"/>
              <a:gd name="connsiteX7" fmla="*/ 44802 w 136891"/>
              <a:gd name="connsiteY7" fmla="*/ 196895 h 273882"/>
              <a:gd name="connsiteX8" fmla="*/ 3527 w 136891"/>
              <a:gd name="connsiteY8" fmla="*/ 130220 h 273882"/>
              <a:gd name="connsiteX9" fmla="*/ 3527 w 136891"/>
              <a:gd name="connsiteY9" fmla="*/ 95295 h 273882"/>
              <a:gd name="connsiteX10" fmla="*/ 3527 w 136891"/>
              <a:gd name="connsiteY10" fmla="*/ 114345 h 273882"/>
              <a:gd name="connsiteX11" fmla="*/ 60677 w 136891"/>
              <a:gd name="connsiteY11" fmla="*/ 45 h 2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891" h="273882">
                <a:moveTo>
                  <a:pt x="60677" y="45"/>
                </a:moveTo>
                <a:cubicBezTo>
                  <a:pt x="63852" y="-2072"/>
                  <a:pt x="27339" y="70424"/>
                  <a:pt x="22577" y="101645"/>
                </a:cubicBezTo>
                <a:cubicBezTo>
                  <a:pt x="17815" y="132866"/>
                  <a:pt x="31573" y="177845"/>
                  <a:pt x="32102" y="187370"/>
                </a:cubicBezTo>
                <a:cubicBezTo>
                  <a:pt x="32631" y="196895"/>
                  <a:pt x="13581" y="146624"/>
                  <a:pt x="25752" y="158795"/>
                </a:cubicBezTo>
                <a:cubicBezTo>
                  <a:pt x="37923" y="170966"/>
                  <a:pt x="86606" y="241345"/>
                  <a:pt x="105127" y="260395"/>
                </a:cubicBezTo>
                <a:cubicBezTo>
                  <a:pt x="123648" y="279445"/>
                  <a:pt x="137406" y="272566"/>
                  <a:pt x="136877" y="273095"/>
                </a:cubicBezTo>
                <a:cubicBezTo>
                  <a:pt x="136348" y="273624"/>
                  <a:pt x="117298" y="276270"/>
                  <a:pt x="101952" y="263570"/>
                </a:cubicBezTo>
                <a:cubicBezTo>
                  <a:pt x="86606" y="250870"/>
                  <a:pt x="61206" y="219120"/>
                  <a:pt x="44802" y="196895"/>
                </a:cubicBezTo>
                <a:cubicBezTo>
                  <a:pt x="28398" y="174670"/>
                  <a:pt x="10406" y="147153"/>
                  <a:pt x="3527" y="130220"/>
                </a:cubicBezTo>
                <a:cubicBezTo>
                  <a:pt x="-3352" y="113287"/>
                  <a:pt x="3527" y="95295"/>
                  <a:pt x="3527" y="95295"/>
                </a:cubicBezTo>
                <a:cubicBezTo>
                  <a:pt x="3527" y="92649"/>
                  <a:pt x="-4410" y="124928"/>
                  <a:pt x="3527" y="114345"/>
                </a:cubicBezTo>
                <a:cubicBezTo>
                  <a:pt x="11464" y="103762"/>
                  <a:pt x="57502" y="2162"/>
                  <a:pt x="60677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60BBB1E6-D5CD-E631-BEAA-9EEE6BA234D4}"/>
              </a:ext>
            </a:extLst>
          </p:cNvPr>
          <p:cNvSpPr/>
          <p:nvPr/>
        </p:nvSpPr>
        <p:spPr>
          <a:xfrm>
            <a:off x="3139694" y="2454271"/>
            <a:ext cx="175066" cy="219079"/>
          </a:xfrm>
          <a:custGeom>
            <a:avLst/>
            <a:gdLst>
              <a:gd name="connsiteX0" fmla="*/ 28956 w 175066"/>
              <a:gd name="connsiteY0" fmla="*/ 4 h 219079"/>
              <a:gd name="connsiteX1" fmla="*/ 41656 w 175066"/>
              <a:gd name="connsiteY1" fmla="*/ 69854 h 219079"/>
              <a:gd name="connsiteX2" fmla="*/ 381 w 175066"/>
              <a:gd name="connsiteY2" fmla="*/ 161929 h 219079"/>
              <a:gd name="connsiteX3" fmla="*/ 70231 w 175066"/>
              <a:gd name="connsiteY3" fmla="*/ 187329 h 219079"/>
              <a:gd name="connsiteX4" fmla="*/ 32131 w 175066"/>
              <a:gd name="connsiteY4" fmla="*/ 190504 h 219079"/>
              <a:gd name="connsiteX5" fmla="*/ 114681 w 175066"/>
              <a:gd name="connsiteY5" fmla="*/ 203204 h 219079"/>
              <a:gd name="connsiteX6" fmla="*/ 175006 w 175066"/>
              <a:gd name="connsiteY6" fmla="*/ 219079 h 219079"/>
              <a:gd name="connsiteX7" fmla="*/ 124206 w 175066"/>
              <a:gd name="connsiteY7" fmla="*/ 203204 h 219079"/>
              <a:gd name="connsiteX8" fmla="*/ 41656 w 175066"/>
              <a:gd name="connsiteY8" fmla="*/ 161929 h 219079"/>
              <a:gd name="connsiteX9" fmla="*/ 48006 w 175066"/>
              <a:gd name="connsiteY9" fmla="*/ 104779 h 219079"/>
              <a:gd name="connsiteX10" fmla="*/ 60706 w 175066"/>
              <a:gd name="connsiteY10" fmla="*/ 104779 h 219079"/>
              <a:gd name="connsiteX11" fmla="*/ 22606 w 175066"/>
              <a:gd name="connsiteY11" fmla="*/ 57154 h 219079"/>
              <a:gd name="connsiteX12" fmla="*/ 95631 w 175066"/>
              <a:gd name="connsiteY12" fmla="*/ 101604 h 219079"/>
              <a:gd name="connsiteX13" fmla="*/ 63881 w 175066"/>
              <a:gd name="connsiteY13" fmla="*/ 73029 h 219079"/>
              <a:gd name="connsiteX14" fmla="*/ 28956 w 175066"/>
              <a:gd name="connsiteY14" fmla="*/ 4 h 219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5066" h="219079">
                <a:moveTo>
                  <a:pt x="28956" y="4"/>
                </a:moveTo>
                <a:cubicBezTo>
                  <a:pt x="25252" y="-525"/>
                  <a:pt x="46418" y="42867"/>
                  <a:pt x="41656" y="69854"/>
                </a:cubicBezTo>
                <a:cubicBezTo>
                  <a:pt x="36894" y="96841"/>
                  <a:pt x="-4381" y="142350"/>
                  <a:pt x="381" y="161929"/>
                </a:cubicBezTo>
                <a:cubicBezTo>
                  <a:pt x="5143" y="181508"/>
                  <a:pt x="64939" y="182567"/>
                  <a:pt x="70231" y="187329"/>
                </a:cubicBezTo>
                <a:cubicBezTo>
                  <a:pt x="75523" y="192092"/>
                  <a:pt x="24723" y="187858"/>
                  <a:pt x="32131" y="190504"/>
                </a:cubicBezTo>
                <a:cubicBezTo>
                  <a:pt x="39539" y="193150"/>
                  <a:pt x="90869" y="198442"/>
                  <a:pt x="114681" y="203204"/>
                </a:cubicBezTo>
                <a:cubicBezTo>
                  <a:pt x="138493" y="207966"/>
                  <a:pt x="173419" y="219079"/>
                  <a:pt x="175006" y="219079"/>
                </a:cubicBezTo>
                <a:cubicBezTo>
                  <a:pt x="176593" y="219079"/>
                  <a:pt x="146431" y="212729"/>
                  <a:pt x="124206" y="203204"/>
                </a:cubicBezTo>
                <a:cubicBezTo>
                  <a:pt x="101981" y="193679"/>
                  <a:pt x="54356" y="178333"/>
                  <a:pt x="41656" y="161929"/>
                </a:cubicBezTo>
                <a:cubicBezTo>
                  <a:pt x="28956" y="145525"/>
                  <a:pt x="48006" y="104779"/>
                  <a:pt x="48006" y="104779"/>
                </a:cubicBezTo>
                <a:cubicBezTo>
                  <a:pt x="51181" y="95254"/>
                  <a:pt x="64939" y="112716"/>
                  <a:pt x="60706" y="104779"/>
                </a:cubicBezTo>
                <a:cubicBezTo>
                  <a:pt x="56473" y="96842"/>
                  <a:pt x="16785" y="57683"/>
                  <a:pt x="22606" y="57154"/>
                </a:cubicBezTo>
                <a:cubicBezTo>
                  <a:pt x="28427" y="56625"/>
                  <a:pt x="88752" y="98958"/>
                  <a:pt x="95631" y="101604"/>
                </a:cubicBezTo>
                <a:cubicBezTo>
                  <a:pt x="102510" y="104250"/>
                  <a:pt x="74994" y="85200"/>
                  <a:pt x="63881" y="73029"/>
                </a:cubicBezTo>
                <a:cubicBezTo>
                  <a:pt x="52768" y="60858"/>
                  <a:pt x="32660" y="533"/>
                  <a:pt x="28956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0084AC90-A215-D1FD-E42B-5B97DA3E6637}"/>
              </a:ext>
            </a:extLst>
          </p:cNvPr>
          <p:cNvSpPr/>
          <p:nvPr/>
        </p:nvSpPr>
        <p:spPr>
          <a:xfrm>
            <a:off x="2635114" y="2628484"/>
            <a:ext cx="254170" cy="141213"/>
          </a:xfrm>
          <a:custGeom>
            <a:avLst/>
            <a:gdLst>
              <a:gd name="connsiteX0" fmla="*/ 254136 w 254170"/>
              <a:gd name="connsiteY0" fmla="*/ 416 h 141213"/>
              <a:gd name="connsiteX1" fmla="*/ 3311 w 254170"/>
              <a:gd name="connsiteY1" fmla="*/ 140116 h 141213"/>
              <a:gd name="connsiteX2" fmla="*/ 104911 w 254170"/>
              <a:gd name="connsiteY2" fmla="*/ 67091 h 141213"/>
              <a:gd name="connsiteX3" fmla="*/ 22361 w 254170"/>
              <a:gd name="connsiteY3" fmla="*/ 95666 h 141213"/>
              <a:gd name="connsiteX4" fmla="*/ 254136 w 254170"/>
              <a:gd name="connsiteY4" fmla="*/ 416 h 141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170" h="141213">
                <a:moveTo>
                  <a:pt x="254136" y="416"/>
                </a:moveTo>
                <a:cubicBezTo>
                  <a:pt x="250961" y="7824"/>
                  <a:pt x="28182" y="129004"/>
                  <a:pt x="3311" y="140116"/>
                </a:cubicBezTo>
                <a:cubicBezTo>
                  <a:pt x="-21560" y="151228"/>
                  <a:pt x="101736" y="74499"/>
                  <a:pt x="104911" y="67091"/>
                </a:cubicBezTo>
                <a:cubicBezTo>
                  <a:pt x="108086" y="59683"/>
                  <a:pt x="1723" y="104662"/>
                  <a:pt x="22361" y="95666"/>
                </a:cubicBezTo>
                <a:cubicBezTo>
                  <a:pt x="42998" y="86670"/>
                  <a:pt x="257311" y="-6992"/>
                  <a:pt x="254136" y="4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28E7C6EB-8185-B96C-317C-A8FBF40166A9}"/>
              </a:ext>
            </a:extLst>
          </p:cNvPr>
          <p:cNvSpPr/>
          <p:nvPr/>
        </p:nvSpPr>
        <p:spPr>
          <a:xfrm>
            <a:off x="2425645" y="2561976"/>
            <a:ext cx="142947" cy="152649"/>
          </a:xfrm>
          <a:custGeom>
            <a:avLst/>
            <a:gdLst>
              <a:gd name="connsiteX0" fmla="*/ 142930 w 142947"/>
              <a:gd name="connsiteY0" fmla="*/ 249 h 152649"/>
              <a:gd name="connsiteX1" fmla="*/ 73080 w 142947"/>
              <a:gd name="connsiteY1" fmla="*/ 89149 h 152649"/>
              <a:gd name="connsiteX2" fmla="*/ 55 w 142947"/>
              <a:gd name="connsiteY2" fmla="*/ 152649 h 152649"/>
              <a:gd name="connsiteX3" fmla="*/ 60380 w 142947"/>
              <a:gd name="connsiteY3" fmla="*/ 89149 h 152649"/>
              <a:gd name="connsiteX4" fmla="*/ 22280 w 142947"/>
              <a:gd name="connsiteY4" fmla="*/ 120899 h 152649"/>
              <a:gd name="connsiteX5" fmla="*/ 66730 w 142947"/>
              <a:gd name="connsiteY5" fmla="*/ 63749 h 152649"/>
              <a:gd name="connsiteX6" fmla="*/ 142930 w 142947"/>
              <a:gd name="connsiteY6" fmla="*/ 249 h 152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947" h="152649">
                <a:moveTo>
                  <a:pt x="142930" y="249"/>
                </a:moveTo>
                <a:cubicBezTo>
                  <a:pt x="143988" y="4482"/>
                  <a:pt x="96892" y="63749"/>
                  <a:pt x="73080" y="89149"/>
                </a:cubicBezTo>
                <a:cubicBezTo>
                  <a:pt x="49267" y="114549"/>
                  <a:pt x="2172" y="152649"/>
                  <a:pt x="55" y="152649"/>
                </a:cubicBezTo>
                <a:cubicBezTo>
                  <a:pt x="-2062" y="152649"/>
                  <a:pt x="56676" y="94441"/>
                  <a:pt x="60380" y="89149"/>
                </a:cubicBezTo>
                <a:cubicBezTo>
                  <a:pt x="64084" y="83857"/>
                  <a:pt x="21222" y="125132"/>
                  <a:pt x="22280" y="120899"/>
                </a:cubicBezTo>
                <a:cubicBezTo>
                  <a:pt x="23338" y="116666"/>
                  <a:pt x="48738" y="80682"/>
                  <a:pt x="66730" y="63749"/>
                </a:cubicBezTo>
                <a:cubicBezTo>
                  <a:pt x="84722" y="46816"/>
                  <a:pt x="141872" y="-3984"/>
                  <a:pt x="142930" y="2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5F4E0879-907D-C0ED-433E-D4BCE362722E}"/>
              </a:ext>
            </a:extLst>
          </p:cNvPr>
          <p:cNvSpPr/>
          <p:nvPr/>
        </p:nvSpPr>
        <p:spPr>
          <a:xfrm>
            <a:off x="2485726" y="2679677"/>
            <a:ext cx="230496" cy="80030"/>
          </a:xfrm>
          <a:custGeom>
            <a:avLst/>
            <a:gdLst>
              <a:gd name="connsiteX0" fmla="*/ 299 w 230496"/>
              <a:gd name="connsiteY0" fmla="*/ 53998 h 80030"/>
              <a:gd name="connsiteX1" fmla="*/ 225724 w 230496"/>
              <a:gd name="connsiteY1" fmla="*/ 23 h 80030"/>
              <a:gd name="connsiteX2" fmla="*/ 149524 w 230496"/>
              <a:gd name="connsiteY2" fmla="*/ 47648 h 80030"/>
              <a:gd name="connsiteX3" fmla="*/ 95549 w 230496"/>
              <a:gd name="connsiteY3" fmla="*/ 79398 h 80030"/>
              <a:gd name="connsiteX4" fmla="*/ 174924 w 230496"/>
              <a:gd name="connsiteY4" fmla="*/ 19073 h 80030"/>
              <a:gd name="connsiteX5" fmla="*/ 299 w 230496"/>
              <a:gd name="connsiteY5" fmla="*/ 53998 h 8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496" h="80030">
                <a:moveTo>
                  <a:pt x="299" y="53998"/>
                </a:moveTo>
                <a:cubicBezTo>
                  <a:pt x="8766" y="50823"/>
                  <a:pt x="200853" y="1081"/>
                  <a:pt x="225724" y="23"/>
                </a:cubicBezTo>
                <a:cubicBezTo>
                  <a:pt x="250595" y="-1035"/>
                  <a:pt x="171220" y="34419"/>
                  <a:pt x="149524" y="47648"/>
                </a:cubicBezTo>
                <a:cubicBezTo>
                  <a:pt x="127828" y="60877"/>
                  <a:pt x="91316" y="84160"/>
                  <a:pt x="95549" y="79398"/>
                </a:cubicBezTo>
                <a:cubicBezTo>
                  <a:pt x="99782" y="74636"/>
                  <a:pt x="184449" y="22777"/>
                  <a:pt x="174924" y="19073"/>
                </a:cubicBezTo>
                <a:cubicBezTo>
                  <a:pt x="165399" y="15369"/>
                  <a:pt x="-8168" y="57173"/>
                  <a:pt x="299" y="539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EA2E2049-99BB-F816-C6AF-8D1A677B8300}"/>
              </a:ext>
            </a:extLst>
          </p:cNvPr>
          <p:cNvSpPr/>
          <p:nvPr/>
        </p:nvSpPr>
        <p:spPr>
          <a:xfrm>
            <a:off x="3203519" y="2644151"/>
            <a:ext cx="108075" cy="165920"/>
          </a:xfrm>
          <a:custGeom>
            <a:avLst/>
            <a:gdLst>
              <a:gd name="connsiteX0" fmla="*/ 56 w 108075"/>
              <a:gd name="connsiteY0" fmla="*/ 29199 h 165920"/>
              <a:gd name="connsiteX1" fmla="*/ 57206 w 108075"/>
              <a:gd name="connsiteY1" fmla="*/ 86349 h 165920"/>
              <a:gd name="connsiteX2" fmla="*/ 9581 w 108075"/>
              <a:gd name="connsiteY2" fmla="*/ 165724 h 165920"/>
              <a:gd name="connsiteX3" fmla="*/ 60381 w 108075"/>
              <a:gd name="connsiteY3" fmla="*/ 105399 h 165920"/>
              <a:gd name="connsiteX4" fmla="*/ 108006 w 108075"/>
              <a:gd name="connsiteY4" fmla="*/ 624 h 165920"/>
              <a:gd name="connsiteX5" fmla="*/ 69906 w 108075"/>
              <a:gd name="connsiteY5" fmla="*/ 60949 h 165920"/>
              <a:gd name="connsiteX6" fmla="*/ 56 w 108075"/>
              <a:gd name="connsiteY6" fmla="*/ 29199 h 16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075" h="165920">
                <a:moveTo>
                  <a:pt x="56" y="29199"/>
                </a:moveTo>
                <a:cubicBezTo>
                  <a:pt x="-2061" y="33432"/>
                  <a:pt x="55619" y="63595"/>
                  <a:pt x="57206" y="86349"/>
                </a:cubicBezTo>
                <a:cubicBezTo>
                  <a:pt x="58793" y="109103"/>
                  <a:pt x="9052" y="162549"/>
                  <a:pt x="9581" y="165724"/>
                </a:cubicBezTo>
                <a:cubicBezTo>
                  <a:pt x="10110" y="168899"/>
                  <a:pt x="43977" y="132916"/>
                  <a:pt x="60381" y="105399"/>
                </a:cubicBezTo>
                <a:cubicBezTo>
                  <a:pt x="76785" y="77882"/>
                  <a:pt x="106419" y="8032"/>
                  <a:pt x="108006" y="624"/>
                </a:cubicBezTo>
                <a:cubicBezTo>
                  <a:pt x="109593" y="-6784"/>
                  <a:pt x="83664" y="54070"/>
                  <a:pt x="69906" y="60949"/>
                </a:cubicBezTo>
                <a:cubicBezTo>
                  <a:pt x="56148" y="67828"/>
                  <a:pt x="2173" y="24966"/>
                  <a:pt x="56" y="291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DD133D9A-AE42-A352-487D-45860380E941}"/>
              </a:ext>
            </a:extLst>
          </p:cNvPr>
          <p:cNvSpPr/>
          <p:nvPr/>
        </p:nvSpPr>
        <p:spPr>
          <a:xfrm>
            <a:off x="2580739" y="2853913"/>
            <a:ext cx="146734" cy="272320"/>
          </a:xfrm>
          <a:custGeom>
            <a:avLst/>
            <a:gdLst>
              <a:gd name="connsiteX0" fmla="*/ 146586 w 146734"/>
              <a:gd name="connsiteY0" fmla="*/ 3587 h 272320"/>
              <a:gd name="connsiteX1" fmla="*/ 29111 w 146734"/>
              <a:gd name="connsiteY1" fmla="*/ 267112 h 272320"/>
              <a:gd name="connsiteX2" fmla="*/ 35461 w 146734"/>
              <a:gd name="connsiteY2" fmla="*/ 184562 h 272320"/>
              <a:gd name="connsiteX3" fmla="*/ 536 w 146734"/>
              <a:gd name="connsiteY3" fmla="*/ 254412 h 272320"/>
              <a:gd name="connsiteX4" fmla="*/ 67211 w 146734"/>
              <a:gd name="connsiteY4" fmla="*/ 92487 h 272320"/>
              <a:gd name="connsiteX5" fmla="*/ 54511 w 146734"/>
              <a:gd name="connsiteY5" fmla="*/ 111537 h 272320"/>
              <a:gd name="connsiteX6" fmla="*/ 146586 w 146734"/>
              <a:gd name="connsiteY6" fmla="*/ 3587 h 27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734" h="272320">
                <a:moveTo>
                  <a:pt x="146586" y="3587"/>
                </a:moveTo>
                <a:cubicBezTo>
                  <a:pt x="142353" y="29516"/>
                  <a:pt x="47632" y="236950"/>
                  <a:pt x="29111" y="267112"/>
                </a:cubicBezTo>
                <a:cubicBezTo>
                  <a:pt x="10590" y="297275"/>
                  <a:pt x="40223" y="186679"/>
                  <a:pt x="35461" y="184562"/>
                </a:cubicBezTo>
                <a:cubicBezTo>
                  <a:pt x="30699" y="182445"/>
                  <a:pt x="-4756" y="269758"/>
                  <a:pt x="536" y="254412"/>
                </a:cubicBezTo>
                <a:cubicBezTo>
                  <a:pt x="5828" y="239066"/>
                  <a:pt x="58215" y="116299"/>
                  <a:pt x="67211" y="92487"/>
                </a:cubicBezTo>
                <a:cubicBezTo>
                  <a:pt x="76207" y="68675"/>
                  <a:pt x="45515" y="122649"/>
                  <a:pt x="54511" y="111537"/>
                </a:cubicBezTo>
                <a:cubicBezTo>
                  <a:pt x="63507" y="100425"/>
                  <a:pt x="150819" y="-22342"/>
                  <a:pt x="146586" y="35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C02CA398-0F49-EB02-8E4C-FC461A4FBC15}"/>
              </a:ext>
            </a:extLst>
          </p:cNvPr>
          <p:cNvSpPr/>
          <p:nvPr/>
        </p:nvSpPr>
        <p:spPr>
          <a:xfrm>
            <a:off x="3212843" y="3082844"/>
            <a:ext cx="138514" cy="240120"/>
          </a:xfrm>
          <a:custGeom>
            <a:avLst/>
            <a:gdLst>
              <a:gd name="connsiteX0" fmla="*/ 257 w 138514"/>
              <a:gd name="connsiteY0" fmla="*/ 81 h 240120"/>
              <a:gd name="connsiteX1" fmla="*/ 95507 w 138514"/>
              <a:gd name="connsiteY1" fmla="*/ 127081 h 240120"/>
              <a:gd name="connsiteX2" fmla="*/ 136782 w 138514"/>
              <a:gd name="connsiteY2" fmla="*/ 238206 h 240120"/>
              <a:gd name="connsiteX3" fmla="*/ 130432 w 138514"/>
              <a:gd name="connsiteY3" fmla="*/ 193756 h 240120"/>
              <a:gd name="connsiteX4" fmla="*/ 127257 w 138514"/>
              <a:gd name="connsiteY4" fmla="*/ 146131 h 240120"/>
              <a:gd name="connsiteX5" fmla="*/ 257 w 138514"/>
              <a:gd name="connsiteY5" fmla="*/ 81 h 24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514" h="240120">
                <a:moveTo>
                  <a:pt x="257" y="81"/>
                </a:moveTo>
                <a:cubicBezTo>
                  <a:pt x="-5035" y="-3094"/>
                  <a:pt x="72753" y="87394"/>
                  <a:pt x="95507" y="127081"/>
                </a:cubicBezTo>
                <a:cubicBezTo>
                  <a:pt x="118261" y="166768"/>
                  <a:pt x="130961" y="227094"/>
                  <a:pt x="136782" y="238206"/>
                </a:cubicBezTo>
                <a:cubicBezTo>
                  <a:pt x="142603" y="249318"/>
                  <a:pt x="132020" y="209102"/>
                  <a:pt x="130432" y="193756"/>
                </a:cubicBezTo>
                <a:cubicBezTo>
                  <a:pt x="128845" y="178410"/>
                  <a:pt x="151069" y="172060"/>
                  <a:pt x="127257" y="146131"/>
                </a:cubicBezTo>
                <a:cubicBezTo>
                  <a:pt x="103445" y="120202"/>
                  <a:pt x="5549" y="3256"/>
                  <a:pt x="257" y="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982B9A40-CF18-A2FB-EE6F-FF527304FB53}"/>
              </a:ext>
            </a:extLst>
          </p:cNvPr>
          <p:cNvSpPr/>
          <p:nvPr/>
        </p:nvSpPr>
        <p:spPr>
          <a:xfrm>
            <a:off x="3371842" y="3247770"/>
            <a:ext cx="67868" cy="616403"/>
          </a:xfrm>
          <a:custGeom>
            <a:avLst/>
            <a:gdLst>
              <a:gd name="connsiteX0" fmla="*/ 3183 w 67868"/>
              <a:gd name="connsiteY0" fmla="*/ 255 h 616403"/>
              <a:gd name="connsiteX1" fmla="*/ 6358 w 67868"/>
              <a:gd name="connsiteY1" fmla="*/ 247905 h 616403"/>
              <a:gd name="connsiteX2" fmla="*/ 63508 w 67868"/>
              <a:gd name="connsiteY2" fmla="*/ 600330 h 616403"/>
              <a:gd name="connsiteX3" fmla="*/ 60333 w 67868"/>
              <a:gd name="connsiteY3" fmla="*/ 514605 h 616403"/>
              <a:gd name="connsiteX4" fmla="*/ 31758 w 67868"/>
              <a:gd name="connsiteY4" fmla="*/ 143130 h 616403"/>
              <a:gd name="connsiteX5" fmla="*/ 22233 w 67868"/>
              <a:gd name="connsiteY5" fmla="*/ 292355 h 616403"/>
              <a:gd name="connsiteX6" fmla="*/ 3183 w 67868"/>
              <a:gd name="connsiteY6" fmla="*/ 255 h 61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868" h="616403">
                <a:moveTo>
                  <a:pt x="3183" y="255"/>
                </a:moveTo>
                <a:cubicBezTo>
                  <a:pt x="537" y="-7153"/>
                  <a:pt x="-3696" y="147893"/>
                  <a:pt x="6358" y="247905"/>
                </a:cubicBezTo>
                <a:cubicBezTo>
                  <a:pt x="16412" y="347917"/>
                  <a:pt x="54512" y="555880"/>
                  <a:pt x="63508" y="600330"/>
                </a:cubicBezTo>
                <a:cubicBezTo>
                  <a:pt x="72504" y="644780"/>
                  <a:pt x="65625" y="590805"/>
                  <a:pt x="60333" y="514605"/>
                </a:cubicBezTo>
                <a:cubicBezTo>
                  <a:pt x="55041" y="438405"/>
                  <a:pt x="38108" y="180172"/>
                  <a:pt x="31758" y="143130"/>
                </a:cubicBezTo>
                <a:cubicBezTo>
                  <a:pt x="25408" y="106088"/>
                  <a:pt x="23820" y="311405"/>
                  <a:pt x="22233" y="292355"/>
                </a:cubicBezTo>
                <a:cubicBezTo>
                  <a:pt x="20646" y="273305"/>
                  <a:pt x="5829" y="7663"/>
                  <a:pt x="3183" y="2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9F047FD3-999E-64B4-0018-D2DF95CE87B3}"/>
              </a:ext>
            </a:extLst>
          </p:cNvPr>
          <p:cNvSpPr/>
          <p:nvPr/>
        </p:nvSpPr>
        <p:spPr>
          <a:xfrm>
            <a:off x="3171815" y="2762193"/>
            <a:ext cx="159686" cy="261361"/>
          </a:xfrm>
          <a:custGeom>
            <a:avLst/>
            <a:gdLst>
              <a:gd name="connsiteX0" fmla="*/ 66685 w 159686"/>
              <a:gd name="connsiteY0" fmla="*/ 57 h 261361"/>
              <a:gd name="connsiteX1" fmla="*/ 152410 w 159686"/>
              <a:gd name="connsiteY1" fmla="*/ 177857 h 261361"/>
              <a:gd name="connsiteX2" fmla="*/ 149235 w 159686"/>
              <a:gd name="connsiteY2" fmla="*/ 254057 h 261361"/>
              <a:gd name="connsiteX3" fmla="*/ 101610 w 159686"/>
              <a:gd name="connsiteY3" fmla="*/ 257232 h 261361"/>
              <a:gd name="connsiteX4" fmla="*/ 10 w 159686"/>
              <a:gd name="connsiteY4" fmla="*/ 244532 h 261361"/>
              <a:gd name="connsiteX5" fmla="*/ 95260 w 159686"/>
              <a:gd name="connsiteY5" fmla="*/ 254057 h 261361"/>
              <a:gd name="connsiteX6" fmla="*/ 123835 w 159686"/>
              <a:gd name="connsiteY6" fmla="*/ 193732 h 261361"/>
              <a:gd name="connsiteX7" fmla="*/ 133360 w 159686"/>
              <a:gd name="connsiteY7" fmla="*/ 228657 h 261361"/>
              <a:gd name="connsiteX8" fmla="*/ 136535 w 159686"/>
              <a:gd name="connsiteY8" fmla="*/ 158807 h 261361"/>
              <a:gd name="connsiteX9" fmla="*/ 66685 w 159686"/>
              <a:gd name="connsiteY9" fmla="*/ 57 h 26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9686" h="261361">
                <a:moveTo>
                  <a:pt x="66685" y="57"/>
                </a:moveTo>
                <a:cubicBezTo>
                  <a:pt x="69331" y="3232"/>
                  <a:pt x="138652" y="135524"/>
                  <a:pt x="152410" y="177857"/>
                </a:cubicBezTo>
                <a:cubicBezTo>
                  <a:pt x="166168" y="220190"/>
                  <a:pt x="157702" y="240828"/>
                  <a:pt x="149235" y="254057"/>
                </a:cubicBezTo>
                <a:cubicBezTo>
                  <a:pt x="140768" y="267286"/>
                  <a:pt x="126481" y="258820"/>
                  <a:pt x="101610" y="257232"/>
                </a:cubicBezTo>
                <a:cubicBezTo>
                  <a:pt x="76739" y="255645"/>
                  <a:pt x="1068" y="245061"/>
                  <a:pt x="10" y="244532"/>
                </a:cubicBezTo>
                <a:cubicBezTo>
                  <a:pt x="-1048" y="244003"/>
                  <a:pt x="74622" y="262524"/>
                  <a:pt x="95260" y="254057"/>
                </a:cubicBezTo>
                <a:cubicBezTo>
                  <a:pt x="115898" y="245590"/>
                  <a:pt x="117485" y="197965"/>
                  <a:pt x="123835" y="193732"/>
                </a:cubicBezTo>
                <a:cubicBezTo>
                  <a:pt x="130185" y="189499"/>
                  <a:pt x="131243" y="234478"/>
                  <a:pt x="133360" y="228657"/>
                </a:cubicBezTo>
                <a:cubicBezTo>
                  <a:pt x="135477" y="222836"/>
                  <a:pt x="142885" y="192145"/>
                  <a:pt x="136535" y="158807"/>
                </a:cubicBezTo>
                <a:cubicBezTo>
                  <a:pt x="130185" y="125470"/>
                  <a:pt x="64039" y="-3118"/>
                  <a:pt x="66685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A929F0E4-C980-F5C9-555D-97C92A8649A7}"/>
              </a:ext>
            </a:extLst>
          </p:cNvPr>
          <p:cNvSpPr/>
          <p:nvPr/>
        </p:nvSpPr>
        <p:spPr>
          <a:xfrm>
            <a:off x="3098717" y="2910093"/>
            <a:ext cx="129446" cy="101077"/>
          </a:xfrm>
          <a:custGeom>
            <a:avLst/>
            <a:gdLst>
              <a:gd name="connsiteX0" fmla="*/ 31833 w 129446"/>
              <a:gd name="connsiteY0" fmla="*/ 1382 h 101077"/>
              <a:gd name="connsiteX1" fmla="*/ 98508 w 129446"/>
              <a:gd name="connsiteY1" fmla="*/ 20432 h 101077"/>
              <a:gd name="connsiteX2" fmla="*/ 120733 w 129446"/>
              <a:gd name="connsiteY2" fmla="*/ 68057 h 101077"/>
              <a:gd name="connsiteX3" fmla="*/ 127083 w 129446"/>
              <a:gd name="connsiteY3" fmla="*/ 99807 h 101077"/>
              <a:gd name="connsiteX4" fmla="*/ 82633 w 129446"/>
              <a:gd name="connsiteY4" fmla="*/ 90282 h 101077"/>
              <a:gd name="connsiteX5" fmla="*/ 83 w 129446"/>
              <a:gd name="connsiteY5" fmla="*/ 49007 h 101077"/>
              <a:gd name="connsiteX6" fmla="*/ 66758 w 129446"/>
              <a:gd name="connsiteY6" fmla="*/ 55357 h 101077"/>
              <a:gd name="connsiteX7" fmla="*/ 31833 w 129446"/>
              <a:gd name="connsiteY7" fmla="*/ 1382 h 10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446" h="101077">
                <a:moveTo>
                  <a:pt x="31833" y="1382"/>
                </a:moveTo>
                <a:cubicBezTo>
                  <a:pt x="37125" y="-4439"/>
                  <a:pt x="83692" y="9320"/>
                  <a:pt x="98508" y="20432"/>
                </a:cubicBezTo>
                <a:cubicBezTo>
                  <a:pt x="113324" y="31544"/>
                  <a:pt x="115971" y="54828"/>
                  <a:pt x="120733" y="68057"/>
                </a:cubicBezTo>
                <a:cubicBezTo>
                  <a:pt x="125495" y="81286"/>
                  <a:pt x="133433" y="96103"/>
                  <a:pt x="127083" y="99807"/>
                </a:cubicBezTo>
                <a:cubicBezTo>
                  <a:pt x="120733" y="103511"/>
                  <a:pt x="103800" y="98749"/>
                  <a:pt x="82633" y="90282"/>
                </a:cubicBezTo>
                <a:cubicBezTo>
                  <a:pt x="61466" y="81815"/>
                  <a:pt x="2729" y="54828"/>
                  <a:pt x="83" y="49007"/>
                </a:cubicBezTo>
                <a:cubicBezTo>
                  <a:pt x="-2563" y="43186"/>
                  <a:pt x="58821" y="60649"/>
                  <a:pt x="66758" y="55357"/>
                </a:cubicBezTo>
                <a:cubicBezTo>
                  <a:pt x="74695" y="50065"/>
                  <a:pt x="26541" y="7203"/>
                  <a:pt x="31833" y="13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81B7705B-EEF2-EE6F-B4E1-03DDCD888702}"/>
              </a:ext>
            </a:extLst>
          </p:cNvPr>
          <p:cNvSpPr/>
          <p:nvPr/>
        </p:nvSpPr>
        <p:spPr>
          <a:xfrm>
            <a:off x="2763053" y="2901946"/>
            <a:ext cx="133464" cy="105454"/>
          </a:xfrm>
          <a:custGeom>
            <a:avLst/>
            <a:gdLst>
              <a:gd name="connsiteX0" fmla="*/ 53172 w 133464"/>
              <a:gd name="connsiteY0" fmla="*/ 4 h 105454"/>
              <a:gd name="connsiteX1" fmla="*/ 129372 w 133464"/>
              <a:gd name="connsiteY1" fmla="*/ 50804 h 105454"/>
              <a:gd name="connsiteX2" fmla="*/ 110322 w 133464"/>
              <a:gd name="connsiteY2" fmla="*/ 50804 h 105454"/>
              <a:gd name="connsiteX3" fmla="*/ 2372 w 133464"/>
              <a:gd name="connsiteY3" fmla="*/ 104779 h 105454"/>
              <a:gd name="connsiteX4" fmla="*/ 34122 w 133464"/>
              <a:gd name="connsiteY4" fmla="*/ 79379 h 105454"/>
              <a:gd name="connsiteX5" fmla="*/ 15072 w 133464"/>
              <a:gd name="connsiteY5" fmla="*/ 53979 h 105454"/>
              <a:gd name="connsiteX6" fmla="*/ 53172 w 133464"/>
              <a:gd name="connsiteY6" fmla="*/ 4 h 10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464" h="105454">
                <a:moveTo>
                  <a:pt x="53172" y="4"/>
                </a:moveTo>
                <a:cubicBezTo>
                  <a:pt x="72222" y="-525"/>
                  <a:pt x="129372" y="50804"/>
                  <a:pt x="129372" y="50804"/>
                </a:cubicBezTo>
                <a:cubicBezTo>
                  <a:pt x="138897" y="59271"/>
                  <a:pt x="131489" y="41808"/>
                  <a:pt x="110322" y="50804"/>
                </a:cubicBezTo>
                <a:cubicBezTo>
                  <a:pt x="89155" y="59800"/>
                  <a:pt x="15072" y="100016"/>
                  <a:pt x="2372" y="104779"/>
                </a:cubicBezTo>
                <a:cubicBezTo>
                  <a:pt x="-10328" y="109542"/>
                  <a:pt x="32005" y="87846"/>
                  <a:pt x="34122" y="79379"/>
                </a:cubicBezTo>
                <a:cubicBezTo>
                  <a:pt x="36239" y="70912"/>
                  <a:pt x="8722" y="66150"/>
                  <a:pt x="15072" y="53979"/>
                </a:cubicBezTo>
                <a:cubicBezTo>
                  <a:pt x="21422" y="41808"/>
                  <a:pt x="34122" y="533"/>
                  <a:pt x="53172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82C47BB2-36F5-379F-7206-6F86F758C579}"/>
              </a:ext>
            </a:extLst>
          </p:cNvPr>
          <p:cNvSpPr/>
          <p:nvPr/>
        </p:nvSpPr>
        <p:spPr>
          <a:xfrm>
            <a:off x="3298728" y="2647880"/>
            <a:ext cx="124562" cy="245766"/>
          </a:xfrm>
          <a:custGeom>
            <a:avLst/>
            <a:gdLst>
              <a:gd name="connsiteX0" fmla="*/ 97 w 124562"/>
              <a:gd name="connsiteY0" fmla="*/ 70 h 245766"/>
              <a:gd name="connsiteX1" fmla="*/ 120747 w 124562"/>
              <a:gd name="connsiteY1" fmla="*/ 123895 h 245766"/>
              <a:gd name="connsiteX2" fmla="*/ 95347 w 124562"/>
              <a:gd name="connsiteY2" fmla="*/ 133420 h 245766"/>
              <a:gd name="connsiteX3" fmla="*/ 104872 w 124562"/>
              <a:gd name="connsiteY3" fmla="*/ 244545 h 245766"/>
              <a:gd name="connsiteX4" fmla="*/ 101697 w 124562"/>
              <a:gd name="connsiteY4" fmla="*/ 187395 h 245766"/>
              <a:gd name="connsiteX5" fmla="*/ 22322 w 124562"/>
              <a:gd name="connsiteY5" fmla="*/ 104845 h 245766"/>
              <a:gd name="connsiteX6" fmla="*/ 98522 w 124562"/>
              <a:gd name="connsiteY6" fmla="*/ 142945 h 245766"/>
              <a:gd name="connsiteX7" fmla="*/ 97 w 124562"/>
              <a:gd name="connsiteY7" fmla="*/ 70 h 245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562" h="245766">
                <a:moveTo>
                  <a:pt x="97" y="70"/>
                </a:moveTo>
                <a:cubicBezTo>
                  <a:pt x="3801" y="-3105"/>
                  <a:pt x="104872" y="101670"/>
                  <a:pt x="120747" y="123895"/>
                </a:cubicBezTo>
                <a:cubicBezTo>
                  <a:pt x="136622" y="146120"/>
                  <a:pt x="97993" y="113312"/>
                  <a:pt x="95347" y="133420"/>
                </a:cubicBezTo>
                <a:cubicBezTo>
                  <a:pt x="92701" y="153528"/>
                  <a:pt x="103814" y="235549"/>
                  <a:pt x="104872" y="244545"/>
                </a:cubicBezTo>
                <a:cubicBezTo>
                  <a:pt x="105930" y="253541"/>
                  <a:pt x="115455" y="210678"/>
                  <a:pt x="101697" y="187395"/>
                </a:cubicBezTo>
                <a:cubicBezTo>
                  <a:pt x="87939" y="164112"/>
                  <a:pt x="22851" y="112253"/>
                  <a:pt x="22322" y="104845"/>
                </a:cubicBezTo>
                <a:cubicBezTo>
                  <a:pt x="21793" y="97437"/>
                  <a:pt x="97993" y="155645"/>
                  <a:pt x="98522" y="142945"/>
                </a:cubicBezTo>
                <a:cubicBezTo>
                  <a:pt x="99051" y="130245"/>
                  <a:pt x="-3607" y="3245"/>
                  <a:pt x="97" y="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E2652272-01C5-0CD8-0328-EF60A5211778}"/>
              </a:ext>
            </a:extLst>
          </p:cNvPr>
          <p:cNvSpPr/>
          <p:nvPr/>
        </p:nvSpPr>
        <p:spPr>
          <a:xfrm>
            <a:off x="3411545" y="2742573"/>
            <a:ext cx="392270" cy="216597"/>
          </a:xfrm>
          <a:custGeom>
            <a:avLst/>
            <a:gdLst>
              <a:gd name="connsiteX0" fmla="*/ 7930 w 392270"/>
              <a:gd name="connsiteY0" fmla="*/ 627 h 216597"/>
              <a:gd name="connsiteX1" fmla="*/ 236530 w 392270"/>
              <a:gd name="connsiteY1" fmla="*/ 67302 h 216597"/>
              <a:gd name="connsiteX2" fmla="*/ 230180 w 392270"/>
              <a:gd name="connsiteY2" fmla="*/ 57777 h 216597"/>
              <a:gd name="connsiteX3" fmla="*/ 366705 w 392270"/>
              <a:gd name="connsiteY3" fmla="*/ 162552 h 216597"/>
              <a:gd name="connsiteX4" fmla="*/ 331780 w 392270"/>
              <a:gd name="connsiteY4" fmla="*/ 137152 h 216597"/>
              <a:gd name="connsiteX5" fmla="*/ 392105 w 392270"/>
              <a:gd name="connsiteY5" fmla="*/ 216527 h 216597"/>
              <a:gd name="connsiteX6" fmla="*/ 309555 w 392270"/>
              <a:gd name="connsiteY6" fmla="*/ 121277 h 216597"/>
              <a:gd name="connsiteX7" fmla="*/ 258755 w 392270"/>
              <a:gd name="connsiteY7" fmla="*/ 67302 h 216597"/>
              <a:gd name="connsiteX8" fmla="*/ 239705 w 392270"/>
              <a:gd name="connsiteY8" fmla="*/ 114927 h 216597"/>
              <a:gd name="connsiteX9" fmla="*/ 84130 w 392270"/>
              <a:gd name="connsiteY9" fmla="*/ 76827 h 216597"/>
              <a:gd name="connsiteX10" fmla="*/ 204780 w 392270"/>
              <a:gd name="connsiteY10" fmla="*/ 86352 h 216597"/>
              <a:gd name="connsiteX11" fmla="*/ 223830 w 392270"/>
              <a:gd name="connsiteY11" fmla="*/ 57777 h 216597"/>
              <a:gd name="connsiteX12" fmla="*/ 166680 w 392270"/>
              <a:gd name="connsiteY12" fmla="*/ 67302 h 216597"/>
              <a:gd name="connsiteX13" fmla="*/ 65080 w 392270"/>
              <a:gd name="connsiteY13" fmla="*/ 35552 h 216597"/>
              <a:gd name="connsiteX14" fmla="*/ 7930 w 392270"/>
              <a:gd name="connsiteY14" fmla="*/ 627 h 216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2270" h="216597">
                <a:moveTo>
                  <a:pt x="7930" y="627"/>
                </a:moveTo>
                <a:cubicBezTo>
                  <a:pt x="36505" y="5919"/>
                  <a:pt x="236530" y="67302"/>
                  <a:pt x="236530" y="67302"/>
                </a:cubicBezTo>
                <a:cubicBezTo>
                  <a:pt x="273572" y="76827"/>
                  <a:pt x="208484" y="41902"/>
                  <a:pt x="230180" y="57777"/>
                </a:cubicBezTo>
                <a:cubicBezTo>
                  <a:pt x="251876" y="73652"/>
                  <a:pt x="349772" y="149323"/>
                  <a:pt x="366705" y="162552"/>
                </a:cubicBezTo>
                <a:cubicBezTo>
                  <a:pt x="383638" y="175781"/>
                  <a:pt x="327547" y="128156"/>
                  <a:pt x="331780" y="137152"/>
                </a:cubicBezTo>
                <a:cubicBezTo>
                  <a:pt x="336013" y="146148"/>
                  <a:pt x="395809" y="219173"/>
                  <a:pt x="392105" y="216527"/>
                </a:cubicBezTo>
                <a:cubicBezTo>
                  <a:pt x="388401" y="213881"/>
                  <a:pt x="331780" y="146148"/>
                  <a:pt x="309555" y="121277"/>
                </a:cubicBezTo>
                <a:cubicBezTo>
                  <a:pt x="287330" y="96406"/>
                  <a:pt x="270397" y="68360"/>
                  <a:pt x="258755" y="67302"/>
                </a:cubicBezTo>
                <a:cubicBezTo>
                  <a:pt x="247113" y="66244"/>
                  <a:pt x="268809" y="113340"/>
                  <a:pt x="239705" y="114927"/>
                </a:cubicBezTo>
                <a:cubicBezTo>
                  <a:pt x="210601" y="116514"/>
                  <a:pt x="89951" y="81589"/>
                  <a:pt x="84130" y="76827"/>
                </a:cubicBezTo>
                <a:cubicBezTo>
                  <a:pt x="78309" y="72065"/>
                  <a:pt x="181497" y="89527"/>
                  <a:pt x="204780" y="86352"/>
                </a:cubicBezTo>
                <a:cubicBezTo>
                  <a:pt x="228063" y="83177"/>
                  <a:pt x="230180" y="60952"/>
                  <a:pt x="223830" y="57777"/>
                </a:cubicBezTo>
                <a:cubicBezTo>
                  <a:pt x="217480" y="54602"/>
                  <a:pt x="193138" y="71006"/>
                  <a:pt x="166680" y="67302"/>
                </a:cubicBezTo>
                <a:cubicBezTo>
                  <a:pt x="140222" y="63598"/>
                  <a:pt x="95243" y="46135"/>
                  <a:pt x="65080" y="35552"/>
                </a:cubicBezTo>
                <a:cubicBezTo>
                  <a:pt x="34918" y="24969"/>
                  <a:pt x="-20645" y="-4665"/>
                  <a:pt x="7930" y="6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8F3CE6AF-8D34-6883-C08C-95BFA6F151A8}"/>
              </a:ext>
            </a:extLst>
          </p:cNvPr>
          <p:cNvSpPr/>
          <p:nvPr/>
        </p:nvSpPr>
        <p:spPr>
          <a:xfrm>
            <a:off x="3851273" y="2933555"/>
            <a:ext cx="105131" cy="257695"/>
          </a:xfrm>
          <a:custGeom>
            <a:avLst/>
            <a:gdLst>
              <a:gd name="connsiteX0" fmla="*/ 2 w 105131"/>
              <a:gd name="connsiteY0" fmla="*/ 145 h 257695"/>
              <a:gd name="connsiteX1" fmla="*/ 95252 w 105131"/>
              <a:gd name="connsiteY1" fmla="*/ 177945 h 257695"/>
              <a:gd name="connsiteX2" fmla="*/ 98427 w 105131"/>
              <a:gd name="connsiteY2" fmla="*/ 257320 h 257695"/>
              <a:gd name="connsiteX3" fmla="*/ 98427 w 105131"/>
              <a:gd name="connsiteY3" fmla="*/ 149370 h 257695"/>
              <a:gd name="connsiteX4" fmla="*/ 2 w 105131"/>
              <a:gd name="connsiteY4" fmla="*/ 145 h 257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31" h="257695">
                <a:moveTo>
                  <a:pt x="2" y="145"/>
                </a:moveTo>
                <a:cubicBezTo>
                  <a:pt x="-527" y="4908"/>
                  <a:pt x="78848" y="135083"/>
                  <a:pt x="95252" y="177945"/>
                </a:cubicBezTo>
                <a:cubicBezTo>
                  <a:pt x="111656" y="220808"/>
                  <a:pt x="97898" y="262083"/>
                  <a:pt x="98427" y="257320"/>
                </a:cubicBezTo>
                <a:cubicBezTo>
                  <a:pt x="98956" y="252558"/>
                  <a:pt x="113244" y="190116"/>
                  <a:pt x="98427" y="149370"/>
                </a:cubicBezTo>
                <a:cubicBezTo>
                  <a:pt x="83610" y="108624"/>
                  <a:pt x="531" y="-4618"/>
                  <a:pt x="2" y="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DC2B37D3-5B2E-2F79-7FA7-C3FDFE286857}"/>
              </a:ext>
            </a:extLst>
          </p:cNvPr>
          <p:cNvSpPr/>
          <p:nvPr/>
        </p:nvSpPr>
        <p:spPr>
          <a:xfrm>
            <a:off x="2581153" y="3717418"/>
            <a:ext cx="44581" cy="486782"/>
          </a:xfrm>
          <a:custGeom>
            <a:avLst/>
            <a:gdLst>
              <a:gd name="connsiteX0" fmla="*/ 15997 w 44581"/>
              <a:gd name="connsiteY0" fmla="*/ 507 h 486782"/>
              <a:gd name="connsiteX1" fmla="*/ 19172 w 44581"/>
              <a:gd name="connsiteY1" fmla="*/ 222757 h 486782"/>
              <a:gd name="connsiteX2" fmla="*/ 44572 w 44581"/>
              <a:gd name="connsiteY2" fmla="*/ 410082 h 486782"/>
              <a:gd name="connsiteX3" fmla="*/ 15997 w 44581"/>
              <a:gd name="connsiteY3" fmla="*/ 295782 h 486782"/>
              <a:gd name="connsiteX4" fmla="*/ 35047 w 44581"/>
              <a:gd name="connsiteY4" fmla="*/ 483107 h 486782"/>
              <a:gd name="connsiteX5" fmla="*/ 31872 w 44581"/>
              <a:gd name="connsiteY5" fmla="*/ 400557 h 486782"/>
              <a:gd name="connsiteX6" fmla="*/ 122 w 44581"/>
              <a:gd name="connsiteY6" fmla="*/ 168782 h 486782"/>
              <a:gd name="connsiteX7" fmla="*/ 15997 w 44581"/>
              <a:gd name="connsiteY7" fmla="*/ 507 h 48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81" h="486782">
                <a:moveTo>
                  <a:pt x="15997" y="507"/>
                </a:moveTo>
                <a:cubicBezTo>
                  <a:pt x="19172" y="9503"/>
                  <a:pt x="14410" y="154495"/>
                  <a:pt x="19172" y="222757"/>
                </a:cubicBezTo>
                <a:cubicBezTo>
                  <a:pt x="23934" y="291019"/>
                  <a:pt x="45101" y="397911"/>
                  <a:pt x="44572" y="410082"/>
                </a:cubicBezTo>
                <a:cubicBezTo>
                  <a:pt x="44043" y="422253"/>
                  <a:pt x="17584" y="283611"/>
                  <a:pt x="15997" y="295782"/>
                </a:cubicBezTo>
                <a:cubicBezTo>
                  <a:pt x="14410" y="307953"/>
                  <a:pt x="32401" y="465644"/>
                  <a:pt x="35047" y="483107"/>
                </a:cubicBezTo>
                <a:cubicBezTo>
                  <a:pt x="37693" y="500570"/>
                  <a:pt x="37693" y="452944"/>
                  <a:pt x="31872" y="400557"/>
                </a:cubicBezTo>
                <a:cubicBezTo>
                  <a:pt x="26051" y="348170"/>
                  <a:pt x="1709" y="233340"/>
                  <a:pt x="122" y="168782"/>
                </a:cubicBezTo>
                <a:cubicBezTo>
                  <a:pt x="-1465" y="104224"/>
                  <a:pt x="12822" y="-8489"/>
                  <a:pt x="15997" y="5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A9C2E25E-AEF3-43EF-5C88-1CF6B6D09ECC}"/>
              </a:ext>
            </a:extLst>
          </p:cNvPr>
          <p:cNvSpPr/>
          <p:nvPr/>
        </p:nvSpPr>
        <p:spPr>
          <a:xfrm>
            <a:off x="2876018" y="2198467"/>
            <a:ext cx="124461" cy="261662"/>
          </a:xfrm>
          <a:custGeom>
            <a:avLst/>
            <a:gdLst>
              <a:gd name="connsiteX0" fmla="*/ 124357 w 124461"/>
              <a:gd name="connsiteY0" fmla="*/ 1808 h 261662"/>
              <a:gd name="connsiteX1" fmla="*/ 89432 w 124461"/>
              <a:gd name="connsiteY1" fmla="*/ 65308 h 261662"/>
              <a:gd name="connsiteX2" fmla="*/ 86257 w 124461"/>
              <a:gd name="connsiteY2" fmla="*/ 141508 h 261662"/>
              <a:gd name="connsiteX3" fmla="*/ 83082 w 124461"/>
              <a:gd name="connsiteY3" fmla="*/ 106583 h 261662"/>
              <a:gd name="connsiteX4" fmla="*/ 83082 w 124461"/>
              <a:gd name="connsiteY4" fmla="*/ 258983 h 261662"/>
              <a:gd name="connsiteX5" fmla="*/ 76732 w 124461"/>
              <a:gd name="connsiteY5" fmla="*/ 201833 h 261662"/>
              <a:gd name="connsiteX6" fmla="*/ 25932 w 124461"/>
              <a:gd name="connsiteY6" fmla="*/ 176433 h 261662"/>
              <a:gd name="connsiteX7" fmla="*/ 532 w 124461"/>
              <a:gd name="connsiteY7" fmla="*/ 160558 h 261662"/>
              <a:gd name="connsiteX8" fmla="*/ 48157 w 124461"/>
              <a:gd name="connsiteY8" fmla="*/ 201833 h 261662"/>
              <a:gd name="connsiteX9" fmla="*/ 95782 w 124461"/>
              <a:gd name="connsiteY9" fmla="*/ 208183 h 261662"/>
              <a:gd name="connsiteX10" fmla="*/ 76732 w 124461"/>
              <a:gd name="connsiteY10" fmla="*/ 173258 h 261662"/>
              <a:gd name="connsiteX11" fmla="*/ 76732 w 124461"/>
              <a:gd name="connsiteY11" fmla="*/ 138333 h 261662"/>
              <a:gd name="connsiteX12" fmla="*/ 124357 w 124461"/>
              <a:gd name="connsiteY12" fmla="*/ 1808 h 261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4461" h="261662">
                <a:moveTo>
                  <a:pt x="124357" y="1808"/>
                </a:moveTo>
                <a:cubicBezTo>
                  <a:pt x="126474" y="-10363"/>
                  <a:pt x="95782" y="42025"/>
                  <a:pt x="89432" y="65308"/>
                </a:cubicBezTo>
                <a:cubicBezTo>
                  <a:pt x="83082" y="88591"/>
                  <a:pt x="87315" y="134629"/>
                  <a:pt x="86257" y="141508"/>
                </a:cubicBezTo>
                <a:cubicBezTo>
                  <a:pt x="85199" y="148387"/>
                  <a:pt x="83611" y="87004"/>
                  <a:pt x="83082" y="106583"/>
                </a:cubicBezTo>
                <a:cubicBezTo>
                  <a:pt x="82553" y="126162"/>
                  <a:pt x="84140" y="243108"/>
                  <a:pt x="83082" y="258983"/>
                </a:cubicBezTo>
                <a:cubicBezTo>
                  <a:pt x="82024" y="274858"/>
                  <a:pt x="86257" y="215591"/>
                  <a:pt x="76732" y="201833"/>
                </a:cubicBezTo>
                <a:cubicBezTo>
                  <a:pt x="67207" y="188075"/>
                  <a:pt x="38632" y="183312"/>
                  <a:pt x="25932" y="176433"/>
                </a:cubicBezTo>
                <a:cubicBezTo>
                  <a:pt x="13232" y="169554"/>
                  <a:pt x="-3172" y="156325"/>
                  <a:pt x="532" y="160558"/>
                </a:cubicBezTo>
                <a:cubicBezTo>
                  <a:pt x="4236" y="164791"/>
                  <a:pt x="32282" y="193896"/>
                  <a:pt x="48157" y="201833"/>
                </a:cubicBezTo>
                <a:cubicBezTo>
                  <a:pt x="64032" y="209770"/>
                  <a:pt x="91020" y="212945"/>
                  <a:pt x="95782" y="208183"/>
                </a:cubicBezTo>
                <a:cubicBezTo>
                  <a:pt x="100544" y="203421"/>
                  <a:pt x="79907" y="184900"/>
                  <a:pt x="76732" y="173258"/>
                </a:cubicBezTo>
                <a:cubicBezTo>
                  <a:pt x="73557" y="161616"/>
                  <a:pt x="70911" y="164791"/>
                  <a:pt x="76732" y="138333"/>
                </a:cubicBezTo>
                <a:cubicBezTo>
                  <a:pt x="82553" y="111875"/>
                  <a:pt x="122240" y="13979"/>
                  <a:pt x="124357" y="18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D42BDAEB-8B41-2A08-16C8-3A22539A5AFD}"/>
              </a:ext>
            </a:extLst>
          </p:cNvPr>
          <p:cNvSpPr/>
          <p:nvPr/>
        </p:nvSpPr>
        <p:spPr>
          <a:xfrm>
            <a:off x="3032113" y="2387560"/>
            <a:ext cx="92750" cy="12843"/>
          </a:xfrm>
          <a:custGeom>
            <a:avLst/>
            <a:gdLst>
              <a:gd name="connsiteX0" fmla="*/ 12 w 92750"/>
              <a:gd name="connsiteY0" fmla="*/ 12740 h 12843"/>
              <a:gd name="connsiteX1" fmla="*/ 85737 w 92750"/>
              <a:gd name="connsiteY1" fmla="*/ 6390 h 12843"/>
              <a:gd name="connsiteX2" fmla="*/ 79387 w 92750"/>
              <a:gd name="connsiteY2" fmla="*/ 40 h 12843"/>
              <a:gd name="connsiteX3" fmla="*/ 12 w 92750"/>
              <a:gd name="connsiteY3" fmla="*/ 12740 h 12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50" h="12843">
                <a:moveTo>
                  <a:pt x="12" y="12740"/>
                </a:moveTo>
                <a:cubicBezTo>
                  <a:pt x="1070" y="13798"/>
                  <a:pt x="85737" y="6390"/>
                  <a:pt x="85737" y="6390"/>
                </a:cubicBezTo>
                <a:cubicBezTo>
                  <a:pt x="98966" y="4273"/>
                  <a:pt x="91558" y="-489"/>
                  <a:pt x="79387" y="40"/>
                </a:cubicBezTo>
                <a:cubicBezTo>
                  <a:pt x="67216" y="569"/>
                  <a:pt x="-1046" y="11682"/>
                  <a:pt x="12" y="127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F29A0C5A-003A-2B68-1F4F-ADB448375833}"/>
              </a:ext>
            </a:extLst>
          </p:cNvPr>
          <p:cNvSpPr/>
          <p:nvPr/>
        </p:nvSpPr>
        <p:spPr>
          <a:xfrm>
            <a:off x="2954882" y="2419328"/>
            <a:ext cx="116454" cy="108203"/>
          </a:xfrm>
          <a:custGeom>
            <a:avLst/>
            <a:gdLst>
              <a:gd name="connsiteX0" fmla="*/ 1043 w 116454"/>
              <a:gd name="connsiteY0" fmla="*/ 107972 h 108203"/>
              <a:gd name="connsiteX1" fmla="*/ 99468 w 116454"/>
              <a:gd name="connsiteY1" fmla="*/ 19072 h 108203"/>
              <a:gd name="connsiteX2" fmla="*/ 115343 w 116454"/>
              <a:gd name="connsiteY2" fmla="*/ 22 h 108203"/>
              <a:gd name="connsiteX3" fmla="*/ 86768 w 116454"/>
              <a:gd name="connsiteY3" fmla="*/ 15897 h 108203"/>
              <a:gd name="connsiteX4" fmla="*/ 48668 w 116454"/>
              <a:gd name="connsiteY4" fmla="*/ 44472 h 108203"/>
              <a:gd name="connsiteX5" fmla="*/ 1043 w 116454"/>
              <a:gd name="connsiteY5" fmla="*/ 107972 h 108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454" h="108203">
                <a:moveTo>
                  <a:pt x="1043" y="107972"/>
                </a:moveTo>
                <a:cubicBezTo>
                  <a:pt x="9510" y="103739"/>
                  <a:pt x="80418" y="37064"/>
                  <a:pt x="99468" y="19072"/>
                </a:cubicBezTo>
                <a:cubicBezTo>
                  <a:pt x="118518" y="1080"/>
                  <a:pt x="117460" y="551"/>
                  <a:pt x="115343" y="22"/>
                </a:cubicBezTo>
                <a:cubicBezTo>
                  <a:pt x="113226" y="-507"/>
                  <a:pt x="97881" y="8489"/>
                  <a:pt x="86768" y="15897"/>
                </a:cubicBezTo>
                <a:cubicBezTo>
                  <a:pt x="75656" y="23305"/>
                  <a:pt x="59251" y="31772"/>
                  <a:pt x="48668" y="44472"/>
                </a:cubicBezTo>
                <a:cubicBezTo>
                  <a:pt x="38085" y="57172"/>
                  <a:pt x="-7424" y="112205"/>
                  <a:pt x="1043" y="1079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1BB3659B-EBC4-78F6-95A3-02A5A6E2AF9A}"/>
              </a:ext>
            </a:extLst>
          </p:cNvPr>
          <p:cNvSpPr/>
          <p:nvPr/>
        </p:nvSpPr>
        <p:spPr>
          <a:xfrm>
            <a:off x="2603076" y="2250949"/>
            <a:ext cx="140894" cy="60857"/>
          </a:xfrm>
          <a:custGeom>
            <a:avLst/>
            <a:gdLst>
              <a:gd name="connsiteX0" fmla="*/ 424 w 140894"/>
              <a:gd name="connsiteY0" fmla="*/ 126 h 60857"/>
              <a:gd name="connsiteX1" fmla="*/ 63924 w 140894"/>
              <a:gd name="connsiteY1" fmla="*/ 44576 h 60857"/>
              <a:gd name="connsiteX2" fmla="*/ 140124 w 140894"/>
              <a:gd name="connsiteY2" fmla="*/ 44576 h 60857"/>
              <a:gd name="connsiteX3" fmla="*/ 95674 w 140894"/>
              <a:gd name="connsiteY3" fmla="*/ 60451 h 60857"/>
              <a:gd name="connsiteX4" fmla="*/ 424 w 140894"/>
              <a:gd name="connsiteY4" fmla="*/ 126 h 6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894" h="60857">
                <a:moveTo>
                  <a:pt x="424" y="126"/>
                </a:moveTo>
                <a:cubicBezTo>
                  <a:pt x="-4868" y="-2520"/>
                  <a:pt x="40641" y="37168"/>
                  <a:pt x="63924" y="44576"/>
                </a:cubicBezTo>
                <a:cubicBezTo>
                  <a:pt x="87207" y="51984"/>
                  <a:pt x="134832" y="41930"/>
                  <a:pt x="140124" y="44576"/>
                </a:cubicBezTo>
                <a:cubicBezTo>
                  <a:pt x="145416" y="47222"/>
                  <a:pt x="122662" y="63626"/>
                  <a:pt x="95674" y="60451"/>
                </a:cubicBezTo>
                <a:cubicBezTo>
                  <a:pt x="68686" y="57276"/>
                  <a:pt x="5716" y="2772"/>
                  <a:pt x="424" y="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D0BB8266-45DE-0B5A-3297-AD83721A66EE}"/>
              </a:ext>
            </a:extLst>
          </p:cNvPr>
          <p:cNvSpPr/>
          <p:nvPr/>
        </p:nvSpPr>
        <p:spPr>
          <a:xfrm>
            <a:off x="3302000" y="2351708"/>
            <a:ext cx="461044" cy="103397"/>
          </a:xfrm>
          <a:custGeom>
            <a:avLst/>
            <a:gdLst>
              <a:gd name="connsiteX0" fmla="*/ 0 w 461044"/>
              <a:gd name="connsiteY0" fmla="*/ 54942 h 103397"/>
              <a:gd name="connsiteX1" fmla="*/ 158750 w 461044"/>
              <a:gd name="connsiteY1" fmla="*/ 967 h 103397"/>
              <a:gd name="connsiteX2" fmla="*/ 139700 w 461044"/>
              <a:gd name="connsiteY2" fmla="*/ 20017 h 103397"/>
              <a:gd name="connsiteX3" fmla="*/ 241300 w 461044"/>
              <a:gd name="connsiteY3" fmla="*/ 16842 h 103397"/>
              <a:gd name="connsiteX4" fmla="*/ 361950 w 461044"/>
              <a:gd name="connsiteY4" fmla="*/ 39067 h 103397"/>
              <a:gd name="connsiteX5" fmla="*/ 336550 w 461044"/>
              <a:gd name="connsiteY5" fmla="*/ 26367 h 103397"/>
              <a:gd name="connsiteX6" fmla="*/ 374650 w 461044"/>
              <a:gd name="connsiteY6" fmla="*/ 70817 h 103397"/>
              <a:gd name="connsiteX7" fmla="*/ 361950 w 461044"/>
              <a:gd name="connsiteY7" fmla="*/ 26367 h 103397"/>
              <a:gd name="connsiteX8" fmla="*/ 460375 w 461044"/>
              <a:gd name="connsiteY8" fmla="*/ 102567 h 103397"/>
              <a:gd name="connsiteX9" fmla="*/ 400050 w 461044"/>
              <a:gd name="connsiteY9" fmla="*/ 64467 h 103397"/>
              <a:gd name="connsiteX10" fmla="*/ 301625 w 461044"/>
              <a:gd name="connsiteY10" fmla="*/ 26367 h 103397"/>
              <a:gd name="connsiteX11" fmla="*/ 206375 w 461044"/>
              <a:gd name="connsiteY11" fmla="*/ 35892 h 103397"/>
              <a:gd name="connsiteX12" fmla="*/ 193675 w 461044"/>
              <a:gd name="connsiteY12" fmla="*/ 10492 h 103397"/>
              <a:gd name="connsiteX13" fmla="*/ 146050 w 461044"/>
              <a:gd name="connsiteY13" fmla="*/ 20017 h 103397"/>
              <a:gd name="connsiteX14" fmla="*/ 0 w 461044"/>
              <a:gd name="connsiteY14" fmla="*/ 54942 h 103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1044" h="103397">
                <a:moveTo>
                  <a:pt x="0" y="54942"/>
                </a:moveTo>
                <a:cubicBezTo>
                  <a:pt x="67733" y="30865"/>
                  <a:pt x="135467" y="6788"/>
                  <a:pt x="158750" y="967"/>
                </a:cubicBezTo>
                <a:cubicBezTo>
                  <a:pt x="182033" y="-4854"/>
                  <a:pt x="125942" y="17371"/>
                  <a:pt x="139700" y="20017"/>
                </a:cubicBezTo>
                <a:cubicBezTo>
                  <a:pt x="153458" y="22663"/>
                  <a:pt x="204258" y="13667"/>
                  <a:pt x="241300" y="16842"/>
                </a:cubicBezTo>
                <a:cubicBezTo>
                  <a:pt x="278342" y="20017"/>
                  <a:pt x="346075" y="37479"/>
                  <a:pt x="361950" y="39067"/>
                </a:cubicBezTo>
                <a:cubicBezTo>
                  <a:pt x="377825" y="40654"/>
                  <a:pt x="334433" y="21075"/>
                  <a:pt x="336550" y="26367"/>
                </a:cubicBezTo>
                <a:cubicBezTo>
                  <a:pt x="338667" y="31659"/>
                  <a:pt x="370417" y="70817"/>
                  <a:pt x="374650" y="70817"/>
                </a:cubicBezTo>
                <a:cubicBezTo>
                  <a:pt x="378883" y="70817"/>
                  <a:pt x="347663" y="21075"/>
                  <a:pt x="361950" y="26367"/>
                </a:cubicBezTo>
                <a:cubicBezTo>
                  <a:pt x="376237" y="31659"/>
                  <a:pt x="454025" y="96217"/>
                  <a:pt x="460375" y="102567"/>
                </a:cubicBezTo>
                <a:cubicBezTo>
                  <a:pt x="466725" y="108917"/>
                  <a:pt x="426508" y="77167"/>
                  <a:pt x="400050" y="64467"/>
                </a:cubicBezTo>
                <a:cubicBezTo>
                  <a:pt x="373592" y="51767"/>
                  <a:pt x="333904" y="31129"/>
                  <a:pt x="301625" y="26367"/>
                </a:cubicBezTo>
                <a:cubicBezTo>
                  <a:pt x="269346" y="21604"/>
                  <a:pt x="224367" y="38538"/>
                  <a:pt x="206375" y="35892"/>
                </a:cubicBezTo>
                <a:cubicBezTo>
                  <a:pt x="188383" y="33246"/>
                  <a:pt x="203729" y="13138"/>
                  <a:pt x="193675" y="10492"/>
                </a:cubicBezTo>
                <a:cubicBezTo>
                  <a:pt x="183621" y="7846"/>
                  <a:pt x="146050" y="20017"/>
                  <a:pt x="146050" y="20017"/>
                </a:cubicBezTo>
                <a:lnTo>
                  <a:pt x="0" y="5494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71665168-034F-DB8B-0816-6DA7ACAB9514}"/>
              </a:ext>
            </a:extLst>
          </p:cNvPr>
          <p:cNvSpPr/>
          <p:nvPr/>
        </p:nvSpPr>
        <p:spPr>
          <a:xfrm>
            <a:off x="3187085" y="2247891"/>
            <a:ext cx="111740" cy="141504"/>
          </a:xfrm>
          <a:custGeom>
            <a:avLst/>
            <a:gdLst>
              <a:gd name="connsiteX0" fmla="*/ 111740 w 111740"/>
              <a:gd name="connsiteY0" fmla="*/ 9 h 141504"/>
              <a:gd name="connsiteX1" fmla="*/ 19665 w 111740"/>
              <a:gd name="connsiteY1" fmla="*/ 92084 h 141504"/>
              <a:gd name="connsiteX2" fmla="*/ 615 w 111740"/>
              <a:gd name="connsiteY2" fmla="*/ 139709 h 141504"/>
              <a:gd name="connsiteX3" fmla="*/ 32365 w 111740"/>
              <a:gd name="connsiteY3" fmla="*/ 31759 h 141504"/>
              <a:gd name="connsiteX4" fmla="*/ 19665 w 111740"/>
              <a:gd name="connsiteY4" fmla="*/ 85734 h 141504"/>
              <a:gd name="connsiteX5" fmla="*/ 111740 w 111740"/>
              <a:gd name="connsiteY5" fmla="*/ 9 h 141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740" h="141504">
                <a:moveTo>
                  <a:pt x="111740" y="9"/>
                </a:moveTo>
                <a:cubicBezTo>
                  <a:pt x="111740" y="1067"/>
                  <a:pt x="38186" y="68801"/>
                  <a:pt x="19665" y="92084"/>
                </a:cubicBezTo>
                <a:cubicBezTo>
                  <a:pt x="1144" y="115367"/>
                  <a:pt x="-1502" y="149763"/>
                  <a:pt x="615" y="139709"/>
                </a:cubicBezTo>
                <a:cubicBezTo>
                  <a:pt x="2732" y="129655"/>
                  <a:pt x="29190" y="40755"/>
                  <a:pt x="32365" y="31759"/>
                </a:cubicBezTo>
                <a:cubicBezTo>
                  <a:pt x="35540" y="22763"/>
                  <a:pt x="8553" y="86792"/>
                  <a:pt x="19665" y="85734"/>
                </a:cubicBezTo>
                <a:cubicBezTo>
                  <a:pt x="30777" y="84676"/>
                  <a:pt x="111740" y="-1049"/>
                  <a:pt x="111740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9F9D607F-64E2-67EE-1E7F-D579067B2A06}"/>
              </a:ext>
            </a:extLst>
          </p:cNvPr>
          <p:cNvSpPr/>
          <p:nvPr/>
        </p:nvSpPr>
        <p:spPr>
          <a:xfrm>
            <a:off x="3657591" y="3089274"/>
            <a:ext cx="204626" cy="372907"/>
          </a:xfrm>
          <a:custGeom>
            <a:avLst/>
            <a:gdLst>
              <a:gd name="connsiteX0" fmla="*/ 82559 w 204626"/>
              <a:gd name="connsiteY0" fmla="*/ 1 h 372907"/>
              <a:gd name="connsiteX1" fmla="*/ 34934 w 204626"/>
              <a:gd name="connsiteY1" fmla="*/ 193676 h 372907"/>
              <a:gd name="connsiteX2" fmla="*/ 9 w 204626"/>
              <a:gd name="connsiteY2" fmla="*/ 371476 h 372907"/>
              <a:gd name="connsiteX3" fmla="*/ 31759 w 204626"/>
              <a:gd name="connsiteY3" fmla="*/ 273051 h 372907"/>
              <a:gd name="connsiteX4" fmla="*/ 66684 w 204626"/>
              <a:gd name="connsiteY4" fmla="*/ 193676 h 372907"/>
              <a:gd name="connsiteX5" fmla="*/ 203209 w 204626"/>
              <a:gd name="connsiteY5" fmla="*/ 311151 h 372907"/>
              <a:gd name="connsiteX6" fmla="*/ 133359 w 204626"/>
              <a:gd name="connsiteY6" fmla="*/ 231776 h 372907"/>
              <a:gd name="connsiteX7" fmla="*/ 60334 w 204626"/>
              <a:gd name="connsiteY7" fmla="*/ 174626 h 372907"/>
              <a:gd name="connsiteX8" fmla="*/ 50809 w 204626"/>
              <a:gd name="connsiteY8" fmla="*/ 196851 h 372907"/>
              <a:gd name="connsiteX9" fmla="*/ 82559 w 204626"/>
              <a:gd name="connsiteY9" fmla="*/ 1 h 372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4626" h="372907">
                <a:moveTo>
                  <a:pt x="82559" y="1"/>
                </a:moveTo>
                <a:cubicBezTo>
                  <a:pt x="79913" y="-528"/>
                  <a:pt x="48692" y="131764"/>
                  <a:pt x="34934" y="193676"/>
                </a:cubicBezTo>
                <a:cubicBezTo>
                  <a:pt x="21176" y="255588"/>
                  <a:pt x="538" y="358247"/>
                  <a:pt x="9" y="371476"/>
                </a:cubicBezTo>
                <a:cubicBezTo>
                  <a:pt x="-520" y="384705"/>
                  <a:pt x="20647" y="302684"/>
                  <a:pt x="31759" y="273051"/>
                </a:cubicBezTo>
                <a:cubicBezTo>
                  <a:pt x="42871" y="243418"/>
                  <a:pt x="38109" y="187326"/>
                  <a:pt x="66684" y="193676"/>
                </a:cubicBezTo>
                <a:cubicBezTo>
                  <a:pt x="95259" y="200026"/>
                  <a:pt x="192097" y="304801"/>
                  <a:pt x="203209" y="311151"/>
                </a:cubicBezTo>
                <a:cubicBezTo>
                  <a:pt x="214321" y="317501"/>
                  <a:pt x="157171" y="254530"/>
                  <a:pt x="133359" y="231776"/>
                </a:cubicBezTo>
                <a:cubicBezTo>
                  <a:pt x="109547" y="209022"/>
                  <a:pt x="74092" y="180447"/>
                  <a:pt x="60334" y="174626"/>
                </a:cubicBezTo>
                <a:cubicBezTo>
                  <a:pt x="46576" y="168805"/>
                  <a:pt x="47105" y="222780"/>
                  <a:pt x="50809" y="196851"/>
                </a:cubicBezTo>
                <a:cubicBezTo>
                  <a:pt x="54513" y="170922"/>
                  <a:pt x="85205" y="530"/>
                  <a:pt x="82559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F70BFEF7-F30C-9573-EDBB-659BCBC330BD}"/>
              </a:ext>
            </a:extLst>
          </p:cNvPr>
          <p:cNvSpPr/>
          <p:nvPr/>
        </p:nvSpPr>
        <p:spPr>
          <a:xfrm>
            <a:off x="3729848" y="2990271"/>
            <a:ext cx="139810" cy="741640"/>
          </a:xfrm>
          <a:custGeom>
            <a:avLst/>
            <a:gdLst>
              <a:gd name="connsiteX0" fmla="*/ 26177 w 139810"/>
              <a:gd name="connsiteY0" fmla="*/ 579 h 741640"/>
              <a:gd name="connsiteX1" fmla="*/ 80152 w 139810"/>
              <a:gd name="connsiteY1" fmla="*/ 448254 h 741640"/>
              <a:gd name="connsiteX2" fmla="*/ 54752 w 139810"/>
              <a:gd name="connsiteY2" fmla="*/ 594304 h 741640"/>
              <a:gd name="connsiteX3" fmla="*/ 51577 w 139810"/>
              <a:gd name="connsiteY3" fmla="*/ 562554 h 741640"/>
              <a:gd name="connsiteX4" fmla="*/ 777 w 139810"/>
              <a:gd name="connsiteY4" fmla="*/ 737179 h 741640"/>
              <a:gd name="connsiteX5" fmla="*/ 29352 w 139810"/>
              <a:gd name="connsiteY5" fmla="*/ 667329 h 741640"/>
              <a:gd name="connsiteX6" fmla="*/ 137302 w 139810"/>
              <a:gd name="connsiteY6" fmla="*/ 429204 h 741640"/>
              <a:gd name="connsiteX7" fmla="*/ 102377 w 139810"/>
              <a:gd name="connsiteY7" fmla="*/ 480004 h 741640"/>
              <a:gd name="connsiteX8" fmla="*/ 67452 w 139810"/>
              <a:gd name="connsiteY8" fmla="*/ 356179 h 741640"/>
              <a:gd name="connsiteX9" fmla="*/ 26177 w 139810"/>
              <a:gd name="connsiteY9" fmla="*/ 579 h 74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9810" h="741640">
                <a:moveTo>
                  <a:pt x="26177" y="579"/>
                </a:moveTo>
                <a:cubicBezTo>
                  <a:pt x="28294" y="15925"/>
                  <a:pt x="75389" y="349300"/>
                  <a:pt x="80152" y="448254"/>
                </a:cubicBezTo>
                <a:cubicBezTo>
                  <a:pt x="84915" y="547208"/>
                  <a:pt x="59514" y="575254"/>
                  <a:pt x="54752" y="594304"/>
                </a:cubicBezTo>
                <a:cubicBezTo>
                  <a:pt x="49990" y="613354"/>
                  <a:pt x="60573" y="538742"/>
                  <a:pt x="51577" y="562554"/>
                </a:cubicBezTo>
                <a:cubicBezTo>
                  <a:pt x="42581" y="586366"/>
                  <a:pt x="4481" y="719717"/>
                  <a:pt x="777" y="737179"/>
                </a:cubicBezTo>
                <a:cubicBezTo>
                  <a:pt x="-2927" y="754641"/>
                  <a:pt x="6598" y="718658"/>
                  <a:pt x="29352" y="667329"/>
                </a:cubicBezTo>
                <a:cubicBezTo>
                  <a:pt x="52106" y="616000"/>
                  <a:pt x="125131" y="460425"/>
                  <a:pt x="137302" y="429204"/>
                </a:cubicBezTo>
                <a:cubicBezTo>
                  <a:pt x="149473" y="397983"/>
                  <a:pt x="114019" y="492175"/>
                  <a:pt x="102377" y="480004"/>
                </a:cubicBezTo>
                <a:cubicBezTo>
                  <a:pt x="90735" y="467833"/>
                  <a:pt x="78564" y="433437"/>
                  <a:pt x="67452" y="356179"/>
                </a:cubicBezTo>
                <a:cubicBezTo>
                  <a:pt x="56340" y="278921"/>
                  <a:pt x="24060" y="-14767"/>
                  <a:pt x="26177" y="5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DC77BA27-7372-620F-D15A-39C7A979CAE9}"/>
              </a:ext>
            </a:extLst>
          </p:cNvPr>
          <p:cNvSpPr/>
          <p:nvPr/>
        </p:nvSpPr>
        <p:spPr>
          <a:xfrm>
            <a:off x="2463773" y="3735637"/>
            <a:ext cx="175284" cy="544818"/>
          </a:xfrm>
          <a:custGeom>
            <a:avLst/>
            <a:gdLst>
              <a:gd name="connsiteX0" fmla="*/ 27 w 175284"/>
              <a:gd name="connsiteY0" fmla="*/ 153738 h 544818"/>
              <a:gd name="connsiteX1" fmla="*/ 79402 w 175284"/>
              <a:gd name="connsiteY1" fmla="*/ 7688 h 544818"/>
              <a:gd name="connsiteX2" fmla="*/ 79402 w 175284"/>
              <a:gd name="connsiteY2" fmla="*/ 83888 h 544818"/>
              <a:gd name="connsiteX3" fmla="*/ 101627 w 175284"/>
              <a:gd name="connsiteY3" fmla="*/ 277563 h 544818"/>
              <a:gd name="connsiteX4" fmla="*/ 95277 w 175284"/>
              <a:gd name="connsiteY4" fmla="*/ 217238 h 544818"/>
              <a:gd name="connsiteX5" fmla="*/ 104802 w 175284"/>
              <a:gd name="connsiteY5" fmla="*/ 474413 h 544818"/>
              <a:gd name="connsiteX6" fmla="*/ 114327 w 175284"/>
              <a:gd name="connsiteY6" fmla="*/ 388688 h 544818"/>
              <a:gd name="connsiteX7" fmla="*/ 174652 w 175284"/>
              <a:gd name="connsiteY7" fmla="*/ 544263 h 544818"/>
              <a:gd name="connsiteX8" fmla="*/ 142902 w 175284"/>
              <a:gd name="connsiteY8" fmla="*/ 433138 h 544818"/>
              <a:gd name="connsiteX9" fmla="*/ 95277 w 175284"/>
              <a:gd name="connsiteY9" fmla="*/ 242638 h 544818"/>
              <a:gd name="connsiteX10" fmla="*/ 88927 w 175284"/>
              <a:gd name="connsiteY10" fmla="*/ 1338 h 544818"/>
              <a:gd name="connsiteX11" fmla="*/ 27 w 175284"/>
              <a:gd name="connsiteY11" fmla="*/ 153738 h 544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5284" h="544818">
                <a:moveTo>
                  <a:pt x="27" y="153738"/>
                </a:moveTo>
                <a:cubicBezTo>
                  <a:pt x="-1561" y="154796"/>
                  <a:pt x="66173" y="19330"/>
                  <a:pt x="79402" y="7688"/>
                </a:cubicBezTo>
                <a:cubicBezTo>
                  <a:pt x="92631" y="-3954"/>
                  <a:pt x="75698" y="38909"/>
                  <a:pt x="79402" y="83888"/>
                </a:cubicBezTo>
                <a:cubicBezTo>
                  <a:pt x="83106" y="128867"/>
                  <a:pt x="98981" y="255338"/>
                  <a:pt x="101627" y="277563"/>
                </a:cubicBezTo>
                <a:cubicBezTo>
                  <a:pt x="104273" y="299788"/>
                  <a:pt x="94748" y="184430"/>
                  <a:pt x="95277" y="217238"/>
                </a:cubicBezTo>
                <a:cubicBezTo>
                  <a:pt x="95806" y="250046"/>
                  <a:pt x="101627" y="445838"/>
                  <a:pt x="104802" y="474413"/>
                </a:cubicBezTo>
                <a:cubicBezTo>
                  <a:pt x="107977" y="502988"/>
                  <a:pt x="102685" y="377046"/>
                  <a:pt x="114327" y="388688"/>
                </a:cubicBezTo>
                <a:cubicBezTo>
                  <a:pt x="125969" y="400330"/>
                  <a:pt x="169890" y="536855"/>
                  <a:pt x="174652" y="544263"/>
                </a:cubicBezTo>
                <a:cubicBezTo>
                  <a:pt x="179415" y="551671"/>
                  <a:pt x="156131" y="483409"/>
                  <a:pt x="142902" y="433138"/>
                </a:cubicBezTo>
                <a:cubicBezTo>
                  <a:pt x="129673" y="382867"/>
                  <a:pt x="104273" y="314605"/>
                  <a:pt x="95277" y="242638"/>
                </a:cubicBezTo>
                <a:cubicBezTo>
                  <a:pt x="86281" y="170671"/>
                  <a:pt x="101627" y="19330"/>
                  <a:pt x="88927" y="1338"/>
                </a:cubicBezTo>
                <a:cubicBezTo>
                  <a:pt x="76227" y="-16654"/>
                  <a:pt x="1615" y="152680"/>
                  <a:pt x="27" y="1537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2F98218C-1A47-7A26-3151-B03788F9EF47}"/>
              </a:ext>
            </a:extLst>
          </p:cNvPr>
          <p:cNvSpPr/>
          <p:nvPr/>
        </p:nvSpPr>
        <p:spPr>
          <a:xfrm>
            <a:off x="2609467" y="4228527"/>
            <a:ext cx="414989" cy="156362"/>
          </a:xfrm>
          <a:custGeom>
            <a:avLst/>
            <a:gdLst>
              <a:gd name="connsiteX0" fmla="*/ 383 w 414989"/>
              <a:gd name="connsiteY0" fmla="*/ 156148 h 156362"/>
              <a:gd name="connsiteX1" fmla="*/ 140083 w 414989"/>
              <a:gd name="connsiteY1" fmla="*/ 35498 h 156362"/>
              <a:gd name="connsiteX2" fmla="*/ 181358 w 414989"/>
              <a:gd name="connsiteY2" fmla="*/ 83123 h 156362"/>
              <a:gd name="connsiteX3" fmla="*/ 413133 w 414989"/>
              <a:gd name="connsiteY3" fmla="*/ 127573 h 156362"/>
              <a:gd name="connsiteX4" fmla="*/ 286133 w 414989"/>
              <a:gd name="connsiteY4" fmla="*/ 98998 h 156362"/>
              <a:gd name="connsiteX5" fmla="*/ 209933 w 414989"/>
              <a:gd name="connsiteY5" fmla="*/ 76773 h 156362"/>
              <a:gd name="connsiteX6" fmla="*/ 133733 w 414989"/>
              <a:gd name="connsiteY6" fmla="*/ 92648 h 156362"/>
              <a:gd name="connsiteX7" fmla="*/ 187708 w 414989"/>
              <a:gd name="connsiteY7" fmla="*/ 573 h 156362"/>
              <a:gd name="connsiteX8" fmla="*/ 383 w 414989"/>
              <a:gd name="connsiteY8" fmla="*/ 156148 h 156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4989" h="156362">
                <a:moveTo>
                  <a:pt x="383" y="156148"/>
                </a:moveTo>
                <a:cubicBezTo>
                  <a:pt x="-7554" y="161969"/>
                  <a:pt x="109921" y="47669"/>
                  <a:pt x="140083" y="35498"/>
                </a:cubicBezTo>
                <a:cubicBezTo>
                  <a:pt x="170245" y="23327"/>
                  <a:pt x="135850" y="67777"/>
                  <a:pt x="181358" y="83123"/>
                </a:cubicBezTo>
                <a:cubicBezTo>
                  <a:pt x="226866" y="98469"/>
                  <a:pt x="395670" y="124927"/>
                  <a:pt x="413133" y="127573"/>
                </a:cubicBezTo>
                <a:cubicBezTo>
                  <a:pt x="430596" y="130219"/>
                  <a:pt x="320000" y="107465"/>
                  <a:pt x="286133" y="98998"/>
                </a:cubicBezTo>
                <a:cubicBezTo>
                  <a:pt x="252266" y="90531"/>
                  <a:pt x="235333" y="77831"/>
                  <a:pt x="209933" y="76773"/>
                </a:cubicBezTo>
                <a:cubicBezTo>
                  <a:pt x="184533" y="75715"/>
                  <a:pt x="137437" y="105348"/>
                  <a:pt x="133733" y="92648"/>
                </a:cubicBezTo>
                <a:cubicBezTo>
                  <a:pt x="130029" y="79948"/>
                  <a:pt x="205700" y="-7894"/>
                  <a:pt x="187708" y="573"/>
                </a:cubicBezTo>
                <a:cubicBezTo>
                  <a:pt x="169716" y="9040"/>
                  <a:pt x="8320" y="150327"/>
                  <a:pt x="383" y="156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E95690BE-FC96-7EE9-FDA2-B030CFCF7B0F}"/>
              </a:ext>
            </a:extLst>
          </p:cNvPr>
          <p:cNvSpPr/>
          <p:nvPr/>
        </p:nvSpPr>
        <p:spPr>
          <a:xfrm>
            <a:off x="3975097" y="3313146"/>
            <a:ext cx="552907" cy="474645"/>
          </a:xfrm>
          <a:custGeom>
            <a:avLst/>
            <a:gdLst>
              <a:gd name="connsiteX0" fmla="*/ 3 w 552907"/>
              <a:gd name="connsiteY0" fmla="*/ 474629 h 474645"/>
              <a:gd name="connsiteX1" fmla="*/ 352428 w 552907"/>
              <a:gd name="connsiteY1" fmla="*/ 328579 h 474645"/>
              <a:gd name="connsiteX2" fmla="*/ 393703 w 552907"/>
              <a:gd name="connsiteY2" fmla="*/ 277779 h 474645"/>
              <a:gd name="connsiteX3" fmla="*/ 549278 w 552907"/>
              <a:gd name="connsiteY3" fmla="*/ 4729 h 474645"/>
              <a:gd name="connsiteX4" fmla="*/ 498478 w 552907"/>
              <a:gd name="connsiteY4" fmla="*/ 112679 h 474645"/>
              <a:gd name="connsiteX5" fmla="*/ 441328 w 552907"/>
              <a:gd name="connsiteY5" fmla="*/ 217454 h 474645"/>
              <a:gd name="connsiteX6" fmla="*/ 346078 w 552907"/>
              <a:gd name="connsiteY6" fmla="*/ 319054 h 474645"/>
              <a:gd name="connsiteX7" fmla="*/ 3 w 552907"/>
              <a:gd name="connsiteY7" fmla="*/ 474629 h 47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2907" h="474645">
                <a:moveTo>
                  <a:pt x="3" y="474629"/>
                </a:moveTo>
                <a:cubicBezTo>
                  <a:pt x="1061" y="476217"/>
                  <a:pt x="286811" y="361387"/>
                  <a:pt x="352428" y="328579"/>
                </a:cubicBezTo>
                <a:cubicBezTo>
                  <a:pt x="418045" y="295771"/>
                  <a:pt x="360895" y="331754"/>
                  <a:pt x="393703" y="277779"/>
                </a:cubicBezTo>
                <a:cubicBezTo>
                  <a:pt x="426511" y="223804"/>
                  <a:pt x="531816" y="32246"/>
                  <a:pt x="549278" y="4729"/>
                </a:cubicBezTo>
                <a:cubicBezTo>
                  <a:pt x="566741" y="-22788"/>
                  <a:pt x="516470" y="77225"/>
                  <a:pt x="498478" y="112679"/>
                </a:cubicBezTo>
                <a:cubicBezTo>
                  <a:pt x="480486" y="148133"/>
                  <a:pt x="466728" y="183058"/>
                  <a:pt x="441328" y="217454"/>
                </a:cubicBezTo>
                <a:cubicBezTo>
                  <a:pt x="415928" y="251850"/>
                  <a:pt x="423336" y="277250"/>
                  <a:pt x="346078" y="319054"/>
                </a:cubicBezTo>
                <a:cubicBezTo>
                  <a:pt x="268820" y="360858"/>
                  <a:pt x="-1055" y="473041"/>
                  <a:pt x="3" y="4746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0A0B2254-7E4B-DB67-4A87-F8436D1958EF}"/>
              </a:ext>
            </a:extLst>
          </p:cNvPr>
          <p:cNvSpPr/>
          <p:nvPr/>
        </p:nvSpPr>
        <p:spPr>
          <a:xfrm>
            <a:off x="4121103" y="3111496"/>
            <a:ext cx="87932" cy="377024"/>
          </a:xfrm>
          <a:custGeom>
            <a:avLst/>
            <a:gdLst>
              <a:gd name="connsiteX0" fmla="*/ 76247 w 87932"/>
              <a:gd name="connsiteY0" fmla="*/ 4 h 377024"/>
              <a:gd name="connsiteX1" fmla="*/ 85772 w 87932"/>
              <a:gd name="connsiteY1" fmla="*/ 234954 h 377024"/>
              <a:gd name="connsiteX2" fmla="*/ 28622 w 87932"/>
              <a:gd name="connsiteY2" fmla="*/ 371479 h 377024"/>
              <a:gd name="connsiteX3" fmla="*/ 28622 w 87932"/>
              <a:gd name="connsiteY3" fmla="*/ 330204 h 377024"/>
              <a:gd name="connsiteX4" fmla="*/ 47 w 87932"/>
              <a:gd name="connsiteY4" fmla="*/ 146054 h 377024"/>
              <a:gd name="connsiteX5" fmla="*/ 22272 w 87932"/>
              <a:gd name="connsiteY5" fmla="*/ 250829 h 377024"/>
              <a:gd name="connsiteX6" fmla="*/ 38147 w 87932"/>
              <a:gd name="connsiteY6" fmla="*/ 295279 h 377024"/>
              <a:gd name="connsiteX7" fmla="*/ 79422 w 87932"/>
              <a:gd name="connsiteY7" fmla="*/ 228604 h 377024"/>
              <a:gd name="connsiteX8" fmla="*/ 76247 w 87932"/>
              <a:gd name="connsiteY8" fmla="*/ 4 h 377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932" h="377024">
                <a:moveTo>
                  <a:pt x="76247" y="4"/>
                </a:moveTo>
                <a:cubicBezTo>
                  <a:pt x="77305" y="1062"/>
                  <a:pt x="93709" y="173042"/>
                  <a:pt x="85772" y="234954"/>
                </a:cubicBezTo>
                <a:cubicBezTo>
                  <a:pt x="77835" y="296866"/>
                  <a:pt x="38147" y="355604"/>
                  <a:pt x="28622" y="371479"/>
                </a:cubicBezTo>
                <a:cubicBezTo>
                  <a:pt x="19097" y="387354"/>
                  <a:pt x="33384" y="367775"/>
                  <a:pt x="28622" y="330204"/>
                </a:cubicBezTo>
                <a:cubicBezTo>
                  <a:pt x="23860" y="292633"/>
                  <a:pt x="1105" y="159283"/>
                  <a:pt x="47" y="146054"/>
                </a:cubicBezTo>
                <a:cubicBezTo>
                  <a:pt x="-1011" y="132825"/>
                  <a:pt x="15922" y="225958"/>
                  <a:pt x="22272" y="250829"/>
                </a:cubicBezTo>
                <a:cubicBezTo>
                  <a:pt x="28622" y="275700"/>
                  <a:pt x="28622" y="298983"/>
                  <a:pt x="38147" y="295279"/>
                </a:cubicBezTo>
                <a:cubicBezTo>
                  <a:pt x="47672" y="291575"/>
                  <a:pt x="72543" y="273583"/>
                  <a:pt x="79422" y="228604"/>
                </a:cubicBezTo>
                <a:cubicBezTo>
                  <a:pt x="86301" y="183625"/>
                  <a:pt x="75189" y="-1054"/>
                  <a:pt x="76247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FC45AFD3-0FBB-5A28-B0BE-7B40FAECBD58}"/>
              </a:ext>
            </a:extLst>
          </p:cNvPr>
          <p:cNvSpPr/>
          <p:nvPr/>
        </p:nvSpPr>
        <p:spPr>
          <a:xfrm>
            <a:off x="4276718" y="3069856"/>
            <a:ext cx="150139" cy="407919"/>
          </a:xfrm>
          <a:custGeom>
            <a:avLst/>
            <a:gdLst>
              <a:gd name="connsiteX0" fmla="*/ 7 w 150139"/>
              <a:gd name="connsiteY0" fmla="*/ 369 h 407919"/>
              <a:gd name="connsiteX1" fmla="*/ 136532 w 150139"/>
              <a:gd name="connsiteY1" fmla="*/ 387719 h 407919"/>
              <a:gd name="connsiteX2" fmla="*/ 130182 w 150139"/>
              <a:gd name="connsiteY2" fmla="*/ 317869 h 407919"/>
              <a:gd name="connsiteX3" fmla="*/ 7 w 150139"/>
              <a:gd name="connsiteY3" fmla="*/ 369 h 407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139" h="407919">
                <a:moveTo>
                  <a:pt x="7" y="369"/>
                </a:moveTo>
                <a:cubicBezTo>
                  <a:pt x="1065" y="12011"/>
                  <a:pt x="114836" y="334802"/>
                  <a:pt x="136532" y="387719"/>
                </a:cubicBezTo>
                <a:cubicBezTo>
                  <a:pt x="158228" y="440636"/>
                  <a:pt x="152407" y="379782"/>
                  <a:pt x="130182" y="317869"/>
                </a:cubicBezTo>
                <a:cubicBezTo>
                  <a:pt x="107957" y="255956"/>
                  <a:pt x="-1051" y="-11273"/>
                  <a:pt x="7" y="3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5DF4C4AD-503C-D932-243D-B0BA21375179}"/>
              </a:ext>
            </a:extLst>
          </p:cNvPr>
          <p:cNvSpPr/>
          <p:nvPr/>
        </p:nvSpPr>
        <p:spPr>
          <a:xfrm>
            <a:off x="3986854" y="3016136"/>
            <a:ext cx="118430" cy="692265"/>
          </a:xfrm>
          <a:custGeom>
            <a:avLst/>
            <a:gdLst>
              <a:gd name="connsiteX0" fmla="*/ 80321 w 118430"/>
              <a:gd name="connsiteY0" fmla="*/ 114 h 692265"/>
              <a:gd name="connsiteX1" fmla="*/ 118421 w 118430"/>
              <a:gd name="connsiteY1" fmla="*/ 266814 h 692265"/>
              <a:gd name="connsiteX2" fmla="*/ 83496 w 118430"/>
              <a:gd name="connsiteY2" fmla="*/ 333489 h 692265"/>
              <a:gd name="connsiteX3" fmla="*/ 42221 w 118430"/>
              <a:gd name="connsiteY3" fmla="*/ 479539 h 692265"/>
              <a:gd name="connsiteX4" fmla="*/ 54921 w 118430"/>
              <a:gd name="connsiteY4" fmla="*/ 422389 h 692265"/>
              <a:gd name="connsiteX5" fmla="*/ 13646 w 118430"/>
              <a:gd name="connsiteY5" fmla="*/ 543039 h 692265"/>
              <a:gd name="connsiteX6" fmla="*/ 7296 w 118430"/>
              <a:gd name="connsiteY6" fmla="*/ 692264 h 692265"/>
              <a:gd name="connsiteX7" fmla="*/ 7296 w 118430"/>
              <a:gd name="connsiteY7" fmla="*/ 539864 h 692265"/>
              <a:gd name="connsiteX8" fmla="*/ 102546 w 118430"/>
              <a:gd name="connsiteY8" fmla="*/ 301739 h 692265"/>
              <a:gd name="connsiteX9" fmla="*/ 80321 w 118430"/>
              <a:gd name="connsiteY9" fmla="*/ 114 h 692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430" h="692265">
                <a:moveTo>
                  <a:pt x="80321" y="114"/>
                </a:moveTo>
                <a:cubicBezTo>
                  <a:pt x="82967" y="-5707"/>
                  <a:pt x="117892" y="211252"/>
                  <a:pt x="118421" y="266814"/>
                </a:cubicBezTo>
                <a:cubicBezTo>
                  <a:pt x="118950" y="322376"/>
                  <a:pt x="96196" y="298035"/>
                  <a:pt x="83496" y="333489"/>
                </a:cubicBezTo>
                <a:cubicBezTo>
                  <a:pt x="70796" y="368943"/>
                  <a:pt x="46984" y="464722"/>
                  <a:pt x="42221" y="479539"/>
                </a:cubicBezTo>
                <a:cubicBezTo>
                  <a:pt x="37458" y="494356"/>
                  <a:pt x="59683" y="411806"/>
                  <a:pt x="54921" y="422389"/>
                </a:cubicBezTo>
                <a:cubicBezTo>
                  <a:pt x="50158" y="432972"/>
                  <a:pt x="21584" y="498060"/>
                  <a:pt x="13646" y="543039"/>
                </a:cubicBezTo>
                <a:cubicBezTo>
                  <a:pt x="5708" y="588018"/>
                  <a:pt x="8354" y="692793"/>
                  <a:pt x="7296" y="692264"/>
                </a:cubicBezTo>
                <a:cubicBezTo>
                  <a:pt x="6238" y="691735"/>
                  <a:pt x="-8579" y="604951"/>
                  <a:pt x="7296" y="539864"/>
                </a:cubicBezTo>
                <a:cubicBezTo>
                  <a:pt x="23171" y="474777"/>
                  <a:pt x="90904" y="386406"/>
                  <a:pt x="102546" y="301739"/>
                </a:cubicBezTo>
                <a:cubicBezTo>
                  <a:pt x="114188" y="217072"/>
                  <a:pt x="77675" y="5935"/>
                  <a:pt x="80321" y="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CFF87A5E-B92F-ECDC-5A35-D5C3FE3BDBEC}"/>
              </a:ext>
            </a:extLst>
          </p:cNvPr>
          <p:cNvSpPr/>
          <p:nvPr/>
        </p:nvSpPr>
        <p:spPr>
          <a:xfrm>
            <a:off x="2466352" y="1904472"/>
            <a:ext cx="314959" cy="412909"/>
          </a:xfrm>
          <a:custGeom>
            <a:avLst/>
            <a:gdLst>
              <a:gd name="connsiteX0" fmla="*/ 314723 w 314959"/>
              <a:gd name="connsiteY0" fmla="*/ 77 h 412909"/>
              <a:gd name="connsiteX1" fmla="*/ 119939 w 314959"/>
              <a:gd name="connsiteY1" fmla="*/ 167807 h 412909"/>
              <a:gd name="connsiteX2" fmla="*/ 60422 w 314959"/>
              <a:gd name="connsiteY2" fmla="*/ 292252 h 412909"/>
              <a:gd name="connsiteX3" fmla="*/ 87475 w 314959"/>
              <a:gd name="connsiteY3" fmla="*/ 200271 h 412909"/>
              <a:gd name="connsiteX4" fmla="*/ 905 w 314959"/>
              <a:gd name="connsiteY4" fmla="*/ 411287 h 412909"/>
              <a:gd name="connsiteX5" fmla="*/ 44190 w 314959"/>
              <a:gd name="connsiteY5" fmla="*/ 292252 h 412909"/>
              <a:gd name="connsiteX6" fmla="*/ 76654 w 314959"/>
              <a:gd name="connsiteY6" fmla="*/ 189450 h 412909"/>
              <a:gd name="connsiteX7" fmla="*/ 314723 w 314959"/>
              <a:gd name="connsiteY7" fmla="*/ 77 h 412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959" h="412909">
                <a:moveTo>
                  <a:pt x="314723" y="77"/>
                </a:moveTo>
                <a:cubicBezTo>
                  <a:pt x="321937" y="-3530"/>
                  <a:pt x="162323" y="119111"/>
                  <a:pt x="119939" y="167807"/>
                </a:cubicBezTo>
                <a:cubicBezTo>
                  <a:pt x="77555" y="216503"/>
                  <a:pt x="65833" y="286841"/>
                  <a:pt x="60422" y="292252"/>
                </a:cubicBezTo>
                <a:cubicBezTo>
                  <a:pt x="55011" y="297663"/>
                  <a:pt x="97394" y="180432"/>
                  <a:pt x="87475" y="200271"/>
                </a:cubicBezTo>
                <a:cubicBezTo>
                  <a:pt x="77556" y="220110"/>
                  <a:pt x="8119" y="395957"/>
                  <a:pt x="905" y="411287"/>
                </a:cubicBezTo>
                <a:cubicBezTo>
                  <a:pt x="-6309" y="426617"/>
                  <a:pt x="31565" y="329225"/>
                  <a:pt x="44190" y="292252"/>
                </a:cubicBezTo>
                <a:cubicBezTo>
                  <a:pt x="56815" y="255279"/>
                  <a:pt x="33369" y="236342"/>
                  <a:pt x="76654" y="189450"/>
                </a:cubicBezTo>
                <a:cubicBezTo>
                  <a:pt x="119939" y="142558"/>
                  <a:pt x="307509" y="3684"/>
                  <a:pt x="314723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46604019-E721-C18D-CAF5-08F3003D8684}"/>
              </a:ext>
            </a:extLst>
          </p:cNvPr>
          <p:cNvSpPr/>
          <p:nvPr/>
        </p:nvSpPr>
        <p:spPr>
          <a:xfrm>
            <a:off x="2640263" y="4315277"/>
            <a:ext cx="742412" cy="256569"/>
          </a:xfrm>
          <a:custGeom>
            <a:avLst/>
            <a:gdLst>
              <a:gd name="connsiteX0" fmla="*/ 135 w 742412"/>
              <a:gd name="connsiteY0" fmla="*/ 180974 h 256569"/>
              <a:gd name="connsiteX1" fmla="*/ 276078 w 742412"/>
              <a:gd name="connsiteY1" fmla="*/ 240491 h 256569"/>
              <a:gd name="connsiteX2" fmla="*/ 308542 w 742412"/>
              <a:gd name="connsiteY2" fmla="*/ 245902 h 256569"/>
              <a:gd name="connsiteX3" fmla="*/ 530378 w 742412"/>
              <a:gd name="connsiteY3" fmla="*/ 110635 h 256569"/>
              <a:gd name="connsiteX4" fmla="*/ 508736 w 742412"/>
              <a:gd name="connsiteY4" fmla="*/ 186385 h 256569"/>
              <a:gd name="connsiteX5" fmla="*/ 735983 w 742412"/>
              <a:gd name="connsiteY5" fmla="*/ 2422 h 256569"/>
              <a:gd name="connsiteX6" fmla="*/ 660234 w 742412"/>
              <a:gd name="connsiteY6" fmla="*/ 88993 h 256569"/>
              <a:gd name="connsiteX7" fmla="*/ 454629 w 742412"/>
              <a:gd name="connsiteY7" fmla="*/ 202616 h 256569"/>
              <a:gd name="connsiteX8" fmla="*/ 286899 w 742412"/>
              <a:gd name="connsiteY8" fmla="*/ 235080 h 256569"/>
              <a:gd name="connsiteX9" fmla="*/ 319363 w 742412"/>
              <a:gd name="connsiteY9" fmla="*/ 213438 h 256569"/>
              <a:gd name="connsiteX10" fmla="*/ 135 w 742412"/>
              <a:gd name="connsiteY10" fmla="*/ 180974 h 256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2412" h="256569">
                <a:moveTo>
                  <a:pt x="135" y="180974"/>
                </a:moveTo>
                <a:cubicBezTo>
                  <a:pt x="-7079" y="185483"/>
                  <a:pt x="276078" y="240491"/>
                  <a:pt x="276078" y="240491"/>
                </a:cubicBezTo>
                <a:cubicBezTo>
                  <a:pt x="327479" y="251312"/>
                  <a:pt x="266159" y="267545"/>
                  <a:pt x="308542" y="245902"/>
                </a:cubicBezTo>
                <a:cubicBezTo>
                  <a:pt x="350925" y="224259"/>
                  <a:pt x="497013" y="120554"/>
                  <a:pt x="530378" y="110635"/>
                </a:cubicBezTo>
                <a:cubicBezTo>
                  <a:pt x="563743" y="100716"/>
                  <a:pt x="474469" y="204420"/>
                  <a:pt x="508736" y="186385"/>
                </a:cubicBezTo>
                <a:cubicBezTo>
                  <a:pt x="543003" y="168350"/>
                  <a:pt x="710733" y="18654"/>
                  <a:pt x="735983" y="2422"/>
                </a:cubicBezTo>
                <a:cubicBezTo>
                  <a:pt x="761233" y="-13810"/>
                  <a:pt x="707126" y="55627"/>
                  <a:pt x="660234" y="88993"/>
                </a:cubicBezTo>
                <a:cubicBezTo>
                  <a:pt x="613342" y="122359"/>
                  <a:pt x="516851" y="178268"/>
                  <a:pt x="454629" y="202616"/>
                </a:cubicBezTo>
                <a:cubicBezTo>
                  <a:pt x="392407" y="226964"/>
                  <a:pt x="309443" y="233276"/>
                  <a:pt x="286899" y="235080"/>
                </a:cubicBezTo>
                <a:cubicBezTo>
                  <a:pt x="264355" y="236884"/>
                  <a:pt x="361746" y="221554"/>
                  <a:pt x="319363" y="213438"/>
                </a:cubicBezTo>
                <a:cubicBezTo>
                  <a:pt x="276980" y="205322"/>
                  <a:pt x="7349" y="176465"/>
                  <a:pt x="135" y="1809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86DA6852-B8E3-A452-9C30-EF528741F8E4}"/>
              </a:ext>
            </a:extLst>
          </p:cNvPr>
          <p:cNvSpPr/>
          <p:nvPr/>
        </p:nvSpPr>
        <p:spPr>
          <a:xfrm>
            <a:off x="2418545" y="997999"/>
            <a:ext cx="1406941" cy="252192"/>
          </a:xfrm>
          <a:custGeom>
            <a:avLst/>
            <a:gdLst>
              <a:gd name="connsiteX0" fmla="*/ 1406785 w 1406941"/>
              <a:gd name="connsiteY0" fmla="*/ 241040 h 252192"/>
              <a:gd name="connsiteX1" fmla="*/ 833256 w 1406941"/>
              <a:gd name="connsiteY1" fmla="*/ 2971 h 252192"/>
              <a:gd name="connsiteX2" fmla="*/ 1114610 w 1406941"/>
              <a:gd name="connsiteY2" fmla="*/ 105774 h 252192"/>
              <a:gd name="connsiteX3" fmla="*/ 638473 w 1406941"/>
              <a:gd name="connsiteY3" fmla="*/ 78721 h 252192"/>
              <a:gd name="connsiteX4" fmla="*/ 1033450 w 1406941"/>
              <a:gd name="connsiteY4" fmla="*/ 100363 h 252192"/>
              <a:gd name="connsiteX5" fmla="*/ 497796 w 1406941"/>
              <a:gd name="connsiteY5" fmla="*/ 111184 h 252192"/>
              <a:gd name="connsiteX6" fmla="*/ 16 w 1406941"/>
              <a:gd name="connsiteY6" fmla="*/ 251861 h 252192"/>
              <a:gd name="connsiteX7" fmla="*/ 514028 w 1406941"/>
              <a:gd name="connsiteY7" fmla="*/ 149059 h 252192"/>
              <a:gd name="connsiteX8" fmla="*/ 887363 w 1406941"/>
              <a:gd name="connsiteY8" fmla="*/ 111184 h 252192"/>
              <a:gd name="connsiteX9" fmla="*/ 1406785 w 1406941"/>
              <a:gd name="connsiteY9" fmla="*/ 241040 h 252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06941" h="252192">
                <a:moveTo>
                  <a:pt x="1406785" y="241040"/>
                </a:moveTo>
                <a:cubicBezTo>
                  <a:pt x="1397767" y="223004"/>
                  <a:pt x="881952" y="25515"/>
                  <a:pt x="833256" y="2971"/>
                </a:cubicBezTo>
                <a:cubicBezTo>
                  <a:pt x="784560" y="-19573"/>
                  <a:pt x="1147074" y="93149"/>
                  <a:pt x="1114610" y="105774"/>
                </a:cubicBezTo>
                <a:cubicBezTo>
                  <a:pt x="1082146" y="118399"/>
                  <a:pt x="652000" y="79623"/>
                  <a:pt x="638473" y="78721"/>
                </a:cubicBezTo>
                <a:cubicBezTo>
                  <a:pt x="624946" y="77819"/>
                  <a:pt x="1056896" y="94953"/>
                  <a:pt x="1033450" y="100363"/>
                </a:cubicBezTo>
                <a:cubicBezTo>
                  <a:pt x="1010004" y="105773"/>
                  <a:pt x="670035" y="85934"/>
                  <a:pt x="497796" y="111184"/>
                </a:cubicBezTo>
                <a:cubicBezTo>
                  <a:pt x="325557" y="136434"/>
                  <a:pt x="-2689" y="245548"/>
                  <a:pt x="16" y="251861"/>
                </a:cubicBezTo>
                <a:cubicBezTo>
                  <a:pt x="2721" y="258174"/>
                  <a:pt x="366137" y="172505"/>
                  <a:pt x="514028" y="149059"/>
                </a:cubicBezTo>
                <a:cubicBezTo>
                  <a:pt x="661919" y="125613"/>
                  <a:pt x="743079" y="97657"/>
                  <a:pt x="887363" y="111184"/>
                </a:cubicBezTo>
                <a:cubicBezTo>
                  <a:pt x="1031647" y="124711"/>
                  <a:pt x="1415803" y="259076"/>
                  <a:pt x="1406785" y="24104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C5ED545D-7151-4A1A-A1D0-E1A79DBF160D}"/>
              </a:ext>
            </a:extLst>
          </p:cNvPr>
          <p:cNvSpPr/>
          <p:nvPr/>
        </p:nvSpPr>
        <p:spPr>
          <a:xfrm>
            <a:off x="3164938" y="1644592"/>
            <a:ext cx="250589" cy="861064"/>
          </a:xfrm>
          <a:custGeom>
            <a:avLst/>
            <a:gdLst>
              <a:gd name="connsiteX0" fmla="*/ 249183 w 250589"/>
              <a:gd name="connsiteY0" fmla="*/ 246 h 861064"/>
              <a:gd name="connsiteX1" fmla="*/ 157202 w 250589"/>
              <a:gd name="connsiteY1" fmla="*/ 162565 h 861064"/>
              <a:gd name="connsiteX2" fmla="*/ 76042 w 250589"/>
              <a:gd name="connsiteY2" fmla="*/ 498026 h 861064"/>
              <a:gd name="connsiteX3" fmla="*/ 59810 w 250589"/>
              <a:gd name="connsiteY3" fmla="*/ 395223 h 861064"/>
              <a:gd name="connsiteX4" fmla="*/ 293 w 250589"/>
              <a:gd name="connsiteY4" fmla="*/ 579186 h 861064"/>
              <a:gd name="connsiteX5" fmla="*/ 38167 w 250589"/>
              <a:gd name="connsiteY5" fmla="*/ 552132 h 861064"/>
              <a:gd name="connsiteX6" fmla="*/ 65221 w 250589"/>
              <a:gd name="connsiteY6" fmla="*/ 698220 h 861064"/>
              <a:gd name="connsiteX7" fmla="*/ 119327 w 250589"/>
              <a:gd name="connsiteY7" fmla="*/ 860539 h 861064"/>
              <a:gd name="connsiteX8" fmla="*/ 70631 w 250589"/>
              <a:gd name="connsiteY8" fmla="*/ 741505 h 861064"/>
              <a:gd name="connsiteX9" fmla="*/ 38167 w 250589"/>
              <a:gd name="connsiteY9" fmla="*/ 514258 h 861064"/>
              <a:gd name="connsiteX10" fmla="*/ 151791 w 250589"/>
              <a:gd name="connsiteY10" fmla="*/ 135512 h 861064"/>
              <a:gd name="connsiteX11" fmla="*/ 81453 w 250589"/>
              <a:gd name="connsiteY11" fmla="*/ 195029 h 861064"/>
              <a:gd name="connsiteX12" fmla="*/ 249183 w 250589"/>
              <a:gd name="connsiteY12" fmla="*/ 246 h 861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0589" h="861064">
                <a:moveTo>
                  <a:pt x="249183" y="246"/>
                </a:moveTo>
                <a:cubicBezTo>
                  <a:pt x="261808" y="-5165"/>
                  <a:pt x="186059" y="79602"/>
                  <a:pt x="157202" y="162565"/>
                </a:cubicBezTo>
                <a:cubicBezTo>
                  <a:pt x="128345" y="245528"/>
                  <a:pt x="92274" y="459250"/>
                  <a:pt x="76042" y="498026"/>
                </a:cubicBezTo>
                <a:cubicBezTo>
                  <a:pt x="59810" y="536802"/>
                  <a:pt x="72435" y="381696"/>
                  <a:pt x="59810" y="395223"/>
                </a:cubicBezTo>
                <a:cubicBezTo>
                  <a:pt x="47185" y="408750"/>
                  <a:pt x="3900" y="553035"/>
                  <a:pt x="293" y="579186"/>
                </a:cubicBezTo>
                <a:cubicBezTo>
                  <a:pt x="-3314" y="605338"/>
                  <a:pt x="27346" y="532293"/>
                  <a:pt x="38167" y="552132"/>
                </a:cubicBezTo>
                <a:cubicBezTo>
                  <a:pt x="48988" y="571971"/>
                  <a:pt x="51694" y="646819"/>
                  <a:pt x="65221" y="698220"/>
                </a:cubicBezTo>
                <a:cubicBezTo>
                  <a:pt x="78748" y="749621"/>
                  <a:pt x="118425" y="853325"/>
                  <a:pt x="119327" y="860539"/>
                </a:cubicBezTo>
                <a:cubicBezTo>
                  <a:pt x="120229" y="867753"/>
                  <a:pt x="84158" y="799218"/>
                  <a:pt x="70631" y="741505"/>
                </a:cubicBezTo>
                <a:cubicBezTo>
                  <a:pt x="57104" y="683792"/>
                  <a:pt x="24640" y="615257"/>
                  <a:pt x="38167" y="514258"/>
                </a:cubicBezTo>
                <a:cubicBezTo>
                  <a:pt x="51694" y="413259"/>
                  <a:pt x="144577" y="188717"/>
                  <a:pt x="151791" y="135512"/>
                </a:cubicBezTo>
                <a:cubicBezTo>
                  <a:pt x="159005" y="82307"/>
                  <a:pt x="65221" y="214868"/>
                  <a:pt x="81453" y="195029"/>
                </a:cubicBezTo>
                <a:cubicBezTo>
                  <a:pt x="97685" y="175190"/>
                  <a:pt x="236558" y="5657"/>
                  <a:pt x="249183" y="24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A648CF5C-7331-A575-897B-BA6EBC8B7D13}"/>
              </a:ext>
            </a:extLst>
          </p:cNvPr>
          <p:cNvSpPr/>
          <p:nvPr/>
        </p:nvSpPr>
        <p:spPr>
          <a:xfrm>
            <a:off x="2579988" y="1628606"/>
            <a:ext cx="969399" cy="525575"/>
          </a:xfrm>
          <a:custGeom>
            <a:avLst/>
            <a:gdLst>
              <a:gd name="connsiteX0" fmla="*/ 969399 w 969399"/>
              <a:gd name="connsiteY0" fmla="*/ 0 h 525575"/>
              <a:gd name="connsiteX1" fmla="*/ 330942 w 969399"/>
              <a:gd name="connsiteY1" fmla="*/ 232658 h 525575"/>
              <a:gd name="connsiteX2" fmla="*/ 385049 w 969399"/>
              <a:gd name="connsiteY2" fmla="*/ 216426 h 525575"/>
              <a:gd name="connsiteX3" fmla="*/ 103695 w 969399"/>
              <a:gd name="connsiteY3" fmla="*/ 459905 h 525575"/>
              <a:gd name="connsiteX4" fmla="*/ 168623 w 969399"/>
              <a:gd name="connsiteY4" fmla="*/ 394977 h 525575"/>
              <a:gd name="connsiteX5" fmla="*/ 892 w 969399"/>
              <a:gd name="connsiteY5" fmla="*/ 524833 h 525575"/>
              <a:gd name="connsiteX6" fmla="*/ 255193 w 969399"/>
              <a:gd name="connsiteY6" fmla="*/ 324639 h 525575"/>
              <a:gd name="connsiteX7" fmla="*/ 341763 w 969399"/>
              <a:gd name="connsiteY7" fmla="*/ 221837 h 525575"/>
              <a:gd name="connsiteX8" fmla="*/ 184855 w 969399"/>
              <a:gd name="connsiteY8" fmla="*/ 275943 h 525575"/>
              <a:gd name="connsiteX9" fmla="*/ 969399 w 969399"/>
              <a:gd name="connsiteY9" fmla="*/ 0 h 52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69399" h="525575">
                <a:moveTo>
                  <a:pt x="969399" y="0"/>
                </a:moveTo>
                <a:lnTo>
                  <a:pt x="330942" y="232658"/>
                </a:lnTo>
                <a:cubicBezTo>
                  <a:pt x="233551" y="268729"/>
                  <a:pt x="422923" y="178552"/>
                  <a:pt x="385049" y="216426"/>
                </a:cubicBezTo>
                <a:cubicBezTo>
                  <a:pt x="347175" y="254300"/>
                  <a:pt x="139766" y="430147"/>
                  <a:pt x="103695" y="459905"/>
                </a:cubicBezTo>
                <a:cubicBezTo>
                  <a:pt x="67624" y="489663"/>
                  <a:pt x="185757" y="384156"/>
                  <a:pt x="168623" y="394977"/>
                </a:cubicBezTo>
                <a:cubicBezTo>
                  <a:pt x="151489" y="405798"/>
                  <a:pt x="-13536" y="536556"/>
                  <a:pt x="892" y="524833"/>
                </a:cubicBezTo>
                <a:cubicBezTo>
                  <a:pt x="15320" y="513110"/>
                  <a:pt x="198381" y="375138"/>
                  <a:pt x="255193" y="324639"/>
                </a:cubicBezTo>
                <a:cubicBezTo>
                  <a:pt x="312005" y="274140"/>
                  <a:pt x="353486" y="229953"/>
                  <a:pt x="341763" y="221837"/>
                </a:cubicBezTo>
                <a:cubicBezTo>
                  <a:pt x="330040" y="213721"/>
                  <a:pt x="184855" y="275943"/>
                  <a:pt x="184855" y="275943"/>
                </a:cubicBezTo>
                <a:lnTo>
                  <a:pt x="969399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E3C49C8A-2301-012C-2ED5-9082D5F67A34}"/>
              </a:ext>
            </a:extLst>
          </p:cNvPr>
          <p:cNvSpPr/>
          <p:nvPr/>
        </p:nvSpPr>
        <p:spPr>
          <a:xfrm>
            <a:off x="2381248" y="1615817"/>
            <a:ext cx="931986" cy="1136155"/>
          </a:xfrm>
          <a:custGeom>
            <a:avLst/>
            <a:gdLst>
              <a:gd name="connsiteX0" fmla="*/ 930070 w 931986"/>
              <a:gd name="connsiteY0" fmla="*/ 1968 h 1136155"/>
              <a:gd name="connsiteX1" fmla="*/ 172579 w 931986"/>
              <a:gd name="connsiteY1" fmla="*/ 353660 h 1136155"/>
              <a:gd name="connsiteX2" fmla="*/ 242918 w 931986"/>
              <a:gd name="connsiteY2" fmla="*/ 332017 h 1136155"/>
              <a:gd name="connsiteX3" fmla="*/ 91419 w 931986"/>
              <a:gd name="connsiteY3" fmla="*/ 526801 h 1136155"/>
              <a:gd name="connsiteX4" fmla="*/ 64366 w 931986"/>
              <a:gd name="connsiteY4" fmla="*/ 743227 h 1136155"/>
              <a:gd name="connsiteX5" fmla="*/ 26492 w 931986"/>
              <a:gd name="connsiteY5" fmla="*/ 662067 h 1136155"/>
              <a:gd name="connsiteX6" fmla="*/ 53545 w 931986"/>
              <a:gd name="connsiteY6" fmla="*/ 1116562 h 1136155"/>
              <a:gd name="connsiteX7" fmla="*/ 31902 w 931986"/>
              <a:gd name="connsiteY7" fmla="*/ 997527 h 1136155"/>
              <a:gd name="connsiteX8" fmla="*/ 48134 w 931986"/>
              <a:gd name="connsiteY8" fmla="*/ 494337 h 1136155"/>
              <a:gd name="connsiteX9" fmla="*/ 10260 w 931986"/>
              <a:gd name="connsiteY9" fmla="*/ 580907 h 1136155"/>
              <a:gd name="connsiteX10" fmla="*/ 264560 w 931986"/>
              <a:gd name="connsiteY10" fmla="*/ 310375 h 1136155"/>
              <a:gd name="connsiteX11" fmla="*/ 177990 w 931986"/>
              <a:gd name="connsiteY11" fmla="*/ 337428 h 1136155"/>
              <a:gd name="connsiteX12" fmla="*/ 740698 w 931986"/>
              <a:gd name="connsiteY12" fmla="*/ 142645 h 1136155"/>
              <a:gd name="connsiteX13" fmla="*/ 399827 w 931986"/>
              <a:gd name="connsiteY13" fmla="*/ 207572 h 1136155"/>
              <a:gd name="connsiteX14" fmla="*/ 930070 w 931986"/>
              <a:gd name="connsiteY14" fmla="*/ 1968 h 113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31986" h="1136155">
                <a:moveTo>
                  <a:pt x="930070" y="1968"/>
                </a:moveTo>
                <a:cubicBezTo>
                  <a:pt x="892195" y="26316"/>
                  <a:pt x="287104" y="298652"/>
                  <a:pt x="172579" y="353660"/>
                </a:cubicBezTo>
                <a:cubicBezTo>
                  <a:pt x="58054" y="408668"/>
                  <a:pt x="256445" y="303160"/>
                  <a:pt x="242918" y="332017"/>
                </a:cubicBezTo>
                <a:cubicBezTo>
                  <a:pt x="229391" y="360874"/>
                  <a:pt x="121178" y="458266"/>
                  <a:pt x="91419" y="526801"/>
                </a:cubicBezTo>
                <a:cubicBezTo>
                  <a:pt x="61660" y="595336"/>
                  <a:pt x="75187" y="720683"/>
                  <a:pt x="64366" y="743227"/>
                </a:cubicBezTo>
                <a:cubicBezTo>
                  <a:pt x="53545" y="765771"/>
                  <a:pt x="28295" y="599845"/>
                  <a:pt x="26492" y="662067"/>
                </a:cubicBezTo>
                <a:cubicBezTo>
                  <a:pt x="24688" y="724290"/>
                  <a:pt x="52643" y="1060652"/>
                  <a:pt x="53545" y="1116562"/>
                </a:cubicBezTo>
                <a:cubicBezTo>
                  <a:pt x="54447" y="1172472"/>
                  <a:pt x="32804" y="1101231"/>
                  <a:pt x="31902" y="997527"/>
                </a:cubicBezTo>
                <a:cubicBezTo>
                  <a:pt x="31000" y="893823"/>
                  <a:pt x="51741" y="563774"/>
                  <a:pt x="48134" y="494337"/>
                </a:cubicBezTo>
                <a:cubicBezTo>
                  <a:pt x="44527" y="424900"/>
                  <a:pt x="-25811" y="611567"/>
                  <a:pt x="10260" y="580907"/>
                </a:cubicBezTo>
                <a:cubicBezTo>
                  <a:pt x="46331" y="550247"/>
                  <a:pt x="236605" y="350955"/>
                  <a:pt x="264560" y="310375"/>
                </a:cubicBezTo>
                <a:cubicBezTo>
                  <a:pt x="292515" y="269795"/>
                  <a:pt x="177990" y="337428"/>
                  <a:pt x="177990" y="337428"/>
                </a:cubicBezTo>
                <a:cubicBezTo>
                  <a:pt x="257346" y="309473"/>
                  <a:pt x="703725" y="164288"/>
                  <a:pt x="740698" y="142645"/>
                </a:cubicBezTo>
                <a:cubicBezTo>
                  <a:pt x="777671" y="121002"/>
                  <a:pt x="367363" y="228313"/>
                  <a:pt x="399827" y="207572"/>
                </a:cubicBezTo>
                <a:cubicBezTo>
                  <a:pt x="432291" y="186831"/>
                  <a:pt x="967945" y="-22380"/>
                  <a:pt x="930070" y="196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DCBB2D54-AC40-F7CD-3713-CABDAD5D1CC2}"/>
              </a:ext>
            </a:extLst>
          </p:cNvPr>
          <p:cNvSpPr/>
          <p:nvPr/>
        </p:nvSpPr>
        <p:spPr>
          <a:xfrm>
            <a:off x="2055443" y="1226951"/>
            <a:ext cx="834147" cy="962552"/>
          </a:xfrm>
          <a:custGeom>
            <a:avLst/>
            <a:gdLst>
              <a:gd name="connsiteX0" fmla="*/ 833845 w 834147"/>
              <a:gd name="connsiteY0" fmla="*/ 1267 h 962552"/>
              <a:gd name="connsiteX1" fmla="*/ 265726 w 834147"/>
              <a:gd name="connsiteY1" fmla="*/ 277210 h 962552"/>
              <a:gd name="connsiteX2" fmla="*/ 16836 w 834147"/>
              <a:gd name="connsiteY2" fmla="*/ 536921 h 962552"/>
              <a:gd name="connsiteX3" fmla="*/ 76353 w 834147"/>
              <a:gd name="connsiteY3" fmla="*/ 477404 h 962552"/>
              <a:gd name="connsiteX4" fmla="*/ 11426 w 834147"/>
              <a:gd name="connsiteY4" fmla="*/ 774990 h 962552"/>
              <a:gd name="connsiteX5" fmla="*/ 60121 w 834147"/>
              <a:gd name="connsiteY5" fmla="*/ 661366 h 962552"/>
              <a:gd name="connsiteX6" fmla="*/ 6015 w 834147"/>
              <a:gd name="connsiteY6" fmla="*/ 958952 h 962552"/>
              <a:gd name="connsiteX7" fmla="*/ 33068 w 834147"/>
              <a:gd name="connsiteY7" fmla="*/ 785811 h 962552"/>
              <a:gd name="connsiteX8" fmla="*/ 287369 w 834147"/>
              <a:gd name="connsiteY8" fmla="*/ 217693 h 962552"/>
              <a:gd name="connsiteX9" fmla="*/ 492974 w 834147"/>
              <a:gd name="connsiteY9" fmla="*/ 17499 h 962552"/>
              <a:gd name="connsiteX10" fmla="*/ 346886 w 834147"/>
              <a:gd name="connsiteY10" fmla="*/ 168997 h 962552"/>
              <a:gd name="connsiteX11" fmla="*/ 833845 w 834147"/>
              <a:gd name="connsiteY11" fmla="*/ 1267 h 96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4147" h="962552">
                <a:moveTo>
                  <a:pt x="833845" y="1267"/>
                </a:moveTo>
                <a:cubicBezTo>
                  <a:pt x="820318" y="19302"/>
                  <a:pt x="401894" y="187934"/>
                  <a:pt x="265726" y="277210"/>
                </a:cubicBezTo>
                <a:cubicBezTo>
                  <a:pt x="129558" y="366486"/>
                  <a:pt x="48398" y="503555"/>
                  <a:pt x="16836" y="536921"/>
                </a:cubicBezTo>
                <a:cubicBezTo>
                  <a:pt x="-14726" y="570287"/>
                  <a:pt x="77255" y="437726"/>
                  <a:pt x="76353" y="477404"/>
                </a:cubicBezTo>
                <a:cubicBezTo>
                  <a:pt x="75451" y="517082"/>
                  <a:pt x="14131" y="744330"/>
                  <a:pt x="11426" y="774990"/>
                </a:cubicBezTo>
                <a:cubicBezTo>
                  <a:pt x="8721" y="805650"/>
                  <a:pt x="61023" y="630706"/>
                  <a:pt x="60121" y="661366"/>
                </a:cubicBezTo>
                <a:cubicBezTo>
                  <a:pt x="59219" y="692026"/>
                  <a:pt x="10524" y="938211"/>
                  <a:pt x="6015" y="958952"/>
                </a:cubicBezTo>
                <a:cubicBezTo>
                  <a:pt x="1506" y="979693"/>
                  <a:pt x="-13824" y="909354"/>
                  <a:pt x="33068" y="785811"/>
                </a:cubicBezTo>
                <a:cubicBezTo>
                  <a:pt x="79960" y="662268"/>
                  <a:pt x="210718" y="345745"/>
                  <a:pt x="287369" y="217693"/>
                </a:cubicBezTo>
                <a:cubicBezTo>
                  <a:pt x="364020" y="89641"/>
                  <a:pt x="483055" y="25615"/>
                  <a:pt x="492974" y="17499"/>
                </a:cubicBezTo>
                <a:cubicBezTo>
                  <a:pt x="502893" y="9383"/>
                  <a:pt x="290976" y="174408"/>
                  <a:pt x="346886" y="168997"/>
                </a:cubicBezTo>
                <a:cubicBezTo>
                  <a:pt x="402796" y="163586"/>
                  <a:pt x="847372" y="-16768"/>
                  <a:pt x="833845" y="126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B527419B-D70D-BC25-5F86-F2AFBC9481CE}"/>
              </a:ext>
            </a:extLst>
          </p:cNvPr>
          <p:cNvSpPr/>
          <p:nvPr/>
        </p:nvSpPr>
        <p:spPr>
          <a:xfrm>
            <a:off x="1866675" y="1422885"/>
            <a:ext cx="871515" cy="1028559"/>
          </a:xfrm>
          <a:custGeom>
            <a:avLst/>
            <a:gdLst>
              <a:gd name="connsiteX0" fmla="*/ 0 w 871515"/>
              <a:gd name="connsiteY0" fmla="*/ 1028140 h 1028559"/>
              <a:gd name="connsiteX1" fmla="*/ 254300 w 871515"/>
              <a:gd name="connsiteY1" fmla="*/ 649394 h 1028559"/>
              <a:gd name="connsiteX2" fmla="*/ 454494 w 871515"/>
              <a:gd name="connsiteY2" fmla="*/ 184078 h 1028559"/>
              <a:gd name="connsiteX3" fmla="*/ 362513 w 871515"/>
              <a:gd name="connsiteY3" fmla="*/ 378862 h 1028559"/>
              <a:gd name="connsiteX4" fmla="*/ 530243 w 871515"/>
              <a:gd name="connsiteY4" fmla="*/ 135382 h 1028559"/>
              <a:gd name="connsiteX5" fmla="*/ 871114 w 871515"/>
              <a:gd name="connsiteY5" fmla="*/ 116 h 1028559"/>
              <a:gd name="connsiteX6" fmla="*/ 595171 w 871515"/>
              <a:gd name="connsiteY6" fmla="*/ 113740 h 1028559"/>
              <a:gd name="connsiteX7" fmla="*/ 416620 w 871515"/>
              <a:gd name="connsiteY7" fmla="*/ 216542 h 1028559"/>
              <a:gd name="connsiteX8" fmla="*/ 286764 w 871515"/>
              <a:gd name="connsiteY8" fmla="*/ 530360 h 1028559"/>
              <a:gd name="connsiteX9" fmla="*/ 254300 w 871515"/>
              <a:gd name="connsiteY9" fmla="*/ 719733 h 1028559"/>
              <a:gd name="connsiteX10" fmla="*/ 0 w 871515"/>
              <a:gd name="connsiteY10" fmla="*/ 1028140 h 1028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71515" h="1028559">
                <a:moveTo>
                  <a:pt x="0" y="1028140"/>
                </a:moveTo>
                <a:cubicBezTo>
                  <a:pt x="0" y="1016417"/>
                  <a:pt x="178551" y="790071"/>
                  <a:pt x="254300" y="649394"/>
                </a:cubicBezTo>
                <a:cubicBezTo>
                  <a:pt x="330049" y="508717"/>
                  <a:pt x="436459" y="229167"/>
                  <a:pt x="454494" y="184078"/>
                </a:cubicBezTo>
                <a:cubicBezTo>
                  <a:pt x="472529" y="138989"/>
                  <a:pt x="349888" y="386978"/>
                  <a:pt x="362513" y="378862"/>
                </a:cubicBezTo>
                <a:cubicBezTo>
                  <a:pt x="375138" y="370746"/>
                  <a:pt x="445476" y="198506"/>
                  <a:pt x="530243" y="135382"/>
                </a:cubicBezTo>
                <a:cubicBezTo>
                  <a:pt x="615010" y="72258"/>
                  <a:pt x="860293" y="3723"/>
                  <a:pt x="871114" y="116"/>
                </a:cubicBezTo>
                <a:cubicBezTo>
                  <a:pt x="881935" y="-3491"/>
                  <a:pt x="670920" y="77669"/>
                  <a:pt x="595171" y="113740"/>
                </a:cubicBezTo>
                <a:cubicBezTo>
                  <a:pt x="519422" y="149811"/>
                  <a:pt x="468021" y="147105"/>
                  <a:pt x="416620" y="216542"/>
                </a:cubicBezTo>
                <a:cubicBezTo>
                  <a:pt x="365219" y="285979"/>
                  <a:pt x="313817" y="446495"/>
                  <a:pt x="286764" y="530360"/>
                </a:cubicBezTo>
                <a:cubicBezTo>
                  <a:pt x="259711" y="614225"/>
                  <a:pt x="302094" y="636770"/>
                  <a:pt x="254300" y="719733"/>
                </a:cubicBezTo>
                <a:cubicBezTo>
                  <a:pt x="206506" y="802696"/>
                  <a:pt x="0" y="1039863"/>
                  <a:pt x="0" y="102814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DA652D87-2484-0FFF-0FD5-7FDB5AD651E8}"/>
              </a:ext>
            </a:extLst>
          </p:cNvPr>
          <p:cNvSpPr/>
          <p:nvPr/>
        </p:nvSpPr>
        <p:spPr>
          <a:xfrm>
            <a:off x="3543067" y="1130201"/>
            <a:ext cx="970310" cy="822239"/>
          </a:xfrm>
          <a:custGeom>
            <a:avLst/>
            <a:gdLst>
              <a:gd name="connsiteX0" fmla="*/ 909 w 970310"/>
              <a:gd name="connsiteY0" fmla="*/ 189998 h 822239"/>
              <a:gd name="connsiteX1" fmla="*/ 368834 w 970310"/>
              <a:gd name="connsiteY1" fmla="*/ 162945 h 822239"/>
              <a:gd name="connsiteX2" fmla="*/ 320138 w 970310"/>
              <a:gd name="connsiteY2" fmla="*/ 625 h 822239"/>
              <a:gd name="connsiteX3" fmla="*/ 444583 w 970310"/>
              <a:gd name="connsiteY3" fmla="*/ 125070 h 822239"/>
              <a:gd name="connsiteX4" fmla="*/ 807096 w 970310"/>
              <a:gd name="connsiteY4" fmla="*/ 536279 h 822239"/>
              <a:gd name="connsiteX5" fmla="*/ 790864 w 970310"/>
              <a:gd name="connsiteY5" fmla="*/ 384781 h 822239"/>
              <a:gd name="connsiteX6" fmla="*/ 969416 w 970310"/>
              <a:gd name="connsiteY6" fmla="*/ 817633 h 822239"/>
              <a:gd name="connsiteX7" fmla="*/ 844971 w 970310"/>
              <a:gd name="connsiteY7" fmla="*/ 584975 h 822239"/>
              <a:gd name="connsiteX8" fmla="*/ 531153 w 970310"/>
              <a:gd name="connsiteY8" fmla="*/ 152123 h 822239"/>
              <a:gd name="connsiteX9" fmla="*/ 477047 w 970310"/>
              <a:gd name="connsiteY9" fmla="*/ 211640 h 822239"/>
              <a:gd name="connsiteX10" fmla="*/ 341780 w 970310"/>
              <a:gd name="connsiteY10" fmla="*/ 195408 h 822239"/>
              <a:gd name="connsiteX11" fmla="*/ 266031 w 970310"/>
              <a:gd name="connsiteY11" fmla="*/ 152123 h 822239"/>
              <a:gd name="connsiteX12" fmla="*/ 909 w 970310"/>
              <a:gd name="connsiteY12" fmla="*/ 189998 h 822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70310" h="822239">
                <a:moveTo>
                  <a:pt x="909" y="189998"/>
                </a:moveTo>
                <a:cubicBezTo>
                  <a:pt x="18043" y="191802"/>
                  <a:pt x="315629" y="194507"/>
                  <a:pt x="368834" y="162945"/>
                </a:cubicBezTo>
                <a:cubicBezTo>
                  <a:pt x="422039" y="131383"/>
                  <a:pt x="307513" y="6937"/>
                  <a:pt x="320138" y="625"/>
                </a:cubicBezTo>
                <a:cubicBezTo>
                  <a:pt x="332763" y="-5687"/>
                  <a:pt x="363423" y="35794"/>
                  <a:pt x="444583" y="125070"/>
                </a:cubicBezTo>
                <a:cubicBezTo>
                  <a:pt x="525743" y="214346"/>
                  <a:pt x="749383" y="492994"/>
                  <a:pt x="807096" y="536279"/>
                </a:cubicBezTo>
                <a:cubicBezTo>
                  <a:pt x="864809" y="579564"/>
                  <a:pt x="763811" y="337889"/>
                  <a:pt x="790864" y="384781"/>
                </a:cubicBezTo>
                <a:cubicBezTo>
                  <a:pt x="817917" y="431673"/>
                  <a:pt x="960398" y="784267"/>
                  <a:pt x="969416" y="817633"/>
                </a:cubicBezTo>
                <a:cubicBezTo>
                  <a:pt x="978434" y="850999"/>
                  <a:pt x="918015" y="695893"/>
                  <a:pt x="844971" y="584975"/>
                </a:cubicBezTo>
                <a:cubicBezTo>
                  <a:pt x="771927" y="474057"/>
                  <a:pt x="592474" y="214345"/>
                  <a:pt x="531153" y="152123"/>
                </a:cubicBezTo>
                <a:cubicBezTo>
                  <a:pt x="469832" y="89901"/>
                  <a:pt x="508609" y="204426"/>
                  <a:pt x="477047" y="211640"/>
                </a:cubicBezTo>
                <a:cubicBezTo>
                  <a:pt x="445485" y="218854"/>
                  <a:pt x="376949" y="205328"/>
                  <a:pt x="341780" y="195408"/>
                </a:cubicBezTo>
                <a:cubicBezTo>
                  <a:pt x="306611" y="185488"/>
                  <a:pt x="318334" y="151221"/>
                  <a:pt x="266031" y="152123"/>
                </a:cubicBezTo>
                <a:cubicBezTo>
                  <a:pt x="213728" y="153025"/>
                  <a:pt x="-16225" y="188194"/>
                  <a:pt x="909" y="18999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8BB0B3E0-68BB-8FF6-1405-EF79AB5218E6}"/>
              </a:ext>
            </a:extLst>
          </p:cNvPr>
          <p:cNvSpPr/>
          <p:nvPr/>
        </p:nvSpPr>
        <p:spPr>
          <a:xfrm>
            <a:off x="3421634" y="1590707"/>
            <a:ext cx="373037" cy="808634"/>
          </a:xfrm>
          <a:custGeom>
            <a:avLst/>
            <a:gdLst>
              <a:gd name="connsiteX0" fmla="*/ 8719 w 373037"/>
              <a:gd name="connsiteY0" fmla="*/ 24 h 808634"/>
              <a:gd name="connsiteX1" fmla="*/ 8719 w 373037"/>
              <a:gd name="connsiteY1" fmla="*/ 259736 h 808634"/>
              <a:gd name="connsiteX2" fmla="*/ 111521 w 373037"/>
              <a:gd name="connsiteY2" fmla="*/ 422055 h 808634"/>
              <a:gd name="connsiteX3" fmla="*/ 35772 w 373037"/>
              <a:gd name="connsiteY3" fmla="*/ 362538 h 808634"/>
              <a:gd name="connsiteX4" fmla="*/ 246787 w 373037"/>
              <a:gd name="connsiteY4" fmla="*/ 654713 h 808634"/>
              <a:gd name="connsiteX5" fmla="*/ 149396 w 373037"/>
              <a:gd name="connsiteY5" fmla="*/ 557321 h 808634"/>
              <a:gd name="connsiteX6" fmla="*/ 371232 w 373037"/>
              <a:gd name="connsiteY6" fmla="*/ 806211 h 808634"/>
              <a:gd name="connsiteX7" fmla="*/ 246787 w 373037"/>
              <a:gd name="connsiteY7" fmla="*/ 670945 h 808634"/>
              <a:gd name="connsiteX8" fmla="*/ 111521 w 373037"/>
              <a:gd name="connsiteY8" fmla="*/ 459930 h 808634"/>
              <a:gd name="connsiteX9" fmla="*/ 73646 w 373037"/>
              <a:gd name="connsiteY9" fmla="*/ 351717 h 808634"/>
              <a:gd name="connsiteX10" fmla="*/ 41183 w 373037"/>
              <a:gd name="connsiteY10" fmla="*/ 194808 h 808634"/>
              <a:gd name="connsiteX11" fmla="*/ 35772 w 373037"/>
              <a:gd name="connsiteY11" fmla="*/ 243504 h 808634"/>
              <a:gd name="connsiteX12" fmla="*/ 8719 w 373037"/>
              <a:gd name="connsiteY12" fmla="*/ 24 h 808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3037" h="808634">
                <a:moveTo>
                  <a:pt x="8719" y="24"/>
                </a:moveTo>
                <a:cubicBezTo>
                  <a:pt x="4210" y="2729"/>
                  <a:pt x="-8415" y="189398"/>
                  <a:pt x="8719" y="259736"/>
                </a:cubicBezTo>
                <a:cubicBezTo>
                  <a:pt x="25853" y="330075"/>
                  <a:pt x="107012" y="404921"/>
                  <a:pt x="111521" y="422055"/>
                </a:cubicBezTo>
                <a:cubicBezTo>
                  <a:pt x="116030" y="439189"/>
                  <a:pt x="13228" y="323762"/>
                  <a:pt x="35772" y="362538"/>
                </a:cubicBezTo>
                <a:cubicBezTo>
                  <a:pt x="58316" y="401314"/>
                  <a:pt x="227850" y="622249"/>
                  <a:pt x="246787" y="654713"/>
                </a:cubicBezTo>
                <a:cubicBezTo>
                  <a:pt x="265724" y="687177"/>
                  <a:pt x="128655" y="532071"/>
                  <a:pt x="149396" y="557321"/>
                </a:cubicBezTo>
                <a:cubicBezTo>
                  <a:pt x="170137" y="582571"/>
                  <a:pt x="355000" y="787274"/>
                  <a:pt x="371232" y="806211"/>
                </a:cubicBezTo>
                <a:cubicBezTo>
                  <a:pt x="387464" y="825148"/>
                  <a:pt x="290072" y="728658"/>
                  <a:pt x="246787" y="670945"/>
                </a:cubicBezTo>
                <a:cubicBezTo>
                  <a:pt x="203502" y="613232"/>
                  <a:pt x="140378" y="513135"/>
                  <a:pt x="111521" y="459930"/>
                </a:cubicBezTo>
                <a:cubicBezTo>
                  <a:pt x="82664" y="406725"/>
                  <a:pt x="85369" y="395904"/>
                  <a:pt x="73646" y="351717"/>
                </a:cubicBezTo>
                <a:cubicBezTo>
                  <a:pt x="61923" y="307530"/>
                  <a:pt x="47495" y="212844"/>
                  <a:pt x="41183" y="194808"/>
                </a:cubicBezTo>
                <a:cubicBezTo>
                  <a:pt x="34871" y="176773"/>
                  <a:pt x="42085" y="267852"/>
                  <a:pt x="35772" y="243504"/>
                </a:cubicBezTo>
                <a:cubicBezTo>
                  <a:pt x="29459" y="219156"/>
                  <a:pt x="13228" y="-2681"/>
                  <a:pt x="8719" y="2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AD8F31FD-E0F8-25B5-DD05-C3DA2135D186}"/>
              </a:ext>
            </a:extLst>
          </p:cNvPr>
          <p:cNvSpPr/>
          <p:nvPr/>
        </p:nvSpPr>
        <p:spPr>
          <a:xfrm>
            <a:off x="3829917" y="2365147"/>
            <a:ext cx="347660" cy="1030220"/>
          </a:xfrm>
          <a:custGeom>
            <a:avLst/>
            <a:gdLst>
              <a:gd name="connsiteX0" fmla="*/ 824 w 347660"/>
              <a:gd name="connsiteY0" fmla="*/ 4718 h 1030220"/>
              <a:gd name="connsiteX1" fmla="*/ 222661 w 347660"/>
              <a:gd name="connsiteY1" fmla="*/ 421338 h 1030220"/>
              <a:gd name="connsiteX2" fmla="*/ 195607 w 347660"/>
              <a:gd name="connsiteY2" fmla="*/ 296893 h 1030220"/>
              <a:gd name="connsiteX3" fmla="*/ 276767 w 347660"/>
              <a:gd name="connsiteY3" fmla="*/ 735156 h 1030220"/>
              <a:gd name="connsiteX4" fmla="*/ 255124 w 347660"/>
              <a:gd name="connsiteY4" fmla="*/ 599890 h 1030220"/>
              <a:gd name="connsiteX5" fmla="*/ 347105 w 347660"/>
              <a:gd name="connsiteY5" fmla="*/ 1021920 h 1030220"/>
              <a:gd name="connsiteX6" fmla="*/ 287588 w 347660"/>
              <a:gd name="connsiteY6" fmla="*/ 832548 h 1030220"/>
              <a:gd name="connsiteX7" fmla="*/ 168554 w 347660"/>
              <a:gd name="connsiteY7" fmla="*/ 269840 h 1030220"/>
              <a:gd name="connsiteX8" fmla="*/ 146911 w 347660"/>
              <a:gd name="connsiteY8" fmla="*/ 199502 h 1030220"/>
              <a:gd name="connsiteX9" fmla="*/ 824 w 347660"/>
              <a:gd name="connsiteY9" fmla="*/ 4718 h 1030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7660" h="1030220">
                <a:moveTo>
                  <a:pt x="824" y="4718"/>
                </a:moveTo>
                <a:cubicBezTo>
                  <a:pt x="13449" y="41690"/>
                  <a:pt x="190197" y="372642"/>
                  <a:pt x="222661" y="421338"/>
                </a:cubicBezTo>
                <a:cubicBezTo>
                  <a:pt x="255125" y="470034"/>
                  <a:pt x="186589" y="244590"/>
                  <a:pt x="195607" y="296893"/>
                </a:cubicBezTo>
                <a:cubicBezTo>
                  <a:pt x="204625" y="349196"/>
                  <a:pt x="266847" y="684656"/>
                  <a:pt x="276767" y="735156"/>
                </a:cubicBezTo>
                <a:cubicBezTo>
                  <a:pt x="286687" y="785656"/>
                  <a:pt x="243401" y="552096"/>
                  <a:pt x="255124" y="599890"/>
                </a:cubicBezTo>
                <a:cubicBezTo>
                  <a:pt x="266847" y="647684"/>
                  <a:pt x="341694" y="983144"/>
                  <a:pt x="347105" y="1021920"/>
                </a:cubicBezTo>
                <a:cubicBezTo>
                  <a:pt x="352516" y="1060696"/>
                  <a:pt x="317347" y="957895"/>
                  <a:pt x="287588" y="832548"/>
                </a:cubicBezTo>
                <a:cubicBezTo>
                  <a:pt x="257830" y="707201"/>
                  <a:pt x="192000" y="375348"/>
                  <a:pt x="168554" y="269840"/>
                </a:cubicBezTo>
                <a:cubicBezTo>
                  <a:pt x="145108" y="164332"/>
                  <a:pt x="169455" y="240082"/>
                  <a:pt x="146911" y="199502"/>
                </a:cubicBezTo>
                <a:cubicBezTo>
                  <a:pt x="124367" y="158922"/>
                  <a:pt x="-11801" y="-32254"/>
                  <a:pt x="824" y="471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8744E056-B677-3B96-3107-6044369D48B6}"/>
              </a:ext>
            </a:extLst>
          </p:cNvPr>
          <p:cNvSpPr/>
          <p:nvPr/>
        </p:nvSpPr>
        <p:spPr>
          <a:xfrm>
            <a:off x="1752973" y="2180243"/>
            <a:ext cx="568386" cy="660762"/>
          </a:xfrm>
          <a:custGeom>
            <a:avLst/>
            <a:gdLst>
              <a:gd name="connsiteX0" fmla="*/ 568196 w 568386"/>
              <a:gd name="connsiteY0" fmla="*/ 249 h 660762"/>
              <a:gd name="connsiteX1" fmla="*/ 292253 w 568386"/>
              <a:gd name="connsiteY1" fmla="*/ 232907 h 660762"/>
              <a:gd name="connsiteX2" fmla="*/ 389645 w 568386"/>
              <a:gd name="connsiteY2" fmla="*/ 292424 h 660762"/>
              <a:gd name="connsiteX3" fmla="*/ 313896 w 568386"/>
              <a:gd name="connsiteY3" fmla="*/ 265371 h 660762"/>
              <a:gd name="connsiteX4" fmla="*/ 227325 w 568386"/>
              <a:gd name="connsiteY4" fmla="*/ 384406 h 660762"/>
              <a:gd name="connsiteX5" fmla="*/ 140755 w 568386"/>
              <a:gd name="connsiteY5" fmla="*/ 568368 h 660762"/>
              <a:gd name="connsiteX6" fmla="*/ 140755 w 568386"/>
              <a:gd name="connsiteY6" fmla="*/ 411459 h 660762"/>
              <a:gd name="connsiteX7" fmla="*/ 78 w 568386"/>
              <a:gd name="connsiteY7" fmla="*/ 660349 h 660762"/>
              <a:gd name="connsiteX8" fmla="*/ 124523 w 568386"/>
              <a:gd name="connsiteY8" fmla="*/ 465565 h 660762"/>
              <a:gd name="connsiteX9" fmla="*/ 357181 w 568386"/>
              <a:gd name="connsiteY9" fmla="*/ 281603 h 660762"/>
              <a:gd name="connsiteX10" fmla="*/ 243557 w 568386"/>
              <a:gd name="connsiteY10" fmla="*/ 281603 h 660762"/>
              <a:gd name="connsiteX11" fmla="*/ 568196 w 568386"/>
              <a:gd name="connsiteY11" fmla="*/ 249 h 660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68386" h="660762">
                <a:moveTo>
                  <a:pt x="568196" y="249"/>
                </a:moveTo>
                <a:cubicBezTo>
                  <a:pt x="576312" y="-7867"/>
                  <a:pt x="322011" y="184211"/>
                  <a:pt x="292253" y="232907"/>
                </a:cubicBezTo>
                <a:cubicBezTo>
                  <a:pt x="262495" y="281603"/>
                  <a:pt x="386038" y="287013"/>
                  <a:pt x="389645" y="292424"/>
                </a:cubicBezTo>
                <a:cubicBezTo>
                  <a:pt x="393252" y="297835"/>
                  <a:pt x="340949" y="250041"/>
                  <a:pt x="313896" y="265371"/>
                </a:cubicBezTo>
                <a:cubicBezTo>
                  <a:pt x="286843" y="280701"/>
                  <a:pt x="256182" y="333906"/>
                  <a:pt x="227325" y="384406"/>
                </a:cubicBezTo>
                <a:cubicBezTo>
                  <a:pt x="198468" y="434906"/>
                  <a:pt x="155183" y="563859"/>
                  <a:pt x="140755" y="568368"/>
                </a:cubicBezTo>
                <a:cubicBezTo>
                  <a:pt x="126327" y="572877"/>
                  <a:pt x="164201" y="396129"/>
                  <a:pt x="140755" y="411459"/>
                </a:cubicBezTo>
                <a:cubicBezTo>
                  <a:pt x="117309" y="426789"/>
                  <a:pt x="2783" y="651331"/>
                  <a:pt x="78" y="660349"/>
                </a:cubicBezTo>
                <a:cubicBezTo>
                  <a:pt x="-2627" y="669367"/>
                  <a:pt x="65006" y="528689"/>
                  <a:pt x="124523" y="465565"/>
                </a:cubicBezTo>
                <a:cubicBezTo>
                  <a:pt x="184040" y="402441"/>
                  <a:pt x="337342" y="312263"/>
                  <a:pt x="357181" y="281603"/>
                </a:cubicBezTo>
                <a:cubicBezTo>
                  <a:pt x="377020" y="250943"/>
                  <a:pt x="207486" y="323986"/>
                  <a:pt x="243557" y="281603"/>
                </a:cubicBezTo>
                <a:cubicBezTo>
                  <a:pt x="279628" y="239220"/>
                  <a:pt x="560080" y="8365"/>
                  <a:pt x="568196" y="24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00286142-CC76-DF8D-0A33-FEDDAD4EA104}"/>
              </a:ext>
            </a:extLst>
          </p:cNvPr>
          <p:cNvSpPr/>
          <p:nvPr/>
        </p:nvSpPr>
        <p:spPr>
          <a:xfrm>
            <a:off x="2293997" y="1898904"/>
            <a:ext cx="292309" cy="1099941"/>
          </a:xfrm>
          <a:custGeom>
            <a:avLst/>
            <a:gdLst>
              <a:gd name="connsiteX0" fmla="*/ 292294 w 292309"/>
              <a:gd name="connsiteY0" fmla="*/ 234 h 1099941"/>
              <a:gd name="connsiteX1" fmla="*/ 92100 w 292309"/>
              <a:gd name="connsiteY1" fmla="*/ 378980 h 1099941"/>
              <a:gd name="connsiteX2" fmla="*/ 97511 w 292309"/>
              <a:gd name="connsiteY2" fmla="*/ 709030 h 1099941"/>
              <a:gd name="connsiteX3" fmla="*/ 32583 w 292309"/>
              <a:gd name="connsiteY3" fmla="*/ 871349 h 1099941"/>
              <a:gd name="connsiteX4" fmla="*/ 92100 w 292309"/>
              <a:gd name="connsiteY4" fmla="*/ 855117 h 1099941"/>
              <a:gd name="connsiteX5" fmla="*/ 32583 w 292309"/>
              <a:gd name="connsiteY5" fmla="*/ 1012026 h 1099941"/>
              <a:gd name="connsiteX6" fmla="*/ 119 w 292309"/>
              <a:gd name="connsiteY6" fmla="*/ 1098597 h 1099941"/>
              <a:gd name="connsiteX7" fmla="*/ 43404 w 292309"/>
              <a:gd name="connsiteY7" fmla="*/ 947098 h 1099941"/>
              <a:gd name="connsiteX8" fmla="*/ 75868 w 292309"/>
              <a:gd name="connsiteY8" fmla="*/ 741494 h 1099941"/>
              <a:gd name="connsiteX9" fmla="*/ 75868 w 292309"/>
              <a:gd name="connsiteY9" fmla="*/ 525068 h 1099941"/>
              <a:gd name="connsiteX10" fmla="*/ 102921 w 292309"/>
              <a:gd name="connsiteY10" fmla="*/ 324874 h 1099941"/>
              <a:gd name="connsiteX11" fmla="*/ 292294 w 292309"/>
              <a:gd name="connsiteY11" fmla="*/ 234 h 1099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2309" h="1099941">
                <a:moveTo>
                  <a:pt x="292294" y="234"/>
                </a:moveTo>
                <a:cubicBezTo>
                  <a:pt x="290490" y="9252"/>
                  <a:pt x="124564" y="260847"/>
                  <a:pt x="92100" y="378980"/>
                </a:cubicBezTo>
                <a:cubicBezTo>
                  <a:pt x="59636" y="497113"/>
                  <a:pt x="107430" y="626969"/>
                  <a:pt x="97511" y="709030"/>
                </a:cubicBezTo>
                <a:cubicBezTo>
                  <a:pt x="87592" y="791091"/>
                  <a:pt x="33485" y="847001"/>
                  <a:pt x="32583" y="871349"/>
                </a:cubicBezTo>
                <a:cubicBezTo>
                  <a:pt x="31681" y="895697"/>
                  <a:pt x="92100" y="831671"/>
                  <a:pt x="92100" y="855117"/>
                </a:cubicBezTo>
                <a:cubicBezTo>
                  <a:pt x="92100" y="878563"/>
                  <a:pt x="47913" y="971446"/>
                  <a:pt x="32583" y="1012026"/>
                </a:cubicBezTo>
                <a:cubicBezTo>
                  <a:pt x="17253" y="1052606"/>
                  <a:pt x="-1684" y="1109418"/>
                  <a:pt x="119" y="1098597"/>
                </a:cubicBezTo>
                <a:cubicBezTo>
                  <a:pt x="1922" y="1087776"/>
                  <a:pt x="30779" y="1006615"/>
                  <a:pt x="43404" y="947098"/>
                </a:cubicBezTo>
                <a:cubicBezTo>
                  <a:pt x="56029" y="887581"/>
                  <a:pt x="70457" y="811832"/>
                  <a:pt x="75868" y="741494"/>
                </a:cubicBezTo>
                <a:cubicBezTo>
                  <a:pt x="81279" y="671156"/>
                  <a:pt x="71359" y="594505"/>
                  <a:pt x="75868" y="525068"/>
                </a:cubicBezTo>
                <a:cubicBezTo>
                  <a:pt x="80377" y="455631"/>
                  <a:pt x="67752" y="405132"/>
                  <a:pt x="102921" y="324874"/>
                </a:cubicBezTo>
                <a:cubicBezTo>
                  <a:pt x="138090" y="244616"/>
                  <a:pt x="294098" y="-8784"/>
                  <a:pt x="292294" y="23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4B2BA53B-04C8-E97B-FD87-A7AEFFBE0D07}"/>
              </a:ext>
            </a:extLst>
          </p:cNvPr>
          <p:cNvSpPr/>
          <p:nvPr/>
        </p:nvSpPr>
        <p:spPr>
          <a:xfrm>
            <a:off x="3538389" y="1574268"/>
            <a:ext cx="463727" cy="1191144"/>
          </a:xfrm>
          <a:custGeom>
            <a:avLst/>
            <a:gdLst>
              <a:gd name="connsiteX0" fmla="*/ 54283 w 463727"/>
              <a:gd name="connsiteY0" fmla="*/ 231 h 1191144"/>
              <a:gd name="connsiteX1" fmla="*/ 16409 w 463727"/>
              <a:gd name="connsiteY1" fmla="*/ 243711 h 1191144"/>
              <a:gd name="connsiteX2" fmla="*/ 157086 w 463727"/>
              <a:gd name="connsiteY2" fmla="*/ 525065 h 1191144"/>
              <a:gd name="connsiteX3" fmla="*/ 124622 w 463727"/>
              <a:gd name="connsiteY3" fmla="*/ 481779 h 1191144"/>
              <a:gd name="connsiteX4" fmla="*/ 222013 w 463727"/>
              <a:gd name="connsiteY4" fmla="*/ 633278 h 1191144"/>
              <a:gd name="connsiteX5" fmla="*/ 297762 w 463727"/>
              <a:gd name="connsiteY5" fmla="*/ 860525 h 1191144"/>
              <a:gd name="connsiteX6" fmla="*/ 303173 w 463727"/>
              <a:gd name="connsiteY6" fmla="*/ 725259 h 1191144"/>
              <a:gd name="connsiteX7" fmla="*/ 454671 w 463727"/>
              <a:gd name="connsiteY7" fmla="*/ 1185164 h 1191144"/>
              <a:gd name="connsiteX8" fmla="*/ 443850 w 463727"/>
              <a:gd name="connsiteY8" fmla="*/ 952506 h 1191144"/>
              <a:gd name="connsiteX9" fmla="*/ 422207 w 463727"/>
              <a:gd name="connsiteY9" fmla="*/ 460137 h 1191144"/>
              <a:gd name="connsiteX10" fmla="*/ 416797 w 463727"/>
              <a:gd name="connsiteY10" fmla="*/ 968738 h 1191144"/>
              <a:gd name="connsiteX11" fmla="*/ 308584 w 463727"/>
              <a:gd name="connsiteY11" fmla="*/ 730669 h 1191144"/>
              <a:gd name="connsiteX12" fmla="*/ 200371 w 463727"/>
              <a:gd name="connsiteY12" fmla="*/ 552118 h 1191144"/>
              <a:gd name="connsiteX13" fmla="*/ 43462 w 463727"/>
              <a:gd name="connsiteY13" fmla="*/ 389798 h 1191144"/>
              <a:gd name="connsiteX14" fmla="*/ 177 w 463727"/>
              <a:gd name="connsiteY14" fmla="*/ 286996 h 1191144"/>
              <a:gd name="connsiteX15" fmla="*/ 54283 w 463727"/>
              <a:gd name="connsiteY15" fmla="*/ 231 h 1191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3727" h="1191144">
                <a:moveTo>
                  <a:pt x="54283" y="231"/>
                </a:moveTo>
                <a:cubicBezTo>
                  <a:pt x="56988" y="-6983"/>
                  <a:pt x="-725" y="156239"/>
                  <a:pt x="16409" y="243711"/>
                </a:cubicBezTo>
                <a:cubicBezTo>
                  <a:pt x="33543" y="331183"/>
                  <a:pt x="139051" y="485387"/>
                  <a:pt x="157086" y="525065"/>
                </a:cubicBezTo>
                <a:cubicBezTo>
                  <a:pt x="175121" y="564743"/>
                  <a:pt x="113801" y="463743"/>
                  <a:pt x="124622" y="481779"/>
                </a:cubicBezTo>
                <a:cubicBezTo>
                  <a:pt x="135443" y="499815"/>
                  <a:pt x="193156" y="570154"/>
                  <a:pt x="222013" y="633278"/>
                </a:cubicBezTo>
                <a:cubicBezTo>
                  <a:pt x="250870" y="696402"/>
                  <a:pt x="284235" y="845195"/>
                  <a:pt x="297762" y="860525"/>
                </a:cubicBezTo>
                <a:cubicBezTo>
                  <a:pt x="311289" y="875855"/>
                  <a:pt x="277022" y="671153"/>
                  <a:pt x="303173" y="725259"/>
                </a:cubicBezTo>
                <a:cubicBezTo>
                  <a:pt x="329325" y="779366"/>
                  <a:pt x="431225" y="1147290"/>
                  <a:pt x="454671" y="1185164"/>
                </a:cubicBezTo>
                <a:cubicBezTo>
                  <a:pt x="478117" y="1223038"/>
                  <a:pt x="449261" y="1073344"/>
                  <a:pt x="443850" y="952506"/>
                </a:cubicBezTo>
                <a:cubicBezTo>
                  <a:pt x="438439" y="831668"/>
                  <a:pt x="426716" y="457432"/>
                  <a:pt x="422207" y="460137"/>
                </a:cubicBezTo>
                <a:cubicBezTo>
                  <a:pt x="417698" y="462842"/>
                  <a:pt x="435734" y="923649"/>
                  <a:pt x="416797" y="968738"/>
                </a:cubicBezTo>
                <a:cubicBezTo>
                  <a:pt x="397860" y="1013827"/>
                  <a:pt x="344655" y="800106"/>
                  <a:pt x="308584" y="730669"/>
                </a:cubicBezTo>
                <a:cubicBezTo>
                  <a:pt x="272513" y="661232"/>
                  <a:pt x="244558" y="608930"/>
                  <a:pt x="200371" y="552118"/>
                </a:cubicBezTo>
                <a:cubicBezTo>
                  <a:pt x="156184" y="495306"/>
                  <a:pt x="76828" y="433985"/>
                  <a:pt x="43462" y="389798"/>
                </a:cubicBezTo>
                <a:cubicBezTo>
                  <a:pt x="10096" y="345611"/>
                  <a:pt x="-1626" y="347415"/>
                  <a:pt x="177" y="286996"/>
                </a:cubicBezTo>
                <a:cubicBezTo>
                  <a:pt x="1980" y="226577"/>
                  <a:pt x="51578" y="7445"/>
                  <a:pt x="54283" y="23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57A924E3-342A-CC15-F4AB-4A6CD297EB97}"/>
              </a:ext>
            </a:extLst>
          </p:cNvPr>
          <p:cNvSpPr/>
          <p:nvPr/>
        </p:nvSpPr>
        <p:spPr>
          <a:xfrm>
            <a:off x="3441172" y="1358023"/>
            <a:ext cx="463438" cy="1168801"/>
          </a:xfrm>
          <a:custGeom>
            <a:avLst/>
            <a:gdLst>
              <a:gd name="connsiteX0" fmla="*/ 2 w 463438"/>
              <a:gd name="connsiteY0" fmla="*/ 50 h 1168801"/>
              <a:gd name="connsiteX1" fmla="*/ 297588 w 463438"/>
              <a:gd name="connsiteY1" fmla="*/ 405849 h 1168801"/>
              <a:gd name="connsiteX2" fmla="*/ 302998 w 463438"/>
              <a:gd name="connsiteY2" fmla="*/ 670971 h 1168801"/>
              <a:gd name="connsiteX3" fmla="*/ 346284 w 463438"/>
              <a:gd name="connsiteY3" fmla="*/ 541115 h 1168801"/>
              <a:gd name="connsiteX4" fmla="*/ 454497 w 463438"/>
              <a:gd name="connsiteY4" fmla="*/ 1141698 h 1168801"/>
              <a:gd name="connsiteX5" fmla="*/ 443675 w 463438"/>
              <a:gd name="connsiteY5" fmla="*/ 1001021 h 1168801"/>
              <a:gd name="connsiteX6" fmla="*/ 335462 w 463438"/>
              <a:gd name="connsiteY6" fmla="*/ 427492 h 1168801"/>
              <a:gd name="connsiteX7" fmla="*/ 308409 w 463438"/>
              <a:gd name="connsiteY7" fmla="*/ 676382 h 1168801"/>
              <a:gd name="connsiteX8" fmla="*/ 302998 w 463438"/>
              <a:gd name="connsiteY8" fmla="*/ 432902 h 1168801"/>
              <a:gd name="connsiteX9" fmla="*/ 2 w 463438"/>
              <a:gd name="connsiteY9" fmla="*/ 50 h 116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3438" h="1168801">
                <a:moveTo>
                  <a:pt x="2" y="50"/>
                </a:moveTo>
                <a:cubicBezTo>
                  <a:pt x="-900" y="-4459"/>
                  <a:pt x="247089" y="294029"/>
                  <a:pt x="297588" y="405849"/>
                </a:cubicBezTo>
                <a:cubicBezTo>
                  <a:pt x="348087" y="517669"/>
                  <a:pt x="294882" y="648427"/>
                  <a:pt x="302998" y="670971"/>
                </a:cubicBezTo>
                <a:cubicBezTo>
                  <a:pt x="311114" y="693515"/>
                  <a:pt x="321034" y="462661"/>
                  <a:pt x="346284" y="541115"/>
                </a:cubicBezTo>
                <a:cubicBezTo>
                  <a:pt x="371534" y="619569"/>
                  <a:pt x="438265" y="1065047"/>
                  <a:pt x="454497" y="1141698"/>
                </a:cubicBezTo>
                <a:cubicBezTo>
                  <a:pt x="470729" y="1218349"/>
                  <a:pt x="463514" y="1120055"/>
                  <a:pt x="443675" y="1001021"/>
                </a:cubicBezTo>
                <a:cubicBezTo>
                  <a:pt x="423836" y="881987"/>
                  <a:pt x="358006" y="481598"/>
                  <a:pt x="335462" y="427492"/>
                </a:cubicBezTo>
                <a:cubicBezTo>
                  <a:pt x="312918" y="373386"/>
                  <a:pt x="313820" y="675480"/>
                  <a:pt x="308409" y="676382"/>
                </a:cubicBezTo>
                <a:cubicBezTo>
                  <a:pt x="302998" y="677284"/>
                  <a:pt x="350792" y="543820"/>
                  <a:pt x="302998" y="432902"/>
                </a:cubicBezTo>
                <a:cubicBezTo>
                  <a:pt x="255204" y="321984"/>
                  <a:pt x="904" y="4559"/>
                  <a:pt x="2" y="5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470E302C-87A3-397D-0562-EFF2301D39DA}"/>
              </a:ext>
            </a:extLst>
          </p:cNvPr>
          <p:cNvSpPr/>
          <p:nvPr/>
        </p:nvSpPr>
        <p:spPr>
          <a:xfrm>
            <a:off x="4330815" y="1839595"/>
            <a:ext cx="549656" cy="1035807"/>
          </a:xfrm>
          <a:custGeom>
            <a:avLst/>
            <a:gdLst>
              <a:gd name="connsiteX0" fmla="*/ 3116 w 549656"/>
              <a:gd name="connsiteY0" fmla="*/ 10848 h 1035807"/>
              <a:gd name="connsiteX1" fmla="*/ 311523 w 549656"/>
              <a:gd name="connsiteY1" fmla="*/ 660126 h 1035807"/>
              <a:gd name="connsiteX2" fmla="*/ 300702 w 549656"/>
              <a:gd name="connsiteY2" fmla="*/ 535681 h 1035807"/>
              <a:gd name="connsiteX3" fmla="*/ 419736 w 549656"/>
              <a:gd name="connsiteY3" fmla="*/ 1033461 h 1035807"/>
              <a:gd name="connsiteX4" fmla="*/ 338577 w 549656"/>
              <a:gd name="connsiteY4" fmla="*/ 730464 h 1035807"/>
              <a:gd name="connsiteX5" fmla="*/ 549592 w 549656"/>
              <a:gd name="connsiteY5" fmla="*/ 909016 h 1035807"/>
              <a:gd name="connsiteX6" fmla="*/ 360219 w 549656"/>
              <a:gd name="connsiteY6" fmla="*/ 746696 h 1035807"/>
              <a:gd name="connsiteX7" fmla="*/ 279060 w 549656"/>
              <a:gd name="connsiteY7" fmla="*/ 611430 h 1035807"/>
              <a:gd name="connsiteX8" fmla="*/ 392683 w 549656"/>
              <a:gd name="connsiteY8" fmla="*/ 649304 h 1035807"/>
              <a:gd name="connsiteX9" fmla="*/ 316934 w 549656"/>
              <a:gd name="connsiteY9" fmla="*/ 535681 h 1035807"/>
              <a:gd name="connsiteX10" fmla="*/ 425147 w 549656"/>
              <a:gd name="connsiteY10" fmla="*/ 551913 h 1035807"/>
              <a:gd name="connsiteX11" fmla="*/ 349398 w 549656"/>
              <a:gd name="connsiteY11" fmla="*/ 486985 h 1035807"/>
              <a:gd name="connsiteX12" fmla="*/ 273649 w 549656"/>
              <a:gd name="connsiteY12" fmla="*/ 178578 h 1035807"/>
              <a:gd name="connsiteX13" fmla="*/ 392683 w 549656"/>
              <a:gd name="connsiteY13" fmla="*/ 611430 h 1035807"/>
              <a:gd name="connsiteX14" fmla="*/ 214132 w 549656"/>
              <a:gd name="connsiteY14" fmla="*/ 438289 h 1035807"/>
              <a:gd name="connsiteX15" fmla="*/ 154615 w 549656"/>
              <a:gd name="connsiteY15" fmla="*/ 265148 h 1035807"/>
              <a:gd name="connsiteX16" fmla="*/ 3116 w 549656"/>
              <a:gd name="connsiteY16" fmla="*/ 10848 h 1035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49656" h="1035807">
                <a:moveTo>
                  <a:pt x="3116" y="10848"/>
                </a:moveTo>
                <a:cubicBezTo>
                  <a:pt x="29267" y="76678"/>
                  <a:pt x="261925" y="572654"/>
                  <a:pt x="311523" y="660126"/>
                </a:cubicBezTo>
                <a:cubicBezTo>
                  <a:pt x="361121" y="747598"/>
                  <a:pt x="282667" y="473459"/>
                  <a:pt x="300702" y="535681"/>
                </a:cubicBezTo>
                <a:cubicBezTo>
                  <a:pt x="318737" y="597903"/>
                  <a:pt x="413424" y="1000997"/>
                  <a:pt x="419736" y="1033461"/>
                </a:cubicBezTo>
                <a:cubicBezTo>
                  <a:pt x="426049" y="1065925"/>
                  <a:pt x="316934" y="751205"/>
                  <a:pt x="338577" y="730464"/>
                </a:cubicBezTo>
                <a:cubicBezTo>
                  <a:pt x="360220" y="709723"/>
                  <a:pt x="545985" y="906311"/>
                  <a:pt x="549592" y="909016"/>
                </a:cubicBezTo>
                <a:cubicBezTo>
                  <a:pt x="553199" y="911721"/>
                  <a:pt x="405308" y="796294"/>
                  <a:pt x="360219" y="746696"/>
                </a:cubicBezTo>
                <a:cubicBezTo>
                  <a:pt x="315130" y="697098"/>
                  <a:pt x="273649" y="627662"/>
                  <a:pt x="279060" y="611430"/>
                </a:cubicBezTo>
                <a:cubicBezTo>
                  <a:pt x="284471" y="595198"/>
                  <a:pt x="386371" y="661929"/>
                  <a:pt x="392683" y="649304"/>
                </a:cubicBezTo>
                <a:cubicBezTo>
                  <a:pt x="398995" y="636679"/>
                  <a:pt x="311523" y="551913"/>
                  <a:pt x="316934" y="535681"/>
                </a:cubicBezTo>
                <a:cubicBezTo>
                  <a:pt x="322345" y="519449"/>
                  <a:pt x="419736" y="560029"/>
                  <a:pt x="425147" y="551913"/>
                </a:cubicBezTo>
                <a:cubicBezTo>
                  <a:pt x="430558" y="543797"/>
                  <a:pt x="374648" y="549208"/>
                  <a:pt x="349398" y="486985"/>
                </a:cubicBezTo>
                <a:cubicBezTo>
                  <a:pt x="324148" y="424763"/>
                  <a:pt x="266435" y="157837"/>
                  <a:pt x="273649" y="178578"/>
                </a:cubicBezTo>
                <a:cubicBezTo>
                  <a:pt x="280863" y="199319"/>
                  <a:pt x="402602" y="568145"/>
                  <a:pt x="392683" y="611430"/>
                </a:cubicBezTo>
                <a:cubicBezTo>
                  <a:pt x="382764" y="654715"/>
                  <a:pt x="253810" y="496003"/>
                  <a:pt x="214132" y="438289"/>
                </a:cubicBezTo>
                <a:cubicBezTo>
                  <a:pt x="174454" y="380575"/>
                  <a:pt x="186177" y="332781"/>
                  <a:pt x="154615" y="265148"/>
                </a:cubicBezTo>
                <a:cubicBezTo>
                  <a:pt x="123053" y="197515"/>
                  <a:pt x="-23035" y="-54982"/>
                  <a:pt x="3116" y="1084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7688C0DE-C8E5-2325-2FDF-4EF9FD51EE5B}"/>
              </a:ext>
            </a:extLst>
          </p:cNvPr>
          <p:cNvSpPr/>
          <p:nvPr/>
        </p:nvSpPr>
        <p:spPr>
          <a:xfrm>
            <a:off x="3771804" y="2029564"/>
            <a:ext cx="479447" cy="1466244"/>
          </a:xfrm>
          <a:custGeom>
            <a:avLst/>
            <a:gdLst>
              <a:gd name="connsiteX0" fmla="*/ 4830 w 479447"/>
              <a:gd name="connsiteY0" fmla="*/ 31894 h 1466244"/>
              <a:gd name="connsiteX1" fmla="*/ 394397 w 479447"/>
              <a:gd name="connsiteY1" fmla="*/ 1130256 h 1466244"/>
              <a:gd name="connsiteX2" fmla="*/ 383576 w 479447"/>
              <a:gd name="connsiteY2" fmla="*/ 1000400 h 1466244"/>
              <a:gd name="connsiteX3" fmla="*/ 383576 w 479447"/>
              <a:gd name="connsiteY3" fmla="*/ 1465716 h 1466244"/>
              <a:gd name="connsiteX4" fmla="*/ 475557 w 479447"/>
              <a:gd name="connsiteY4" fmla="*/ 1086971 h 1466244"/>
              <a:gd name="connsiteX5" fmla="*/ 448504 w 479447"/>
              <a:gd name="connsiteY5" fmla="*/ 816438 h 1466244"/>
              <a:gd name="connsiteX6" fmla="*/ 324059 w 479447"/>
              <a:gd name="connsiteY6" fmla="*/ 302427 h 1466244"/>
              <a:gd name="connsiteX7" fmla="*/ 426861 w 479447"/>
              <a:gd name="connsiteY7" fmla="*/ 930062 h 1466244"/>
              <a:gd name="connsiteX8" fmla="*/ 351112 w 479447"/>
              <a:gd name="connsiteY8" fmla="*/ 637887 h 1466244"/>
              <a:gd name="connsiteX9" fmla="*/ 226667 w 479447"/>
              <a:gd name="connsiteY9" fmla="*/ 291605 h 1466244"/>
              <a:gd name="connsiteX10" fmla="*/ 286184 w 479447"/>
              <a:gd name="connsiteY10" fmla="*/ 529674 h 1466244"/>
              <a:gd name="connsiteX11" fmla="*/ 183382 w 479447"/>
              <a:gd name="connsiteY11" fmla="*/ 313248 h 1466244"/>
              <a:gd name="connsiteX12" fmla="*/ 4830 w 479447"/>
              <a:gd name="connsiteY12" fmla="*/ 31894 h 146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9447" h="1466244">
                <a:moveTo>
                  <a:pt x="4830" y="31894"/>
                </a:moveTo>
                <a:cubicBezTo>
                  <a:pt x="39999" y="168062"/>
                  <a:pt x="331273" y="968838"/>
                  <a:pt x="394397" y="1130256"/>
                </a:cubicBezTo>
                <a:cubicBezTo>
                  <a:pt x="457521" y="1291674"/>
                  <a:pt x="385380" y="944490"/>
                  <a:pt x="383576" y="1000400"/>
                </a:cubicBezTo>
                <a:cubicBezTo>
                  <a:pt x="381773" y="1056310"/>
                  <a:pt x="368246" y="1451288"/>
                  <a:pt x="383576" y="1465716"/>
                </a:cubicBezTo>
                <a:cubicBezTo>
                  <a:pt x="398906" y="1480144"/>
                  <a:pt x="464736" y="1195184"/>
                  <a:pt x="475557" y="1086971"/>
                </a:cubicBezTo>
                <a:cubicBezTo>
                  <a:pt x="486378" y="978758"/>
                  <a:pt x="473754" y="947195"/>
                  <a:pt x="448504" y="816438"/>
                </a:cubicBezTo>
                <a:cubicBezTo>
                  <a:pt x="423254" y="685681"/>
                  <a:pt x="327666" y="283490"/>
                  <a:pt x="324059" y="302427"/>
                </a:cubicBezTo>
                <a:cubicBezTo>
                  <a:pt x="320452" y="321364"/>
                  <a:pt x="422352" y="874152"/>
                  <a:pt x="426861" y="930062"/>
                </a:cubicBezTo>
                <a:cubicBezTo>
                  <a:pt x="431370" y="985972"/>
                  <a:pt x="384478" y="744296"/>
                  <a:pt x="351112" y="637887"/>
                </a:cubicBezTo>
                <a:cubicBezTo>
                  <a:pt x="317746" y="531478"/>
                  <a:pt x="237488" y="309640"/>
                  <a:pt x="226667" y="291605"/>
                </a:cubicBezTo>
                <a:cubicBezTo>
                  <a:pt x="215846" y="273570"/>
                  <a:pt x="293398" y="526067"/>
                  <a:pt x="286184" y="529674"/>
                </a:cubicBezTo>
                <a:cubicBezTo>
                  <a:pt x="278970" y="533281"/>
                  <a:pt x="230274" y="391703"/>
                  <a:pt x="183382" y="313248"/>
                </a:cubicBezTo>
                <a:cubicBezTo>
                  <a:pt x="136490" y="234793"/>
                  <a:pt x="-30339" y="-104274"/>
                  <a:pt x="4830" y="3189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B9FD6F02-880F-B4A0-C6F2-5CD4DE1E372B}"/>
              </a:ext>
            </a:extLst>
          </p:cNvPr>
          <p:cNvSpPr/>
          <p:nvPr/>
        </p:nvSpPr>
        <p:spPr>
          <a:xfrm>
            <a:off x="4382625" y="2373827"/>
            <a:ext cx="709066" cy="1026249"/>
          </a:xfrm>
          <a:custGeom>
            <a:avLst/>
            <a:gdLst>
              <a:gd name="connsiteX0" fmla="*/ 2 w 709066"/>
              <a:gd name="connsiteY0" fmla="*/ 1449 h 1026249"/>
              <a:gd name="connsiteX1" fmla="*/ 373337 w 709066"/>
              <a:gd name="connsiteY1" fmla="*/ 569567 h 1026249"/>
              <a:gd name="connsiteX2" fmla="*/ 454497 w 709066"/>
              <a:gd name="connsiteY2" fmla="*/ 639906 h 1026249"/>
              <a:gd name="connsiteX3" fmla="*/ 162322 w 709066"/>
              <a:gd name="connsiteY3" fmla="*/ 434301 h 1026249"/>
              <a:gd name="connsiteX4" fmla="*/ 400390 w 709066"/>
              <a:gd name="connsiteY4" fmla="*/ 639906 h 1026249"/>
              <a:gd name="connsiteX5" fmla="*/ 616816 w 709066"/>
              <a:gd name="connsiteY5" fmla="*/ 883385 h 1026249"/>
              <a:gd name="connsiteX6" fmla="*/ 449086 w 709066"/>
              <a:gd name="connsiteY6" fmla="*/ 737297 h 1026249"/>
              <a:gd name="connsiteX7" fmla="*/ 232660 w 709066"/>
              <a:gd name="connsiteY7" fmla="*/ 612852 h 1026249"/>
              <a:gd name="connsiteX8" fmla="*/ 605995 w 709066"/>
              <a:gd name="connsiteY8" fmla="*/ 894206 h 1026249"/>
              <a:gd name="connsiteX9" fmla="*/ 454497 w 709066"/>
              <a:gd name="connsiteY9" fmla="*/ 861742 h 1026249"/>
              <a:gd name="connsiteX10" fmla="*/ 708797 w 709066"/>
              <a:gd name="connsiteY10" fmla="*/ 1024062 h 1026249"/>
              <a:gd name="connsiteX11" fmla="*/ 503193 w 709066"/>
              <a:gd name="connsiteY11" fmla="*/ 959134 h 1026249"/>
              <a:gd name="connsiteX12" fmla="*/ 492371 w 709066"/>
              <a:gd name="connsiteY12" fmla="*/ 1013240 h 1026249"/>
              <a:gd name="connsiteX13" fmla="*/ 454497 w 709066"/>
              <a:gd name="connsiteY13" fmla="*/ 899617 h 1026249"/>
              <a:gd name="connsiteX14" fmla="*/ 378748 w 709066"/>
              <a:gd name="connsiteY14" fmla="*/ 758940 h 1026249"/>
              <a:gd name="connsiteX15" fmla="*/ 2 w 709066"/>
              <a:gd name="connsiteY15" fmla="*/ 1449 h 1026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09066" h="1026249">
                <a:moveTo>
                  <a:pt x="2" y="1449"/>
                </a:moveTo>
                <a:cubicBezTo>
                  <a:pt x="-900" y="-30113"/>
                  <a:pt x="297588" y="463158"/>
                  <a:pt x="373337" y="569567"/>
                </a:cubicBezTo>
                <a:cubicBezTo>
                  <a:pt x="449086" y="675976"/>
                  <a:pt x="489666" y="662450"/>
                  <a:pt x="454497" y="639906"/>
                </a:cubicBezTo>
                <a:cubicBezTo>
                  <a:pt x="419328" y="617362"/>
                  <a:pt x="171340" y="434301"/>
                  <a:pt x="162322" y="434301"/>
                </a:cubicBezTo>
                <a:cubicBezTo>
                  <a:pt x="153304" y="434301"/>
                  <a:pt x="324641" y="565059"/>
                  <a:pt x="400390" y="639906"/>
                </a:cubicBezTo>
                <a:cubicBezTo>
                  <a:pt x="476139" y="714753"/>
                  <a:pt x="608700" y="867153"/>
                  <a:pt x="616816" y="883385"/>
                </a:cubicBezTo>
                <a:cubicBezTo>
                  <a:pt x="624932" y="899617"/>
                  <a:pt x="513112" y="782386"/>
                  <a:pt x="449086" y="737297"/>
                </a:cubicBezTo>
                <a:cubicBezTo>
                  <a:pt x="385060" y="692208"/>
                  <a:pt x="206509" y="586701"/>
                  <a:pt x="232660" y="612852"/>
                </a:cubicBezTo>
                <a:cubicBezTo>
                  <a:pt x="258811" y="639003"/>
                  <a:pt x="569022" y="852724"/>
                  <a:pt x="605995" y="894206"/>
                </a:cubicBezTo>
                <a:cubicBezTo>
                  <a:pt x="642968" y="935688"/>
                  <a:pt x="437363" y="840099"/>
                  <a:pt x="454497" y="861742"/>
                </a:cubicBezTo>
                <a:cubicBezTo>
                  <a:pt x="471631" y="883385"/>
                  <a:pt x="700681" y="1007830"/>
                  <a:pt x="708797" y="1024062"/>
                </a:cubicBezTo>
                <a:cubicBezTo>
                  <a:pt x="716913" y="1040294"/>
                  <a:pt x="539264" y="960938"/>
                  <a:pt x="503193" y="959134"/>
                </a:cubicBezTo>
                <a:cubicBezTo>
                  <a:pt x="467122" y="957330"/>
                  <a:pt x="500487" y="1023159"/>
                  <a:pt x="492371" y="1013240"/>
                </a:cubicBezTo>
                <a:cubicBezTo>
                  <a:pt x="484255" y="1003321"/>
                  <a:pt x="473434" y="942000"/>
                  <a:pt x="454497" y="899617"/>
                </a:cubicBezTo>
                <a:cubicBezTo>
                  <a:pt x="435560" y="857234"/>
                  <a:pt x="450890" y="905028"/>
                  <a:pt x="378748" y="758940"/>
                </a:cubicBezTo>
                <a:cubicBezTo>
                  <a:pt x="306606" y="612852"/>
                  <a:pt x="904" y="33011"/>
                  <a:pt x="2" y="144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7A69ADFE-02DE-2504-844F-FC7BF9839CDB}"/>
              </a:ext>
            </a:extLst>
          </p:cNvPr>
          <p:cNvSpPr/>
          <p:nvPr/>
        </p:nvSpPr>
        <p:spPr>
          <a:xfrm>
            <a:off x="2591303" y="1215792"/>
            <a:ext cx="1144431" cy="136964"/>
          </a:xfrm>
          <a:custGeom>
            <a:avLst/>
            <a:gdLst>
              <a:gd name="connsiteX0" fmla="*/ 1142046 w 1144431"/>
              <a:gd name="connsiteY0" fmla="*/ 136871 h 136964"/>
              <a:gd name="connsiteX1" fmla="*/ 709194 w 1144431"/>
              <a:gd name="connsiteY1" fmla="*/ 1604 h 136964"/>
              <a:gd name="connsiteX2" fmla="*/ 399 w 1144431"/>
              <a:gd name="connsiteY2" fmla="*/ 61122 h 136964"/>
              <a:gd name="connsiteX3" fmla="*/ 611802 w 1144431"/>
              <a:gd name="connsiteY3" fmla="*/ 39479 h 136964"/>
              <a:gd name="connsiteX4" fmla="*/ 871514 w 1144431"/>
              <a:gd name="connsiteY4" fmla="*/ 23247 h 136964"/>
              <a:gd name="connsiteX5" fmla="*/ 1142046 w 1144431"/>
              <a:gd name="connsiteY5" fmla="*/ 136871 h 136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4431" h="136964">
                <a:moveTo>
                  <a:pt x="1142046" y="136871"/>
                </a:moveTo>
                <a:cubicBezTo>
                  <a:pt x="1114993" y="133264"/>
                  <a:pt x="899468" y="14229"/>
                  <a:pt x="709194" y="1604"/>
                </a:cubicBezTo>
                <a:cubicBezTo>
                  <a:pt x="518920" y="-11021"/>
                  <a:pt x="16631" y="54809"/>
                  <a:pt x="399" y="61122"/>
                </a:cubicBezTo>
                <a:cubicBezTo>
                  <a:pt x="-15833" y="67435"/>
                  <a:pt x="466616" y="45791"/>
                  <a:pt x="611802" y="39479"/>
                </a:cubicBezTo>
                <a:cubicBezTo>
                  <a:pt x="756988" y="33167"/>
                  <a:pt x="784042" y="7917"/>
                  <a:pt x="871514" y="23247"/>
                </a:cubicBezTo>
                <a:cubicBezTo>
                  <a:pt x="958986" y="38577"/>
                  <a:pt x="1169099" y="140478"/>
                  <a:pt x="1142046" y="13687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F750680D-75DD-C78B-6323-A10109DF5B72}"/>
              </a:ext>
            </a:extLst>
          </p:cNvPr>
          <p:cNvSpPr/>
          <p:nvPr/>
        </p:nvSpPr>
        <p:spPr>
          <a:xfrm>
            <a:off x="2606865" y="1368534"/>
            <a:ext cx="1158769" cy="219024"/>
          </a:xfrm>
          <a:custGeom>
            <a:avLst/>
            <a:gdLst>
              <a:gd name="connsiteX0" fmla="*/ 6479 w 1158769"/>
              <a:gd name="connsiteY0" fmla="*/ 361 h 219024"/>
              <a:gd name="connsiteX1" fmla="*/ 347350 w 1158769"/>
              <a:gd name="connsiteY1" fmla="*/ 157270 h 219024"/>
              <a:gd name="connsiteX2" fmla="*/ 1126484 w 1158769"/>
              <a:gd name="connsiteY2" fmla="*/ 43646 h 219024"/>
              <a:gd name="connsiteX3" fmla="*/ 947933 w 1158769"/>
              <a:gd name="connsiteY3" fmla="*/ 70699 h 219024"/>
              <a:gd name="connsiteX4" fmla="*/ 374404 w 1158769"/>
              <a:gd name="connsiteY4" fmla="*/ 216787 h 219024"/>
              <a:gd name="connsiteX5" fmla="*/ 596240 w 1158769"/>
              <a:gd name="connsiteY5" fmla="*/ 157270 h 219024"/>
              <a:gd name="connsiteX6" fmla="*/ 320297 w 1158769"/>
              <a:gd name="connsiteY6" fmla="*/ 130216 h 219024"/>
              <a:gd name="connsiteX7" fmla="*/ 136335 w 1158769"/>
              <a:gd name="connsiteY7" fmla="*/ 113984 h 219024"/>
              <a:gd name="connsiteX8" fmla="*/ 6479 w 1158769"/>
              <a:gd name="connsiteY8" fmla="*/ 361 h 219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769" h="219024">
                <a:moveTo>
                  <a:pt x="6479" y="361"/>
                </a:moveTo>
                <a:cubicBezTo>
                  <a:pt x="41648" y="7575"/>
                  <a:pt x="160682" y="150056"/>
                  <a:pt x="347350" y="157270"/>
                </a:cubicBezTo>
                <a:cubicBezTo>
                  <a:pt x="534018" y="164484"/>
                  <a:pt x="1126484" y="43646"/>
                  <a:pt x="1126484" y="43646"/>
                </a:cubicBezTo>
                <a:cubicBezTo>
                  <a:pt x="1226581" y="29218"/>
                  <a:pt x="1073280" y="41842"/>
                  <a:pt x="947933" y="70699"/>
                </a:cubicBezTo>
                <a:cubicBezTo>
                  <a:pt x="822586" y="99556"/>
                  <a:pt x="433019" y="202359"/>
                  <a:pt x="374404" y="216787"/>
                </a:cubicBezTo>
                <a:cubicBezTo>
                  <a:pt x="315789" y="231215"/>
                  <a:pt x="605258" y="171699"/>
                  <a:pt x="596240" y="157270"/>
                </a:cubicBezTo>
                <a:cubicBezTo>
                  <a:pt x="587222" y="142841"/>
                  <a:pt x="320297" y="130216"/>
                  <a:pt x="320297" y="130216"/>
                </a:cubicBezTo>
                <a:cubicBezTo>
                  <a:pt x="243646" y="123002"/>
                  <a:pt x="184129" y="132019"/>
                  <a:pt x="136335" y="113984"/>
                </a:cubicBezTo>
                <a:cubicBezTo>
                  <a:pt x="88541" y="95949"/>
                  <a:pt x="-28690" y="-6853"/>
                  <a:pt x="6479" y="36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4392EA83-25CD-36A3-C1FE-C58C65D72121}"/>
              </a:ext>
            </a:extLst>
          </p:cNvPr>
          <p:cNvSpPr/>
          <p:nvPr/>
        </p:nvSpPr>
        <p:spPr>
          <a:xfrm>
            <a:off x="2299388" y="1520358"/>
            <a:ext cx="1218103" cy="800932"/>
          </a:xfrm>
          <a:custGeom>
            <a:avLst/>
            <a:gdLst>
              <a:gd name="connsiteX0" fmla="*/ 1217535 w 1218103"/>
              <a:gd name="connsiteY0" fmla="*/ 35 h 800932"/>
              <a:gd name="connsiteX1" fmla="*/ 389705 w 1218103"/>
              <a:gd name="connsiteY1" fmla="*/ 189408 h 800932"/>
              <a:gd name="connsiteX2" fmla="*/ 38013 w 1218103"/>
              <a:gd name="connsiteY2" fmla="*/ 551921 h 800932"/>
              <a:gd name="connsiteX3" fmla="*/ 330188 w 1218103"/>
              <a:gd name="connsiteY3" fmla="*/ 340906 h 800932"/>
              <a:gd name="connsiteX4" fmla="*/ 139 w 1218103"/>
              <a:gd name="connsiteY4" fmla="*/ 800811 h 800932"/>
              <a:gd name="connsiteX5" fmla="*/ 292314 w 1218103"/>
              <a:gd name="connsiteY5" fmla="*/ 384191 h 800932"/>
              <a:gd name="connsiteX6" fmla="*/ 535793 w 1218103"/>
              <a:gd name="connsiteY6" fmla="*/ 151533 h 800932"/>
              <a:gd name="connsiteX7" fmla="*/ 254439 w 1218103"/>
              <a:gd name="connsiteY7" fmla="*/ 173176 h 800932"/>
              <a:gd name="connsiteX8" fmla="*/ 1217535 w 1218103"/>
              <a:gd name="connsiteY8" fmla="*/ 35 h 800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8103" h="800932">
                <a:moveTo>
                  <a:pt x="1217535" y="35"/>
                </a:moveTo>
                <a:cubicBezTo>
                  <a:pt x="1240079" y="2740"/>
                  <a:pt x="586292" y="97427"/>
                  <a:pt x="389705" y="189408"/>
                </a:cubicBezTo>
                <a:cubicBezTo>
                  <a:pt x="193118" y="281389"/>
                  <a:pt x="47932" y="526671"/>
                  <a:pt x="38013" y="551921"/>
                </a:cubicBezTo>
                <a:cubicBezTo>
                  <a:pt x="28094" y="577171"/>
                  <a:pt x="336500" y="299424"/>
                  <a:pt x="330188" y="340906"/>
                </a:cubicBezTo>
                <a:cubicBezTo>
                  <a:pt x="323876" y="382388"/>
                  <a:pt x="6451" y="793597"/>
                  <a:pt x="139" y="800811"/>
                </a:cubicBezTo>
                <a:cubicBezTo>
                  <a:pt x="-6173" y="808025"/>
                  <a:pt x="203038" y="492404"/>
                  <a:pt x="292314" y="384191"/>
                </a:cubicBezTo>
                <a:cubicBezTo>
                  <a:pt x="381590" y="275978"/>
                  <a:pt x="542105" y="186702"/>
                  <a:pt x="535793" y="151533"/>
                </a:cubicBezTo>
                <a:cubicBezTo>
                  <a:pt x="529481" y="116364"/>
                  <a:pt x="137208" y="195720"/>
                  <a:pt x="254439" y="173176"/>
                </a:cubicBezTo>
                <a:cubicBezTo>
                  <a:pt x="371670" y="150632"/>
                  <a:pt x="1194991" y="-2670"/>
                  <a:pt x="1217535" y="3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5A2ECB30-7081-A6D9-8833-F905DEFFF978}"/>
              </a:ext>
            </a:extLst>
          </p:cNvPr>
          <p:cNvSpPr/>
          <p:nvPr/>
        </p:nvSpPr>
        <p:spPr>
          <a:xfrm>
            <a:off x="2651219" y="1348210"/>
            <a:ext cx="1022613" cy="36917"/>
          </a:xfrm>
          <a:custGeom>
            <a:avLst/>
            <a:gdLst>
              <a:gd name="connsiteX0" fmla="*/ 0 w 1022613"/>
              <a:gd name="connsiteY0" fmla="*/ 36917 h 36917"/>
              <a:gd name="connsiteX1" fmla="*/ 1022613 w 1022613"/>
              <a:gd name="connsiteY1" fmla="*/ 31506 h 36917"/>
              <a:gd name="connsiteX2" fmla="*/ 578940 w 1022613"/>
              <a:gd name="connsiteY2" fmla="*/ 4453 h 36917"/>
              <a:gd name="connsiteX3" fmla="*/ 427441 w 1022613"/>
              <a:gd name="connsiteY3" fmla="*/ 4453 h 36917"/>
              <a:gd name="connsiteX4" fmla="*/ 0 w 1022613"/>
              <a:gd name="connsiteY4" fmla="*/ 36917 h 36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2613" h="36917">
                <a:moveTo>
                  <a:pt x="0" y="36917"/>
                </a:moveTo>
                <a:lnTo>
                  <a:pt x="1022613" y="31506"/>
                </a:lnTo>
                <a:lnTo>
                  <a:pt x="578940" y="4453"/>
                </a:lnTo>
                <a:cubicBezTo>
                  <a:pt x="479745" y="-56"/>
                  <a:pt x="529342" y="-2761"/>
                  <a:pt x="427441" y="4453"/>
                </a:cubicBezTo>
                <a:cubicBezTo>
                  <a:pt x="325540" y="11667"/>
                  <a:pt x="146538" y="29702"/>
                  <a:pt x="0" y="3691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E91FDB4C-3093-9416-517C-6ACDBFD53555}"/>
              </a:ext>
            </a:extLst>
          </p:cNvPr>
          <p:cNvSpPr/>
          <p:nvPr/>
        </p:nvSpPr>
        <p:spPr>
          <a:xfrm>
            <a:off x="3594077" y="1202482"/>
            <a:ext cx="1402273" cy="2248417"/>
          </a:xfrm>
          <a:custGeom>
            <a:avLst/>
            <a:gdLst>
              <a:gd name="connsiteX0" fmla="*/ 31059 w 1402273"/>
              <a:gd name="connsiteY0" fmla="*/ 41968 h 2248417"/>
              <a:gd name="connsiteX1" fmla="*/ 52702 w 1402273"/>
              <a:gd name="connsiteY1" fmla="*/ 90664 h 2248417"/>
              <a:gd name="connsiteX2" fmla="*/ 409805 w 1402273"/>
              <a:gd name="connsiteY2" fmla="*/ 664193 h 2248417"/>
              <a:gd name="connsiteX3" fmla="*/ 637052 w 1402273"/>
              <a:gd name="connsiteY3" fmla="*/ 972600 h 2248417"/>
              <a:gd name="connsiteX4" fmla="*/ 577535 w 1402273"/>
              <a:gd name="connsiteY4" fmla="*/ 972600 h 2248417"/>
              <a:gd name="connsiteX5" fmla="*/ 810193 w 1402273"/>
              <a:gd name="connsiteY5" fmla="*/ 1492022 h 2248417"/>
              <a:gd name="connsiteX6" fmla="*/ 674927 w 1402273"/>
              <a:gd name="connsiteY6" fmla="*/ 1448737 h 2248417"/>
              <a:gd name="connsiteX7" fmla="*/ 961691 w 1402273"/>
              <a:gd name="connsiteY7" fmla="*/ 1919464 h 2248417"/>
              <a:gd name="connsiteX8" fmla="*/ 848067 w 1402273"/>
              <a:gd name="connsiteY8" fmla="*/ 1854536 h 2248417"/>
              <a:gd name="connsiteX9" fmla="*/ 1394543 w 1402273"/>
              <a:gd name="connsiteY9" fmla="*/ 2238692 h 2248417"/>
              <a:gd name="connsiteX10" fmla="*/ 1156474 w 1402273"/>
              <a:gd name="connsiteY10" fmla="*/ 2119658 h 2248417"/>
              <a:gd name="connsiteX11" fmla="*/ 972512 w 1402273"/>
              <a:gd name="connsiteY11" fmla="*/ 1968159 h 2248417"/>
              <a:gd name="connsiteX12" fmla="*/ 723622 w 1402273"/>
              <a:gd name="connsiteY12" fmla="*/ 1562361 h 2248417"/>
              <a:gd name="connsiteX13" fmla="*/ 1205170 w 1402273"/>
              <a:gd name="connsiteY13" fmla="*/ 1962749 h 2248417"/>
              <a:gd name="connsiteX14" fmla="*/ 853478 w 1402273"/>
              <a:gd name="connsiteY14" fmla="*/ 1643520 h 2248417"/>
              <a:gd name="connsiteX15" fmla="*/ 696569 w 1402273"/>
              <a:gd name="connsiteY15" fmla="*/ 1091634 h 2248417"/>
              <a:gd name="connsiteX16" fmla="*/ 523428 w 1402273"/>
              <a:gd name="connsiteY16" fmla="*/ 864387 h 2248417"/>
              <a:gd name="connsiteX17" fmla="*/ 334056 w 1402273"/>
              <a:gd name="connsiteY17" fmla="*/ 496462 h 2248417"/>
              <a:gd name="connsiteX18" fmla="*/ 31059 w 1402273"/>
              <a:gd name="connsiteY18" fmla="*/ 41968 h 2248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02273" h="2248417">
                <a:moveTo>
                  <a:pt x="31059" y="41968"/>
                </a:moveTo>
                <a:cubicBezTo>
                  <a:pt x="-15833" y="-25665"/>
                  <a:pt x="-10422" y="-13040"/>
                  <a:pt x="52702" y="90664"/>
                </a:cubicBezTo>
                <a:cubicBezTo>
                  <a:pt x="115826" y="194368"/>
                  <a:pt x="312413" y="517204"/>
                  <a:pt x="409805" y="664193"/>
                </a:cubicBezTo>
                <a:cubicBezTo>
                  <a:pt x="507197" y="811182"/>
                  <a:pt x="609097" y="921199"/>
                  <a:pt x="637052" y="972600"/>
                </a:cubicBezTo>
                <a:cubicBezTo>
                  <a:pt x="665007" y="1024001"/>
                  <a:pt x="548678" y="886030"/>
                  <a:pt x="577535" y="972600"/>
                </a:cubicBezTo>
                <a:cubicBezTo>
                  <a:pt x="606392" y="1059170"/>
                  <a:pt x="793961" y="1412666"/>
                  <a:pt x="810193" y="1492022"/>
                </a:cubicBezTo>
                <a:cubicBezTo>
                  <a:pt x="826425" y="1571378"/>
                  <a:pt x="649677" y="1377497"/>
                  <a:pt x="674927" y="1448737"/>
                </a:cubicBezTo>
                <a:cubicBezTo>
                  <a:pt x="700177" y="1519977"/>
                  <a:pt x="932834" y="1851831"/>
                  <a:pt x="961691" y="1919464"/>
                </a:cubicBezTo>
                <a:cubicBezTo>
                  <a:pt x="990548" y="1987097"/>
                  <a:pt x="775925" y="1801331"/>
                  <a:pt x="848067" y="1854536"/>
                </a:cubicBezTo>
                <a:cubicBezTo>
                  <a:pt x="920209" y="1907741"/>
                  <a:pt x="1343142" y="2194505"/>
                  <a:pt x="1394543" y="2238692"/>
                </a:cubicBezTo>
                <a:cubicBezTo>
                  <a:pt x="1445944" y="2282879"/>
                  <a:pt x="1226812" y="2164747"/>
                  <a:pt x="1156474" y="2119658"/>
                </a:cubicBezTo>
                <a:cubicBezTo>
                  <a:pt x="1086136" y="2074569"/>
                  <a:pt x="1044654" y="2061042"/>
                  <a:pt x="972512" y="1968159"/>
                </a:cubicBezTo>
                <a:cubicBezTo>
                  <a:pt x="900370" y="1875276"/>
                  <a:pt x="684846" y="1563263"/>
                  <a:pt x="723622" y="1562361"/>
                </a:cubicBezTo>
                <a:cubicBezTo>
                  <a:pt x="762398" y="1561459"/>
                  <a:pt x="1183527" y="1949222"/>
                  <a:pt x="1205170" y="1962749"/>
                </a:cubicBezTo>
                <a:cubicBezTo>
                  <a:pt x="1226813" y="1976276"/>
                  <a:pt x="938245" y="1788706"/>
                  <a:pt x="853478" y="1643520"/>
                </a:cubicBezTo>
                <a:cubicBezTo>
                  <a:pt x="768711" y="1498334"/>
                  <a:pt x="751577" y="1221490"/>
                  <a:pt x="696569" y="1091634"/>
                </a:cubicBezTo>
                <a:cubicBezTo>
                  <a:pt x="641561" y="961778"/>
                  <a:pt x="583847" y="963582"/>
                  <a:pt x="523428" y="864387"/>
                </a:cubicBezTo>
                <a:cubicBezTo>
                  <a:pt x="463009" y="765192"/>
                  <a:pt x="420626" y="634434"/>
                  <a:pt x="334056" y="496462"/>
                </a:cubicBezTo>
                <a:cubicBezTo>
                  <a:pt x="247486" y="358490"/>
                  <a:pt x="77951" y="109601"/>
                  <a:pt x="31059" y="4196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26BD0E2D-CE91-B20C-DD7D-286009A2AA20}"/>
              </a:ext>
            </a:extLst>
          </p:cNvPr>
          <p:cNvSpPr/>
          <p:nvPr/>
        </p:nvSpPr>
        <p:spPr>
          <a:xfrm>
            <a:off x="3910926" y="1136235"/>
            <a:ext cx="668184" cy="1394872"/>
          </a:xfrm>
          <a:custGeom>
            <a:avLst/>
            <a:gdLst>
              <a:gd name="connsiteX0" fmla="*/ 975 w 668184"/>
              <a:gd name="connsiteY0" fmla="*/ 2 h 1394872"/>
              <a:gd name="connsiteX1" fmla="*/ 87545 w 668184"/>
              <a:gd name="connsiteY1" fmla="*/ 389569 h 1394872"/>
              <a:gd name="connsiteX2" fmla="*/ 412184 w 668184"/>
              <a:gd name="connsiteY2" fmla="*/ 789957 h 1394872"/>
              <a:gd name="connsiteX3" fmla="*/ 276918 w 668184"/>
              <a:gd name="connsiteY3" fmla="*/ 670922 h 1394872"/>
              <a:gd name="connsiteX4" fmla="*/ 471701 w 668184"/>
              <a:gd name="connsiteY4" fmla="*/ 1017204 h 1394872"/>
              <a:gd name="connsiteX5" fmla="*/ 666485 w 668184"/>
              <a:gd name="connsiteY5" fmla="*/ 1390539 h 1394872"/>
              <a:gd name="connsiteX6" fmla="*/ 547450 w 668184"/>
              <a:gd name="connsiteY6" fmla="*/ 1184934 h 1394872"/>
              <a:gd name="connsiteX7" fmla="*/ 233633 w 668184"/>
              <a:gd name="connsiteY7" fmla="*/ 660101 h 1394872"/>
              <a:gd name="connsiteX8" fmla="*/ 975 w 668184"/>
              <a:gd name="connsiteY8" fmla="*/ 443675 h 1394872"/>
              <a:gd name="connsiteX9" fmla="*/ 303971 w 668184"/>
              <a:gd name="connsiteY9" fmla="*/ 660101 h 1394872"/>
              <a:gd name="connsiteX10" fmla="*/ 195758 w 668184"/>
              <a:gd name="connsiteY10" fmla="*/ 530245 h 1394872"/>
              <a:gd name="connsiteX11" fmla="*/ 49670 w 668184"/>
              <a:gd name="connsiteY11" fmla="*/ 394979 h 1394872"/>
              <a:gd name="connsiteX12" fmla="*/ 975 w 668184"/>
              <a:gd name="connsiteY12" fmla="*/ 2 h 1394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68184" h="1394872">
                <a:moveTo>
                  <a:pt x="975" y="2"/>
                </a:moveTo>
                <a:cubicBezTo>
                  <a:pt x="7288" y="-900"/>
                  <a:pt x="19010" y="257910"/>
                  <a:pt x="87545" y="389569"/>
                </a:cubicBezTo>
                <a:cubicBezTo>
                  <a:pt x="156080" y="521228"/>
                  <a:pt x="380622" y="743065"/>
                  <a:pt x="412184" y="789957"/>
                </a:cubicBezTo>
                <a:cubicBezTo>
                  <a:pt x="443746" y="836849"/>
                  <a:pt x="266999" y="633048"/>
                  <a:pt x="276918" y="670922"/>
                </a:cubicBezTo>
                <a:cubicBezTo>
                  <a:pt x="286837" y="708796"/>
                  <a:pt x="406773" y="897268"/>
                  <a:pt x="471701" y="1017204"/>
                </a:cubicBezTo>
                <a:cubicBezTo>
                  <a:pt x="536629" y="1137140"/>
                  <a:pt x="653860" y="1362584"/>
                  <a:pt x="666485" y="1390539"/>
                </a:cubicBezTo>
                <a:cubicBezTo>
                  <a:pt x="679110" y="1418494"/>
                  <a:pt x="619592" y="1306674"/>
                  <a:pt x="547450" y="1184934"/>
                </a:cubicBezTo>
                <a:cubicBezTo>
                  <a:pt x="475308" y="1063194"/>
                  <a:pt x="324712" y="783644"/>
                  <a:pt x="233633" y="660101"/>
                </a:cubicBezTo>
                <a:cubicBezTo>
                  <a:pt x="142554" y="536558"/>
                  <a:pt x="-10748" y="443675"/>
                  <a:pt x="975" y="443675"/>
                </a:cubicBezTo>
                <a:cubicBezTo>
                  <a:pt x="12698" y="443675"/>
                  <a:pt x="271507" y="645673"/>
                  <a:pt x="303971" y="660101"/>
                </a:cubicBezTo>
                <a:cubicBezTo>
                  <a:pt x="336435" y="674529"/>
                  <a:pt x="238142" y="574432"/>
                  <a:pt x="195758" y="530245"/>
                </a:cubicBezTo>
                <a:cubicBezTo>
                  <a:pt x="153374" y="486058"/>
                  <a:pt x="79428" y="485156"/>
                  <a:pt x="49670" y="394979"/>
                </a:cubicBezTo>
                <a:cubicBezTo>
                  <a:pt x="19912" y="304802"/>
                  <a:pt x="-5338" y="904"/>
                  <a:pt x="975" y="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4EC02702-932D-411E-B57E-30F8F7A492A1}"/>
              </a:ext>
            </a:extLst>
          </p:cNvPr>
          <p:cNvSpPr/>
          <p:nvPr/>
        </p:nvSpPr>
        <p:spPr>
          <a:xfrm>
            <a:off x="2040788" y="1271453"/>
            <a:ext cx="1077796" cy="1214169"/>
          </a:xfrm>
          <a:custGeom>
            <a:avLst/>
            <a:gdLst>
              <a:gd name="connsiteX0" fmla="*/ 453522 w 1077796"/>
              <a:gd name="connsiteY0" fmla="*/ 50 h 1214169"/>
              <a:gd name="connsiteX1" fmla="*/ 518450 w 1077796"/>
              <a:gd name="connsiteY1" fmla="*/ 248940 h 1214169"/>
              <a:gd name="connsiteX2" fmla="*/ 940481 w 1077796"/>
              <a:gd name="connsiteY2" fmla="*/ 362564 h 1214169"/>
              <a:gd name="connsiteX3" fmla="*/ 1059515 w 1077796"/>
              <a:gd name="connsiteY3" fmla="*/ 340921 h 1214169"/>
              <a:gd name="connsiteX4" fmla="*/ 599610 w 1077796"/>
              <a:gd name="connsiteY4" fmla="*/ 389617 h 1214169"/>
              <a:gd name="connsiteX5" fmla="*/ 280381 w 1077796"/>
              <a:gd name="connsiteY5" fmla="*/ 681792 h 1214169"/>
              <a:gd name="connsiteX6" fmla="*/ 350720 w 1077796"/>
              <a:gd name="connsiteY6" fmla="*/ 622275 h 1214169"/>
              <a:gd name="connsiteX7" fmla="*/ 4438 w 1077796"/>
              <a:gd name="connsiteY7" fmla="*/ 1206625 h 1214169"/>
              <a:gd name="connsiteX8" fmla="*/ 188400 w 1077796"/>
              <a:gd name="connsiteY8" fmla="*/ 914450 h 1214169"/>
              <a:gd name="connsiteX9" fmla="*/ 664537 w 1077796"/>
              <a:gd name="connsiteY9" fmla="*/ 346332 h 1214169"/>
              <a:gd name="connsiteX10" fmla="*/ 778161 w 1077796"/>
              <a:gd name="connsiteY10" fmla="*/ 373385 h 1214169"/>
              <a:gd name="connsiteX11" fmla="*/ 540092 w 1077796"/>
              <a:gd name="connsiteY11" fmla="*/ 357153 h 1214169"/>
              <a:gd name="connsiteX12" fmla="*/ 469754 w 1077796"/>
              <a:gd name="connsiteY12" fmla="*/ 270583 h 1214169"/>
              <a:gd name="connsiteX13" fmla="*/ 453522 w 1077796"/>
              <a:gd name="connsiteY13" fmla="*/ 50 h 121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77796" h="1214169">
                <a:moveTo>
                  <a:pt x="453522" y="50"/>
                </a:moveTo>
                <a:cubicBezTo>
                  <a:pt x="461638" y="-3557"/>
                  <a:pt x="437290" y="188521"/>
                  <a:pt x="518450" y="248940"/>
                </a:cubicBezTo>
                <a:cubicBezTo>
                  <a:pt x="599610" y="309359"/>
                  <a:pt x="850304" y="347234"/>
                  <a:pt x="940481" y="362564"/>
                </a:cubicBezTo>
                <a:cubicBezTo>
                  <a:pt x="1030658" y="377894"/>
                  <a:pt x="1116327" y="336412"/>
                  <a:pt x="1059515" y="340921"/>
                </a:cubicBezTo>
                <a:cubicBezTo>
                  <a:pt x="1002703" y="345430"/>
                  <a:pt x="729466" y="332805"/>
                  <a:pt x="599610" y="389617"/>
                </a:cubicBezTo>
                <a:cubicBezTo>
                  <a:pt x="469754" y="446429"/>
                  <a:pt x="321863" y="643016"/>
                  <a:pt x="280381" y="681792"/>
                </a:cubicBezTo>
                <a:cubicBezTo>
                  <a:pt x="238899" y="720568"/>
                  <a:pt x="396711" y="534803"/>
                  <a:pt x="350720" y="622275"/>
                </a:cubicBezTo>
                <a:cubicBezTo>
                  <a:pt x="304729" y="709747"/>
                  <a:pt x="31491" y="1157929"/>
                  <a:pt x="4438" y="1206625"/>
                </a:cubicBezTo>
                <a:cubicBezTo>
                  <a:pt x="-22615" y="1255321"/>
                  <a:pt x="78384" y="1057832"/>
                  <a:pt x="188400" y="914450"/>
                </a:cubicBezTo>
                <a:cubicBezTo>
                  <a:pt x="298416" y="771068"/>
                  <a:pt x="566244" y="436510"/>
                  <a:pt x="664537" y="346332"/>
                </a:cubicBezTo>
                <a:cubicBezTo>
                  <a:pt x="762831" y="256155"/>
                  <a:pt x="798902" y="371582"/>
                  <a:pt x="778161" y="373385"/>
                </a:cubicBezTo>
                <a:cubicBezTo>
                  <a:pt x="757420" y="375189"/>
                  <a:pt x="591493" y="374287"/>
                  <a:pt x="540092" y="357153"/>
                </a:cubicBezTo>
                <a:cubicBezTo>
                  <a:pt x="488691" y="340019"/>
                  <a:pt x="479673" y="326493"/>
                  <a:pt x="469754" y="270583"/>
                </a:cubicBezTo>
                <a:cubicBezTo>
                  <a:pt x="459835" y="214673"/>
                  <a:pt x="445406" y="3657"/>
                  <a:pt x="453522" y="5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3015162D-B656-2D7C-648B-9C98A8C06FB8}"/>
              </a:ext>
            </a:extLst>
          </p:cNvPr>
          <p:cNvSpPr/>
          <p:nvPr/>
        </p:nvSpPr>
        <p:spPr>
          <a:xfrm>
            <a:off x="1826898" y="1660293"/>
            <a:ext cx="743968" cy="1386741"/>
          </a:xfrm>
          <a:custGeom>
            <a:avLst/>
            <a:gdLst>
              <a:gd name="connsiteX0" fmla="*/ 743161 w 743968"/>
              <a:gd name="connsiteY0" fmla="*/ 777 h 1386741"/>
              <a:gd name="connsiteX1" fmla="*/ 396880 w 743968"/>
              <a:gd name="connsiteY1" fmla="*/ 525610 h 1386741"/>
              <a:gd name="connsiteX2" fmla="*/ 294077 w 743968"/>
              <a:gd name="connsiteY2" fmla="*/ 990926 h 1386741"/>
              <a:gd name="connsiteX3" fmla="*/ 256203 w 743968"/>
              <a:gd name="connsiteY3" fmla="*/ 947641 h 1386741"/>
              <a:gd name="connsiteX4" fmla="*/ 39777 w 743968"/>
              <a:gd name="connsiteY4" fmla="*/ 1218173 h 1386741"/>
              <a:gd name="connsiteX5" fmla="*/ 1902 w 743968"/>
              <a:gd name="connsiteY5" fmla="*/ 1385903 h 1386741"/>
              <a:gd name="connsiteX6" fmla="*/ 56009 w 743968"/>
              <a:gd name="connsiteY6" fmla="*/ 1250637 h 1386741"/>
              <a:gd name="connsiteX7" fmla="*/ 461807 w 743968"/>
              <a:gd name="connsiteY7" fmla="*/ 650055 h 1386741"/>
              <a:gd name="connsiteX8" fmla="*/ 380648 w 743968"/>
              <a:gd name="connsiteY8" fmla="*/ 882713 h 1386741"/>
              <a:gd name="connsiteX9" fmla="*/ 369826 w 743968"/>
              <a:gd name="connsiteY9" fmla="*/ 1164067 h 1386741"/>
              <a:gd name="connsiteX10" fmla="*/ 488861 w 743968"/>
              <a:gd name="connsiteY10" fmla="*/ 1342618 h 1386741"/>
              <a:gd name="connsiteX11" fmla="*/ 396880 w 743968"/>
              <a:gd name="connsiteY11" fmla="*/ 1082907 h 1386741"/>
              <a:gd name="connsiteX12" fmla="*/ 537556 w 743968"/>
              <a:gd name="connsiteY12" fmla="*/ 579716 h 1386741"/>
              <a:gd name="connsiteX13" fmla="*/ 277845 w 743968"/>
              <a:gd name="connsiteY13" fmla="*/ 698751 h 1386741"/>
              <a:gd name="connsiteX14" fmla="*/ 483450 w 743968"/>
              <a:gd name="connsiteY14" fmla="*/ 352469 h 1386741"/>
              <a:gd name="connsiteX15" fmla="*/ 288666 w 743968"/>
              <a:gd name="connsiteY15" fmla="*/ 406576 h 1386741"/>
              <a:gd name="connsiteX16" fmla="*/ 743161 w 743968"/>
              <a:gd name="connsiteY16" fmla="*/ 777 h 138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43968" h="1386741">
                <a:moveTo>
                  <a:pt x="743161" y="777"/>
                </a:moveTo>
                <a:cubicBezTo>
                  <a:pt x="761197" y="20616"/>
                  <a:pt x="471727" y="360585"/>
                  <a:pt x="396880" y="525610"/>
                </a:cubicBezTo>
                <a:cubicBezTo>
                  <a:pt x="322033" y="690635"/>
                  <a:pt x="317523" y="920588"/>
                  <a:pt x="294077" y="990926"/>
                </a:cubicBezTo>
                <a:cubicBezTo>
                  <a:pt x="270631" y="1061265"/>
                  <a:pt x="298586" y="909767"/>
                  <a:pt x="256203" y="947641"/>
                </a:cubicBezTo>
                <a:cubicBezTo>
                  <a:pt x="213820" y="985515"/>
                  <a:pt x="82160" y="1145129"/>
                  <a:pt x="39777" y="1218173"/>
                </a:cubicBezTo>
                <a:cubicBezTo>
                  <a:pt x="-2607" y="1291217"/>
                  <a:pt x="-803" y="1380492"/>
                  <a:pt x="1902" y="1385903"/>
                </a:cubicBezTo>
                <a:cubicBezTo>
                  <a:pt x="4607" y="1391314"/>
                  <a:pt x="-20642" y="1373278"/>
                  <a:pt x="56009" y="1250637"/>
                </a:cubicBezTo>
                <a:cubicBezTo>
                  <a:pt x="132660" y="1127996"/>
                  <a:pt x="407701" y="711376"/>
                  <a:pt x="461807" y="650055"/>
                </a:cubicBezTo>
                <a:cubicBezTo>
                  <a:pt x="515913" y="588734"/>
                  <a:pt x="395978" y="797044"/>
                  <a:pt x="380648" y="882713"/>
                </a:cubicBezTo>
                <a:cubicBezTo>
                  <a:pt x="365318" y="968382"/>
                  <a:pt x="351791" y="1087416"/>
                  <a:pt x="369826" y="1164067"/>
                </a:cubicBezTo>
                <a:cubicBezTo>
                  <a:pt x="387861" y="1240718"/>
                  <a:pt x="484352" y="1356145"/>
                  <a:pt x="488861" y="1342618"/>
                </a:cubicBezTo>
                <a:cubicBezTo>
                  <a:pt x="493370" y="1329091"/>
                  <a:pt x="388764" y="1210057"/>
                  <a:pt x="396880" y="1082907"/>
                </a:cubicBezTo>
                <a:cubicBezTo>
                  <a:pt x="404996" y="955757"/>
                  <a:pt x="557395" y="643742"/>
                  <a:pt x="537556" y="579716"/>
                </a:cubicBezTo>
                <a:cubicBezTo>
                  <a:pt x="517717" y="515690"/>
                  <a:pt x="286863" y="736625"/>
                  <a:pt x="277845" y="698751"/>
                </a:cubicBezTo>
                <a:cubicBezTo>
                  <a:pt x="268827" y="660877"/>
                  <a:pt x="481647" y="401165"/>
                  <a:pt x="483450" y="352469"/>
                </a:cubicBezTo>
                <a:cubicBezTo>
                  <a:pt x="485253" y="303773"/>
                  <a:pt x="240872" y="466093"/>
                  <a:pt x="288666" y="406576"/>
                </a:cubicBezTo>
                <a:cubicBezTo>
                  <a:pt x="336460" y="347059"/>
                  <a:pt x="725125" y="-19062"/>
                  <a:pt x="743161" y="77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59F9425D-11A4-BC5D-0DAC-9ADAE7E40D74}"/>
              </a:ext>
            </a:extLst>
          </p:cNvPr>
          <p:cNvSpPr/>
          <p:nvPr/>
        </p:nvSpPr>
        <p:spPr>
          <a:xfrm>
            <a:off x="3866163" y="2962537"/>
            <a:ext cx="1137030" cy="832652"/>
          </a:xfrm>
          <a:custGeom>
            <a:avLst/>
            <a:gdLst>
              <a:gd name="connsiteX0" fmla="*/ 170183 w 1137030"/>
              <a:gd name="connsiteY0" fmla="*/ 7910 h 832652"/>
              <a:gd name="connsiteX1" fmla="*/ 765354 w 1137030"/>
              <a:gd name="connsiteY1" fmla="*/ 484048 h 832652"/>
              <a:gd name="connsiteX2" fmla="*/ 397430 w 1137030"/>
              <a:gd name="connsiteY2" fmla="*/ 456994 h 832652"/>
              <a:gd name="connsiteX3" fmla="*/ 548928 w 1137030"/>
              <a:gd name="connsiteY3" fmla="*/ 500280 h 832652"/>
              <a:gd name="connsiteX4" fmla="*/ 1008833 w 1137030"/>
              <a:gd name="connsiteY4" fmla="*/ 516512 h 832652"/>
              <a:gd name="connsiteX5" fmla="*/ 435304 w 1137030"/>
              <a:gd name="connsiteY5" fmla="*/ 640956 h 832652"/>
              <a:gd name="connsiteX6" fmla="*/ 2452 w 1137030"/>
              <a:gd name="connsiteY6" fmla="*/ 830329 h 832652"/>
              <a:gd name="connsiteX7" fmla="*/ 630088 w 1137030"/>
              <a:gd name="connsiteY7" fmla="*/ 500280 h 832652"/>
              <a:gd name="connsiteX8" fmla="*/ 630088 w 1137030"/>
              <a:gd name="connsiteY8" fmla="*/ 500280 h 832652"/>
              <a:gd name="connsiteX9" fmla="*/ 630088 w 1137030"/>
              <a:gd name="connsiteY9" fmla="*/ 375835 h 832652"/>
              <a:gd name="connsiteX10" fmla="*/ 1133278 w 1137030"/>
              <a:gd name="connsiteY10" fmla="*/ 565207 h 832652"/>
              <a:gd name="connsiteX11" fmla="*/ 841103 w 1137030"/>
              <a:gd name="connsiteY11" fmla="*/ 440762 h 832652"/>
              <a:gd name="connsiteX12" fmla="*/ 494822 w 1137030"/>
              <a:gd name="connsiteY12" fmla="*/ 202694 h 832652"/>
              <a:gd name="connsiteX13" fmla="*/ 170183 w 1137030"/>
              <a:gd name="connsiteY13" fmla="*/ 7910 h 832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37030" h="832652">
                <a:moveTo>
                  <a:pt x="170183" y="7910"/>
                </a:moveTo>
                <a:cubicBezTo>
                  <a:pt x="215272" y="54802"/>
                  <a:pt x="727480" y="409201"/>
                  <a:pt x="765354" y="484048"/>
                </a:cubicBezTo>
                <a:cubicBezTo>
                  <a:pt x="803229" y="558895"/>
                  <a:pt x="433501" y="454289"/>
                  <a:pt x="397430" y="456994"/>
                </a:cubicBezTo>
                <a:cubicBezTo>
                  <a:pt x="361359" y="459699"/>
                  <a:pt x="447028" y="490360"/>
                  <a:pt x="548928" y="500280"/>
                </a:cubicBezTo>
                <a:cubicBezTo>
                  <a:pt x="650828" y="510200"/>
                  <a:pt x="1027770" y="493066"/>
                  <a:pt x="1008833" y="516512"/>
                </a:cubicBezTo>
                <a:cubicBezTo>
                  <a:pt x="989896" y="539958"/>
                  <a:pt x="603034" y="588653"/>
                  <a:pt x="435304" y="640956"/>
                </a:cubicBezTo>
                <a:cubicBezTo>
                  <a:pt x="267574" y="693259"/>
                  <a:pt x="-30012" y="853775"/>
                  <a:pt x="2452" y="830329"/>
                </a:cubicBezTo>
                <a:cubicBezTo>
                  <a:pt x="34916" y="806883"/>
                  <a:pt x="630088" y="500280"/>
                  <a:pt x="630088" y="500280"/>
                </a:cubicBezTo>
                <a:lnTo>
                  <a:pt x="630088" y="500280"/>
                </a:lnTo>
                <a:cubicBezTo>
                  <a:pt x="630088" y="479539"/>
                  <a:pt x="546223" y="365014"/>
                  <a:pt x="630088" y="375835"/>
                </a:cubicBezTo>
                <a:cubicBezTo>
                  <a:pt x="713953" y="386656"/>
                  <a:pt x="1098109" y="554386"/>
                  <a:pt x="1133278" y="565207"/>
                </a:cubicBezTo>
                <a:cubicBezTo>
                  <a:pt x="1168447" y="576028"/>
                  <a:pt x="947512" y="501181"/>
                  <a:pt x="841103" y="440762"/>
                </a:cubicBezTo>
                <a:cubicBezTo>
                  <a:pt x="734694" y="380343"/>
                  <a:pt x="604838" y="270327"/>
                  <a:pt x="494822" y="202694"/>
                </a:cubicBezTo>
                <a:cubicBezTo>
                  <a:pt x="384806" y="135061"/>
                  <a:pt x="125094" y="-38982"/>
                  <a:pt x="170183" y="791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9DA06DC1-5661-93C0-1708-E2ADAD8019C5}"/>
              </a:ext>
            </a:extLst>
          </p:cNvPr>
          <p:cNvSpPr/>
          <p:nvPr/>
        </p:nvSpPr>
        <p:spPr>
          <a:xfrm>
            <a:off x="2482780" y="2288421"/>
            <a:ext cx="472635" cy="173083"/>
          </a:xfrm>
          <a:custGeom>
            <a:avLst/>
            <a:gdLst>
              <a:gd name="connsiteX0" fmla="*/ 70 w 472635"/>
              <a:gd name="connsiteY0" fmla="*/ 105529 h 173083"/>
              <a:gd name="connsiteX1" fmla="*/ 136595 w 472635"/>
              <a:gd name="connsiteY1" fmla="*/ 42029 h 173083"/>
              <a:gd name="connsiteX2" fmla="*/ 241370 w 472635"/>
              <a:gd name="connsiteY2" fmla="*/ 83304 h 173083"/>
              <a:gd name="connsiteX3" fmla="*/ 222320 w 472635"/>
              <a:gd name="connsiteY3" fmla="*/ 64254 h 173083"/>
              <a:gd name="connsiteX4" fmla="*/ 368370 w 472635"/>
              <a:gd name="connsiteY4" fmla="*/ 121404 h 173083"/>
              <a:gd name="connsiteX5" fmla="*/ 336620 w 472635"/>
              <a:gd name="connsiteY5" fmla="*/ 73779 h 173083"/>
              <a:gd name="connsiteX6" fmla="*/ 469970 w 472635"/>
              <a:gd name="connsiteY6" fmla="*/ 172204 h 173083"/>
              <a:gd name="connsiteX7" fmla="*/ 412820 w 472635"/>
              <a:gd name="connsiteY7" fmla="*/ 118229 h 173083"/>
              <a:gd name="connsiteX8" fmla="*/ 260420 w 472635"/>
              <a:gd name="connsiteY8" fmla="*/ 51554 h 173083"/>
              <a:gd name="connsiteX9" fmla="*/ 108020 w 472635"/>
              <a:gd name="connsiteY9" fmla="*/ 754 h 173083"/>
              <a:gd name="connsiteX10" fmla="*/ 117545 w 472635"/>
              <a:gd name="connsiteY10" fmla="*/ 26154 h 173083"/>
              <a:gd name="connsiteX11" fmla="*/ 70 w 472635"/>
              <a:gd name="connsiteY11" fmla="*/ 105529 h 173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2635" h="173083">
                <a:moveTo>
                  <a:pt x="70" y="105529"/>
                </a:moveTo>
                <a:cubicBezTo>
                  <a:pt x="3245" y="108175"/>
                  <a:pt x="96378" y="45733"/>
                  <a:pt x="136595" y="42029"/>
                </a:cubicBezTo>
                <a:cubicBezTo>
                  <a:pt x="176812" y="38325"/>
                  <a:pt x="227083" y="79600"/>
                  <a:pt x="241370" y="83304"/>
                </a:cubicBezTo>
                <a:cubicBezTo>
                  <a:pt x="255657" y="87008"/>
                  <a:pt x="201153" y="57904"/>
                  <a:pt x="222320" y="64254"/>
                </a:cubicBezTo>
                <a:cubicBezTo>
                  <a:pt x="243487" y="70604"/>
                  <a:pt x="349320" y="119817"/>
                  <a:pt x="368370" y="121404"/>
                </a:cubicBezTo>
                <a:cubicBezTo>
                  <a:pt x="387420" y="122991"/>
                  <a:pt x="319687" y="65312"/>
                  <a:pt x="336620" y="73779"/>
                </a:cubicBezTo>
                <a:cubicBezTo>
                  <a:pt x="353553" y="82246"/>
                  <a:pt x="457270" y="164796"/>
                  <a:pt x="469970" y="172204"/>
                </a:cubicBezTo>
                <a:cubicBezTo>
                  <a:pt x="482670" y="179612"/>
                  <a:pt x="447745" y="138337"/>
                  <a:pt x="412820" y="118229"/>
                </a:cubicBezTo>
                <a:cubicBezTo>
                  <a:pt x="377895" y="98121"/>
                  <a:pt x="311220" y="71133"/>
                  <a:pt x="260420" y="51554"/>
                </a:cubicBezTo>
                <a:cubicBezTo>
                  <a:pt x="209620" y="31975"/>
                  <a:pt x="108020" y="754"/>
                  <a:pt x="108020" y="754"/>
                </a:cubicBezTo>
                <a:cubicBezTo>
                  <a:pt x="84208" y="-3479"/>
                  <a:pt x="133420" y="10808"/>
                  <a:pt x="117545" y="26154"/>
                </a:cubicBezTo>
                <a:cubicBezTo>
                  <a:pt x="101670" y="41500"/>
                  <a:pt x="-3105" y="102883"/>
                  <a:pt x="70" y="10552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D4C7BC3E-80D8-CF0F-C664-BE012B750F8E}"/>
              </a:ext>
            </a:extLst>
          </p:cNvPr>
          <p:cNvSpPr/>
          <p:nvPr/>
        </p:nvSpPr>
        <p:spPr>
          <a:xfrm>
            <a:off x="2463681" y="2366023"/>
            <a:ext cx="478351" cy="199695"/>
          </a:xfrm>
          <a:custGeom>
            <a:avLst/>
            <a:gdLst>
              <a:gd name="connsiteX0" fmla="*/ 119 w 478351"/>
              <a:gd name="connsiteY0" fmla="*/ 199377 h 199695"/>
              <a:gd name="connsiteX1" fmla="*/ 98544 w 478351"/>
              <a:gd name="connsiteY1" fmla="*/ 5702 h 199695"/>
              <a:gd name="connsiteX2" fmla="*/ 228719 w 478351"/>
              <a:gd name="connsiteY2" fmla="*/ 59677 h 199695"/>
              <a:gd name="connsiteX3" fmla="*/ 238244 w 478351"/>
              <a:gd name="connsiteY3" fmla="*/ 37452 h 199695"/>
              <a:gd name="connsiteX4" fmla="*/ 301744 w 478351"/>
              <a:gd name="connsiteY4" fmla="*/ 81902 h 199695"/>
              <a:gd name="connsiteX5" fmla="*/ 273169 w 478351"/>
              <a:gd name="connsiteY5" fmla="*/ 91427 h 199695"/>
              <a:gd name="connsiteX6" fmla="*/ 476369 w 478351"/>
              <a:gd name="connsiteY6" fmla="*/ 116827 h 199695"/>
              <a:gd name="connsiteX7" fmla="*/ 365244 w 478351"/>
              <a:gd name="connsiteY7" fmla="*/ 88252 h 199695"/>
              <a:gd name="connsiteX8" fmla="*/ 181094 w 478351"/>
              <a:gd name="connsiteY8" fmla="*/ 15227 h 199695"/>
              <a:gd name="connsiteX9" fmla="*/ 136644 w 478351"/>
              <a:gd name="connsiteY9" fmla="*/ 2527 h 199695"/>
              <a:gd name="connsiteX10" fmla="*/ 79494 w 478351"/>
              <a:gd name="connsiteY10" fmla="*/ 50152 h 199695"/>
              <a:gd name="connsiteX11" fmla="*/ 119 w 478351"/>
              <a:gd name="connsiteY11" fmla="*/ 199377 h 19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8351" h="199695">
                <a:moveTo>
                  <a:pt x="119" y="199377"/>
                </a:moveTo>
                <a:cubicBezTo>
                  <a:pt x="3294" y="191969"/>
                  <a:pt x="60444" y="28985"/>
                  <a:pt x="98544" y="5702"/>
                </a:cubicBezTo>
                <a:cubicBezTo>
                  <a:pt x="136644" y="-17581"/>
                  <a:pt x="205436" y="54385"/>
                  <a:pt x="228719" y="59677"/>
                </a:cubicBezTo>
                <a:cubicBezTo>
                  <a:pt x="252002" y="64969"/>
                  <a:pt x="226073" y="33748"/>
                  <a:pt x="238244" y="37452"/>
                </a:cubicBezTo>
                <a:cubicBezTo>
                  <a:pt x="250415" y="41156"/>
                  <a:pt x="295923" y="72906"/>
                  <a:pt x="301744" y="81902"/>
                </a:cubicBezTo>
                <a:cubicBezTo>
                  <a:pt x="307565" y="90898"/>
                  <a:pt x="244065" y="85606"/>
                  <a:pt x="273169" y="91427"/>
                </a:cubicBezTo>
                <a:cubicBezTo>
                  <a:pt x="302273" y="97248"/>
                  <a:pt x="461023" y="117356"/>
                  <a:pt x="476369" y="116827"/>
                </a:cubicBezTo>
                <a:cubicBezTo>
                  <a:pt x="491715" y="116298"/>
                  <a:pt x="414456" y="105185"/>
                  <a:pt x="365244" y="88252"/>
                </a:cubicBezTo>
                <a:cubicBezTo>
                  <a:pt x="316032" y="71319"/>
                  <a:pt x="219194" y="29514"/>
                  <a:pt x="181094" y="15227"/>
                </a:cubicBezTo>
                <a:cubicBezTo>
                  <a:pt x="142994" y="940"/>
                  <a:pt x="153577" y="-3294"/>
                  <a:pt x="136644" y="2527"/>
                </a:cubicBezTo>
                <a:cubicBezTo>
                  <a:pt x="119711" y="8348"/>
                  <a:pt x="101190" y="17344"/>
                  <a:pt x="79494" y="50152"/>
                </a:cubicBezTo>
                <a:cubicBezTo>
                  <a:pt x="57798" y="82960"/>
                  <a:pt x="-3056" y="206785"/>
                  <a:pt x="119" y="19937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7416DC9A-A19D-FF5A-4028-234D6D4C2604}"/>
              </a:ext>
            </a:extLst>
          </p:cNvPr>
          <p:cNvSpPr/>
          <p:nvPr/>
        </p:nvSpPr>
        <p:spPr>
          <a:xfrm>
            <a:off x="3212419" y="2393365"/>
            <a:ext cx="680164" cy="194262"/>
          </a:xfrm>
          <a:custGeom>
            <a:avLst/>
            <a:gdLst>
              <a:gd name="connsiteX0" fmla="*/ 3856 w 680164"/>
              <a:gd name="connsiteY0" fmla="*/ 79960 h 194262"/>
              <a:gd name="connsiteX1" fmla="*/ 86406 w 680164"/>
              <a:gd name="connsiteY1" fmla="*/ 73610 h 194262"/>
              <a:gd name="connsiteX2" fmla="*/ 219756 w 680164"/>
              <a:gd name="connsiteY2" fmla="*/ 19635 h 194262"/>
              <a:gd name="connsiteX3" fmla="*/ 146731 w 680164"/>
              <a:gd name="connsiteY3" fmla="*/ 54560 h 194262"/>
              <a:gd name="connsiteX4" fmla="*/ 318181 w 680164"/>
              <a:gd name="connsiteY4" fmla="*/ 10110 h 194262"/>
              <a:gd name="connsiteX5" fmla="*/ 384856 w 680164"/>
              <a:gd name="connsiteY5" fmla="*/ 29160 h 194262"/>
              <a:gd name="connsiteX6" fmla="*/ 375331 w 680164"/>
              <a:gd name="connsiteY6" fmla="*/ 585 h 194262"/>
              <a:gd name="connsiteX7" fmla="*/ 457881 w 680164"/>
              <a:gd name="connsiteY7" fmla="*/ 60910 h 194262"/>
              <a:gd name="connsiteX8" fmla="*/ 578531 w 680164"/>
              <a:gd name="connsiteY8" fmla="*/ 140285 h 194262"/>
              <a:gd name="connsiteX9" fmla="*/ 565831 w 680164"/>
              <a:gd name="connsiteY9" fmla="*/ 102185 h 194262"/>
              <a:gd name="connsiteX10" fmla="*/ 680131 w 680164"/>
              <a:gd name="connsiteY10" fmla="*/ 194260 h 194262"/>
              <a:gd name="connsiteX11" fmla="*/ 575356 w 680164"/>
              <a:gd name="connsiteY11" fmla="*/ 99010 h 194262"/>
              <a:gd name="connsiteX12" fmla="*/ 372156 w 680164"/>
              <a:gd name="connsiteY12" fmla="*/ 16460 h 194262"/>
              <a:gd name="connsiteX13" fmla="*/ 210231 w 680164"/>
              <a:gd name="connsiteY13" fmla="*/ 32335 h 194262"/>
              <a:gd name="connsiteX14" fmla="*/ 3856 w 680164"/>
              <a:gd name="connsiteY14" fmla="*/ 79960 h 194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0164" h="194262">
                <a:moveTo>
                  <a:pt x="3856" y="79960"/>
                </a:moveTo>
                <a:cubicBezTo>
                  <a:pt x="-16781" y="86839"/>
                  <a:pt x="50423" y="83664"/>
                  <a:pt x="86406" y="73610"/>
                </a:cubicBezTo>
                <a:cubicBezTo>
                  <a:pt x="122389" y="63556"/>
                  <a:pt x="209702" y="22810"/>
                  <a:pt x="219756" y="19635"/>
                </a:cubicBezTo>
                <a:cubicBezTo>
                  <a:pt x="229810" y="16460"/>
                  <a:pt x="130327" y="56147"/>
                  <a:pt x="146731" y="54560"/>
                </a:cubicBezTo>
                <a:cubicBezTo>
                  <a:pt x="163135" y="52973"/>
                  <a:pt x="278493" y="14343"/>
                  <a:pt x="318181" y="10110"/>
                </a:cubicBezTo>
                <a:cubicBezTo>
                  <a:pt x="357869" y="5877"/>
                  <a:pt x="375331" y="30747"/>
                  <a:pt x="384856" y="29160"/>
                </a:cubicBezTo>
                <a:cubicBezTo>
                  <a:pt x="394381" y="27572"/>
                  <a:pt x="363160" y="-4707"/>
                  <a:pt x="375331" y="585"/>
                </a:cubicBezTo>
                <a:cubicBezTo>
                  <a:pt x="387502" y="5877"/>
                  <a:pt x="424014" y="37627"/>
                  <a:pt x="457881" y="60910"/>
                </a:cubicBezTo>
                <a:cubicBezTo>
                  <a:pt x="491748" y="84193"/>
                  <a:pt x="560539" y="133406"/>
                  <a:pt x="578531" y="140285"/>
                </a:cubicBezTo>
                <a:cubicBezTo>
                  <a:pt x="596523" y="147164"/>
                  <a:pt x="548898" y="93189"/>
                  <a:pt x="565831" y="102185"/>
                </a:cubicBezTo>
                <a:cubicBezTo>
                  <a:pt x="582764" y="111181"/>
                  <a:pt x="678544" y="194789"/>
                  <a:pt x="680131" y="194260"/>
                </a:cubicBezTo>
                <a:cubicBezTo>
                  <a:pt x="681718" y="193731"/>
                  <a:pt x="626685" y="128643"/>
                  <a:pt x="575356" y="99010"/>
                </a:cubicBezTo>
                <a:cubicBezTo>
                  <a:pt x="524027" y="69377"/>
                  <a:pt x="433010" y="27572"/>
                  <a:pt x="372156" y="16460"/>
                </a:cubicBezTo>
                <a:cubicBezTo>
                  <a:pt x="311302" y="5348"/>
                  <a:pt x="268969" y="16989"/>
                  <a:pt x="210231" y="32335"/>
                </a:cubicBezTo>
                <a:cubicBezTo>
                  <a:pt x="151494" y="47681"/>
                  <a:pt x="24493" y="73081"/>
                  <a:pt x="3856" y="7996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F3B443F2-05E6-FEDA-513A-425F72433865}"/>
              </a:ext>
            </a:extLst>
          </p:cNvPr>
          <p:cNvSpPr/>
          <p:nvPr/>
        </p:nvSpPr>
        <p:spPr>
          <a:xfrm>
            <a:off x="3234686" y="2460194"/>
            <a:ext cx="565799" cy="146502"/>
          </a:xfrm>
          <a:custGeom>
            <a:avLst/>
            <a:gdLst>
              <a:gd name="connsiteX0" fmla="*/ 639 w 565799"/>
              <a:gd name="connsiteY0" fmla="*/ 146481 h 146502"/>
              <a:gd name="connsiteX1" fmla="*/ 153039 w 565799"/>
              <a:gd name="connsiteY1" fmla="*/ 41706 h 146502"/>
              <a:gd name="connsiteX2" fmla="*/ 308614 w 565799"/>
              <a:gd name="connsiteY2" fmla="*/ 38531 h 146502"/>
              <a:gd name="connsiteX3" fmla="*/ 273689 w 565799"/>
              <a:gd name="connsiteY3" fmla="*/ 60756 h 146502"/>
              <a:gd name="connsiteX4" fmla="*/ 416564 w 565799"/>
              <a:gd name="connsiteY4" fmla="*/ 54406 h 146502"/>
              <a:gd name="connsiteX5" fmla="*/ 495939 w 565799"/>
              <a:gd name="connsiteY5" fmla="*/ 76631 h 146502"/>
              <a:gd name="connsiteX6" fmla="*/ 473714 w 565799"/>
              <a:gd name="connsiteY6" fmla="*/ 51231 h 146502"/>
              <a:gd name="connsiteX7" fmla="*/ 565789 w 565799"/>
              <a:gd name="connsiteY7" fmla="*/ 114731 h 146502"/>
              <a:gd name="connsiteX8" fmla="*/ 467364 w 565799"/>
              <a:gd name="connsiteY8" fmla="*/ 51231 h 146502"/>
              <a:gd name="connsiteX9" fmla="*/ 276864 w 565799"/>
              <a:gd name="connsiteY9" fmla="*/ 16306 h 146502"/>
              <a:gd name="connsiteX10" fmla="*/ 114939 w 565799"/>
              <a:gd name="connsiteY10" fmla="*/ 431 h 146502"/>
              <a:gd name="connsiteX11" fmla="*/ 213364 w 565799"/>
              <a:gd name="connsiteY11" fmla="*/ 32181 h 146502"/>
              <a:gd name="connsiteX12" fmla="*/ 639 w 565799"/>
              <a:gd name="connsiteY12" fmla="*/ 146481 h 14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5799" h="146502">
                <a:moveTo>
                  <a:pt x="639" y="146481"/>
                </a:moveTo>
                <a:cubicBezTo>
                  <a:pt x="-9415" y="148068"/>
                  <a:pt x="101710" y="59698"/>
                  <a:pt x="153039" y="41706"/>
                </a:cubicBezTo>
                <a:cubicBezTo>
                  <a:pt x="204368" y="23714"/>
                  <a:pt x="288506" y="35356"/>
                  <a:pt x="308614" y="38531"/>
                </a:cubicBezTo>
                <a:cubicBezTo>
                  <a:pt x="328722" y="41706"/>
                  <a:pt x="255697" y="58110"/>
                  <a:pt x="273689" y="60756"/>
                </a:cubicBezTo>
                <a:cubicBezTo>
                  <a:pt x="291681" y="63402"/>
                  <a:pt x="379522" y="51760"/>
                  <a:pt x="416564" y="54406"/>
                </a:cubicBezTo>
                <a:cubicBezTo>
                  <a:pt x="453606" y="57052"/>
                  <a:pt x="486414" y="77160"/>
                  <a:pt x="495939" y="76631"/>
                </a:cubicBezTo>
                <a:cubicBezTo>
                  <a:pt x="505464" y="76102"/>
                  <a:pt x="462072" y="44881"/>
                  <a:pt x="473714" y="51231"/>
                </a:cubicBezTo>
                <a:cubicBezTo>
                  <a:pt x="485356" y="57581"/>
                  <a:pt x="566847" y="114731"/>
                  <a:pt x="565789" y="114731"/>
                </a:cubicBezTo>
                <a:cubicBezTo>
                  <a:pt x="564731" y="114731"/>
                  <a:pt x="515518" y="67635"/>
                  <a:pt x="467364" y="51231"/>
                </a:cubicBezTo>
                <a:cubicBezTo>
                  <a:pt x="419210" y="34827"/>
                  <a:pt x="335601" y="24773"/>
                  <a:pt x="276864" y="16306"/>
                </a:cubicBezTo>
                <a:cubicBezTo>
                  <a:pt x="218127" y="7839"/>
                  <a:pt x="125522" y="-2215"/>
                  <a:pt x="114939" y="431"/>
                </a:cubicBezTo>
                <a:cubicBezTo>
                  <a:pt x="104356" y="3077"/>
                  <a:pt x="230826" y="12073"/>
                  <a:pt x="213364" y="32181"/>
                </a:cubicBezTo>
                <a:cubicBezTo>
                  <a:pt x="195902" y="52289"/>
                  <a:pt x="10693" y="144894"/>
                  <a:pt x="639" y="14648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CAB6223E-D15F-D5D5-8821-CF66C77C126B}"/>
              </a:ext>
            </a:extLst>
          </p:cNvPr>
          <p:cNvSpPr/>
          <p:nvPr/>
        </p:nvSpPr>
        <p:spPr>
          <a:xfrm>
            <a:off x="3044512" y="2907709"/>
            <a:ext cx="208238" cy="118101"/>
          </a:xfrm>
          <a:custGeom>
            <a:avLst/>
            <a:gdLst>
              <a:gd name="connsiteX0" fmla="*/ 313 w 208238"/>
              <a:gd name="connsiteY0" fmla="*/ 16466 h 118101"/>
              <a:gd name="connsiteX1" fmla="*/ 89213 w 208238"/>
              <a:gd name="connsiteY1" fmla="*/ 591 h 118101"/>
              <a:gd name="connsiteX2" fmla="*/ 206688 w 208238"/>
              <a:gd name="connsiteY2" fmla="*/ 29166 h 118101"/>
              <a:gd name="connsiteX3" fmla="*/ 159063 w 208238"/>
              <a:gd name="connsiteY3" fmla="*/ 57741 h 118101"/>
              <a:gd name="connsiteX4" fmla="*/ 197163 w 208238"/>
              <a:gd name="connsiteY4" fmla="*/ 114891 h 118101"/>
              <a:gd name="connsiteX5" fmla="*/ 143188 w 208238"/>
              <a:gd name="connsiteY5" fmla="*/ 95841 h 118101"/>
              <a:gd name="connsiteX6" fmla="*/ 25713 w 208238"/>
              <a:gd name="connsiteY6" fmla="*/ 118066 h 118101"/>
              <a:gd name="connsiteX7" fmla="*/ 57463 w 208238"/>
              <a:gd name="connsiteY7" fmla="*/ 89491 h 118101"/>
              <a:gd name="connsiteX8" fmla="*/ 313 w 208238"/>
              <a:gd name="connsiteY8" fmla="*/ 16466 h 118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238" h="118101">
                <a:moveTo>
                  <a:pt x="313" y="16466"/>
                </a:moveTo>
                <a:cubicBezTo>
                  <a:pt x="5605" y="1649"/>
                  <a:pt x="54817" y="-1526"/>
                  <a:pt x="89213" y="591"/>
                </a:cubicBezTo>
                <a:cubicBezTo>
                  <a:pt x="123609" y="2708"/>
                  <a:pt x="195046" y="19641"/>
                  <a:pt x="206688" y="29166"/>
                </a:cubicBezTo>
                <a:cubicBezTo>
                  <a:pt x="218330" y="38691"/>
                  <a:pt x="160650" y="43454"/>
                  <a:pt x="159063" y="57741"/>
                </a:cubicBezTo>
                <a:cubicBezTo>
                  <a:pt x="157476" y="72028"/>
                  <a:pt x="199809" y="108541"/>
                  <a:pt x="197163" y="114891"/>
                </a:cubicBezTo>
                <a:cubicBezTo>
                  <a:pt x="194517" y="121241"/>
                  <a:pt x="171763" y="95312"/>
                  <a:pt x="143188" y="95841"/>
                </a:cubicBezTo>
                <a:cubicBezTo>
                  <a:pt x="114613" y="96370"/>
                  <a:pt x="40000" y="119124"/>
                  <a:pt x="25713" y="118066"/>
                </a:cubicBezTo>
                <a:cubicBezTo>
                  <a:pt x="11426" y="117008"/>
                  <a:pt x="56405" y="101133"/>
                  <a:pt x="57463" y="89491"/>
                </a:cubicBezTo>
                <a:cubicBezTo>
                  <a:pt x="58521" y="77849"/>
                  <a:pt x="-4979" y="31283"/>
                  <a:pt x="313" y="1646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FE5B5A5D-911D-151C-1C39-18989E86FD76}"/>
              </a:ext>
            </a:extLst>
          </p:cNvPr>
          <p:cNvSpPr/>
          <p:nvPr/>
        </p:nvSpPr>
        <p:spPr>
          <a:xfrm>
            <a:off x="2769547" y="2896868"/>
            <a:ext cx="151807" cy="85531"/>
          </a:xfrm>
          <a:custGeom>
            <a:avLst/>
            <a:gdLst>
              <a:gd name="connsiteX0" fmla="*/ 2228 w 151807"/>
              <a:gd name="connsiteY0" fmla="*/ 81282 h 85531"/>
              <a:gd name="connsiteX1" fmla="*/ 24453 w 151807"/>
              <a:gd name="connsiteY1" fmla="*/ 1907 h 85531"/>
              <a:gd name="connsiteX2" fmla="*/ 81603 w 151807"/>
              <a:gd name="connsiteY2" fmla="*/ 24132 h 85531"/>
              <a:gd name="connsiteX3" fmla="*/ 94303 w 151807"/>
              <a:gd name="connsiteY3" fmla="*/ 17782 h 85531"/>
              <a:gd name="connsiteX4" fmla="*/ 148278 w 151807"/>
              <a:gd name="connsiteY4" fmla="*/ 74932 h 85531"/>
              <a:gd name="connsiteX5" fmla="*/ 138753 w 151807"/>
              <a:gd name="connsiteY5" fmla="*/ 52707 h 85531"/>
              <a:gd name="connsiteX6" fmla="*/ 75253 w 151807"/>
              <a:gd name="connsiteY6" fmla="*/ 71757 h 85531"/>
              <a:gd name="connsiteX7" fmla="*/ 2228 w 151807"/>
              <a:gd name="connsiteY7" fmla="*/ 81282 h 85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1807" h="85531">
                <a:moveTo>
                  <a:pt x="2228" y="81282"/>
                </a:moveTo>
                <a:cubicBezTo>
                  <a:pt x="-6239" y="69640"/>
                  <a:pt x="11224" y="11432"/>
                  <a:pt x="24453" y="1907"/>
                </a:cubicBezTo>
                <a:cubicBezTo>
                  <a:pt x="37682" y="-7618"/>
                  <a:pt x="69961" y="21486"/>
                  <a:pt x="81603" y="24132"/>
                </a:cubicBezTo>
                <a:cubicBezTo>
                  <a:pt x="93245" y="26778"/>
                  <a:pt x="83191" y="9315"/>
                  <a:pt x="94303" y="17782"/>
                </a:cubicBezTo>
                <a:cubicBezTo>
                  <a:pt x="105415" y="26249"/>
                  <a:pt x="140870" y="69111"/>
                  <a:pt x="148278" y="74932"/>
                </a:cubicBezTo>
                <a:cubicBezTo>
                  <a:pt x="155686" y="80753"/>
                  <a:pt x="150924" y="53236"/>
                  <a:pt x="138753" y="52707"/>
                </a:cubicBezTo>
                <a:cubicBezTo>
                  <a:pt x="126582" y="52178"/>
                  <a:pt x="92715" y="65936"/>
                  <a:pt x="75253" y="71757"/>
                </a:cubicBezTo>
                <a:cubicBezTo>
                  <a:pt x="57791" y="77578"/>
                  <a:pt x="10695" y="92924"/>
                  <a:pt x="2228" y="8128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88381BF9-9EBF-F815-357E-649DE37F80A9}"/>
              </a:ext>
            </a:extLst>
          </p:cNvPr>
          <p:cNvSpPr/>
          <p:nvPr/>
        </p:nvSpPr>
        <p:spPr>
          <a:xfrm>
            <a:off x="2609427" y="2501558"/>
            <a:ext cx="321455" cy="82796"/>
          </a:xfrm>
          <a:custGeom>
            <a:avLst/>
            <a:gdLst>
              <a:gd name="connsiteX0" fmla="*/ 423 w 321455"/>
              <a:gd name="connsiteY0" fmla="*/ 6692 h 82796"/>
              <a:gd name="connsiteX1" fmla="*/ 209973 w 321455"/>
              <a:gd name="connsiteY1" fmla="*/ 342 h 82796"/>
              <a:gd name="connsiteX2" fmla="*/ 187748 w 321455"/>
              <a:gd name="connsiteY2" fmla="*/ 16217 h 82796"/>
              <a:gd name="connsiteX3" fmla="*/ 235373 w 321455"/>
              <a:gd name="connsiteY3" fmla="*/ 35267 h 82796"/>
              <a:gd name="connsiteX4" fmla="*/ 232198 w 321455"/>
              <a:gd name="connsiteY4" fmla="*/ 51142 h 82796"/>
              <a:gd name="connsiteX5" fmla="*/ 289348 w 321455"/>
              <a:gd name="connsiteY5" fmla="*/ 44792 h 82796"/>
              <a:gd name="connsiteX6" fmla="*/ 308398 w 321455"/>
              <a:gd name="connsiteY6" fmla="*/ 47967 h 82796"/>
              <a:gd name="connsiteX7" fmla="*/ 321098 w 321455"/>
              <a:gd name="connsiteY7" fmla="*/ 13042 h 82796"/>
              <a:gd name="connsiteX8" fmla="*/ 314748 w 321455"/>
              <a:gd name="connsiteY8" fmla="*/ 79717 h 82796"/>
              <a:gd name="connsiteX9" fmla="*/ 282998 w 321455"/>
              <a:gd name="connsiteY9" fmla="*/ 67017 h 82796"/>
              <a:gd name="connsiteX10" fmla="*/ 200448 w 321455"/>
              <a:gd name="connsiteY10" fmla="*/ 25742 h 82796"/>
              <a:gd name="connsiteX11" fmla="*/ 155998 w 321455"/>
              <a:gd name="connsiteY11" fmla="*/ 22567 h 82796"/>
              <a:gd name="connsiteX12" fmla="*/ 423 w 321455"/>
              <a:gd name="connsiteY12" fmla="*/ 6692 h 82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1455" h="82796">
                <a:moveTo>
                  <a:pt x="423" y="6692"/>
                </a:moveTo>
                <a:cubicBezTo>
                  <a:pt x="9419" y="2988"/>
                  <a:pt x="178752" y="-1245"/>
                  <a:pt x="209973" y="342"/>
                </a:cubicBezTo>
                <a:cubicBezTo>
                  <a:pt x="241194" y="1929"/>
                  <a:pt x="183515" y="10396"/>
                  <a:pt x="187748" y="16217"/>
                </a:cubicBezTo>
                <a:cubicBezTo>
                  <a:pt x="191981" y="22038"/>
                  <a:pt x="235373" y="35267"/>
                  <a:pt x="235373" y="35267"/>
                </a:cubicBezTo>
                <a:cubicBezTo>
                  <a:pt x="242781" y="41088"/>
                  <a:pt x="223202" y="49555"/>
                  <a:pt x="232198" y="51142"/>
                </a:cubicBezTo>
                <a:cubicBezTo>
                  <a:pt x="241194" y="52729"/>
                  <a:pt x="289348" y="44792"/>
                  <a:pt x="289348" y="44792"/>
                </a:cubicBezTo>
                <a:cubicBezTo>
                  <a:pt x="302048" y="44263"/>
                  <a:pt x="303106" y="53259"/>
                  <a:pt x="308398" y="47967"/>
                </a:cubicBezTo>
                <a:cubicBezTo>
                  <a:pt x="313690" y="42675"/>
                  <a:pt x="320040" y="7751"/>
                  <a:pt x="321098" y="13042"/>
                </a:cubicBezTo>
                <a:cubicBezTo>
                  <a:pt x="322156" y="18333"/>
                  <a:pt x="321098" y="70721"/>
                  <a:pt x="314748" y="79717"/>
                </a:cubicBezTo>
                <a:cubicBezTo>
                  <a:pt x="308398" y="88713"/>
                  <a:pt x="302048" y="76013"/>
                  <a:pt x="282998" y="67017"/>
                </a:cubicBezTo>
                <a:cubicBezTo>
                  <a:pt x="263948" y="58021"/>
                  <a:pt x="221615" y="33150"/>
                  <a:pt x="200448" y="25742"/>
                </a:cubicBezTo>
                <a:cubicBezTo>
                  <a:pt x="179281" y="18334"/>
                  <a:pt x="183515" y="25742"/>
                  <a:pt x="155998" y="22567"/>
                </a:cubicBezTo>
                <a:cubicBezTo>
                  <a:pt x="128481" y="19392"/>
                  <a:pt x="-8573" y="10396"/>
                  <a:pt x="423" y="669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7E820C28-C084-13A9-DCC9-C12C2F1661A3}"/>
              </a:ext>
            </a:extLst>
          </p:cNvPr>
          <p:cNvSpPr/>
          <p:nvPr/>
        </p:nvSpPr>
        <p:spPr>
          <a:xfrm>
            <a:off x="3232030" y="2412540"/>
            <a:ext cx="217446" cy="197643"/>
          </a:xfrm>
          <a:custGeom>
            <a:avLst/>
            <a:gdLst>
              <a:gd name="connsiteX0" fmla="*/ 181095 w 217446"/>
              <a:gd name="connsiteY0" fmla="*/ 460 h 197643"/>
              <a:gd name="connsiteX1" fmla="*/ 57270 w 217446"/>
              <a:gd name="connsiteY1" fmla="*/ 79835 h 197643"/>
              <a:gd name="connsiteX2" fmla="*/ 120 w 217446"/>
              <a:gd name="connsiteY2" fmla="*/ 162385 h 197643"/>
              <a:gd name="connsiteX3" fmla="*/ 41395 w 217446"/>
              <a:gd name="connsiteY3" fmla="*/ 117935 h 197643"/>
              <a:gd name="connsiteX4" fmla="*/ 12820 w 217446"/>
              <a:gd name="connsiteY4" fmla="*/ 197310 h 197643"/>
              <a:gd name="connsiteX5" fmla="*/ 44570 w 217446"/>
              <a:gd name="connsiteY5" fmla="*/ 143335 h 197643"/>
              <a:gd name="connsiteX6" fmla="*/ 216020 w 217446"/>
              <a:gd name="connsiteY6" fmla="*/ 70310 h 197643"/>
              <a:gd name="connsiteX7" fmla="*/ 127120 w 217446"/>
              <a:gd name="connsiteY7" fmla="*/ 79835 h 197643"/>
              <a:gd name="connsiteX8" fmla="*/ 139820 w 217446"/>
              <a:gd name="connsiteY8" fmla="*/ 48085 h 197643"/>
              <a:gd name="connsiteX9" fmla="*/ 181095 w 217446"/>
              <a:gd name="connsiteY9" fmla="*/ 460 h 197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7446" h="197643">
                <a:moveTo>
                  <a:pt x="181095" y="460"/>
                </a:moveTo>
                <a:cubicBezTo>
                  <a:pt x="167337" y="5752"/>
                  <a:pt x="87432" y="52848"/>
                  <a:pt x="57270" y="79835"/>
                </a:cubicBezTo>
                <a:cubicBezTo>
                  <a:pt x="27107" y="106823"/>
                  <a:pt x="2766" y="156035"/>
                  <a:pt x="120" y="162385"/>
                </a:cubicBezTo>
                <a:cubicBezTo>
                  <a:pt x="-2526" y="168735"/>
                  <a:pt x="39278" y="112114"/>
                  <a:pt x="41395" y="117935"/>
                </a:cubicBezTo>
                <a:cubicBezTo>
                  <a:pt x="43512" y="123756"/>
                  <a:pt x="12291" y="193077"/>
                  <a:pt x="12820" y="197310"/>
                </a:cubicBezTo>
                <a:cubicBezTo>
                  <a:pt x="13349" y="201543"/>
                  <a:pt x="10703" y="164502"/>
                  <a:pt x="44570" y="143335"/>
                </a:cubicBezTo>
                <a:cubicBezTo>
                  <a:pt x="78437" y="122168"/>
                  <a:pt x="202262" y="80893"/>
                  <a:pt x="216020" y="70310"/>
                </a:cubicBezTo>
                <a:cubicBezTo>
                  <a:pt x="229778" y="59727"/>
                  <a:pt x="139820" y="83539"/>
                  <a:pt x="127120" y="79835"/>
                </a:cubicBezTo>
                <a:cubicBezTo>
                  <a:pt x="114420" y="76131"/>
                  <a:pt x="132941" y="59197"/>
                  <a:pt x="139820" y="48085"/>
                </a:cubicBezTo>
                <a:cubicBezTo>
                  <a:pt x="146699" y="36973"/>
                  <a:pt x="194853" y="-4832"/>
                  <a:pt x="181095" y="4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97BC21DD-B7EF-8AA8-0822-D2E7BB1555FF}"/>
              </a:ext>
            </a:extLst>
          </p:cNvPr>
          <p:cNvSpPr/>
          <p:nvPr/>
        </p:nvSpPr>
        <p:spPr>
          <a:xfrm>
            <a:off x="3554016" y="2590483"/>
            <a:ext cx="179701" cy="130502"/>
          </a:xfrm>
          <a:custGeom>
            <a:avLst/>
            <a:gdLst>
              <a:gd name="connsiteX0" fmla="*/ 11509 w 179701"/>
              <a:gd name="connsiteY0" fmla="*/ 317 h 130502"/>
              <a:gd name="connsiteX1" fmla="*/ 160734 w 179701"/>
              <a:gd name="connsiteY1" fmla="*/ 101917 h 130502"/>
              <a:gd name="connsiteX2" fmla="*/ 176609 w 179701"/>
              <a:gd name="connsiteY2" fmla="*/ 108267 h 130502"/>
              <a:gd name="connsiteX3" fmla="*/ 151209 w 179701"/>
              <a:gd name="connsiteY3" fmla="*/ 98742 h 130502"/>
              <a:gd name="connsiteX4" fmla="*/ 1984 w 179701"/>
              <a:gd name="connsiteY4" fmla="*/ 130492 h 130502"/>
              <a:gd name="connsiteX5" fmla="*/ 65484 w 179701"/>
              <a:gd name="connsiteY5" fmla="*/ 101917 h 130502"/>
              <a:gd name="connsiteX6" fmla="*/ 65484 w 179701"/>
              <a:gd name="connsiteY6" fmla="*/ 70167 h 130502"/>
              <a:gd name="connsiteX7" fmla="*/ 11509 w 179701"/>
              <a:gd name="connsiteY7" fmla="*/ 317 h 13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9701" h="130502">
                <a:moveTo>
                  <a:pt x="11509" y="317"/>
                </a:moveTo>
                <a:cubicBezTo>
                  <a:pt x="27384" y="5609"/>
                  <a:pt x="133217" y="83925"/>
                  <a:pt x="160734" y="101917"/>
                </a:cubicBezTo>
                <a:cubicBezTo>
                  <a:pt x="188251" y="119909"/>
                  <a:pt x="178196" y="108796"/>
                  <a:pt x="176609" y="108267"/>
                </a:cubicBezTo>
                <a:cubicBezTo>
                  <a:pt x="175022" y="107738"/>
                  <a:pt x="180313" y="95038"/>
                  <a:pt x="151209" y="98742"/>
                </a:cubicBezTo>
                <a:cubicBezTo>
                  <a:pt x="122105" y="102446"/>
                  <a:pt x="16272" y="129963"/>
                  <a:pt x="1984" y="130492"/>
                </a:cubicBezTo>
                <a:cubicBezTo>
                  <a:pt x="-12304" y="131021"/>
                  <a:pt x="54901" y="111971"/>
                  <a:pt x="65484" y="101917"/>
                </a:cubicBezTo>
                <a:cubicBezTo>
                  <a:pt x="76067" y="91863"/>
                  <a:pt x="70776" y="82867"/>
                  <a:pt x="65484" y="70167"/>
                </a:cubicBezTo>
                <a:cubicBezTo>
                  <a:pt x="60192" y="57467"/>
                  <a:pt x="-4366" y="-4975"/>
                  <a:pt x="11509" y="3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3CF726F0-54E3-2F40-0F91-4F54EE1A155F}"/>
              </a:ext>
            </a:extLst>
          </p:cNvPr>
          <p:cNvSpPr/>
          <p:nvPr/>
        </p:nvSpPr>
        <p:spPr>
          <a:xfrm>
            <a:off x="3127363" y="2257412"/>
            <a:ext cx="89860" cy="260887"/>
          </a:xfrm>
          <a:custGeom>
            <a:avLst/>
            <a:gdLst>
              <a:gd name="connsiteX0" fmla="*/ 19062 w 89860"/>
              <a:gd name="connsiteY0" fmla="*/ 13 h 260887"/>
              <a:gd name="connsiteX1" fmla="*/ 22237 w 89860"/>
              <a:gd name="connsiteY1" fmla="*/ 85738 h 260887"/>
              <a:gd name="connsiteX2" fmla="*/ 85737 w 89860"/>
              <a:gd name="connsiteY2" fmla="*/ 254013 h 260887"/>
              <a:gd name="connsiteX3" fmla="*/ 76212 w 89860"/>
              <a:gd name="connsiteY3" fmla="*/ 219088 h 260887"/>
              <a:gd name="connsiteX4" fmla="*/ 15887 w 89860"/>
              <a:gd name="connsiteY4" fmla="*/ 133363 h 260887"/>
              <a:gd name="connsiteX5" fmla="*/ 12 w 89860"/>
              <a:gd name="connsiteY5" fmla="*/ 79388 h 260887"/>
              <a:gd name="connsiteX6" fmla="*/ 19062 w 89860"/>
              <a:gd name="connsiteY6" fmla="*/ 13 h 26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860" h="260887">
                <a:moveTo>
                  <a:pt x="19062" y="13"/>
                </a:moveTo>
                <a:cubicBezTo>
                  <a:pt x="22766" y="1071"/>
                  <a:pt x="11125" y="43405"/>
                  <a:pt x="22237" y="85738"/>
                </a:cubicBezTo>
                <a:cubicBezTo>
                  <a:pt x="33349" y="128071"/>
                  <a:pt x="76741" y="231788"/>
                  <a:pt x="85737" y="254013"/>
                </a:cubicBezTo>
                <a:cubicBezTo>
                  <a:pt x="94733" y="276238"/>
                  <a:pt x="87854" y="239196"/>
                  <a:pt x="76212" y="219088"/>
                </a:cubicBezTo>
                <a:cubicBezTo>
                  <a:pt x="64570" y="198980"/>
                  <a:pt x="28587" y="156646"/>
                  <a:pt x="15887" y="133363"/>
                </a:cubicBezTo>
                <a:cubicBezTo>
                  <a:pt x="3187" y="110080"/>
                  <a:pt x="541" y="96321"/>
                  <a:pt x="12" y="79388"/>
                </a:cubicBezTo>
                <a:cubicBezTo>
                  <a:pt x="-517" y="62455"/>
                  <a:pt x="15358" y="-1045"/>
                  <a:pt x="19062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3DB86741-F817-BF5E-2A64-2520284FD009}"/>
              </a:ext>
            </a:extLst>
          </p:cNvPr>
          <p:cNvSpPr/>
          <p:nvPr/>
        </p:nvSpPr>
        <p:spPr>
          <a:xfrm>
            <a:off x="2655907" y="2428844"/>
            <a:ext cx="337473" cy="81188"/>
          </a:xfrm>
          <a:custGeom>
            <a:avLst/>
            <a:gdLst>
              <a:gd name="connsiteX0" fmla="*/ 1568 w 337473"/>
              <a:gd name="connsiteY0" fmla="*/ 31 h 81188"/>
              <a:gd name="connsiteX1" fmla="*/ 315893 w 337473"/>
              <a:gd name="connsiteY1" fmla="*/ 79406 h 81188"/>
              <a:gd name="connsiteX2" fmla="*/ 306368 w 337473"/>
              <a:gd name="connsiteY2" fmla="*/ 57181 h 81188"/>
              <a:gd name="connsiteX3" fmla="*/ 277793 w 337473"/>
              <a:gd name="connsiteY3" fmla="*/ 79406 h 81188"/>
              <a:gd name="connsiteX4" fmla="*/ 198418 w 337473"/>
              <a:gd name="connsiteY4" fmla="*/ 69881 h 81188"/>
              <a:gd name="connsiteX5" fmla="*/ 1568 w 337473"/>
              <a:gd name="connsiteY5" fmla="*/ 31 h 81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7473" h="81188">
                <a:moveTo>
                  <a:pt x="1568" y="31"/>
                </a:moveTo>
                <a:cubicBezTo>
                  <a:pt x="21147" y="1618"/>
                  <a:pt x="315893" y="79406"/>
                  <a:pt x="315893" y="79406"/>
                </a:cubicBezTo>
                <a:cubicBezTo>
                  <a:pt x="366693" y="88931"/>
                  <a:pt x="312718" y="57181"/>
                  <a:pt x="306368" y="57181"/>
                </a:cubicBezTo>
                <a:cubicBezTo>
                  <a:pt x="300018" y="57181"/>
                  <a:pt x="295785" y="77289"/>
                  <a:pt x="277793" y="79406"/>
                </a:cubicBezTo>
                <a:lnTo>
                  <a:pt x="198418" y="69881"/>
                </a:lnTo>
                <a:cubicBezTo>
                  <a:pt x="151322" y="56652"/>
                  <a:pt x="-18011" y="-1556"/>
                  <a:pt x="1568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06CA1405-37D3-4DDF-B2A9-CFBA8C0792D7}"/>
              </a:ext>
            </a:extLst>
          </p:cNvPr>
          <p:cNvSpPr/>
          <p:nvPr/>
        </p:nvSpPr>
        <p:spPr>
          <a:xfrm>
            <a:off x="3114625" y="2419348"/>
            <a:ext cx="155956" cy="302065"/>
          </a:xfrm>
          <a:custGeom>
            <a:avLst/>
            <a:gdLst>
              <a:gd name="connsiteX0" fmla="*/ 41325 w 155956"/>
              <a:gd name="connsiteY0" fmla="*/ 2 h 302065"/>
              <a:gd name="connsiteX1" fmla="*/ 41325 w 155956"/>
              <a:gd name="connsiteY1" fmla="*/ 98427 h 302065"/>
              <a:gd name="connsiteX2" fmla="*/ 50 w 155956"/>
              <a:gd name="connsiteY2" fmla="*/ 187327 h 302065"/>
              <a:gd name="connsiteX3" fmla="*/ 50850 w 155956"/>
              <a:gd name="connsiteY3" fmla="*/ 149227 h 302065"/>
              <a:gd name="connsiteX4" fmla="*/ 117525 w 155956"/>
              <a:gd name="connsiteY4" fmla="*/ 180977 h 302065"/>
              <a:gd name="connsiteX5" fmla="*/ 155625 w 155956"/>
              <a:gd name="connsiteY5" fmla="*/ 301627 h 302065"/>
              <a:gd name="connsiteX6" fmla="*/ 136575 w 155956"/>
              <a:gd name="connsiteY6" fmla="*/ 215902 h 302065"/>
              <a:gd name="connsiteX7" fmla="*/ 146100 w 155956"/>
              <a:gd name="connsiteY7" fmla="*/ 73027 h 302065"/>
              <a:gd name="connsiteX8" fmla="*/ 136575 w 155956"/>
              <a:gd name="connsiteY8" fmla="*/ 146052 h 302065"/>
              <a:gd name="connsiteX9" fmla="*/ 79425 w 155956"/>
              <a:gd name="connsiteY9" fmla="*/ 107952 h 302065"/>
              <a:gd name="connsiteX10" fmla="*/ 142925 w 155956"/>
              <a:gd name="connsiteY10" fmla="*/ 104777 h 302065"/>
              <a:gd name="connsiteX11" fmla="*/ 104825 w 155956"/>
              <a:gd name="connsiteY11" fmla="*/ 79377 h 302065"/>
              <a:gd name="connsiteX12" fmla="*/ 54025 w 155956"/>
              <a:gd name="connsiteY12" fmla="*/ 95252 h 302065"/>
              <a:gd name="connsiteX13" fmla="*/ 41325 w 155956"/>
              <a:gd name="connsiteY13" fmla="*/ 2 h 302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5956" h="302065">
                <a:moveTo>
                  <a:pt x="41325" y="2"/>
                </a:moveTo>
                <a:cubicBezTo>
                  <a:pt x="39208" y="531"/>
                  <a:pt x="48204" y="67206"/>
                  <a:pt x="41325" y="98427"/>
                </a:cubicBezTo>
                <a:cubicBezTo>
                  <a:pt x="34446" y="129648"/>
                  <a:pt x="-1537" y="178860"/>
                  <a:pt x="50" y="187327"/>
                </a:cubicBezTo>
                <a:cubicBezTo>
                  <a:pt x="1637" y="195794"/>
                  <a:pt x="31271" y="150285"/>
                  <a:pt x="50850" y="149227"/>
                </a:cubicBezTo>
                <a:cubicBezTo>
                  <a:pt x="70429" y="148169"/>
                  <a:pt x="100062" y="155577"/>
                  <a:pt x="117525" y="180977"/>
                </a:cubicBezTo>
                <a:cubicBezTo>
                  <a:pt x="134988" y="206377"/>
                  <a:pt x="152450" y="295806"/>
                  <a:pt x="155625" y="301627"/>
                </a:cubicBezTo>
                <a:cubicBezTo>
                  <a:pt x="158800" y="307448"/>
                  <a:pt x="138163" y="254002"/>
                  <a:pt x="136575" y="215902"/>
                </a:cubicBezTo>
                <a:cubicBezTo>
                  <a:pt x="134987" y="177802"/>
                  <a:pt x="146100" y="84669"/>
                  <a:pt x="146100" y="73027"/>
                </a:cubicBezTo>
                <a:cubicBezTo>
                  <a:pt x="146100" y="61385"/>
                  <a:pt x="147687" y="140231"/>
                  <a:pt x="136575" y="146052"/>
                </a:cubicBezTo>
                <a:cubicBezTo>
                  <a:pt x="125463" y="151873"/>
                  <a:pt x="78367" y="114831"/>
                  <a:pt x="79425" y="107952"/>
                </a:cubicBezTo>
                <a:cubicBezTo>
                  <a:pt x="80483" y="101073"/>
                  <a:pt x="138692" y="109539"/>
                  <a:pt x="142925" y="104777"/>
                </a:cubicBezTo>
                <a:cubicBezTo>
                  <a:pt x="147158" y="100015"/>
                  <a:pt x="119642" y="80964"/>
                  <a:pt x="104825" y="79377"/>
                </a:cubicBezTo>
                <a:cubicBezTo>
                  <a:pt x="90008" y="77790"/>
                  <a:pt x="64079" y="103189"/>
                  <a:pt x="54025" y="95252"/>
                </a:cubicBezTo>
                <a:cubicBezTo>
                  <a:pt x="43971" y="87315"/>
                  <a:pt x="43442" y="-527"/>
                  <a:pt x="41325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9BF262EC-BE4F-2D90-95B0-D8535A2950BB}"/>
              </a:ext>
            </a:extLst>
          </p:cNvPr>
          <p:cNvSpPr/>
          <p:nvPr/>
        </p:nvSpPr>
        <p:spPr>
          <a:xfrm>
            <a:off x="3682909" y="2666922"/>
            <a:ext cx="247741" cy="121221"/>
          </a:xfrm>
          <a:custGeom>
            <a:avLst/>
            <a:gdLst>
              <a:gd name="connsiteX0" fmla="*/ 91 w 247741"/>
              <a:gd name="connsiteY0" fmla="*/ 92153 h 121221"/>
              <a:gd name="connsiteX1" fmla="*/ 98516 w 247741"/>
              <a:gd name="connsiteY1" fmla="*/ 66753 h 121221"/>
              <a:gd name="connsiteX2" fmla="*/ 177891 w 247741"/>
              <a:gd name="connsiteY2" fmla="*/ 9603 h 121221"/>
              <a:gd name="connsiteX3" fmla="*/ 146141 w 247741"/>
              <a:gd name="connsiteY3" fmla="*/ 47703 h 121221"/>
              <a:gd name="connsiteX4" fmla="*/ 174716 w 247741"/>
              <a:gd name="connsiteY4" fmla="*/ 79453 h 121221"/>
              <a:gd name="connsiteX5" fmla="*/ 209641 w 247741"/>
              <a:gd name="connsiteY5" fmla="*/ 69928 h 121221"/>
              <a:gd name="connsiteX6" fmla="*/ 158841 w 247741"/>
              <a:gd name="connsiteY6" fmla="*/ 108028 h 121221"/>
              <a:gd name="connsiteX7" fmla="*/ 247741 w 247741"/>
              <a:gd name="connsiteY7" fmla="*/ 92153 h 121221"/>
              <a:gd name="connsiteX8" fmla="*/ 158841 w 247741"/>
              <a:gd name="connsiteY8" fmla="*/ 120728 h 121221"/>
              <a:gd name="connsiteX9" fmla="*/ 152491 w 247741"/>
              <a:gd name="connsiteY9" fmla="*/ 63578 h 121221"/>
              <a:gd name="connsiteX10" fmla="*/ 98516 w 247741"/>
              <a:gd name="connsiteY10" fmla="*/ 44528 h 121221"/>
              <a:gd name="connsiteX11" fmla="*/ 47716 w 247741"/>
              <a:gd name="connsiteY11" fmla="*/ 78 h 121221"/>
              <a:gd name="connsiteX12" fmla="*/ 79466 w 247741"/>
              <a:gd name="connsiteY12" fmla="*/ 35003 h 121221"/>
              <a:gd name="connsiteX13" fmla="*/ 91 w 247741"/>
              <a:gd name="connsiteY13" fmla="*/ 92153 h 121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7741" h="121221">
                <a:moveTo>
                  <a:pt x="91" y="92153"/>
                </a:moveTo>
                <a:cubicBezTo>
                  <a:pt x="3266" y="97445"/>
                  <a:pt x="68883" y="80511"/>
                  <a:pt x="98516" y="66753"/>
                </a:cubicBezTo>
                <a:cubicBezTo>
                  <a:pt x="128149" y="52995"/>
                  <a:pt x="169953" y="12778"/>
                  <a:pt x="177891" y="9603"/>
                </a:cubicBezTo>
                <a:cubicBezTo>
                  <a:pt x="185829" y="6428"/>
                  <a:pt x="146670" y="36061"/>
                  <a:pt x="146141" y="47703"/>
                </a:cubicBezTo>
                <a:cubicBezTo>
                  <a:pt x="145612" y="59345"/>
                  <a:pt x="164133" y="75749"/>
                  <a:pt x="174716" y="79453"/>
                </a:cubicBezTo>
                <a:cubicBezTo>
                  <a:pt x="185299" y="83157"/>
                  <a:pt x="212287" y="65166"/>
                  <a:pt x="209641" y="69928"/>
                </a:cubicBezTo>
                <a:cubicBezTo>
                  <a:pt x="206995" y="74690"/>
                  <a:pt x="152491" y="104324"/>
                  <a:pt x="158841" y="108028"/>
                </a:cubicBezTo>
                <a:cubicBezTo>
                  <a:pt x="165191" y="111732"/>
                  <a:pt x="247741" y="90036"/>
                  <a:pt x="247741" y="92153"/>
                </a:cubicBezTo>
                <a:cubicBezTo>
                  <a:pt x="247741" y="94270"/>
                  <a:pt x="174716" y="125490"/>
                  <a:pt x="158841" y="120728"/>
                </a:cubicBezTo>
                <a:cubicBezTo>
                  <a:pt x="142966" y="115966"/>
                  <a:pt x="162545" y="76278"/>
                  <a:pt x="152491" y="63578"/>
                </a:cubicBezTo>
                <a:cubicBezTo>
                  <a:pt x="142437" y="50878"/>
                  <a:pt x="115979" y="55111"/>
                  <a:pt x="98516" y="44528"/>
                </a:cubicBezTo>
                <a:cubicBezTo>
                  <a:pt x="81054" y="33945"/>
                  <a:pt x="50891" y="1665"/>
                  <a:pt x="47716" y="78"/>
                </a:cubicBezTo>
                <a:cubicBezTo>
                  <a:pt x="44541" y="-1509"/>
                  <a:pt x="81583" y="21245"/>
                  <a:pt x="79466" y="35003"/>
                </a:cubicBezTo>
                <a:cubicBezTo>
                  <a:pt x="77349" y="48761"/>
                  <a:pt x="-3084" y="86861"/>
                  <a:pt x="91" y="92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1FCD1144-4EC7-E0D5-0E4A-B7E4508B6E7C}"/>
              </a:ext>
            </a:extLst>
          </p:cNvPr>
          <p:cNvSpPr/>
          <p:nvPr/>
        </p:nvSpPr>
        <p:spPr>
          <a:xfrm>
            <a:off x="3527424" y="2666794"/>
            <a:ext cx="282580" cy="146282"/>
          </a:xfrm>
          <a:custGeom>
            <a:avLst/>
            <a:gdLst>
              <a:gd name="connsiteX0" fmla="*/ 1 w 282580"/>
              <a:gd name="connsiteY0" fmla="*/ 63706 h 146282"/>
              <a:gd name="connsiteX1" fmla="*/ 155576 w 282580"/>
              <a:gd name="connsiteY1" fmla="*/ 44656 h 146282"/>
              <a:gd name="connsiteX2" fmla="*/ 209551 w 282580"/>
              <a:gd name="connsiteY2" fmla="*/ 70056 h 146282"/>
              <a:gd name="connsiteX3" fmla="*/ 165101 w 282580"/>
              <a:gd name="connsiteY3" fmla="*/ 117681 h 146282"/>
              <a:gd name="connsiteX4" fmla="*/ 196851 w 282580"/>
              <a:gd name="connsiteY4" fmla="*/ 108156 h 146282"/>
              <a:gd name="connsiteX5" fmla="*/ 155576 w 282580"/>
              <a:gd name="connsiteY5" fmla="*/ 146256 h 146282"/>
              <a:gd name="connsiteX6" fmla="*/ 212726 w 282580"/>
              <a:gd name="connsiteY6" fmla="*/ 114506 h 146282"/>
              <a:gd name="connsiteX7" fmla="*/ 282576 w 282580"/>
              <a:gd name="connsiteY7" fmla="*/ 133556 h 146282"/>
              <a:gd name="connsiteX8" fmla="*/ 215901 w 282580"/>
              <a:gd name="connsiteY8" fmla="*/ 60531 h 146282"/>
              <a:gd name="connsiteX9" fmla="*/ 149226 w 282580"/>
              <a:gd name="connsiteY9" fmla="*/ 206 h 146282"/>
              <a:gd name="connsiteX10" fmla="*/ 158751 w 282580"/>
              <a:gd name="connsiteY10" fmla="*/ 41481 h 146282"/>
              <a:gd name="connsiteX11" fmla="*/ 1 w 282580"/>
              <a:gd name="connsiteY11" fmla="*/ 63706 h 14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2580" h="146282">
                <a:moveTo>
                  <a:pt x="1" y="63706"/>
                </a:moveTo>
                <a:cubicBezTo>
                  <a:pt x="-528" y="64235"/>
                  <a:pt x="120651" y="43598"/>
                  <a:pt x="155576" y="44656"/>
                </a:cubicBezTo>
                <a:cubicBezTo>
                  <a:pt x="190501" y="45714"/>
                  <a:pt x="207964" y="57885"/>
                  <a:pt x="209551" y="70056"/>
                </a:cubicBezTo>
                <a:cubicBezTo>
                  <a:pt x="211138" y="82227"/>
                  <a:pt x="167218" y="111331"/>
                  <a:pt x="165101" y="117681"/>
                </a:cubicBezTo>
                <a:cubicBezTo>
                  <a:pt x="162984" y="124031"/>
                  <a:pt x="198438" y="103394"/>
                  <a:pt x="196851" y="108156"/>
                </a:cubicBezTo>
                <a:cubicBezTo>
                  <a:pt x="195264" y="112918"/>
                  <a:pt x="152930" y="145198"/>
                  <a:pt x="155576" y="146256"/>
                </a:cubicBezTo>
                <a:cubicBezTo>
                  <a:pt x="158222" y="147314"/>
                  <a:pt x="191559" y="116623"/>
                  <a:pt x="212726" y="114506"/>
                </a:cubicBezTo>
                <a:cubicBezTo>
                  <a:pt x="233893" y="112389"/>
                  <a:pt x="282047" y="142552"/>
                  <a:pt x="282576" y="133556"/>
                </a:cubicBezTo>
                <a:cubicBezTo>
                  <a:pt x="283105" y="124560"/>
                  <a:pt x="238126" y="82756"/>
                  <a:pt x="215901" y="60531"/>
                </a:cubicBezTo>
                <a:cubicBezTo>
                  <a:pt x="193676" y="38306"/>
                  <a:pt x="158751" y="3381"/>
                  <a:pt x="149226" y="206"/>
                </a:cubicBezTo>
                <a:cubicBezTo>
                  <a:pt x="139701" y="-2969"/>
                  <a:pt x="184680" y="31427"/>
                  <a:pt x="158751" y="41481"/>
                </a:cubicBezTo>
                <a:cubicBezTo>
                  <a:pt x="132822" y="51535"/>
                  <a:pt x="530" y="63177"/>
                  <a:pt x="1" y="637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775D56A0-8B11-B103-2231-2DD5FD3226B7}"/>
              </a:ext>
            </a:extLst>
          </p:cNvPr>
          <p:cNvSpPr/>
          <p:nvPr/>
        </p:nvSpPr>
        <p:spPr>
          <a:xfrm>
            <a:off x="2463784" y="2607999"/>
            <a:ext cx="419599" cy="106626"/>
          </a:xfrm>
          <a:custGeom>
            <a:avLst/>
            <a:gdLst>
              <a:gd name="connsiteX0" fmla="*/ 16 w 419599"/>
              <a:gd name="connsiteY0" fmla="*/ 106626 h 106626"/>
              <a:gd name="connsiteX1" fmla="*/ 76216 w 419599"/>
              <a:gd name="connsiteY1" fmla="*/ 43126 h 106626"/>
              <a:gd name="connsiteX2" fmla="*/ 171466 w 419599"/>
              <a:gd name="connsiteY2" fmla="*/ 49476 h 106626"/>
              <a:gd name="connsiteX3" fmla="*/ 247666 w 419599"/>
              <a:gd name="connsiteY3" fmla="*/ 33601 h 106626"/>
              <a:gd name="connsiteX4" fmla="*/ 180991 w 419599"/>
              <a:gd name="connsiteY4" fmla="*/ 59001 h 106626"/>
              <a:gd name="connsiteX5" fmla="*/ 333391 w 419599"/>
              <a:gd name="connsiteY5" fmla="*/ 17726 h 106626"/>
              <a:gd name="connsiteX6" fmla="*/ 419116 w 419599"/>
              <a:gd name="connsiteY6" fmla="*/ 8201 h 106626"/>
              <a:gd name="connsiteX7" fmla="*/ 361966 w 419599"/>
              <a:gd name="connsiteY7" fmla="*/ 1851 h 106626"/>
              <a:gd name="connsiteX8" fmla="*/ 234966 w 419599"/>
              <a:gd name="connsiteY8" fmla="*/ 43126 h 106626"/>
              <a:gd name="connsiteX9" fmla="*/ 117491 w 419599"/>
              <a:gd name="connsiteY9" fmla="*/ 17726 h 106626"/>
              <a:gd name="connsiteX10" fmla="*/ 133366 w 419599"/>
              <a:gd name="connsiteY10" fmla="*/ 43126 h 106626"/>
              <a:gd name="connsiteX11" fmla="*/ 69866 w 419599"/>
              <a:gd name="connsiteY11" fmla="*/ 43126 h 106626"/>
              <a:gd name="connsiteX12" fmla="*/ 16 w 419599"/>
              <a:gd name="connsiteY12" fmla="*/ 106626 h 106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9599" h="106626">
                <a:moveTo>
                  <a:pt x="16" y="106626"/>
                </a:moveTo>
                <a:cubicBezTo>
                  <a:pt x="1074" y="106626"/>
                  <a:pt x="47641" y="52651"/>
                  <a:pt x="76216" y="43126"/>
                </a:cubicBezTo>
                <a:cubicBezTo>
                  <a:pt x="104791" y="33601"/>
                  <a:pt x="142891" y="51063"/>
                  <a:pt x="171466" y="49476"/>
                </a:cubicBezTo>
                <a:cubicBezTo>
                  <a:pt x="200041" y="47888"/>
                  <a:pt x="246079" y="32014"/>
                  <a:pt x="247666" y="33601"/>
                </a:cubicBezTo>
                <a:cubicBezTo>
                  <a:pt x="249253" y="35188"/>
                  <a:pt x="166704" y="61647"/>
                  <a:pt x="180991" y="59001"/>
                </a:cubicBezTo>
                <a:cubicBezTo>
                  <a:pt x="195278" y="56355"/>
                  <a:pt x="293704" y="26193"/>
                  <a:pt x="333391" y="17726"/>
                </a:cubicBezTo>
                <a:cubicBezTo>
                  <a:pt x="373079" y="9259"/>
                  <a:pt x="414354" y="10847"/>
                  <a:pt x="419116" y="8201"/>
                </a:cubicBezTo>
                <a:cubicBezTo>
                  <a:pt x="423878" y="5555"/>
                  <a:pt x="392658" y="-3970"/>
                  <a:pt x="361966" y="1851"/>
                </a:cubicBezTo>
                <a:cubicBezTo>
                  <a:pt x="331274" y="7672"/>
                  <a:pt x="275712" y="40480"/>
                  <a:pt x="234966" y="43126"/>
                </a:cubicBezTo>
                <a:cubicBezTo>
                  <a:pt x="194220" y="45772"/>
                  <a:pt x="134424" y="17726"/>
                  <a:pt x="117491" y="17726"/>
                </a:cubicBezTo>
                <a:cubicBezTo>
                  <a:pt x="100558" y="17726"/>
                  <a:pt x="141303" y="38893"/>
                  <a:pt x="133366" y="43126"/>
                </a:cubicBezTo>
                <a:cubicBezTo>
                  <a:pt x="125429" y="47359"/>
                  <a:pt x="90504" y="29897"/>
                  <a:pt x="69866" y="43126"/>
                </a:cubicBezTo>
                <a:cubicBezTo>
                  <a:pt x="49228" y="56355"/>
                  <a:pt x="-1042" y="106626"/>
                  <a:pt x="16" y="1066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6BB00F9B-0452-83A5-D702-E51F2DC4DDDE}"/>
              </a:ext>
            </a:extLst>
          </p:cNvPr>
          <p:cNvSpPr/>
          <p:nvPr/>
        </p:nvSpPr>
        <p:spPr>
          <a:xfrm>
            <a:off x="2367399" y="2771549"/>
            <a:ext cx="71061" cy="264443"/>
          </a:xfrm>
          <a:custGeom>
            <a:avLst/>
            <a:gdLst>
              <a:gd name="connsiteX0" fmla="*/ 71001 w 71061"/>
              <a:gd name="connsiteY0" fmla="*/ 226 h 264443"/>
              <a:gd name="connsiteX1" fmla="*/ 13851 w 71061"/>
              <a:gd name="connsiteY1" fmla="*/ 127226 h 264443"/>
              <a:gd name="connsiteX2" fmla="*/ 39251 w 71061"/>
              <a:gd name="connsiteY2" fmla="*/ 260576 h 264443"/>
              <a:gd name="connsiteX3" fmla="*/ 26551 w 71061"/>
              <a:gd name="connsiteY3" fmla="*/ 222476 h 264443"/>
              <a:gd name="connsiteX4" fmla="*/ 1151 w 71061"/>
              <a:gd name="connsiteY4" fmla="*/ 158976 h 264443"/>
              <a:gd name="connsiteX5" fmla="*/ 71001 w 71061"/>
              <a:gd name="connsiteY5" fmla="*/ 226 h 264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61" h="264443">
                <a:moveTo>
                  <a:pt x="71001" y="226"/>
                </a:moveTo>
                <a:cubicBezTo>
                  <a:pt x="73118" y="-5066"/>
                  <a:pt x="19143" y="83834"/>
                  <a:pt x="13851" y="127226"/>
                </a:cubicBezTo>
                <a:cubicBezTo>
                  <a:pt x="8559" y="170618"/>
                  <a:pt x="37134" y="244701"/>
                  <a:pt x="39251" y="260576"/>
                </a:cubicBezTo>
                <a:cubicBezTo>
                  <a:pt x="41368" y="276451"/>
                  <a:pt x="32901" y="239409"/>
                  <a:pt x="26551" y="222476"/>
                </a:cubicBezTo>
                <a:cubicBezTo>
                  <a:pt x="20201" y="205543"/>
                  <a:pt x="-5728" y="191784"/>
                  <a:pt x="1151" y="158976"/>
                </a:cubicBezTo>
                <a:cubicBezTo>
                  <a:pt x="8030" y="126168"/>
                  <a:pt x="68884" y="5518"/>
                  <a:pt x="71001" y="2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190E4A59-1E24-A0B9-BF82-BEC9DB84D3F9}"/>
              </a:ext>
            </a:extLst>
          </p:cNvPr>
          <p:cNvSpPr/>
          <p:nvPr/>
        </p:nvSpPr>
        <p:spPr>
          <a:xfrm>
            <a:off x="2558139" y="2822406"/>
            <a:ext cx="48558" cy="236609"/>
          </a:xfrm>
          <a:custGeom>
            <a:avLst/>
            <a:gdLst>
              <a:gd name="connsiteX0" fmla="*/ 48536 w 48558"/>
              <a:gd name="connsiteY0" fmla="*/ 169 h 236609"/>
              <a:gd name="connsiteX1" fmla="*/ 7261 w 48558"/>
              <a:gd name="connsiteY1" fmla="*/ 127169 h 236609"/>
              <a:gd name="connsiteX2" fmla="*/ 13611 w 48558"/>
              <a:gd name="connsiteY2" fmla="*/ 231944 h 236609"/>
              <a:gd name="connsiteX3" fmla="*/ 13611 w 48558"/>
              <a:gd name="connsiteY3" fmla="*/ 206544 h 236609"/>
              <a:gd name="connsiteX4" fmla="*/ 911 w 48558"/>
              <a:gd name="connsiteY4" fmla="*/ 101769 h 236609"/>
              <a:gd name="connsiteX5" fmla="*/ 48536 w 48558"/>
              <a:gd name="connsiteY5" fmla="*/ 169 h 236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558" h="236609">
                <a:moveTo>
                  <a:pt x="48536" y="169"/>
                </a:moveTo>
                <a:cubicBezTo>
                  <a:pt x="49594" y="4402"/>
                  <a:pt x="13082" y="88540"/>
                  <a:pt x="7261" y="127169"/>
                </a:cubicBezTo>
                <a:cubicBezTo>
                  <a:pt x="1440" y="165798"/>
                  <a:pt x="12553" y="218715"/>
                  <a:pt x="13611" y="231944"/>
                </a:cubicBezTo>
                <a:cubicBezTo>
                  <a:pt x="14669" y="245173"/>
                  <a:pt x="15728" y="228240"/>
                  <a:pt x="13611" y="206544"/>
                </a:cubicBezTo>
                <a:cubicBezTo>
                  <a:pt x="11494" y="184848"/>
                  <a:pt x="-3851" y="131402"/>
                  <a:pt x="911" y="101769"/>
                </a:cubicBezTo>
                <a:cubicBezTo>
                  <a:pt x="5673" y="72136"/>
                  <a:pt x="47478" y="-4064"/>
                  <a:pt x="48536" y="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3E25A979-CA7D-AF7F-393A-5560E6938CE2}"/>
              </a:ext>
            </a:extLst>
          </p:cNvPr>
          <p:cNvSpPr/>
          <p:nvPr/>
        </p:nvSpPr>
        <p:spPr>
          <a:xfrm>
            <a:off x="2704667" y="4114154"/>
            <a:ext cx="621726" cy="122849"/>
          </a:xfrm>
          <a:custGeom>
            <a:avLst/>
            <a:gdLst>
              <a:gd name="connsiteX0" fmla="*/ 433 w 621726"/>
              <a:gd name="connsiteY0" fmla="*/ 646 h 122849"/>
              <a:gd name="connsiteX1" fmla="*/ 175058 w 621726"/>
              <a:gd name="connsiteY1" fmla="*/ 45096 h 122849"/>
              <a:gd name="connsiteX2" fmla="*/ 302058 w 621726"/>
              <a:gd name="connsiteY2" fmla="*/ 51446 h 122849"/>
              <a:gd name="connsiteX3" fmla="*/ 238558 w 621726"/>
              <a:gd name="connsiteY3" fmla="*/ 83196 h 122849"/>
              <a:gd name="connsiteX4" fmla="*/ 346508 w 621726"/>
              <a:gd name="connsiteY4" fmla="*/ 83196 h 122849"/>
              <a:gd name="connsiteX5" fmla="*/ 222683 w 621726"/>
              <a:gd name="connsiteY5" fmla="*/ 121296 h 122849"/>
              <a:gd name="connsiteX6" fmla="*/ 619558 w 621726"/>
              <a:gd name="connsiteY6" fmla="*/ 22871 h 122849"/>
              <a:gd name="connsiteX7" fmla="*/ 375083 w 621726"/>
              <a:gd name="connsiteY7" fmla="*/ 86371 h 122849"/>
              <a:gd name="connsiteX8" fmla="*/ 229033 w 621726"/>
              <a:gd name="connsiteY8" fmla="*/ 83196 h 122849"/>
              <a:gd name="connsiteX9" fmla="*/ 433 w 621726"/>
              <a:gd name="connsiteY9" fmla="*/ 646 h 122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1726" h="122849">
                <a:moveTo>
                  <a:pt x="433" y="646"/>
                </a:moveTo>
                <a:cubicBezTo>
                  <a:pt x="-8563" y="-5704"/>
                  <a:pt x="124787" y="36629"/>
                  <a:pt x="175058" y="45096"/>
                </a:cubicBezTo>
                <a:cubicBezTo>
                  <a:pt x="225329" y="53563"/>
                  <a:pt x="291475" y="45096"/>
                  <a:pt x="302058" y="51446"/>
                </a:cubicBezTo>
                <a:cubicBezTo>
                  <a:pt x="312641" y="57796"/>
                  <a:pt x="231150" y="77904"/>
                  <a:pt x="238558" y="83196"/>
                </a:cubicBezTo>
                <a:cubicBezTo>
                  <a:pt x="245966" y="88488"/>
                  <a:pt x="349154" y="76846"/>
                  <a:pt x="346508" y="83196"/>
                </a:cubicBezTo>
                <a:cubicBezTo>
                  <a:pt x="343862" y="89546"/>
                  <a:pt x="177175" y="131350"/>
                  <a:pt x="222683" y="121296"/>
                </a:cubicBezTo>
                <a:cubicBezTo>
                  <a:pt x="268191" y="111242"/>
                  <a:pt x="594158" y="28692"/>
                  <a:pt x="619558" y="22871"/>
                </a:cubicBezTo>
                <a:cubicBezTo>
                  <a:pt x="644958" y="17050"/>
                  <a:pt x="440170" y="76317"/>
                  <a:pt x="375083" y="86371"/>
                </a:cubicBezTo>
                <a:cubicBezTo>
                  <a:pt x="309996" y="96425"/>
                  <a:pt x="287771" y="94838"/>
                  <a:pt x="229033" y="83196"/>
                </a:cubicBezTo>
                <a:cubicBezTo>
                  <a:pt x="170296" y="71554"/>
                  <a:pt x="9429" y="6996"/>
                  <a:pt x="433" y="6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1D02F4DB-E47F-E148-634F-898631003733}"/>
              </a:ext>
            </a:extLst>
          </p:cNvPr>
          <p:cNvSpPr/>
          <p:nvPr/>
        </p:nvSpPr>
        <p:spPr>
          <a:xfrm>
            <a:off x="3225806" y="3663908"/>
            <a:ext cx="257171" cy="732882"/>
          </a:xfrm>
          <a:custGeom>
            <a:avLst/>
            <a:gdLst>
              <a:gd name="connsiteX0" fmla="*/ 257169 w 257171"/>
              <a:gd name="connsiteY0" fmla="*/ 42 h 732882"/>
              <a:gd name="connsiteX1" fmla="*/ 126994 w 257171"/>
              <a:gd name="connsiteY1" fmla="*/ 187367 h 732882"/>
              <a:gd name="connsiteX2" fmla="*/ 92069 w 257171"/>
              <a:gd name="connsiteY2" fmla="*/ 415967 h 732882"/>
              <a:gd name="connsiteX3" fmla="*/ 114294 w 257171"/>
              <a:gd name="connsiteY3" fmla="*/ 368342 h 732882"/>
              <a:gd name="connsiteX4" fmla="*/ 88894 w 257171"/>
              <a:gd name="connsiteY4" fmla="*/ 438192 h 732882"/>
              <a:gd name="connsiteX5" fmla="*/ 130169 w 257171"/>
              <a:gd name="connsiteY5" fmla="*/ 492167 h 732882"/>
              <a:gd name="connsiteX6" fmla="*/ 6344 w 257171"/>
              <a:gd name="connsiteY6" fmla="*/ 727117 h 732882"/>
              <a:gd name="connsiteX7" fmla="*/ 38094 w 257171"/>
              <a:gd name="connsiteY7" fmla="*/ 638217 h 732882"/>
              <a:gd name="connsiteX8" fmla="*/ 209544 w 257171"/>
              <a:gd name="connsiteY8" fmla="*/ 390567 h 732882"/>
              <a:gd name="connsiteX9" fmla="*/ 101594 w 257171"/>
              <a:gd name="connsiteY9" fmla="*/ 457242 h 732882"/>
              <a:gd name="connsiteX10" fmla="*/ 133344 w 257171"/>
              <a:gd name="connsiteY10" fmla="*/ 276267 h 732882"/>
              <a:gd name="connsiteX11" fmla="*/ 130169 w 257171"/>
              <a:gd name="connsiteY11" fmla="*/ 203242 h 732882"/>
              <a:gd name="connsiteX12" fmla="*/ 257169 w 257171"/>
              <a:gd name="connsiteY12" fmla="*/ 42 h 732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171" h="732882">
                <a:moveTo>
                  <a:pt x="257169" y="42"/>
                </a:moveTo>
                <a:cubicBezTo>
                  <a:pt x="256640" y="-2604"/>
                  <a:pt x="154511" y="118046"/>
                  <a:pt x="126994" y="187367"/>
                </a:cubicBezTo>
                <a:cubicBezTo>
                  <a:pt x="99477" y="256688"/>
                  <a:pt x="94186" y="385805"/>
                  <a:pt x="92069" y="415967"/>
                </a:cubicBezTo>
                <a:cubicBezTo>
                  <a:pt x="89952" y="446129"/>
                  <a:pt x="114823" y="364638"/>
                  <a:pt x="114294" y="368342"/>
                </a:cubicBezTo>
                <a:cubicBezTo>
                  <a:pt x="113765" y="372046"/>
                  <a:pt x="86248" y="417555"/>
                  <a:pt x="88894" y="438192"/>
                </a:cubicBezTo>
                <a:cubicBezTo>
                  <a:pt x="91540" y="458829"/>
                  <a:pt x="143927" y="444013"/>
                  <a:pt x="130169" y="492167"/>
                </a:cubicBezTo>
                <a:cubicBezTo>
                  <a:pt x="116411" y="540321"/>
                  <a:pt x="21690" y="702775"/>
                  <a:pt x="6344" y="727117"/>
                </a:cubicBezTo>
                <a:cubicBezTo>
                  <a:pt x="-9002" y="751459"/>
                  <a:pt x="4227" y="694309"/>
                  <a:pt x="38094" y="638217"/>
                </a:cubicBezTo>
                <a:cubicBezTo>
                  <a:pt x="71961" y="582125"/>
                  <a:pt x="198961" y="420730"/>
                  <a:pt x="209544" y="390567"/>
                </a:cubicBezTo>
                <a:cubicBezTo>
                  <a:pt x="220127" y="360405"/>
                  <a:pt x="114294" y="476292"/>
                  <a:pt x="101594" y="457242"/>
                </a:cubicBezTo>
                <a:cubicBezTo>
                  <a:pt x="88894" y="438192"/>
                  <a:pt x="128582" y="318600"/>
                  <a:pt x="133344" y="276267"/>
                </a:cubicBezTo>
                <a:cubicBezTo>
                  <a:pt x="138106" y="233934"/>
                  <a:pt x="106357" y="248750"/>
                  <a:pt x="130169" y="203242"/>
                </a:cubicBezTo>
                <a:cubicBezTo>
                  <a:pt x="153981" y="157734"/>
                  <a:pt x="257698" y="2688"/>
                  <a:pt x="257169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285F8679-D7B1-46F1-6DE0-42926C2F68C0}"/>
              </a:ext>
            </a:extLst>
          </p:cNvPr>
          <p:cNvSpPr/>
          <p:nvPr/>
        </p:nvSpPr>
        <p:spPr>
          <a:xfrm>
            <a:off x="3384474" y="3043758"/>
            <a:ext cx="146599" cy="583833"/>
          </a:xfrm>
          <a:custGeom>
            <a:avLst/>
            <a:gdLst>
              <a:gd name="connsiteX0" fmla="*/ 76 w 146599"/>
              <a:gd name="connsiteY0" fmla="*/ 1067 h 583833"/>
              <a:gd name="connsiteX1" fmla="*/ 133426 w 146599"/>
              <a:gd name="connsiteY1" fmla="*/ 550342 h 583833"/>
              <a:gd name="connsiteX2" fmla="*/ 133426 w 146599"/>
              <a:gd name="connsiteY2" fmla="*/ 499542 h 583833"/>
              <a:gd name="connsiteX3" fmla="*/ 146126 w 146599"/>
              <a:gd name="connsiteY3" fmla="*/ 302692 h 583833"/>
              <a:gd name="connsiteX4" fmla="*/ 114376 w 146599"/>
              <a:gd name="connsiteY4" fmla="*/ 407467 h 583833"/>
              <a:gd name="connsiteX5" fmla="*/ 76 w 146599"/>
              <a:gd name="connsiteY5" fmla="*/ 1067 h 583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599" h="583833">
                <a:moveTo>
                  <a:pt x="76" y="1067"/>
                </a:moveTo>
                <a:cubicBezTo>
                  <a:pt x="3251" y="24880"/>
                  <a:pt x="111201" y="467263"/>
                  <a:pt x="133426" y="550342"/>
                </a:cubicBezTo>
                <a:cubicBezTo>
                  <a:pt x="155651" y="633421"/>
                  <a:pt x="131309" y="540817"/>
                  <a:pt x="133426" y="499542"/>
                </a:cubicBezTo>
                <a:cubicBezTo>
                  <a:pt x="135543" y="458267"/>
                  <a:pt x="149301" y="318038"/>
                  <a:pt x="146126" y="302692"/>
                </a:cubicBezTo>
                <a:cubicBezTo>
                  <a:pt x="142951" y="287346"/>
                  <a:pt x="135014" y="455621"/>
                  <a:pt x="114376" y="407467"/>
                </a:cubicBezTo>
                <a:cubicBezTo>
                  <a:pt x="93739" y="359313"/>
                  <a:pt x="-3099" y="-22746"/>
                  <a:pt x="76" y="10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FD9AFE20-5233-1DA3-9D9F-3FBAAB8B882C}"/>
              </a:ext>
            </a:extLst>
          </p:cNvPr>
          <p:cNvSpPr/>
          <p:nvPr/>
        </p:nvSpPr>
        <p:spPr>
          <a:xfrm>
            <a:off x="2441238" y="2526961"/>
            <a:ext cx="238136" cy="165555"/>
          </a:xfrm>
          <a:custGeom>
            <a:avLst/>
            <a:gdLst>
              <a:gd name="connsiteX0" fmla="*/ 337 w 238136"/>
              <a:gd name="connsiteY0" fmla="*/ 165439 h 165555"/>
              <a:gd name="connsiteX1" fmla="*/ 127337 w 238136"/>
              <a:gd name="connsiteY1" fmla="*/ 44789 h 165555"/>
              <a:gd name="connsiteX2" fmla="*/ 86062 w 238136"/>
              <a:gd name="connsiteY2" fmla="*/ 92414 h 165555"/>
              <a:gd name="connsiteX3" fmla="*/ 171787 w 238136"/>
              <a:gd name="connsiteY3" fmla="*/ 19389 h 165555"/>
              <a:gd name="connsiteX4" fmla="*/ 235287 w 238136"/>
              <a:gd name="connsiteY4" fmla="*/ 339 h 165555"/>
              <a:gd name="connsiteX5" fmla="*/ 76537 w 238136"/>
              <a:gd name="connsiteY5" fmla="*/ 6689 h 165555"/>
              <a:gd name="connsiteX6" fmla="*/ 89237 w 238136"/>
              <a:gd name="connsiteY6" fmla="*/ 19389 h 165555"/>
              <a:gd name="connsiteX7" fmla="*/ 337 w 238136"/>
              <a:gd name="connsiteY7" fmla="*/ 165439 h 16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8136" h="165555">
                <a:moveTo>
                  <a:pt x="337" y="165439"/>
                </a:moveTo>
                <a:cubicBezTo>
                  <a:pt x="6687" y="169672"/>
                  <a:pt x="113050" y="56960"/>
                  <a:pt x="127337" y="44789"/>
                </a:cubicBezTo>
                <a:cubicBezTo>
                  <a:pt x="141624" y="32618"/>
                  <a:pt x="78654" y="96647"/>
                  <a:pt x="86062" y="92414"/>
                </a:cubicBezTo>
                <a:cubicBezTo>
                  <a:pt x="93470" y="88181"/>
                  <a:pt x="146916" y="34735"/>
                  <a:pt x="171787" y="19389"/>
                </a:cubicBezTo>
                <a:cubicBezTo>
                  <a:pt x="196658" y="4043"/>
                  <a:pt x="251162" y="2456"/>
                  <a:pt x="235287" y="339"/>
                </a:cubicBezTo>
                <a:cubicBezTo>
                  <a:pt x="219412" y="-1778"/>
                  <a:pt x="76537" y="6689"/>
                  <a:pt x="76537" y="6689"/>
                </a:cubicBezTo>
                <a:cubicBezTo>
                  <a:pt x="52195" y="9864"/>
                  <a:pt x="99291" y="-1778"/>
                  <a:pt x="89237" y="19389"/>
                </a:cubicBezTo>
                <a:cubicBezTo>
                  <a:pt x="79183" y="40556"/>
                  <a:pt x="-6013" y="161206"/>
                  <a:pt x="337" y="1654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5B9C4B20-9B24-8813-7A77-B576B2C78E46}"/>
              </a:ext>
            </a:extLst>
          </p:cNvPr>
          <p:cNvSpPr/>
          <p:nvPr/>
        </p:nvSpPr>
        <p:spPr>
          <a:xfrm>
            <a:off x="3292458" y="2609495"/>
            <a:ext cx="160118" cy="44101"/>
          </a:xfrm>
          <a:custGeom>
            <a:avLst/>
            <a:gdLst>
              <a:gd name="connsiteX0" fmla="*/ 17 w 160118"/>
              <a:gd name="connsiteY0" fmla="*/ 38455 h 44101"/>
              <a:gd name="connsiteX1" fmla="*/ 117492 w 160118"/>
              <a:gd name="connsiteY1" fmla="*/ 355 h 44101"/>
              <a:gd name="connsiteX2" fmla="*/ 88917 w 160118"/>
              <a:gd name="connsiteY2" fmla="*/ 19405 h 44101"/>
              <a:gd name="connsiteX3" fmla="*/ 158767 w 160118"/>
              <a:gd name="connsiteY3" fmla="*/ 19405 h 44101"/>
              <a:gd name="connsiteX4" fmla="*/ 127017 w 160118"/>
              <a:gd name="connsiteY4" fmla="*/ 41630 h 44101"/>
              <a:gd name="connsiteX5" fmla="*/ 17 w 160118"/>
              <a:gd name="connsiteY5" fmla="*/ 38455 h 4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118" h="44101">
                <a:moveTo>
                  <a:pt x="17" y="38455"/>
                </a:moveTo>
                <a:cubicBezTo>
                  <a:pt x="-1570" y="31576"/>
                  <a:pt x="102675" y="3530"/>
                  <a:pt x="117492" y="355"/>
                </a:cubicBezTo>
                <a:cubicBezTo>
                  <a:pt x="132309" y="-2820"/>
                  <a:pt x="82038" y="16230"/>
                  <a:pt x="88917" y="19405"/>
                </a:cubicBezTo>
                <a:cubicBezTo>
                  <a:pt x="95796" y="22580"/>
                  <a:pt x="152417" y="15701"/>
                  <a:pt x="158767" y="19405"/>
                </a:cubicBezTo>
                <a:cubicBezTo>
                  <a:pt x="165117" y="23109"/>
                  <a:pt x="148184" y="37926"/>
                  <a:pt x="127017" y="41630"/>
                </a:cubicBezTo>
                <a:cubicBezTo>
                  <a:pt x="105850" y="45334"/>
                  <a:pt x="1604" y="45334"/>
                  <a:pt x="17" y="384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ABC92FD6-4EF4-E446-B86F-409FF358D723}"/>
              </a:ext>
            </a:extLst>
          </p:cNvPr>
          <p:cNvSpPr/>
          <p:nvPr/>
        </p:nvSpPr>
        <p:spPr>
          <a:xfrm>
            <a:off x="2679402" y="2523987"/>
            <a:ext cx="148175" cy="79587"/>
          </a:xfrm>
          <a:custGeom>
            <a:avLst/>
            <a:gdLst>
              <a:gd name="connsiteX0" fmla="*/ 298 w 148175"/>
              <a:gd name="connsiteY0" fmla="*/ 138 h 79587"/>
              <a:gd name="connsiteX1" fmla="*/ 73323 w 148175"/>
              <a:gd name="connsiteY1" fmla="*/ 38238 h 79587"/>
              <a:gd name="connsiteX2" fmla="*/ 146348 w 148175"/>
              <a:gd name="connsiteY2" fmla="*/ 79513 h 79587"/>
              <a:gd name="connsiteX3" fmla="*/ 124123 w 148175"/>
              <a:gd name="connsiteY3" fmla="*/ 47763 h 79587"/>
              <a:gd name="connsiteX4" fmla="*/ 101898 w 148175"/>
              <a:gd name="connsiteY4" fmla="*/ 25538 h 79587"/>
              <a:gd name="connsiteX5" fmla="*/ 298 w 148175"/>
              <a:gd name="connsiteY5" fmla="*/ 138 h 7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175" h="79587">
                <a:moveTo>
                  <a:pt x="298" y="138"/>
                </a:moveTo>
                <a:cubicBezTo>
                  <a:pt x="-4464" y="2255"/>
                  <a:pt x="48981" y="25009"/>
                  <a:pt x="73323" y="38238"/>
                </a:cubicBezTo>
                <a:cubicBezTo>
                  <a:pt x="97665" y="51467"/>
                  <a:pt x="137881" y="77926"/>
                  <a:pt x="146348" y="79513"/>
                </a:cubicBezTo>
                <a:cubicBezTo>
                  <a:pt x="154815" y="81100"/>
                  <a:pt x="131531" y="56759"/>
                  <a:pt x="124123" y="47763"/>
                </a:cubicBezTo>
                <a:cubicBezTo>
                  <a:pt x="116715" y="38767"/>
                  <a:pt x="118831" y="30300"/>
                  <a:pt x="101898" y="25538"/>
                </a:cubicBezTo>
                <a:cubicBezTo>
                  <a:pt x="84965" y="20776"/>
                  <a:pt x="5060" y="-1979"/>
                  <a:pt x="298" y="1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EB17E637-9C2C-427A-81D8-EBEBCCBB9F7D}"/>
              </a:ext>
            </a:extLst>
          </p:cNvPr>
          <p:cNvSpPr/>
          <p:nvPr/>
        </p:nvSpPr>
        <p:spPr>
          <a:xfrm>
            <a:off x="3352049" y="2679181"/>
            <a:ext cx="271732" cy="77831"/>
          </a:xfrm>
          <a:custGeom>
            <a:avLst/>
            <a:gdLst>
              <a:gd name="connsiteX0" fmla="*/ 751 w 271732"/>
              <a:gd name="connsiteY0" fmla="*/ 519 h 77831"/>
              <a:gd name="connsiteX1" fmla="*/ 86476 w 271732"/>
              <a:gd name="connsiteY1" fmla="*/ 76719 h 77831"/>
              <a:gd name="connsiteX2" fmla="*/ 61076 w 271732"/>
              <a:gd name="connsiteY2" fmla="*/ 44969 h 77831"/>
              <a:gd name="connsiteX3" fmla="*/ 184901 w 271732"/>
              <a:gd name="connsiteY3" fmla="*/ 32269 h 77831"/>
              <a:gd name="connsiteX4" fmla="*/ 270626 w 271732"/>
              <a:gd name="connsiteY4" fmla="*/ 25919 h 77831"/>
              <a:gd name="connsiteX5" fmla="*/ 124576 w 271732"/>
              <a:gd name="connsiteY5" fmla="*/ 22744 h 77831"/>
              <a:gd name="connsiteX6" fmla="*/ 48376 w 271732"/>
              <a:gd name="connsiteY6" fmla="*/ 41794 h 77831"/>
              <a:gd name="connsiteX7" fmla="*/ 751 w 271732"/>
              <a:gd name="connsiteY7" fmla="*/ 519 h 7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1732" h="77831">
                <a:moveTo>
                  <a:pt x="751" y="519"/>
                </a:moveTo>
                <a:cubicBezTo>
                  <a:pt x="7101" y="6340"/>
                  <a:pt x="76422" y="69311"/>
                  <a:pt x="86476" y="76719"/>
                </a:cubicBezTo>
                <a:cubicBezTo>
                  <a:pt x="96530" y="84127"/>
                  <a:pt x="44672" y="52377"/>
                  <a:pt x="61076" y="44969"/>
                </a:cubicBezTo>
                <a:cubicBezTo>
                  <a:pt x="77480" y="37561"/>
                  <a:pt x="149976" y="35444"/>
                  <a:pt x="184901" y="32269"/>
                </a:cubicBezTo>
                <a:cubicBezTo>
                  <a:pt x="219826" y="29094"/>
                  <a:pt x="280680" y="27506"/>
                  <a:pt x="270626" y="25919"/>
                </a:cubicBezTo>
                <a:cubicBezTo>
                  <a:pt x="260572" y="24332"/>
                  <a:pt x="161618" y="20098"/>
                  <a:pt x="124576" y="22744"/>
                </a:cubicBezTo>
                <a:cubicBezTo>
                  <a:pt x="87534" y="25390"/>
                  <a:pt x="66897" y="43911"/>
                  <a:pt x="48376" y="41794"/>
                </a:cubicBezTo>
                <a:cubicBezTo>
                  <a:pt x="29855" y="39677"/>
                  <a:pt x="-5599" y="-5302"/>
                  <a:pt x="751" y="5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B2637634-8B52-3B84-1880-83B07D7F5521}"/>
              </a:ext>
            </a:extLst>
          </p:cNvPr>
          <p:cNvSpPr/>
          <p:nvPr/>
        </p:nvSpPr>
        <p:spPr>
          <a:xfrm>
            <a:off x="2475194" y="2678652"/>
            <a:ext cx="359222" cy="169458"/>
          </a:xfrm>
          <a:custGeom>
            <a:avLst/>
            <a:gdLst>
              <a:gd name="connsiteX0" fmla="*/ 4481 w 359222"/>
              <a:gd name="connsiteY0" fmla="*/ 118523 h 169458"/>
              <a:gd name="connsiteX1" fmla="*/ 188631 w 359222"/>
              <a:gd name="connsiteY1" fmla="*/ 77248 h 169458"/>
              <a:gd name="connsiteX2" fmla="*/ 356906 w 359222"/>
              <a:gd name="connsiteY2" fmla="*/ 1048 h 169458"/>
              <a:gd name="connsiteX3" fmla="*/ 277531 w 359222"/>
              <a:gd name="connsiteY3" fmla="*/ 42323 h 169458"/>
              <a:gd name="connsiteX4" fmla="*/ 150531 w 359222"/>
              <a:gd name="connsiteY4" fmla="*/ 169323 h 169458"/>
              <a:gd name="connsiteX5" fmla="*/ 226731 w 359222"/>
              <a:gd name="connsiteY5" fmla="*/ 67723 h 169458"/>
              <a:gd name="connsiteX6" fmla="*/ 71156 w 359222"/>
              <a:gd name="connsiteY6" fmla="*/ 112173 h 169458"/>
              <a:gd name="connsiteX7" fmla="*/ 4481 w 359222"/>
              <a:gd name="connsiteY7" fmla="*/ 118523 h 169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222" h="169458">
                <a:moveTo>
                  <a:pt x="4481" y="118523"/>
                </a:moveTo>
                <a:cubicBezTo>
                  <a:pt x="24060" y="112702"/>
                  <a:pt x="129894" y="96827"/>
                  <a:pt x="188631" y="77248"/>
                </a:cubicBezTo>
                <a:cubicBezTo>
                  <a:pt x="247368" y="57669"/>
                  <a:pt x="342089" y="6869"/>
                  <a:pt x="356906" y="1048"/>
                </a:cubicBezTo>
                <a:cubicBezTo>
                  <a:pt x="371723" y="-4773"/>
                  <a:pt x="311927" y="14277"/>
                  <a:pt x="277531" y="42323"/>
                </a:cubicBezTo>
                <a:cubicBezTo>
                  <a:pt x="243135" y="70369"/>
                  <a:pt x="158998" y="165090"/>
                  <a:pt x="150531" y="169323"/>
                </a:cubicBezTo>
                <a:cubicBezTo>
                  <a:pt x="142064" y="173556"/>
                  <a:pt x="239960" y="77248"/>
                  <a:pt x="226731" y="67723"/>
                </a:cubicBezTo>
                <a:cubicBezTo>
                  <a:pt x="213502" y="58198"/>
                  <a:pt x="108727" y="104236"/>
                  <a:pt x="71156" y="112173"/>
                </a:cubicBezTo>
                <a:cubicBezTo>
                  <a:pt x="33585" y="120110"/>
                  <a:pt x="-15098" y="124344"/>
                  <a:pt x="4481" y="1185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BF6A8DFD-D8B2-3631-533A-C771EE7FC054}"/>
              </a:ext>
            </a:extLst>
          </p:cNvPr>
          <p:cNvSpPr/>
          <p:nvPr/>
        </p:nvSpPr>
        <p:spPr>
          <a:xfrm>
            <a:off x="3677205" y="2769280"/>
            <a:ext cx="326612" cy="205120"/>
          </a:xfrm>
          <a:custGeom>
            <a:avLst/>
            <a:gdLst>
              <a:gd name="connsiteX0" fmla="*/ 8970 w 326612"/>
              <a:gd name="connsiteY0" fmla="*/ 8845 h 205120"/>
              <a:gd name="connsiteX1" fmla="*/ 224870 w 326612"/>
              <a:gd name="connsiteY1" fmla="*/ 202520 h 205120"/>
              <a:gd name="connsiteX2" fmla="*/ 155020 w 326612"/>
              <a:gd name="connsiteY2" fmla="*/ 116795 h 205120"/>
              <a:gd name="connsiteX3" fmla="*/ 116920 w 326612"/>
              <a:gd name="connsiteY3" fmla="*/ 62820 h 205120"/>
              <a:gd name="connsiteX4" fmla="*/ 256620 w 326612"/>
              <a:gd name="connsiteY4" fmla="*/ 167595 h 205120"/>
              <a:gd name="connsiteX5" fmla="*/ 180420 w 326612"/>
              <a:gd name="connsiteY5" fmla="*/ 88220 h 205120"/>
              <a:gd name="connsiteX6" fmla="*/ 326470 w 326612"/>
              <a:gd name="connsiteY6" fmla="*/ 164420 h 205120"/>
              <a:gd name="connsiteX7" fmla="*/ 205820 w 326612"/>
              <a:gd name="connsiteY7" fmla="*/ 94570 h 205120"/>
              <a:gd name="connsiteX8" fmla="*/ 123270 w 326612"/>
              <a:gd name="connsiteY8" fmla="*/ 53295 h 205120"/>
              <a:gd name="connsiteX9" fmla="*/ 215345 w 326612"/>
              <a:gd name="connsiteY9" fmla="*/ 202520 h 205120"/>
              <a:gd name="connsiteX10" fmla="*/ 116920 w 326612"/>
              <a:gd name="connsiteY10" fmla="*/ 123145 h 205120"/>
              <a:gd name="connsiteX11" fmla="*/ 50245 w 326612"/>
              <a:gd name="connsiteY11" fmla="*/ 40595 h 205120"/>
              <a:gd name="connsiteX12" fmla="*/ 8970 w 326612"/>
              <a:gd name="connsiteY12" fmla="*/ 8845 h 20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6612" h="205120">
                <a:moveTo>
                  <a:pt x="8970" y="8845"/>
                </a:moveTo>
                <a:cubicBezTo>
                  <a:pt x="38074" y="35833"/>
                  <a:pt x="200528" y="184528"/>
                  <a:pt x="224870" y="202520"/>
                </a:cubicBezTo>
                <a:cubicBezTo>
                  <a:pt x="249212" y="220512"/>
                  <a:pt x="173012" y="140078"/>
                  <a:pt x="155020" y="116795"/>
                </a:cubicBezTo>
                <a:cubicBezTo>
                  <a:pt x="137028" y="93512"/>
                  <a:pt x="99987" y="54353"/>
                  <a:pt x="116920" y="62820"/>
                </a:cubicBezTo>
                <a:cubicBezTo>
                  <a:pt x="133853" y="71287"/>
                  <a:pt x="246037" y="163362"/>
                  <a:pt x="256620" y="167595"/>
                </a:cubicBezTo>
                <a:cubicBezTo>
                  <a:pt x="267203" y="171828"/>
                  <a:pt x="168778" y="88749"/>
                  <a:pt x="180420" y="88220"/>
                </a:cubicBezTo>
                <a:cubicBezTo>
                  <a:pt x="192062" y="87691"/>
                  <a:pt x="322237" y="163362"/>
                  <a:pt x="326470" y="164420"/>
                </a:cubicBezTo>
                <a:cubicBezTo>
                  <a:pt x="330703" y="165478"/>
                  <a:pt x="239687" y="113091"/>
                  <a:pt x="205820" y="94570"/>
                </a:cubicBezTo>
                <a:cubicBezTo>
                  <a:pt x="171953" y="76049"/>
                  <a:pt x="121683" y="35303"/>
                  <a:pt x="123270" y="53295"/>
                </a:cubicBezTo>
                <a:cubicBezTo>
                  <a:pt x="124858" y="71287"/>
                  <a:pt x="216403" y="190878"/>
                  <a:pt x="215345" y="202520"/>
                </a:cubicBezTo>
                <a:cubicBezTo>
                  <a:pt x="214287" y="214162"/>
                  <a:pt x="144437" y="150133"/>
                  <a:pt x="116920" y="123145"/>
                </a:cubicBezTo>
                <a:cubicBezTo>
                  <a:pt x="89403" y="96158"/>
                  <a:pt x="71412" y="57528"/>
                  <a:pt x="50245" y="40595"/>
                </a:cubicBezTo>
                <a:cubicBezTo>
                  <a:pt x="29078" y="23662"/>
                  <a:pt x="-20134" y="-18143"/>
                  <a:pt x="8970" y="88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F66AFBBA-4DE4-92A6-5CD3-82BED6718C96}"/>
              </a:ext>
            </a:extLst>
          </p:cNvPr>
          <p:cNvSpPr/>
          <p:nvPr/>
        </p:nvSpPr>
        <p:spPr>
          <a:xfrm>
            <a:off x="2485985" y="2632287"/>
            <a:ext cx="179771" cy="66808"/>
          </a:xfrm>
          <a:custGeom>
            <a:avLst/>
            <a:gdLst>
              <a:gd name="connsiteX0" fmla="*/ 40 w 179771"/>
              <a:gd name="connsiteY0" fmla="*/ 66463 h 66808"/>
              <a:gd name="connsiteX1" fmla="*/ 69890 w 179771"/>
              <a:gd name="connsiteY1" fmla="*/ 28363 h 66808"/>
              <a:gd name="connsiteX2" fmla="*/ 177840 w 179771"/>
              <a:gd name="connsiteY2" fmla="*/ 28363 h 66808"/>
              <a:gd name="connsiteX3" fmla="*/ 133390 w 179771"/>
              <a:gd name="connsiteY3" fmla="*/ 9313 h 66808"/>
              <a:gd name="connsiteX4" fmla="*/ 60365 w 179771"/>
              <a:gd name="connsiteY4" fmla="*/ 2963 h 66808"/>
              <a:gd name="connsiteX5" fmla="*/ 40 w 179771"/>
              <a:gd name="connsiteY5" fmla="*/ 66463 h 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771" h="66808">
                <a:moveTo>
                  <a:pt x="40" y="66463"/>
                </a:moveTo>
                <a:cubicBezTo>
                  <a:pt x="1627" y="70696"/>
                  <a:pt x="40257" y="34713"/>
                  <a:pt x="69890" y="28363"/>
                </a:cubicBezTo>
                <a:cubicBezTo>
                  <a:pt x="99523" y="22013"/>
                  <a:pt x="167257" y="31538"/>
                  <a:pt x="177840" y="28363"/>
                </a:cubicBezTo>
                <a:cubicBezTo>
                  <a:pt x="188423" y="25188"/>
                  <a:pt x="152969" y="13546"/>
                  <a:pt x="133390" y="9313"/>
                </a:cubicBezTo>
                <a:cubicBezTo>
                  <a:pt x="113811" y="5080"/>
                  <a:pt x="77298" y="-4974"/>
                  <a:pt x="60365" y="2963"/>
                </a:cubicBezTo>
                <a:cubicBezTo>
                  <a:pt x="43432" y="10900"/>
                  <a:pt x="-1547" y="62230"/>
                  <a:pt x="40" y="664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E105B281-6599-E62F-98F0-9AF1D377C436}"/>
              </a:ext>
            </a:extLst>
          </p:cNvPr>
          <p:cNvSpPr/>
          <p:nvPr/>
        </p:nvSpPr>
        <p:spPr>
          <a:xfrm>
            <a:off x="3222512" y="2222361"/>
            <a:ext cx="200155" cy="232043"/>
          </a:xfrm>
          <a:custGeom>
            <a:avLst/>
            <a:gdLst>
              <a:gd name="connsiteX0" fmla="*/ 200138 w 200155"/>
              <a:gd name="connsiteY0" fmla="*/ 139 h 232043"/>
              <a:gd name="connsiteX1" fmla="*/ 66788 w 200155"/>
              <a:gd name="connsiteY1" fmla="*/ 63639 h 232043"/>
              <a:gd name="connsiteX2" fmla="*/ 73138 w 200155"/>
              <a:gd name="connsiteY2" fmla="*/ 184289 h 232043"/>
              <a:gd name="connsiteX3" fmla="*/ 54088 w 200155"/>
              <a:gd name="connsiteY3" fmla="*/ 127139 h 232043"/>
              <a:gd name="connsiteX4" fmla="*/ 50913 w 200155"/>
              <a:gd name="connsiteY4" fmla="*/ 231914 h 232043"/>
              <a:gd name="connsiteX5" fmla="*/ 113 w 200155"/>
              <a:gd name="connsiteY5" fmla="*/ 101739 h 232043"/>
              <a:gd name="connsiteX6" fmla="*/ 66788 w 200155"/>
              <a:gd name="connsiteY6" fmla="*/ 196989 h 232043"/>
              <a:gd name="connsiteX7" fmla="*/ 69963 w 200155"/>
              <a:gd name="connsiteY7" fmla="*/ 111264 h 232043"/>
              <a:gd name="connsiteX8" fmla="*/ 76313 w 200155"/>
              <a:gd name="connsiteY8" fmla="*/ 79514 h 232043"/>
              <a:gd name="connsiteX9" fmla="*/ 200138 w 200155"/>
              <a:gd name="connsiteY9" fmla="*/ 139 h 232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0155" h="232043">
                <a:moveTo>
                  <a:pt x="200138" y="139"/>
                </a:moveTo>
                <a:cubicBezTo>
                  <a:pt x="198550" y="-2507"/>
                  <a:pt x="87955" y="32947"/>
                  <a:pt x="66788" y="63639"/>
                </a:cubicBezTo>
                <a:cubicBezTo>
                  <a:pt x="45621" y="94331"/>
                  <a:pt x="75255" y="173706"/>
                  <a:pt x="73138" y="184289"/>
                </a:cubicBezTo>
                <a:cubicBezTo>
                  <a:pt x="71021" y="194872"/>
                  <a:pt x="57792" y="119202"/>
                  <a:pt x="54088" y="127139"/>
                </a:cubicBezTo>
                <a:cubicBezTo>
                  <a:pt x="50384" y="135076"/>
                  <a:pt x="59909" y="236147"/>
                  <a:pt x="50913" y="231914"/>
                </a:cubicBezTo>
                <a:cubicBezTo>
                  <a:pt x="41917" y="227681"/>
                  <a:pt x="-2533" y="107560"/>
                  <a:pt x="113" y="101739"/>
                </a:cubicBezTo>
                <a:cubicBezTo>
                  <a:pt x="2759" y="95918"/>
                  <a:pt x="55146" y="195402"/>
                  <a:pt x="66788" y="196989"/>
                </a:cubicBezTo>
                <a:cubicBezTo>
                  <a:pt x="78430" y="198576"/>
                  <a:pt x="68376" y="130843"/>
                  <a:pt x="69963" y="111264"/>
                </a:cubicBezTo>
                <a:cubicBezTo>
                  <a:pt x="71550" y="91685"/>
                  <a:pt x="60967" y="93802"/>
                  <a:pt x="76313" y="79514"/>
                </a:cubicBezTo>
                <a:cubicBezTo>
                  <a:pt x="91659" y="65227"/>
                  <a:pt x="201726" y="2785"/>
                  <a:pt x="200138" y="1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9D98ECE0-471C-9EA4-1E9F-94A1AA12CBF4}"/>
              </a:ext>
            </a:extLst>
          </p:cNvPr>
          <p:cNvSpPr/>
          <p:nvPr/>
        </p:nvSpPr>
        <p:spPr>
          <a:xfrm>
            <a:off x="3606499" y="2856777"/>
            <a:ext cx="346519" cy="407644"/>
          </a:xfrm>
          <a:custGeom>
            <a:avLst/>
            <a:gdLst>
              <a:gd name="connsiteX0" fmla="*/ 301 w 346519"/>
              <a:gd name="connsiteY0" fmla="*/ 723 h 407644"/>
              <a:gd name="connsiteX1" fmla="*/ 117776 w 346519"/>
              <a:gd name="connsiteY1" fmla="*/ 105498 h 407644"/>
              <a:gd name="connsiteX2" fmla="*/ 168576 w 346519"/>
              <a:gd name="connsiteY2" fmla="*/ 273773 h 407644"/>
              <a:gd name="connsiteX3" fmla="*/ 171751 w 346519"/>
              <a:gd name="connsiteY3" fmla="*/ 191223 h 407644"/>
              <a:gd name="connsiteX4" fmla="*/ 305101 w 346519"/>
              <a:gd name="connsiteY4" fmla="*/ 375373 h 407644"/>
              <a:gd name="connsiteX5" fmla="*/ 273351 w 346519"/>
              <a:gd name="connsiteY5" fmla="*/ 283298 h 407644"/>
              <a:gd name="connsiteX6" fmla="*/ 346376 w 346519"/>
              <a:gd name="connsiteY6" fmla="*/ 407123 h 407644"/>
              <a:gd name="connsiteX7" fmla="*/ 289226 w 346519"/>
              <a:gd name="connsiteY7" fmla="*/ 324573 h 407644"/>
              <a:gd name="connsiteX8" fmla="*/ 193976 w 346519"/>
              <a:gd name="connsiteY8" fmla="*/ 248373 h 407644"/>
              <a:gd name="connsiteX9" fmla="*/ 155876 w 346519"/>
              <a:gd name="connsiteY9" fmla="*/ 156298 h 407644"/>
              <a:gd name="connsiteX10" fmla="*/ 301 w 346519"/>
              <a:gd name="connsiteY10" fmla="*/ 723 h 407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6519" h="407644">
                <a:moveTo>
                  <a:pt x="301" y="723"/>
                </a:moveTo>
                <a:cubicBezTo>
                  <a:pt x="-6049" y="-7744"/>
                  <a:pt x="89730" y="59990"/>
                  <a:pt x="117776" y="105498"/>
                </a:cubicBezTo>
                <a:cubicBezTo>
                  <a:pt x="145822" y="151006"/>
                  <a:pt x="159580" y="259486"/>
                  <a:pt x="168576" y="273773"/>
                </a:cubicBezTo>
                <a:cubicBezTo>
                  <a:pt x="177572" y="288060"/>
                  <a:pt x="148997" y="174290"/>
                  <a:pt x="171751" y="191223"/>
                </a:cubicBezTo>
                <a:cubicBezTo>
                  <a:pt x="194505" y="208156"/>
                  <a:pt x="288168" y="360027"/>
                  <a:pt x="305101" y="375373"/>
                </a:cubicBezTo>
                <a:cubicBezTo>
                  <a:pt x="322034" y="390719"/>
                  <a:pt x="266472" y="278006"/>
                  <a:pt x="273351" y="283298"/>
                </a:cubicBezTo>
                <a:cubicBezTo>
                  <a:pt x="280230" y="288590"/>
                  <a:pt x="343730" y="400244"/>
                  <a:pt x="346376" y="407123"/>
                </a:cubicBezTo>
                <a:cubicBezTo>
                  <a:pt x="349022" y="414002"/>
                  <a:pt x="314626" y="351031"/>
                  <a:pt x="289226" y="324573"/>
                </a:cubicBezTo>
                <a:cubicBezTo>
                  <a:pt x="263826" y="298115"/>
                  <a:pt x="216201" y="276419"/>
                  <a:pt x="193976" y="248373"/>
                </a:cubicBezTo>
                <a:cubicBezTo>
                  <a:pt x="171751" y="220327"/>
                  <a:pt x="186568" y="193340"/>
                  <a:pt x="155876" y="156298"/>
                </a:cubicBezTo>
                <a:cubicBezTo>
                  <a:pt x="125184" y="119256"/>
                  <a:pt x="6651" y="9190"/>
                  <a:pt x="301" y="7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44B0ACED-4C34-F73D-8092-34A02B06E8EC}"/>
              </a:ext>
            </a:extLst>
          </p:cNvPr>
          <p:cNvSpPr/>
          <p:nvPr/>
        </p:nvSpPr>
        <p:spPr>
          <a:xfrm>
            <a:off x="2486025" y="2626808"/>
            <a:ext cx="350608" cy="87817"/>
          </a:xfrm>
          <a:custGeom>
            <a:avLst/>
            <a:gdLst>
              <a:gd name="connsiteX0" fmla="*/ 0 w 350608"/>
              <a:gd name="connsiteY0" fmla="*/ 87817 h 87817"/>
              <a:gd name="connsiteX1" fmla="*/ 342900 w 350608"/>
              <a:gd name="connsiteY1" fmla="*/ 2092 h 87817"/>
              <a:gd name="connsiteX2" fmla="*/ 231775 w 350608"/>
              <a:gd name="connsiteY2" fmla="*/ 27492 h 87817"/>
              <a:gd name="connsiteX3" fmla="*/ 149225 w 350608"/>
              <a:gd name="connsiteY3" fmla="*/ 40192 h 87817"/>
              <a:gd name="connsiteX4" fmla="*/ 149225 w 350608"/>
              <a:gd name="connsiteY4" fmla="*/ 40192 h 87817"/>
              <a:gd name="connsiteX5" fmla="*/ 0 w 350608"/>
              <a:gd name="connsiteY5" fmla="*/ 87817 h 87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608" h="87817">
                <a:moveTo>
                  <a:pt x="0" y="87817"/>
                </a:moveTo>
                <a:lnTo>
                  <a:pt x="342900" y="2092"/>
                </a:lnTo>
                <a:cubicBezTo>
                  <a:pt x="381529" y="-7962"/>
                  <a:pt x="264054" y="21142"/>
                  <a:pt x="231775" y="27492"/>
                </a:cubicBezTo>
                <a:cubicBezTo>
                  <a:pt x="199496" y="33842"/>
                  <a:pt x="149225" y="40192"/>
                  <a:pt x="149225" y="40192"/>
                </a:cubicBezTo>
                <a:lnTo>
                  <a:pt x="149225" y="40192"/>
                </a:lnTo>
                <a:lnTo>
                  <a:pt x="0" y="8781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59348E13-5FF1-5A37-956B-F3FA407A1EDC}"/>
              </a:ext>
            </a:extLst>
          </p:cNvPr>
          <p:cNvSpPr/>
          <p:nvPr/>
        </p:nvSpPr>
        <p:spPr>
          <a:xfrm>
            <a:off x="3586022" y="2586389"/>
            <a:ext cx="182703" cy="130715"/>
          </a:xfrm>
          <a:custGeom>
            <a:avLst/>
            <a:gdLst>
              <a:gd name="connsiteX0" fmla="*/ 1728 w 182703"/>
              <a:gd name="connsiteY0" fmla="*/ 1236 h 130715"/>
              <a:gd name="connsiteX1" fmla="*/ 74753 w 182703"/>
              <a:gd name="connsiteY1" fmla="*/ 64736 h 130715"/>
              <a:gd name="connsiteX2" fmla="*/ 182703 w 182703"/>
              <a:gd name="connsiteY2" fmla="*/ 118711 h 130715"/>
              <a:gd name="connsiteX3" fmla="*/ 182703 w 182703"/>
              <a:gd name="connsiteY3" fmla="*/ 118711 h 130715"/>
              <a:gd name="connsiteX4" fmla="*/ 147778 w 182703"/>
              <a:gd name="connsiteY4" fmla="*/ 125061 h 130715"/>
              <a:gd name="connsiteX5" fmla="*/ 1728 w 182703"/>
              <a:gd name="connsiteY5" fmla="*/ 1236 h 13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703" h="130715">
                <a:moveTo>
                  <a:pt x="1728" y="1236"/>
                </a:moveTo>
                <a:cubicBezTo>
                  <a:pt x="-10443" y="-8818"/>
                  <a:pt x="44591" y="45157"/>
                  <a:pt x="74753" y="64736"/>
                </a:cubicBezTo>
                <a:cubicBezTo>
                  <a:pt x="104916" y="84315"/>
                  <a:pt x="182703" y="118711"/>
                  <a:pt x="182703" y="118711"/>
                </a:cubicBezTo>
                <a:lnTo>
                  <a:pt x="182703" y="118711"/>
                </a:lnTo>
                <a:cubicBezTo>
                  <a:pt x="176882" y="119769"/>
                  <a:pt x="175295" y="140407"/>
                  <a:pt x="147778" y="125061"/>
                </a:cubicBezTo>
                <a:cubicBezTo>
                  <a:pt x="120261" y="109715"/>
                  <a:pt x="13899" y="11290"/>
                  <a:pt x="1728" y="12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3CC751B1-AFFE-447F-47AC-0A24A4674234}"/>
              </a:ext>
            </a:extLst>
          </p:cNvPr>
          <p:cNvSpPr/>
          <p:nvPr/>
        </p:nvSpPr>
        <p:spPr>
          <a:xfrm>
            <a:off x="3551451" y="2622546"/>
            <a:ext cx="149174" cy="89509"/>
          </a:xfrm>
          <a:custGeom>
            <a:avLst/>
            <a:gdLst>
              <a:gd name="connsiteX0" fmla="*/ 39474 w 149174"/>
              <a:gd name="connsiteY0" fmla="*/ 4 h 89509"/>
              <a:gd name="connsiteX1" fmla="*/ 68049 w 149174"/>
              <a:gd name="connsiteY1" fmla="*/ 57154 h 89509"/>
              <a:gd name="connsiteX2" fmla="*/ 1374 w 149174"/>
              <a:gd name="connsiteY2" fmla="*/ 88904 h 89509"/>
              <a:gd name="connsiteX3" fmla="*/ 141074 w 149174"/>
              <a:gd name="connsiteY3" fmla="*/ 76204 h 89509"/>
              <a:gd name="connsiteX4" fmla="*/ 125199 w 149174"/>
              <a:gd name="connsiteY4" fmla="*/ 53979 h 89509"/>
              <a:gd name="connsiteX5" fmla="*/ 39474 w 149174"/>
              <a:gd name="connsiteY5" fmla="*/ 4 h 89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174" h="89509">
                <a:moveTo>
                  <a:pt x="39474" y="4"/>
                </a:moveTo>
                <a:cubicBezTo>
                  <a:pt x="29949" y="533"/>
                  <a:pt x="74399" y="42337"/>
                  <a:pt x="68049" y="57154"/>
                </a:cubicBezTo>
                <a:cubicBezTo>
                  <a:pt x="61699" y="71971"/>
                  <a:pt x="-10797" y="85729"/>
                  <a:pt x="1374" y="88904"/>
                </a:cubicBezTo>
                <a:cubicBezTo>
                  <a:pt x="13545" y="92079"/>
                  <a:pt x="120437" y="82025"/>
                  <a:pt x="141074" y="76204"/>
                </a:cubicBezTo>
                <a:cubicBezTo>
                  <a:pt x="161711" y="70383"/>
                  <a:pt x="137899" y="61916"/>
                  <a:pt x="125199" y="53979"/>
                </a:cubicBezTo>
                <a:cubicBezTo>
                  <a:pt x="112499" y="46042"/>
                  <a:pt x="48999" y="-525"/>
                  <a:pt x="39474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FABAFF12-6EF6-2BE5-BA5D-4788CD0C2684}"/>
              </a:ext>
            </a:extLst>
          </p:cNvPr>
          <p:cNvSpPr/>
          <p:nvPr/>
        </p:nvSpPr>
        <p:spPr>
          <a:xfrm>
            <a:off x="2367174" y="1658331"/>
            <a:ext cx="1167463" cy="717046"/>
          </a:xfrm>
          <a:custGeom>
            <a:avLst/>
            <a:gdLst>
              <a:gd name="connsiteX0" fmla="*/ 1166601 w 1167463"/>
              <a:gd name="connsiteY0" fmla="*/ 72044 h 717046"/>
              <a:gd name="connsiteX1" fmla="*/ 280776 w 1167463"/>
              <a:gd name="connsiteY1" fmla="*/ 484794 h 717046"/>
              <a:gd name="connsiteX2" fmla="*/ 591926 w 1167463"/>
              <a:gd name="connsiteY2" fmla="*/ 367319 h 717046"/>
              <a:gd name="connsiteX3" fmla="*/ 1376 w 1167463"/>
              <a:gd name="connsiteY3" fmla="*/ 716569 h 717046"/>
              <a:gd name="connsiteX4" fmla="*/ 439526 w 1167463"/>
              <a:gd name="connsiteY4" fmla="*/ 437169 h 717046"/>
              <a:gd name="connsiteX5" fmla="*/ 785601 w 1167463"/>
              <a:gd name="connsiteY5" fmla="*/ 195869 h 717046"/>
              <a:gd name="connsiteX6" fmla="*/ 791951 w 1167463"/>
              <a:gd name="connsiteY6" fmla="*/ 246669 h 717046"/>
              <a:gd name="connsiteX7" fmla="*/ 1026901 w 1167463"/>
              <a:gd name="connsiteY7" fmla="*/ 2194 h 717046"/>
              <a:gd name="connsiteX8" fmla="*/ 455401 w 1167463"/>
              <a:gd name="connsiteY8" fmla="*/ 411769 h 717046"/>
              <a:gd name="connsiteX9" fmla="*/ 1166601 w 1167463"/>
              <a:gd name="connsiteY9" fmla="*/ 72044 h 717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7463" h="717046">
                <a:moveTo>
                  <a:pt x="1166601" y="72044"/>
                </a:moveTo>
                <a:cubicBezTo>
                  <a:pt x="1137497" y="84215"/>
                  <a:pt x="376555" y="435581"/>
                  <a:pt x="280776" y="484794"/>
                </a:cubicBezTo>
                <a:cubicBezTo>
                  <a:pt x="184997" y="534007"/>
                  <a:pt x="638493" y="328690"/>
                  <a:pt x="591926" y="367319"/>
                </a:cubicBezTo>
                <a:cubicBezTo>
                  <a:pt x="545359" y="405948"/>
                  <a:pt x="26776" y="704927"/>
                  <a:pt x="1376" y="716569"/>
                </a:cubicBezTo>
                <a:cubicBezTo>
                  <a:pt x="-24024" y="728211"/>
                  <a:pt x="308822" y="523952"/>
                  <a:pt x="439526" y="437169"/>
                </a:cubicBezTo>
                <a:cubicBezTo>
                  <a:pt x="570230" y="350386"/>
                  <a:pt x="726864" y="227619"/>
                  <a:pt x="785601" y="195869"/>
                </a:cubicBezTo>
                <a:cubicBezTo>
                  <a:pt x="844338" y="164119"/>
                  <a:pt x="751734" y="278948"/>
                  <a:pt x="791951" y="246669"/>
                </a:cubicBezTo>
                <a:cubicBezTo>
                  <a:pt x="832168" y="214390"/>
                  <a:pt x="1082993" y="-25323"/>
                  <a:pt x="1026901" y="2194"/>
                </a:cubicBezTo>
                <a:cubicBezTo>
                  <a:pt x="970809" y="29711"/>
                  <a:pt x="432118" y="398011"/>
                  <a:pt x="455401" y="411769"/>
                </a:cubicBezTo>
                <a:cubicBezTo>
                  <a:pt x="478684" y="425527"/>
                  <a:pt x="1195705" y="59873"/>
                  <a:pt x="1166601" y="7204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A0ADE722-8971-9CA6-D058-2E6F6C0F05B3}"/>
              </a:ext>
            </a:extLst>
          </p:cNvPr>
          <p:cNvSpPr/>
          <p:nvPr/>
        </p:nvSpPr>
        <p:spPr>
          <a:xfrm>
            <a:off x="2758451" y="1681780"/>
            <a:ext cx="864665" cy="474518"/>
          </a:xfrm>
          <a:custGeom>
            <a:avLst/>
            <a:gdLst>
              <a:gd name="connsiteX0" fmla="*/ 13324 w 864665"/>
              <a:gd name="connsiteY0" fmla="*/ 464520 h 474518"/>
              <a:gd name="connsiteX1" fmla="*/ 835649 w 864665"/>
              <a:gd name="connsiteY1" fmla="*/ 16845 h 474518"/>
              <a:gd name="connsiteX2" fmla="*/ 648324 w 864665"/>
              <a:gd name="connsiteY2" fmla="*/ 115270 h 474518"/>
              <a:gd name="connsiteX3" fmla="*/ 346699 w 864665"/>
              <a:gd name="connsiteY3" fmla="*/ 312120 h 474518"/>
              <a:gd name="connsiteX4" fmla="*/ 13324 w 864665"/>
              <a:gd name="connsiteY4" fmla="*/ 464520 h 47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665" h="474518">
                <a:moveTo>
                  <a:pt x="13324" y="464520"/>
                </a:moveTo>
                <a:cubicBezTo>
                  <a:pt x="94816" y="415308"/>
                  <a:pt x="729816" y="75053"/>
                  <a:pt x="835649" y="16845"/>
                </a:cubicBezTo>
                <a:cubicBezTo>
                  <a:pt x="941482" y="-41363"/>
                  <a:pt x="729816" y="66058"/>
                  <a:pt x="648324" y="115270"/>
                </a:cubicBezTo>
                <a:cubicBezTo>
                  <a:pt x="566832" y="164482"/>
                  <a:pt x="446712" y="256028"/>
                  <a:pt x="346699" y="312120"/>
                </a:cubicBezTo>
                <a:cubicBezTo>
                  <a:pt x="246687" y="368212"/>
                  <a:pt x="-68168" y="513732"/>
                  <a:pt x="13324" y="46452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EB5C9074-4B90-D24F-7BD7-0BE580D45D99}"/>
              </a:ext>
            </a:extLst>
          </p:cNvPr>
          <p:cNvSpPr/>
          <p:nvPr/>
        </p:nvSpPr>
        <p:spPr>
          <a:xfrm>
            <a:off x="3351774" y="1632244"/>
            <a:ext cx="556163" cy="915488"/>
          </a:xfrm>
          <a:custGeom>
            <a:avLst/>
            <a:gdLst>
              <a:gd name="connsiteX0" fmla="*/ 23251 w 556163"/>
              <a:gd name="connsiteY0" fmla="*/ 18756 h 915488"/>
              <a:gd name="connsiteX1" fmla="*/ 23251 w 556163"/>
              <a:gd name="connsiteY1" fmla="*/ 164806 h 915488"/>
              <a:gd name="connsiteX2" fmla="*/ 194701 w 556163"/>
              <a:gd name="connsiteY2" fmla="*/ 526756 h 915488"/>
              <a:gd name="connsiteX3" fmla="*/ 137551 w 556163"/>
              <a:gd name="connsiteY3" fmla="*/ 520406 h 915488"/>
              <a:gd name="connsiteX4" fmla="*/ 274076 w 556163"/>
              <a:gd name="connsiteY4" fmla="*/ 656931 h 915488"/>
              <a:gd name="connsiteX5" fmla="*/ 169301 w 556163"/>
              <a:gd name="connsiteY5" fmla="*/ 612481 h 915488"/>
              <a:gd name="connsiteX6" fmla="*/ 553476 w 556163"/>
              <a:gd name="connsiteY6" fmla="*/ 910931 h 915488"/>
              <a:gd name="connsiteX7" fmla="*/ 334401 w 556163"/>
              <a:gd name="connsiteY7" fmla="*/ 777581 h 915488"/>
              <a:gd name="connsiteX8" fmla="*/ 223276 w 556163"/>
              <a:gd name="connsiteY8" fmla="*/ 568031 h 915488"/>
              <a:gd name="connsiteX9" fmla="*/ 23251 w 556163"/>
              <a:gd name="connsiteY9" fmla="*/ 18756 h 91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6163" h="915488">
                <a:moveTo>
                  <a:pt x="23251" y="18756"/>
                </a:moveTo>
                <a:cubicBezTo>
                  <a:pt x="-10086" y="-48448"/>
                  <a:pt x="-5324" y="80139"/>
                  <a:pt x="23251" y="164806"/>
                </a:cubicBezTo>
                <a:cubicBezTo>
                  <a:pt x="51826" y="249473"/>
                  <a:pt x="175651" y="467489"/>
                  <a:pt x="194701" y="526756"/>
                </a:cubicBezTo>
                <a:cubicBezTo>
                  <a:pt x="213751" y="586023"/>
                  <a:pt x="124322" y="498710"/>
                  <a:pt x="137551" y="520406"/>
                </a:cubicBezTo>
                <a:cubicBezTo>
                  <a:pt x="150780" y="542102"/>
                  <a:pt x="268784" y="641585"/>
                  <a:pt x="274076" y="656931"/>
                </a:cubicBezTo>
                <a:cubicBezTo>
                  <a:pt x="279368" y="672277"/>
                  <a:pt x="122734" y="570148"/>
                  <a:pt x="169301" y="612481"/>
                </a:cubicBezTo>
                <a:cubicBezTo>
                  <a:pt x="215868" y="654814"/>
                  <a:pt x="525959" y="883414"/>
                  <a:pt x="553476" y="910931"/>
                </a:cubicBezTo>
                <a:cubicBezTo>
                  <a:pt x="580993" y="938448"/>
                  <a:pt x="389434" y="834731"/>
                  <a:pt x="334401" y="777581"/>
                </a:cubicBezTo>
                <a:cubicBezTo>
                  <a:pt x="279368" y="720431"/>
                  <a:pt x="277780" y="689210"/>
                  <a:pt x="223276" y="568031"/>
                </a:cubicBezTo>
                <a:cubicBezTo>
                  <a:pt x="168772" y="446852"/>
                  <a:pt x="56588" y="85960"/>
                  <a:pt x="23251" y="1875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07959F1A-00C3-8E17-9124-AA03708AB7F3}"/>
              </a:ext>
            </a:extLst>
          </p:cNvPr>
          <p:cNvSpPr/>
          <p:nvPr/>
        </p:nvSpPr>
        <p:spPr>
          <a:xfrm>
            <a:off x="3352775" y="2078827"/>
            <a:ext cx="149312" cy="256048"/>
          </a:xfrm>
          <a:custGeom>
            <a:avLst/>
            <a:gdLst>
              <a:gd name="connsiteX0" fmla="*/ 25 w 149312"/>
              <a:gd name="connsiteY0" fmla="*/ 798 h 256048"/>
              <a:gd name="connsiteX1" fmla="*/ 95275 w 149312"/>
              <a:gd name="connsiteY1" fmla="*/ 146848 h 256048"/>
              <a:gd name="connsiteX2" fmla="*/ 66700 w 149312"/>
              <a:gd name="connsiteY2" fmla="*/ 254798 h 256048"/>
              <a:gd name="connsiteX3" fmla="*/ 127025 w 149312"/>
              <a:gd name="connsiteY3" fmla="*/ 203998 h 256048"/>
              <a:gd name="connsiteX4" fmla="*/ 149250 w 149312"/>
              <a:gd name="connsiteY4" fmla="*/ 178598 h 256048"/>
              <a:gd name="connsiteX5" fmla="*/ 133375 w 149312"/>
              <a:gd name="connsiteY5" fmla="*/ 13498 h 256048"/>
              <a:gd name="connsiteX6" fmla="*/ 123850 w 149312"/>
              <a:gd name="connsiteY6" fmla="*/ 200823 h 256048"/>
              <a:gd name="connsiteX7" fmla="*/ 88925 w 149312"/>
              <a:gd name="connsiteY7" fmla="*/ 191298 h 256048"/>
              <a:gd name="connsiteX8" fmla="*/ 85750 w 149312"/>
              <a:gd name="connsiteY8" fmla="*/ 92873 h 256048"/>
              <a:gd name="connsiteX9" fmla="*/ 25 w 149312"/>
              <a:gd name="connsiteY9" fmla="*/ 798 h 25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9312" h="256048">
                <a:moveTo>
                  <a:pt x="25" y="798"/>
                </a:moveTo>
                <a:cubicBezTo>
                  <a:pt x="1612" y="9794"/>
                  <a:pt x="84163" y="104515"/>
                  <a:pt x="95275" y="146848"/>
                </a:cubicBezTo>
                <a:cubicBezTo>
                  <a:pt x="106387" y="189181"/>
                  <a:pt x="61408" y="245273"/>
                  <a:pt x="66700" y="254798"/>
                </a:cubicBezTo>
                <a:cubicBezTo>
                  <a:pt x="71992" y="264323"/>
                  <a:pt x="113267" y="216698"/>
                  <a:pt x="127025" y="203998"/>
                </a:cubicBezTo>
                <a:cubicBezTo>
                  <a:pt x="140783" y="191298"/>
                  <a:pt x="148192" y="210348"/>
                  <a:pt x="149250" y="178598"/>
                </a:cubicBezTo>
                <a:cubicBezTo>
                  <a:pt x="150308" y="146848"/>
                  <a:pt x="137608" y="9794"/>
                  <a:pt x="133375" y="13498"/>
                </a:cubicBezTo>
                <a:cubicBezTo>
                  <a:pt x="129142" y="17202"/>
                  <a:pt x="131258" y="171190"/>
                  <a:pt x="123850" y="200823"/>
                </a:cubicBezTo>
                <a:cubicBezTo>
                  <a:pt x="116442" y="230456"/>
                  <a:pt x="95275" y="209290"/>
                  <a:pt x="88925" y="191298"/>
                </a:cubicBezTo>
                <a:cubicBezTo>
                  <a:pt x="82575" y="173306"/>
                  <a:pt x="101096" y="124623"/>
                  <a:pt x="85750" y="92873"/>
                </a:cubicBezTo>
                <a:cubicBezTo>
                  <a:pt x="70404" y="61123"/>
                  <a:pt x="-1562" y="-8198"/>
                  <a:pt x="25" y="7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C1789B25-C9B9-D183-9D40-6089BE787ECD}"/>
              </a:ext>
            </a:extLst>
          </p:cNvPr>
          <p:cNvSpPr/>
          <p:nvPr/>
        </p:nvSpPr>
        <p:spPr>
          <a:xfrm>
            <a:off x="2707027" y="2828916"/>
            <a:ext cx="163392" cy="219284"/>
          </a:xfrm>
          <a:custGeom>
            <a:avLst/>
            <a:gdLst>
              <a:gd name="connsiteX0" fmla="*/ 23473 w 163392"/>
              <a:gd name="connsiteY0" fmla="*/ 9 h 219284"/>
              <a:gd name="connsiteX1" fmla="*/ 10773 w 163392"/>
              <a:gd name="connsiteY1" fmla="*/ 111134 h 219284"/>
              <a:gd name="connsiteX2" fmla="*/ 58398 w 163392"/>
              <a:gd name="connsiteY2" fmla="*/ 177809 h 219284"/>
              <a:gd name="connsiteX3" fmla="*/ 1248 w 163392"/>
              <a:gd name="connsiteY3" fmla="*/ 219084 h 219284"/>
              <a:gd name="connsiteX4" fmla="*/ 125073 w 163392"/>
              <a:gd name="connsiteY4" fmla="*/ 193684 h 219284"/>
              <a:gd name="connsiteX5" fmla="*/ 163173 w 163392"/>
              <a:gd name="connsiteY5" fmla="*/ 196859 h 219284"/>
              <a:gd name="connsiteX6" fmla="*/ 112373 w 163392"/>
              <a:gd name="connsiteY6" fmla="*/ 193684 h 219284"/>
              <a:gd name="connsiteX7" fmla="*/ 64748 w 163392"/>
              <a:gd name="connsiteY7" fmla="*/ 193684 h 219284"/>
              <a:gd name="connsiteX8" fmla="*/ 32998 w 163392"/>
              <a:gd name="connsiteY8" fmla="*/ 161934 h 219284"/>
              <a:gd name="connsiteX9" fmla="*/ 17123 w 163392"/>
              <a:gd name="connsiteY9" fmla="*/ 133359 h 219284"/>
              <a:gd name="connsiteX10" fmla="*/ 1248 w 163392"/>
              <a:gd name="connsiteY10" fmla="*/ 104784 h 219284"/>
              <a:gd name="connsiteX11" fmla="*/ 23473 w 163392"/>
              <a:gd name="connsiteY11" fmla="*/ 9 h 219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3392" h="219284">
                <a:moveTo>
                  <a:pt x="23473" y="9"/>
                </a:moveTo>
                <a:cubicBezTo>
                  <a:pt x="25061" y="1067"/>
                  <a:pt x="4952" y="81501"/>
                  <a:pt x="10773" y="111134"/>
                </a:cubicBezTo>
                <a:cubicBezTo>
                  <a:pt x="16594" y="140767"/>
                  <a:pt x="59986" y="159817"/>
                  <a:pt x="58398" y="177809"/>
                </a:cubicBezTo>
                <a:cubicBezTo>
                  <a:pt x="56811" y="195801"/>
                  <a:pt x="-9865" y="216438"/>
                  <a:pt x="1248" y="219084"/>
                </a:cubicBezTo>
                <a:cubicBezTo>
                  <a:pt x="12361" y="221730"/>
                  <a:pt x="98086" y="197388"/>
                  <a:pt x="125073" y="193684"/>
                </a:cubicBezTo>
                <a:cubicBezTo>
                  <a:pt x="152060" y="189980"/>
                  <a:pt x="165290" y="196859"/>
                  <a:pt x="163173" y="196859"/>
                </a:cubicBezTo>
                <a:cubicBezTo>
                  <a:pt x="161056" y="196859"/>
                  <a:pt x="128777" y="194213"/>
                  <a:pt x="112373" y="193684"/>
                </a:cubicBezTo>
                <a:cubicBezTo>
                  <a:pt x="95969" y="193155"/>
                  <a:pt x="77977" y="198976"/>
                  <a:pt x="64748" y="193684"/>
                </a:cubicBezTo>
                <a:cubicBezTo>
                  <a:pt x="51519" y="188392"/>
                  <a:pt x="40935" y="171988"/>
                  <a:pt x="32998" y="161934"/>
                </a:cubicBezTo>
                <a:cubicBezTo>
                  <a:pt x="25061" y="151880"/>
                  <a:pt x="17123" y="133359"/>
                  <a:pt x="17123" y="133359"/>
                </a:cubicBezTo>
                <a:cubicBezTo>
                  <a:pt x="11831" y="123834"/>
                  <a:pt x="-869" y="122246"/>
                  <a:pt x="1248" y="104784"/>
                </a:cubicBezTo>
                <a:cubicBezTo>
                  <a:pt x="3365" y="87322"/>
                  <a:pt x="21885" y="-1049"/>
                  <a:pt x="23473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3DE53261-ADE3-03AD-EA33-114D0F368412}"/>
              </a:ext>
            </a:extLst>
          </p:cNvPr>
          <p:cNvSpPr/>
          <p:nvPr/>
        </p:nvSpPr>
        <p:spPr>
          <a:xfrm>
            <a:off x="2713663" y="3032094"/>
            <a:ext cx="42437" cy="171601"/>
          </a:xfrm>
          <a:custGeom>
            <a:avLst/>
            <a:gdLst>
              <a:gd name="connsiteX0" fmla="*/ 20012 w 42437"/>
              <a:gd name="connsiteY0" fmla="*/ 31 h 171601"/>
              <a:gd name="connsiteX1" fmla="*/ 16837 w 42437"/>
              <a:gd name="connsiteY1" fmla="*/ 85756 h 171601"/>
              <a:gd name="connsiteX2" fmla="*/ 42237 w 42437"/>
              <a:gd name="connsiteY2" fmla="*/ 133381 h 171601"/>
              <a:gd name="connsiteX3" fmla="*/ 962 w 42437"/>
              <a:gd name="connsiteY3" fmla="*/ 171481 h 171601"/>
              <a:gd name="connsiteX4" fmla="*/ 13662 w 42437"/>
              <a:gd name="connsiteY4" fmla="*/ 142906 h 171601"/>
              <a:gd name="connsiteX5" fmla="*/ 20012 w 42437"/>
              <a:gd name="connsiteY5" fmla="*/ 76231 h 171601"/>
              <a:gd name="connsiteX6" fmla="*/ 20012 w 42437"/>
              <a:gd name="connsiteY6" fmla="*/ 31 h 17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37" h="171601">
                <a:moveTo>
                  <a:pt x="20012" y="31"/>
                </a:moveTo>
                <a:cubicBezTo>
                  <a:pt x="19483" y="1618"/>
                  <a:pt x="13133" y="63531"/>
                  <a:pt x="16837" y="85756"/>
                </a:cubicBezTo>
                <a:cubicBezTo>
                  <a:pt x="20541" y="107981"/>
                  <a:pt x="44883" y="119094"/>
                  <a:pt x="42237" y="133381"/>
                </a:cubicBezTo>
                <a:cubicBezTo>
                  <a:pt x="39591" y="147668"/>
                  <a:pt x="5724" y="169894"/>
                  <a:pt x="962" y="171481"/>
                </a:cubicBezTo>
                <a:cubicBezTo>
                  <a:pt x="-3800" y="173068"/>
                  <a:pt x="10487" y="158781"/>
                  <a:pt x="13662" y="142906"/>
                </a:cubicBezTo>
                <a:cubicBezTo>
                  <a:pt x="16837" y="127031"/>
                  <a:pt x="18954" y="95281"/>
                  <a:pt x="20012" y="76231"/>
                </a:cubicBezTo>
                <a:cubicBezTo>
                  <a:pt x="21070" y="57181"/>
                  <a:pt x="20541" y="-1556"/>
                  <a:pt x="20012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CA9B19D1-EC62-2D01-25FE-BCE8AB897EA3}"/>
              </a:ext>
            </a:extLst>
          </p:cNvPr>
          <p:cNvSpPr/>
          <p:nvPr/>
        </p:nvSpPr>
        <p:spPr>
          <a:xfrm>
            <a:off x="2695377" y="3130530"/>
            <a:ext cx="343306" cy="88920"/>
          </a:xfrm>
          <a:custGeom>
            <a:avLst/>
            <a:gdLst>
              <a:gd name="connsiteX0" fmla="*/ 198 w 343306"/>
              <a:gd name="connsiteY0" fmla="*/ 88920 h 88920"/>
              <a:gd name="connsiteX1" fmla="*/ 117673 w 343306"/>
              <a:gd name="connsiteY1" fmla="*/ 57170 h 88920"/>
              <a:gd name="connsiteX2" fmla="*/ 124023 w 343306"/>
              <a:gd name="connsiteY2" fmla="*/ 20 h 88920"/>
              <a:gd name="connsiteX3" fmla="*/ 155773 w 343306"/>
              <a:gd name="connsiteY3" fmla="*/ 50820 h 88920"/>
              <a:gd name="connsiteX4" fmla="*/ 212923 w 343306"/>
              <a:gd name="connsiteY4" fmla="*/ 66695 h 88920"/>
              <a:gd name="connsiteX5" fmla="*/ 203398 w 343306"/>
              <a:gd name="connsiteY5" fmla="*/ 63520 h 88920"/>
              <a:gd name="connsiteX6" fmla="*/ 289123 w 343306"/>
              <a:gd name="connsiteY6" fmla="*/ 69870 h 88920"/>
              <a:gd name="connsiteX7" fmla="*/ 343098 w 343306"/>
              <a:gd name="connsiteY7" fmla="*/ 79395 h 88920"/>
              <a:gd name="connsiteX8" fmla="*/ 270073 w 343306"/>
              <a:gd name="connsiteY8" fmla="*/ 73045 h 88920"/>
              <a:gd name="connsiteX9" fmla="*/ 149423 w 343306"/>
              <a:gd name="connsiteY9" fmla="*/ 57170 h 88920"/>
              <a:gd name="connsiteX10" fmla="*/ 198 w 343306"/>
              <a:gd name="connsiteY10" fmla="*/ 88920 h 88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3306" h="88920">
                <a:moveTo>
                  <a:pt x="198" y="88920"/>
                </a:moveTo>
                <a:cubicBezTo>
                  <a:pt x="-5094" y="88920"/>
                  <a:pt x="97036" y="71987"/>
                  <a:pt x="117673" y="57170"/>
                </a:cubicBezTo>
                <a:cubicBezTo>
                  <a:pt x="138310" y="42353"/>
                  <a:pt x="117673" y="1078"/>
                  <a:pt x="124023" y="20"/>
                </a:cubicBezTo>
                <a:cubicBezTo>
                  <a:pt x="130373" y="-1038"/>
                  <a:pt x="140957" y="39708"/>
                  <a:pt x="155773" y="50820"/>
                </a:cubicBezTo>
                <a:cubicBezTo>
                  <a:pt x="170589" y="61932"/>
                  <a:pt x="204986" y="64578"/>
                  <a:pt x="212923" y="66695"/>
                </a:cubicBezTo>
                <a:cubicBezTo>
                  <a:pt x="220860" y="68812"/>
                  <a:pt x="190698" y="62991"/>
                  <a:pt x="203398" y="63520"/>
                </a:cubicBezTo>
                <a:cubicBezTo>
                  <a:pt x="216098" y="64049"/>
                  <a:pt x="265840" y="67224"/>
                  <a:pt x="289123" y="69870"/>
                </a:cubicBezTo>
                <a:cubicBezTo>
                  <a:pt x="312406" y="72516"/>
                  <a:pt x="346273" y="78866"/>
                  <a:pt x="343098" y="79395"/>
                </a:cubicBezTo>
                <a:cubicBezTo>
                  <a:pt x="339923" y="79924"/>
                  <a:pt x="302352" y="76749"/>
                  <a:pt x="270073" y="73045"/>
                </a:cubicBezTo>
                <a:cubicBezTo>
                  <a:pt x="237794" y="69341"/>
                  <a:pt x="192815" y="54524"/>
                  <a:pt x="149423" y="57170"/>
                </a:cubicBezTo>
                <a:cubicBezTo>
                  <a:pt x="106031" y="59816"/>
                  <a:pt x="5490" y="88920"/>
                  <a:pt x="198" y="889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898BF042-760D-4BDD-146F-EEEE2C06D9A0}"/>
              </a:ext>
            </a:extLst>
          </p:cNvPr>
          <p:cNvSpPr/>
          <p:nvPr/>
        </p:nvSpPr>
        <p:spPr>
          <a:xfrm>
            <a:off x="2990153" y="3193517"/>
            <a:ext cx="242884" cy="92557"/>
          </a:xfrm>
          <a:custGeom>
            <a:avLst/>
            <a:gdLst>
              <a:gd name="connsiteX0" fmla="*/ 697 w 242884"/>
              <a:gd name="connsiteY0" fmla="*/ 19583 h 92557"/>
              <a:gd name="connsiteX1" fmla="*/ 143572 w 242884"/>
              <a:gd name="connsiteY1" fmla="*/ 29108 h 92557"/>
              <a:gd name="connsiteX2" fmla="*/ 175322 w 242884"/>
              <a:gd name="connsiteY2" fmla="*/ 51333 h 92557"/>
              <a:gd name="connsiteX3" fmla="*/ 159447 w 242884"/>
              <a:gd name="connsiteY3" fmla="*/ 533 h 92557"/>
              <a:gd name="connsiteX4" fmla="*/ 238822 w 242884"/>
              <a:gd name="connsiteY4" fmla="*/ 89433 h 92557"/>
              <a:gd name="connsiteX5" fmla="*/ 210247 w 242884"/>
              <a:gd name="connsiteY5" fmla="*/ 67208 h 92557"/>
              <a:gd name="connsiteX6" fmla="*/ 697 w 242884"/>
              <a:gd name="connsiteY6" fmla="*/ 19583 h 92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884" h="92557">
                <a:moveTo>
                  <a:pt x="697" y="19583"/>
                </a:moveTo>
                <a:cubicBezTo>
                  <a:pt x="-10415" y="13233"/>
                  <a:pt x="114468" y="23816"/>
                  <a:pt x="143572" y="29108"/>
                </a:cubicBezTo>
                <a:cubicBezTo>
                  <a:pt x="172676" y="34400"/>
                  <a:pt x="172676" y="56095"/>
                  <a:pt x="175322" y="51333"/>
                </a:cubicBezTo>
                <a:cubicBezTo>
                  <a:pt x="177968" y="46571"/>
                  <a:pt x="148864" y="-5817"/>
                  <a:pt x="159447" y="533"/>
                </a:cubicBezTo>
                <a:cubicBezTo>
                  <a:pt x="170030" y="6883"/>
                  <a:pt x="230355" y="78321"/>
                  <a:pt x="238822" y="89433"/>
                </a:cubicBezTo>
                <a:cubicBezTo>
                  <a:pt x="247289" y="100545"/>
                  <a:pt x="244643" y="79379"/>
                  <a:pt x="210247" y="67208"/>
                </a:cubicBezTo>
                <a:cubicBezTo>
                  <a:pt x="175851" y="55037"/>
                  <a:pt x="11809" y="25933"/>
                  <a:pt x="697" y="195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E2FFAABE-8F55-6586-2CA1-66846F01E882}"/>
              </a:ext>
            </a:extLst>
          </p:cNvPr>
          <p:cNvSpPr/>
          <p:nvPr/>
        </p:nvSpPr>
        <p:spPr>
          <a:xfrm>
            <a:off x="2491234" y="3697526"/>
            <a:ext cx="45591" cy="551877"/>
          </a:xfrm>
          <a:custGeom>
            <a:avLst/>
            <a:gdLst>
              <a:gd name="connsiteX0" fmla="*/ 23366 w 45591"/>
              <a:gd name="connsiteY0" fmla="*/ 7699 h 551877"/>
              <a:gd name="connsiteX1" fmla="*/ 45591 w 45591"/>
              <a:gd name="connsiteY1" fmla="*/ 544274 h 551877"/>
              <a:gd name="connsiteX2" fmla="*/ 23366 w 45591"/>
              <a:gd name="connsiteY2" fmla="*/ 315674 h 551877"/>
              <a:gd name="connsiteX3" fmla="*/ 1141 w 45591"/>
              <a:gd name="connsiteY3" fmla="*/ 204549 h 551877"/>
              <a:gd name="connsiteX4" fmla="*/ 4316 w 45591"/>
              <a:gd name="connsiteY4" fmla="*/ 223599 h 551877"/>
              <a:gd name="connsiteX5" fmla="*/ 23366 w 45591"/>
              <a:gd name="connsiteY5" fmla="*/ 7699 h 55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91" h="551877">
                <a:moveTo>
                  <a:pt x="23366" y="7699"/>
                </a:moveTo>
                <a:cubicBezTo>
                  <a:pt x="30245" y="61145"/>
                  <a:pt x="45591" y="492945"/>
                  <a:pt x="45591" y="544274"/>
                </a:cubicBezTo>
                <a:cubicBezTo>
                  <a:pt x="45591" y="595603"/>
                  <a:pt x="30774" y="372295"/>
                  <a:pt x="23366" y="315674"/>
                </a:cubicBezTo>
                <a:cubicBezTo>
                  <a:pt x="15958" y="259053"/>
                  <a:pt x="4316" y="219895"/>
                  <a:pt x="1141" y="204549"/>
                </a:cubicBezTo>
                <a:cubicBezTo>
                  <a:pt x="-2034" y="189203"/>
                  <a:pt x="2199" y="251645"/>
                  <a:pt x="4316" y="223599"/>
                </a:cubicBezTo>
                <a:cubicBezTo>
                  <a:pt x="6433" y="195553"/>
                  <a:pt x="16487" y="-45747"/>
                  <a:pt x="23366" y="76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4A494231-FCE8-1F5C-3CA9-10F6873F5873}"/>
              </a:ext>
            </a:extLst>
          </p:cNvPr>
          <p:cNvSpPr/>
          <p:nvPr/>
        </p:nvSpPr>
        <p:spPr>
          <a:xfrm>
            <a:off x="2406328" y="3786300"/>
            <a:ext cx="218060" cy="722922"/>
          </a:xfrm>
          <a:custGeom>
            <a:avLst/>
            <a:gdLst>
              <a:gd name="connsiteX0" fmla="*/ 41597 w 218060"/>
              <a:gd name="connsiteY0" fmla="*/ 1475 h 722922"/>
              <a:gd name="connsiteX1" fmla="*/ 98747 w 218060"/>
              <a:gd name="connsiteY1" fmla="*/ 366600 h 722922"/>
              <a:gd name="connsiteX2" fmla="*/ 105097 w 218060"/>
              <a:gd name="connsiteY2" fmla="*/ 350725 h 722922"/>
              <a:gd name="connsiteX3" fmla="*/ 108272 w 218060"/>
              <a:gd name="connsiteY3" fmla="*/ 519000 h 722922"/>
              <a:gd name="connsiteX4" fmla="*/ 155897 w 218060"/>
              <a:gd name="connsiteY4" fmla="*/ 639650 h 722922"/>
              <a:gd name="connsiteX5" fmla="*/ 108272 w 218060"/>
              <a:gd name="connsiteY5" fmla="*/ 582500 h 722922"/>
              <a:gd name="connsiteX6" fmla="*/ 216222 w 218060"/>
              <a:gd name="connsiteY6" fmla="*/ 722200 h 722922"/>
              <a:gd name="connsiteX7" fmla="*/ 168597 w 218060"/>
              <a:gd name="connsiteY7" fmla="*/ 626950 h 722922"/>
              <a:gd name="connsiteX8" fmla="*/ 70172 w 218060"/>
              <a:gd name="connsiteY8" fmla="*/ 411050 h 722922"/>
              <a:gd name="connsiteX9" fmla="*/ 322 w 218060"/>
              <a:gd name="connsiteY9" fmla="*/ 265000 h 722922"/>
              <a:gd name="connsiteX10" fmla="*/ 44772 w 218060"/>
              <a:gd name="connsiteY10" fmla="*/ 379300 h 722922"/>
              <a:gd name="connsiteX11" fmla="*/ 60647 w 218060"/>
              <a:gd name="connsiteY11" fmla="*/ 242775 h 722922"/>
              <a:gd name="connsiteX12" fmla="*/ 41597 w 218060"/>
              <a:gd name="connsiteY12" fmla="*/ 1475 h 722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8060" h="722922">
                <a:moveTo>
                  <a:pt x="41597" y="1475"/>
                </a:moveTo>
                <a:cubicBezTo>
                  <a:pt x="47947" y="22112"/>
                  <a:pt x="88164" y="308392"/>
                  <a:pt x="98747" y="366600"/>
                </a:cubicBezTo>
                <a:cubicBezTo>
                  <a:pt x="109330" y="424808"/>
                  <a:pt x="103510" y="325325"/>
                  <a:pt x="105097" y="350725"/>
                </a:cubicBezTo>
                <a:cubicBezTo>
                  <a:pt x="106685" y="376125"/>
                  <a:pt x="99805" y="470846"/>
                  <a:pt x="108272" y="519000"/>
                </a:cubicBezTo>
                <a:cubicBezTo>
                  <a:pt x="116739" y="567154"/>
                  <a:pt x="155897" y="629067"/>
                  <a:pt x="155897" y="639650"/>
                </a:cubicBezTo>
                <a:cubicBezTo>
                  <a:pt x="155897" y="650233"/>
                  <a:pt x="98218" y="568742"/>
                  <a:pt x="108272" y="582500"/>
                </a:cubicBezTo>
                <a:cubicBezTo>
                  <a:pt x="118326" y="596258"/>
                  <a:pt x="206168" y="714792"/>
                  <a:pt x="216222" y="722200"/>
                </a:cubicBezTo>
                <a:cubicBezTo>
                  <a:pt x="226276" y="729608"/>
                  <a:pt x="192939" y="678808"/>
                  <a:pt x="168597" y="626950"/>
                </a:cubicBezTo>
                <a:cubicBezTo>
                  <a:pt x="144255" y="575092"/>
                  <a:pt x="98218" y="471375"/>
                  <a:pt x="70172" y="411050"/>
                </a:cubicBezTo>
                <a:cubicBezTo>
                  <a:pt x="42126" y="350725"/>
                  <a:pt x="4555" y="270292"/>
                  <a:pt x="322" y="265000"/>
                </a:cubicBezTo>
                <a:cubicBezTo>
                  <a:pt x="-3911" y="259708"/>
                  <a:pt x="34718" y="383004"/>
                  <a:pt x="44772" y="379300"/>
                </a:cubicBezTo>
                <a:cubicBezTo>
                  <a:pt x="54826" y="375596"/>
                  <a:pt x="64880" y="303100"/>
                  <a:pt x="60647" y="242775"/>
                </a:cubicBezTo>
                <a:cubicBezTo>
                  <a:pt x="56414" y="182450"/>
                  <a:pt x="35247" y="-19162"/>
                  <a:pt x="41597" y="14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B9C93961-794C-E08B-CA07-ADF2E10D976A}"/>
              </a:ext>
            </a:extLst>
          </p:cNvPr>
          <p:cNvSpPr/>
          <p:nvPr/>
        </p:nvSpPr>
        <p:spPr>
          <a:xfrm>
            <a:off x="3079644" y="3070211"/>
            <a:ext cx="181081" cy="133480"/>
          </a:xfrm>
          <a:custGeom>
            <a:avLst/>
            <a:gdLst>
              <a:gd name="connsiteX0" fmla="*/ 106 w 181081"/>
              <a:gd name="connsiteY0" fmla="*/ 14 h 133480"/>
              <a:gd name="connsiteX1" fmla="*/ 54081 w 181081"/>
              <a:gd name="connsiteY1" fmla="*/ 73039 h 133480"/>
              <a:gd name="connsiteX2" fmla="*/ 54081 w 181081"/>
              <a:gd name="connsiteY2" fmla="*/ 133364 h 133480"/>
              <a:gd name="connsiteX3" fmla="*/ 73131 w 181081"/>
              <a:gd name="connsiteY3" fmla="*/ 88914 h 133480"/>
              <a:gd name="connsiteX4" fmla="*/ 181081 w 181081"/>
              <a:gd name="connsiteY4" fmla="*/ 111139 h 133480"/>
              <a:gd name="connsiteX5" fmla="*/ 98531 w 181081"/>
              <a:gd name="connsiteY5" fmla="*/ 79389 h 133480"/>
              <a:gd name="connsiteX6" fmla="*/ 69956 w 181081"/>
              <a:gd name="connsiteY6" fmla="*/ 66689 h 133480"/>
              <a:gd name="connsiteX7" fmla="*/ 106 w 181081"/>
              <a:gd name="connsiteY7" fmla="*/ 14 h 13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1081" h="133480">
                <a:moveTo>
                  <a:pt x="106" y="14"/>
                </a:moveTo>
                <a:cubicBezTo>
                  <a:pt x="-2540" y="1072"/>
                  <a:pt x="45085" y="50814"/>
                  <a:pt x="54081" y="73039"/>
                </a:cubicBezTo>
                <a:cubicBezTo>
                  <a:pt x="63077" y="95264"/>
                  <a:pt x="50906" y="130718"/>
                  <a:pt x="54081" y="133364"/>
                </a:cubicBezTo>
                <a:cubicBezTo>
                  <a:pt x="57256" y="136010"/>
                  <a:pt x="51964" y="92618"/>
                  <a:pt x="73131" y="88914"/>
                </a:cubicBezTo>
                <a:cubicBezTo>
                  <a:pt x="94298" y="85210"/>
                  <a:pt x="176848" y="112726"/>
                  <a:pt x="181081" y="111139"/>
                </a:cubicBezTo>
                <a:lnTo>
                  <a:pt x="98531" y="79389"/>
                </a:lnTo>
                <a:cubicBezTo>
                  <a:pt x="80010" y="71981"/>
                  <a:pt x="84773" y="76214"/>
                  <a:pt x="69956" y="66689"/>
                </a:cubicBezTo>
                <a:cubicBezTo>
                  <a:pt x="55139" y="57164"/>
                  <a:pt x="2752" y="-1044"/>
                  <a:pt x="106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51F3B8BD-AED7-51BD-E70B-410439EB3C30}"/>
              </a:ext>
            </a:extLst>
          </p:cNvPr>
          <p:cNvSpPr/>
          <p:nvPr/>
        </p:nvSpPr>
        <p:spPr>
          <a:xfrm>
            <a:off x="2336263" y="1720265"/>
            <a:ext cx="1246821" cy="721741"/>
          </a:xfrm>
          <a:custGeom>
            <a:avLst/>
            <a:gdLst>
              <a:gd name="connsiteX0" fmla="*/ 22762 w 1246821"/>
              <a:gd name="connsiteY0" fmla="*/ 721310 h 721741"/>
              <a:gd name="connsiteX1" fmla="*/ 1216562 w 1246821"/>
              <a:gd name="connsiteY1" fmla="*/ 70435 h 721741"/>
              <a:gd name="connsiteX2" fmla="*/ 908587 w 1246821"/>
              <a:gd name="connsiteY2" fmla="*/ 226010 h 721741"/>
              <a:gd name="connsiteX3" fmla="*/ 1121312 w 1246821"/>
              <a:gd name="connsiteY3" fmla="*/ 585 h 721741"/>
              <a:gd name="connsiteX4" fmla="*/ 397412 w 1246821"/>
              <a:gd name="connsiteY4" fmla="*/ 162510 h 721741"/>
              <a:gd name="connsiteX5" fmla="*/ 54512 w 1246821"/>
              <a:gd name="connsiteY5" fmla="*/ 219660 h 721741"/>
              <a:gd name="connsiteX6" fmla="*/ 403762 w 1246821"/>
              <a:gd name="connsiteY6" fmla="*/ 172035 h 721741"/>
              <a:gd name="connsiteX7" fmla="*/ 22762 w 1246821"/>
              <a:gd name="connsiteY7" fmla="*/ 721310 h 721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6821" h="721741">
                <a:moveTo>
                  <a:pt x="22762" y="721310"/>
                </a:moveTo>
                <a:cubicBezTo>
                  <a:pt x="158229" y="704377"/>
                  <a:pt x="1068925" y="152985"/>
                  <a:pt x="1216562" y="70435"/>
                </a:cubicBezTo>
                <a:cubicBezTo>
                  <a:pt x="1364199" y="-12115"/>
                  <a:pt x="924462" y="237652"/>
                  <a:pt x="908587" y="226010"/>
                </a:cubicBezTo>
                <a:cubicBezTo>
                  <a:pt x="892712" y="214368"/>
                  <a:pt x="1206508" y="11168"/>
                  <a:pt x="1121312" y="585"/>
                </a:cubicBezTo>
                <a:cubicBezTo>
                  <a:pt x="1036116" y="-9998"/>
                  <a:pt x="575212" y="125997"/>
                  <a:pt x="397412" y="162510"/>
                </a:cubicBezTo>
                <a:cubicBezTo>
                  <a:pt x="219612" y="199023"/>
                  <a:pt x="53454" y="218072"/>
                  <a:pt x="54512" y="219660"/>
                </a:cubicBezTo>
                <a:cubicBezTo>
                  <a:pt x="55570" y="221248"/>
                  <a:pt x="406937" y="92131"/>
                  <a:pt x="403762" y="172035"/>
                </a:cubicBezTo>
                <a:cubicBezTo>
                  <a:pt x="400587" y="251939"/>
                  <a:pt x="-112705" y="738243"/>
                  <a:pt x="22762" y="72131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B79818FC-4B0F-2E52-4C43-76D0AEE0F7BF}"/>
              </a:ext>
            </a:extLst>
          </p:cNvPr>
          <p:cNvSpPr/>
          <p:nvPr/>
        </p:nvSpPr>
        <p:spPr>
          <a:xfrm>
            <a:off x="2678084" y="1643788"/>
            <a:ext cx="1396939" cy="871760"/>
          </a:xfrm>
          <a:custGeom>
            <a:avLst/>
            <a:gdLst>
              <a:gd name="connsiteX0" fmla="*/ 808066 w 1396939"/>
              <a:gd name="connsiteY0" fmla="*/ 862 h 871760"/>
              <a:gd name="connsiteX1" fmla="*/ 274666 w 1396939"/>
              <a:gd name="connsiteY1" fmla="*/ 254862 h 871760"/>
              <a:gd name="connsiteX2" fmla="*/ 1616 w 1396939"/>
              <a:gd name="connsiteY2" fmla="*/ 642212 h 871760"/>
              <a:gd name="connsiteX3" fmla="*/ 157191 w 1396939"/>
              <a:gd name="connsiteY3" fmla="*/ 527912 h 871760"/>
              <a:gd name="connsiteX4" fmla="*/ 65116 w 1396939"/>
              <a:gd name="connsiteY4" fmla="*/ 835887 h 871760"/>
              <a:gd name="connsiteX5" fmla="*/ 204816 w 1396939"/>
              <a:gd name="connsiteY5" fmla="*/ 661262 h 871760"/>
              <a:gd name="connsiteX6" fmla="*/ 430241 w 1396939"/>
              <a:gd name="connsiteY6" fmla="*/ 480287 h 871760"/>
              <a:gd name="connsiteX7" fmla="*/ 354041 w 1396939"/>
              <a:gd name="connsiteY7" fmla="*/ 569187 h 871760"/>
              <a:gd name="connsiteX8" fmla="*/ 595341 w 1396939"/>
              <a:gd name="connsiteY8" fmla="*/ 477112 h 871760"/>
              <a:gd name="connsiteX9" fmla="*/ 468341 w 1396939"/>
              <a:gd name="connsiteY9" fmla="*/ 861287 h 871760"/>
              <a:gd name="connsiteX10" fmla="*/ 554066 w 1396939"/>
              <a:gd name="connsiteY10" fmla="*/ 753337 h 871760"/>
              <a:gd name="connsiteX11" fmla="*/ 963641 w 1396939"/>
              <a:gd name="connsiteY11" fmla="*/ 648562 h 871760"/>
              <a:gd name="connsiteX12" fmla="*/ 954116 w 1396939"/>
              <a:gd name="connsiteY12" fmla="*/ 588237 h 871760"/>
              <a:gd name="connsiteX13" fmla="*/ 1392266 w 1396939"/>
              <a:gd name="connsiteY13" fmla="*/ 705712 h 871760"/>
              <a:gd name="connsiteX14" fmla="*/ 1173191 w 1396939"/>
              <a:gd name="connsiteY14" fmla="*/ 492987 h 871760"/>
              <a:gd name="connsiteX15" fmla="*/ 982691 w 1396939"/>
              <a:gd name="connsiteY15" fmla="*/ 318362 h 871760"/>
              <a:gd name="connsiteX16" fmla="*/ 817591 w 1396939"/>
              <a:gd name="connsiteY16" fmla="*/ 264387 h 871760"/>
              <a:gd name="connsiteX17" fmla="*/ 950941 w 1396939"/>
              <a:gd name="connsiteY17" fmla="*/ 13562 h 871760"/>
              <a:gd name="connsiteX18" fmla="*/ 744566 w 1396939"/>
              <a:gd name="connsiteY18" fmla="*/ 165962 h 871760"/>
              <a:gd name="connsiteX19" fmla="*/ 808066 w 1396939"/>
              <a:gd name="connsiteY19" fmla="*/ 862 h 871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96939" h="871760">
                <a:moveTo>
                  <a:pt x="808066" y="862"/>
                </a:moveTo>
                <a:cubicBezTo>
                  <a:pt x="729749" y="15679"/>
                  <a:pt x="409074" y="147970"/>
                  <a:pt x="274666" y="254862"/>
                </a:cubicBezTo>
                <a:cubicBezTo>
                  <a:pt x="140258" y="361754"/>
                  <a:pt x="21195" y="596704"/>
                  <a:pt x="1616" y="642212"/>
                </a:cubicBezTo>
                <a:cubicBezTo>
                  <a:pt x="-17963" y="687720"/>
                  <a:pt x="146608" y="495633"/>
                  <a:pt x="157191" y="527912"/>
                </a:cubicBezTo>
                <a:cubicBezTo>
                  <a:pt x="167774" y="560191"/>
                  <a:pt x="57178" y="813662"/>
                  <a:pt x="65116" y="835887"/>
                </a:cubicBezTo>
                <a:cubicBezTo>
                  <a:pt x="73053" y="858112"/>
                  <a:pt x="143962" y="720529"/>
                  <a:pt x="204816" y="661262"/>
                </a:cubicBezTo>
                <a:cubicBezTo>
                  <a:pt x="265670" y="601995"/>
                  <a:pt x="405370" y="495633"/>
                  <a:pt x="430241" y="480287"/>
                </a:cubicBezTo>
                <a:cubicBezTo>
                  <a:pt x="455112" y="464941"/>
                  <a:pt x="326524" y="569716"/>
                  <a:pt x="354041" y="569187"/>
                </a:cubicBezTo>
                <a:cubicBezTo>
                  <a:pt x="381558" y="568658"/>
                  <a:pt x="576291" y="428429"/>
                  <a:pt x="595341" y="477112"/>
                </a:cubicBezTo>
                <a:cubicBezTo>
                  <a:pt x="614391" y="525795"/>
                  <a:pt x="475220" y="815250"/>
                  <a:pt x="468341" y="861287"/>
                </a:cubicBezTo>
                <a:cubicBezTo>
                  <a:pt x="461462" y="907325"/>
                  <a:pt x="471516" y="788791"/>
                  <a:pt x="554066" y="753337"/>
                </a:cubicBezTo>
                <a:cubicBezTo>
                  <a:pt x="636616" y="717883"/>
                  <a:pt x="896966" y="676079"/>
                  <a:pt x="963641" y="648562"/>
                </a:cubicBezTo>
                <a:cubicBezTo>
                  <a:pt x="1030316" y="621045"/>
                  <a:pt x="882679" y="578712"/>
                  <a:pt x="954116" y="588237"/>
                </a:cubicBezTo>
                <a:cubicBezTo>
                  <a:pt x="1025554" y="597762"/>
                  <a:pt x="1355754" y="721587"/>
                  <a:pt x="1392266" y="705712"/>
                </a:cubicBezTo>
                <a:cubicBezTo>
                  <a:pt x="1428779" y="689837"/>
                  <a:pt x="1241453" y="557545"/>
                  <a:pt x="1173191" y="492987"/>
                </a:cubicBezTo>
                <a:cubicBezTo>
                  <a:pt x="1104929" y="428429"/>
                  <a:pt x="1041958" y="356462"/>
                  <a:pt x="982691" y="318362"/>
                </a:cubicBezTo>
                <a:cubicBezTo>
                  <a:pt x="923424" y="280262"/>
                  <a:pt x="822883" y="315187"/>
                  <a:pt x="817591" y="264387"/>
                </a:cubicBezTo>
                <a:cubicBezTo>
                  <a:pt x="812299" y="213587"/>
                  <a:pt x="963112" y="29966"/>
                  <a:pt x="950941" y="13562"/>
                </a:cubicBezTo>
                <a:cubicBezTo>
                  <a:pt x="938770" y="-2842"/>
                  <a:pt x="764674" y="164904"/>
                  <a:pt x="744566" y="165962"/>
                </a:cubicBezTo>
                <a:cubicBezTo>
                  <a:pt x="724458" y="167020"/>
                  <a:pt x="886383" y="-13955"/>
                  <a:pt x="808066" y="86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DEF87E98-4E11-0E23-D274-8694E0039BB2}"/>
              </a:ext>
            </a:extLst>
          </p:cNvPr>
          <p:cNvSpPr/>
          <p:nvPr/>
        </p:nvSpPr>
        <p:spPr>
          <a:xfrm>
            <a:off x="3419386" y="2147807"/>
            <a:ext cx="773958" cy="1317655"/>
          </a:xfrm>
          <a:custGeom>
            <a:avLst/>
            <a:gdLst>
              <a:gd name="connsiteX0" fmla="*/ 3264 w 773958"/>
              <a:gd name="connsiteY0" fmla="*/ 369968 h 1317655"/>
              <a:gd name="connsiteX1" fmla="*/ 422364 w 773958"/>
              <a:gd name="connsiteY1" fmla="*/ 633493 h 1317655"/>
              <a:gd name="connsiteX2" fmla="*/ 228689 w 773958"/>
              <a:gd name="connsiteY2" fmla="*/ 646193 h 1317655"/>
              <a:gd name="connsiteX3" fmla="*/ 203289 w 773958"/>
              <a:gd name="connsiteY3" fmla="*/ 665243 h 1317655"/>
              <a:gd name="connsiteX4" fmla="*/ 460464 w 773958"/>
              <a:gd name="connsiteY4" fmla="*/ 757318 h 1317655"/>
              <a:gd name="connsiteX5" fmla="*/ 657314 w 773958"/>
              <a:gd name="connsiteY5" fmla="*/ 1065293 h 1317655"/>
              <a:gd name="connsiteX6" fmla="*/ 508089 w 773958"/>
              <a:gd name="connsiteY6" fmla="*/ 938293 h 1317655"/>
              <a:gd name="connsiteX7" fmla="*/ 730339 w 773958"/>
              <a:gd name="connsiteY7" fmla="*/ 1316118 h 1317655"/>
              <a:gd name="connsiteX8" fmla="*/ 771614 w 773958"/>
              <a:gd name="connsiteY8" fmla="*/ 1058943 h 1317655"/>
              <a:gd name="connsiteX9" fmla="*/ 720814 w 773958"/>
              <a:gd name="connsiteY9" fmla="*/ 744618 h 1317655"/>
              <a:gd name="connsiteX10" fmla="*/ 336639 w 773958"/>
              <a:gd name="connsiteY10" fmla="*/ 163593 h 1317655"/>
              <a:gd name="connsiteX11" fmla="*/ 603339 w 773958"/>
              <a:gd name="connsiteY11" fmla="*/ 360443 h 1317655"/>
              <a:gd name="connsiteX12" fmla="*/ 266789 w 773958"/>
              <a:gd name="connsiteY12" fmla="*/ 1668 h 1317655"/>
              <a:gd name="connsiteX13" fmla="*/ 685889 w 773958"/>
              <a:gd name="connsiteY13" fmla="*/ 535068 h 1317655"/>
              <a:gd name="connsiteX14" fmla="*/ 330289 w 773958"/>
              <a:gd name="connsiteY14" fmla="*/ 458868 h 1317655"/>
              <a:gd name="connsiteX15" fmla="*/ 231864 w 773958"/>
              <a:gd name="connsiteY15" fmla="*/ 382668 h 1317655"/>
              <a:gd name="connsiteX16" fmla="*/ 3264 w 773958"/>
              <a:gd name="connsiteY16" fmla="*/ 369968 h 1317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73958" h="1317655">
                <a:moveTo>
                  <a:pt x="3264" y="369968"/>
                </a:moveTo>
                <a:cubicBezTo>
                  <a:pt x="35014" y="411772"/>
                  <a:pt x="384793" y="587456"/>
                  <a:pt x="422364" y="633493"/>
                </a:cubicBezTo>
                <a:cubicBezTo>
                  <a:pt x="459935" y="679531"/>
                  <a:pt x="265202" y="640901"/>
                  <a:pt x="228689" y="646193"/>
                </a:cubicBezTo>
                <a:cubicBezTo>
                  <a:pt x="192176" y="651485"/>
                  <a:pt x="164660" y="646722"/>
                  <a:pt x="203289" y="665243"/>
                </a:cubicBezTo>
                <a:cubicBezTo>
                  <a:pt x="241918" y="683764"/>
                  <a:pt x="384793" y="690643"/>
                  <a:pt x="460464" y="757318"/>
                </a:cubicBezTo>
                <a:cubicBezTo>
                  <a:pt x="536135" y="823993"/>
                  <a:pt x="649376" y="1035130"/>
                  <a:pt x="657314" y="1065293"/>
                </a:cubicBezTo>
                <a:cubicBezTo>
                  <a:pt x="665252" y="1095456"/>
                  <a:pt x="495918" y="896489"/>
                  <a:pt x="508089" y="938293"/>
                </a:cubicBezTo>
                <a:cubicBezTo>
                  <a:pt x="520260" y="980097"/>
                  <a:pt x="686418" y="1296010"/>
                  <a:pt x="730339" y="1316118"/>
                </a:cubicBezTo>
                <a:cubicBezTo>
                  <a:pt x="774260" y="1336226"/>
                  <a:pt x="773201" y="1154193"/>
                  <a:pt x="771614" y="1058943"/>
                </a:cubicBezTo>
                <a:cubicBezTo>
                  <a:pt x="770027" y="963693"/>
                  <a:pt x="793310" y="893843"/>
                  <a:pt x="720814" y="744618"/>
                </a:cubicBezTo>
                <a:cubicBezTo>
                  <a:pt x="648318" y="595393"/>
                  <a:pt x="356218" y="227622"/>
                  <a:pt x="336639" y="163593"/>
                </a:cubicBezTo>
                <a:cubicBezTo>
                  <a:pt x="317060" y="99564"/>
                  <a:pt x="614981" y="387430"/>
                  <a:pt x="603339" y="360443"/>
                </a:cubicBezTo>
                <a:cubicBezTo>
                  <a:pt x="591697" y="333456"/>
                  <a:pt x="253031" y="-27436"/>
                  <a:pt x="266789" y="1668"/>
                </a:cubicBezTo>
                <a:cubicBezTo>
                  <a:pt x="280547" y="30772"/>
                  <a:pt x="675306" y="458868"/>
                  <a:pt x="685889" y="535068"/>
                </a:cubicBezTo>
                <a:cubicBezTo>
                  <a:pt x="696472" y="611268"/>
                  <a:pt x="405960" y="484268"/>
                  <a:pt x="330289" y="458868"/>
                </a:cubicBezTo>
                <a:cubicBezTo>
                  <a:pt x="254618" y="433468"/>
                  <a:pt x="283193" y="395897"/>
                  <a:pt x="231864" y="382668"/>
                </a:cubicBezTo>
                <a:cubicBezTo>
                  <a:pt x="180535" y="369439"/>
                  <a:pt x="-28486" y="328164"/>
                  <a:pt x="3264" y="36996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CE3A62A7-D86D-9E0F-4E2C-DF9E262441F6}"/>
              </a:ext>
            </a:extLst>
          </p:cNvPr>
          <p:cNvSpPr/>
          <p:nvPr/>
        </p:nvSpPr>
        <p:spPr>
          <a:xfrm>
            <a:off x="2920901" y="2524598"/>
            <a:ext cx="702970" cy="1378289"/>
          </a:xfrm>
          <a:custGeom>
            <a:avLst/>
            <a:gdLst>
              <a:gd name="connsiteX0" fmla="*/ 323949 w 702970"/>
              <a:gd name="connsiteY0" fmla="*/ 15402 h 1378289"/>
              <a:gd name="connsiteX1" fmla="*/ 673199 w 702970"/>
              <a:gd name="connsiteY1" fmla="*/ 761527 h 1378289"/>
              <a:gd name="connsiteX2" fmla="*/ 644624 w 702970"/>
              <a:gd name="connsiteY2" fmla="*/ 656752 h 1378289"/>
              <a:gd name="connsiteX3" fmla="*/ 701774 w 702970"/>
              <a:gd name="connsiteY3" fmla="*/ 948852 h 1378289"/>
              <a:gd name="connsiteX4" fmla="*/ 581124 w 702970"/>
              <a:gd name="connsiteY4" fmla="*/ 1348902 h 1378289"/>
              <a:gd name="connsiteX5" fmla="*/ 527149 w 702970"/>
              <a:gd name="connsiteY5" fmla="*/ 1279052 h 1378289"/>
              <a:gd name="connsiteX6" fmla="*/ 428724 w 702970"/>
              <a:gd name="connsiteY6" fmla="*/ 729777 h 1378289"/>
              <a:gd name="connsiteX7" fmla="*/ 250924 w 702970"/>
              <a:gd name="connsiteY7" fmla="*/ 609127 h 1378289"/>
              <a:gd name="connsiteX8" fmla="*/ 99 w 702970"/>
              <a:gd name="connsiteY8" fmla="*/ 475777 h 1378289"/>
              <a:gd name="connsiteX9" fmla="*/ 222349 w 702970"/>
              <a:gd name="connsiteY9" fmla="*/ 504352 h 1378289"/>
              <a:gd name="connsiteX10" fmla="*/ 362049 w 702970"/>
              <a:gd name="connsiteY10" fmla="*/ 491652 h 1378289"/>
              <a:gd name="connsiteX11" fmla="*/ 333474 w 702970"/>
              <a:gd name="connsiteY11" fmla="*/ 459902 h 1378289"/>
              <a:gd name="connsiteX12" fmla="*/ 387449 w 702970"/>
              <a:gd name="connsiteY12" fmla="*/ 421802 h 1378289"/>
              <a:gd name="connsiteX13" fmla="*/ 85824 w 702970"/>
              <a:gd name="connsiteY13" fmla="*/ 332902 h 1378289"/>
              <a:gd name="connsiteX14" fmla="*/ 269974 w 702970"/>
              <a:gd name="connsiteY14" fmla="*/ 342427 h 1378289"/>
              <a:gd name="connsiteX15" fmla="*/ 301724 w 702970"/>
              <a:gd name="connsiteY15" fmla="*/ 345602 h 1378289"/>
              <a:gd name="connsiteX16" fmla="*/ 254099 w 702970"/>
              <a:gd name="connsiteY16" fmla="*/ 231302 h 1378289"/>
              <a:gd name="connsiteX17" fmla="*/ 269974 w 702970"/>
              <a:gd name="connsiteY17" fmla="*/ 253527 h 1378289"/>
              <a:gd name="connsiteX18" fmla="*/ 323949 w 702970"/>
              <a:gd name="connsiteY18" fmla="*/ 15402 h 1378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02970" h="1378289">
                <a:moveTo>
                  <a:pt x="323949" y="15402"/>
                </a:moveTo>
                <a:cubicBezTo>
                  <a:pt x="391153" y="100069"/>
                  <a:pt x="619753" y="654635"/>
                  <a:pt x="673199" y="761527"/>
                </a:cubicBezTo>
                <a:cubicBezTo>
                  <a:pt x="726645" y="868419"/>
                  <a:pt x="639862" y="625531"/>
                  <a:pt x="644624" y="656752"/>
                </a:cubicBezTo>
                <a:cubicBezTo>
                  <a:pt x="649386" y="687973"/>
                  <a:pt x="712357" y="833494"/>
                  <a:pt x="701774" y="948852"/>
                </a:cubicBezTo>
                <a:cubicBezTo>
                  <a:pt x="691191" y="1064210"/>
                  <a:pt x="610228" y="1293869"/>
                  <a:pt x="581124" y="1348902"/>
                </a:cubicBezTo>
                <a:cubicBezTo>
                  <a:pt x="552020" y="1403935"/>
                  <a:pt x="552549" y="1382239"/>
                  <a:pt x="527149" y="1279052"/>
                </a:cubicBezTo>
                <a:cubicBezTo>
                  <a:pt x="501749" y="1175865"/>
                  <a:pt x="474761" y="841431"/>
                  <a:pt x="428724" y="729777"/>
                </a:cubicBezTo>
                <a:cubicBezTo>
                  <a:pt x="382687" y="618123"/>
                  <a:pt x="322361" y="651460"/>
                  <a:pt x="250924" y="609127"/>
                </a:cubicBezTo>
                <a:cubicBezTo>
                  <a:pt x="179487" y="566794"/>
                  <a:pt x="4862" y="493240"/>
                  <a:pt x="99" y="475777"/>
                </a:cubicBezTo>
                <a:cubicBezTo>
                  <a:pt x="-4664" y="458314"/>
                  <a:pt x="162024" y="501706"/>
                  <a:pt x="222349" y="504352"/>
                </a:cubicBezTo>
                <a:cubicBezTo>
                  <a:pt x="282674" y="506998"/>
                  <a:pt x="343528" y="499060"/>
                  <a:pt x="362049" y="491652"/>
                </a:cubicBezTo>
                <a:cubicBezTo>
                  <a:pt x="380570" y="484244"/>
                  <a:pt x="329241" y="471544"/>
                  <a:pt x="333474" y="459902"/>
                </a:cubicBezTo>
                <a:cubicBezTo>
                  <a:pt x="337707" y="448260"/>
                  <a:pt x="428724" y="442969"/>
                  <a:pt x="387449" y="421802"/>
                </a:cubicBezTo>
                <a:cubicBezTo>
                  <a:pt x="346174" y="400635"/>
                  <a:pt x="105403" y="346131"/>
                  <a:pt x="85824" y="332902"/>
                </a:cubicBezTo>
                <a:cubicBezTo>
                  <a:pt x="66245" y="319673"/>
                  <a:pt x="233991" y="340310"/>
                  <a:pt x="269974" y="342427"/>
                </a:cubicBezTo>
                <a:cubicBezTo>
                  <a:pt x="305957" y="344544"/>
                  <a:pt x="304370" y="364123"/>
                  <a:pt x="301724" y="345602"/>
                </a:cubicBezTo>
                <a:cubicBezTo>
                  <a:pt x="299078" y="327081"/>
                  <a:pt x="259391" y="246648"/>
                  <a:pt x="254099" y="231302"/>
                </a:cubicBezTo>
                <a:cubicBezTo>
                  <a:pt x="248807" y="215956"/>
                  <a:pt x="262037" y="285806"/>
                  <a:pt x="269974" y="253527"/>
                </a:cubicBezTo>
                <a:cubicBezTo>
                  <a:pt x="277911" y="221248"/>
                  <a:pt x="256745" y="-69265"/>
                  <a:pt x="323949" y="1540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2F3F6C20-A0A3-E1D8-41E6-8F1CA10FECE8}"/>
              </a:ext>
            </a:extLst>
          </p:cNvPr>
          <p:cNvSpPr/>
          <p:nvPr/>
        </p:nvSpPr>
        <p:spPr>
          <a:xfrm>
            <a:off x="2396651" y="1618899"/>
            <a:ext cx="1731118" cy="1118185"/>
          </a:xfrm>
          <a:custGeom>
            <a:avLst/>
            <a:gdLst>
              <a:gd name="connsiteX0" fmla="*/ 1140299 w 1731118"/>
              <a:gd name="connsiteY0" fmla="*/ 3526 h 1118185"/>
              <a:gd name="connsiteX1" fmla="*/ 35399 w 1731118"/>
              <a:gd name="connsiteY1" fmla="*/ 540101 h 1118185"/>
              <a:gd name="connsiteX2" fmla="*/ 257649 w 1731118"/>
              <a:gd name="connsiteY2" fmla="*/ 521051 h 1118185"/>
              <a:gd name="connsiteX3" fmla="*/ 102074 w 1731118"/>
              <a:gd name="connsiteY3" fmla="*/ 682976 h 1118185"/>
              <a:gd name="connsiteX4" fmla="*/ 648174 w 1731118"/>
              <a:gd name="connsiteY4" fmla="*/ 819501 h 1118185"/>
              <a:gd name="connsiteX5" fmla="*/ 483074 w 1731118"/>
              <a:gd name="connsiteY5" fmla="*/ 765526 h 1118185"/>
              <a:gd name="connsiteX6" fmla="*/ 994249 w 1731118"/>
              <a:gd name="connsiteY6" fmla="*/ 730601 h 1118185"/>
              <a:gd name="connsiteX7" fmla="*/ 1368899 w 1731118"/>
              <a:gd name="connsiteY7" fmla="*/ 848076 h 1118185"/>
              <a:gd name="connsiteX8" fmla="*/ 1137124 w 1731118"/>
              <a:gd name="connsiteY8" fmla="*/ 857601 h 1118185"/>
              <a:gd name="connsiteX9" fmla="*/ 1714974 w 1731118"/>
              <a:gd name="connsiteY9" fmla="*/ 1117951 h 1118185"/>
              <a:gd name="connsiteX10" fmla="*/ 1549874 w 1731118"/>
              <a:gd name="connsiteY10" fmla="*/ 806801 h 1118185"/>
              <a:gd name="connsiteX11" fmla="*/ 1327624 w 1731118"/>
              <a:gd name="connsiteY11" fmla="*/ 267051 h 1118185"/>
              <a:gd name="connsiteX12" fmla="*/ 1064099 w 1731118"/>
              <a:gd name="connsiteY12" fmla="*/ 305151 h 1118185"/>
              <a:gd name="connsiteX13" fmla="*/ 1140299 w 1731118"/>
              <a:gd name="connsiteY13" fmla="*/ 3526 h 1118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31118" h="1118185">
                <a:moveTo>
                  <a:pt x="1140299" y="3526"/>
                </a:moveTo>
                <a:cubicBezTo>
                  <a:pt x="968849" y="42684"/>
                  <a:pt x="182507" y="453847"/>
                  <a:pt x="35399" y="540101"/>
                </a:cubicBezTo>
                <a:cubicBezTo>
                  <a:pt x="-111709" y="626355"/>
                  <a:pt x="246536" y="497239"/>
                  <a:pt x="257649" y="521051"/>
                </a:cubicBezTo>
                <a:cubicBezTo>
                  <a:pt x="268761" y="544864"/>
                  <a:pt x="36987" y="633234"/>
                  <a:pt x="102074" y="682976"/>
                </a:cubicBezTo>
                <a:cubicBezTo>
                  <a:pt x="167161" y="732718"/>
                  <a:pt x="584674" y="805743"/>
                  <a:pt x="648174" y="819501"/>
                </a:cubicBezTo>
                <a:cubicBezTo>
                  <a:pt x="711674" y="833259"/>
                  <a:pt x="425395" y="780343"/>
                  <a:pt x="483074" y="765526"/>
                </a:cubicBezTo>
                <a:cubicBezTo>
                  <a:pt x="540753" y="750709"/>
                  <a:pt x="846611" y="716843"/>
                  <a:pt x="994249" y="730601"/>
                </a:cubicBezTo>
                <a:cubicBezTo>
                  <a:pt x="1141887" y="744359"/>
                  <a:pt x="1345087" y="826909"/>
                  <a:pt x="1368899" y="848076"/>
                </a:cubicBezTo>
                <a:cubicBezTo>
                  <a:pt x="1392712" y="869243"/>
                  <a:pt x="1079445" y="812622"/>
                  <a:pt x="1137124" y="857601"/>
                </a:cubicBezTo>
                <a:cubicBezTo>
                  <a:pt x="1194803" y="902580"/>
                  <a:pt x="1646182" y="1126418"/>
                  <a:pt x="1714974" y="1117951"/>
                </a:cubicBezTo>
                <a:cubicBezTo>
                  <a:pt x="1783766" y="1109484"/>
                  <a:pt x="1614432" y="948618"/>
                  <a:pt x="1549874" y="806801"/>
                </a:cubicBezTo>
                <a:cubicBezTo>
                  <a:pt x="1485316" y="664984"/>
                  <a:pt x="1408586" y="350659"/>
                  <a:pt x="1327624" y="267051"/>
                </a:cubicBezTo>
                <a:cubicBezTo>
                  <a:pt x="1246662" y="183443"/>
                  <a:pt x="1090557" y="346955"/>
                  <a:pt x="1064099" y="305151"/>
                </a:cubicBezTo>
                <a:cubicBezTo>
                  <a:pt x="1037641" y="263347"/>
                  <a:pt x="1311749" y="-35632"/>
                  <a:pt x="1140299" y="352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506773CF-F1CB-672B-B9EF-A9C4FB29AF73}"/>
              </a:ext>
            </a:extLst>
          </p:cNvPr>
          <p:cNvSpPr/>
          <p:nvPr/>
        </p:nvSpPr>
        <p:spPr>
          <a:xfrm>
            <a:off x="3611520" y="3494346"/>
            <a:ext cx="233518" cy="496932"/>
          </a:xfrm>
          <a:custGeom>
            <a:avLst/>
            <a:gdLst>
              <a:gd name="connsiteX0" fmla="*/ 230230 w 233518"/>
              <a:gd name="connsiteY0" fmla="*/ 4504 h 496932"/>
              <a:gd name="connsiteX1" fmla="*/ 39730 w 233518"/>
              <a:gd name="connsiteY1" fmla="*/ 404554 h 496932"/>
              <a:gd name="connsiteX2" fmla="*/ 90530 w 233518"/>
              <a:gd name="connsiteY2" fmla="*/ 375979 h 496932"/>
              <a:gd name="connsiteX3" fmla="*/ 1630 w 233518"/>
              <a:gd name="connsiteY3" fmla="*/ 496629 h 496932"/>
              <a:gd name="connsiteX4" fmla="*/ 182605 w 233518"/>
              <a:gd name="connsiteY4" fmla="*/ 334704 h 496932"/>
              <a:gd name="connsiteX5" fmla="*/ 217530 w 233518"/>
              <a:gd name="connsiteY5" fmla="*/ 229929 h 496932"/>
              <a:gd name="connsiteX6" fmla="*/ 125455 w 233518"/>
              <a:gd name="connsiteY6" fmla="*/ 296604 h 496932"/>
              <a:gd name="connsiteX7" fmla="*/ 185780 w 233518"/>
              <a:gd name="connsiteY7" fmla="*/ 153729 h 496932"/>
              <a:gd name="connsiteX8" fmla="*/ 163555 w 233518"/>
              <a:gd name="connsiteY8" fmla="*/ 185479 h 496932"/>
              <a:gd name="connsiteX9" fmla="*/ 230230 w 233518"/>
              <a:gd name="connsiteY9" fmla="*/ 4504 h 49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3518" h="496932">
                <a:moveTo>
                  <a:pt x="230230" y="4504"/>
                </a:moveTo>
                <a:cubicBezTo>
                  <a:pt x="209592" y="41017"/>
                  <a:pt x="63013" y="342642"/>
                  <a:pt x="39730" y="404554"/>
                </a:cubicBezTo>
                <a:cubicBezTo>
                  <a:pt x="16447" y="466466"/>
                  <a:pt x="96880" y="360633"/>
                  <a:pt x="90530" y="375979"/>
                </a:cubicBezTo>
                <a:cubicBezTo>
                  <a:pt x="84180" y="391325"/>
                  <a:pt x="-13716" y="503508"/>
                  <a:pt x="1630" y="496629"/>
                </a:cubicBezTo>
                <a:cubicBezTo>
                  <a:pt x="16976" y="489750"/>
                  <a:pt x="146622" y="379154"/>
                  <a:pt x="182605" y="334704"/>
                </a:cubicBezTo>
                <a:cubicBezTo>
                  <a:pt x="218588" y="290254"/>
                  <a:pt x="227055" y="236279"/>
                  <a:pt x="217530" y="229929"/>
                </a:cubicBezTo>
                <a:cubicBezTo>
                  <a:pt x="208005" y="223579"/>
                  <a:pt x="130747" y="309304"/>
                  <a:pt x="125455" y="296604"/>
                </a:cubicBezTo>
                <a:cubicBezTo>
                  <a:pt x="120163" y="283904"/>
                  <a:pt x="179430" y="172250"/>
                  <a:pt x="185780" y="153729"/>
                </a:cubicBezTo>
                <a:cubicBezTo>
                  <a:pt x="192130" y="135208"/>
                  <a:pt x="159322" y="206116"/>
                  <a:pt x="163555" y="185479"/>
                </a:cubicBezTo>
                <a:cubicBezTo>
                  <a:pt x="167788" y="164842"/>
                  <a:pt x="250868" y="-32009"/>
                  <a:pt x="230230" y="45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485CA83E-DABF-A9E1-AE99-3080121A583A}"/>
              </a:ext>
            </a:extLst>
          </p:cNvPr>
          <p:cNvSpPr/>
          <p:nvPr/>
        </p:nvSpPr>
        <p:spPr>
          <a:xfrm>
            <a:off x="3419460" y="2945231"/>
            <a:ext cx="673177" cy="1414900"/>
          </a:xfrm>
          <a:custGeom>
            <a:avLst/>
            <a:gdLst>
              <a:gd name="connsiteX0" fmla="*/ 187340 w 673177"/>
              <a:gd name="connsiteY0" fmla="*/ 1169 h 1414900"/>
              <a:gd name="connsiteX1" fmla="*/ 241315 w 673177"/>
              <a:gd name="connsiteY1" fmla="*/ 245644 h 1414900"/>
              <a:gd name="connsiteX2" fmla="*/ 377840 w 673177"/>
              <a:gd name="connsiteY2" fmla="*/ 36094 h 1414900"/>
              <a:gd name="connsiteX3" fmla="*/ 498490 w 673177"/>
              <a:gd name="connsiteY3" fmla="*/ 175794 h 1414900"/>
              <a:gd name="connsiteX4" fmla="*/ 517540 w 673177"/>
              <a:gd name="connsiteY4" fmla="*/ 96419 h 1414900"/>
              <a:gd name="connsiteX5" fmla="*/ 673115 w 673177"/>
              <a:gd name="connsiteY5" fmla="*/ 372644 h 1414900"/>
              <a:gd name="connsiteX6" fmla="*/ 533415 w 673177"/>
              <a:gd name="connsiteY6" fmla="*/ 655219 h 1414900"/>
              <a:gd name="connsiteX7" fmla="*/ 314340 w 673177"/>
              <a:gd name="connsiteY7" fmla="*/ 1169569 h 1414900"/>
              <a:gd name="connsiteX8" fmla="*/ 187340 w 673177"/>
              <a:gd name="connsiteY8" fmla="*/ 1414044 h 1414900"/>
              <a:gd name="connsiteX9" fmla="*/ 254015 w 673177"/>
              <a:gd name="connsiteY9" fmla="*/ 1093369 h 1414900"/>
              <a:gd name="connsiteX10" fmla="*/ 146065 w 673177"/>
              <a:gd name="connsiteY10" fmla="*/ 1331494 h 1414900"/>
              <a:gd name="connsiteX11" fmla="*/ 146065 w 673177"/>
              <a:gd name="connsiteY11" fmla="*/ 1125119 h 1414900"/>
              <a:gd name="connsiteX12" fmla="*/ 15 w 673177"/>
              <a:gd name="connsiteY12" fmla="*/ 375819 h 1414900"/>
              <a:gd name="connsiteX13" fmla="*/ 155590 w 673177"/>
              <a:gd name="connsiteY13" fmla="*/ 502819 h 1414900"/>
              <a:gd name="connsiteX14" fmla="*/ 53990 w 673177"/>
              <a:gd name="connsiteY14" fmla="*/ 210719 h 1414900"/>
              <a:gd name="connsiteX15" fmla="*/ 149240 w 673177"/>
              <a:gd name="connsiteY15" fmla="*/ 369469 h 1414900"/>
              <a:gd name="connsiteX16" fmla="*/ 187340 w 673177"/>
              <a:gd name="connsiteY16" fmla="*/ 1169 h 141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73177" h="1414900">
                <a:moveTo>
                  <a:pt x="187340" y="1169"/>
                </a:moveTo>
                <a:cubicBezTo>
                  <a:pt x="202686" y="-19468"/>
                  <a:pt x="209565" y="239823"/>
                  <a:pt x="241315" y="245644"/>
                </a:cubicBezTo>
                <a:cubicBezTo>
                  <a:pt x="273065" y="251465"/>
                  <a:pt x="334978" y="47736"/>
                  <a:pt x="377840" y="36094"/>
                </a:cubicBezTo>
                <a:cubicBezTo>
                  <a:pt x="420702" y="24452"/>
                  <a:pt x="475207" y="165740"/>
                  <a:pt x="498490" y="175794"/>
                </a:cubicBezTo>
                <a:cubicBezTo>
                  <a:pt x="521773" y="185848"/>
                  <a:pt x="488436" y="63611"/>
                  <a:pt x="517540" y="96419"/>
                </a:cubicBezTo>
                <a:cubicBezTo>
                  <a:pt x="546644" y="129227"/>
                  <a:pt x="670469" y="279511"/>
                  <a:pt x="673115" y="372644"/>
                </a:cubicBezTo>
                <a:cubicBezTo>
                  <a:pt x="675761" y="465777"/>
                  <a:pt x="593211" y="522398"/>
                  <a:pt x="533415" y="655219"/>
                </a:cubicBezTo>
                <a:cubicBezTo>
                  <a:pt x="473619" y="788040"/>
                  <a:pt x="372019" y="1043098"/>
                  <a:pt x="314340" y="1169569"/>
                </a:cubicBezTo>
                <a:cubicBezTo>
                  <a:pt x="256661" y="1296040"/>
                  <a:pt x="197394" y="1426744"/>
                  <a:pt x="187340" y="1414044"/>
                </a:cubicBezTo>
                <a:cubicBezTo>
                  <a:pt x="177286" y="1401344"/>
                  <a:pt x="260894" y="1107127"/>
                  <a:pt x="254015" y="1093369"/>
                </a:cubicBezTo>
                <a:cubicBezTo>
                  <a:pt x="247136" y="1079611"/>
                  <a:pt x="164057" y="1326202"/>
                  <a:pt x="146065" y="1331494"/>
                </a:cubicBezTo>
                <a:cubicBezTo>
                  <a:pt x="128073" y="1336786"/>
                  <a:pt x="170407" y="1284398"/>
                  <a:pt x="146065" y="1125119"/>
                </a:cubicBezTo>
                <a:cubicBezTo>
                  <a:pt x="121723" y="965840"/>
                  <a:pt x="-1572" y="479536"/>
                  <a:pt x="15" y="375819"/>
                </a:cubicBezTo>
                <a:cubicBezTo>
                  <a:pt x="1602" y="272102"/>
                  <a:pt x="146594" y="530336"/>
                  <a:pt x="155590" y="502819"/>
                </a:cubicBezTo>
                <a:cubicBezTo>
                  <a:pt x="164586" y="475302"/>
                  <a:pt x="55048" y="232944"/>
                  <a:pt x="53990" y="210719"/>
                </a:cubicBezTo>
                <a:cubicBezTo>
                  <a:pt x="52932" y="188494"/>
                  <a:pt x="129132" y="402277"/>
                  <a:pt x="149240" y="369469"/>
                </a:cubicBezTo>
                <a:cubicBezTo>
                  <a:pt x="169348" y="336661"/>
                  <a:pt x="171994" y="21806"/>
                  <a:pt x="187340" y="116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CE352DA1-D01D-1F97-E03D-7E8882131751}"/>
              </a:ext>
            </a:extLst>
          </p:cNvPr>
          <p:cNvSpPr/>
          <p:nvPr/>
        </p:nvSpPr>
        <p:spPr>
          <a:xfrm>
            <a:off x="2322426" y="3726263"/>
            <a:ext cx="145572" cy="455417"/>
          </a:xfrm>
          <a:custGeom>
            <a:avLst/>
            <a:gdLst>
              <a:gd name="connsiteX0" fmla="*/ 1674 w 145572"/>
              <a:gd name="connsiteY0" fmla="*/ 1187 h 455417"/>
              <a:gd name="connsiteX1" fmla="*/ 119149 w 145572"/>
              <a:gd name="connsiteY1" fmla="*/ 258362 h 455417"/>
              <a:gd name="connsiteX2" fmla="*/ 90574 w 145572"/>
              <a:gd name="connsiteY2" fmla="*/ 223437 h 455417"/>
              <a:gd name="connsiteX3" fmla="*/ 144549 w 145572"/>
              <a:gd name="connsiteY3" fmla="*/ 452037 h 455417"/>
              <a:gd name="connsiteX4" fmla="*/ 122324 w 145572"/>
              <a:gd name="connsiteY4" fmla="*/ 350437 h 455417"/>
              <a:gd name="connsiteX5" fmla="*/ 77874 w 145572"/>
              <a:gd name="connsiteY5" fmla="*/ 217087 h 455417"/>
              <a:gd name="connsiteX6" fmla="*/ 4849 w 145572"/>
              <a:gd name="connsiteY6" fmla="*/ 128187 h 455417"/>
              <a:gd name="connsiteX7" fmla="*/ 46124 w 145572"/>
              <a:gd name="connsiteY7" fmla="*/ 159937 h 455417"/>
              <a:gd name="connsiteX8" fmla="*/ 1674 w 145572"/>
              <a:gd name="connsiteY8" fmla="*/ 1187 h 455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572" h="455417">
                <a:moveTo>
                  <a:pt x="1674" y="1187"/>
                </a:moveTo>
                <a:cubicBezTo>
                  <a:pt x="13845" y="17591"/>
                  <a:pt x="104332" y="221320"/>
                  <a:pt x="119149" y="258362"/>
                </a:cubicBezTo>
                <a:cubicBezTo>
                  <a:pt x="133966" y="295404"/>
                  <a:pt x="86341" y="191158"/>
                  <a:pt x="90574" y="223437"/>
                </a:cubicBezTo>
                <a:cubicBezTo>
                  <a:pt x="94807" y="255716"/>
                  <a:pt x="139257" y="430871"/>
                  <a:pt x="144549" y="452037"/>
                </a:cubicBezTo>
                <a:cubicBezTo>
                  <a:pt x="149841" y="473203"/>
                  <a:pt x="133437" y="389595"/>
                  <a:pt x="122324" y="350437"/>
                </a:cubicBezTo>
                <a:cubicBezTo>
                  <a:pt x="111212" y="311279"/>
                  <a:pt x="97453" y="254129"/>
                  <a:pt x="77874" y="217087"/>
                </a:cubicBezTo>
                <a:cubicBezTo>
                  <a:pt x="58295" y="180045"/>
                  <a:pt x="10141" y="137712"/>
                  <a:pt x="4849" y="128187"/>
                </a:cubicBezTo>
                <a:cubicBezTo>
                  <a:pt x="-443" y="118662"/>
                  <a:pt x="44537" y="176341"/>
                  <a:pt x="46124" y="159937"/>
                </a:cubicBezTo>
                <a:cubicBezTo>
                  <a:pt x="47711" y="143533"/>
                  <a:pt x="-10497" y="-15217"/>
                  <a:pt x="1674" y="1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043610F6-7855-466F-3FD1-B0AAA35767B8}"/>
              </a:ext>
            </a:extLst>
          </p:cNvPr>
          <p:cNvSpPr/>
          <p:nvPr/>
        </p:nvSpPr>
        <p:spPr>
          <a:xfrm>
            <a:off x="2834128" y="2333535"/>
            <a:ext cx="198049" cy="184992"/>
          </a:xfrm>
          <a:custGeom>
            <a:avLst/>
            <a:gdLst>
              <a:gd name="connsiteX0" fmla="*/ 197997 w 198049"/>
              <a:gd name="connsiteY0" fmla="*/ 90 h 184992"/>
              <a:gd name="connsiteX1" fmla="*/ 124972 w 198049"/>
              <a:gd name="connsiteY1" fmla="*/ 117565 h 184992"/>
              <a:gd name="connsiteX2" fmla="*/ 121797 w 198049"/>
              <a:gd name="connsiteY2" fmla="*/ 184240 h 184992"/>
              <a:gd name="connsiteX3" fmla="*/ 36072 w 198049"/>
              <a:gd name="connsiteY3" fmla="*/ 152490 h 184992"/>
              <a:gd name="connsiteX4" fmla="*/ 1147 w 198049"/>
              <a:gd name="connsiteY4" fmla="*/ 136615 h 184992"/>
              <a:gd name="connsiteX5" fmla="*/ 74172 w 198049"/>
              <a:gd name="connsiteY5" fmla="*/ 146140 h 184992"/>
              <a:gd name="connsiteX6" fmla="*/ 112272 w 198049"/>
              <a:gd name="connsiteY6" fmla="*/ 98515 h 184992"/>
              <a:gd name="connsiteX7" fmla="*/ 197997 w 198049"/>
              <a:gd name="connsiteY7" fmla="*/ 90 h 184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8049" h="184992">
                <a:moveTo>
                  <a:pt x="197997" y="90"/>
                </a:moveTo>
                <a:cubicBezTo>
                  <a:pt x="200114" y="3265"/>
                  <a:pt x="137672" y="86873"/>
                  <a:pt x="124972" y="117565"/>
                </a:cubicBezTo>
                <a:cubicBezTo>
                  <a:pt x="112272" y="148257"/>
                  <a:pt x="136614" y="178419"/>
                  <a:pt x="121797" y="184240"/>
                </a:cubicBezTo>
                <a:cubicBezTo>
                  <a:pt x="106980" y="190061"/>
                  <a:pt x="56180" y="160427"/>
                  <a:pt x="36072" y="152490"/>
                </a:cubicBezTo>
                <a:cubicBezTo>
                  <a:pt x="15964" y="144553"/>
                  <a:pt x="-5203" y="137673"/>
                  <a:pt x="1147" y="136615"/>
                </a:cubicBezTo>
                <a:cubicBezTo>
                  <a:pt x="7497" y="135557"/>
                  <a:pt x="55651" y="152490"/>
                  <a:pt x="74172" y="146140"/>
                </a:cubicBezTo>
                <a:cubicBezTo>
                  <a:pt x="92693" y="139790"/>
                  <a:pt x="93751" y="119152"/>
                  <a:pt x="112272" y="98515"/>
                </a:cubicBezTo>
                <a:cubicBezTo>
                  <a:pt x="130793" y="77878"/>
                  <a:pt x="195880" y="-3085"/>
                  <a:pt x="197997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30326CFF-0EC0-424B-4C3B-D1F7D58B06C2}"/>
              </a:ext>
            </a:extLst>
          </p:cNvPr>
          <p:cNvSpPr/>
          <p:nvPr/>
        </p:nvSpPr>
        <p:spPr>
          <a:xfrm>
            <a:off x="2415971" y="2695130"/>
            <a:ext cx="296156" cy="74922"/>
          </a:xfrm>
          <a:custGeom>
            <a:avLst/>
            <a:gdLst>
              <a:gd name="connsiteX0" fmla="*/ 204 w 296156"/>
              <a:gd name="connsiteY0" fmla="*/ 25845 h 74922"/>
              <a:gd name="connsiteX1" fmla="*/ 152604 w 296156"/>
              <a:gd name="connsiteY1" fmla="*/ 60770 h 74922"/>
              <a:gd name="connsiteX2" fmla="*/ 292304 w 296156"/>
              <a:gd name="connsiteY2" fmla="*/ 445 h 74922"/>
              <a:gd name="connsiteX3" fmla="*/ 251029 w 296156"/>
              <a:gd name="connsiteY3" fmla="*/ 35370 h 74922"/>
              <a:gd name="connsiteX4" fmla="*/ 187529 w 296156"/>
              <a:gd name="connsiteY4" fmla="*/ 73470 h 74922"/>
              <a:gd name="connsiteX5" fmla="*/ 120854 w 296156"/>
              <a:gd name="connsiteY5" fmla="*/ 63945 h 74922"/>
              <a:gd name="connsiteX6" fmla="*/ 204 w 296156"/>
              <a:gd name="connsiteY6" fmla="*/ 25845 h 7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6156" h="74922">
                <a:moveTo>
                  <a:pt x="204" y="25845"/>
                </a:moveTo>
                <a:cubicBezTo>
                  <a:pt x="5496" y="25316"/>
                  <a:pt x="103921" y="65003"/>
                  <a:pt x="152604" y="60770"/>
                </a:cubicBezTo>
                <a:cubicBezTo>
                  <a:pt x="201287" y="56537"/>
                  <a:pt x="275900" y="4678"/>
                  <a:pt x="292304" y="445"/>
                </a:cubicBezTo>
                <a:cubicBezTo>
                  <a:pt x="308708" y="-3788"/>
                  <a:pt x="268491" y="23199"/>
                  <a:pt x="251029" y="35370"/>
                </a:cubicBezTo>
                <a:cubicBezTo>
                  <a:pt x="233567" y="47541"/>
                  <a:pt x="209225" y="68708"/>
                  <a:pt x="187529" y="73470"/>
                </a:cubicBezTo>
                <a:cubicBezTo>
                  <a:pt x="165833" y="78232"/>
                  <a:pt x="147841" y="70295"/>
                  <a:pt x="120854" y="63945"/>
                </a:cubicBezTo>
                <a:cubicBezTo>
                  <a:pt x="93867" y="57595"/>
                  <a:pt x="-5088" y="26374"/>
                  <a:pt x="204" y="258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C65E653C-F4BD-BB6A-C20B-65927BFC4C26}"/>
              </a:ext>
            </a:extLst>
          </p:cNvPr>
          <p:cNvSpPr/>
          <p:nvPr/>
        </p:nvSpPr>
        <p:spPr>
          <a:xfrm>
            <a:off x="2323447" y="1903494"/>
            <a:ext cx="353225" cy="1161613"/>
          </a:xfrm>
          <a:custGeom>
            <a:avLst/>
            <a:gdLst>
              <a:gd name="connsiteX0" fmla="*/ 353078 w 353225"/>
              <a:gd name="connsiteY0" fmla="*/ 49131 h 1161613"/>
              <a:gd name="connsiteX1" fmla="*/ 149878 w 353225"/>
              <a:gd name="connsiteY1" fmla="*/ 604756 h 1161613"/>
              <a:gd name="connsiteX2" fmla="*/ 29228 w 353225"/>
              <a:gd name="connsiteY2" fmla="*/ 1042906 h 1161613"/>
              <a:gd name="connsiteX3" fmla="*/ 35578 w 353225"/>
              <a:gd name="connsiteY3" fmla="*/ 1004806 h 1161613"/>
              <a:gd name="connsiteX4" fmla="*/ 3828 w 353225"/>
              <a:gd name="connsiteY4" fmla="*/ 1160381 h 1161613"/>
              <a:gd name="connsiteX5" fmla="*/ 13353 w 353225"/>
              <a:gd name="connsiteY5" fmla="*/ 906381 h 1161613"/>
              <a:gd name="connsiteX6" fmla="*/ 118128 w 353225"/>
              <a:gd name="connsiteY6" fmla="*/ 547606 h 1161613"/>
              <a:gd name="connsiteX7" fmla="*/ 102253 w 353225"/>
              <a:gd name="connsiteY7" fmla="*/ 598406 h 1161613"/>
              <a:gd name="connsiteX8" fmla="*/ 159403 w 353225"/>
              <a:gd name="connsiteY8" fmla="*/ 150731 h 1161613"/>
              <a:gd name="connsiteX9" fmla="*/ 130828 w 353225"/>
              <a:gd name="connsiteY9" fmla="*/ 274556 h 1161613"/>
              <a:gd name="connsiteX10" fmla="*/ 299103 w 353225"/>
              <a:gd name="connsiteY10" fmla="*/ 1506 h 1161613"/>
              <a:gd name="connsiteX11" fmla="*/ 184803 w 353225"/>
              <a:gd name="connsiteY11" fmla="*/ 160256 h 1161613"/>
              <a:gd name="connsiteX12" fmla="*/ 353078 w 353225"/>
              <a:gd name="connsiteY12" fmla="*/ 49131 h 116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3225" h="1161613">
                <a:moveTo>
                  <a:pt x="353078" y="49131"/>
                </a:moveTo>
                <a:cubicBezTo>
                  <a:pt x="347257" y="123214"/>
                  <a:pt x="203853" y="439127"/>
                  <a:pt x="149878" y="604756"/>
                </a:cubicBezTo>
                <a:cubicBezTo>
                  <a:pt x="95903" y="770385"/>
                  <a:pt x="48278" y="976231"/>
                  <a:pt x="29228" y="1042906"/>
                </a:cubicBezTo>
                <a:cubicBezTo>
                  <a:pt x="10178" y="1109581"/>
                  <a:pt x="39811" y="985227"/>
                  <a:pt x="35578" y="1004806"/>
                </a:cubicBezTo>
                <a:cubicBezTo>
                  <a:pt x="31345" y="1024385"/>
                  <a:pt x="7532" y="1176785"/>
                  <a:pt x="3828" y="1160381"/>
                </a:cubicBezTo>
                <a:cubicBezTo>
                  <a:pt x="124" y="1143977"/>
                  <a:pt x="-5697" y="1008510"/>
                  <a:pt x="13353" y="906381"/>
                </a:cubicBezTo>
                <a:cubicBezTo>
                  <a:pt x="32403" y="804252"/>
                  <a:pt x="103311" y="598935"/>
                  <a:pt x="118128" y="547606"/>
                </a:cubicBezTo>
                <a:cubicBezTo>
                  <a:pt x="132945" y="496277"/>
                  <a:pt x="95374" y="664552"/>
                  <a:pt x="102253" y="598406"/>
                </a:cubicBezTo>
                <a:cubicBezTo>
                  <a:pt x="109132" y="532260"/>
                  <a:pt x="154640" y="204706"/>
                  <a:pt x="159403" y="150731"/>
                </a:cubicBezTo>
                <a:cubicBezTo>
                  <a:pt x="164166" y="96756"/>
                  <a:pt x="107545" y="299427"/>
                  <a:pt x="130828" y="274556"/>
                </a:cubicBezTo>
                <a:cubicBezTo>
                  <a:pt x="154111" y="249685"/>
                  <a:pt x="290107" y="20556"/>
                  <a:pt x="299103" y="1506"/>
                </a:cubicBezTo>
                <a:cubicBezTo>
                  <a:pt x="308099" y="-17544"/>
                  <a:pt x="178982" y="150202"/>
                  <a:pt x="184803" y="160256"/>
                </a:cubicBezTo>
                <a:cubicBezTo>
                  <a:pt x="190624" y="170310"/>
                  <a:pt x="358899" y="-24952"/>
                  <a:pt x="353078" y="4913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D57A99BF-5970-BA53-3278-02305A30C5EF}"/>
              </a:ext>
            </a:extLst>
          </p:cNvPr>
          <p:cNvSpPr/>
          <p:nvPr/>
        </p:nvSpPr>
        <p:spPr>
          <a:xfrm>
            <a:off x="2295493" y="3712340"/>
            <a:ext cx="409636" cy="861744"/>
          </a:xfrm>
          <a:custGeom>
            <a:avLst/>
            <a:gdLst>
              <a:gd name="connsiteX0" fmla="*/ 63532 w 409636"/>
              <a:gd name="connsiteY0" fmla="*/ 11935 h 861744"/>
              <a:gd name="connsiteX1" fmla="*/ 241332 w 409636"/>
              <a:gd name="connsiteY1" fmla="*/ 523110 h 861744"/>
              <a:gd name="connsiteX2" fmla="*/ 298482 w 409636"/>
              <a:gd name="connsiteY2" fmla="*/ 621535 h 861744"/>
              <a:gd name="connsiteX3" fmla="*/ 346107 w 409636"/>
              <a:gd name="connsiteY3" fmla="*/ 735835 h 861744"/>
              <a:gd name="connsiteX4" fmla="*/ 336582 w 409636"/>
              <a:gd name="connsiteY4" fmla="*/ 723135 h 861744"/>
              <a:gd name="connsiteX5" fmla="*/ 409607 w 409636"/>
              <a:gd name="connsiteY5" fmla="*/ 859660 h 861744"/>
              <a:gd name="connsiteX6" fmla="*/ 327057 w 409636"/>
              <a:gd name="connsiteY6" fmla="*/ 792985 h 861744"/>
              <a:gd name="connsiteX7" fmla="*/ 181007 w 409636"/>
              <a:gd name="connsiteY7" fmla="*/ 624710 h 861744"/>
              <a:gd name="connsiteX8" fmla="*/ 54007 w 409636"/>
              <a:gd name="connsiteY8" fmla="*/ 189735 h 861744"/>
              <a:gd name="connsiteX9" fmla="*/ 32 w 409636"/>
              <a:gd name="connsiteY9" fmla="*/ 37335 h 861744"/>
              <a:gd name="connsiteX10" fmla="*/ 60357 w 409636"/>
              <a:gd name="connsiteY10" fmla="*/ 151635 h 861744"/>
              <a:gd name="connsiteX11" fmla="*/ 63532 w 409636"/>
              <a:gd name="connsiteY11" fmla="*/ 11935 h 861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9636" h="861744">
                <a:moveTo>
                  <a:pt x="63532" y="11935"/>
                </a:moveTo>
                <a:cubicBezTo>
                  <a:pt x="93694" y="73847"/>
                  <a:pt x="202174" y="421510"/>
                  <a:pt x="241332" y="523110"/>
                </a:cubicBezTo>
                <a:cubicBezTo>
                  <a:pt x="280490" y="624710"/>
                  <a:pt x="281020" y="586081"/>
                  <a:pt x="298482" y="621535"/>
                </a:cubicBezTo>
                <a:cubicBezTo>
                  <a:pt x="315944" y="656989"/>
                  <a:pt x="346107" y="735835"/>
                  <a:pt x="346107" y="735835"/>
                </a:cubicBezTo>
                <a:cubicBezTo>
                  <a:pt x="352457" y="752768"/>
                  <a:pt x="325999" y="702498"/>
                  <a:pt x="336582" y="723135"/>
                </a:cubicBezTo>
                <a:cubicBezTo>
                  <a:pt x="347165" y="743773"/>
                  <a:pt x="411194" y="848018"/>
                  <a:pt x="409607" y="859660"/>
                </a:cubicBezTo>
                <a:cubicBezTo>
                  <a:pt x="408020" y="871302"/>
                  <a:pt x="365157" y="832143"/>
                  <a:pt x="327057" y="792985"/>
                </a:cubicBezTo>
                <a:cubicBezTo>
                  <a:pt x="288957" y="753827"/>
                  <a:pt x="226515" y="725252"/>
                  <a:pt x="181007" y="624710"/>
                </a:cubicBezTo>
                <a:cubicBezTo>
                  <a:pt x="135499" y="524168"/>
                  <a:pt x="84169" y="287631"/>
                  <a:pt x="54007" y="189735"/>
                </a:cubicBezTo>
                <a:cubicBezTo>
                  <a:pt x="23845" y="91839"/>
                  <a:pt x="-1026" y="43685"/>
                  <a:pt x="32" y="37335"/>
                </a:cubicBezTo>
                <a:cubicBezTo>
                  <a:pt x="1090" y="30985"/>
                  <a:pt x="47657" y="154281"/>
                  <a:pt x="60357" y="151635"/>
                </a:cubicBezTo>
                <a:cubicBezTo>
                  <a:pt x="73057" y="148989"/>
                  <a:pt x="33370" y="-49977"/>
                  <a:pt x="63532" y="1193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6AB23C4F-65AE-2A9D-A3FF-4E74FAC49272}"/>
              </a:ext>
            </a:extLst>
          </p:cNvPr>
          <p:cNvSpPr/>
          <p:nvPr/>
        </p:nvSpPr>
        <p:spPr>
          <a:xfrm>
            <a:off x="2519732" y="3620952"/>
            <a:ext cx="945604" cy="976697"/>
          </a:xfrm>
          <a:custGeom>
            <a:avLst/>
            <a:gdLst>
              <a:gd name="connsiteX0" fmla="*/ 871168 w 945604"/>
              <a:gd name="connsiteY0" fmla="*/ 4898 h 976697"/>
              <a:gd name="connsiteX1" fmla="*/ 925143 w 945604"/>
              <a:gd name="connsiteY1" fmla="*/ 617673 h 976697"/>
              <a:gd name="connsiteX2" fmla="*/ 937843 w 945604"/>
              <a:gd name="connsiteY2" fmla="*/ 655773 h 976697"/>
              <a:gd name="connsiteX3" fmla="*/ 810843 w 945604"/>
              <a:gd name="connsiteY3" fmla="*/ 795473 h 976697"/>
              <a:gd name="connsiteX4" fmla="*/ 458418 w 945604"/>
              <a:gd name="connsiteY4" fmla="*/ 951048 h 976697"/>
              <a:gd name="connsiteX5" fmla="*/ 512393 w 945604"/>
              <a:gd name="connsiteY5" fmla="*/ 976448 h 976697"/>
              <a:gd name="connsiteX6" fmla="*/ 188543 w 945604"/>
              <a:gd name="connsiteY6" fmla="*/ 957398 h 976697"/>
              <a:gd name="connsiteX7" fmla="*/ 7568 w 945604"/>
              <a:gd name="connsiteY7" fmla="*/ 865323 h 976697"/>
              <a:gd name="connsiteX8" fmla="*/ 175843 w 945604"/>
              <a:gd name="connsiteY8" fmla="*/ 846273 h 976697"/>
              <a:gd name="connsiteX9" fmla="*/ 4393 w 945604"/>
              <a:gd name="connsiteY9" fmla="*/ 757373 h 976697"/>
              <a:gd name="connsiteX10" fmla="*/ 55193 w 945604"/>
              <a:gd name="connsiteY10" fmla="*/ 617673 h 976697"/>
              <a:gd name="connsiteX11" fmla="*/ 102818 w 945604"/>
              <a:gd name="connsiteY11" fmla="*/ 344623 h 976697"/>
              <a:gd name="connsiteX12" fmla="*/ 121868 w 945604"/>
              <a:gd name="connsiteY12" fmla="*/ 497023 h 976697"/>
              <a:gd name="connsiteX13" fmla="*/ 223468 w 945604"/>
              <a:gd name="connsiteY13" fmla="*/ 414473 h 976697"/>
              <a:gd name="connsiteX14" fmla="*/ 683843 w 945604"/>
              <a:gd name="connsiteY14" fmla="*/ 427173 h 976697"/>
              <a:gd name="connsiteX15" fmla="*/ 823543 w 945604"/>
              <a:gd name="connsiteY15" fmla="*/ 195398 h 976697"/>
              <a:gd name="connsiteX16" fmla="*/ 804493 w 945604"/>
              <a:gd name="connsiteY16" fmla="*/ 322398 h 976697"/>
              <a:gd name="connsiteX17" fmla="*/ 871168 w 945604"/>
              <a:gd name="connsiteY17" fmla="*/ 4898 h 976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45604" h="976697">
                <a:moveTo>
                  <a:pt x="871168" y="4898"/>
                </a:moveTo>
                <a:cubicBezTo>
                  <a:pt x="891276" y="54111"/>
                  <a:pt x="914031" y="509194"/>
                  <a:pt x="925143" y="617673"/>
                </a:cubicBezTo>
                <a:cubicBezTo>
                  <a:pt x="936255" y="726152"/>
                  <a:pt x="956893" y="626140"/>
                  <a:pt x="937843" y="655773"/>
                </a:cubicBezTo>
                <a:cubicBezTo>
                  <a:pt x="918793" y="685406"/>
                  <a:pt x="890747" y="746261"/>
                  <a:pt x="810843" y="795473"/>
                </a:cubicBezTo>
                <a:cubicBezTo>
                  <a:pt x="730939" y="844685"/>
                  <a:pt x="508160" y="920886"/>
                  <a:pt x="458418" y="951048"/>
                </a:cubicBezTo>
                <a:cubicBezTo>
                  <a:pt x="408676" y="981211"/>
                  <a:pt x="557372" y="975390"/>
                  <a:pt x="512393" y="976448"/>
                </a:cubicBezTo>
                <a:cubicBezTo>
                  <a:pt x="467414" y="977506"/>
                  <a:pt x="272680" y="975919"/>
                  <a:pt x="188543" y="957398"/>
                </a:cubicBezTo>
                <a:cubicBezTo>
                  <a:pt x="104406" y="938877"/>
                  <a:pt x="9685" y="883844"/>
                  <a:pt x="7568" y="865323"/>
                </a:cubicBezTo>
                <a:cubicBezTo>
                  <a:pt x="5451" y="846802"/>
                  <a:pt x="176372" y="864265"/>
                  <a:pt x="175843" y="846273"/>
                </a:cubicBezTo>
                <a:cubicBezTo>
                  <a:pt x="175314" y="828281"/>
                  <a:pt x="24501" y="795473"/>
                  <a:pt x="4393" y="757373"/>
                </a:cubicBezTo>
                <a:cubicBezTo>
                  <a:pt x="-15715" y="719273"/>
                  <a:pt x="38789" y="686465"/>
                  <a:pt x="55193" y="617673"/>
                </a:cubicBezTo>
                <a:cubicBezTo>
                  <a:pt x="71597" y="548881"/>
                  <a:pt x="91706" y="364731"/>
                  <a:pt x="102818" y="344623"/>
                </a:cubicBezTo>
                <a:cubicBezTo>
                  <a:pt x="113930" y="324515"/>
                  <a:pt x="101760" y="485381"/>
                  <a:pt x="121868" y="497023"/>
                </a:cubicBezTo>
                <a:cubicBezTo>
                  <a:pt x="141976" y="508665"/>
                  <a:pt x="129806" y="426115"/>
                  <a:pt x="223468" y="414473"/>
                </a:cubicBezTo>
                <a:cubicBezTo>
                  <a:pt x="317130" y="402831"/>
                  <a:pt x="583831" y="463685"/>
                  <a:pt x="683843" y="427173"/>
                </a:cubicBezTo>
                <a:cubicBezTo>
                  <a:pt x="783855" y="390661"/>
                  <a:pt x="803435" y="212860"/>
                  <a:pt x="823543" y="195398"/>
                </a:cubicBezTo>
                <a:cubicBezTo>
                  <a:pt x="843651" y="177936"/>
                  <a:pt x="796556" y="352031"/>
                  <a:pt x="804493" y="322398"/>
                </a:cubicBezTo>
                <a:cubicBezTo>
                  <a:pt x="812430" y="292765"/>
                  <a:pt x="851060" y="-44315"/>
                  <a:pt x="871168" y="489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A99C0E48-1EDE-0A1D-1844-E8CFD2384348}"/>
              </a:ext>
            </a:extLst>
          </p:cNvPr>
          <p:cNvSpPr/>
          <p:nvPr/>
        </p:nvSpPr>
        <p:spPr>
          <a:xfrm>
            <a:off x="2531747" y="3943101"/>
            <a:ext cx="350221" cy="585689"/>
          </a:xfrm>
          <a:custGeom>
            <a:avLst/>
            <a:gdLst>
              <a:gd name="connsiteX0" fmla="*/ 201928 w 350221"/>
              <a:gd name="connsiteY0" fmla="*/ 249 h 585689"/>
              <a:gd name="connsiteX1" fmla="*/ 97153 w 350221"/>
              <a:gd name="connsiteY1" fmla="*/ 51049 h 585689"/>
              <a:gd name="connsiteX2" fmla="*/ 90803 w 350221"/>
              <a:gd name="connsiteY2" fmla="*/ 209799 h 585689"/>
              <a:gd name="connsiteX3" fmla="*/ 27303 w 350221"/>
              <a:gd name="connsiteY3" fmla="*/ 311399 h 585689"/>
              <a:gd name="connsiteX4" fmla="*/ 1903 w 350221"/>
              <a:gd name="connsiteY4" fmla="*/ 368549 h 585689"/>
              <a:gd name="connsiteX5" fmla="*/ 74928 w 350221"/>
              <a:gd name="connsiteY5" fmla="*/ 581274 h 585689"/>
              <a:gd name="connsiteX6" fmla="*/ 100328 w 350221"/>
              <a:gd name="connsiteY6" fmla="*/ 495549 h 585689"/>
              <a:gd name="connsiteX7" fmla="*/ 220978 w 350221"/>
              <a:gd name="connsiteY7" fmla="*/ 295524 h 585689"/>
              <a:gd name="connsiteX8" fmla="*/ 316228 w 350221"/>
              <a:gd name="connsiteY8" fmla="*/ 139949 h 585689"/>
              <a:gd name="connsiteX9" fmla="*/ 347978 w 350221"/>
              <a:gd name="connsiteY9" fmla="*/ 60574 h 585689"/>
              <a:gd name="connsiteX10" fmla="*/ 262253 w 350221"/>
              <a:gd name="connsiteY10" fmla="*/ 66924 h 585689"/>
              <a:gd name="connsiteX11" fmla="*/ 201928 w 350221"/>
              <a:gd name="connsiteY11" fmla="*/ 249 h 585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0221" h="585689">
                <a:moveTo>
                  <a:pt x="201928" y="249"/>
                </a:moveTo>
                <a:cubicBezTo>
                  <a:pt x="174411" y="-2397"/>
                  <a:pt x="115674" y="16124"/>
                  <a:pt x="97153" y="51049"/>
                </a:cubicBezTo>
                <a:cubicBezTo>
                  <a:pt x="78632" y="85974"/>
                  <a:pt x="102445" y="166407"/>
                  <a:pt x="90803" y="209799"/>
                </a:cubicBezTo>
                <a:cubicBezTo>
                  <a:pt x="79161" y="253191"/>
                  <a:pt x="42120" y="284941"/>
                  <a:pt x="27303" y="311399"/>
                </a:cubicBezTo>
                <a:cubicBezTo>
                  <a:pt x="12486" y="337857"/>
                  <a:pt x="-6035" y="323570"/>
                  <a:pt x="1903" y="368549"/>
                </a:cubicBezTo>
                <a:cubicBezTo>
                  <a:pt x="9841" y="413528"/>
                  <a:pt x="58524" y="560107"/>
                  <a:pt x="74928" y="581274"/>
                </a:cubicBezTo>
                <a:cubicBezTo>
                  <a:pt x="91332" y="602441"/>
                  <a:pt x="75986" y="543174"/>
                  <a:pt x="100328" y="495549"/>
                </a:cubicBezTo>
                <a:cubicBezTo>
                  <a:pt x="124670" y="447924"/>
                  <a:pt x="184995" y="354791"/>
                  <a:pt x="220978" y="295524"/>
                </a:cubicBezTo>
                <a:cubicBezTo>
                  <a:pt x="256961" y="236257"/>
                  <a:pt x="295061" y="179107"/>
                  <a:pt x="316228" y="139949"/>
                </a:cubicBezTo>
                <a:cubicBezTo>
                  <a:pt x="337395" y="100791"/>
                  <a:pt x="356974" y="72745"/>
                  <a:pt x="347978" y="60574"/>
                </a:cubicBezTo>
                <a:cubicBezTo>
                  <a:pt x="338982" y="48403"/>
                  <a:pt x="287124" y="74332"/>
                  <a:pt x="262253" y="66924"/>
                </a:cubicBezTo>
                <a:cubicBezTo>
                  <a:pt x="237382" y="59516"/>
                  <a:pt x="229445" y="2895"/>
                  <a:pt x="201928" y="2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901011E4-6CC0-2970-64FD-A61812B4B07E}"/>
              </a:ext>
            </a:extLst>
          </p:cNvPr>
          <p:cNvSpPr/>
          <p:nvPr/>
        </p:nvSpPr>
        <p:spPr>
          <a:xfrm>
            <a:off x="3027693" y="2232877"/>
            <a:ext cx="315632" cy="685949"/>
          </a:xfrm>
          <a:custGeom>
            <a:avLst/>
            <a:gdLst>
              <a:gd name="connsiteX0" fmla="*/ 121234 w 315632"/>
              <a:gd name="connsiteY0" fmla="*/ 1650 h 685949"/>
              <a:gd name="connsiteX1" fmla="*/ 122 w 315632"/>
              <a:gd name="connsiteY1" fmla="*/ 473989 h 685949"/>
              <a:gd name="connsiteX2" fmla="*/ 97012 w 315632"/>
              <a:gd name="connsiteY2" fmla="*/ 564824 h 685949"/>
              <a:gd name="connsiteX3" fmla="*/ 24344 w 315632"/>
              <a:gd name="connsiteY3" fmla="*/ 589046 h 685949"/>
              <a:gd name="connsiteX4" fmla="*/ 308959 w 315632"/>
              <a:gd name="connsiteY4" fmla="*/ 685936 h 685949"/>
              <a:gd name="connsiteX5" fmla="*/ 218124 w 315632"/>
              <a:gd name="connsiteY5" fmla="*/ 595102 h 685949"/>
              <a:gd name="connsiteX6" fmla="*/ 133345 w 315632"/>
              <a:gd name="connsiteY6" fmla="*/ 467934 h 685949"/>
              <a:gd name="connsiteX7" fmla="*/ 133345 w 315632"/>
              <a:gd name="connsiteY7" fmla="*/ 134874 h 685949"/>
              <a:gd name="connsiteX8" fmla="*/ 103067 w 315632"/>
              <a:gd name="connsiteY8" fmla="*/ 310487 h 685949"/>
              <a:gd name="connsiteX9" fmla="*/ 121234 w 315632"/>
              <a:gd name="connsiteY9" fmla="*/ 1650 h 685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5632" h="685949">
                <a:moveTo>
                  <a:pt x="121234" y="1650"/>
                </a:moveTo>
                <a:cubicBezTo>
                  <a:pt x="104076" y="28900"/>
                  <a:pt x="4159" y="380127"/>
                  <a:pt x="122" y="473989"/>
                </a:cubicBezTo>
                <a:cubicBezTo>
                  <a:pt x="-3915" y="567851"/>
                  <a:pt x="92975" y="545648"/>
                  <a:pt x="97012" y="564824"/>
                </a:cubicBezTo>
                <a:cubicBezTo>
                  <a:pt x="101049" y="584000"/>
                  <a:pt x="-10980" y="568861"/>
                  <a:pt x="24344" y="589046"/>
                </a:cubicBezTo>
                <a:cubicBezTo>
                  <a:pt x="59668" y="609231"/>
                  <a:pt x="276662" y="684927"/>
                  <a:pt x="308959" y="685936"/>
                </a:cubicBezTo>
                <a:cubicBezTo>
                  <a:pt x="341256" y="686945"/>
                  <a:pt x="247393" y="631436"/>
                  <a:pt x="218124" y="595102"/>
                </a:cubicBezTo>
                <a:cubicBezTo>
                  <a:pt x="188855" y="558768"/>
                  <a:pt x="147475" y="544639"/>
                  <a:pt x="133345" y="467934"/>
                </a:cubicBezTo>
                <a:cubicBezTo>
                  <a:pt x="119215" y="391229"/>
                  <a:pt x="138391" y="161115"/>
                  <a:pt x="133345" y="134874"/>
                </a:cubicBezTo>
                <a:cubicBezTo>
                  <a:pt x="128299" y="108633"/>
                  <a:pt x="104076" y="327645"/>
                  <a:pt x="103067" y="310487"/>
                </a:cubicBezTo>
                <a:cubicBezTo>
                  <a:pt x="102058" y="293329"/>
                  <a:pt x="138392" y="-25600"/>
                  <a:pt x="121234" y="165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927ECDCC-032F-F65A-975D-BBA288D35652}"/>
              </a:ext>
            </a:extLst>
          </p:cNvPr>
          <p:cNvSpPr/>
          <p:nvPr/>
        </p:nvSpPr>
        <p:spPr>
          <a:xfrm>
            <a:off x="2699761" y="2833926"/>
            <a:ext cx="661431" cy="237517"/>
          </a:xfrm>
          <a:custGeom>
            <a:avLst/>
            <a:gdLst>
              <a:gd name="connsiteX0" fmla="*/ 1050 w 661431"/>
              <a:gd name="connsiteY0" fmla="*/ 66720 h 237517"/>
              <a:gd name="connsiteX1" fmla="*/ 273553 w 661431"/>
              <a:gd name="connsiteY1" fmla="*/ 108 h 237517"/>
              <a:gd name="connsiteX2" fmla="*/ 255386 w 661431"/>
              <a:gd name="connsiteY2" fmla="*/ 84887 h 237517"/>
              <a:gd name="connsiteX3" fmla="*/ 303831 w 661431"/>
              <a:gd name="connsiteY3" fmla="*/ 139388 h 237517"/>
              <a:gd name="connsiteX4" fmla="*/ 315942 w 661431"/>
              <a:gd name="connsiteY4" fmla="*/ 109110 h 237517"/>
              <a:gd name="connsiteX5" fmla="*/ 503667 w 661431"/>
              <a:gd name="connsiteY5" fmla="*/ 133332 h 237517"/>
              <a:gd name="connsiteX6" fmla="*/ 661113 w 661431"/>
              <a:gd name="connsiteY6" fmla="*/ 236278 h 237517"/>
              <a:gd name="connsiteX7" fmla="*/ 540001 w 661431"/>
              <a:gd name="connsiteY7" fmla="*/ 54609 h 237517"/>
              <a:gd name="connsiteX8" fmla="*/ 388610 w 661431"/>
              <a:gd name="connsiteY8" fmla="*/ 48553 h 237517"/>
              <a:gd name="connsiteX9" fmla="*/ 1050 w 661431"/>
              <a:gd name="connsiteY9" fmla="*/ 66720 h 237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1431" h="237517">
                <a:moveTo>
                  <a:pt x="1050" y="66720"/>
                </a:moveTo>
                <a:cubicBezTo>
                  <a:pt x="-18126" y="58646"/>
                  <a:pt x="231164" y="-2920"/>
                  <a:pt x="273553" y="108"/>
                </a:cubicBezTo>
                <a:cubicBezTo>
                  <a:pt x="315942" y="3136"/>
                  <a:pt x="250340" y="61674"/>
                  <a:pt x="255386" y="84887"/>
                </a:cubicBezTo>
                <a:cubicBezTo>
                  <a:pt x="260432" y="108100"/>
                  <a:pt x="303831" y="139388"/>
                  <a:pt x="303831" y="139388"/>
                </a:cubicBezTo>
                <a:cubicBezTo>
                  <a:pt x="313924" y="143425"/>
                  <a:pt x="282636" y="110119"/>
                  <a:pt x="315942" y="109110"/>
                </a:cubicBezTo>
                <a:cubicBezTo>
                  <a:pt x="349248" y="108101"/>
                  <a:pt x="446138" y="112137"/>
                  <a:pt x="503667" y="133332"/>
                </a:cubicBezTo>
                <a:cubicBezTo>
                  <a:pt x="561196" y="154527"/>
                  <a:pt x="655057" y="249399"/>
                  <a:pt x="661113" y="236278"/>
                </a:cubicBezTo>
                <a:cubicBezTo>
                  <a:pt x="667169" y="223157"/>
                  <a:pt x="585418" y="85896"/>
                  <a:pt x="540001" y="54609"/>
                </a:cubicBezTo>
                <a:cubicBezTo>
                  <a:pt x="494584" y="23322"/>
                  <a:pt x="476417" y="49562"/>
                  <a:pt x="388610" y="48553"/>
                </a:cubicBezTo>
                <a:cubicBezTo>
                  <a:pt x="300803" y="47544"/>
                  <a:pt x="20226" y="74794"/>
                  <a:pt x="1050" y="6672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4A2C029E-EF8C-D2A7-CFD5-7A71072C41CB}"/>
              </a:ext>
            </a:extLst>
          </p:cNvPr>
          <p:cNvSpPr/>
          <p:nvPr/>
        </p:nvSpPr>
        <p:spPr>
          <a:xfrm>
            <a:off x="2429193" y="2414548"/>
            <a:ext cx="236512" cy="248363"/>
          </a:xfrm>
          <a:custGeom>
            <a:avLst/>
            <a:gdLst>
              <a:gd name="connsiteX0" fmla="*/ 79057 w 236512"/>
              <a:gd name="connsiteY0" fmla="*/ 77827 h 248363"/>
              <a:gd name="connsiteX1" fmla="*/ 231457 w 236512"/>
              <a:gd name="connsiteY1" fmla="*/ 1627 h 248363"/>
              <a:gd name="connsiteX2" fmla="*/ 202882 w 236512"/>
              <a:gd name="connsiteY2" fmla="*/ 23852 h 248363"/>
              <a:gd name="connsiteX3" fmla="*/ 53657 w 236512"/>
              <a:gd name="connsiteY3" fmla="*/ 147677 h 248363"/>
              <a:gd name="connsiteX4" fmla="*/ 2857 w 236512"/>
              <a:gd name="connsiteY4" fmla="*/ 246102 h 248363"/>
              <a:gd name="connsiteX5" fmla="*/ 15557 w 236512"/>
              <a:gd name="connsiteY5" fmla="*/ 208002 h 248363"/>
              <a:gd name="connsiteX6" fmla="*/ 79057 w 236512"/>
              <a:gd name="connsiteY6" fmla="*/ 77827 h 248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512" h="248363">
                <a:moveTo>
                  <a:pt x="79057" y="77827"/>
                </a:moveTo>
                <a:cubicBezTo>
                  <a:pt x="115040" y="43431"/>
                  <a:pt x="210820" y="10623"/>
                  <a:pt x="231457" y="1627"/>
                </a:cubicBezTo>
                <a:cubicBezTo>
                  <a:pt x="252095" y="-7369"/>
                  <a:pt x="202882" y="23852"/>
                  <a:pt x="202882" y="23852"/>
                </a:cubicBezTo>
                <a:cubicBezTo>
                  <a:pt x="173249" y="48194"/>
                  <a:pt x="86994" y="110635"/>
                  <a:pt x="53657" y="147677"/>
                </a:cubicBezTo>
                <a:cubicBezTo>
                  <a:pt x="20320" y="184719"/>
                  <a:pt x="9207" y="236048"/>
                  <a:pt x="2857" y="246102"/>
                </a:cubicBezTo>
                <a:cubicBezTo>
                  <a:pt x="-3493" y="256156"/>
                  <a:pt x="740" y="230756"/>
                  <a:pt x="15557" y="208002"/>
                </a:cubicBezTo>
                <a:cubicBezTo>
                  <a:pt x="30374" y="185248"/>
                  <a:pt x="43074" y="112223"/>
                  <a:pt x="79057" y="778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F594E597-9BF6-D66C-9AAF-64D0244ABD70}"/>
              </a:ext>
            </a:extLst>
          </p:cNvPr>
          <p:cNvSpPr/>
          <p:nvPr/>
        </p:nvSpPr>
        <p:spPr>
          <a:xfrm>
            <a:off x="2576143" y="2830860"/>
            <a:ext cx="132211" cy="307116"/>
          </a:xfrm>
          <a:custGeom>
            <a:avLst/>
            <a:gdLst>
              <a:gd name="connsiteX0" fmla="*/ 132132 w 132211"/>
              <a:gd name="connsiteY0" fmla="*/ 1240 h 307116"/>
              <a:gd name="connsiteX1" fmla="*/ 5132 w 132211"/>
              <a:gd name="connsiteY1" fmla="*/ 137765 h 307116"/>
              <a:gd name="connsiteX2" fmla="*/ 24182 w 132211"/>
              <a:gd name="connsiteY2" fmla="*/ 175865 h 307116"/>
              <a:gd name="connsiteX3" fmla="*/ 17832 w 132211"/>
              <a:gd name="connsiteY3" fmla="*/ 306040 h 307116"/>
              <a:gd name="connsiteX4" fmla="*/ 24182 w 132211"/>
              <a:gd name="connsiteY4" fmla="*/ 226665 h 307116"/>
              <a:gd name="connsiteX5" fmla="*/ 132132 w 132211"/>
              <a:gd name="connsiteY5" fmla="*/ 1240 h 307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211" h="307116">
                <a:moveTo>
                  <a:pt x="132132" y="1240"/>
                </a:moveTo>
                <a:cubicBezTo>
                  <a:pt x="128957" y="-13577"/>
                  <a:pt x="23124" y="108661"/>
                  <a:pt x="5132" y="137765"/>
                </a:cubicBezTo>
                <a:cubicBezTo>
                  <a:pt x="-12860" y="166869"/>
                  <a:pt x="22065" y="147819"/>
                  <a:pt x="24182" y="175865"/>
                </a:cubicBezTo>
                <a:cubicBezTo>
                  <a:pt x="26299" y="203911"/>
                  <a:pt x="17832" y="297573"/>
                  <a:pt x="17832" y="306040"/>
                </a:cubicBezTo>
                <a:cubicBezTo>
                  <a:pt x="17832" y="314507"/>
                  <a:pt x="6190" y="271644"/>
                  <a:pt x="24182" y="226665"/>
                </a:cubicBezTo>
                <a:cubicBezTo>
                  <a:pt x="42174" y="181686"/>
                  <a:pt x="135307" y="16057"/>
                  <a:pt x="132132" y="12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FA845C63-EDC0-3779-CF2F-7D22622C6CD7}"/>
              </a:ext>
            </a:extLst>
          </p:cNvPr>
          <p:cNvSpPr/>
          <p:nvPr/>
        </p:nvSpPr>
        <p:spPr>
          <a:xfrm>
            <a:off x="2672160" y="4074909"/>
            <a:ext cx="130756" cy="297080"/>
          </a:xfrm>
          <a:custGeom>
            <a:avLst/>
            <a:gdLst>
              <a:gd name="connsiteX0" fmla="*/ 61515 w 130756"/>
              <a:gd name="connsiteY0" fmla="*/ 1791 h 297080"/>
              <a:gd name="connsiteX1" fmla="*/ 128190 w 130756"/>
              <a:gd name="connsiteY1" fmla="*/ 141491 h 297080"/>
              <a:gd name="connsiteX2" fmla="*/ 105965 w 130756"/>
              <a:gd name="connsiteY2" fmla="*/ 198641 h 297080"/>
              <a:gd name="connsiteX3" fmla="*/ 4365 w 130756"/>
              <a:gd name="connsiteY3" fmla="*/ 297066 h 297080"/>
              <a:gd name="connsiteX4" fmla="*/ 26590 w 130756"/>
              <a:gd name="connsiteY4" fmla="*/ 204991 h 297080"/>
              <a:gd name="connsiteX5" fmla="*/ 99615 w 130756"/>
              <a:gd name="connsiteY5" fmla="*/ 71641 h 297080"/>
              <a:gd name="connsiteX6" fmla="*/ 61515 w 130756"/>
              <a:gd name="connsiteY6" fmla="*/ 1791 h 297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756" h="297080">
                <a:moveTo>
                  <a:pt x="61515" y="1791"/>
                </a:moveTo>
                <a:cubicBezTo>
                  <a:pt x="66277" y="13433"/>
                  <a:pt x="120782" y="108683"/>
                  <a:pt x="128190" y="141491"/>
                </a:cubicBezTo>
                <a:cubicBezTo>
                  <a:pt x="135598" y="174299"/>
                  <a:pt x="126603" y="172712"/>
                  <a:pt x="105965" y="198641"/>
                </a:cubicBezTo>
                <a:cubicBezTo>
                  <a:pt x="85328" y="224570"/>
                  <a:pt x="17594" y="296008"/>
                  <a:pt x="4365" y="297066"/>
                </a:cubicBezTo>
                <a:cubicBezTo>
                  <a:pt x="-8864" y="298124"/>
                  <a:pt x="10715" y="242562"/>
                  <a:pt x="26590" y="204991"/>
                </a:cubicBezTo>
                <a:cubicBezTo>
                  <a:pt x="42465" y="167420"/>
                  <a:pt x="91148" y="105508"/>
                  <a:pt x="99615" y="71641"/>
                </a:cubicBezTo>
                <a:cubicBezTo>
                  <a:pt x="108082" y="37774"/>
                  <a:pt x="56753" y="-9851"/>
                  <a:pt x="61515" y="17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BC66D0A0-3F8A-588D-821E-1C25F8196665}"/>
              </a:ext>
            </a:extLst>
          </p:cNvPr>
          <p:cNvSpPr/>
          <p:nvPr/>
        </p:nvSpPr>
        <p:spPr>
          <a:xfrm>
            <a:off x="3558394" y="3806772"/>
            <a:ext cx="210382" cy="533569"/>
          </a:xfrm>
          <a:custGeom>
            <a:avLst/>
            <a:gdLst>
              <a:gd name="connsiteX0" fmla="*/ 210331 w 210382"/>
              <a:gd name="connsiteY0" fmla="*/ 53 h 533569"/>
              <a:gd name="connsiteX1" fmla="*/ 137306 w 210382"/>
              <a:gd name="connsiteY1" fmla="*/ 165153 h 533569"/>
              <a:gd name="connsiteX2" fmla="*/ 143656 w 210382"/>
              <a:gd name="connsiteY2" fmla="*/ 228653 h 533569"/>
              <a:gd name="connsiteX3" fmla="*/ 96031 w 210382"/>
              <a:gd name="connsiteY3" fmla="*/ 336603 h 533569"/>
              <a:gd name="connsiteX4" fmla="*/ 781 w 210382"/>
              <a:gd name="connsiteY4" fmla="*/ 533453 h 533569"/>
              <a:gd name="connsiteX5" fmla="*/ 54756 w 210382"/>
              <a:gd name="connsiteY5" fmla="*/ 362003 h 533569"/>
              <a:gd name="connsiteX6" fmla="*/ 124606 w 210382"/>
              <a:gd name="connsiteY6" fmla="*/ 149278 h 533569"/>
              <a:gd name="connsiteX7" fmla="*/ 210331 w 210382"/>
              <a:gd name="connsiteY7" fmla="*/ 53 h 533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0382" h="533569">
                <a:moveTo>
                  <a:pt x="210331" y="53"/>
                </a:moveTo>
                <a:cubicBezTo>
                  <a:pt x="212448" y="2699"/>
                  <a:pt x="148418" y="127053"/>
                  <a:pt x="137306" y="165153"/>
                </a:cubicBezTo>
                <a:cubicBezTo>
                  <a:pt x="126194" y="203253"/>
                  <a:pt x="150535" y="200078"/>
                  <a:pt x="143656" y="228653"/>
                </a:cubicBezTo>
                <a:cubicBezTo>
                  <a:pt x="136777" y="257228"/>
                  <a:pt x="119843" y="285803"/>
                  <a:pt x="96031" y="336603"/>
                </a:cubicBezTo>
                <a:cubicBezTo>
                  <a:pt x="72219" y="387403"/>
                  <a:pt x="7660" y="529220"/>
                  <a:pt x="781" y="533453"/>
                </a:cubicBezTo>
                <a:cubicBezTo>
                  <a:pt x="-6098" y="537686"/>
                  <a:pt x="34119" y="426032"/>
                  <a:pt x="54756" y="362003"/>
                </a:cubicBezTo>
                <a:cubicBezTo>
                  <a:pt x="75393" y="297974"/>
                  <a:pt x="101852" y="205370"/>
                  <a:pt x="124606" y="149278"/>
                </a:cubicBezTo>
                <a:cubicBezTo>
                  <a:pt x="147360" y="93186"/>
                  <a:pt x="208214" y="-2593"/>
                  <a:pt x="210331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0F1FF4DD-123E-8662-5AB3-F0ED91E45F4D}"/>
              </a:ext>
            </a:extLst>
          </p:cNvPr>
          <p:cNvSpPr/>
          <p:nvPr/>
        </p:nvSpPr>
        <p:spPr>
          <a:xfrm>
            <a:off x="2567576" y="4251778"/>
            <a:ext cx="928355" cy="358952"/>
          </a:xfrm>
          <a:custGeom>
            <a:avLst/>
            <a:gdLst>
              <a:gd name="connsiteX0" fmla="*/ 999 w 928355"/>
              <a:gd name="connsiteY0" fmla="*/ 224972 h 358952"/>
              <a:gd name="connsiteX1" fmla="*/ 54974 w 928355"/>
              <a:gd name="connsiteY1" fmla="*/ 234497 h 358952"/>
              <a:gd name="connsiteX2" fmla="*/ 321674 w 928355"/>
              <a:gd name="connsiteY2" fmla="*/ 301172 h 358952"/>
              <a:gd name="connsiteX3" fmla="*/ 680449 w 928355"/>
              <a:gd name="connsiteY3" fmla="*/ 202747 h 358952"/>
              <a:gd name="connsiteX4" fmla="*/ 651874 w 928355"/>
              <a:gd name="connsiteY4" fmla="*/ 205922 h 358952"/>
              <a:gd name="connsiteX5" fmla="*/ 912224 w 928355"/>
              <a:gd name="connsiteY5" fmla="*/ 9072 h 358952"/>
              <a:gd name="connsiteX6" fmla="*/ 893174 w 928355"/>
              <a:gd name="connsiteY6" fmla="*/ 43997 h 358952"/>
              <a:gd name="connsiteX7" fmla="*/ 832849 w 928355"/>
              <a:gd name="connsiteY7" fmla="*/ 142422 h 358952"/>
              <a:gd name="connsiteX8" fmla="*/ 689974 w 928355"/>
              <a:gd name="connsiteY8" fmla="*/ 202747 h 358952"/>
              <a:gd name="connsiteX9" fmla="*/ 397874 w 928355"/>
              <a:gd name="connsiteY9" fmla="*/ 351972 h 358952"/>
              <a:gd name="connsiteX10" fmla="*/ 175624 w 928355"/>
              <a:gd name="connsiteY10" fmla="*/ 326572 h 358952"/>
              <a:gd name="connsiteX11" fmla="*/ 77199 w 928355"/>
              <a:gd name="connsiteY11" fmla="*/ 256722 h 358952"/>
              <a:gd name="connsiteX12" fmla="*/ 999 w 928355"/>
              <a:gd name="connsiteY12" fmla="*/ 224972 h 358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8355" h="358952">
                <a:moveTo>
                  <a:pt x="999" y="224972"/>
                </a:moveTo>
                <a:cubicBezTo>
                  <a:pt x="-2705" y="221268"/>
                  <a:pt x="1528" y="221797"/>
                  <a:pt x="54974" y="234497"/>
                </a:cubicBezTo>
                <a:cubicBezTo>
                  <a:pt x="108420" y="247197"/>
                  <a:pt x="217428" y="306464"/>
                  <a:pt x="321674" y="301172"/>
                </a:cubicBezTo>
                <a:cubicBezTo>
                  <a:pt x="425920" y="295880"/>
                  <a:pt x="625416" y="218622"/>
                  <a:pt x="680449" y="202747"/>
                </a:cubicBezTo>
                <a:cubicBezTo>
                  <a:pt x="735482" y="186872"/>
                  <a:pt x="613245" y="238201"/>
                  <a:pt x="651874" y="205922"/>
                </a:cubicBezTo>
                <a:cubicBezTo>
                  <a:pt x="690503" y="173643"/>
                  <a:pt x="872007" y="36059"/>
                  <a:pt x="912224" y="9072"/>
                </a:cubicBezTo>
                <a:cubicBezTo>
                  <a:pt x="952441" y="-17915"/>
                  <a:pt x="906403" y="21772"/>
                  <a:pt x="893174" y="43997"/>
                </a:cubicBezTo>
                <a:cubicBezTo>
                  <a:pt x="879945" y="66222"/>
                  <a:pt x="866716" y="115964"/>
                  <a:pt x="832849" y="142422"/>
                </a:cubicBezTo>
                <a:cubicBezTo>
                  <a:pt x="798982" y="168880"/>
                  <a:pt x="762470" y="167822"/>
                  <a:pt x="689974" y="202747"/>
                </a:cubicBezTo>
                <a:cubicBezTo>
                  <a:pt x="617478" y="237672"/>
                  <a:pt x="483599" y="331335"/>
                  <a:pt x="397874" y="351972"/>
                </a:cubicBezTo>
                <a:cubicBezTo>
                  <a:pt x="312149" y="372609"/>
                  <a:pt x="229070" y="342447"/>
                  <a:pt x="175624" y="326572"/>
                </a:cubicBezTo>
                <a:cubicBezTo>
                  <a:pt x="122178" y="310697"/>
                  <a:pt x="107361" y="274714"/>
                  <a:pt x="77199" y="256722"/>
                </a:cubicBezTo>
                <a:cubicBezTo>
                  <a:pt x="47037" y="238730"/>
                  <a:pt x="4703" y="228676"/>
                  <a:pt x="999" y="2249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D4E89EE7-6FA8-AB64-FAF1-3AED01CF33CD}"/>
              </a:ext>
            </a:extLst>
          </p:cNvPr>
          <p:cNvSpPr/>
          <p:nvPr/>
        </p:nvSpPr>
        <p:spPr>
          <a:xfrm>
            <a:off x="2409241" y="2451021"/>
            <a:ext cx="566753" cy="327135"/>
          </a:xfrm>
          <a:custGeom>
            <a:avLst/>
            <a:gdLst>
              <a:gd name="connsiteX0" fmla="*/ 584 w 566753"/>
              <a:gd name="connsiteY0" fmla="*/ 196929 h 327135"/>
              <a:gd name="connsiteX1" fmla="*/ 197434 w 566753"/>
              <a:gd name="connsiteY1" fmla="*/ 44529 h 327135"/>
              <a:gd name="connsiteX2" fmla="*/ 432384 w 566753"/>
              <a:gd name="connsiteY2" fmla="*/ 44529 h 327135"/>
              <a:gd name="connsiteX3" fmla="*/ 565734 w 566753"/>
              <a:gd name="connsiteY3" fmla="*/ 79454 h 327135"/>
              <a:gd name="connsiteX4" fmla="*/ 495884 w 566753"/>
              <a:gd name="connsiteY4" fmla="*/ 92154 h 327135"/>
              <a:gd name="connsiteX5" fmla="*/ 533984 w 566753"/>
              <a:gd name="connsiteY5" fmla="*/ 152479 h 327135"/>
              <a:gd name="connsiteX6" fmla="*/ 391109 w 566753"/>
              <a:gd name="connsiteY6" fmla="*/ 174704 h 327135"/>
              <a:gd name="connsiteX7" fmla="*/ 222834 w 566753"/>
              <a:gd name="connsiteY7" fmla="*/ 196929 h 327135"/>
              <a:gd name="connsiteX8" fmla="*/ 79959 w 566753"/>
              <a:gd name="connsiteY8" fmla="*/ 212804 h 327135"/>
              <a:gd name="connsiteX9" fmla="*/ 114884 w 566753"/>
              <a:gd name="connsiteY9" fmla="*/ 250904 h 327135"/>
              <a:gd name="connsiteX10" fmla="*/ 22809 w 566753"/>
              <a:gd name="connsiteY10" fmla="*/ 327104 h 327135"/>
              <a:gd name="connsiteX11" fmla="*/ 321259 w 566753"/>
              <a:gd name="connsiteY11" fmla="*/ 241379 h 327135"/>
              <a:gd name="connsiteX12" fmla="*/ 495884 w 566753"/>
              <a:gd name="connsiteY12" fmla="*/ 158829 h 327135"/>
              <a:gd name="connsiteX13" fmla="*/ 508584 w 566753"/>
              <a:gd name="connsiteY13" fmla="*/ 63579 h 327135"/>
              <a:gd name="connsiteX14" fmla="*/ 168859 w 566753"/>
              <a:gd name="connsiteY14" fmla="*/ 79 h 327135"/>
              <a:gd name="connsiteX15" fmla="*/ 137109 w 566753"/>
              <a:gd name="connsiteY15" fmla="*/ 54054 h 327135"/>
              <a:gd name="connsiteX16" fmla="*/ 584 w 566753"/>
              <a:gd name="connsiteY16" fmla="*/ 196929 h 32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66753" h="327135">
                <a:moveTo>
                  <a:pt x="584" y="196929"/>
                </a:moveTo>
                <a:cubicBezTo>
                  <a:pt x="10638" y="195342"/>
                  <a:pt x="125467" y="69929"/>
                  <a:pt x="197434" y="44529"/>
                </a:cubicBezTo>
                <a:cubicBezTo>
                  <a:pt x="269401" y="19129"/>
                  <a:pt x="371001" y="38708"/>
                  <a:pt x="432384" y="44529"/>
                </a:cubicBezTo>
                <a:cubicBezTo>
                  <a:pt x="493767" y="50350"/>
                  <a:pt x="555151" y="71517"/>
                  <a:pt x="565734" y="79454"/>
                </a:cubicBezTo>
                <a:cubicBezTo>
                  <a:pt x="576317" y="87391"/>
                  <a:pt x="501176" y="79983"/>
                  <a:pt x="495884" y="92154"/>
                </a:cubicBezTo>
                <a:cubicBezTo>
                  <a:pt x="490592" y="104325"/>
                  <a:pt x="551446" y="138721"/>
                  <a:pt x="533984" y="152479"/>
                </a:cubicBezTo>
                <a:cubicBezTo>
                  <a:pt x="516522" y="166237"/>
                  <a:pt x="442967" y="167296"/>
                  <a:pt x="391109" y="174704"/>
                </a:cubicBezTo>
                <a:cubicBezTo>
                  <a:pt x="339251" y="182112"/>
                  <a:pt x="274692" y="190579"/>
                  <a:pt x="222834" y="196929"/>
                </a:cubicBezTo>
                <a:cubicBezTo>
                  <a:pt x="170976" y="203279"/>
                  <a:pt x="97951" y="203808"/>
                  <a:pt x="79959" y="212804"/>
                </a:cubicBezTo>
                <a:cubicBezTo>
                  <a:pt x="61967" y="221800"/>
                  <a:pt x="124409" y="231854"/>
                  <a:pt x="114884" y="250904"/>
                </a:cubicBezTo>
                <a:cubicBezTo>
                  <a:pt x="105359" y="269954"/>
                  <a:pt x="-11587" y="328692"/>
                  <a:pt x="22809" y="327104"/>
                </a:cubicBezTo>
                <a:cubicBezTo>
                  <a:pt x="57205" y="325517"/>
                  <a:pt x="242413" y="269425"/>
                  <a:pt x="321259" y="241379"/>
                </a:cubicBezTo>
                <a:cubicBezTo>
                  <a:pt x="400105" y="213333"/>
                  <a:pt x="464663" y="188462"/>
                  <a:pt x="495884" y="158829"/>
                </a:cubicBezTo>
                <a:cubicBezTo>
                  <a:pt x="527105" y="129196"/>
                  <a:pt x="563088" y="90037"/>
                  <a:pt x="508584" y="63579"/>
                </a:cubicBezTo>
                <a:cubicBezTo>
                  <a:pt x="454080" y="37121"/>
                  <a:pt x="230771" y="1666"/>
                  <a:pt x="168859" y="79"/>
                </a:cubicBezTo>
                <a:cubicBezTo>
                  <a:pt x="106947" y="-1508"/>
                  <a:pt x="160921" y="20717"/>
                  <a:pt x="137109" y="54054"/>
                </a:cubicBezTo>
                <a:cubicBezTo>
                  <a:pt x="113297" y="87391"/>
                  <a:pt x="-9470" y="198516"/>
                  <a:pt x="584" y="19692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BD5DC4EE-108C-E41D-712A-039B666C79AB}"/>
              </a:ext>
            </a:extLst>
          </p:cNvPr>
          <p:cNvSpPr/>
          <p:nvPr/>
        </p:nvSpPr>
        <p:spPr>
          <a:xfrm>
            <a:off x="3466746" y="3669522"/>
            <a:ext cx="768909" cy="917167"/>
          </a:xfrm>
          <a:custGeom>
            <a:avLst/>
            <a:gdLst>
              <a:gd name="connsiteX0" fmla="*/ 768704 w 768909"/>
              <a:gd name="connsiteY0" fmla="*/ 19828 h 917167"/>
              <a:gd name="connsiteX1" fmla="*/ 521054 w 768909"/>
              <a:gd name="connsiteY1" fmla="*/ 343678 h 917167"/>
              <a:gd name="connsiteX2" fmla="*/ 244829 w 768909"/>
              <a:gd name="connsiteY2" fmla="*/ 889778 h 917167"/>
              <a:gd name="connsiteX3" fmla="*/ 251179 w 768909"/>
              <a:gd name="connsiteY3" fmla="*/ 823103 h 917167"/>
              <a:gd name="connsiteX4" fmla="*/ 225779 w 768909"/>
              <a:gd name="connsiteY4" fmla="*/ 715153 h 917167"/>
              <a:gd name="connsiteX5" fmla="*/ 354 w 768909"/>
              <a:gd name="connsiteY5" fmla="*/ 677053 h 917167"/>
              <a:gd name="connsiteX6" fmla="*/ 174979 w 768909"/>
              <a:gd name="connsiteY6" fmla="*/ 623078 h 917167"/>
              <a:gd name="connsiteX7" fmla="*/ 225779 w 768909"/>
              <a:gd name="connsiteY7" fmla="*/ 461153 h 917167"/>
              <a:gd name="connsiteX8" fmla="*/ 451204 w 768909"/>
              <a:gd name="connsiteY8" fmla="*/ 108728 h 917167"/>
              <a:gd name="connsiteX9" fmla="*/ 343254 w 768909"/>
              <a:gd name="connsiteY9" fmla="*/ 216678 h 917167"/>
              <a:gd name="connsiteX10" fmla="*/ 546454 w 768909"/>
              <a:gd name="connsiteY10" fmla="*/ 26178 h 917167"/>
              <a:gd name="connsiteX11" fmla="*/ 536929 w 768909"/>
              <a:gd name="connsiteY11" fmla="*/ 13478 h 917167"/>
              <a:gd name="connsiteX12" fmla="*/ 479779 w 768909"/>
              <a:gd name="connsiteY12" fmla="*/ 137303 h 917167"/>
              <a:gd name="connsiteX13" fmla="*/ 768704 w 768909"/>
              <a:gd name="connsiteY13" fmla="*/ 19828 h 917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68909" h="917167">
                <a:moveTo>
                  <a:pt x="768704" y="19828"/>
                </a:moveTo>
                <a:cubicBezTo>
                  <a:pt x="775583" y="54224"/>
                  <a:pt x="608366" y="198686"/>
                  <a:pt x="521054" y="343678"/>
                </a:cubicBezTo>
                <a:cubicBezTo>
                  <a:pt x="433742" y="488670"/>
                  <a:pt x="289808" y="809874"/>
                  <a:pt x="244829" y="889778"/>
                </a:cubicBezTo>
                <a:cubicBezTo>
                  <a:pt x="199850" y="969682"/>
                  <a:pt x="254354" y="852207"/>
                  <a:pt x="251179" y="823103"/>
                </a:cubicBezTo>
                <a:cubicBezTo>
                  <a:pt x="248004" y="793999"/>
                  <a:pt x="267583" y="739495"/>
                  <a:pt x="225779" y="715153"/>
                </a:cubicBezTo>
                <a:cubicBezTo>
                  <a:pt x="183975" y="690811"/>
                  <a:pt x="8821" y="692399"/>
                  <a:pt x="354" y="677053"/>
                </a:cubicBezTo>
                <a:cubicBezTo>
                  <a:pt x="-8113" y="661707"/>
                  <a:pt x="137408" y="659061"/>
                  <a:pt x="174979" y="623078"/>
                </a:cubicBezTo>
                <a:cubicBezTo>
                  <a:pt x="212550" y="587095"/>
                  <a:pt x="179742" y="546878"/>
                  <a:pt x="225779" y="461153"/>
                </a:cubicBezTo>
                <a:cubicBezTo>
                  <a:pt x="271816" y="375428"/>
                  <a:pt x="431625" y="149474"/>
                  <a:pt x="451204" y="108728"/>
                </a:cubicBezTo>
                <a:cubicBezTo>
                  <a:pt x="470783" y="67982"/>
                  <a:pt x="327379" y="230436"/>
                  <a:pt x="343254" y="216678"/>
                </a:cubicBezTo>
                <a:cubicBezTo>
                  <a:pt x="359129" y="202920"/>
                  <a:pt x="514175" y="60045"/>
                  <a:pt x="546454" y="26178"/>
                </a:cubicBezTo>
                <a:cubicBezTo>
                  <a:pt x="578733" y="-7689"/>
                  <a:pt x="548041" y="-5043"/>
                  <a:pt x="536929" y="13478"/>
                </a:cubicBezTo>
                <a:cubicBezTo>
                  <a:pt x="525816" y="31999"/>
                  <a:pt x="443267" y="135716"/>
                  <a:pt x="479779" y="137303"/>
                </a:cubicBezTo>
                <a:cubicBezTo>
                  <a:pt x="516291" y="138890"/>
                  <a:pt x="761825" y="-14568"/>
                  <a:pt x="768704" y="198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806658BD-4CC8-3348-FEBE-78B42FD0364E}"/>
              </a:ext>
            </a:extLst>
          </p:cNvPr>
          <p:cNvSpPr/>
          <p:nvPr/>
        </p:nvSpPr>
        <p:spPr>
          <a:xfrm>
            <a:off x="3898593" y="3057622"/>
            <a:ext cx="540097" cy="869214"/>
          </a:xfrm>
          <a:custGeom>
            <a:avLst/>
            <a:gdLst>
              <a:gd name="connsiteX0" fmla="*/ 251132 w 540097"/>
              <a:gd name="connsiteY0" fmla="*/ 9428 h 869214"/>
              <a:gd name="connsiteX1" fmla="*/ 225732 w 540097"/>
              <a:gd name="connsiteY1" fmla="*/ 333278 h 869214"/>
              <a:gd name="connsiteX2" fmla="*/ 301932 w 540097"/>
              <a:gd name="connsiteY2" fmla="*/ 517428 h 869214"/>
              <a:gd name="connsiteX3" fmla="*/ 254307 w 540097"/>
              <a:gd name="connsiteY3" fmla="*/ 482503 h 869214"/>
              <a:gd name="connsiteX4" fmla="*/ 540057 w 540097"/>
              <a:gd name="connsiteY4" fmla="*/ 507903 h 869214"/>
              <a:gd name="connsiteX5" fmla="*/ 273357 w 540097"/>
              <a:gd name="connsiteY5" fmla="*/ 584103 h 869214"/>
              <a:gd name="connsiteX6" fmla="*/ 19357 w 540097"/>
              <a:gd name="connsiteY6" fmla="*/ 857153 h 869214"/>
              <a:gd name="connsiteX7" fmla="*/ 44757 w 540097"/>
              <a:gd name="connsiteY7" fmla="*/ 733328 h 869214"/>
              <a:gd name="connsiteX8" fmla="*/ 251132 w 540097"/>
              <a:gd name="connsiteY8" fmla="*/ 9428 h 869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0097" h="869214">
                <a:moveTo>
                  <a:pt x="251132" y="9428"/>
                </a:moveTo>
                <a:cubicBezTo>
                  <a:pt x="281294" y="-57247"/>
                  <a:pt x="217265" y="248611"/>
                  <a:pt x="225732" y="333278"/>
                </a:cubicBezTo>
                <a:cubicBezTo>
                  <a:pt x="234199" y="417945"/>
                  <a:pt x="297170" y="492557"/>
                  <a:pt x="301932" y="517428"/>
                </a:cubicBezTo>
                <a:cubicBezTo>
                  <a:pt x="306694" y="542299"/>
                  <a:pt x="214620" y="484090"/>
                  <a:pt x="254307" y="482503"/>
                </a:cubicBezTo>
                <a:cubicBezTo>
                  <a:pt x="293994" y="480916"/>
                  <a:pt x="536882" y="490970"/>
                  <a:pt x="540057" y="507903"/>
                </a:cubicBezTo>
                <a:cubicBezTo>
                  <a:pt x="543232" y="524836"/>
                  <a:pt x="360140" y="525895"/>
                  <a:pt x="273357" y="584103"/>
                </a:cubicBezTo>
                <a:cubicBezTo>
                  <a:pt x="186574" y="642311"/>
                  <a:pt x="57457" y="832282"/>
                  <a:pt x="19357" y="857153"/>
                </a:cubicBezTo>
                <a:cubicBezTo>
                  <a:pt x="-18743" y="882024"/>
                  <a:pt x="4540" y="880436"/>
                  <a:pt x="44757" y="733328"/>
                </a:cubicBezTo>
                <a:cubicBezTo>
                  <a:pt x="84974" y="586220"/>
                  <a:pt x="220970" y="76103"/>
                  <a:pt x="251132" y="94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7C36C399-080C-1C50-28EE-5BA4586F368D}"/>
              </a:ext>
            </a:extLst>
          </p:cNvPr>
          <p:cNvSpPr/>
          <p:nvPr/>
        </p:nvSpPr>
        <p:spPr>
          <a:xfrm>
            <a:off x="4128214" y="3449822"/>
            <a:ext cx="405711" cy="87975"/>
          </a:xfrm>
          <a:custGeom>
            <a:avLst/>
            <a:gdLst>
              <a:gd name="connsiteX0" fmla="*/ 5636 w 405711"/>
              <a:gd name="connsiteY0" fmla="*/ 1403 h 87975"/>
              <a:gd name="connsiteX1" fmla="*/ 386636 w 405711"/>
              <a:gd name="connsiteY1" fmla="*/ 33153 h 87975"/>
              <a:gd name="connsiteX2" fmla="*/ 335836 w 405711"/>
              <a:gd name="connsiteY2" fmla="*/ 49028 h 87975"/>
              <a:gd name="connsiteX3" fmla="*/ 224711 w 405711"/>
              <a:gd name="connsiteY3" fmla="*/ 74428 h 87975"/>
              <a:gd name="connsiteX4" fmla="*/ 161211 w 405711"/>
              <a:gd name="connsiteY4" fmla="*/ 83953 h 87975"/>
              <a:gd name="connsiteX5" fmla="*/ 5636 w 405711"/>
              <a:gd name="connsiteY5" fmla="*/ 1403 h 8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711" h="87975">
                <a:moveTo>
                  <a:pt x="5636" y="1403"/>
                </a:moveTo>
                <a:cubicBezTo>
                  <a:pt x="43207" y="-7064"/>
                  <a:pt x="331603" y="25216"/>
                  <a:pt x="386636" y="33153"/>
                </a:cubicBezTo>
                <a:cubicBezTo>
                  <a:pt x="441669" y="41090"/>
                  <a:pt x="362823" y="42149"/>
                  <a:pt x="335836" y="49028"/>
                </a:cubicBezTo>
                <a:cubicBezTo>
                  <a:pt x="308849" y="55907"/>
                  <a:pt x="253815" y="68607"/>
                  <a:pt x="224711" y="74428"/>
                </a:cubicBezTo>
                <a:cubicBezTo>
                  <a:pt x="195607" y="80249"/>
                  <a:pt x="192961" y="95065"/>
                  <a:pt x="161211" y="83953"/>
                </a:cubicBezTo>
                <a:cubicBezTo>
                  <a:pt x="129461" y="72841"/>
                  <a:pt x="-31935" y="9870"/>
                  <a:pt x="5636" y="14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F05E8841-DD5D-1089-0903-33AFFF1573A4}"/>
              </a:ext>
            </a:extLst>
          </p:cNvPr>
          <p:cNvSpPr/>
          <p:nvPr/>
        </p:nvSpPr>
        <p:spPr>
          <a:xfrm>
            <a:off x="2270104" y="3066405"/>
            <a:ext cx="447851" cy="663627"/>
          </a:xfrm>
          <a:custGeom>
            <a:avLst/>
            <a:gdLst>
              <a:gd name="connsiteX0" fmla="*/ 21 w 447851"/>
              <a:gd name="connsiteY0" fmla="*/ 3820 h 663627"/>
              <a:gd name="connsiteX1" fmla="*/ 206396 w 447851"/>
              <a:gd name="connsiteY1" fmla="*/ 10170 h 663627"/>
              <a:gd name="connsiteX2" fmla="*/ 336571 w 447851"/>
              <a:gd name="connsiteY2" fmla="*/ 118120 h 663627"/>
              <a:gd name="connsiteX3" fmla="*/ 355621 w 447851"/>
              <a:gd name="connsiteY3" fmla="*/ 114945 h 663627"/>
              <a:gd name="connsiteX4" fmla="*/ 425471 w 447851"/>
              <a:gd name="connsiteY4" fmla="*/ 235595 h 663627"/>
              <a:gd name="connsiteX5" fmla="*/ 447696 w 447851"/>
              <a:gd name="connsiteY5" fmla="*/ 340370 h 663627"/>
              <a:gd name="connsiteX6" fmla="*/ 431821 w 447851"/>
              <a:gd name="connsiteY6" fmla="*/ 438795 h 663627"/>
              <a:gd name="connsiteX7" fmla="*/ 371496 w 447851"/>
              <a:gd name="connsiteY7" fmla="*/ 508645 h 663627"/>
              <a:gd name="connsiteX8" fmla="*/ 206396 w 447851"/>
              <a:gd name="connsiteY8" fmla="*/ 661045 h 663627"/>
              <a:gd name="connsiteX9" fmla="*/ 285771 w 447851"/>
              <a:gd name="connsiteY9" fmla="*/ 594370 h 663627"/>
              <a:gd name="connsiteX10" fmla="*/ 400071 w 447851"/>
              <a:gd name="connsiteY10" fmla="*/ 464195 h 663627"/>
              <a:gd name="connsiteX11" fmla="*/ 425471 w 447851"/>
              <a:gd name="connsiteY11" fmla="*/ 251470 h 663627"/>
              <a:gd name="connsiteX12" fmla="*/ 361971 w 447851"/>
              <a:gd name="connsiteY12" fmla="*/ 92720 h 663627"/>
              <a:gd name="connsiteX13" fmla="*/ 285771 w 447851"/>
              <a:gd name="connsiteY13" fmla="*/ 29220 h 663627"/>
              <a:gd name="connsiteX14" fmla="*/ 219096 w 447851"/>
              <a:gd name="connsiteY14" fmla="*/ 3820 h 663627"/>
              <a:gd name="connsiteX15" fmla="*/ 21 w 447851"/>
              <a:gd name="connsiteY15" fmla="*/ 3820 h 663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7851" h="663627">
                <a:moveTo>
                  <a:pt x="21" y="3820"/>
                </a:moveTo>
                <a:cubicBezTo>
                  <a:pt x="-2096" y="4878"/>
                  <a:pt x="150304" y="-8880"/>
                  <a:pt x="206396" y="10170"/>
                </a:cubicBezTo>
                <a:cubicBezTo>
                  <a:pt x="262488" y="29220"/>
                  <a:pt x="336571" y="118120"/>
                  <a:pt x="336571" y="118120"/>
                </a:cubicBezTo>
                <a:cubicBezTo>
                  <a:pt x="361442" y="135582"/>
                  <a:pt x="340804" y="95366"/>
                  <a:pt x="355621" y="114945"/>
                </a:cubicBezTo>
                <a:cubicBezTo>
                  <a:pt x="370438" y="134524"/>
                  <a:pt x="410125" y="198024"/>
                  <a:pt x="425471" y="235595"/>
                </a:cubicBezTo>
                <a:cubicBezTo>
                  <a:pt x="440817" y="273166"/>
                  <a:pt x="446638" y="306503"/>
                  <a:pt x="447696" y="340370"/>
                </a:cubicBezTo>
                <a:cubicBezTo>
                  <a:pt x="448754" y="374237"/>
                  <a:pt x="444521" y="410749"/>
                  <a:pt x="431821" y="438795"/>
                </a:cubicBezTo>
                <a:cubicBezTo>
                  <a:pt x="419121" y="466841"/>
                  <a:pt x="409067" y="471603"/>
                  <a:pt x="371496" y="508645"/>
                </a:cubicBezTo>
                <a:cubicBezTo>
                  <a:pt x="333925" y="545687"/>
                  <a:pt x="220683" y="646758"/>
                  <a:pt x="206396" y="661045"/>
                </a:cubicBezTo>
                <a:cubicBezTo>
                  <a:pt x="192109" y="675332"/>
                  <a:pt x="253492" y="627178"/>
                  <a:pt x="285771" y="594370"/>
                </a:cubicBezTo>
                <a:cubicBezTo>
                  <a:pt x="318050" y="561562"/>
                  <a:pt x="376788" y="521345"/>
                  <a:pt x="400071" y="464195"/>
                </a:cubicBezTo>
                <a:cubicBezTo>
                  <a:pt x="423354" y="407045"/>
                  <a:pt x="431821" y="313383"/>
                  <a:pt x="425471" y="251470"/>
                </a:cubicBezTo>
                <a:cubicBezTo>
                  <a:pt x="419121" y="189558"/>
                  <a:pt x="385254" y="129762"/>
                  <a:pt x="361971" y="92720"/>
                </a:cubicBezTo>
                <a:cubicBezTo>
                  <a:pt x="338688" y="55678"/>
                  <a:pt x="309583" y="44037"/>
                  <a:pt x="285771" y="29220"/>
                </a:cubicBezTo>
                <a:cubicBezTo>
                  <a:pt x="261959" y="14403"/>
                  <a:pt x="264604" y="8582"/>
                  <a:pt x="219096" y="3820"/>
                </a:cubicBezTo>
                <a:cubicBezTo>
                  <a:pt x="173588" y="-942"/>
                  <a:pt x="2138" y="2762"/>
                  <a:pt x="21" y="38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41123DB0-390C-E9EE-39C6-5DB4FC7C24DA}"/>
              </a:ext>
            </a:extLst>
          </p:cNvPr>
          <p:cNvSpPr/>
          <p:nvPr/>
        </p:nvSpPr>
        <p:spPr>
          <a:xfrm>
            <a:off x="2327252" y="3044513"/>
            <a:ext cx="192894" cy="651228"/>
          </a:xfrm>
          <a:custGeom>
            <a:avLst/>
            <a:gdLst>
              <a:gd name="connsiteX0" fmla="*/ 23 w 192894"/>
              <a:gd name="connsiteY0" fmla="*/ 312 h 651228"/>
              <a:gd name="connsiteX1" fmla="*/ 107973 w 192894"/>
              <a:gd name="connsiteY1" fmla="*/ 197162 h 651228"/>
              <a:gd name="connsiteX2" fmla="*/ 174648 w 192894"/>
              <a:gd name="connsiteY2" fmla="*/ 371787 h 651228"/>
              <a:gd name="connsiteX3" fmla="*/ 174648 w 192894"/>
              <a:gd name="connsiteY3" fmla="*/ 336862 h 651228"/>
              <a:gd name="connsiteX4" fmla="*/ 184173 w 192894"/>
              <a:gd name="connsiteY4" fmla="*/ 546412 h 651228"/>
              <a:gd name="connsiteX5" fmla="*/ 190523 w 192894"/>
              <a:gd name="connsiteY5" fmla="*/ 651187 h 651228"/>
              <a:gd name="connsiteX6" fmla="*/ 190523 w 192894"/>
              <a:gd name="connsiteY6" fmla="*/ 555937 h 651228"/>
              <a:gd name="connsiteX7" fmla="*/ 161948 w 192894"/>
              <a:gd name="connsiteY7" fmla="*/ 333687 h 651228"/>
              <a:gd name="connsiteX8" fmla="*/ 117498 w 192894"/>
              <a:gd name="connsiteY8" fmla="*/ 155887 h 651228"/>
              <a:gd name="connsiteX9" fmla="*/ 23 w 192894"/>
              <a:gd name="connsiteY9" fmla="*/ 312 h 65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2894" h="651228">
                <a:moveTo>
                  <a:pt x="23" y="312"/>
                </a:moveTo>
                <a:cubicBezTo>
                  <a:pt x="-1564" y="7191"/>
                  <a:pt x="78869" y="135250"/>
                  <a:pt x="107973" y="197162"/>
                </a:cubicBezTo>
                <a:cubicBezTo>
                  <a:pt x="137077" y="259075"/>
                  <a:pt x="163536" y="348504"/>
                  <a:pt x="174648" y="371787"/>
                </a:cubicBezTo>
                <a:cubicBezTo>
                  <a:pt x="185760" y="395070"/>
                  <a:pt x="173061" y="307758"/>
                  <a:pt x="174648" y="336862"/>
                </a:cubicBezTo>
                <a:cubicBezTo>
                  <a:pt x="176235" y="365966"/>
                  <a:pt x="181527" y="494025"/>
                  <a:pt x="184173" y="546412"/>
                </a:cubicBezTo>
                <a:cubicBezTo>
                  <a:pt x="186819" y="598800"/>
                  <a:pt x="189465" y="649599"/>
                  <a:pt x="190523" y="651187"/>
                </a:cubicBezTo>
                <a:cubicBezTo>
                  <a:pt x="191581" y="652775"/>
                  <a:pt x="195285" y="608854"/>
                  <a:pt x="190523" y="555937"/>
                </a:cubicBezTo>
                <a:cubicBezTo>
                  <a:pt x="185761" y="503020"/>
                  <a:pt x="174119" y="400362"/>
                  <a:pt x="161948" y="333687"/>
                </a:cubicBezTo>
                <a:cubicBezTo>
                  <a:pt x="149777" y="267012"/>
                  <a:pt x="142369" y="209862"/>
                  <a:pt x="117498" y="155887"/>
                </a:cubicBezTo>
                <a:cubicBezTo>
                  <a:pt x="92627" y="101912"/>
                  <a:pt x="1610" y="-6567"/>
                  <a:pt x="23" y="3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4729D8B3-DAED-20BF-5C16-99C640974AE6}"/>
              </a:ext>
            </a:extLst>
          </p:cNvPr>
          <p:cNvSpPr/>
          <p:nvPr/>
        </p:nvSpPr>
        <p:spPr>
          <a:xfrm>
            <a:off x="2260132" y="3033655"/>
            <a:ext cx="280355" cy="649289"/>
          </a:xfrm>
          <a:custGeom>
            <a:avLst/>
            <a:gdLst>
              <a:gd name="connsiteX0" fmla="*/ 468 w 280355"/>
              <a:gd name="connsiteY0" fmla="*/ 1645 h 649289"/>
              <a:gd name="connsiteX1" fmla="*/ 187793 w 280355"/>
              <a:gd name="connsiteY1" fmla="*/ 376295 h 649289"/>
              <a:gd name="connsiteX2" fmla="*/ 222718 w 280355"/>
              <a:gd name="connsiteY2" fmla="*/ 509645 h 649289"/>
              <a:gd name="connsiteX3" fmla="*/ 276693 w 280355"/>
              <a:gd name="connsiteY3" fmla="*/ 639820 h 649289"/>
              <a:gd name="connsiteX4" fmla="*/ 257643 w 280355"/>
              <a:gd name="connsiteY4" fmla="*/ 579495 h 649289"/>
              <a:gd name="connsiteX5" fmla="*/ 114768 w 280355"/>
              <a:gd name="connsiteY5" fmla="*/ 106420 h 649289"/>
              <a:gd name="connsiteX6" fmla="*/ 133818 w 280355"/>
              <a:gd name="connsiteY6" fmla="*/ 233420 h 649289"/>
              <a:gd name="connsiteX7" fmla="*/ 468 w 280355"/>
              <a:gd name="connsiteY7" fmla="*/ 1645 h 649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0355" h="649289">
                <a:moveTo>
                  <a:pt x="468" y="1645"/>
                </a:moveTo>
                <a:cubicBezTo>
                  <a:pt x="9464" y="25457"/>
                  <a:pt x="150751" y="291628"/>
                  <a:pt x="187793" y="376295"/>
                </a:cubicBezTo>
                <a:cubicBezTo>
                  <a:pt x="224835" y="460962"/>
                  <a:pt x="207901" y="465724"/>
                  <a:pt x="222718" y="509645"/>
                </a:cubicBezTo>
                <a:cubicBezTo>
                  <a:pt x="237535" y="553566"/>
                  <a:pt x="270872" y="628178"/>
                  <a:pt x="276693" y="639820"/>
                </a:cubicBezTo>
                <a:cubicBezTo>
                  <a:pt x="282514" y="651462"/>
                  <a:pt x="284631" y="668395"/>
                  <a:pt x="257643" y="579495"/>
                </a:cubicBezTo>
                <a:cubicBezTo>
                  <a:pt x="230656" y="490595"/>
                  <a:pt x="135405" y="164099"/>
                  <a:pt x="114768" y="106420"/>
                </a:cubicBezTo>
                <a:cubicBezTo>
                  <a:pt x="94131" y="48741"/>
                  <a:pt x="152868" y="246649"/>
                  <a:pt x="133818" y="233420"/>
                </a:cubicBezTo>
                <a:cubicBezTo>
                  <a:pt x="114768" y="220191"/>
                  <a:pt x="-8528" y="-22167"/>
                  <a:pt x="468" y="16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BE392DED-C16F-294C-149D-5A8ECA690CEE}"/>
              </a:ext>
            </a:extLst>
          </p:cNvPr>
          <p:cNvSpPr/>
          <p:nvPr/>
        </p:nvSpPr>
        <p:spPr>
          <a:xfrm>
            <a:off x="2228793" y="3587350"/>
            <a:ext cx="403036" cy="161213"/>
          </a:xfrm>
          <a:custGeom>
            <a:avLst/>
            <a:gdLst>
              <a:gd name="connsiteX0" fmla="*/ 57 w 403036"/>
              <a:gd name="connsiteY0" fmla="*/ 124225 h 161213"/>
              <a:gd name="connsiteX1" fmla="*/ 158807 w 403036"/>
              <a:gd name="connsiteY1" fmla="*/ 149625 h 161213"/>
              <a:gd name="connsiteX2" fmla="*/ 193732 w 403036"/>
              <a:gd name="connsiteY2" fmla="*/ 149625 h 161213"/>
              <a:gd name="connsiteX3" fmla="*/ 390582 w 403036"/>
              <a:gd name="connsiteY3" fmla="*/ 6750 h 161213"/>
              <a:gd name="connsiteX4" fmla="*/ 371532 w 403036"/>
              <a:gd name="connsiteY4" fmla="*/ 32150 h 161213"/>
              <a:gd name="connsiteX5" fmla="*/ 279457 w 403036"/>
              <a:gd name="connsiteY5" fmla="*/ 111525 h 161213"/>
              <a:gd name="connsiteX6" fmla="*/ 133407 w 403036"/>
              <a:gd name="connsiteY6" fmla="*/ 105175 h 161213"/>
              <a:gd name="connsiteX7" fmla="*/ 177857 w 403036"/>
              <a:gd name="connsiteY7" fmla="*/ 130575 h 161213"/>
              <a:gd name="connsiteX8" fmla="*/ 57 w 403036"/>
              <a:gd name="connsiteY8" fmla="*/ 124225 h 161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3036" h="161213">
                <a:moveTo>
                  <a:pt x="57" y="124225"/>
                </a:moveTo>
                <a:cubicBezTo>
                  <a:pt x="-3118" y="127400"/>
                  <a:pt x="126528" y="145392"/>
                  <a:pt x="158807" y="149625"/>
                </a:cubicBezTo>
                <a:cubicBezTo>
                  <a:pt x="191086" y="153858"/>
                  <a:pt x="155103" y="173438"/>
                  <a:pt x="193732" y="149625"/>
                </a:cubicBezTo>
                <a:cubicBezTo>
                  <a:pt x="232361" y="125812"/>
                  <a:pt x="360949" y="26329"/>
                  <a:pt x="390582" y="6750"/>
                </a:cubicBezTo>
                <a:cubicBezTo>
                  <a:pt x="420215" y="-12829"/>
                  <a:pt x="390053" y="14687"/>
                  <a:pt x="371532" y="32150"/>
                </a:cubicBezTo>
                <a:cubicBezTo>
                  <a:pt x="353011" y="49612"/>
                  <a:pt x="319144" y="99354"/>
                  <a:pt x="279457" y="111525"/>
                </a:cubicBezTo>
                <a:cubicBezTo>
                  <a:pt x="239770" y="123696"/>
                  <a:pt x="150340" y="102000"/>
                  <a:pt x="133407" y="105175"/>
                </a:cubicBezTo>
                <a:cubicBezTo>
                  <a:pt x="116474" y="108350"/>
                  <a:pt x="200082" y="125813"/>
                  <a:pt x="177857" y="130575"/>
                </a:cubicBezTo>
                <a:cubicBezTo>
                  <a:pt x="155632" y="135338"/>
                  <a:pt x="3232" y="121050"/>
                  <a:pt x="57" y="124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64EB5ECF-9FA3-DAC5-31B9-73042F4F95B1}"/>
              </a:ext>
            </a:extLst>
          </p:cNvPr>
          <p:cNvSpPr/>
          <p:nvPr/>
        </p:nvSpPr>
        <p:spPr>
          <a:xfrm>
            <a:off x="2403417" y="3085855"/>
            <a:ext cx="258837" cy="549861"/>
          </a:xfrm>
          <a:custGeom>
            <a:avLst/>
            <a:gdLst>
              <a:gd name="connsiteX0" fmla="*/ 58 w 258837"/>
              <a:gd name="connsiteY0" fmla="*/ 245 h 549861"/>
              <a:gd name="connsiteX1" fmla="*/ 168333 w 258837"/>
              <a:gd name="connsiteY1" fmla="*/ 105020 h 549861"/>
              <a:gd name="connsiteX2" fmla="*/ 146108 w 258837"/>
              <a:gd name="connsiteY2" fmla="*/ 66920 h 549861"/>
              <a:gd name="connsiteX3" fmla="*/ 127058 w 258837"/>
              <a:gd name="connsiteY3" fmla="*/ 187570 h 549861"/>
              <a:gd name="connsiteX4" fmla="*/ 177858 w 258837"/>
              <a:gd name="connsiteY4" fmla="*/ 178045 h 549861"/>
              <a:gd name="connsiteX5" fmla="*/ 146108 w 258837"/>
              <a:gd name="connsiteY5" fmla="*/ 254245 h 549861"/>
              <a:gd name="connsiteX6" fmla="*/ 215958 w 258837"/>
              <a:gd name="connsiteY6" fmla="*/ 247895 h 549861"/>
              <a:gd name="connsiteX7" fmla="*/ 215958 w 258837"/>
              <a:gd name="connsiteY7" fmla="*/ 359020 h 549861"/>
              <a:gd name="connsiteX8" fmla="*/ 257233 w 258837"/>
              <a:gd name="connsiteY8" fmla="*/ 359020 h 549861"/>
              <a:gd name="connsiteX9" fmla="*/ 152458 w 258837"/>
              <a:gd name="connsiteY9" fmla="*/ 397120 h 549861"/>
              <a:gd name="connsiteX10" fmla="*/ 196908 w 258837"/>
              <a:gd name="connsiteY10" fmla="*/ 451095 h 549861"/>
              <a:gd name="connsiteX11" fmla="*/ 165158 w 258837"/>
              <a:gd name="connsiteY11" fmla="*/ 549520 h 549861"/>
              <a:gd name="connsiteX12" fmla="*/ 165158 w 258837"/>
              <a:gd name="connsiteY12" fmla="*/ 473320 h 549861"/>
              <a:gd name="connsiteX13" fmla="*/ 168333 w 258837"/>
              <a:gd name="connsiteY13" fmla="*/ 228845 h 549861"/>
              <a:gd name="connsiteX14" fmla="*/ 149283 w 258837"/>
              <a:gd name="connsiteY14" fmla="*/ 139945 h 549861"/>
              <a:gd name="connsiteX15" fmla="*/ 58 w 258837"/>
              <a:gd name="connsiteY15" fmla="*/ 245 h 549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8837" h="549861">
                <a:moveTo>
                  <a:pt x="58" y="245"/>
                </a:moveTo>
                <a:cubicBezTo>
                  <a:pt x="3233" y="-5576"/>
                  <a:pt x="143991" y="93908"/>
                  <a:pt x="168333" y="105020"/>
                </a:cubicBezTo>
                <a:cubicBezTo>
                  <a:pt x="192675" y="116132"/>
                  <a:pt x="152987" y="53162"/>
                  <a:pt x="146108" y="66920"/>
                </a:cubicBezTo>
                <a:cubicBezTo>
                  <a:pt x="139229" y="80678"/>
                  <a:pt x="121766" y="169049"/>
                  <a:pt x="127058" y="187570"/>
                </a:cubicBezTo>
                <a:cubicBezTo>
                  <a:pt x="132350" y="206091"/>
                  <a:pt x="174683" y="166932"/>
                  <a:pt x="177858" y="178045"/>
                </a:cubicBezTo>
                <a:cubicBezTo>
                  <a:pt x="181033" y="189158"/>
                  <a:pt x="139758" y="242603"/>
                  <a:pt x="146108" y="254245"/>
                </a:cubicBezTo>
                <a:cubicBezTo>
                  <a:pt x="152458" y="265887"/>
                  <a:pt x="204316" y="230433"/>
                  <a:pt x="215958" y="247895"/>
                </a:cubicBezTo>
                <a:cubicBezTo>
                  <a:pt x="227600" y="265357"/>
                  <a:pt x="209079" y="340499"/>
                  <a:pt x="215958" y="359020"/>
                </a:cubicBezTo>
                <a:cubicBezTo>
                  <a:pt x="222837" y="377541"/>
                  <a:pt x="267816" y="352670"/>
                  <a:pt x="257233" y="359020"/>
                </a:cubicBezTo>
                <a:cubicBezTo>
                  <a:pt x="246650" y="365370"/>
                  <a:pt x="162512" y="381774"/>
                  <a:pt x="152458" y="397120"/>
                </a:cubicBezTo>
                <a:cubicBezTo>
                  <a:pt x="142404" y="412466"/>
                  <a:pt x="194791" y="425695"/>
                  <a:pt x="196908" y="451095"/>
                </a:cubicBezTo>
                <a:cubicBezTo>
                  <a:pt x="199025" y="476495"/>
                  <a:pt x="170450" y="545816"/>
                  <a:pt x="165158" y="549520"/>
                </a:cubicBezTo>
                <a:cubicBezTo>
                  <a:pt x="159866" y="553224"/>
                  <a:pt x="164629" y="526766"/>
                  <a:pt x="165158" y="473320"/>
                </a:cubicBezTo>
                <a:cubicBezTo>
                  <a:pt x="165687" y="419874"/>
                  <a:pt x="170979" y="284407"/>
                  <a:pt x="168333" y="228845"/>
                </a:cubicBezTo>
                <a:cubicBezTo>
                  <a:pt x="165687" y="173283"/>
                  <a:pt x="175741" y="178045"/>
                  <a:pt x="149283" y="139945"/>
                </a:cubicBezTo>
                <a:cubicBezTo>
                  <a:pt x="122825" y="101845"/>
                  <a:pt x="-3117" y="6066"/>
                  <a:pt x="58" y="2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B6B9FC4E-F0AC-2E21-2006-0175CF8BB1AA}"/>
              </a:ext>
            </a:extLst>
          </p:cNvPr>
          <p:cNvSpPr/>
          <p:nvPr/>
        </p:nvSpPr>
        <p:spPr>
          <a:xfrm>
            <a:off x="2286821" y="3103975"/>
            <a:ext cx="161235" cy="554735"/>
          </a:xfrm>
          <a:custGeom>
            <a:avLst/>
            <a:gdLst>
              <a:gd name="connsiteX0" fmla="*/ 2354 w 161235"/>
              <a:gd name="connsiteY0" fmla="*/ 1175 h 554735"/>
              <a:gd name="connsiteX1" fmla="*/ 37279 w 161235"/>
              <a:gd name="connsiteY1" fmla="*/ 137700 h 554735"/>
              <a:gd name="connsiteX2" fmla="*/ 129354 w 161235"/>
              <a:gd name="connsiteY2" fmla="*/ 337725 h 554735"/>
              <a:gd name="connsiteX3" fmla="*/ 94429 w 161235"/>
              <a:gd name="connsiteY3" fmla="*/ 315500 h 554735"/>
              <a:gd name="connsiteX4" fmla="*/ 116654 w 161235"/>
              <a:gd name="connsiteY4" fmla="*/ 382175 h 554735"/>
              <a:gd name="connsiteX5" fmla="*/ 157929 w 161235"/>
              <a:gd name="connsiteY5" fmla="*/ 458375 h 554735"/>
              <a:gd name="connsiteX6" fmla="*/ 157929 w 161235"/>
              <a:gd name="connsiteY6" fmla="*/ 553625 h 554735"/>
              <a:gd name="connsiteX7" fmla="*/ 151579 w 161235"/>
              <a:gd name="connsiteY7" fmla="*/ 499650 h 554735"/>
              <a:gd name="connsiteX8" fmla="*/ 94429 w 161235"/>
              <a:gd name="connsiteY8" fmla="*/ 344075 h 554735"/>
              <a:gd name="connsiteX9" fmla="*/ 11879 w 161235"/>
              <a:gd name="connsiteY9" fmla="*/ 213900 h 554735"/>
              <a:gd name="connsiteX10" fmla="*/ 2354 w 161235"/>
              <a:gd name="connsiteY10" fmla="*/ 1175 h 554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1235" h="554735">
                <a:moveTo>
                  <a:pt x="2354" y="1175"/>
                </a:moveTo>
                <a:cubicBezTo>
                  <a:pt x="6587" y="-11525"/>
                  <a:pt x="16112" y="81608"/>
                  <a:pt x="37279" y="137700"/>
                </a:cubicBezTo>
                <a:cubicBezTo>
                  <a:pt x="58446" y="193792"/>
                  <a:pt x="119829" y="308092"/>
                  <a:pt x="129354" y="337725"/>
                </a:cubicBezTo>
                <a:cubicBezTo>
                  <a:pt x="138879" y="367358"/>
                  <a:pt x="96546" y="308092"/>
                  <a:pt x="94429" y="315500"/>
                </a:cubicBezTo>
                <a:cubicBezTo>
                  <a:pt x="92312" y="322908"/>
                  <a:pt x="106071" y="358363"/>
                  <a:pt x="116654" y="382175"/>
                </a:cubicBezTo>
                <a:cubicBezTo>
                  <a:pt x="127237" y="405987"/>
                  <a:pt x="151050" y="429800"/>
                  <a:pt x="157929" y="458375"/>
                </a:cubicBezTo>
                <a:cubicBezTo>
                  <a:pt x="164808" y="486950"/>
                  <a:pt x="158987" y="546746"/>
                  <a:pt x="157929" y="553625"/>
                </a:cubicBezTo>
                <a:cubicBezTo>
                  <a:pt x="156871" y="560504"/>
                  <a:pt x="162162" y="534575"/>
                  <a:pt x="151579" y="499650"/>
                </a:cubicBezTo>
                <a:cubicBezTo>
                  <a:pt x="140996" y="464725"/>
                  <a:pt x="117712" y="391700"/>
                  <a:pt x="94429" y="344075"/>
                </a:cubicBezTo>
                <a:cubicBezTo>
                  <a:pt x="71146" y="296450"/>
                  <a:pt x="25108" y="268404"/>
                  <a:pt x="11879" y="213900"/>
                </a:cubicBezTo>
                <a:cubicBezTo>
                  <a:pt x="-1350" y="159396"/>
                  <a:pt x="-1879" y="13875"/>
                  <a:pt x="2354" y="1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6909999A-2EB9-6ADE-7EF1-08FF3D2A6996}"/>
              </a:ext>
            </a:extLst>
          </p:cNvPr>
          <p:cNvSpPr/>
          <p:nvPr/>
        </p:nvSpPr>
        <p:spPr>
          <a:xfrm>
            <a:off x="2215887" y="3148730"/>
            <a:ext cx="98738" cy="528087"/>
          </a:xfrm>
          <a:custGeom>
            <a:avLst/>
            <a:gdLst>
              <a:gd name="connsiteX0" fmla="*/ 98688 w 98738"/>
              <a:gd name="connsiteY0" fmla="*/ 4045 h 528087"/>
              <a:gd name="connsiteX1" fmla="*/ 12963 w 98738"/>
              <a:gd name="connsiteY1" fmla="*/ 248520 h 528087"/>
              <a:gd name="connsiteX2" fmla="*/ 73288 w 98738"/>
              <a:gd name="connsiteY2" fmla="*/ 207245 h 528087"/>
              <a:gd name="connsiteX3" fmla="*/ 263 w 98738"/>
              <a:gd name="connsiteY3" fmla="*/ 353295 h 528087"/>
              <a:gd name="connsiteX4" fmla="*/ 47888 w 98738"/>
              <a:gd name="connsiteY4" fmla="*/ 312020 h 528087"/>
              <a:gd name="connsiteX5" fmla="*/ 22488 w 98738"/>
              <a:gd name="connsiteY5" fmla="*/ 442195 h 528087"/>
              <a:gd name="connsiteX6" fmla="*/ 70113 w 98738"/>
              <a:gd name="connsiteY6" fmla="*/ 419970 h 528087"/>
              <a:gd name="connsiteX7" fmla="*/ 89163 w 98738"/>
              <a:gd name="connsiteY7" fmla="*/ 527920 h 528087"/>
              <a:gd name="connsiteX8" fmla="*/ 57413 w 98738"/>
              <a:gd name="connsiteY8" fmla="*/ 442195 h 528087"/>
              <a:gd name="connsiteX9" fmla="*/ 28838 w 98738"/>
              <a:gd name="connsiteY9" fmla="*/ 343770 h 528087"/>
              <a:gd name="connsiteX10" fmla="*/ 25663 w 98738"/>
              <a:gd name="connsiteY10" fmla="*/ 111995 h 528087"/>
              <a:gd name="connsiteX11" fmla="*/ 98688 w 98738"/>
              <a:gd name="connsiteY11" fmla="*/ 4045 h 528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8738" h="528087">
                <a:moveTo>
                  <a:pt x="98688" y="4045"/>
                </a:moveTo>
                <a:cubicBezTo>
                  <a:pt x="96571" y="26799"/>
                  <a:pt x="17196" y="214653"/>
                  <a:pt x="12963" y="248520"/>
                </a:cubicBezTo>
                <a:cubicBezTo>
                  <a:pt x="8730" y="282387"/>
                  <a:pt x="75405" y="189783"/>
                  <a:pt x="73288" y="207245"/>
                </a:cubicBezTo>
                <a:cubicBezTo>
                  <a:pt x="71171" y="224707"/>
                  <a:pt x="4496" y="335833"/>
                  <a:pt x="263" y="353295"/>
                </a:cubicBezTo>
                <a:cubicBezTo>
                  <a:pt x="-3970" y="370757"/>
                  <a:pt x="44184" y="297203"/>
                  <a:pt x="47888" y="312020"/>
                </a:cubicBezTo>
                <a:cubicBezTo>
                  <a:pt x="51592" y="326837"/>
                  <a:pt x="18784" y="424203"/>
                  <a:pt x="22488" y="442195"/>
                </a:cubicBezTo>
                <a:cubicBezTo>
                  <a:pt x="26192" y="460187"/>
                  <a:pt x="59000" y="405683"/>
                  <a:pt x="70113" y="419970"/>
                </a:cubicBezTo>
                <a:cubicBezTo>
                  <a:pt x="81225" y="434258"/>
                  <a:pt x="91280" y="524216"/>
                  <a:pt x="89163" y="527920"/>
                </a:cubicBezTo>
                <a:cubicBezTo>
                  <a:pt x="87046" y="531624"/>
                  <a:pt x="67467" y="472887"/>
                  <a:pt x="57413" y="442195"/>
                </a:cubicBezTo>
                <a:cubicBezTo>
                  <a:pt x="47359" y="411503"/>
                  <a:pt x="34130" y="398803"/>
                  <a:pt x="28838" y="343770"/>
                </a:cubicBezTo>
                <a:cubicBezTo>
                  <a:pt x="23546" y="288737"/>
                  <a:pt x="15080" y="164383"/>
                  <a:pt x="25663" y="111995"/>
                </a:cubicBezTo>
                <a:cubicBezTo>
                  <a:pt x="36246" y="59607"/>
                  <a:pt x="100805" y="-18709"/>
                  <a:pt x="98688" y="40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88301DC1-5228-A1F0-B540-F8F4BC6EC3A1}"/>
              </a:ext>
            </a:extLst>
          </p:cNvPr>
          <p:cNvSpPr/>
          <p:nvPr/>
        </p:nvSpPr>
        <p:spPr>
          <a:xfrm>
            <a:off x="2514391" y="3115246"/>
            <a:ext cx="146271" cy="263166"/>
          </a:xfrm>
          <a:custGeom>
            <a:avLst/>
            <a:gdLst>
              <a:gd name="connsiteX0" fmla="*/ 209 w 146271"/>
              <a:gd name="connsiteY0" fmla="*/ 2604 h 263166"/>
              <a:gd name="connsiteX1" fmla="*/ 117684 w 146271"/>
              <a:gd name="connsiteY1" fmla="*/ 189929 h 263166"/>
              <a:gd name="connsiteX2" fmla="*/ 146259 w 146271"/>
              <a:gd name="connsiteY2" fmla="*/ 262954 h 263166"/>
              <a:gd name="connsiteX3" fmla="*/ 120859 w 146271"/>
              <a:gd name="connsiteY3" fmla="*/ 170879 h 263166"/>
              <a:gd name="connsiteX4" fmla="*/ 89109 w 146271"/>
              <a:gd name="connsiteY4" fmla="*/ 85154 h 263166"/>
              <a:gd name="connsiteX5" fmla="*/ 209 w 146271"/>
              <a:gd name="connsiteY5" fmla="*/ 2604 h 263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271" h="263166">
                <a:moveTo>
                  <a:pt x="209" y="2604"/>
                </a:moveTo>
                <a:cubicBezTo>
                  <a:pt x="4972" y="20067"/>
                  <a:pt x="93342" y="146537"/>
                  <a:pt x="117684" y="189929"/>
                </a:cubicBezTo>
                <a:cubicBezTo>
                  <a:pt x="142026" y="233321"/>
                  <a:pt x="145730" y="266129"/>
                  <a:pt x="146259" y="262954"/>
                </a:cubicBezTo>
                <a:cubicBezTo>
                  <a:pt x="146788" y="259779"/>
                  <a:pt x="130384" y="200512"/>
                  <a:pt x="120859" y="170879"/>
                </a:cubicBezTo>
                <a:cubicBezTo>
                  <a:pt x="111334" y="141246"/>
                  <a:pt x="104984" y="110025"/>
                  <a:pt x="89109" y="85154"/>
                </a:cubicBezTo>
                <a:cubicBezTo>
                  <a:pt x="73234" y="60283"/>
                  <a:pt x="-4554" y="-14859"/>
                  <a:pt x="209" y="26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03504ADE-366F-7991-E701-F9251D61744E}"/>
              </a:ext>
            </a:extLst>
          </p:cNvPr>
          <p:cNvSpPr/>
          <p:nvPr/>
        </p:nvSpPr>
        <p:spPr>
          <a:xfrm>
            <a:off x="2264106" y="3220493"/>
            <a:ext cx="181243" cy="437222"/>
          </a:xfrm>
          <a:custGeom>
            <a:avLst/>
            <a:gdLst>
              <a:gd name="connsiteX0" fmla="*/ 63169 w 181243"/>
              <a:gd name="connsiteY0" fmla="*/ 2132 h 437222"/>
              <a:gd name="connsiteX1" fmla="*/ 31419 w 181243"/>
              <a:gd name="connsiteY1" fmla="*/ 157707 h 437222"/>
              <a:gd name="connsiteX2" fmla="*/ 6019 w 181243"/>
              <a:gd name="connsiteY2" fmla="*/ 291057 h 437222"/>
              <a:gd name="connsiteX3" fmla="*/ 6019 w 181243"/>
              <a:gd name="connsiteY3" fmla="*/ 243432 h 437222"/>
              <a:gd name="connsiteX4" fmla="*/ 72694 w 181243"/>
              <a:gd name="connsiteY4" fmla="*/ 360907 h 437222"/>
              <a:gd name="connsiteX5" fmla="*/ 63169 w 181243"/>
              <a:gd name="connsiteY5" fmla="*/ 341857 h 437222"/>
              <a:gd name="connsiteX6" fmla="*/ 180644 w 181243"/>
              <a:gd name="connsiteY6" fmla="*/ 437107 h 437222"/>
              <a:gd name="connsiteX7" fmla="*/ 104444 w 181243"/>
              <a:gd name="connsiteY7" fmla="*/ 319632 h 437222"/>
              <a:gd name="connsiteX8" fmla="*/ 6019 w 181243"/>
              <a:gd name="connsiteY8" fmla="*/ 278357 h 437222"/>
              <a:gd name="connsiteX9" fmla="*/ 63169 w 181243"/>
              <a:gd name="connsiteY9" fmla="*/ 2132 h 437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1243" h="437222">
                <a:moveTo>
                  <a:pt x="63169" y="2132"/>
                </a:moveTo>
                <a:cubicBezTo>
                  <a:pt x="67402" y="-17976"/>
                  <a:pt x="40944" y="109553"/>
                  <a:pt x="31419" y="157707"/>
                </a:cubicBezTo>
                <a:cubicBezTo>
                  <a:pt x="21894" y="205861"/>
                  <a:pt x="10252" y="276770"/>
                  <a:pt x="6019" y="291057"/>
                </a:cubicBezTo>
                <a:cubicBezTo>
                  <a:pt x="1786" y="305344"/>
                  <a:pt x="-5094" y="231790"/>
                  <a:pt x="6019" y="243432"/>
                </a:cubicBezTo>
                <a:cubicBezTo>
                  <a:pt x="17131" y="255074"/>
                  <a:pt x="63169" y="344503"/>
                  <a:pt x="72694" y="360907"/>
                </a:cubicBezTo>
                <a:cubicBezTo>
                  <a:pt x="82219" y="377311"/>
                  <a:pt x="45177" y="329157"/>
                  <a:pt x="63169" y="341857"/>
                </a:cubicBezTo>
                <a:cubicBezTo>
                  <a:pt x="81161" y="354557"/>
                  <a:pt x="173765" y="440811"/>
                  <a:pt x="180644" y="437107"/>
                </a:cubicBezTo>
                <a:cubicBezTo>
                  <a:pt x="187523" y="433403"/>
                  <a:pt x="133548" y="346090"/>
                  <a:pt x="104444" y="319632"/>
                </a:cubicBezTo>
                <a:cubicBezTo>
                  <a:pt x="75340" y="293174"/>
                  <a:pt x="15015" y="332332"/>
                  <a:pt x="6019" y="278357"/>
                </a:cubicBezTo>
                <a:cubicBezTo>
                  <a:pt x="-2977" y="224382"/>
                  <a:pt x="58936" y="22240"/>
                  <a:pt x="63169" y="2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781A6B22-140A-62C0-6B9A-B2185086E2CB}"/>
              </a:ext>
            </a:extLst>
          </p:cNvPr>
          <p:cNvSpPr/>
          <p:nvPr/>
        </p:nvSpPr>
        <p:spPr>
          <a:xfrm>
            <a:off x="2111171" y="3076309"/>
            <a:ext cx="183037" cy="689766"/>
          </a:xfrm>
          <a:custGeom>
            <a:avLst/>
            <a:gdLst>
              <a:gd name="connsiteX0" fmla="*/ 178004 w 183037"/>
              <a:gd name="connsiteY0" fmla="*/ 266 h 689766"/>
              <a:gd name="connsiteX1" fmla="*/ 114504 w 183037"/>
              <a:gd name="connsiteY1" fmla="*/ 270141 h 689766"/>
              <a:gd name="connsiteX2" fmla="*/ 92279 w 183037"/>
              <a:gd name="connsiteY2" fmla="*/ 409841 h 689766"/>
              <a:gd name="connsiteX3" fmla="*/ 92279 w 183037"/>
              <a:gd name="connsiteY3" fmla="*/ 517791 h 689766"/>
              <a:gd name="connsiteX4" fmla="*/ 82754 w 183037"/>
              <a:gd name="connsiteY4" fmla="*/ 501916 h 689766"/>
              <a:gd name="connsiteX5" fmla="*/ 181179 w 183037"/>
              <a:gd name="connsiteY5" fmla="*/ 682891 h 689766"/>
              <a:gd name="connsiteX6" fmla="*/ 139904 w 183037"/>
              <a:gd name="connsiteY6" fmla="*/ 638441 h 689766"/>
              <a:gd name="connsiteX7" fmla="*/ 51004 w 183037"/>
              <a:gd name="connsiteY7" fmla="*/ 511441 h 689766"/>
              <a:gd name="connsiteX8" fmla="*/ 204 w 183037"/>
              <a:gd name="connsiteY8" fmla="*/ 454291 h 689766"/>
              <a:gd name="connsiteX9" fmla="*/ 31954 w 183037"/>
              <a:gd name="connsiteY9" fmla="*/ 384441 h 689766"/>
              <a:gd name="connsiteX10" fmla="*/ 104979 w 183037"/>
              <a:gd name="connsiteY10" fmla="*/ 222516 h 689766"/>
              <a:gd name="connsiteX11" fmla="*/ 178004 w 183037"/>
              <a:gd name="connsiteY11" fmla="*/ 266 h 689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3037" h="689766">
                <a:moveTo>
                  <a:pt x="178004" y="266"/>
                </a:moveTo>
                <a:cubicBezTo>
                  <a:pt x="179592" y="8204"/>
                  <a:pt x="128791" y="201879"/>
                  <a:pt x="114504" y="270141"/>
                </a:cubicBezTo>
                <a:cubicBezTo>
                  <a:pt x="100217" y="338403"/>
                  <a:pt x="95983" y="368566"/>
                  <a:pt x="92279" y="409841"/>
                </a:cubicBezTo>
                <a:cubicBezTo>
                  <a:pt x="88575" y="451116"/>
                  <a:pt x="93866" y="502445"/>
                  <a:pt x="92279" y="517791"/>
                </a:cubicBezTo>
                <a:cubicBezTo>
                  <a:pt x="90691" y="533137"/>
                  <a:pt x="67937" y="474399"/>
                  <a:pt x="82754" y="501916"/>
                </a:cubicBezTo>
                <a:cubicBezTo>
                  <a:pt x="97571" y="529433"/>
                  <a:pt x="171654" y="660137"/>
                  <a:pt x="181179" y="682891"/>
                </a:cubicBezTo>
                <a:cubicBezTo>
                  <a:pt x="190704" y="705645"/>
                  <a:pt x="161600" y="667016"/>
                  <a:pt x="139904" y="638441"/>
                </a:cubicBezTo>
                <a:cubicBezTo>
                  <a:pt x="118208" y="609866"/>
                  <a:pt x="74287" y="542133"/>
                  <a:pt x="51004" y="511441"/>
                </a:cubicBezTo>
                <a:cubicBezTo>
                  <a:pt x="27721" y="480749"/>
                  <a:pt x="3379" y="475458"/>
                  <a:pt x="204" y="454291"/>
                </a:cubicBezTo>
                <a:cubicBezTo>
                  <a:pt x="-2971" y="433124"/>
                  <a:pt x="31954" y="384441"/>
                  <a:pt x="31954" y="384441"/>
                </a:cubicBezTo>
                <a:cubicBezTo>
                  <a:pt x="49416" y="345812"/>
                  <a:pt x="85929" y="281253"/>
                  <a:pt x="104979" y="222516"/>
                </a:cubicBezTo>
                <a:cubicBezTo>
                  <a:pt x="124029" y="163779"/>
                  <a:pt x="176416" y="-7672"/>
                  <a:pt x="178004" y="2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AB4FFB34-CBDF-BC58-33E4-582143A035B4}"/>
              </a:ext>
            </a:extLst>
          </p:cNvPr>
          <p:cNvSpPr/>
          <p:nvPr/>
        </p:nvSpPr>
        <p:spPr>
          <a:xfrm>
            <a:off x="-26357" y="3597257"/>
            <a:ext cx="1106632" cy="340248"/>
          </a:xfrm>
          <a:custGeom>
            <a:avLst/>
            <a:gdLst>
              <a:gd name="connsiteX0" fmla="*/ 1105857 w 1106632"/>
              <a:gd name="connsiteY0" fmla="*/ 18 h 340248"/>
              <a:gd name="connsiteX1" fmla="*/ 366082 w 1106632"/>
              <a:gd name="connsiteY1" fmla="*/ 234968 h 340248"/>
              <a:gd name="connsiteX2" fmla="*/ 957 w 1106632"/>
              <a:gd name="connsiteY2" fmla="*/ 339743 h 340248"/>
              <a:gd name="connsiteX3" fmla="*/ 464507 w 1106632"/>
              <a:gd name="connsiteY3" fmla="*/ 196868 h 340248"/>
              <a:gd name="connsiteX4" fmla="*/ 216857 w 1106632"/>
              <a:gd name="connsiteY4" fmla="*/ 247668 h 340248"/>
              <a:gd name="connsiteX5" fmla="*/ 1105857 w 1106632"/>
              <a:gd name="connsiteY5" fmla="*/ 18 h 340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6632" h="340248">
                <a:moveTo>
                  <a:pt x="1105857" y="18"/>
                </a:moveTo>
                <a:cubicBezTo>
                  <a:pt x="1130728" y="-2099"/>
                  <a:pt x="550232" y="178347"/>
                  <a:pt x="366082" y="234968"/>
                </a:cubicBezTo>
                <a:cubicBezTo>
                  <a:pt x="181932" y="291589"/>
                  <a:pt x="-15447" y="346093"/>
                  <a:pt x="957" y="339743"/>
                </a:cubicBezTo>
                <a:cubicBezTo>
                  <a:pt x="17361" y="333393"/>
                  <a:pt x="428524" y="212214"/>
                  <a:pt x="464507" y="196868"/>
                </a:cubicBezTo>
                <a:cubicBezTo>
                  <a:pt x="500490" y="181522"/>
                  <a:pt x="113140" y="278889"/>
                  <a:pt x="216857" y="247668"/>
                </a:cubicBezTo>
                <a:cubicBezTo>
                  <a:pt x="320574" y="216447"/>
                  <a:pt x="1080986" y="2135"/>
                  <a:pt x="1105857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45915611-A556-AF25-F92B-5F9AA9BC3154}"/>
              </a:ext>
            </a:extLst>
          </p:cNvPr>
          <p:cNvSpPr/>
          <p:nvPr/>
        </p:nvSpPr>
        <p:spPr>
          <a:xfrm>
            <a:off x="21059" y="3977137"/>
            <a:ext cx="1255829" cy="423537"/>
          </a:xfrm>
          <a:custGeom>
            <a:avLst/>
            <a:gdLst>
              <a:gd name="connsiteX0" fmla="*/ 1255291 w 1255829"/>
              <a:gd name="connsiteY0" fmla="*/ 1138 h 423537"/>
              <a:gd name="connsiteX1" fmla="*/ 550441 w 1255829"/>
              <a:gd name="connsiteY1" fmla="*/ 242438 h 423537"/>
              <a:gd name="connsiteX2" fmla="*/ 150391 w 1255829"/>
              <a:gd name="connsiteY2" fmla="*/ 369438 h 423537"/>
              <a:gd name="connsiteX3" fmla="*/ 572666 w 1255829"/>
              <a:gd name="connsiteY3" fmla="*/ 239263 h 423537"/>
              <a:gd name="connsiteX4" fmla="*/ 1166 w 1255829"/>
              <a:gd name="connsiteY4" fmla="*/ 423413 h 423537"/>
              <a:gd name="connsiteX5" fmla="*/ 423441 w 1255829"/>
              <a:gd name="connsiteY5" fmla="*/ 267838 h 423537"/>
              <a:gd name="connsiteX6" fmla="*/ 401216 w 1255829"/>
              <a:gd name="connsiteY6" fmla="*/ 261488 h 423537"/>
              <a:gd name="connsiteX7" fmla="*/ 886991 w 1255829"/>
              <a:gd name="connsiteY7" fmla="*/ 128138 h 423537"/>
              <a:gd name="connsiteX8" fmla="*/ 671091 w 1255829"/>
              <a:gd name="connsiteY8" fmla="*/ 150363 h 423537"/>
              <a:gd name="connsiteX9" fmla="*/ 1255291 w 1255829"/>
              <a:gd name="connsiteY9" fmla="*/ 1138 h 423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55829" h="423537">
                <a:moveTo>
                  <a:pt x="1255291" y="1138"/>
                </a:moveTo>
                <a:cubicBezTo>
                  <a:pt x="1235183" y="16484"/>
                  <a:pt x="734591" y="181055"/>
                  <a:pt x="550441" y="242438"/>
                </a:cubicBezTo>
                <a:cubicBezTo>
                  <a:pt x="366291" y="303821"/>
                  <a:pt x="146687" y="369967"/>
                  <a:pt x="150391" y="369438"/>
                </a:cubicBezTo>
                <a:cubicBezTo>
                  <a:pt x="154095" y="368909"/>
                  <a:pt x="597537" y="230267"/>
                  <a:pt x="572666" y="239263"/>
                </a:cubicBezTo>
                <a:cubicBezTo>
                  <a:pt x="547795" y="248259"/>
                  <a:pt x="26037" y="418651"/>
                  <a:pt x="1166" y="423413"/>
                </a:cubicBezTo>
                <a:cubicBezTo>
                  <a:pt x="-23705" y="428175"/>
                  <a:pt x="356766" y="294826"/>
                  <a:pt x="423441" y="267838"/>
                </a:cubicBezTo>
                <a:cubicBezTo>
                  <a:pt x="490116" y="240851"/>
                  <a:pt x="323958" y="284771"/>
                  <a:pt x="401216" y="261488"/>
                </a:cubicBezTo>
                <a:cubicBezTo>
                  <a:pt x="478474" y="238205"/>
                  <a:pt x="842012" y="146659"/>
                  <a:pt x="886991" y="128138"/>
                </a:cubicBezTo>
                <a:cubicBezTo>
                  <a:pt x="931970" y="109617"/>
                  <a:pt x="616587" y="170471"/>
                  <a:pt x="671091" y="150363"/>
                </a:cubicBezTo>
                <a:cubicBezTo>
                  <a:pt x="725595" y="130255"/>
                  <a:pt x="1275399" y="-14208"/>
                  <a:pt x="1255291" y="11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613BC445-BBD3-AFD3-063F-89AB4A42326F}"/>
              </a:ext>
            </a:extLst>
          </p:cNvPr>
          <p:cNvSpPr/>
          <p:nvPr/>
        </p:nvSpPr>
        <p:spPr>
          <a:xfrm>
            <a:off x="15404" y="3630364"/>
            <a:ext cx="1067620" cy="357855"/>
          </a:xfrm>
          <a:custGeom>
            <a:avLst/>
            <a:gdLst>
              <a:gd name="connsiteX0" fmla="*/ 471 w 1067620"/>
              <a:gd name="connsiteY0" fmla="*/ 357436 h 357855"/>
              <a:gd name="connsiteX1" fmla="*/ 705321 w 1067620"/>
              <a:gd name="connsiteY1" fmla="*/ 125661 h 357855"/>
              <a:gd name="connsiteX2" fmla="*/ 571971 w 1067620"/>
              <a:gd name="connsiteY2" fmla="*/ 179636 h 357855"/>
              <a:gd name="connsiteX3" fmla="*/ 1057746 w 1067620"/>
              <a:gd name="connsiteY3" fmla="*/ 8186 h 357855"/>
              <a:gd name="connsiteX4" fmla="*/ 825971 w 1067620"/>
              <a:gd name="connsiteY4" fmla="*/ 58986 h 357855"/>
              <a:gd name="connsiteX5" fmla="*/ 471 w 1067620"/>
              <a:gd name="connsiteY5" fmla="*/ 357436 h 357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7620" h="357855">
                <a:moveTo>
                  <a:pt x="471" y="357436"/>
                </a:moveTo>
                <a:cubicBezTo>
                  <a:pt x="-19637" y="368548"/>
                  <a:pt x="610071" y="155294"/>
                  <a:pt x="705321" y="125661"/>
                </a:cubicBezTo>
                <a:cubicBezTo>
                  <a:pt x="800571" y="96028"/>
                  <a:pt x="513234" y="199215"/>
                  <a:pt x="571971" y="179636"/>
                </a:cubicBezTo>
                <a:cubicBezTo>
                  <a:pt x="630708" y="160057"/>
                  <a:pt x="1015413" y="28294"/>
                  <a:pt x="1057746" y="8186"/>
                </a:cubicBezTo>
                <a:cubicBezTo>
                  <a:pt x="1100079" y="-11922"/>
                  <a:pt x="1003242" y="5011"/>
                  <a:pt x="825971" y="58986"/>
                </a:cubicBezTo>
                <a:cubicBezTo>
                  <a:pt x="648700" y="112961"/>
                  <a:pt x="20579" y="346324"/>
                  <a:pt x="471" y="3574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C645B372-27F6-F0CE-2A58-C071DC4AE118}"/>
              </a:ext>
            </a:extLst>
          </p:cNvPr>
          <p:cNvSpPr/>
          <p:nvPr/>
        </p:nvSpPr>
        <p:spPr>
          <a:xfrm>
            <a:off x="574438" y="3761270"/>
            <a:ext cx="131563" cy="168757"/>
          </a:xfrm>
          <a:custGeom>
            <a:avLst/>
            <a:gdLst>
              <a:gd name="connsiteX0" fmla="*/ 237 w 131563"/>
              <a:gd name="connsiteY0" fmla="*/ 1105 h 168757"/>
              <a:gd name="connsiteX1" fmla="*/ 127237 w 131563"/>
              <a:gd name="connsiteY1" fmla="*/ 166205 h 168757"/>
              <a:gd name="connsiteX2" fmla="*/ 95487 w 131563"/>
              <a:gd name="connsiteY2" fmla="*/ 96355 h 168757"/>
              <a:gd name="connsiteX3" fmla="*/ 237 w 131563"/>
              <a:gd name="connsiteY3" fmla="*/ 1105 h 168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563" h="168757">
                <a:moveTo>
                  <a:pt x="237" y="1105"/>
                </a:moveTo>
                <a:cubicBezTo>
                  <a:pt x="5529" y="12747"/>
                  <a:pt x="111362" y="150330"/>
                  <a:pt x="127237" y="166205"/>
                </a:cubicBezTo>
                <a:cubicBezTo>
                  <a:pt x="143112" y="182080"/>
                  <a:pt x="111362" y="119638"/>
                  <a:pt x="95487" y="96355"/>
                </a:cubicBezTo>
                <a:cubicBezTo>
                  <a:pt x="79612" y="73072"/>
                  <a:pt x="-5055" y="-10537"/>
                  <a:pt x="237" y="1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08522F52-EFAB-3B19-318B-088D456BC9D8}"/>
              </a:ext>
            </a:extLst>
          </p:cNvPr>
          <p:cNvSpPr/>
          <p:nvPr/>
        </p:nvSpPr>
        <p:spPr>
          <a:xfrm>
            <a:off x="301577" y="3814935"/>
            <a:ext cx="182547" cy="276200"/>
          </a:xfrm>
          <a:custGeom>
            <a:avLst/>
            <a:gdLst>
              <a:gd name="connsiteX0" fmla="*/ 3223 w 182547"/>
              <a:gd name="connsiteY0" fmla="*/ 7765 h 276200"/>
              <a:gd name="connsiteX1" fmla="*/ 177848 w 182547"/>
              <a:gd name="connsiteY1" fmla="*/ 268115 h 276200"/>
              <a:gd name="connsiteX2" fmla="*/ 127048 w 182547"/>
              <a:gd name="connsiteY2" fmla="*/ 198265 h 276200"/>
              <a:gd name="connsiteX3" fmla="*/ 66723 w 182547"/>
              <a:gd name="connsiteY3" fmla="*/ 77615 h 276200"/>
              <a:gd name="connsiteX4" fmla="*/ 3223 w 182547"/>
              <a:gd name="connsiteY4" fmla="*/ 7765 h 2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547" h="276200">
                <a:moveTo>
                  <a:pt x="3223" y="7765"/>
                </a:moveTo>
                <a:cubicBezTo>
                  <a:pt x="21744" y="39515"/>
                  <a:pt x="157211" y="236365"/>
                  <a:pt x="177848" y="268115"/>
                </a:cubicBezTo>
                <a:cubicBezTo>
                  <a:pt x="198485" y="299865"/>
                  <a:pt x="145569" y="230015"/>
                  <a:pt x="127048" y="198265"/>
                </a:cubicBezTo>
                <a:cubicBezTo>
                  <a:pt x="108527" y="166515"/>
                  <a:pt x="82069" y="105132"/>
                  <a:pt x="66723" y="77615"/>
                </a:cubicBezTo>
                <a:cubicBezTo>
                  <a:pt x="51377" y="50098"/>
                  <a:pt x="-15298" y="-23985"/>
                  <a:pt x="3223" y="77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870BCEFA-9809-8CA4-FAD2-F998B993F1CF}"/>
              </a:ext>
            </a:extLst>
          </p:cNvPr>
          <p:cNvSpPr/>
          <p:nvPr/>
        </p:nvSpPr>
        <p:spPr>
          <a:xfrm>
            <a:off x="53975" y="3735071"/>
            <a:ext cx="1041130" cy="367029"/>
          </a:xfrm>
          <a:custGeom>
            <a:avLst/>
            <a:gdLst>
              <a:gd name="connsiteX0" fmla="*/ 0 w 1041130"/>
              <a:gd name="connsiteY0" fmla="*/ 367029 h 367029"/>
              <a:gd name="connsiteX1" fmla="*/ 1019175 w 1041130"/>
              <a:gd name="connsiteY1" fmla="*/ 8254 h 367029"/>
              <a:gd name="connsiteX2" fmla="*/ 723900 w 1041130"/>
              <a:gd name="connsiteY2" fmla="*/ 106679 h 367029"/>
              <a:gd name="connsiteX3" fmla="*/ 0 w 1041130"/>
              <a:gd name="connsiteY3" fmla="*/ 367029 h 36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130" h="367029">
                <a:moveTo>
                  <a:pt x="0" y="367029"/>
                </a:moveTo>
                <a:lnTo>
                  <a:pt x="1019175" y="8254"/>
                </a:lnTo>
                <a:cubicBezTo>
                  <a:pt x="1139825" y="-35138"/>
                  <a:pt x="723900" y="106679"/>
                  <a:pt x="723900" y="106679"/>
                </a:cubicBezTo>
                <a:lnTo>
                  <a:pt x="0" y="36702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1D1FE085-5C5D-94E3-655B-228012AB028E}"/>
              </a:ext>
            </a:extLst>
          </p:cNvPr>
          <p:cNvSpPr/>
          <p:nvPr/>
        </p:nvSpPr>
        <p:spPr>
          <a:xfrm>
            <a:off x="117475" y="3908345"/>
            <a:ext cx="1000970" cy="355680"/>
          </a:xfrm>
          <a:custGeom>
            <a:avLst/>
            <a:gdLst>
              <a:gd name="connsiteX0" fmla="*/ 0 w 1000970"/>
              <a:gd name="connsiteY0" fmla="*/ 355680 h 355680"/>
              <a:gd name="connsiteX1" fmla="*/ 815975 w 1000970"/>
              <a:gd name="connsiteY1" fmla="*/ 50880 h 355680"/>
              <a:gd name="connsiteX2" fmla="*/ 1000125 w 1000970"/>
              <a:gd name="connsiteY2" fmla="*/ 80 h 355680"/>
              <a:gd name="connsiteX3" fmla="*/ 889000 w 1000970"/>
              <a:gd name="connsiteY3" fmla="*/ 38180 h 355680"/>
              <a:gd name="connsiteX4" fmla="*/ 0 w 1000970"/>
              <a:gd name="connsiteY4" fmla="*/ 355680 h 35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970" h="355680">
                <a:moveTo>
                  <a:pt x="0" y="355680"/>
                </a:moveTo>
                <a:lnTo>
                  <a:pt x="815975" y="50880"/>
                </a:lnTo>
                <a:cubicBezTo>
                  <a:pt x="982663" y="-8387"/>
                  <a:pt x="987954" y="2197"/>
                  <a:pt x="1000125" y="80"/>
                </a:cubicBezTo>
                <a:cubicBezTo>
                  <a:pt x="1012296" y="-2037"/>
                  <a:pt x="889000" y="38180"/>
                  <a:pt x="889000" y="38180"/>
                </a:cubicBezTo>
                <a:lnTo>
                  <a:pt x="0" y="3556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37E91D1D-D529-7C96-F7B7-F42B104B11EA}"/>
              </a:ext>
            </a:extLst>
          </p:cNvPr>
          <p:cNvSpPr/>
          <p:nvPr/>
        </p:nvSpPr>
        <p:spPr>
          <a:xfrm>
            <a:off x="2652929" y="3651105"/>
            <a:ext cx="116341" cy="348622"/>
          </a:xfrm>
          <a:custGeom>
            <a:avLst/>
            <a:gdLst>
              <a:gd name="connsiteX0" fmla="*/ 115671 w 116341"/>
              <a:gd name="connsiteY0" fmla="*/ 145 h 348622"/>
              <a:gd name="connsiteX1" fmla="*/ 55346 w 116341"/>
              <a:gd name="connsiteY1" fmla="*/ 120795 h 348622"/>
              <a:gd name="connsiteX2" fmla="*/ 96621 w 116341"/>
              <a:gd name="connsiteY2" fmla="*/ 339870 h 348622"/>
              <a:gd name="connsiteX3" fmla="*/ 68046 w 116341"/>
              <a:gd name="connsiteY3" fmla="*/ 292245 h 348622"/>
              <a:gd name="connsiteX4" fmla="*/ 10896 w 116341"/>
              <a:gd name="connsiteY4" fmla="*/ 171595 h 348622"/>
              <a:gd name="connsiteX5" fmla="*/ 7721 w 116341"/>
              <a:gd name="connsiteY5" fmla="*/ 143020 h 348622"/>
              <a:gd name="connsiteX6" fmla="*/ 115671 w 116341"/>
              <a:gd name="connsiteY6" fmla="*/ 145 h 348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341" h="348622">
                <a:moveTo>
                  <a:pt x="115671" y="145"/>
                </a:moveTo>
                <a:cubicBezTo>
                  <a:pt x="123608" y="-3559"/>
                  <a:pt x="58521" y="64174"/>
                  <a:pt x="55346" y="120795"/>
                </a:cubicBezTo>
                <a:cubicBezTo>
                  <a:pt x="52171" y="177416"/>
                  <a:pt x="94504" y="311295"/>
                  <a:pt x="96621" y="339870"/>
                </a:cubicBezTo>
                <a:cubicBezTo>
                  <a:pt x="98738" y="368445"/>
                  <a:pt x="82333" y="320291"/>
                  <a:pt x="68046" y="292245"/>
                </a:cubicBezTo>
                <a:cubicBezTo>
                  <a:pt x="53758" y="264199"/>
                  <a:pt x="20950" y="196466"/>
                  <a:pt x="10896" y="171595"/>
                </a:cubicBezTo>
                <a:cubicBezTo>
                  <a:pt x="842" y="146724"/>
                  <a:pt x="-6037" y="170008"/>
                  <a:pt x="7721" y="143020"/>
                </a:cubicBezTo>
                <a:cubicBezTo>
                  <a:pt x="21479" y="116033"/>
                  <a:pt x="107734" y="3849"/>
                  <a:pt x="115671" y="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2D55B07D-3D31-9935-6BF0-680BC0CF0A2C}"/>
              </a:ext>
            </a:extLst>
          </p:cNvPr>
          <p:cNvSpPr/>
          <p:nvPr/>
        </p:nvSpPr>
        <p:spPr>
          <a:xfrm>
            <a:off x="2892307" y="3717885"/>
            <a:ext cx="277221" cy="214718"/>
          </a:xfrm>
          <a:custGeom>
            <a:avLst/>
            <a:gdLst>
              <a:gd name="connsiteX0" fmla="*/ 118 w 277221"/>
              <a:gd name="connsiteY0" fmla="*/ 40 h 214718"/>
              <a:gd name="connsiteX1" fmla="*/ 89018 w 277221"/>
              <a:gd name="connsiteY1" fmla="*/ 111165 h 214718"/>
              <a:gd name="connsiteX2" fmla="*/ 47743 w 277221"/>
              <a:gd name="connsiteY2" fmla="*/ 212765 h 214718"/>
              <a:gd name="connsiteX3" fmla="*/ 82668 w 277221"/>
              <a:gd name="connsiteY3" fmla="*/ 168315 h 214718"/>
              <a:gd name="connsiteX4" fmla="*/ 276343 w 277221"/>
              <a:gd name="connsiteY4" fmla="*/ 50840 h 214718"/>
              <a:gd name="connsiteX5" fmla="*/ 152518 w 277221"/>
              <a:gd name="connsiteY5" fmla="*/ 127040 h 214718"/>
              <a:gd name="connsiteX6" fmla="*/ 108068 w 277221"/>
              <a:gd name="connsiteY6" fmla="*/ 146090 h 214718"/>
              <a:gd name="connsiteX7" fmla="*/ 111243 w 277221"/>
              <a:gd name="connsiteY7" fmla="*/ 98465 h 214718"/>
              <a:gd name="connsiteX8" fmla="*/ 118 w 277221"/>
              <a:gd name="connsiteY8" fmla="*/ 40 h 214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221" h="214718">
                <a:moveTo>
                  <a:pt x="118" y="40"/>
                </a:moveTo>
                <a:cubicBezTo>
                  <a:pt x="-3586" y="2157"/>
                  <a:pt x="81081" y="75711"/>
                  <a:pt x="89018" y="111165"/>
                </a:cubicBezTo>
                <a:cubicBezTo>
                  <a:pt x="96955" y="146619"/>
                  <a:pt x="48801" y="203240"/>
                  <a:pt x="47743" y="212765"/>
                </a:cubicBezTo>
                <a:cubicBezTo>
                  <a:pt x="46685" y="222290"/>
                  <a:pt x="44568" y="195302"/>
                  <a:pt x="82668" y="168315"/>
                </a:cubicBezTo>
                <a:cubicBezTo>
                  <a:pt x="120768" y="141328"/>
                  <a:pt x="264701" y="57719"/>
                  <a:pt x="276343" y="50840"/>
                </a:cubicBezTo>
                <a:cubicBezTo>
                  <a:pt x="287985" y="43961"/>
                  <a:pt x="180564" y="111165"/>
                  <a:pt x="152518" y="127040"/>
                </a:cubicBezTo>
                <a:cubicBezTo>
                  <a:pt x="124472" y="142915"/>
                  <a:pt x="114947" y="150852"/>
                  <a:pt x="108068" y="146090"/>
                </a:cubicBezTo>
                <a:cubicBezTo>
                  <a:pt x="101189" y="141328"/>
                  <a:pt x="123414" y="117515"/>
                  <a:pt x="111243" y="98465"/>
                </a:cubicBezTo>
                <a:cubicBezTo>
                  <a:pt x="99072" y="79415"/>
                  <a:pt x="3822" y="-2077"/>
                  <a:pt x="118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1DC218DB-DBE5-50E1-6D1A-A2AD2FC1CB57}"/>
              </a:ext>
            </a:extLst>
          </p:cNvPr>
          <p:cNvSpPr/>
          <p:nvPr/>
        </p:nvSpPr>
        <p:spPr>
          <a:xfrm>
            <a:off x="2806596" y="3740144"/>
            <a:ext cx="111311" cy="85739"/>
          </a:xfrm>
          <a:custGeom>
            <a:avLst/>
            <a:gdLst>
              <a:gd name="connsiteX0" fmla="*/ 104 w 111311"/>
              <a:gd name="connsiteY0" fmla="*/ 6 h 85739"/>
              <a:gd name="connsiteX1" fmla="*/ 98529 w 111311"/>
              <a:gd name="connsiteY1" fmla="*/ 47631 h 85739"/>
              <a:gd name="connsiteX2" fmla="*/ 108054 w 111311"/>
              <a:gd name="connsiteY2" fmla="*/ 85731 h 85739"/>
              <a:gd name="connsiteX3" fmla="*/ 79479 w 111311"/>
              <a:gd name="connsiteY3" fmla="*/ 44456 h 85739"/>
              <a:gd name="connsiteX4" fmla="*/ 104 w 111311"/>
              <a:gd name="connsiteY4" fmla="*/ 6 h 85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311" h="85739">
                <a:moveTo>
                  <a:pt x="104" y="6"/>
                </a:moveTo>
                <a:cubicBezTo>
                  <a:pt x="3279" y="535"/>
                  <a:pt x="80537" y="33343"/>
                  <a:pt x="98529" y="47631"/>
                </a:cubicBezTo>
                <a:cubicBezTo>
                  <a:pt x="116521" y="61919"/>
                  <a:pt x="111229" y="86260"/>
                  <a:pt x="108054" y="85731"/>
                </a:cubicBezTo>
                <a:cubicBezTo>
                  <a:pt x="104879" y="85202"/>
                  <a:pt x="92179" y="57685"/>
                  <a:pt x="79479" y="44456"/>
                </a:cubicBezTo>
                <a:cubicBezTo>
                  <a:pt x="66779" y="31227"/>
                  <a:pt x="-3071" y="-523"/>
                  <a:pt x="104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52E76A89-D9D9-2C35-1380-07E722AEBD58}"/>
              </a:ext>
            </a:extLst>
          </p:cNvPr>
          <p:cNvSpPr/>
          <p:nvPr/>
        </p:nvSpPr>
        <p:spPr>
          <a:xfrm>
            <a:off x="2720518" y="2527075"/>
            <a:ext cx="198153" cy="59001"/>
          </a:xfrm>
          <a:custGeom>
            <a:avLst/>
            <a:gdLst>
              <a:gd name="connsiteX0" fmla="*/ 457 w 198153"/>
              <a:gd name="connsiteY0" fmla="*/ 225 h 59001"/>
              <a:gd name="connsiteX1" fmla="*/ 98882 w 198153"/>
              <a:gd name="connsiteY1" fmla="*/ 54200 h 59001"/>
              <a:gd name="connsiteX2" fmla="*/ 197307 w 198153"/>
              <a:gd name="connsiteY2" fmla="*/ 54200 h 59001"/>
              <a:gd name="connsiteX3" fmla="*/ 140157 w 198153"/>
              <a:gd name="connsiteY3" fmla="*/ 35150 h 59001"/>
              <a:gd name="connsiteX4" fmla="*/ 457 w 198153"/>
              <a:gd name="connsiteY4" fmla="*/ 225 h 5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153" h="59001">
                <a:moveTo>
                  <a:pt x="457" y="225"/>
                </a:moveTo>
                <a:cubicBezTo>
                  <a:pt x="-6422" y="3400"/>
                  <a:pt x="66074" y="45204"/>
                  <a:pt x="98882" y="54200"/>
                </a:cubicBezTo>
                <a:cubicBezTo>
                  <a:pt x="131690" y="63196"/>
                  <a:pt x="190428" y="57375"/>
                  <a:pt x="197307" y="54200"/>
                </a:cubicBezTo>
                <a:cubicBezTo>
                  <a:pt x="204186" y="51025"/>
                  <a:pt x="167674" y="42029"/>
                  <a:pt x="140157" y="35150"/>
                </a:cubicBezTo>
                <a:cubicBezTo>
                  <a:pt x="112640" y="28271"/>
                  <a:pt x="7336" y="-2950"/>
                  <a:pt x="457" y="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DA15F335-4D16-E880-8CE0-8AFC809B22C0}"/>
              </a:ext>
            </a:extLst>
          </p:cNvPr>
          <p:cNvSpPr/>
          <p:nvPr/>
        </p:nvSpPr>
        <p:spPr>
          <a:xfrm>
            <a:off x="3118978" y="2441494"/>
            <a:ext cx="183371" cy="90226"/>
          </a:xfrm>
          <a:custGeom>
            <a:avLst/>
            <a:gdLst>
              <a:gd name="connsiteX0" fmla="*/ 2047 w 183371"/>
              <a:gd name="connsiteY0" fmla="*/ 82631 h 90226"/>
              <a:gd name="connsiteX1" fmla="*/ 179847 w 183371"/>
              <a:gd name="connsiteY1" fmla="*/ 88981 h 90226"/>
              <a:gd name="connsiteX2" fmla="*/ 116347 w 183371"/>
              <a:gd name="connsiteY2" fmla="*/ 63581 h 90226"/>
              <a:gd name="connsiteX3" fmla="*/ 65547 w 183371"/>
              <a:gd name="connsiteY3" fmla="*/ 81 h 90226"/>
              <a:gd name="connsiteX4" fmla="*/ 81422 w 183371"/>
              <a:gd name="connsiteY4" fmla="*/ 50881 h 90226"/>
              <a:gd name="connsiteX5" fmla="*/ 2047 w 183371"/>
              <a:gd name="connsiteY5" fmla="*/ 82631 h 90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371" h="90226">
                <a:moveTo>
                  <a:pt x="2047" y="82631"/>
                </a:moveTo>
                <a:cubicBezTo>
                  <a:pt x="18451" y="88981"/>
                  <a:pt x="160797" y="92156"/>
                  <a:pt x="179847" y="88981"/>
                </a:cubicBezTo>
                <a:cubicBezTo>
                  <a:pt x="198897" y="85806"/>
                  <a:pt x="135397" y="78398"/>
                  <a:pt x="116347" y="63581"/>
                </a:cubicBezTo>
                <a:cubicBezTo>
                  <a:pt x="97297" y="48764"/>
                  <a:pt x="71368" y="2198"/>
                  <a:pt x="65547" y="81"/>
                </a:cubicBezTo>
                <a:cubicBezTo>
                  <a:pt x="59726" y="-2036"/>
                  <a:pt x="89889" y="37652"/>
                  <a:pt x="81422" y="50881"/>
                </a:cubicBezTo>
                <a:cubicBezTo>
                  <a:pt x="72955" y="64110"/>
                  <a:pt x="-14357" y="76281"/>
                  <a:pt x="2047" y="826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FD38A746-DC55-5B8F-3A6C-F25C324EAEF1}"/>
              </a:ext>
            </a:extLst>
          </p:cNvPr>
          <p:cNvSpPr/>
          <p:nvPr/>
        </p:nvSpPr>
        <p:spPr>
          <a:xfrm>
            <a:off x="3242098" y="2545828"/>
            <a:ext cx="199921" cy="96147"/>
          </a:xfrm>
          <a:custGeom>
            <a:avLst/>
            <a:gdLst>
              <a:gd name="connsiteX0" fmla="*/ 199602 w 199921"/>
              <a:gd name="connsiteY0" fmla="*/ 522 h 96147"/>
              <a:gd name="connsiteX1" fmla="*/ 2752 w 199921"/>
              <a:gd name="connsiteY1" fmla="*/ 57672 h 96147"/>
              <a:gd name="connsiteX2" fmla="*/ 82127 w 199921"/>
              <a:gd name="connsiteY2" fmla="*/ 60847 h 96147"/>
              <a:gd name="connsiteX3" fmla="*/ 50377 w 199921"/>
              <a:gd name="connsiteY3" fmla="*/ 95772 h 96147"/>
              <a:gd name="connsiteX4" fmla="*/ 199602 w 199921"/>
              <a:gd name="connsiteY4" fmla="*/ 522 h 96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921" h="96147">
                <a:moveTo>
                  <a:pt x="199602" y="522"/>
                </a:moveTo>
                <a:cubicBezTo>
                  <a:pt x="191665" y="-5828"/>
                  <a:pt x="22331" y="47618"/>
                  <a:pt x="2752" y="57672"/>
                </a:cubicBezTo>
                <a:cubicBezTo>
                  <a:pt x="-16827" y="67726"/>
                  <a:pt x="74190" y="54497"/>
                  <a:pt x="82127" y="60847"/>
                </a:cubicBezTo>
                <a:cubicBezTo>
                  <a:pt x="90064" y="67197"/>
                  <a:pt x="35560" y="100005"/>
                  <a:pt x="50377" y="95772"/>
                </a:cubicBezTo>
                <a:cubicBezTo>
                  <a:pt x="65194" y="91539"/>
                  <a:pt x="207539" y="6872"/>
                  <a:pt x="199602" y="5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C51717CA-1BE2-2D92-C6C0-6C83786AACAC}"/>
              </a:ext>
            </a:extLst>
          </p:cNvPr>
          <p:cNvSpPr/>
          <p:nvPr/>
        </p:nvSpPr>
        <p:spPr>
          <a:xfrm>
            <a:off x="2424760" y="1876424"/>
            <a:ext cx="242263" cy="755793"/>
          </a:xfrm>
          <a:custGeom>
            <a:avLst/>
            <a:gdLst>
              <a:gd name="connsiteX0" fmla="*/ 242240 w 242263"/>
              <a:gd name="connsiteY0" fmla="*/ 1 h 755793"/>
              <a:gd name="connsiteX1" fmla="*/ 70790 w 242263"/>
              <a:gd name="connsiteY1" fmla="*/ 260351 h 755793"/>
              <a:gd name="connsiteX2" fmla="*/ 42215 w 242263"/>
              <a:gd name="connsiteY2" fmla="*/ 523876 h 755793"/>
              <a:gd name="connsiteX3" fmla="*/ 51740 w 242263"/>
              <a:gd name="connsiteY3" fmla="*/ 460376 h 755793"/>
              <a:gd name="connsiteX4" fmla="*/ 7290 w 242263"/>
              <a:gd name="connsiteY4" fmla="*/ 606426 h 755793"/>
              <a:gd name="connsiteX5" fmla="*/ 940 w 242263"/>
              <a:gd name="connsiteY5" fmla="*/ 755651 h 755793"/>
              <a:gd name="connsiteX6" fmla="*/ 16815 w 242263"/>
              <a:gd name="connsiteY6" fmla="*/ 625476 h 755793"/>
              <a:gd name="connsiteX7" fmla="*/ 58090 w 242263"/>
              <a:gd name="connsiteY7" fmla="*/ 257176 h 755793"/>
              <a:gd name="connsiteX8" fmla="*/ 242240 w 242263"/>
              <a:gd name="connsiteY8" fmla="*/ 1 h 75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263" h="755793">
                <a:moveTo>
                  <a:pt x="242240" y="1"/>
                </a:moveTo>
                <a:cubicBezTo>
                  <a:pt x="244357" y="530"/>
                  <a:pt x="104127" y="173039"/>
                  <a:pt x="70790" y="260351"/>
                </a:cubicBezTo>
                <a:cubicBezTo>
                  <a:pt x="37452" y="347664"/>
                  <a:pt x="45390" y="490539"/>
                  <a:pt x="42215" y="523876"/>
                </a:cubicBezTo>
                <a:cubicBezTo>
                  <a:pt x="39040" y="557213"/>
                  <a:pt x="57561" y="446618"/>
                  <a:pt x="51740" y="460376"/>
                </a:cubicBezTo>
                <a:cubicBezTo>
                  <a:pt x="45919" y="474134"/>
                  <a:pt x="15757" y="557213"/>
                  <a:pt x="7290" y="606426"/>
                </a:cubicBezTo>
                <a:cubicBezTo>
                  <a:pt x="-1177" y="655639"/>
                  <a:pt x="-647" y="752476"/>
                  <a:pt x="940" y="755651"/>
                </a:cubicBezTo>
                <a:cubicBezTo>
                  <a:pt x="2527" y="758826"/>
                  <a:pt x="7290" y="708555"/>
                  <a:pt x="16815" y="625476"/>
                </a:cubicBezTo>
                <a:cubicBezTo>
                  <a:pt x="26340" y="542397"/>
                  <a:pt x="18932" y="361422"/>
                  <a:pt x="58090" y="257176"/>
                </a:cubicBezTo>
                <a:cubicBezTo>
                  <a:pt x="97248" y="152930"/>
                  <a:pt x="240123" y="-528"/>
                  <a:pt x="242240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95636958-440B-8673-0326-82F8AB784A2D}"/>
              </a:ext>
            </a:extLst>
          </p:cNvPr>
          <p:cNvSpPr/>
          <p:nvPr/>
        </p:nvSpPr>
        <p:spPr>
          <a:xfrm>
            <a:off x="2302659" y="2619245"/>
            <a:ext cx="116738" cy="451567"/>
          </a:xfrm>
          <a:custGeom>
            <a:avLst/>
            <a:gdLst>
              <a:gd name="connsiteX0" fmla="*/ 116691 w 116738"/>
              <a:gd name="connsiteY0" fmla="*/ 130 h 451567"/>
              <a:gd name="connsiteX1" fmla="*/ 30966 w 116738"/>
              <a:gd name="connsiteY1" fmla="*/ 238255 h 451567"/>
              <a:gd name="connsiteX2" fmla="*/ 2391 w 116738"/>
              <a:gd name="connsiteY2" fmla="*/ 444630 h 451567"/>
              <a:gd name="connsiteX3" fmla="*/ 5566 w 116738"/>
              <a:gd name="connsiteY3" fmla="*/ 377955 h 451567"/>
              <a:gd name="connsiteX4" fmla="*/ 37316 w 116738"/>
              <a:gd name="connsiteY4" fmla="*/ 136655 h 451567"/>
              <a:gd name="connsiteX5" fmla="*/ 18266 w 116738"/>
              <a:gd name="connsiteY5" fmla="*/ 203330 h 451567"/>
              <a:gd name="connsiteX6" fmla="*/ 116691 w 116738"/>
              <a:gd name="connsiteY6" fmla="*/ 130 h 451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738" h="451567">
                <a:moveTo>
                  <a:pt x="116691" y="130"/>
                </a:moveTo>
                <a:cubicBezTo>
                  <a:pt x="118808" y="5951"/>
                  <a:pt x="50016" y="164172"/>
                  <a:pt x="30966" y="238255"/>
                </a:cubicBezTo>
                <a:cubicBezTo>
                  <a:pt x="11916" y="312338"/>
                  <a:pt x="6624" y="421347"/>
                  <a:pt x="2391" y="444630"/>
                </a:cubicBezTo>
                <a:cubicBezTo>
                  <a:pt x="-1842" y="467913"/>
                  <a:pt x="-255" y="429284"/>
                  <a:pt x="5566" y="377955"/>
                </a:cubicBezTo>
                <a:cubicBezTo>
                  <a:pt x="11387" y="326626"/>
                  <a:pt x="35199" y="165759"/>
                  <a:pt x="37316" y="136655"/>
                </a:cubicBezTo>
                <a:cubicBezTo>
                  <a:pt x="39433" y="107551"/>
                  <a:pt x="3978" y="221322"/>
                  <a:pt x="18266" y="203330"/>
                </a:cubicBezTo>
                <a:cubicBezTo>
                  <a:pt x="32554" y="185338"/>
                  <a:pt x="114574" y="-5691"/>
                  <a:pt x="116691" y="1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5D348A4E-CA31-95A3-973F-AC4A7BDBD0BE}"/>
              </a:ext>
            </a:extLst>
          </p:cNvPr>
          <p:cNvSpPr/>
          <p:nvPr/>
        </p:nvSpPr>
        <p:spPr>
          <a:xfrm>
            <a:off x="1876198" y="2914414"/>
            <a:ext cx="373061" cy="172486"/>
          </a:xfrm>
          <a:custGeom>
            <a:avLst/>
            <a:gdLst>
              <a:gd name="connsiteX0" fmla="*/ 227 w 373061"/>
              <a:gd name="connsiteY0" fmla="*/ 152636 h 172486"/>
              <a:gd name="connsiteX1" fmla="*/ 117702 w 373061"/>
              <a:gd name="connsiteY1" fmla="*/ 51036 h 172486"/>
              <a:gd name="connsiteX2" fmla="*/ 206602 w 373061"/>
              <a:gd name="connsiteY2" fmla="*/ 28811 h 172486"/>
              <a:gd name="connsiteX3" fmla="*/ 206602 w 373061"/>
              <a:gd name="connsiteY3" fmla="*/ 12936 h 172486"/>
              <a:gd name="connsiteX4" fmla="*/ 298677 w 373061"/>
              <a:gd name="connsiteY4" fmla="*/ 63736 h 172486"/>
              <a:gd name="connsiteX5" fmla="*/ 285977 w 373061"/>
              <a:gd name="connsiteY5" fmla="*/ 41511 h 172486"/>
              <a:gd name="connsiteX6" fmla="*/ 368527 w 373061"/>
              <a:gd name="connsiteY6" fmla="*/ 171686 h 172486"/>
              <a:gd name="connsiteX7" fmla="*/ 346302 w 373061"/>
              <a:gd name="connsiteY7" fmla="*/ 92311 h 172486"/>
              <a:gd name="connsiteX8" fmla="*/ 212952 w 373061"/>
              <a:gd name="connsiteY8" fmla="*/ 9761 h 172486"/>
              <a:gd name="connsiteX9" fmla="*/ 149452 w 373061"/>
              <a:gd name="connsiteY9" fmla="*/ 16111 h 172486"/>
              <a:gd name="connsiteX10" fmla="*/ 227 w 373061"/>
              <a:gd name="connsiteY10" fmla="*/ 152636 h 172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3061" h="172486">
                <a:moveTo>
                  <a:pt x="227" y="152636"/>
                </a:moveTo>
                <a:cubicBezTo>
                  <a:pt x="-5065" y="158457"/>
                  <a:pt x="83306" y="71673"/>
                  <a:pt x="117702" y="51036"/>
                </a:cubicBezTo>
                <a:cubicBezTo>
                  <a:pt x="152098" y="30399"/>
                  <a:pt x="206602" y="28811"/>
                  <a:pt x="206602" y="28811"/>
                </a:cubicBezTo>
                <a:cubicBezTo>
                  <a:pt x="221419" y="22461"/>
                  <a:pt x="191256" y="7115"/>
                  <a:pt x="206602" y="12936"/>
                </a:cubicBezTo>
                <a:cubicBezTo>
                  <a:pt x="221948" y="18757"/>
                  <a:pt x="285448" y="58974"/>
                  <a:pt x="298677" y="63736"/>
                </a:cubicBezTo>
                <a:cubicBezTo>
                  <a:pt x="311906" y="68498"/>
                  <a:pt x="274335" y="23519"/>
                  <a:pt x="285977" y="41511"/>
                </a:cubicBezTo>
                <a:cubicBezTo>
                  <a:pt x="297619" y="59503"/>
                  <a:pt x="358473" y="163219"/>
                  <a:pt x="368527" y="171686"/>
                </a:cubicBezTo>
                <a:cubicBezTo>
                  <a:pt x="378581" y="180153"/>
                  <a:pt x="372231" y="119298"/>
                  <a:pt x="346302" y="92311"/>
                </a:cubicBezTo>
                <a:cubicBezTo>
                  <a:pt x="320373" y="65324"/>
                  <a:pt x="245760" y="22461"/>
                  <a:pt x="212952" y="9761"/>
                </a:cubicBezTo>
                <a:cubicBezTo>
                  <a:pt x="180144" y="-2939"/>
                  <a:pt x="184906" y="-5585"/>
                  <a:pt x="149452" y="16111"/>
                </a:cubicBezTo>
                <a:cubicBezTo>
                  <a:pt x="113998" y="37807"/>
                  <a:pt x="5519" y="146815"/>
                  <a:pt x="227" y="1526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0FE05AB8-BE75-13DE-75E7-8227454CB98D}"/>
              </a:ext>
            </a:extLst>
          </p:cNvPr>
          <p:cNvSpPr/>
          <p:nvPr/>
        </p:nvSpPr>
        <p:spPr>
          <a:xfrm>
            <a:off x="2102051" y="3092153"/>
            <a:ext cx="128786" cy="447104"/>
          </a:xfrm>
          <a:custGeom>
            <a:avLst/>
            <a:gdLst>
              <a:gd name="connsiteX0" fmla="*/ 120449 w 128786"/>
              <a:gd name="connsiteY0" fmla="*/ 297 h 447104"/>
              <a:gd name="connsiteX1" fmla="*/ 110924 w 128786"/>
              <a:gd name="connsiteY1" fmla="*/ 124122 h 447104"/>
              <a:gd name="connsiteX2" fmla="*/ 117274 w 128786"/>
              <a:gd name="connsiteY2" fmla="*/ 111422 h 447104"/>
              <a:gd name="connsiteX3" fmla="*/ 107749 w 128786"/>
              <a:gd name="connsiteY3" fmla="*/ 187622 h 447104"/>
              <a:gd name="connsiteX4" fmla="*/ 88699 w 128786"/>
              <a:gd name="connsiteY4" fmla="*/ 232072 h 447104"/>
              <a:gd name="connsiteX5" fmla="*/ 95049 w 128786"/>
              <a:gd name="connsiteY5" fmla="*/ 209847 h 447104"/>
              <a:gd name="connsiteX6" fmla="*/ 2974 w 128786"/>
              <a:gd name="connsiteY6" fmla="*/ 441622 h 447104"/>
              <a:gd name="connsiteX7" fmla="*/ 31549 w 128786"/>
              <a:gd name="connsiteY7" fmla="*/ 352722 h 447104"/>
              <a:gd name="connsiteX8" fmla="*/ 120449 w 128786"/>
              <a:gd name="connsiteY8" fmla="*/ 114597 h 447104"/>
              <a:gd name="connsiteX9" fmla="*/ 126799 w 128786"/>
              <a:gd name="connsiteY9" fmla="*/ 89197 h 447104"/>
              <a:gd name="connsiteX10" fmla="*/ 120449 w 128786"/>
              <a:gd name="connsiteY10" fmla="*/ 297 h 44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8786" h="447104">
                <a:moveTo>
                  <a:pt x="120449" y="297"/>
                </a:moveTo>
                <a:cubicBezTo>
                  <a:pt x="117803" y="6118"/>
                  <a:pt x="110924" y="124122"/>
                  <a:pt x="110924" y="124122"/>
                </a:cubicBezTo>
                <a:cubicBezTo>
                  <a:pt x="110395" y="142643"/>
                  <a:pt x="117803" y="100839"/>
                  <a:pt x="117274" y="111422"/>
                </a:cubicBezTo>
                <a:cubicBezTo>
                  <a:pt x="116745" y="122005"/>
                  <a:pt x="112511" y="167514"/>
                  <a:pt x="107749" y="187622"/>
                </a:cubicBezTo>
                <a:cubicBezTo>
                  <a:pt x="102987" y="207730"/>
                  <a:pt x="88699" y="232072"/>
                  <a:pt x="88699" y="232072"/>
                </a:cubicBezTo>
                <a:cubicBezTo>
                  <a:pt x="86582" y="235776"/>
                  <a:pt x="109336" y="174922"/>
                  <a:pt x="95049" y="209847"/>
                </a:cubicBezTo>
                <a:cubicBezTo>
                  <a:pt x="80761" y="244772"/>
                  <a:pt x="13557" y="417810"/>
                  <a:pt x="2974" y="441622"/>
                </a:cubicBezTo>
                <a:cubicBezTo>
                  <a:pt x="-7609" y="465434"/>
                  <a:pt x="11970" y="407226"/>
                  <a:pt x="31549" y="352722"/>
                </a:cubicBezTo>
                <a:cubicBezTo>
                  <a:pt x="51128" y="298218"/>
                  <a:pt x="104574" y="158518"/>
                  <a:pt x="120449" y="114597"/>
                </a:cubicBezTo>
                <a:cubicBezTo>
                  <a:pt x="136324" y="70676"/>
                  <a:pt x="124153" y="102426"/>
                  <a:pt x="126799" y="89197"/>
                </a:cubicBezTo>
                <a:cubicBezTo>
                  <a:pt x="129445" y="75968"/>
                  <a:pt x="123095" y="-5524"/>
                  <a:pt x="120449" y="2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B10DD41E-8C42-C7E2-2E51-B8CC03846B5D}"/>
              </a:ext>
            </a:extLst>
          </p:cNvPr>
          <p:cNvSpPr/>
          <p:nvPr/>
        </p:nvSpPr>
        <p:spPr>
          <a:xfrm>
            <a:off x="2019198" y="2977489"/>
            <a:ext cx="55078" cy="335630"/>
          </a:xfrm>
          <a:custGeom>
            <a:avLst/>
            <a:gdLst>
              <a:gd name="connsiteX0" fmla="*/ 102 w 55078"/>
              <a:gd name="connsiteY0" fmla="*/ 48286 h 335630"/>
              <a:gd name="connsiteX1" fmla="*/ 35027 w 55078"/>
              <a:gd name="connsiteY1" fmla="*/ 102261 h 335630"/>
              <a:gd name="connsiteX2" fmla="*/ 35027 w 55078"/>
              <a:gd name="connsiteY2" fmla="*/ 178461 h 335630"/>
              <a:gd name="connsiteX3" fmla="*/ 38202 w 55078"/>
              <a:gd name="connsiteY3" fmla="*/ 162586 h 335630"/>
              <a:gd name="connsiteX4" fmla="*/ 9627 w 55078"/>
              <a:gd name="connsiteY4" fmla="*/ 334036 h 335630"/>
              <a:gd name="connsiteX5" fmla="*/ 28677 w 55078"/>
              <a:gd name="connsiteY5" fmla="*/ 241961 h 335630"/>
              <a:gd name="connsiteX6" fmla="*/ 44552 w 55078"/>
              <a:gd name="connsiteY6" fmla="*/ 137186 h 335630"/>
              <a:gd name="connsiteX7" fmla="*/ 54077 w 55078"/>
              <a:gd name="connsiteY7" fmla="*/ 51461 h 335630"/>
              <a:gd name="connsiteX8" fmla="*/ 54077 w 55078"/>
              <a:gd name="connsiteY8" fmla="*/ 661 h 335630"/>
              <a:gd name="connsiteX9" fmla="*/ 47727 w 55078"/>
              <a:gd name="connsiteY9" fmla="*/ 86386 h 335630"/>
              <a:gd name="connsiteX10" fmla="*/ 102 w 55078"/>
              <a:gd name="connsiteY10" fmla="*/ 48286 h 335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078" h="335630">
                <a:moveTo>
                  <a:pt x="102" y="48286"/>
                </a:moveTo>
                <a:cubicBezTo>
                  <a:pt x="-2015" y="50932"/>
                  <a:pt x="29206" y="80565"/>
                  <a:pt x="35027" y="102261"/>
                </a:cubicBezTo>
                <a:cubicBezTo>
                  <a:pt x="40848" y="123957"/>
                  <a:pt x="34498" y="168407"/>
                  <a:pt x="35027" y="178461"/>
                </a:cubicBezTo>
                <a:cubicBezTo>
                  <a:pt x="35556" y="188515"/>
                  <a:pt x="42435" y="136657"/>
                  <a:pt x="38202" y="162586"/>
                </a:cubicBezTo>
                <a:cubicBezTo>
                  <a:pt x="33969" y="188515"/>
                  <a:pt x="11214" y="320807"/>
                  <a:pt x="9627" y="334036"/>
                </a:cubicBezTo>
                <a:cubicBezTo>
                  <a:pt x="8040" y="347265"/>
                  <a:pt x="22856" y="274769"/>
                  <a:pt x="28677" y="241961"/>
                </a:cubicBezTo>
                <a:cubicBezTo>
                  <a:pt x="34498" y="209153"/>
                  <a:pt x="40319" y="168936"/>
                  <a:pt x="44552" y="137186"/>
                </a:cubicBezTo>
                <a:cubicBezTo>
                  <a:pt x="48785" y="105436"/>
                  <a:pt x="52490" y="74215"/>
                  <a:pt x="54077" y="51461"/>
                </a:cubicBezTo>
                <a:cubicBezTo>
                  <a:pt x="55664" y="28707"/>
                  <a:pt x="55135" y="-5160"/>
                  <a:pt x="54077" y="661"/>
                </a:cubicBezTo>
                <a:cubicBezTo>
                  <a:pt x="53019" y="6482"/>
                  <a:pt x="55665" y="77390"/>
                  <a:pt x="47727" y="86386"/>
                </a:cubicBezTo>
                <a:cubicBezTo>
                  <a:pt x="39790" y="95382"/>
                  <a:pt x="2219" y="45640"/>
                  <a:pt x="102" y="482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5C3856BA-6D85-104A-23DF-F13F2D0D078A}"/>
              </a:ext>
            </a:extLst>
          </p:cNvPr>
          <p:cNvSpPr/>
          <p:nvPr/>
        </p:nvSpPr>
        <p:spPr>
          <a:xfrm>
            <a:off x="2106196" y="2962174"/>
            <a:ext cx="56544" cy="99174"/>
          </a:xfrm>
          <a:custGeom>
            <a:avLst/>
            <a:gdLst>
              <a:gd name="connsiteX0" fmla="*/ 2004 w 56544"/>
              <a:gd name="connsiteY0" fmla="*/ 101 h 99174"/>
              <a:gd name="connsiteX1" fmla="*/ 5179 w 56544"/>
              <a:gd name="connsiteY1" fmla="*/ 63601 h 99174"/>
              <a:gd name="connsiteX2" fmla="*/ 55979 w 56544"/>
              <a:gd name="connsiteY2" fmla="*/ 98526 h 99174"/>
              <a:gd name="connsiteX3" fmla="*/ 30579 w 56544"/>
              <a:gd name="connsiteY3" fmla="*/ 85826 h 99174"/>
              <a:gd name="connsiteX4" fmla="*/ 2004 w 56544"/>
              <a:gd name="connsiteY4" fmla="*/ 79476 h 99174"/>
              <a:gd name="connsiteX5" fmla="*/ 2004 w 56544"/>
              <a:gd name="connsiteY5" fmla="*/ 101 h 9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544" h="99174">
                <a:moveTo>
                  <a:pt x="2004" y="101"/>
                </a:moveTo>
                <a:cubicBezTo>
                  <a:pt x="2533" y="-2545"/>
                  <a:pt x="-3817" y="47197"/>
                  <a:pt x="5179" y="63601"/>
                </a:cubicBezTo>
                <a:cubicBezTo>
                  <a:pt x="14175" y="80005"/>
                  <a:pt x="51746" y="94822"/>
                  <a:pt x="55979" y="98526"/>
                </a:cubicBezTo>
                <a:cubicBezTo>
                  <a:pt x="60212" y="102230"/>
                  <a:pt x="39575" y="89001"/>
                  <a:pt x="30579" y="85826"/>
                </a:cubicBezTo>
                <a:cubicBezTo>
                  <a:pt x="21583" y="82651"/>
                  <a:pt x="6237" y="89530"/>
                  <a:pt x="2004" y="79476"/>
                </a:cubicBezTo>
                <a:cubicBezTo>
                  <a:pt x="-2229" y="69422"/>
                  <a:pt x="1475" y="2747"/>
                  <a:pt x="2004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015E0A67-D947-D349-3FA1-E48DA8D65D30}"/>
              </a:ext>
            </a:extLst>
          </p:cNvPr>
          <p:cNvSpPr/>
          <p:nvPr/>
        </p:nvSpPr>
        <p:spPr>
          <a:xfrm>
            <a:off x="1984323" y="3100028"/>
            <a:ext cx="23219" cy="235546"/>
          </a:xfrm>
          <a:custGeom>
            <a:avLst/>
            <a:gdLst>
              <a:gd name="connsiteX0" fmla="*/ 52 w 23219"/>
              <a:gd name="connsiteY0" fmla="*/ 1947 h 235546"/>
              <a:gd name="connsiteX1" fmla="*/ 22277 w 23219"/>
              <a:gd name="connsiteY1" fmla="*/ 141647 h 235546"/>
              <a:gd name="connsiteX2" fmla="*/ 19102 w 23219"/>
              <a:gd name="connsiteY2" fmla="*/ 233722 h 235546"/>
              <a:gd name="connsiteX3" fmla="*/ 19102 w 23219"/>
              <a:gd name="connsiteY3" fmla="*/ 192447 h 235546"/>
              <a:gd name="connsiteX4" fmla="*/ 15927 w 23219"/>
              <a:gd name="connsiteY4" fmla="*/ 68622 h 235546"/>
              <a:gd name="connsiteX5" fmla="*/ 52 w 23219"/>
              <a:gd name="connsiteY5" fmla="*/ 1947 h 23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19" h="235546">
                <a:moveTo>
                  <a:pt x="52" y="1947"/>
                </a:moveTo>
                <a:cubicBezTo>
                  <a:pt x="1110" y="14118"/>
                  <a:pt x="19102" y="103018"/>
                  <a:pt x="22277" y="141647"/>
                </a:cubicBezTo>
                <a:cubicBezTo>
                  <a:pt x="25452" y="180276"/>
                  <a:pt x="19631" y="225255"/>
                  <a:pt x="19102" y="233722"/>
                </a:cubicBezTo>
                <a:cubicBezTo>
                  <a:pt x="18573" y="242189"/>
                  <a:pt x="19631" y="219964"/>
                  <a:pt x="19102" y="192447"/>
                </a:cubicBezTo>
                <a:cubicBezTo>
                  <a:pt x="18573" y="164930"/>
                  <a:pt x="17514" y="99843"/>
                  <a:pt x="15927" y="68622"/>
                </a:cubicBezTo>
                <a:cubicBezTo>
                  <a:pt x="14340" y="37401"/>
                  <a:pt x="-1006" y="-10224"/>
                  <a:pt x="52" y="19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9FADDE2E-D708-728E-BC97-8BACDA33994E}"/>
              </a:ext>
            </a:extLst>
          </p:cNvPr>
          <p:cNvSpPr/>
          <p:nvPr/>
        </p:nvSpPr>
        <p:spPr>
          <a:xfrm>
            <a:off x="2066626" y="3249231"/>
            <a:ext cx="92527" cy="164252"/>
          </a:xfrm>
          <a:custGeom>
            <a:avLst/>
            <a:gdLst>
              <a:gd name="connsiteX0" fmla="*/ 299 w 92527"/>
              <a:gd name="connsiteY0" fmla="*/ 11494 h 164252"/>
              <a:gd name="connsiteX1" fmla="*/ 60624 w 92527"/>
              <a:gd name="connsiteY1" fmla="*/ 1969 h 164252"/>
              <a:gd name="connsiteX2" fmla="*/ 70149 w 92527"/>
              <a:gd name="connsiteY2" fmla="*/ 49594 h 164252"/>
              <a:gd name="connsiteX3" fmla="*/ 89199 w 92527"/>
              <a:gd name="connsiteY3" fmla="*/ 30544 h 164252"/>
              <a:gd name="connsiteX4" fmla="*/ 51099 w 92527"/>
              <a:gd name="connsiteY4" fmla="*/ 163894 h 164252"/>
              <a:gd name="connsiteX5" fmla="*/ 82849 w 92527"/>
              <a:gd name="connsiteY5" fmla="*/ 68644 h 164252"/>
              <a:gd name="connsiteX6" fmla="*/ 89199 w 92527"/>
              <a:gd name="connsiteY6" fmla="*/ 33719 h 164252"/>
              <a:gd name="connsiteX7" fmla="*/ 299 w 92527"/>
              <a:gd name="connsiteY7" fmla="*/ 11494 h 16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527" h="164252">
                <a:moveTo>
                  <a:pt x="299" y="11494"/>
                </a:moveTo>
                <a:cubicBezTo>
                  <a:pt x="-4464" y="6202"/>
                  <a:pt x="48982" y="-4381"/>
                  <a:pt x="60624" y="1969"/>
                </a:cubicBezTo>
                <a:cubicBezTo>
                  <a:pt x="72266" y="8319"/>
                  <a:pt x="65387" y="44832"/>
                  <a:pt x="70149" y="49594"/>
                </a:cubicBezTo>
                <a:cubicBezTo>
                  <a:pt x="74911" y="54356"/>
                  <a:pt x="92374" y="11494"/>
                  <a:pt x="89199" y="30544"/>
                </a:cubicBezTo>
                <a:cubicBezTo>
                  <a:pt x="86024" y="49594"/>
                  <a:pt x="52157" y="157544"/>
                  <a:pt x="51099" y="163894"/>
                </a:cubicBezTo>
                <a:cubicBezTo>
                  <a:pt x="50041" y="170244"/>
                  <a:pt x="76499" y="90340"/>
                  <a:pt x="82849" y="68644"/>
                </a:cubicBezTo>
                <a:cubicBezTo>
                  <a:pt x="89199" y="46948"/>
                  <a:pt x="97136" y="43773"/>
                  <a:pt x="89199" y="33719"/>
                </a:cubicBezTo>
                <a:cubicBezTo>
                  <a:pt x="81262" y="23665"/>
                  <a:pt x="5062" y="16786"/>
                  <a:pt x="299" y="114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D2DFB825-8560-07CD-D856-F93E71BAEA9D}"/>
              </a:ext>
            </a:extLst>
          </p:cNvPr>
          <p:cNvSpPr/>
          <p:nvPr/>
        </p:nvSpPr>
        <p:spPr>
          <a:xfrm>
            <a:off x="2111371" y="3158789"/>
            <a:ext cx="82570" cy="22697"/>
          </a:xfrm>
          <a:custGeom>
            <a:avLst/>
            <a:gdLst>
              <a:gd name="connsiteX0" fmla="*/ 4 w 82570"/>
              <a:gd name="connsiteY0" fmla="*/ 13036 h 22697"/>
              <a:gd name="connsiteX1" fmla="*/ 57154 w 82570"/>
              <a:gd name="connsiteY1" fmla="*/ 9861 h 22697"/>
              <a:gd name="connsiteX2" fmla="*/ 82554 w 82570"/>
              <a:gd name="connsiteY2" fmla="*/ 22561 h 22697"/>
              <a:gd name="connsiteX3" fmla="*/ 53979 w 82570"/>
              <a:gd name="connsiteY3" fmla="*/ 336 h 22697"/>
              <a:gd name="connsiteX4" fmla="*/ 4 w 82570"/>
              <a:gd name="connsiteY4" fmla="*/ 13036 h 22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70" h="22697">
                <a:moveTo>
                  <a:pt x="4" y="13036"/>
                </a:moveTo>
                <a:cubicBezTo>
                  <a:pt x="533" y="14623"/>
                  <a:pt x="43396" y="8274"/>
                  <a:pt x="57154" y="9861"/>
                </a:cubicBezTo>
                <a:cubicBezTo>
                  <a:pt x="70912" y="11448"/>
                  <a:pt x="83083" y="24148"/>
                  <a:pt x="82554" y="22561"/>
                </a:cubicBezTo>
                <a:cubicBezTo>
                  <a:pt x="82025" y="20974"/>
                  <a:pt x="65621" y="2982"/>
                  <a:pt x="53979" y="336"/>
                </a:cubicBezTo>
                <a:cubicBezTo>
                  <a:pt x="42337" y="-2310"/>
                  <a:pt x="-525" y="11449"/>
                  <a:pt x="4" y="130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7BF20AA5-2077-F555-06B1-1CC7B770B42C}"/>
              </a:ext>
            </a:extLst>
          </p:cNvPr>
          <p:cNvSpPr/>
          <p:nvPr/>
        </p:nvSpPr>
        <p:spPr>
          <a:xfrm>
            <a:off x="1996962" y="3336117"/>
            <a:ext cx="143404" cy="54801"/>
          </a:xfrm>
          <a:custGeom>
            <a:avLst/>
            <a:gdLst>
              <a:gd name="connsiteX0" fmla="*/ 113 w 143404"/>
              <a:gd name="connsiteY0" fmla="*/ 54783 h 54801"/>
              <a:gd name="connsiteX1" fmla="*/ 60438 w 143404"/>
              <a:gd name="connsiteY1" fmla="*/ 7158 h 54801"/>
              <a:gd name="connsiteX2" fmla="*/ 111238 w 143404"/>
              <a:gd name="connsiteY2" fmla="*/ 29383 h 54801"/>
              <a:gd name="connsiteX3" fmla="*/ 104888 w 143404"/>
              <a:gd name="connsiteY3" fmla="*/ 3983 h 54801"/>
              <a:gd name="connsiteX4" fmla="*/ 142988 w 143404"/>
              <a:gd name="connsiteY4" fmla="*/ 23033 h 54801"/>
              <a:gd name="connsiteX5" fmla="*/ 76313 w 143404"/>
              <a:gd name="connsiteY5" fmla="*/ 808 h 54801"/>
              <a:gd name="connsiteX6" fmla="*/ 113 w 143404"/>
              <a:gd name="connsiteY6" fmla="*/ 54783 h 54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404" h="54801">
                <a:moveTo>
                  <a:pt x="113" y="54783"/>
                </a:moveTo>
                <a:cubicBezTo>
                  <a:pt x="-2533" y="55841"/>
                  <a:pt x="41917" y="11391"/>
                  <a:pt x="60438" y="7158"/>
                </a:cubicBezTo>
                <a:cubicBezTo>
                  <a:pt x="78959" y="2925"/>
                  <a:pt x="103830" y="29912"/>
                  <a:pt x="111238" y="29383"/>
                </a:cubicBezTo>
                <a:cubicBezTo>
                  <a:pt x="118646" y="28854"/>
                  <a:pt x="99597" y="5041"/>
                  <a:pt x="104888" y="3983"/>
                </a:cubicBezTo>
                <a:cubicBezTo>
                  <a:pt x="110179" y="2925"/>
                  <a:pt x="147751" y="23562"/>
                  <a:pt x="142988" y="23033"/>
                </a:cubicBezTo>
                <a:cubicBezTo>
                  <a:pt x="138226" y="22504"/>
                  <a:pt x="99067" y="-5013"/>
                  <a:pt x="76313" y="808"/>
                </a:cubicBezTo>
                <a:cubicBezTo>
                  <a:pt x="53559" y="6629"/>
                  <a:pt x="2759" y="53725"/>
                  <a:pt x="113" y="547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10F8CDD0-6EAA-1EC2-1A19-83A147976E96}"/>
              </a:ext>
            </a:extLst>
          </p:cNvPr>
          <p:cNvSpPr/>
          <p:nvPr/>
        </p:nvSpPr>
        <p:spPr>
          <a:xfrm>
            <a:off x="1926374" y="3117836"/>
            <a:ext cx="66595" cy="331656"/>
          </a:xfrm>
          <a:custGeom>
            <a:avLst/>
            <a:gdLst>
              <a:gd name="connsiteX0" fmla="*/ 851 w 66595"/>
              <a:gd name="connsiteY0" fmla="*/ 14 h 331656"/>
              <a:gd name="connsiteX1" fmla="*/ 64351 w 66595"/>
              <a:gd name="connsiteY1" fmla="*/ 82564 h 331656"/>
              <a:gd name="connsiteX2" fmla="*/ 51651 w 66595"/>
              <a:gd name="connsiteY2" fmla="*/ 158764 h 331656"/>
              <a:gd name="connsiteX3" fmla="*/ 45301 w 66595"/>
              <a:gd name="connsiteY3" fmla="*/ 231789 h 331656"/>
              <a:gd name="connsiteX4" fmla="*/ 58001 w 66595"/>
              <a:gd name="connsiteY4" fmla="*/ 330214 h 331656"/>
              <a:gd name="connsiteX5" fmla="*/ 48476 w 66595"/>
              <a:gd name="connsiteY5" fmla="*/ 279414 h 331656"/>
              <a:gd name="connsiteX6" fmla="*/ 16726 w 66595"/>
              <a:gd name="connsiteY6" fmla="*/ 133364 h 331656"/>
              <a:gd name="connsiteX7" fmla="*/ 26251 w 66595"/>
              <a:gd name="connsiteY7" fmla="*/ 88914 h 331656"/>
              <a:gd name="connsiteX8" fmla="*/ 851 w 66595"/>
              <a:gd name="connsiteY8" fmla="*/ 14 h 331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595" h="331656">
                <a:moveTo>
                  <a:pt x="851" y="14"/>
                </a:moveTo>
                <a:cubicBezTo>
                  <a:pt x="7201" y="-1044"/>
                  <a:pt x="55884" y="56106"/>
                  <a:pt x="64351" y="82564"/>
                </a:cubicBezTo>
                <a:cubicBezTo>
                  <a:pt x="72818" y="109022"/>
                  <a:pt x="54826" y="133893"/>
                  <a:pt x="51651" y="158764"/>
                </a:cubicBezTo>
                <a:cubicBezTo>
                  <a:pt x="48476" y="183635"/>
                  <a:pt x="44243" y="203214"/>
                  <a:pt x="45301" y="231789"/>
                </a:cubicBezTo>
                <a:cubicBezTo>
                  <a:pt x="46359" y="260364"/>
                  <a:pt x="57472" y="322277"/>
                  <a:pt x="58001" y="330214"/>
                </a:cubicBezTo>
                <a:cubicBezTo>
                  <a:pt x="58530" y="338152"/>
                  <a:pt x="55355" y="312222"/>
                  <a:pt x="48476" y="279414"/>
                </a:cubicBezTo>
                <a:cubicBezTo>
                  <a:pt x="41597" y="246606"/>
                  <a:pt x="20430" y="165114"/>
                  <a:pt x="16726" y="133364"/>
                </a:cubicBezTo>
                <a:cubicBezTo>
                  <a:pt x="13022" y="101614"/>
                  <a:pt x="26780" y="105318"/>
                  <a:pt x="26251" y="88914"/>
                </a:cubicBezTo>
                <a:cubicBezTo>
                  <a:pt x="25722" y="72510"/>
                  <a:pt x="-5499" y="1072"/>
                  <a:pt x="851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16C0679A-24EA-4467-99EA-9DD1481E590B}"/>
              </a:ext>
            </a:extLst>
          </p:cNvPr>
          <p:cNvSpPr/>
          <p:nvPr/>
        </p:nvSpPr>
        <p:spPr>
          <a:xfrm>
            <a:off x="1971280" y="3400381"/>
            <a:ext cx="133647" cy="150437"/>
          </a:xfrm>
          <a:custGeom>
            <a:avLst/>
            <a:gdLst>
              <a:gd name="connsiteX0" fmla="*/ 395 w 133647"/>
              <a:gd name="connsiteY0" fmla="*/ 19094 h 150437"/>
              <a:gd name="connsiteX1" fmla="*/ 86120 w 133647"/>
              <a:gd name="connsiteY1" fmla="*/ 12744 h 150437"/>
              <a:gd name="connsiteX2" fmla="*/ 121045 w 133647"/>
              <a:gd name="connsiteY2" fmla="*/ 28619 h 150437"/>
              <a:gd name="connsiteX3" fmla="*/ 114695 w 133647"/>
              <a:gd name="connsiteY3" fmla="*/ 76244 h 150437"/>
              <a:gd name="connsiteX4" fmla="*/ 60720 w 133647"/>
              <a:gd name="connsiteY4" fmla="*/ 149269 h 150437"/>
              <a:gd name="connsiteX5" fmla="*/ 108345 w 133647"/>
              <a:gd name="connsiteY5" fmla="*/ 114344 h 150437"/>
              <a:gd name="connsiteX6" fmla="*/ 127395 w 133647"/>
              <a:gd name="connsiteY6" fmla="*/ 25444 h 150437"/>
              <a:gd name="connsiteX7" fmla="*/ 124220 w 133647"/>
              <a:gd name="connsiteY7" fmla="*/ 44 h 150437"/>
              <a:gd name="connsiteX8" fmla="*/ 395 w 133647"/>
              <a:gd name="connsiteY8" fmla="*/ 19094 h 150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647" h="150437">
                <a:moveTo>
                  <a:pt x="395" y="19094"/>
                </a:moveTo>
                <a:cubicBezTo>
                  <a:pt x="-5955" y="21211"/>
                  <a:pt x="66012" y="11156"/>
                  <a:pt x="86120" y="12744"/>
                </a:cubicBezTo>
                <a:cubicBezTo>
                  <a:pt x="106228" y="14331"/>
                  <a:pt x="116283" y="18036"/>
                  <a:pt x="121045" y="28619"/>
                </a:cubicBezTo>
                <a:cubicBezTo>
                  <a:pt x="125808" y="39202"/>
                  <a:pt x="124749" y="56136"/>
                  <a:pt x="114695" y="76244"/>
                </a:cubicBezTo>
                <a:cubicBezTo>
                  <a:pt x="104641" y="96352"/>
                  <a:pt x="61778" y="142919"/>
                  <a:pt x="60720" y="149269"/>
                </a:cubicBezTo>
                <a:cubicBezTo>
                  <a:pt x="59662" y="155619"/>
                  <a:pt x="97233" y="134981"/>
                  <a:pt x="108345" y="114344"/>
                </a:cubicBezTo>
                <a:cubicBezTo>
                  <a:pt x="119457" y="93707"/>
                  <a:pt x="124749" y="44494"/>
                  <a:pt x="127395" y="25444"/>
                </a:cubicBezTo>
                <a:cubicBezTo>
                  <a:pt x="130041" y="6394"/>
                  <a:pt x="141682" y="1102"/>
                  <a:pt x="124220" y="44"/>
                </a:cubicBezTo>
                <a:cubicBezTo>
                  <a:pt x="106758" y="-1014"/>
                  <a:pt x="6745" y="16977"/>
                  <a:pt x="395" y="190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48E06A12-0344-97CB-E7D9-5B1B2A86816A}"/>
              </a:ext>
            </a:extLst>
          </p:cNvPr>
          <p:cNvSpPr/>
          <p:nvPr/>
        </p:nvSpPr>
        <p:spPr>
          <a:xfrm>
            <a:off x="2130339" y="3565462"/>
            <a:ext cx="162011" cy="391778"/>
          </a:xfrm>
          <a:custGeom>
            <a:avLst/>
            <a:gdLst>
              <a:gd name="connsiteX0" fmla="*/ 86 w 162011"/>
              <a:gd name="connsiteY0" fmla="*/ 63 h 391778"/>
              <a:gd name="connsiteX1" fmla="*/ 104861 w 162011"/>
              <a:gd name="connsiteY1" fmla="*/ 123888 h 391778"/>
              <a:gd name="connsiteX2" fmla="*/ 139786 w 162011"/>
              <a:gd name="connsiteY2" fmla="*/ 203263 h 391778"/>
              <a:gd name="connsiteX3" fmla="*/ 142961 w 162011"/>
              <a:gd name="connsiteY3" fmla="*/ 181038 h 391778"/>
              <a:gd name="connsiteX4" fmla="*/ 133436 w 162011"/>
              <a:gd name="connsiteY4" fmla="*/ 276288 h 391778"/>
              <a:gd name="connsiteX5" fmla="*/ 155661 w 162011"/>
              <a:gd name="connsiteY5" fmla="*/ 215963 h 391778"/>
              <a:gd name="connsiteX6" fmla="*/ 111211 w 162011"/>
              <a:gd name="connsiteY6" fmla="*/ 387413 h 391778"/>
              <a:gd name="connsiteX7" fmla="*/ 117561 w 162011"/>
              <a:gd name="connsiteY7" fmla="*/ 333438 h 391778"/>
              <a:gd name="connsiteX8" fmla="*/ 123911 w 162011"/>
              <a:gd name="connsiteY8" fmla="*/ 254063 h 391778"/>
              <a:gd name="connsiteX9" fmla="*/ 162011 w 162011"/>
              <a:gd name="connsiteY9" fmla="*/ 200088 h 391778"/>
              <a:gd name="connsiteX10" fmla="*/ 123911 w 162011"/>
              <a:gd name="connsiteY10" fmla="*/ 108013 h 391778"/>
              <a:gd name="connsiteX11" fmla="*/ 86 w 162011"/>
              <a:gd name="connsiteY11" fmla="*/ 63 h 391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011" h="391778">
                <a:moveTo>
                  <a:pt x="86" y="63"/>
                </a:moveTo>
                <a:cubicBezTo>
                  <a:pt x="-3089" y="2709"/>
                  <a:pt x="81578" y="90021"/>
                  <a:pt x="104861" y="123888"/>
                </a:cubicBezTo>
                <a:cubicBezTo>
                  <a:pt x="128144" y="157755"/>
                  <a:pt x="133436" y="193738"/>
                  <a:pt x="139786" y="203263"/>
                </a:cubicBezTo>
                <a:cubicBezTo>
                  <a:pt x="146136" y="212788"/>
                  <a:pt x="144019" y="168867"/>
                  <a:pt x="142961" y="181038"/>
                </a:cubicBezTo>
                <a:cubicBezTo>
                  <a:pt x="141903" y="193209"/>
                  <a:pt x="131319" y="270467"/>
                  <a:pt x="133436" y="276288"/>
                </a:cubicBezTo>
                <a:cubicBezTo>
                  <a:pt x="135553" y="282109"/>
                  <a:pt x="159365" y="197442"/>
                  <a:pt x="155661" y="215963"/>
                </a:cubicBezTo>
                <a:cubicBezTo>
                  <a:pt x="151957" y="234484"/>
                  <a:pt x="117561" y="367834"/>
                  <a:pt x="111211" y="387413"/>
                </a:cubicBezTo>
                <a:cubicBezTo>
                  <a:pt x="104861" y="406992"/>
                  <a:pt x="115444" y="355663"/>
                  <a:pt x="117561" y="333438"/>
                </a:cubicBezTo>
                <a:cubicBezTo>
                  <a:pt x="119678" y="311213"/>
                  <a:pt x="116503" y="276288"/>
                  <a:pt x="123911" y="254063"/>
                </a:cubicBezTo>
                <a:cubicBezTo>
                  <a:pt x="131319" y="231838"/>
                  <a:pt x="162011" y="224430"/>
                  <a:pt x="162011" y="200088"/>
                </a:cubicBezTo>
                <a:cubicBezTo>
                  <a:pt x="162011" y="175746"/>
                  <a:pt x="150899" y="137646"/>
                  <a:pt x="123911" y="108013"/>
                </a:cubicBezTo>
                <a:cubicBezTo>
                  <a:pt x="96924" y="78380"/>
                  <a:pt x="3261" y="-2583"/>
                  <a:pt x="86" y="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F75EAACC-0C82-7256-5F00-64142415A864}"/>
              </a:ext>
            </a:extLst>
          </p:cNvPr>
          <p:cNvSpPr/>
          <p:nvPr/>
        </p:nvSpPr>
        <p:spPr>
          <a:xfrm>
            <a:off x="1961758" y="3514334"/>
            <a:ext cx="162342" cy="250958"/>
          </a:xfrm>
          <a:custGeom>
            <a:avLst/>
            <a:gdLst>
              <a:gd name="connsiteX0" fmla="*/ 162317 w 162342"/>
              <a:gd name="connsiteY0" fmla="*/ 391 h 250958"/>
              <a:gd name="connsiteX1" fmla="*/ 70242 w 162342"/>
              <a:gd name="connsiteY1" fmla="*/ 41666 h 250958"/>
              <a:gd name="connsiteX2" fmla="*/ 32142 w 162342"/>
              <a:gd name="connsiteY2" fmla="*/ 86116 h 250958"/>
              <a:gd name="connsiteX3" fmla="*/ 22617 w 162342"/>
              <a:gd name="connsiteY3" fmla="*/ 152791 h 250958"/>
              <a:gd name="connsiteX4" fmla="*/ 22617 w 162342"/>
              <a:gd name="connsiteY4" fmla="*/ 127391 h 250958"/>
              <a:gd name="connsiteX5" fmla="*/ 48017 w 162342"/>
              <a:gd name="connsiteY5" fmla="*/ 248041 h 250958"/>
              <a:gd name="connsiteX6" fmla="*/ 35317 w 162342"/>
              <a:gd name="connsiteY6" fmla="*/ 206766 h 250958"/>
              <a:gd name="connsiteX7" fmla="*/ 392 w 162342"/>
              <a:gd name="connsiteY7" fmla="*/ 130566 h 250958"/>
              <a:gd name="connsiteX8" fmla="*/ 60717 w 162342"/>
              <a:gd name="connsiteY8" fmla="*/ 67066 h 250958"/>
              <a:gd name="connsiteX9" fmla="*/ 162317 w 162342"/>
              <a:gd name="connsiteY9" fmla="*/ 391 h 250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342" h="250958">
                <a:moveTo>
                  <a:pt x="162317" y="391"/>
                </a:moveTo>
                <a:cubicBezTo>
                  <a:pt x="163904" y="-3842"/>
                  <a:pt x="91938" y="27379"/>
                  <a:pt x="70242" y="41666"/>
                </a:cubicBezTo>
                <a:cubicBezTo>
                  <a:pt x="48546" y="55954"/>
                  <a:pt x="40079" y="67595"/>
                  <a:pt x="32142" y="86116"/>
                </a:cubicBezTo>
                <a:cubicBezTo>
                  <a:pt x="24205" y="104637"/>
                  <a:pt x="24204" y="145912"/>
                  <a:pt x="22617" y="152791"/>
                </a:cubicBezTo>
                <a:cubicBezTo>
                  <a:pt x="21030" y="159670"/>
                  <a:pt x="18384" y="111516"/>
                  <a:pt x="22617" y="127391"/>
                </a:cubicBezTo>
                <a:cubicBezTo>
                  <a:pt x="26850" y="143266"/>
                  <a:pt x="45900" y="234812"/>
                  <a:pt x="48017" y="248041"/>
                </a:cubicBezTo>
                <a:cubicBezTo>
                  <a:pt x="50134" y="261270"/>
                  <a:pt x="43255" y="226345"/>
                  <a:pt x="35317" y="206766"/>
                </a:cubicBezTo>
                <a:cubicBezTo>
                  <a:pt x="27379" y="187187"/>
                  <a:pt x="-3841" y="153849"/>
                  <a:pt x="392" y="130566"/>
                </a:cubicBezTo>
                <a:cubicBezTo>
                  <a:pt x="4625" y="107283"/>
                  <a:pt x="36375" y="85058"/>
                  <a:pt x="60717" y="67066"/>
                </a:cubicBezTo>
                <a:cubicBezTo>
                  <a:pt x="85059" y="49074"/>
                  <a:pt x="160730" y="4624"/>
                  <a:pt x="162317" y="3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514540BA-4FB1-04A2-2C17-FD226AEEF360}"/>
              </a:ext>
            </a:extLst>
          </p:cNvPr>
          <p:cNvSpPr/>
          <p:nvPr/>
        </p:nvSpPr>
        <p:spPr>
          <a:xfrm>
            <a:off x="1935073" y="3669538"/>
            <a:ext cx="340266" cy="271183"/>
          </a:xfrm>
          <a:custGeom>
            <a:avLst/>
            <a:gdLst>
              <a:gd name="connsiteX0" fmla="*/ 62002 w 340266"/>
              <a:gd name="connsiteY0" fmla="*/ 762 h 271183"/>
              <a:gd name="connsiteX1" fmla="*/ 4852 w 340266"/>
              <a:gd name="connsiteY1" fmla="*/ 121412 h 271183"/>
              <a:gd name="connsiteX2" fmla="*/ 14377 w 340266"/>
              <a:gd name="connsiteY2" fmla="*/ 149987 h 271183"/>
              <a:gd name="connsiteX3" fmla="*/ 55652 w 340266"/>
              <a:gd name="connsiteY3" fmla="*/ 223012 h 271183"/>
              <a:gd name="connsiteX4" fmla="*/ 62002 w 340266"/>
              <a:gd name="connsiteY4" fmla="*/ 242062 h 271183"/>
              <a:gd name="connsiteX5" fmla="*/ 131852 w 340266"/>
              <a:gd name="connsiteY5" fmla="*/ 270637 h 271183"/>
              <a:gd name="connsiteX6" fmla="*/ 93752 w 340266"/>
              <a:gd name="connsiteY6" fmla="*/ 261112 h 271183"/>
              <a:gd name="connsiteX7" fmla="*/ 338227 w 340266"/>
              <a:gd name="connsiteY7" fmla="*/ 264287 h 271183"/>
              <a:gd name="connsiteX8" fmla="*/ 204877 w 340266"/>
              <a:gd name="connsiteY8" fmla="*/ 251587 h 271183"/>
              <a:gd name="connsiteX9" fmla="*/ 103277 w 340266"/>
              <a:gd name="connsiteY9" fmla="*/ 257937 h 271183"/>
              <a:gd name="connsiteX10" fmla="*/ 42952 w 340266"/>
              <a:gd name="connsiteY10" fmla="*/ 223012 h 271183"/>
              <a:gd name="connsiteX11" fmla="*/ 1677 w 340266"/>
              <a:gd name="connsiteY11" fmla="*/ 232537 h 271183"/>
              <a:gd name="connsiteX12" fmla="*/ 8027 w 340266"/>
              <a:gd name="connsiteY12" fmla="*/ 143637 h 271183"/>
              <a:gd name="connsiteX13" fmla="*/ 8027 w 340266"/>
              <a:gd name="connsiteY13" fmla="*/ 45212 h 271183"/>
              <a:gd name="connsiteX14" fmla="*/ 4852 w 340266"/>
              <a:gd name="connsiteY14" fmla="*/ 67437 h 271183"/>
              <a:gd name="connsiteX15" fmla="*/ 62002 w 340266"/>
              <a:gd name="connsiteY15" fmla="*/ 762 h 271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0266" h="271183">
                <a:moveTo>
                  <a:pt x="62002" y="762"/>
                </a:moveTo>
                <a:cubicBezTo>
                  <a:pt x="62002" y="9758"/>
                  <a:pt x="12789" y="96541"/>
                  <a:pt x="4852" y="121412"/>
                </a:cubicBezTo>
                <a:cubicBezTo>
                  <a:pt x="-3085" y="146283"/>
                  <a:pt x="5910" y="133054"/>
                  <a:pt x="14377" y="149987"/>
                </a:cubicBezTo>
                <a:cubicBezTo>
                  <a:pt x="22844" y="166920"/>
                  <a:pt x="55652" y="223012"/>
                  <a:pt x="55652" y="223012"/>
                </a:cubicBezTo>
                <a:cubicBezTo>
                  <a:pt x="63589" y="238358"/>
                  <a:pt x="49302" y="234125"/>
                  <a:pt x="62002" y="242062"/>
                </a:cubicBezTo>
                <a:cubicBezTo>
                  <a:pt x="74702" y="249999"/>
                  <a:pt x="126560" y="267462"/>
                  <a:pt x="131852" y="270637"/>
                </a:cubicBezTo>
                <a:cubicBezTo>
                  <a:pt x="137144" y="273812"/>
                  <a:pt x="59356" y="262170"/>
                  <a:pt x="93752" y="261112"/>
                </a:cubicBezTo>
                <a:cubicBezTo>
                  <a:pt x="128148" y="260054"/>
                  <a:pt x="319706" y="265874"/>
                  <a:pt x="338227" y="264287"/>
                </a:cubicBezTo>
                <a:cubicBezTo>
                  <a:pt x="356748" y="262700"/>
                  <a:pt x="244035" y="252645"/>
                  <a:pt x="204877" y="251587"/>
                </a:cubicBezTo>
                <a:cubicBezTo>
                  <a:pt x="165719" y="250529"/>
                  <a:pt x="130264" y="262699"/>
                  <a:pt x="103277" y="257937"/>
                </a:cubicBezTo>
                <a:cubicBezTo>
                  <a:pt x="76290" y="253175"/>
                  <a:pt x="59885" y="227245"/>
                  <a:pt x="42952" y="223012"/>
                </a:cubicBezTo>
                <a:cubicBezTo>
                  <a:pt x="26019" y="218779"/>
                  <a:pt x="7498" y="245766"/>
                  <a:pt x="1677" y="232537"/>
                </a:cubicBezTo>
                <a:cubicBezTo>
                  <a:pt x="-4144" y="219308"/>
                  <a:pt x="6969" y="174858"/>
                  <a:pt x="8027" y="143637"/>
                </a:cubicBezTo>
                <a:cubicBezTo>
                  <a:pt x="9085" y="112416"/>
                  <a:pt x="8556" y="57912"/>
                  <a:pt x="8027" y="45212"/>
                </a:cubicBezTo>
                <a:cubicBezTo>
                  <a:pt x="7498" y="32512"/>
                  <a:pt x="-1498" y="69554"/>
                  <a:pt x="4852" y="67437"/>
                </a:cubicBezTo>
                <a:cubicBezTo>
                  <a:pt x="11202" y="65320"/>
                  <a:pt x="62002" y="-8234"/>
                  <a:pt x="62002" y="7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62F5F2FB-8E46-2EB7-4F23-14E141BEC8A6}"/>
              </a:ext>
            </a:extLst>
          </p:cNvPr>
          <p:cNvSpPr/>
          <p:nvPr/>
        </p:nvSpPr>
        <p:spPr>
          <a:xfrm>
            <a:off x="2047768" y="3578222"/>
            <a:ext cx="32949" cy="111138"/>
          </a:xfrm>
          <a:custGeom>
            <a:avLst/>
            <a:gdLst>
              <a:gd name="connsiteX0" fmla="*/ 31857 w 32949"/>
              <a:gd name="connsiteY0" fmla="*/ 3 h 111138"/>
              <a:gd name="connsiteX1" fmla="*/ 28682 w 32949"/>
              <a:gd name="connsiteY1" fmla="*/ 73028 h 111138"/>
              <a:gd name="connsiteX2" fmla="*/ 107 w 32949"/>
              <a:gd name="connsiteY2" fmla="*/ 111128 h 111138"/>
              <a:gd name="connsiteX3" fmla="*/ 19157 w 32949"/>
              <a:gd name="connsiteY3" fmla="*/ 69853 h 111138"/>
              <a:gd name="connsiteX4" fmla="*/ 31857 w 32949"/>
              <a:gd name="connsiteY4" fmla="*/ 3 h 11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49" h="111138">
                <a:moveTo>
                  <a:pt x="31857" y="3"/>
                </a:moveTo>
                <a:cubicBezTo>
                  <a:pt x="33444" y="532"/>
                  <a:pt x="33974" y="54507"/>
                  <a:pt x="28682" y="73028"/>
                </a:cubicBezTo>
                <a:cubicBezTo>
                  <a:pt x="23390" y="91549"/>
                  <a:pt x="1694" y="111657"/>
                  <a:pt x="107" y="111128"/>
                </a:cubicBezTo>
                <a:cubicBezTo>
                  <a:pt x="-1480" y="110599"/>
                  <a:pt x="14924" y="84670"/>
                  <a:pt x="19157" y="69853"/>
                </a:cubicBezTo>
                <a:cubicBezTo>
                  <a:pt x="23390" y="55036"/>
                  <a:pt x="30270" y="-526"/>
                  <a:pt x="31857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B05D515C-80DA-368C-A953-A9DD6B58F575}"/>
              </a:ext>
            </a:extLst>
          </p:cNvPr>
          <p:cNvSpPr/>
          <p:nvPr/>
        </p:nvSpPr>
        <p:spPr>
          <a:xfrm>
            <a:off x="2030267" y="3539114"/>
            <a:ext cx="90723" cy="215507"/>
          </a:xfrm>
          <a:custGeom>
            <a:avLst/>
            <a:gdLst>
              <a:gd name="connsiteX0" fmla="*/ 71583 w 90723"/>
              <a:gd name="connsiteY0" fmla="*/ 1011 h 215507"/>
              <a:gd name="connsiteX1" fmla="*/ 90633 w 90723"/>
              <a:gd name="connsiteY1" fmla="*/ 64511 h 215507"/>
              <a:gd name="connsiteX2" fmla="*/ 77933 w 90723"/>
              <a:gd name="connsiteY2" fmla="*/ 115311 h 215507"/>
              <a:gd name="connsiteX3" fmla="*/ 58883 w 90723"/>
              <a:gd name="connsiteY3" fmla="*/ 147061 h 215507"/>
              <a:gd name="connsiteX4" fmla="*/ 1733 w 90723"/>
              <a:gd name="connsiteY4" fmla="*/ 213736 h 215507"/>
              <a:gd name="connsiteX5" fmla="*/ 20783 w 90723"/>
              <a:gd name="connsiteY5" fmla="*/ 191511 h 215507"/>
              <a:gd name="connsiteX6" fmla="*/ 81108 w 90723"/>
              <a:gd name="connsiteY6" fmla="*/ 140711 h 215507"/>
              <a:gd name="connsiteX7" fmla="*/ 58883 w 90723"/>
              <a:gd name="connsiteY7" fmla="*/ 162936 h 215507"/>
              <a:gd name="connsiteX8" fmla="*/ 68408 w 90723"/>
              <a:gd name="connsiteY8" fmla="*/ 118486 h 215507"/>
              <a:gd name="connsiteX9" fmla="*/ 71583 w 90723"/>
              <a:gd name="connsiteY9" fmla="*/ 1011 h 21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723" h="215507">
                <a:moveTo>
                  <a:pt x="71583" y="1011"/>
                </a:moveTo>
                <a:cubicBezTo>
                  <a:pt x="75287" y="-7985"/>
                  <a:pt x="89575" y="45461"/>
                  <a:pt x="90633" y="64511"/>
                </a:cubicBezTo>
                <a:cubicBezTo>
                  <a:pt x="91691" y="83561"/>
                  <a:pt x="83225" y="101553"/>
                  <a:pt x="77933" y="115311"/>
                </a:cubicBezTo>
                <a:cubicBezTo>
                  <a:pt x="72641" y="129069"/>
                  <a:pt x="71583" y="130657"/>
                  <a:pt x="58883" y="147061"/>
                </a:cubicBezTo>
                <a:cubicBezTo>
                  <a:pt x="46183" y="163465"/>
                  <a:pt x="1733" y="213736"/>
                  <a:pt x="1733" y="213736"/>
                </a:cubicBezTo>
                <a:cubicBezTo>
                  <a:pt x="-4617" y="221144"/>
                  <a:pt x="7554" y="203682"/>
                  <a:pt x="20783" y="191511"/>
                </a:cubicBezTo>
                <a:cubicBezTo>
                  <a:pt x="34012" y="179340"/>
                  <a:pt x="81108" y="140711"/>
                  <a:pt x="81108" y="140711"/>
                </a:cubicBezTo>
                <a:cubicBezTo>
                  <a:pt x="87458" y="135949"/>
                  <a:pt x="61000" y="166640"/>
                  <a:pt x="58883" y="162936"/>
                </a:cubicBezTo>
                <a:cubicBezTo>
                  <a:pt x="56766" y="159232"/>
                  <a:pt x="65233" y="140711"/>
                  <a:pt x="68408" y="118486"/>
                </a:cubicBezTo>
                <a:cubicBezTo>
                  <a:pt x="71583" y="96261"/>
                  <a:pt x="67879" y="10007"/>
                  <a:pt x="71583" y="10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5A03BC29-BE30-4A93-0A47-F66B8D738D8A}"/>
              </a:ext>
            </a:extLst>
          </p:cNvPr>
          <p:cNvSpPr/>
          <p:nvPr/>
        </p:nvSpPr>
        <p:spPr>
          <a:xfrm>
            <a:off x="1990558" y="3746441"/>
            <a:ext cx="211639" cy="49472"/>
          </a:xfrm>
          <a:custGeom>
            <a:avLst/>
            <a:gdLst>
              <a:gd name="connsiteX0" fmla="*/ 167 w 211639"/>
              <a:gd name="connsiteY0" fmla="*/ 59 h 49472"/>
              <a:gd name="connsiteX1" fmla="*/ 108117 w 211639"/>
              <a:gd name="connsiteY1" fmla="*/ 44509 h 49472"/>
              <a:gd name="connsiteX2" fmla="*/ 209717 w 211639"/>
              <a:gd name="connsiteY2" fmla="*/ 47684 h 49472"/>
              <a:gd name="connsiteX3" fmla="*/ 171617 w 211639"/>
              <a:gd name="connsiteY3" fmla="*/ 38159 h 49472"/>
              <a:gd name="connsiteX4" fmla="*/ 133517 w 211639"/>
              <a:gd name="connsiteY4" fmla="*/ 34984 h 49472"/>
              <a:gd name="connsiteX5" fmla="*/ 167 w 211639"/>
              <a:gd name="connsiteY5" fmla="*/ 59 h 49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639" h="49472">
                <a:moveTo>
                  <a:pt x="167" y="59"/>
                </a:moveTo>
                <a:cubicBezTo>
                  <a:pt x="-4066" y="1646"/>
                  <a:pt x="73192" y="36572"/>
                  <a:pt x="108117" y="44509"/>
                </a:cubicBezTo>
                <a:cubicBezTo>
                  <a:pt x="143042" y="52446"/>
                  <a:pt x="199134" y="48742"/>
                  <a:pt x="209717" y="47684"/>
                </a:cubicBezTo>
                <a:cubicBezTo>
                  <a:pt x="220300" y="46626"/>
                  <a:pt x="184317" y="40276"/>
                  <a:pt x="171617" y="38159"/>
                </a:cubicBezTo>
                <a:cubicBezTo>
                  <a:pt x="158917" y="36042"/>
                  <a:pt x="166854" y="40805"/>
                  <a:pt x="133517" y="34984"/>
                </a:cubicBezTo>
                <a:cubicBezTo>
                  <a:pt x="100180" y="29163"/>
                  <a:pt x="4400" y="-1528"/>
                  <a:pt x="167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3CEE37A8-039E-8BF5-9774-724C553E5344}"/>
              </a:ext>
            </a:extLst>
          </p:cNvPr>
          <p:cNvSpPr/>
          <p:nvPr/>
        </p:nvSpPr>
        <p:spPr>
          <a:xfrm>
            <a:off x="2104999" y="3555978"/>
            <a:ext cx="108307" cy="241674"/>
          </a:xfrm>
          <a:custGeom>
            <a:avLst/>
            <a:gdLst>
              <a:gd name="connsiteX0" fmla="*/ 26 w 108307"/>
              <a:gd name="connsiteY0" fmla="*/ 22 h 241674"/>
              <a:gd name="connsiteX1" fmla="*/ 82576 w 108307"/>
              <a:gd name="connsiteY1" fmla="*/ 111147 h 241674"/>
              <a:gd name="connsiteX2" fmla="*/ 82576 w 108307"/>
              <a:gd name="connsiteY2" fmla="*/ 161947 h 241674"/>
              <a:gd name="connsiteX3" fmla="*/ 107976 w 108307"/>
              <a:gd name="connsiteY3" fmla="*/ 117497 h 241674"/>
              <a:gd name="connsiteX4" fmla="*/ 95276 w 108307"/>
              <a:gd name="connsiteY4" fmla="*/ 168297 h 241674"/>
              <a:gd name="connsiteX5" fmla="*/ 69876 w 108307"/>
              <a:gd name="connsiteY5" fmla="*/ 241322 h 241674"/>
              <a:gd name="connsiteX6" fmla="*/ 79401 w 108307"/>
              <a:gd name="connsiteY6" fmla="*/ 193697 h 241674"/>
              <a:gd name="connsiteX7" fmla="*/ 92101 w 108307"/>
              <a:gd name="connsiteY7" fmla="*/ 139722 h 241674"/>
              <a:gd name="connsiteX8" fmla="*/ 92101 w 108307"/>
              <a:gd name="connsiteY8" fmla="*/ 101622 h 241674"/>
              <a:gd name="connsiteX9" fmla="*/ 26 w 108307"/>
              <a:gd name="connsiteY9" fmla="*/ 22 h 241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307" h="241674">
                <a:moveTo>
                  <a:pt x="26" y="22"/>
                </a:moveTo>
                <a:cubicBezTo>
                  <a:pt x="-1561" y="1609"/>
                  <a:pt x="68818" y="84160"/>
                  <a:pt x="82576" y="111147"/>
                </a:cubicBezTo>
                <a:cubicBezTo>
                  <a:pt x="96334" y="138135"/>
                  <a:pt x="78343" y="160889"/>
                  <a:pt x="82576" y="161947"/>
                </a:cubicBezTo>
                <a:cubicBezTo>
                  <a:pt x="86809" y="163005"/>
                  <a:pt x="105859" y="116439"/>
                  <a:pt x="107976" y="117497"/>
                </a:cubicBezTo>
                <a:cubicBezTo>
                  <a:pt x="110093" y="118555"/>
                  <a:pt x="101626" y="147660"/>
                  <a:pt x="95276" y="168297"/>
                </a:cubicBezTo>
                <a:cubicBezTo>
                  <a:pt x="88926" y="188934"/>
                  <a:pt x="72522" y="237089"/>
                  <a:pt x="69876" y="241322"/>
                </a:cubicBezTo>
                <a:cubicBezTo>
                  <a:pt x="67230" y="245555"/>
                  <a:pt x="75697" y="210630"/>
                  <a:pt x="79401" y="193697"/>
                </a:cubicBezTo>
                <a:cubicBezTo>
                  <a:pt x="83105" y="176764"/>
                  <a:pt x="89984" y="155068"/>
                  <a:pt x="92101" y="139722"/>
                </a:cubicBezTo>
                <a:cubicBezTo>
                  <a:pt x="94218" y="124376"/>
                  <a:pt x="105859" y="123318"/>
                  <a:pt x="92101" y="101622"/>
                </a:cubicBezTo>
                <a:cubicBezTo>
                  <a:pt x="78343" y="79926"/>
                  <a:pt x="1613" y="-1565"/>
                  <a:pt x="26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25894781-AD8D-3643-1F2A-69840EFABA52}"/>
              </a:ext>
            </a:extLst>
          </p:cNvPr>
          <p:cNvSpPr/>
          <p:nvPr/>
        </p:nvSpPr>
        <p:spPr>
          <a:xfrm>
            <a:off x="2052931" y="3787707"/>
            <a:ext cx="182278" cy="98906"/>
          </a:xfrm>
          <a:custGeom>
            <a:avLst/>
            <a:gdLst>
              <a:gd name="connsiteX0" fmla="*/ 1294 w 182278"/>
              <a:gd name="connsiteY0" fmla="*/ 47693 h 98906"/>
              <a:gd name="connsiteX1" fmla="*/ 52094 w 182278"/>
              <a:gd name="connsiteY1" fmla="*/ 98493 h 98906"/>
              <a:gd name="connsiteX2" fmla="*/ 147344 w 182278"/>
              <a:gd name="connsiteY2" fmla="*/ 73093 h 98906"/>
              <a:gd name="connsiteX3" fmla="*/ 144169 w 182278"/>
              <a:gd name="connsiteY3" fmla="*/ 73093 h 98906"/>
              <a:gd name="connsiteX4" fmla="*/ 182269 w 182278"/>
              <a:gd name="connsiteY4" fmla="*/ 68 h 98906"/>
              <a:gd name="connsiteX5" fmla="*/ 147344 w 182278"/>
              <a:gd name="connsiteY5" fmla="*/ 60393 h 98906"/>
              <a:gd name="connsiteX6" fmla="*/ 102894 w 182278"/>
              <a:gd name="connsiteY6" fmla="*/ 88968 h 98906"/>
              <a:gd name="connsiteX7" fmla="*/ 1294 w 182278"/>
              <a:gd name="connsiteY7" fmla="*/ 47693 h 98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2278" h="98906">
                <a:moveTo>
                  <a:pt x="1294" y="47693"/>
                </a:moveTo>
                <a:cubicBezTo>
                  <a:pt x="-7173" y="49280"/>
                  <a:pt x="27752" y="94260"/>
                  <a:pt x="52094" y="98493"/>
                </a:cubicBezTo>
                <a:cubicBezTo>
                  <a:pt x="76436" y="102726"/>
                  <a:pt x="147344" y="73093"/>
                  <a:pt x="147344" y="73093"/>
                </a:cubicBezTo>
                <a:cubicBezTo>
                  <a:pt x="162690" y="68860"/>
                  <a:pt x="138348" y="85264"/>
                  <a:pt x="144169" y="73093"/>
                </a:cubicBezTo>
                <a:cubicBezTo>
                  <a:pt x="149990" y="60922"/>
                  <a:pt x="181740" y="2185"/>
                  <a:pt x="182269" y="68"/>
                </a:cubicBezTo>
                <a:cubicBezTo>
                  <a:pt x="182798" y="-2049"/>
                  <a:pt x="160573" y="45576"/>
                  <a:pt x="147344" y="60393"/>
                </a:cubicBezTo>
                <a:cubicBezTo>
                  <a:pt x="134115" y="75210"/>
                  <a:pt x="122473" y="87910"/>
                  <a:pt x="102894" y="88968"/>
                </a:cubicBezTo>
                <a:cubicBezTo>
                  <a:pt x="83315" y="90026"/>
                  <a:pt x="9761" y="46106"/>
                  <a:pt x="1294" y="476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983F1BB7-D13B-EFB7-B928-9D559D7E5C16}"/>
              </a:ext>
            </a:extLst>
          </p:cNvPr>
          <p:cNvSpPr/>
          <p:nvPr/>
        </p:nvSpPr>
        <p:spPr>
          <a:xfrm>
            <a:off x="2005254" y="3565525"/>
            <a:ext cx="58550" cy="111125"/>
          </a:xfrm>
          <a:custGeom>
            <a:avLst/>
            <a:gdLst>
              <a:gd name="connsiteX0" fmla="*/ 58496 w 58550"/>
              <a:gd name="connsiteY0" fmla="*/ 0 h 111125"/>
              <a:gd name="connsiteX1" fmla="*/ 17221 w 58550"/>
              <a:gd name="connsiteY1" fmla="*/ 69850 h 111125"/>
              <a:gd name="connsiteX2" fmla="*/ 1346 w 58550"/>
              <a:gd name="connsiteY2" fmla="*/ 111125 h 111125"/>
              <a:gd name="connsiteX3" fmla="*/ 7696 w 58550"/>
              <a:gd name="connsiteY3" fmla="*/ 69850 h 111125"/>
              <a:gd name="connsiteX4" fmla="*/ 58496 w 58550"/>
              <a:gd name="connsiteY4" fmla="*/ 0 h 11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50" h="111125">
                <a:moveTo>
                  <a:pt x="58496" y="0"/>
                </a:moveTo>
                <a:cubicBezTo>
                  <a:pt x="60083" y="0"/>
                  <a:pt x="26746" y="51329"/>
                  <a:pt x="17221" y="69850"/>
                </a:cubicBezTo>
                <a:cubicBezTo>
                  <a:pt x="7696" y="88371"/>
                  <a:pt x="2933" y="111125"/>
                  <a:pt x="1346" y="111125"/>
                </a:cubicBezTo>
                <a:cubicBezTo>
                  <a:pt x="-241" y="111125"/>
                  <a:pt x="-2358" y="83079"/>
                  <a:pt x="7696" y="69850"/>
                </a:cubicBezTo>
                <a:cubicBezTo>
                  <a:pt x="17750" y="56621"/>
                  <a:pt x="56909" y="0"/>
                  <a:pt x="5849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7947C625-8910-785C-40B2-5EC09B564987}"/>
              </a:ext>
            </a:extLst>
          </p:cNvPr>
          <p:cNvSpPr/>
          <p:nvPr/>
        </p:nvSpPr>
        <p:spPr>
          <a:xfrm>
            <a:off x="1377933" y="3050260"/>
            <a:ext cx="325848" cy="83559"/>
          </a:xfrm>
          <a:custGeom>
            <a:avLst/>
            <a:gdLst>
              <a:gd name="connsiteX0" fmla="*/ 17 w 325848"/>
              <a:gd name="connsiteY0" fmla="*/ 83465 h 83559"/>
              <a:gd name="connsiteX1" fmla="*/ 146067 w 325848"/>
              <a:gd name="connsiteY1" fmla="*/ 29490 h 83559"/>
              <a:gd name="connsiteX2" fmla="*/ 231792 w 325848"/>
              <a:gd name="connsiteY2" fmla="*/ 67590 h 83559"/>
              <a:gd name="connsiteX3" fmla="*/ 212742 w 325848"/>
              <a:gd name="connsiteY3" fmla="*/ 26315 h 83559"/>
              <a:gd name="connsiteX4" fmla="*/ 323867 w 325848"/>
              <a:gd name="connsiteY4" fmla="*/ 45365 h 83559"/>
              <a:gd name="connsiteX5" fmla="*/ 269892 w 325848"/>
              <a:gd name="connsiteY5" fmla="*/ 32665 h 83559"/>
              <a:gd name="connsiteX6" fmla="*/ 98442 w 325848"/>
              <a:gd name="connsiteY6" fmla="*/ 915 h 83559"/>
              <a:gd name="connsiteX7" fmla="*/ 155592 w 325848"/>
              <a:gd name="connsiteY7" fmla="*/ 13615 h 83559"/>
              <a:gd name="connsiteX8" fmla="*/ 17 w 325848"/>
              <a:gd name="connsiteY8" fmla="*/ 83465 h 83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5848" h="83559">
                <a:moveTo>
                  <a:pt x="17" y="83465"/>
                </a:moveTo>
                <a:cubicBezTo>
                  <a:pt x="-1571" y="86111"/>
                  <a:pt x="107438" y="32136"/>
                  <a:pt x="146067" y="29490"/>
                </a:cubicBezTo>
                <a:cubicBezTo>
                  <a:pt x="184696" y="26844"/>
                  <a:pt x="220680" y="68119"/>
                  <a:pt x="231792" y="67590"/>
                </a:cubicBezTo>
                <a:cubicBezTo>
                  <a:pt x="242904" y="67061"/>
                  <a:pt x="197396" y="30019"/>
                  <a:pt x="212742" y="26315"/>
                </a:cubicBezTo>
                <a:cubicBezTo>
                  <a:pt x="228088" y="22611"/>
                  <a:pt x="314342" y="44307"/>
                  <a:pt x="323867" y="45365"/>
                </a:cubicBezTo>
                <a:cubicBezTo>
                  <a:pt x="333392" y="46423"/>
                  <a:pt x="307463" y="40073"/>
                  <a:pt x="269892" y="32665"/>
                </a:cubicBezTo>
                <a:cubicBezTo>
                  <a:pt x="232321" y="25257"/>
                  <a:pt x="117492" y="4090"/>
                  <a:pt x="98442" y="915"/>
                </a:cubicBezTo>
                <a:cubicBezTo>
                  <a:pt x="79392" y="-2260"/>
                  <a:pt x="173055" y="3032"/>
                  <a:pt x="155592" y="13615"/>
                </a:cubicBezTo>
                <a:cubicBezTo>
                  <a:pt x="138130" y="24198"/>
                  <a:pt x="1605" y="80819"/>
                  <a:pt x="17" y="834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E2A84BED-1CF5-73ED-05B7-EFFDA1293BE0}"/>
              </a:ext>
            </a:extLst>
          </p:cNvPr>
          <p:cNvSpPr/>
          <p:nvPr/>
        </p:nvSpPr>
        <p:spPr>
          <a:xfrm>
            <a:off x="1403179" y="3139361"/>
            <a:ext cx="283503" cy="218989"/>
          </a:xfrm>
          <a:custGeom>
            <a:avLst/>
            <a:gdLst>
              <a:gd name="connsiteX0" fmla="*/ 171 w 283503"/>
              <a:gd name="connsiteY0" fmla="*/ 13414 h 218989"/>
              <a:gd name="connsiteX1" fmla="*/ 79546 w 283503"/>
              <a:gd name="connsiteY1" fmla="*/ 26114 h 218989"/>
              <a:gd name="connsiteX2" fmla="*/ 155746 w 283503"/>
              <a:gd name="connsiteY2" fmla="*/ 134064 h 218989"/>
              <a:gd name="connsiteX3" fmla="*/ 158921 w 283503"/>
              <a:gd name="connsiteY3" fmla="*/ 86439 h 218989"/>
              <a:gd name="connsiteX4" fmla="*/ 279571 w 283503"/>
              <a:gd name="connsiteY4" fmla="*/ 216614 h 218989"/>
              <a:gd name="connsiteX5" fmla="*/ 247821 w 283503"/>
              <a:gd name="connsiteY5" fmla="*/ 165814 h 218989"/>
              <a:gd name="connsiteX6" fmla="*/ 184321 w 283503"/>
              <a:gd name="connsiteY6" fmla="*/ 105489 h 218989"/>
              <a:gd name="connsiteX7" fmla="*/ 79546 w 283503"/>
              <a:gd name="connsiteY7" fmla="*/ 3889 h 218989"/>
              <a:gd name="connsiteX8" fmla="*/ 101771 w 283503"/>
              <a:gd name="connsiteY8" fmla="*/ 19764 h 218989"/>
              <a:gd name="connsiteX9" fmla="*/ 171 w 283503"/>
              <a:gd name="connsiteY9" fmla="*/ 13414 h 218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3503" h="218989">
                <a:moveTo>
                  <a:pt x="171" y="13414"/>
                </a:moveTo>
                <a:cubicBezTo>
                  <a:pt x="-3533" y="14472"/>
                  <a:pt x="53617" y="6006"/>
                  <a:pt x="79546" y="26114"/>
                </a:cubicBezTo>
                <a:cubicBezTo>
                  <a:pt x="105475" y="46222"/>
                  <a:pt x="142517" y="124010"/>
                  <a:pt x="155746" y="134064"/>
                </a:cubicBezTo>
                <a:cubicBezTo>
                  <a:pt x="168975" y="144118"/>
                  <a:pt x="138283" y="72681"/>
                  <a:pt x="158921" y="86439"/>
                </a:cubicBezTo>
                <a:cubicBezTo>
                  <a:pt x="179559" y="100197"/>
                  <a:pt x="264754" y="203385"/>
                  <a:pt x="279571" y="216614"/>
                </a:cubicBezTo>
                <a:cubicBezTo>
                  <a:pt x="294388" y="229843"/>
                  <a:pt x="263696" y="184335"/>
                  <a:pt x="247821" y="165814"/>
                </a:cubicBezTo>
                <a:cubicBezTo>
                  <a:pt x="231946" y="147293"/>
                  <a:pt x="184321" y="105489"/>
                  <a:pt x="184321" y="105489"/>
                </a:cubicBezTo>
                <a:cubicBezTo>
                  <a:pt x="156275" y="78502"/>
                  <a:pt x="93304" y="18177"/>
                  <a:pt x="79546" y="3889"/>
                </a:cubicBezTo>
                <a:cubicBezTo>
                  <a:pt x="65788" y="-10399"/>
                  <a:pt x="116588" y="19235"/>
                  <a:pt x="101771" y="19764"/>
                </a:cubicBezTo>
                <a:cubicBezTo>
                  <a:pt x="86954" y="20293"/>
                  <a:pt x="3875" y="12356"/>
                  <a:pt x="171" y="134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D9BB7A69-B1D1-0DC2-EBF5-9489867309E7}"/>
              </a:ext>
            </a:extLst>
          </p:cNvPr>
          <p:cNvSpPr/>
          <p:nvPr/>
        </p:nvSpPr>
        <p:spPr>
          <a:xfrm>
            <a:off x="1615348" y="3076572"/>
            <a:ext cx="64902" cy="288063"/>
          </a:xfrm>
          <a:custGeom>
            <a:avLst/>
            <a:gdLst>
              <a:gd name="connsiteX0" fmla="*/ 61052 w 64902"/>
              <a:gd name="connsiteY0" fmla="*/ 3 h 288063"/>
              <a:gd name="connsiteX1" fmla="*/ 19777 w 64902"/>
              <a:gd name="connsiteY1" fmla="*/ 85728 h 288063"/>
              <a:gd name="connsiteX2" fmla="*/ 35652 w 64902"/>
              <a:gd name="connsiteY2" fmla="*/ 184153 h 288063"/>
              <a:gd name="connsiteX3" fmla="*/ 29302 w 64902"/>
              <a:gd name="connsiteY3" fmla="*/ 133353 h 288063"/>
              <a:gd name="connsiteX4" fmla="*/ 64227 w 64902"/>
              <a:gd name="connsiteY4" fmla="*/ 285753 h 288063"/>
              <a:gd name="connsiteX5" fmla="*/ 48352 w 64902"/>
              <a:gd name="connsiteY5" fmla="*/ 215903 h 288063"/>
              <a:gd name="connsiteX6" fmla="*/ 727 w 64902"/>
              <a:gd name="connsiteY6" fmla="*/ 88903 h 288063"/>
              <a:gd name="connsiteX7" fmla="*/ 61052 w 64902"/>
              <a:gd name="connsiteY7" fmla="*/ 3 h 288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902" h="288063">
                <a:moveTo>
                  <a:pt x="61052" y="3"/>
                </a:moveTo>
                <a:cubicBezTo>
                  <a:pt x="64227" y="-526"/>
                  <a:pt x="24010" y="55036"/>
                  <a:pt x="19777" y="85728"/>
                </a:cubicBezTo>
                <a:cubicBezTo>
                  <a:pt x="15544" y="116420"/>
                  <a:pt x="34064" y="176215"/>
                  <a:pt x="35652" y="184153"/>
                </a:cubicBezTo>
                <a:cubicBezTo>
                  <a:pt x="37240" y="192091"/>
                  <a:pt x="24540" y="116420"/>
                  <a:pt x="29302" y="133353"/>
                </a:cubicBezTo>
                <a:cubicBezTo>
                  <a:pt x="34064" y="150286"/>
                  <a:pt x="61052" y="271995"/>
                  <a:pt x="64227" y="285753"/>
                </a:cubicBezTo>
                <a:cubicBezTo>
                  <a:pt x="67402" y="299511"/>
                  <a:pt x="58935" y="248711"/>
                  <a:pt x="48352" y="215903"/>
                </a:cubicBezTo>
                <a:cubicBezTo>
                  <a:pt x="37769" y="183095"/>
                  <a:pt x="-6152" y="126474"/>
                  <a:pt x="727" y="88903"/>
                </a:cubicBezTo>
                <a:cubicBezTo>
                  <a:pt x="7606" y="51332"/>
                  <a:pt x="57877" y="532"/>
                  <a:pt x="61052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AD9A3906-DB20-431E-9CE2-5F6A1F66BAD6}"/>
              </a:ext>
            </a:extLst>
          </p:cNvPr>
          <p:cNvSpPr/>
          <p:nvPr/>
        </p:nvSpPr>
        <p:spPr>
          <a:xfrm>
            <a:off x="1704107" y="3050998"/>
            <a:ext cx="245458" cy="219288"/>
          </a:xfrm>
          <a:custGeom>
            <a:avLst/>
            <a:gdLst>
              <a:gd name="connsiteX0" fmla="*/ 868 w 245458"/>
              <a:gd name="connsiteY0" fmla="*/ 16052 h 219288"/>
              <a:gd name="connsiteX1" fmla="*/ 172318 w 245458"/>
              <a:gd name="connsiteY1" fmla="*/ 41452 h 219288"/>
              <a:gd name="connsiteX2" fmla="*/ 140568 w 245458"/>
              <a:gd name="connsiteY2" fmla="*/ 6527 h 219288"/>
              <a:gd name="connsiteX3" fmla="*/ 219943 w 245458"/>
              <a:gd name="connsiteY3" fmla="*/ 104952 h 219288"/>
              <a:gd name="connsiteX4" fmla="*/ 232643 w 245458"/>
              <a:gd name="connsiteY4" fmla="*/ 136702 h 219288"/>
              <a:gd name="connsiteX5" fmla="*/ 229468 w 245458"/>
              <a:gd name="connsiteY5" fmla="*/ 219252 h 219288"/>
              <a:gd name="connsiteX6" fmla="*/ 245343 w 245458"/>
              <a:gd name="connsiteY6" fmla="*/ 146227 h 219288"/>
              <a:gd name="connsiteX7" fmla="*/ 219943 w 245458"/>
              <a:gd name="connsiteY7" fmla="*/ 76377 h 219288"/>
              <a:gd name="connsiteX8" fmla="*/ 131043 w 245458"/>
              <a:gd name="connsiteY8" fmla="*/ 28752 h 219288"/>
              <a:gd name="connsiteX9" fmla="*/ 92943 w 245458"/>
              <a:gd name="connsiteY9" fmla="*/ 177 h 219288"/>
              <a:gd name="connsiteX10" fmla="*/ 105643 w 245458"/>
              <a:gd name="connsiteY10" fmla="*/ 16052 h 219288"/>
              <a:gd name="connsiteX11" fmla="*/ 868 w 245458"/>
              <a:gd name="connsiteY11" fmla="*/ 16052 h 219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5458" h="219288">
                <a:moveTo>
                  <a:pt x="868" y="16052"/>
                </a:moveTo>
                <a:cubicBezTo>
                  <a:pt x="11981" y="20285"/>
                  <a:pt x="149035" y="43040"/>
                  <a:pt x="172318" y="41452"/>
                </a:cubicBezTo>
                <a:cubicBezTo>
                  <a:pt x="195601" y="39865"/>
                  <a:pt x="132631" y="-4056"/>
                  <a:pt x="140568" y="6527"/>
                </a:cubicBezTo>
                <a:cubicBezTo>
                  <a:pt x="148505" y="17110"/>
                  <a:pt x="204597" y="83256"/>
                  <a:pt x="219943" y="104952"/>
                </a:cubicBezTo>
                <a:cubicBezTo>
                  <a:pt x="235289" y="126648"/>
                  <a:pt x="231056" y="117652"/>
                  <a:pt x="232643" y="136702"/>
                </a:cubicBezTo>
                <a:cubicBezTo>
                  <a:pt x="234230" y="155752"/>
                  <a:pt x="227351" y="217664"/>
                  <a:pt x="229468" y="219252"/>
                </a:cubicBezTo>
                <a:cubicBezTo>
                  <a:pt x="231585" y="220840"/>
                  <a:pt x="246931" y="170040"/>
                  <a:pt x="245343" y="146227"/>
                </a:cubicBezTo>
                <a:cubicBezTo>
                  <a:pt x="243755" y="122414"/>
                  <a:pt x="238993" y="95956"/>
                  <a:pt x="219943" y="76377"/>
                </a:cubicBezTo>
                <a:cubicBezTo>
                  <a:pt x="200893" y="56798"/>
                  <a:pt x="152210" y="41452"/>
                  <a:pt x="131043" y="28752"/>
                </a:cubicBezTo>
                <a:cubicBezTo>
                  <a:pt x="109876" y="16052"/>
                  <a:pt x="92943" y="177"/>
                  <a:pt x="92943" y="177"/>
                </a:cubicBezTo>
                <a:cubicBezTo>
                  <a:pt x="88710" y="-1940"/>
                  <a:pt x="122576" y="15523"/>
                  <a:pt x="105643" y="16052"/>
                </a:cubicBezTo>
                <a:cubicBezTo>
                  <a:pt x="88710" y="16581"/>
                  <a:pt x="-10245" y="11819"/>
                  <a:pt x="868" y="160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AC8C09F9-D121-2DCC-C072-905D78587888}"/>
              </a:ext>
            </a:extLst>
          </p:cNvPr>
          <p:cNvSpPr/>
          <p:nvPr/>
        </p:nvSpPr>
        <p:spPr>
          <a:xfrm>
            <a:off x="1663317" y="3084736"/>
            <a:ext cx="127587" cy="96819"/>
          </a:xfrm>
          <a:custGeom>
            <a:avLst/>
            <a:gdLst>
              <a:gd name="connsiteX0" fmla="*/ 383 w 127587"/>
              <a:gd name="connsiteY0" fmla="*/ 96614 h 96819"/>
              <a:gd name="connsiteX1" fmla="*/ 41658 w 127587"/>
              <a:gd name="connsiteY1" fmla="*/ 26764 h 96819"/>
              <a:gd name="connsiteX2" fmla="*/ 127383 w 127587"/>
              <a:gd name="connsiteY2" fmla="*/ 26764 h 96819"/>
              <a:gd name="connsiteX3" fmla="*/ 63883 w 127587"/>
              <a:gd name="connsiteY3" fmla="*/ 1364 h 96819"/>
              <a:gd name="connsiteX4" fmla="*/ 383 w 127587"/>
              <a:gd name="connsiteY4" fmla="*/ 96614 h 9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587" h="96819">
                <a:moveTo>
                  <a:pt x="383" y="96614"/>
                </a:moveTo>
                <a:cubicBezTo>
                  <a:pt x="-3321" y="100847"/>
                  <a:pt x="20491" y="38406"/>
                  <a:pt x="41658" y="26764"/>
                </a:cubicBezTo>
                <a:cubicBezTo>
                  <a:pt x="62825" y="15122"/>
                  <a:pt x="123679" y="30997"/>
                  <a:pt x="127383" y="26764"/>
                </a:cubicBezTo>
                <a:cubicBezTo>
                  <a:pt x="131087" y="22531"/>
                  <a:pt x="83462" y="-6574"/>
                  <a:pt x="63883" y="1364"/>
                </a:cubicBezTo>
                <a:cubicBezTo>
                  <a:pt x="44304" y="9302"/>
                  <a:pt x="4087" y="92381"/>
                  <a:pt x="383" y="966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 1252">
            <a:extLst>
              <a:ext uri="{FF2B5EF4-FFF2-40B4-BE49-F238E27FC236}">
                <a16:creationId xmlns:a16="http://schemas.microsoft.com/office/drawing/2014/main" id="{483301CA-809E-1539-322B-147AED32CD00}"/>
              </a:ext>
            </a:extLst>
          </p:cNvPr>
          <p:cNvSpPr/>
          <p:nvPr/>
        </p:nvSpPr>
        <p:spPr>
          <a:xfrm>
            <a:off x="1765209" y="3355619"/>
            <a:ext cx="71024" cy="362429"/>
          </a:xfrm>
          <a:custGeom>
            <a:avLst/>
            <a:gdLst>
              <a:gd name="connsiteX0" fmla="*/ 12791 w 71024"/>
              <a:gd name="connsiteY0" fmla="*/ 356 h 362429"/>
              <a:gd name="connsiteX1" fmla="*/ 28666 w 71024"/>
              <a:gd name="connsiteY1" fmla="*/ 149581 h 362429"/>
              <a:gd name="connsiteX2" fmla="*/ 91 w 71024"/>
              <a:gd name="connsiteY2" fmla="*/ 286106 h 362429"/>
              <a:gd name="connsiteX3" fmla="*/ 19141 w 71024"/>
              <a:gd name="connsiteY3" fmla="*/ 254356 h 362429"/>
              <a:gd name="connsiteX4" fmla="*/ 6441 w 71024"/>
              <a:gd name="connsiteY4" fmla="*/ 362306 h 362429"/>
              <a:gd name="connsiteX5" fmla="*/ 6441 w 71024"/>
              <a:gd name="connsiteY5" fmla="*/ 270231 h 362429"/>
              <a:gd name="connsiteX6" fmla="*/ 69941 w 71024"/>
              <a:gd name="connsiteY6" fmla="*/ 35281 h 362429"/>
              <a:gd name="connsiteX7" fmla="*/ 44541 w 71024"/>
              <a:gd name="connsiteY7" fmla="*/ 105131 h 362429"/>
              <a:gd name="connsiteX8" fmla="*/ 12791 w 71024"/>
              <a:gd name="connsiteY8" fmla="*/ 356 h 362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024" h="362429">
                <a:moveTo>
                  <a:pt x="12791" y="356"/>
                </a:moveTo>
                <a:cubicBezTo>
                  <a:pt x="10145" y="7764"/>
                  <a:pt x="30783" y="101956"/>
                  <a:pt x="28666" y="149581"/>
                </a:cubicBezTo>
                <a:cubicBezTo>
                  <a:pt x="26549" y="197206"/>
                  <a:pt x="1678" y="268644"/>
                  <a:pt x="91" y="286106"/>
                </a:cubicBezTo>
                <a:cubicBezTo>
                  <a:pt x="-1496" y="303568"/>
                  <a:pt x="18083" y="241656"/>
                  <a:pt x="19141" y="254356"/>
                </a:cubicBezTo>
                <a:cubicBezTo>
                  <a:pt x="20199" y="267056"/>
                  <a:pt x="8558" y="359660"/>
                  <a:pt x="6441" y="362306"/>
                </a:cubicBezTo>
                <a:cubicBezTo>
                  <a:pt x="4324" y="364952"/>
                  <a:pt x="-4142" y="324735"/>
                  <a:pt x="6441" y="270231"/>
                </a:cubicBezTo>
                <a:cubicBezTo>
                  <a:pt x="17024" y="215727"/>
                  <a:pt x="63591" y="62798"/>
                  <a:pt x="69941" y="35281"/>
                </a:cubicBezTo>
                <a:cubicBezTo>
                  <a:pt x="76291" y="7764"/>
                  <a:pt x="53008" y="106718"/>
                  <a:pt x="44541" y="105131"/>
                </a:cubicBezTo>
                <a:cubicBezTo>
                  <a:pt x="36074" y="103544"/>
                  <a:pt x="15437" y="-7052"/>
                  <a:pt x="12791" y="3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9DDA61C0-1321-BAD7-5EC7-EED40391EBD1}"/>
              </a:ext>
            </a:extLst>
          </p:cNvPr>
          <p:cNvSpPr/>
          <p:nvPr/>
        </p:nvSpPr>
        <p:spPr>
          <a:xfrm>
            <a:off x="1574682" y="3235325"/>
            <a:ext cx="147309" cy="594186"/>
          </a:xfrm>
          <a:custGeom>
            <a:avLst/>
            <a:gdLst>
              <a:gd name="connsiteX0" fmla="*/ 118 w 147309"/>
              <a:gd name="connsiteY0" fmla="*/ 0 h 594186"/>
              <a:gd name="connsiteX1" fmla="*/ 85843 w 147309"/>
              <a:gd name="connsiteY1" fmla="*/ 117475 h 594186"/>
              <a:gd name="connsiteX2" fmla="*/ 111243 w 147309"/>
              <a:gd name="connsiteY2" fmla="*/ 327025 h 594186"/>
              <a:gd name="connsiteX3" fmla="*/ 123943 w 147309"/>
              <a:gd name="connsiteY3" fmla="*/ 266700 h 594186"/>
              <a:gd name="connsiteX4" fmla="*/ 146168 w 147309"/>
              <a:gd name="connsiteY4" fmla="*/ 390525 h 594186"/>
              <a:gd name="connsiteX5" fmla="*/ 142993 w 147309"/>
              <a:gd name="connsiteY5" fmla="*/ 444500 h 594186"/>
              <a:gd name="connsiteX6" fmla="*/ 133468 w 147309"/>
              <a:gd name="connsiteY6" fmla="*/ 593725 h 594186"/>
              <a:gd name="connsiteX7" fmla="*/ 136643 w 147309"/>
              <a:gd name="connsiteY7" fmla="*/ 482600 h 594186"/>
              <a:gd name="connsiteX8" fmla="*/ 79493 w 147309"/>
              <a:gd name="connsiteY8" fmla="*/ 250825 h 594186"/>
              <a:gd name="connsiteX9" fmla="*/ 60443 w 147309"/>
              <a:gd name="connsiteY9" fmla="*/ 206375 h 594186"/>
              <a:gd name="connsiteX10" fmla="*/ 60443 w 147309"/>
              <a:gd name="connsiteY10" fmla="*/ 158750 h 594186"/>
              <a:gd name="connsiteX11" fmla="*/ 66793 w 147309"/>
              <a:gd name="connsiteY11" fmla="*/ 117475 h 594186"/>
              <a:gd name="connsiteX12" fmla="*/ 118 w 147309"/>
              <a:gd name="connsiteY12" fmla="*/ 0 h 594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7309" h="594186">
                <a:moveTo>
                  <a:pt x="118" y="0"/>
                </a:moveTo>
                <a:cubicBezTo>
                  <a:pt x="3293" y="0"/>
                  <a:pt x="67322" y="62971"/>
                  <a:pt x="85843" y="117475"/>
                </a:cubicBezTo>
                <a:cubicBezTo>
                  <a:pt x="104364" y="171979"/>
                  <a:pt x="104893" y="302154"/>
                  <a:pt x="111243" y="327025"/>
                </a:cubicBezTo>
                <a:cubicBezTo>
                  <a:pt x="117593" y="351896"/>
                  <a:pt x="118122" y="256117"/>
                  <a:pt x="123943" y="266700"/>
                </a:cubicBezTo>
                <a:cubicBezTo>
                  <a:pt x="129764" y="277283"/>
                  <a:pt x="142993" y="360892"/>
                  <a:pt x="146168" y="390525"/>
                </a:cubicBezTo>
                <a:cubicBezTo>
                  <a:pt x="149343" y="420158"/>
                  <a:pt x="145110" y="410633"/>
                  <a:pt x="142993" y="444500"/>
                </a:cubicBezTo>
                <a:cubicBezTo>
                  <a:pt x="140876" y="478367"/>
                  <a:pt x="134526" y="587375"/>
                  <a:pt x="133468" y="593725"/>
                </a:cubicBezTo>
                <a:cubicBezTo>
                  <a:pt x="132410" y="600075"/>
                  <a:pt x="145639" y="539750"/>
                  <a:pt x="136643" y="482600"/>
                </a:cubicBezTo>
                <a:cubicBezTo>
                  <a:pt x="127647" y="425450"/>
                  <a:pt x="92193" y="296862"/>
                  <a:pt x="79493" y="250825"/>
                </a:cubicBezTo>
                <a:cubicBezTo>
                  <a:pt x="66793" y="204788"/>
                  <a:pt x="63618" y="221721"/>
                  <a:pt x="60443" y="206375"/>
                </a:cubicBezTo>
                <a:cubicBezTo>
                  <a:pt x="57268" y="191029"/>
                  <a:pt x="59385" y="173567"/>
                  <a:pt x="60443" y="158750"/>
                </a:cubicBezTo>
                <a:cubicBezTo>
                  <a:pt x="61501" y="143933"/>
                  <a:pt x="75260" y="141287"/>
                  <a:pt x="66793" y="117475"/>
                </a:cubicBezTo>
                <a:cubicBezTo>
                  <a:pt x="58326" y="93663"/>
                  <a:pt x="-3057" y="0"/>
                  <a:pt x="11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BB9F8E67-63AC-B655-B0DB-90B16CC7255B}"/>
              </a:ext>
            </a:extLst>
          </p:cNvPr>
          <p:cNvSpPr/>
          <p:nvPr/>
        </p:nvSpPr>
        <p:spPr>
          <a:xfrm>
            <a:off x="1860550" y="3393936"/>
            <a:ext cx="162090" cy="593678"/>
          </a:xfrm>
          <a:custGeom>
            <a:avLst/>
            <a:gdLst>
              <a:gd name="connsiteX0" fmla="*/ 22225 w 162090"/>
              <a:gd name="connsiteY0" fmla="*/ 3314 h 593678"/>
              <a:gd name="connsiteX1" fmla="*/ 53975 w 162090"/>
              <a:gd name="connsiteY1" fmla="*/ 212864 h 593678"/>
              <a:gd name="connsiteX2" fmla="*/ 66675 w 162090"/>
              <a:gd name="connsiteY2" fmla="*/ 165239 h 593678"/>
              <a:gd name="connsiteX3" fmla="*/ 63500 w 162090"/>
              <a:gd name="connsiteY3" fmla="*/ 231914 h 593678"/>
              <a:gd name="connsiteX4" fmla="*/ 38100 w 162090"/>
              <a:gd name="connsiteY4" fmla="*/ 317639 h 593678"/>
              <a:gd name="connsiteX5" fmla="*/ 50800 w 162090"/>
              <a:gd name="connsiteY5" fmla="*/ 314464 h 593678"/>
              <a:gd name="connsiteX6" fmla="*/ 41275 w 162090"/>
              <a:gd name="connsiteY6" fmla="*/ 390664 h 593678"/>
              <a:gd name="connsiteX7" fmla="*/ 25400 w 162090"/>
              <a:gd name="connsiteY7" fmla="*/ 428764 h 593678"/>
              <a:gd name="connsiteX8" fmla="*/ 0 w 162090"/>
              <a:gd name="connsiteY8" fmla="*/ 514489 h 593678"/>
              <a:gd name="connsiteX9" fmla="*/ 25400 w 162090"/>
              <a:gd name="connsiteY9" fmla="*/ 444639 h 593678"/>
              <a:gd name="connsiteX10" fmla="*/ 41275 w 162090"/>
              <a:gd name="connsiteY10" fmla="*/ 555764 h 593678"/>
              <a:gd name="connsiteX11" fmla="*/ 60325 w 162090"/>
              <a:gd name="connsiteY11" fmla="*/ 590689 h 593678"/>
              <a:gd name="connsiteX12" fmla="*/ 92075 w 162090"/>
              <a:gd name="connsiteY12" fmla="*/ 489089 h 593678"/>
              <a:gd name="connsiteX13" fmla="*/ 161925 w 162090"/>
              <a:gd name="connsiteY13" fmla="*/ 552589 h 593678"/>
              <a:gd name="connsiteX14" fmla="*/ 111125 w 162090"/>
              <a:gd name="connsiteY14" fmla="*/ 460514 h 593678"/>
              <a:gd name="connsiteX15" fmla="*/ 98425 w 162090"/>
              <a:gd name="connsiteY15" fmla="*/ 362089 h 593678"/>
              <a:gd name="connsiteX16" fmla="*/ 98425 w 162090"/>
              <a:gd name="connsiteY16" fmla="*/ 231914 h 593678"/>
              <a:gd name="connsiteX17" fmla="*/ 117475 w 162090"/>
              <a:gd name="connsiteY17" fmla="*/ 193814 h 593678"/>
              <a:gd name="connsiteX18" fmla="*/ 123825 w 162090"/>
              <a:gd name="connsiteY18" fmla="*/ 16014 h 593678"/>
              <a:gd name="connsiteX19" fmla="*/ 101600 w 162090"/>
              <a:gd name="connsiteY19" fmla="*/ 279539 h 593678"/>
              <a:gd name="connsiteX20" fmla="*/ 85725 w 162090"/>
              <a:gd name="connsiteY20" fmla="*/ 231914 h 593678"/>
              <a:gd name="connsiteX21" fmla="*/ 73025 w 162090"/>
              <a:gd name="connsiteY21" fmla="*/ 165239 h 593678"/>
              <a:gd name="connsiteX22" fmla="*/ 44450 w 162090"/>
              <a:gd name="connsiteY22" fmla="*/ 89039 h 593678"/>
              <a:gd name="connsiteX23" fmla="*/ 22225 w 162090"/>
              <a:gd name="connsiteY23" fmla="*/ 3314 h 59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62090" h="593678">
                <a:moveTo>
                  <a:pt x="22225" y="3314"/>
                </a:moveTo>
                <a:cubicBezTo>
                  <a:pt x="23812" y="23951"/>
                  <a:pt x="46567" y="185877"/>
                  <a:pt x="53975" y="212864"/>
                </a:cubicBezTo>
                <a:cubicBezTo>
                  <a:pt x="61383" y="239851"/>
                  <a:pt x="65088" y="162064"/>
                  <a:pt x="66675" y="165239"/>
                </a:cubicBezTo>
                <a:cubicBezTo>
                  <a:pt x="68262" y="168414"/>
                  <a:pt x="68262" y="206514"/>
                  <a:pt x="63500" y="231914"/>
                </a:cubicBezTo>
                <a:cubicBezTo>
                  <a:pt x="58738" y="257314"/>
                  <a:pt x="40217" y="303881"/>
                  <a:pt x="38100" y="317639"/>
                </a:cubicBezTo>
                <a:cubicBezTo>
                  <a:pt x="35983" y="331397"/>
                  <a:pt x="50271" y="302293"/>
                  <a:pt x="50800" y="314464"/>
                </a:cubicBezTo>
                <a:cubicBezTo>
                  <a:pt x="51329" y="326635"/>
                  <a:pt x="45508" y="371614"/>
                  <a:pt x="41275" y="390664"/>
                </a:cubicBezTo>
                <a:cubicBezTo>
                  <a:pt x="37042" y="409714"/>
                  <a:pt x="32279" y="408127"/>
                  <a:pt x="25400" y="428764"/>
                </a:cubicBezTo>
                <a:cubicBezTo>
                  <a:pt x="18521" y="449401"/>
                  <a:pt x="0" y="511843"/>
                  <a:pt x="0" y="514489"/>
                </a:cubicBezTo>
                <a:cubicBezTo>
                  <a:pt x="0" y="517135"/>
                  <a:pt x="18521" y="437760"/>
                  <a:pt x="25400" y="444639"/>
                </a:cubicBezTo>
                <a:cubicBezTo>
                  <a:pt x="32279" y="451518"/>
                  <a:pt x="35454" y="531422"/>
                  <a:pt x="41275" y="555764"/>
                </a:cubicBezTo>
                <a:cubicBezTo>
                  <a:pt x="47096" y="580106"/>
                  <a:pt x="51858" y="601801"/>
                  <a:pt x="60325" y="590689"/>
                </a:cubicBezTo>
                <a:cubicBezTo>
                  <a:pt x="68792" y="579577"/>
                  <a:pt x="75142" y="495439"/>
                  <a:pt x="92075" y="489089"/>
                </a:cubicBezTo>
                <a:cubicBezTo>
                  <a:pt x="109008" y="482739"/>
                  <a:pt x="158750" y="557351"/>
                  <a:pt x="161925" y="552589"/>
                </a:cubicBezTo>
                <a:cubicBezTo>
                  <a:pt x="165100" y="547827"/>
                  <a:pt x="121708" y="492264"/>
                  <a:pt x="111125" y="460514"/>
                </a:cubicBezTo>
                <a:cubicBezTo>
                  <a:pt x="100542" y="428764"/>
                  <a:pt x="100542" y="400189"/>
                  <a:pt x="98425" y="362089"/>
                </a:cubicBezTo>
                <a:cubicBezTo>
                  <a:pt x="96308" y="323989"/>
                  <a:pt x="95250" y="259960"/>
                  <a:pt x="98425" y="231914"/>
                </a:cubicBezTo>
                <a:cubicBezTo>
                  <a:pt x="101600" y="203868"/>
                  <a:pt x="113242" y="229797"/>
                  <a:pt x="117475" y="193814"/>
                </a:cubicBezTo>
                <a:cubicBezTo>
                  <a:pt x="121708" y="157831"/>
                  <a:pt x="126471" y="1727"/>
                  <a:pt x="123825" y="16014"/>
                </a:cubicBezTo>
                <a:cubicBezTo>
                  <a:pt x="121179" y="30301"/>
                  <a:pt x="107950" y="243556"/>
                  <a:pt x="101600" y="279539"/>
                </a:cubicBezTo>
                <a:cubicBezTo>
                  <a:pt x="95250" y="315522"/>
                  <a:pt x="90487" y="250964"/>
                  <a:pt x="85725" y="231914"/>
                </a:cubicBezTo>
                <a:cubicBezTo>
                  <a:pt x="80963" y="212864"/>
                  <a:pt x="79904" y="189051"/>
                  <a:pt x="73025" y="165239"/>
                </a:cubicBezTo>
                <a:cubicBezTo>
                  <a:pt x="66146" y="141427"/>
                  <a:pt x="50800" y="113910"/>
                  <a:pt x="44450" y="89039"/>
                </a:cubicBezTo>
                <a:cubicBezTo>
                  <a:pt x="38100" y="64168"/>
                  <a:pt x="20638" y="-17323"/>
                  <a:pt x="22225" y="33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 1255">
            <a:extLst>
              <a:ext uri="{FF2B5EF4-FFF2-40B4-BE49-F238E27FC236}">
                <a16:creationId xmlns:a16="http://schemas.microsoft.com/office/drawing/2014/main" id="{508FD965-BE7E-41C5-39EC-ACB89FFAA983}"/>
              </a:ext>
            </a:extLst>
          </p:cNvPr>
          <p:cNvSpPr/>
          <p:nvPr/>
        </p:nvSpPr>
        <p:spPr>
          <a:xfrm>
            <a:off x="1704965" y="3111493"/>
            <a:ext cx="225737" cy="179120"/>
          </a:xfrm>
          <a:custGeom>
            <a:avLst/>
            <a:gdLst>
              <a:gd name="connsiteX0" fmla="*/ 10 w 225737"/>
              <a:gd name="connsiteY0" fmla="*/ 73032 h 179120"/>
              <a:gd name="connsiteX1" fmla="*/ 98435 w 225737"/>
              <a:gd name="connsiteY1" fmla="*/ 47632 h 179120"/>
              <a:gd name="connsiteX2" fmla="*/ 158760 w 225737"/>
              <a:gd name="connsiteY2" fmla="*/ 7 h 179120"/>
              <a:gd name="connsiteX3" fmla="*/ 111135 w 225737"/>
              <a:gd name="connsiteY3" fmla="*/ 44457 h 179120"/>
              <a:gd name="connsiteX4" fmla="*/ 117485 w 225737"/>
              <a:gd name="connsiteY4" fmla="*/ 107957 h 179120"/>
              <a:gd name="connsiteX5" fmla="*/ 200035 w 225737"/>
              <a:gd name="connsiteY5" fmla="*/ 114307 h 179120"/>
              <a:gd name="connsiteX6" fmla="*/ 222260 w 225737"/>
              <a:gd name="connsiteY6" fmla="*/ 104782 h 179120"/>
              <a:gd name="connsiteX7" fmla="*/ 136535 w 225737"/>
              <a:gd name="connsiteY7" fmla="*/ 130182 h 179120"/>
              <a:gd name="connsiteX8" fmla="*/ 107960 w 225737"/>
              <a:gd name="connsiteY8" fmla="*/ 177807 h 179120"/>
              <a:gd name="connsiteX9" fmla="*/ 92085 w 225737"/>
              <a:gd name="connsiteY9" fmla="*/ 73032 h 179120"/>
              <a:gd name="connsiteX10" fmla="*/ 10 w 225737"/>
              <a:gd name="connsiteY10" fmla="*/ 73032 h 17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5737" h="179120">
                <a:moveTo>
                  <a:pt x="10" y="73032"/>
                </a:moveTo>
                <a:cubicBezTo>
                  <a:pt x="1068" y="68799"/>
                  <a:pt x="71977" y="59803"/>
                  <a:pt x="98435" y="47632"/>
                </a:cubicBezTo>
                <a:cubicBezTo>
                  <a:pt x="124893" y="35461"/>
                  <a:pt x="156643" y="536"/>
                  <a:pt x="158760" y="7"/>
                </a:cubicBezTo>
                <a:cubicBezTo>
                  <a:pt x="160877" y="-522"/>
                  <a:pt x="118014" y="26465"/>
                  <a:pt x="111135" y="44457"/>
                </a:cubicBezTo>
                <a:cubicBezTo>
                  <a:pt x="104256" y="62449"/>
                  <a:pt x="102669" y="96315"/>
                  <a:pt x="117485" y="107957"/>
                </a:cubicBezTo>
                <a:cubicBezTo>
                  <a:pt x="132301" y="119599"/>
                  <a:pt x="182573" y="114836"/>
                  <a:pt x="200035" y="114307"/>
                </a:cubicBezTo>
                <a:cubicBezTo>
                  <a:pt x="217497" y="113778"/>
                  <a:pt x="232843" y="102136"/>
                  <a:pt x="222260" y="104782"/>
                </a:cubicBezTo>
                <a:cubicBezTo>
                  <a:pt x="211677" y="107428"/>
                  <a:pt x="155585" y="118011"/>
                  <a:pt x="136535" y="130182"/>
                </a:cubicBezTo>
                <a:cubicBezTo>
                  <a:pt x="117485" y="142353"/>
                  <a:pt x="115368" y="187332"/>
                  <a:pt x="107960" y="177807"/>
                </a:cubicBezTo>
                <a:cubicBezTo>
                  <a:pt x="100552" y="168282"/>
                  <a:pt x="107431" y="90494"/>
                  <a:pt x="92085" y="73032"/>
                </a:cubicBezTo>
                <a:cubicBezTo>
                  <a:pt x="76739" y="55570"/>
                  <a:pt x="-1048" y="77265"/>
                  <a:pt x="10" y="730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 1256">
            <a:extLst>
              <a:ext uri="{FF2B5EF4-FFF2-40B4-BE49-F238E27FC236}">
                <a16:creationId xmlns:a16="http://schemas.microsoft.com/office/drawing/2014/main" id="{C00D2277-0953-B5FE-E165-E3C993D83A45}"/>
              </a:ext>
            </a:extLst>
          </p:cNvPr>
          <p:cNvSpPr/>
          <p:nvPr/>
        </p:nvSpPr>
        <p:spPr>
          <a:xfrm>
            <a:off x="1682123" y="3212481"/>
            <a:ext cx="69090" cy="439241"/>
          </a:xfrm>
          <a:custGeom>
            <a:avLst/>
            <a:gdLst>
              <a:gd name="connsiteX0" fmla="*/ 627 w 69090"/>
              <a:gd name="connsiteY0" fmla="*/ 10144 h 439241"/>
              <a:gd name="connsiteX1" fmla="*/ 67302 w 69090"/>
              <a:gd name="connsiteY1" fmla="*/ 343519 h 439241"/>
              <a:gd name="connsiteX2" fmla="*/ 51427 w 69090"/>
              <a:gd name="connsiteY2" fmla="*/ 292719 h 439241"/>
              <a:gd name="connsiteX3" fmla="*/ 67302 w 69090"/>
              <a:gd name="connsiteY3" fmla="*/ 438769 h 439241"/>
              <a:gd name="connsiteX4" fmla="*/ 60952 w 69090"/>
              <a:gd name="connsiteY4" fmla="*/ 330819 h 439241"/>
              <a:gd name="connsiteX5" fmla="*/ 35552 w 69090"/>
              <a:gd name="connsiteY5" fmla="*/ 105394 h 439241"/>
              <a:gd name="connsiteX6" fmla="*/ 627 w 69090"/>
              <a:gd name="connsiteY6" fmla="*/ 10144 h 439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090" h="439241">
                <a:moveTo>
                  <a:pt x="627" y="10144"/>
                </a:moveTo>
                <a:cubicBezTo>
                  <a:pt x="5919" y="49832"/>
                  <a:pt x="58835" y="296423"/>
                  <a:pt x="67302" y="343519"/>
                </a:cubicBezTo>
                <a:cubicBezTo>
                  <a:pt x="75769" y="390615"/>
                  <a:pt x="51427" y="276844"/>
                  <a:pt x="51427" y="292719"/>
                </a:cubicBezTo>
                <a:cubicBezTo>
                  <a:pt x="51427" y="308594"/>
                  <a:pt x="65715" y="432419"/>
                  <a:pt x="67302" y="438769"/>
                </a:cubicBezTo>
                <a:cubicBezTo>
                  <a:pt x="68890" y="445119"/>
                  <a:pt x="66244" y="386381"/>
                  <a:pt x="60952" y="330819"/>
                </a:cubicBezTo>
                <a:cubicBezTo>
                  <a:pt x="55660" y="275257"/>
                  <a:pt x="46135" y="154077"/>
                  <a:pt x="35552" y="105394"/>
                </a:cubicBezTo>
                <a:cubicBezTo>
                  <a:pt x="24969" y="56711"/>
                  <a:pt x="-4665" y="-29544"/>
                  <a:pt x="627" y="10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3B428381-DBE3-B961-804A-64F293BD743F}"/>
              </a:ext>
            </a:extLst>
          </p:cNvPr>
          <p:cNvSpPr/>
          <p:nvPr/>
        </p:nvSpPr>
        <p:spPr>
          <a:xfrm>
            <a:off x="1777564" y="3526785"/>
            <a:ext cx="165566" cy="182800"/>
          </a:xfrm>
          <a:custGeom>
            <a:avLst/>
            <a:gdLst>
              <a:gd name="connsiteX0" fmla="*/ 436 w 165566"/>
              <a:gd name="connsiteY0" fmla="*/ 181615 h 182800"/>
              <a:gd name="connsiteX1" fmla="*/ 44886 w 165566"/>
              <a:gd name="connsiteY1" fmla="*/ 83190 h 182800"/>
              <a:gd name="connsiteX2" fmla="*/ 82986 w 165566"/>
              <a:gd name="connsiteY2" fmla="*/ 121290 h 182800"/>
              <a:gd name="connsiteX3" fmla="*/ 92511 w 165566"/>
              <a:gd name="connsiteY3" fmla="*/ 86365 h 182800"/>
              <a:gd name="connsiteX4" fmla="*/ 165536 w 165566"/>
              <a:gd name="connsiteY4" fmla="*/ 95890 h 182800"/>
              <a:gd name="connsiteX5" fmla="*/ 82986 w 165566"/>
              <a:gd name="connsiteY5" fmla="*/ 60965 h 182800"/>
              <a:gd name="connsiteX6" fmla="*/ 73461 w 165566"/>
              <a:gd name="connsiteY6" fmla="*/ 3815 h 182800"/>
              <a:gd name="connsiteX7" fmla="*/ 436 w 165566"/>
              <a:gd name="connsiteY7" fmla="*/ 181615 h 1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566" h="182800">
                <a:moveTo>
                  <a:pt x="436" y="181615"/>
                </a:moveTo>
                <a:cubicBezTo>
                  <a:pt x="-4326" y="194844"/>
                  <a:pt x="31128" y="93244"/>
                  <a:pt x="44886" y="83190"/>
                </a:cubicBezTo>
                <a:cubicBezTo>
                  <a:pt x="58644" y="73136"/>
                  <a:pt x="75049" y="120761"/>
                  <a:pt x="82986" y="121290"/>
                </a:cubicBezTo>
                <a:cubicBezTo>
                  <a:pt x="90924" y="121819"/>
                  <a:pt x="78753" y="90598"/>
                  <a:pt x="92511" y="86365"/>
                </a:cubicBezTo>
                <a:cubicBezTo>
                  <a:pt x="106269" y="82132"/>
                  <a:pt x="167123" y="100123"/>
                  <a:pt x="165536" y="95890"/>
                </a:cubicBezTo>
                <a:cubicBezTo>
                  <a:pt x="163949" y="91657"/>
                  <a:pt x="98332" y="76311"/>
                  <a:pt x="82986" y="60965"/>
                </a:cubicBezTo>
                <a:cubicBezTo>
                  <a:pt x="67640" y="45619"/>
                  <a:pt x="82986" y="-15764"/>
                  <a:pt x="73461" y="3815"/>
                </a:cubicBezTo>
                <a:cubicBezTo>
                  <a:pt x="63936" y="23394"/>
                  <a:pt x="5198" y="168386"/>
                  <a:pt x="436" y="1816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57097DC4-8D4A-24AC-2970-4832839083F2}"/>
              </a:ext>
            </a:extLst>
          </p:cNvPr>
          <p:cNvSpPr/>
          <p:nvPr/>
        </p:nvSpPr>
        <p:spPr>
          <a:xfrm>
            <a:off x="1733058" y="3736703"/>
            <a:ext cx="157107" cy="32029"/>
          </a:xfrm>
          <a:custGeom>
            <a:avLst/>
            <a:gdLst>
              <a:gd name="connsiteX0" fmla="*/ 492 w 157107"/>
              <a:gd name="connsiteY0" fmla="*/ 3447 h 32029"/>
              <a:gd name="connsiteX1" fmla="*/ 76692 w 157107"/>
              <a:gd name="connsiteY1" fmla="*/ 32022 h 32029"/>
              <a:gd name="connsiteX2" fmla="*/ 156067 w 157107"/>
              <a:gd name="connsiteY2" fmla="*/ 272 h 32029"/>
              <a:gd name="connsiteX3" fmla="*/ 114792 w 157107"/>
              <a:gd name="connsiteY3" fmla="*/ 16147 h 32029"/>
              <a:gd name="connsiteX4" fmla="*/ 492 w 157107"/>
              <a:gd name="connsiteY4" fmla="*/ 3447 h 32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107" h="32029">
                <a:moveTo>
                  <a:pt x="492" y="3447"/>
                </a:moveTo>
                <a:cubicBezTo>
                  <a:pt x="-5858" y="6093"/>
                  <a:pt x="50763" y="32551"/>
                  <a:pt x="76692" y="32022"/>
                </a:cubicBezTo>
                <a:cubicBezTo>
                  <a:pt x="102621" y="31493"/>
                  <a:pt x="149717" y="2918"/>
                  <a:pt x="156067" y="272"/>
                </a:cubicBezTo>
                <a:cubicBezTo>
                  <a:pt x="162417" y="-2374"/>
                  <a:pt x="138604" y="15089"/>
                  <a:pt x="114792" y="16147"/>
                </a:cubicBezTo>
                <a:cubicBezTo>
                  <a:pt x="90980" y="17205"/>
                  <a:pt x="6842" y="801"/>
                  <a:pt x="492" y="34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 1259">
            <a:extLst>
              <a:ext uri="{FF2B5EF4-FFF2-40B4-BE49-F238E27FC236}">
                <a16:creationId xmlns:a16="http://schemas.microsoft.com/office/drawing/2014/main" id="{3F61B973-1796-BE2C-BDDA-B921E6FF93BD}"/>
              </a:ext>
            </a:extLst>
          </p:cNvPr>
          <p:cNvSpPr/>
          <p:nvPr/>
        </p:nvSpPr>
        <p:spPr>
          <a:xfrm>
            <a:off x="1684825" y="3781345"/>
            <a:ext cx="102731" cy="152513"/>
          </a:xfrm>
          <a:custGeom>
            <a:avLst/>
            <a:gdLst>
              <a:gd name="connsiteX0" fmla="*/ 64600 w 102731"/>
              <a:gd name="connsiteY0" fmla="*/ 80 h 152513"/>
              <a:gd name="connsiteX1" fmla="*/ 39200 w 102731"/>
              <a:gd name="connsiteY1" fmla="*/ 79455 h 152513"/>
              <a:gd name="connsiteX2" fmla="*/ 42375 w 102731"/>
              <a:gd name="connsiteY2" fmla="*/ 111205 h 152513"/>
              <a:gd name="connsiteX3" fmla="*/ 67775 w 102731"/>
              <a:gd name="connsiteY3" fmla="*/ 139780 h 152513"/>
              <a:gd name="connsiteX4" fmla="*/ 102700 w 102731"/>
              <a:gd name="connsiteY4" fmla="*/ 152480 h 152513"/>
              <a:gd name="connsiteX5" fmla="*/ 61425 w 102731"/>
              <a:gd name="connsiteY5" fmla="*/ 142955 h 152513"/>
              <a:gd name="connsiteX6" fmla="*/ 16975 w 102731"/>
              <a:gd name="connsiteY6" fmla="*/ 127080 h 152513"/>
              <a:gd name="connsiteX7" fmla="*/ 16975 w 102731"/>
              <a:gd name="connsiteY7" fmla="*/ 60405 h 152513"/>
              <a:gd name="connsiteX8" fmla="*/ 1100 w 102731"/>
              <a:gd name="connsiteY8" fmla="*/ 95330 h 152513"/>
              <a:gd name="connsiteX9" fmla="*/ 64600 w 102731"/>
              <a:gd name="connsiteY9" fmla="*/ 80 h 152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731" h="152513">
                <a:moveTo>
                  <a:pt x="64600" y="80"/>
                </a:moveTo>
                <a:cubicBezTo>
                  <a:pt x="70950" y="-2566"/>
                  <a:pt x="42904" y="60934"/>
                  <a:pt x="39200" y="79455"/>
                </a:cubicBezTo>
                <a:cubicBezTo>
                  <a:pt x="35496" y="97976"/>
                  <a:pt x="37612" y="101151"/>
                  <a:pt x="42375" y="111205"/>
                </a:cubicBezTo>
                <a:cubicBezTo>
                  <a:pt x="47137" y="121259"/>
                  <a:pt x="57721" y="132901"/>
                  <a:pt x="67775" y="139780"/>
                </a:cubicBezTo>
                <a:cubicBezTo>
                  <a:pt x="77829" y="146659"/>
                  <a:pt x="103758" y="151951"/>
                  <a:pt x="102700" y="152480"/>
                </a:cubicBezTo>
                <a:cubicBezTo>
                  <a:pt x="101642" y="153009"/>
                  <a:pt x="75712" y="147188"/>
                  <a:pt x="61425" y="142955"/>
                </a:cubicBezTo>
                <a:cubicBezTo>
                  <a:pt x="47138" y="138722"/>
                  <a:pt x="24383" y="140838"/>
                  <a:pt x="16975" y="127080"/>
                </a:cubicBezTo>
                <a:cubicBezTo>
                  <a:pt x="9567" y="113322"/>
                  <a:pt x="19621" y="65697"/>
                  <a:pt x="16975" y="60405"/>
                </a:cubicBezTo>
                <a:cubicBezTo>
                  <a:pt x="14329" y="55113"/>
                  <a:pt x="-4721" y="100622"/>
                  <a:pt x="1100" y="95330"/>
                </a:cubicBezTo>
                <a:cubicBezTo>
                  <a:pt x="6921" y="90038"/>
                  <a:pt x="58250" y="2726"/>
                  <a:pt x="64600" y="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 1260">
            <a:extLst>
              <a:ext uri="{FF2B5EF4-FFF2-40B4-BE49-F238E27FC236}">
                <a16:creationId xmlns:a16="http://schemas.microsoft.com/office/drawing/2014/main" id="{53D2B754-AE65-3BED-25E2-8652A9CDA847}"/>
              </a:ext>
            </a:extLst>
          </p:cNvPr>
          <p:cNvSpPr/>
          <p:nvPr/>
        </p:nvSpPr>
        <p:spPr>
          <a:xfrm>
            <a:off x="1681432" y="3558799"/>
            <a:ext cx="49937" cy="407618"/>
          </a:xfrm>
          <a:custGeom>
            <a:avLst/>
            <a:gdLst>
              <a:gd name="connsiteX0" fmla="*/ 10843 w 49937"/>
              <a:gd name="connsiteY0" fmla="*/ 376 h 407618"/>
              <a:gd name="connsiteX1" fmla="*/ 17193 w 49937"/>
              <a:gd name="connsiteY1" fmla="*/ 232151 h 407618"/>
              <a:gd name="connsiteX2" fmla="*/ 20368 w 49937"/>
              <a:gd name="connsiteY2" fmla="*/ 289301 h 407618"/>
              <a:gd name="connsiteX3" fmla="*/ 48943 w 49937"/>
              <a:gd name="connsiteY3" fmla="*/ 406776 h 407618"/>
              <a:gd name="connsiteX4" fmla="*/ 39418 w 49937"/>
              <a:gd name="connsiteY4" fmla="*/ 333751 h 407618"/>
              <a:gd name="connsiteX5" fmla="*/ 1318 w 49937"/>
              <a:gd name="connsiteY5" fmla="*/ 181351 h 407618"/>
              <a:gd name="connsiteX6" fmla="*/ 10843 w 49937"/>
              <a:gd name="connsiteY6" fmla="*/ 376 h 407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37" h="407618">
                <a:moveTo>
                  <a:pt x="10843" y="376"/>
                </a:moveTo>
                <a:cubicBezTo>
                  <a:pt x="13489" y="8843"/>
                  <a:pt x="15606" y="183997"/>
                  <a:pt x="17193" y="232151"/>
                </a:cubicBezTo>
                <a:cubicBezTo>
                  <a:pt x="18780" y="280305"/>
                  <a:pt x="15076" y="260197"/>
                  <a:pt x="20368" y="289301"/>
                </a:cubicBezTo>
                <a:cubicBezTo>
                  <a:pt x="25660" y="318405"/>
                  <a:pt x="45768" y="399368"/>
                  <a:pt x="48943" y="406776"/>
                </a:cubicBezTo>
                <a:cubicBezTo>
                  <a:pt x="52118" y="414184"/>
                  <a:pt x="47355" y="371322"/>
                  <a:pt x="39418" y="333751"/>
                </a:cubicBezTo>
                <a:cubicBezTo>
                  <a:pt x="31481" y="296180"/>
                  <a:pt x="6610" y="234268"/>
                  <a:pt x="1318" y="181351"/>
                </a:cubicBezTo>
                <a:cubicBezTo>
                  <a:pt x="-3974" y="128434"/>
                  <a:pt x="8197" y="-8091"/>
                  <a:pt x="10843" y="3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 1261">
            <a:extLst>
              <a:ext uri="{FF2B5EF4-FFF2-40B4-BE49-F238E27FC236}">
                <a16:creationId xmlns:a16="http://schemas.microsoft.com/office/drawing/2014/main" id="{5259227F-8D0D-F54C-B2BD-F700E7516EB3}"/>
              </a:ext>
            </a:extLst>
          </p:cNvPr>
          <p:cNvSpPr/>
          <p:nvPr/>
        </p:nvSpPr>
        <p:spPr>
          <a:xfrm>
            <a:off x="1741283" y="3755654"/>
            <a:ext cx="160775" cy="45022"/>
          </a:xfrm>
          <a:custGeom>
            <a:avLst/>
            <a:gdLst>
              <a:gd name="connsiteX0" fmla="*/ 1792 w 160775"/>
              <a:gd name="connsiteY0" fmla="*/ 22596 h 45022"/>
              <a:gd name="connsiteX1" fmla="*/ 55767 w 160775"/>
              <a:gd name="connsiteY1" fmla="*/ 41646 h 45022"/>
              <a:gd name="connsiteX2" fmla="*/ 157367 w 160775"/>
              <a:gd name="connsiteY2" fmla="*/ 371 h 45022"/>
              <a:gd name="connsiteX3" fmla="*/ 135142 w 160775"/>
              <a:gd name="connsiteY3" fmla="*/ 22596 h 45022"/>
              <a:gd name="connsiteX4" fmla="*/ 119267 w 160775"/>
              <a:gd name="connsiteY4" fmla="*/ 44821 h 45022"/>
              <a:gd name="connsiteX5" fmla="*/ 1792 w 160775"/>
              <a:gd name="connsiteY5" fmla="*/ 22596 h 45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775" h="45022">
                <a:moveTo>
                  <a:pt x="1792" y="22596"/>
                </a:moveTo>
                <a:cubicBezTo>
                  <a:pt x="-8791" y="22067"/>
                  <a:pt x="29838" y="45350"/>
                  <a:pt x="55767" y="41646"/>
                </a:cubicBezTo>
                <a:cubicBezTo>
                  <a:pt x="81696" y="37942"/>
                  <a:pt x="157367" y="371"/>
                  <a:pt x="157367" y="371"/>
                </a:cubicBezTo>
                <a:cubicBezTo>
                  <a:pt x="170596" y="-2804"/>
                  <a:pt x="141492" y="15188"/>
                  <a:pt x="135142" y="22596"/>
                </a:cubicBezTo>
                <a:cubicBezTo>
                  <a:pt x="128792" y="30004"/>
                  <a:pt x="142021" y="42175"/>
                  <a:pt x="119267" y="44821"/>
                </a:cubicBezTo>
                <a:cubicBezTo>
                  <a:pt x="96513" y="47467"/>
                  <a:pt x="12375" y="23125"/>
                  <a:pt x="1792" y="225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 1262">
            <a:extLst>
              <a:ext uri="{FF2B5EF4-FFF2-40B4-BE49-F238E27FC236}">
                <a16:creationId xmlns:a16="http://schemas.microsoft.com/office/drawing/2014/main" id="{6256CAAE-25A7-B1CF-55E7-C4CAE014A928}"/>
              </a:ext>
            </a:extLst>
          </p:cNvPr>
          <p:cNvSpPr/>
          <p:nvPr/>
        </p:nvSpPr>
        <p:spPr>
          <a:xfrm>
            <a:off x="1749379" y="3768537"/>
            <a:ext cx="159367" cy="152588"/>
          </a:xfrm>
          <a:custGeom>
            <a:avLst/>
            <a:gdLst>
              <a:gd name="connsiteX0" fmla="*/ 158796 w 159367"/>
              <a:gd name="connsiteY0" fmla="*/ 188 h 152588"/>
              <a:gd name="connsiteX1" fmla="*/ 142921 w 159367"/>
              <a:gd name="connsiteY1" fmla="*/ 82738 h 152588"/>
              <a:gd name="connsiteX2" fmla="*/ 133396 w 159367"/>
              <a:gd name="connsiteY2" fmla="*/ 111313 h 152588"/>
              <a:gd name="connsiteX3" fmla="*/ 101646 w 159367"/>
              <a:gd name="connsiteY3" fmla="*/ 143063 h 152588"/>
              <a:gd name="connsiteX4" fmla="*/ 46 w 159367"/>
              <a:gd name="connsiteY4" fmla="*/ 152588 h 152588"/>
              <a:gd name="connsiteX5" fmla="*/ 88946 w 159367"/>
              <a:gd name="connsiteY5" fmla="*/ 143063 h 152588"/>
              <a:gd name="connsiteX6" fmla="*/ 120696 w 159367"/>
              <a:gd name="connsiteY6" fmla="*/ 108138 h 152588"/>
              <a:gd name="connsiteX7" fmla="*/ 158796 w 159367"/>
              <a:gd name="connsiteY7" fmla="*/ 188 h 15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367" h="152588">
                <a:moveTo>
                  <a:pt x="158796" y="188"/>
                </a:moveTo>
                <a:cubicBezTo>
                  <a:pt x="162500" y="-4045"/>
                  <a:pt x="147154" y="64217"/>
                  <a:pt x="142921" y="82738"/>
                </a:cubicBezTo>
                <a:cubicBezTo>
                  <a:pt x="138688" y="101259"/>
                  <a:pt x="140275" y="101259"/>
                  <a:pt x="133396" y="111313"/>
                </a:cubicBezTo>
                <a:cubicBezTo>
                  <a:pt x="126517" y="121367"/>
                  <a:pt x="123871" y="136184"/>
                  <a:pt x="101646" y="143063"/>
                </a:cubicBezTo>
                <a:cubicBezTo>
                  <a:pt x="79421" y="149942"/>
                  <a:pt x="2163" y="152588"/>
                  <a:pt x="46" y="152588"/>
                </a:cubicBezTo>
                <a:cubicBezTo>
                  <a:pt x="-2071" y="152588"/>
                  <a:pt x="68838" y="150471"/>
                  <a:pt x="88946" y="143063"/>
                </a:cubicBezTo>
                <a:cubicBezTo>
                  <a:pt x="109054" y="135655"/>
                  <a:pt x="107996" y="127188"/>
                  <a:pt x="120696" y="108138"/>
                </a:cubicBezTo>
                <a:cubicBezTo>
                  <a:pt x="133396" y="89088"/>
                  <a:pt x="155092" y="4421"/>
                  <a:pt x="158796" y="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 1263">
            <a:extLst>
              <a:ext uri="{FF2B5EF4-FFF2-40B4-BE49-F238E27FC236}">
                <a16:creationId xmlns:a16="http://schemas.microsoft.com/office/drawing/2014/main" id="{396C3042-428F-0A05-FC5D-483EC485F34B}"/>
              </a:ext>
            </a:extLst>
          </p:cNvPr>
          <p:cNvSpPr/>
          <p:nvPr/>
        </p:nvSpPr>
        <p:spPr>
          <a:xfrm>
            <a:off x="1749012" y="3813159"/>
            <a:ext cx="28988" cy="92264"/>
          </a:xfrm>
          <a:custGeom>
            <a:avLst/>
            <a:gdLst>
              <a:gd name="connsiteX0" fmla="*/ 22638 w 28988"/>
              <a:gd name="connsiteY0" fmla="*/ 16 h 92264"/>
              <a:gd name="connsiteX1" fmla="*/ 9938 w 28988"/>
              <a:gd name="connsiteY1" fmla="*/ 63516 h 92264"/>
              <a:gd name="connsiteX2" fmla="*/ 28988 w 28988"/>
              <a:gd name="connsiteY2" fmla="*/ 92091 h 92264"/>
              <a:gd name="connsiteX3" fmla="*/ 6763 w 28988"/>
              <a:gd name="connsiteY3" fmla="*/ 76216 h 92264"/>
              <a:gd name="connsiteX4" fmla="*/ 413 w 28988"/>
              <a:gd name="connsiteY4" fmla="*/ 57166 h 92264"/>
              <a:gd name="connsiteX5" fmla="*/ 22638 w 28988"/>
              <a:gd name="connsiteY5" fmla="*/ 16 h 92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88" h="92264">
                <a:moveTo>
                  <a:pt x="22638" y="16"/>
                </a:moveTo>
                <a:cubicBezTo>
                  <a:pt x="24226" y="1074"/>
                  <a:pt x="8880" y="48170"/>
                  <a:pt x="9938" y="63516"/>
                </a:cubicBezTo>
                <a:cubicBezTo>
                  <a:pt x="10996" y="78862"/>
                  <a:pt x="28988" y="92091"/>
                  <a:pt x="28988" y="92091"/>
                </a:cubicBezTo>
                <a:cubicBezTo>
                  <a:pt x="28459" y="94208"/>
                  <a:pt x="6763" y="76216"/>
                  <a:pt x="6763" y="76216"/>
                </a:cubicBezTo>
                <a:cubicBezTo>
                  <a:pt x="2001" y="70395"/>
                  <a:pt x="-1175" y="65104"/>
                  <a:pt x="413" y="57166"/>
                </a:cubicBezTo>
                <a:cubicBezTo>
                  <a:pt x="2001" y="49228"/>
                  <a:pt x="21050" y="-1042"/>
                  <a:pt x="22638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 1264">
            <a:extLst>
              <a:ext uri="{FF2B5EF4-FFF2-40B4-BE49-F238E27FC236}">
                <a16:creationId xmlns:a16="http://schemas.microsoft.com/office/drawing/2014/main" id="{EBF9DEBE-26F3-09B7-7A0E-8B3B87296DEF}"/>
              </a:ext>
            </a:extLst>
          </p:cNvPr>
          <p:cNvSpPr/>
          <p:nvPr/>
        </p:nvSpPr>
        <p:spPr>
          <a:xfrm>
            <a:off x="1787226" y="3896748"/>
            <a:ext cx="502067" cy="226510"/>
          </a:xfrm>
          <a:custGeom>
            <a:avLst/>
            <a:gdLst>
              <a:gd name="connsiteX0" fmla="*/ 299 w 502067"/>
              <a:gd name="connsiteY0" fmla="*/ 211702 h 226510"/>
              <a:gd name="connsiteX1" fmla="*/ 92374 w 502067"/>
              <a:gd name="connsiteY1" fmla="*/ 221227 h 226510"/>
              <a:gd name="connsiteX2" fmla="*/ 263824 w 502067"/>
              <a:gd name="connsiteY2" fmla="*/ 119627 h 226510"/>
              <a:gd name="connsiteX3" fmla="*/ 193974 w 502067"/>
              <a:gd name="connsiteY3" fmla="*/ 167252 h 226510"/>
              <a:gd name="connsiteX4" fmla="*/ 492424 w 502067"/>
              <a:gd name="connsiteY4" fmla="*/ 8502 h 226510"/>
              <a:gd name="connsiteX5" fmla="*/ 409874 w 502067"/>
              <a:gd name="connsiteY5" fmla="*/ 33902 h 226510"/>
              <a:gd name="connsiteX6" fmla="*/ 219374 w 502067"/>
              <a:gd name="connsiteY6" fmla="*/ 138677 h 226510"/>
              <a:gd name="connsiteX7" fmla="*/ 120949 w 502067"/>
              <a:gd name="connsiteY7" fmla="*/ 208527 h 226510"/>
              <a:gd name="connsiteX8" fmla="*/ 299 w 502067"/>
              <a:gd name="connsiteY8" fmla="*/ 211702 h 22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2067" h="226510">
                <a:moveTo>
                  <a:pt x="299" y="211702"/>
                </a:moveTo>
                <a:cubicBezTo>
                  <a:pt x="-4463" y="213819"/>
                  <a:pt x="48453" y="236573"/>
                  <a:pt x="92374" y="221227"/>
                </a:cubicBezTo>
                <a:cubicBezTo>
                  <a:pt x="136295" y="205881"/>
                  <a:pt x="246891" y="128623"/>
                  <a:pt x="263824" y="119627"/>
                </a:cubicBezTo>
                <a:cubicBezTo>
                  <a:pt x="280757" y="110631"/>
                  <a:pt x="155874" y="185773"/>
                  <a:pt x="193974" y="167252"/>
                </a:cubicBezTo>
                <a:cubicBezTo>
                  <a:pt x="232074" y="148731"/>
                  <a:pt x="456441" y="30727"/>
                  <a:pt x="492424" y="8502"/>
                </a:cubicBezTo>
                <a:cubicBezTo>
                  <a:pt x="528407" y="-13723"/>
                  <a:pt x="455382" y="12206"/>
                  <a:pt x="409874" y="33902"/>
                </a:cubicBezTo>
                <a:cubicBezTo>
                  <a:pt x="364366" y="55598"/>
                  <a:pt x="267528" y="109573"/>
                  <a:pt x="219374" y="138677"/>
                </a:cubicBezTo>
                <a:cubicBezTo>
                  <a:pt x="171220" y="167781"/>
                  <a:pt x="153757" y="195298"/>
                  <a:pt x="120949" y="208527"/>
                </a:cubicBezTo>
                <a:cubicBezTo>
                  <a:pt x="88141" y="221756"/>
                  <a:pt x="5061" y="209585"/>
                  <a:pt x="299" y="2117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 1265">
            <a:extLst>
              <a:ext uri="{FF2B5EF4-FFF2-40B4-BE49-F238E27FC236}">
                <a16:creationId xmlns:a16="http://schemas.microsoft.com/office/drawing/2014/main" id="{D8FA64B3-3823-D14B-B562-0D1D7D340287}"/>
              </a:ext>
            </a:extLst>
          </p:cNvPr>
          <p:cNvSpPr/>
          <p:nvPr/>
        </p:nvSpPr>
        <p:spPr>
          <a:xfrm>
            <a:off x="1431745" y="4112296"/>
            <a:ext cx="468147" cy="101186"/>
          </a:xfrm>
          <a:custGeom>
            <a:avLst/>
            <a:gdLst>
              <a:gd name="connsiteX0" fmla="*/ 180 w 468147"/>
              <a:gd name="connsiteY0" fmla="*/ 24729 h 101186"/>
              <a:gd name="connsiteX1" fmla="*/ 206555 w 468147"/>
              <a:gd name="connsiteY1" fmla="*/ 69179 h 101186"/>
              <a:gd name="connsiteX2" fmla="*/ 457380 w 468147"/>
              <a:gd name="connsiteY2" fmla="*/ 2504 h 101186"/>
              <a:gd name="connsiteX3" fmla="*/ 416105 w 468147"/>
              <a:gd name="connsiteY3" fmla="*/ 21554 h 101186"/>
              <a:gd name="connsiteX4" fmla="*/ 358955 w 468147"/>
              <a:gd name="connsiteY4" fmla="*/ 91404 h 101186"/>
              <a:gd name="connsiteX5" fmla="*/ 241480 w 468147"/>
              <a:gd name="connsiteY5" fmla="*/ 94579 h 101186"/>
              <a:gd name="connsiteX6" fmla="*/ 180 w 468147"/>
              <a:gd name="connsiteY6" fmla="*/ 24729 h 101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147" h="101186">
                <a:moveTo>
                  <a:pt x="180" y="24729"/>
                </a:moveTo>
                <a:cubicBezTo>
                  <a:pt x="-5641" y="20496"/>
                  <a:pt x="130355" y="72883"/>
                  <a:pt x="206555" y="69179"/>
                </a:cubicBezTo>
                <a:cubicBezTo>
                  <a:pt x="282755" y="65475"/>
                  <a:pt x="422455" y="10441"/>
                  <a:pt x="457380" y="2504"/>
                </a:cubicBezTo>
                <a:cubicBezTo>
                  <a:pt x="492305" y="-5433"/>
                  <a:pt x="432509" y="6737"/>
                  <a:pt x="416105" y="21554"/>
                </a:cubicBezTo>
                <a:cubicBezTo>
                  <a:pt x="399701" y="36371"/>
                  <a:pt x="388059" y="79233"/>
                  <a:pt x="358955" y="91404"/>
                </a:cubicBezTo>
                <a:cubicBezTo>
                  <a:pt x="329851" y="103575"/>
                  <a:pt x="300218" y="104104"/>
                  <a:pt x="241480" y="94579"/>
                </a:cubicBezTo>
                <a:cubicBezTo>
                  <a:pt x="182743" y="85054"/>
                  <a:pt x="6001" y="28962"/>
                  <a:pt x="180" y="247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 1266">
            <a:extLst>
              <a:ext uri="{FF2B5EF4-FFF2-40B4-BE49-F238E27FC236}">
                <a16:creationId xmlns:a16="http://schemas.microsoft.com/office/drawing/2014/main" id="{59469FD6-1B8F-2848-4F71-B4C94AF33084}"/>
              </a:ext>
            </a:extLst>
          </p:cNvPr>
          <p:cNvSpPr/>
          <p:nvPr/>
        </p:nvSpPr>
        <p:spPr>
          <a:xfrm>
            <a:off x="1714483" y="3940061"/>
            <a:ext cx="108656" cy="206518"/>
          </a:xfrm>
          <a:custGeom>
            <a:avLst/>
            <a:gdLst>
              <a:gd name="connsiteX0" fmla="*/ 69867 w 108656"/>
              <a:gd name="connsiteY0" fmla="*/ 114 h 206518"/>
              <a:gd name="connsiteX1" fmla="*/ 53992 w 108656"/>
              <a:gd name="connsiteY1" fmla="*/ 57264 h 206518"/>
              <a:gd name="connsiteX2" fmla="*/ 98442 w 108656"/>
              <a:gd name="connsiteY2" fmla="*/ 181089 h 206518"/>
              <a:gd name="connsiteX3" fmla="*/ 107967 w 108656"/>
              <a:gd name="connsiteY3" fmla="*/ 193789 h 206518"/>
              <a:gd name="connsiteX4" fmla="*/ 85742 w 108656"/>
              <a:gd name="connsiteY4" fmla="*/ 158864 h 206518"/>
              <a:gd name="connsiteX5" fmla="*/ 38117 w 108656"/>
              <a:gd name="connsiteY5" fmla="*/ 89014 h 206518"/>
              <a:gd name="connsiteX6" fmla="*/ 50817 w 108656"/>
              <a:gd name="connsiteY6" fmla="*/ 206489 h 206518"/>
              <a:gd name="connsiteX7" fmla="*/ 22242 w 108656"/>
              <a:gd name="connsiteY7" fmla="*/ 76314 h 206518"/>
              <a:gd name="connsiteX8" fmla="*/ 17 w 108656"/>
              <a:gd name="connsiteY8" fmla="*/ 9639 h 206518"/>
              <a:gd name="connsiteX9" fmla="*/ 19067 w 108656"/>
              <a:gd name="connsiteY9" fmla="*/ 41389 h 206518"/>
              <a:gd name="connsiteX10" fmla="*/ 69867 w 108656"/>
              <a:gd name="connsiteY10" fmla="*/ 114 h 20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8656" h="206518">
                <a:moveTo>
                  <a:pt x="69867" y="114"/>
                </a:moveTo>
                <a:cubicBezTo>
                  <a:pt x="75688" y="2760"/>
                  <a:pt x="49229" y="27102"/>
                  <a:pt x="53992" y="57264"/>
                </a:cubicBezTo>
                <a:cubicBezTo>
                  <a:pt x="58754" y="87427"/>
                  <a:pt x="98442" y="181089"/>
                  <a:pt x="98442" y="181089"/>
                </a:cubicBezTo>
                <a:cubicBezTo>
                  <a:pt x="107438" y="203843"/>
                  <a:pt x="110084" y="197493"/>
                  <a:pt x="107967" y="193789"/>
                </a:cubicBezTo>
                <a:cubicBezTo>
                  <a:pt x="105850" y="190085"/>
                  <a:pt x="97384" y="176326"/>
                  <a:pt x="85742" y="158864"/>
                </a:cubicBezTo>
                <a:cubicBezTo>
                  <a:pt x="74100" y="141402"/>
                  <a:pt x="43938" y="81077"/>
                  <a:pt x="38117" y="89014"/>
                </a:cubicBezTo>
                <a:cubicBezTo>
                  <a:pt x="32296" y="96951"/>
                  <a:pt x="53463" y="208606"/>
                  <a:pt x="50817" y="206489"/>
                </a:cubicBezTo>
                <a:cubicBezTo>
                  <a:pt x="48171" y="204372"/>
                  <a:pt x="30709" y="109122"/>
                  <a:pt x="22242" y="76314"/>
                </a:cubicBezTo>
                <a:cubicBezTo>
                  <a:pt x="13775" y="43506"/>
                  <a:pt x="546" y="15460"/>
                  <a:pt x="17" y="9639"/>
                </a:cubicBezTo>
                <a:cubicBezTo>
                  <a:pt x="-512" y="3818"/>
                  <a:pt x="11130" y="41389"/>
                  <a:pt x="19067" y="41389"/>
                </a:cubicBezTo>
                <a:cubicBezTo>
                  <a:pt x="27004" y="41389"/>
                  <a:pt x="64046" y="-2532"/>
                  <a:pt x="69867" y="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 1267">
            <a:extLst>
              <a:ext uri="{FF2B5EF4-FFF2-40B4-BE49-F238E27FC236}">
                <a16:creationId xmlns:a16="http://schemas.microsoft.com/office/drawing/2014/main" id="{E3166285-73A8-9E27-A971-7B2451010544}"/>
              </a:ext>
            </a:extLst>
          </p:cNvPr>
          <p:cNvSpPr/>
          <p:nvPr/>
        </p:nvSpPr>
        <p:spPr>
          <a:xfrm>
            <a:off x="1723810" y="3834724"/>
            <a:ext cx="220151" cy="194520"/>
          </a:xfrm>
          <a:custGeom>
            <a:avLst/>
            <a:gdLst>
              <a:gd name="connsiteX0" fmla="*/ 215 w 220151"/>
              <a:gd name="connsiteY0" fmla="*/ 95926 h 194520"/>
              <a:gd name="connsiteX1" fmla="*/ 104990 w 220151"/>
              <a:gd name="connsiteY1" fmla="*/ 102276 h 194520"/>
              <a:gd name="connsiteX2" fmla="*/ 203415 w 220151"/>
              <a:gd name="connsiteY2" fmla="*/ 676 h 194520"/>
              <a:gd name="connsiteX3" fmla="*/ 174840 w 220151"/>
              <a:gd name="connsiteY3" fmla="*/ 64176 h 194520"/>
              <a:gd name="connsiteX4" fmla="*/ 206590 w 220151"/>
              <a:gd name="connsiteY4" fmla="*/ 181651 h 194520"/>
              <a:gd name="connsiteX5" fmla="*/ 219290 w 220151"/>
              <a:gd name="connsiteY5" fmla="*/ 153076 h 194520"/>
              <a:gd name="connsiteX6" fmla="*/ 184365 w 220151"/>
              <a:gd name="connsiteY6" fmla="*/ 194351 h 194520"/>
              <a:gd name="connsiteX7" fmla="*/ 139915 w 220151"/>
              <a:gd name="connsiteY7" fmla="*/ 134026 h 194520"/>
              <a:gd name="connsiteX8" fmla="*/ 79590 w 220151"/>
              <a:gd name="connsiteY8" fmla="*/ 156251 h 194520"/>
              <a:gd name="connsiteX9" fmla="*/ 215 w 220151"/>
              <a:gd name="connsiteY9" fmla="*/ 95926 h 19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51" h="194520">
                <a:moveTo>
                  <a:pt x="215" y="95926"/>
                </a:moveTo>
                <a:cubicBezTo>
                  <a:pt x="4448" y="86930"/>
                  <a:pt x="71123" y="118151"/>
                  <a:pt x="104990" y="102276"/>
                </a:cubicBezTo>
                <a:cubicBezTo>
                  <a:pt x="138857" y="86401"/>
                  <a:pt x="191773" y="7026"/>
                  <a:pt x="203415" y="676"/>
                </a:cubicBezTo>
                <a:cubicBezTo>
                  <a:pt x="215057" y="-5674"/>
                  <a:pt x="174311" y="34013"/>
                  <a:pt x="174840" y="64176"/>
                </a:cubicBezTo>
                <a:cubicBezTo>
                  <a:pt x="175369" y="94338"/>
                  <a:pt x="199182" y="166834"/>
                  <a:pt x="206590" y="181651"/>
                </a:cubicBezTo>
                <a:cubicBezTo>
                  <a:pt x="213998" y="196468"/>
                  <a:pt x="222994" y="150959"/>
                  <a:pt x="219290" y="153076"/>
                </a:cubicBezTo>
                <a:cubicBezTo>
                  <a:pt x="215586" y="155193"/>
                  <a:pt x="197594" y="197526"/>
                  <a:pt x="184365" y="194351"/>
                </a:cubicBezTo>
                <a:cubicBezTo>
                  <a:pt x="171136" y="191176"/>
                  <a:pt x="157377" y="140376"/>
                  <a:pt x="139915" y="134026"/>
                </a:cubicBezTo>
                <a:cubicBezTo>
                  <a:pt x="122453" y="127676"/>
                  <a:pt x="103932" y="160484"/>
                  <a:pt x="79590" y="156251"/>
                </a:cubicBezTo>
                <a:cubicBezTo>
                  <a:pt x="55248" y="152018"/>
                  <a:pt x="-4018" y="104922"/>
                  <a:pt x="215" y="959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 1268">
            <a:extLst>
              <a:ext uri="{FF2B5EF4-FFF2-40B4-BE49-F238E27FC236}">
                <a16:creationId xmlns:a16="http://schemas.microsoft.com/office/drawing/2014/main" id="{11736E15-A95D-430D-550E-D9AA0D2DBEE8}"/>
              </a:ext>
            </a:extLst>
          </p:cNvPr>
          <p:cNvSpPr/>
          <p:nvPr/>
        </p:nvSpPr>
        <p:spPr>
          <a:xfrm>
            <a:off x="2228496" y="3752732"/>
            <a:ext cx="13119" cy="105105"/>
          </a:xfrm>
          <a:custGeom>
            <a:avLst/>
            <a:gdLst>
              <a:gd name="connsiteX0" fmla="*/ 354 w 13119"/>
              <a:gd name="connsiteY0" fmla="*/ 118 h 105105"/>
              <a:gd name="connsiteX1" fmla="*/ 3529 w 13119"/>
              <a:gd name="connsiteY1" fmla="*/ 57268 h 105105"/>
              <a:gd name="connsiteX2" fmla="*/ 3529 w 13119"/>
              <a:gd name="connsiteY2" fmla="*/ 104893 h 105105"/>
              <a:gd name="connsiteX3" fmla="*/ 13054 w 13119"/>
              <a:gd name="connsiteY3" fmla="*/ 73143 h 105105"/>
              <a:gd name="connsiteX4" fmla="*/ 354 w 13119"/>
              <a:gd name="connsiteY4" fmla="*/ 118 h 105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19" h="105105">
                <a:moveTo>
                  <a:pt x="354" y="118"/>
                </a:moveTo>
                <a:cubicBezTo>
                  <a:pt x="-1234" y="-2528"/>
                  <a:pt x="3000" y="39806"/>
                  <a:pt x="3529" y="57268"/>
                </a:cubicBezTo>
                <a:cubicBezTo>
                  <a:pt x="4058" y="74730"/>
                  <a:pt x="1942" y="102247"/>
                  <a:pt x="3529" y="104893"/>
                </a:cubicBezTo>
                <a:cubicBezTo>
                  <a:pt x="5117" y="107539"/>
                  <a:pt x="11996" y="84785"/>
                  <a:pt x="13054" y="73143"/>
                </a:cubicBezTo>
                <a:cubicBezTo>
                  <a:pt x="14112" y="61501"/>
                  <a:pt x="1942" y="2764"/>
                  <a:pt x="354" y="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 1269">
            <a:extLst>
              <a:ext uri="{FF2B5EF4-FFF2-40B4-BE49-F238E27FC236}">
                <a16:creationId xmlns:a16="http://schemas.microsoft.com/office/drawing/2014/main" id="{0AF46F7C-BD9C-1671-58FC-4F0904CA9540}"/>
              </a:ext>
            </a:extLst>
          </p:cNvPr>
          <p:cNvSpPr/>
          <p:nvPr/>
        </p:nvSpPr>
        <p:spPr>
          <a:xfrm>
            <a:off x="2003029" y="3749406"/>
            <a:ext cx="64859" cy="167923"/>
          </a:xfrm>
          <a:custGeom>
            <a:avLst/>
            <a:gdLst>
              <a:gd name="connsiteX0" fmla="*/ 3571 w 64859"/>
              <a:gd name="connsiteY0" fmla="*/ 269 h 167923"/>
              <a:gd name="connsiteX1" fmla="*/ 6746 w 64859"/>
              <a:gd name="connsiteY1" fmla="*/ 70119 h 167923"/>
              <a:gd name="connsiteX2" fmla="*/ 63896 w 64859"/>
              <a:gd name="connsiteY2" fmla="*/ 165369 h 167923"/>
              <a:gd name="connsiteX3" fmla="*/ 41671 w 64859"/>
              <a:gd name="connsiteY3" fmla="*/ 136794 h 167923"/>
              <a:gd name="connsiteX4" fmla="*/ 28971 w 64859"/>
              <a:gd name="connsiteY4" fmla="*/ 95519 h 167923"/>
              <a:gd name="connsiteX5" fmla="*/ 3571 w 64859"/>
              <a:gd name="connsiteY5" fmla="*/ 269 h 167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59" h="167923">
                <a:moveTo>
                  <a:pt x="3571" y="269"/>
                </a:moveTo>
                <a:cubicBezTo>
                  <a:pt x="-133" y="-3964"/>
                  <a:pt x="-3308" y="42602"/>
                  <a:pt x="6746" y="70119"/>
                </a:cubicBezTo>
                <a:cubicBezTo>
                  <a:pt x="16800" y="97636"/>
                  <a:pt x="58075" y="154257"/>
                  <a:pt x="63896" y="165369"/>
                </a:cubicBezTo>
                <a:cubicBezTo>
                  <a:pt x="69717" y="176481"/>
                  <a:pt x="47492" y="148436"/>
                  <a:pt x="41671" y="136794"/>
                </a:cubicBezTo>
                <a:cubicBezTo>
                  <a:pt x="35850" y="125152"/>
                  <a:pt x="33734" y="114040"/>
                  <a:pt x="28971" y="95519"/>
                </a:cubicBezTo>
                <a:cubicBezTo>
                  <a:pt x="24208" y="76998"/>
                  <a:pt x="7275" y="4502"/>
                  <a:pt x="3571" y="2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 1270">
            <a:extLst>
              <a:ext uri="{FF2B5EF4-FFF2-40B4-BE49-F238E27FC236}">
                <a16:creationId xmlns:a16="http://schemas.microsoft.com/office/drawing/2014/main" id="{E2D1D7E5-88B7-5630-D3A2-6BECBBC4AC8C}"/>
              </a:ext>
            </a:extLst>
          </p:cNvPr>
          <p:cNvSpPr/>
          <p:nvPr/>
        </p:nvSpPr>
        <p:spPr>
          <a:xfrm>
            <a:off x="1092195" y="3075855"/>
            <a:ext cx="492154" cy="149957"/>
          </a:xfrm>
          <a:custGeom>
            <a:avLst/>
            <a:gdLst>
              <a:gd name="connsiteX0" fmla="*/ 5 w 492154"/>
              <a:gd name="connsiteY0" fmla="*/ 73745 h 149957"/>
              <a:gd name="connsiteX1" fmla="*/ 206380 w 492154"/>
              <a:gd name="connsiteY1" fmla="*/ 45170 h 149957"/>
              <a:gd name="connsiteX2" fmla="*/ 193680 w 492154"/>
              <a:gd name="connsiteY2" fmla="*/ 13420 h 149957"/>
              <a:gd name="connsiteX3" fmla="*/ 358780 w 492154"/>
              <a:gd name="connsiteY3" fmla="*/ 102320 h 149957"/>
              <a:gd name="connsiteX4" fmla="*/ 320680 w 492154"/>
              <a:gd name="connsiteY4" fmla="*/ 51520 h 149957"/>
              <a:gd name="connsiteX5" fmla="*/ 492130 w 492154"/>
              <a:gd name="connsiteY5" fmla="*/ 149945 h 149957"/>
              <a:gd name="connsiteX6" fmla="*/ 333380 w 492154"/>
              <a:gd name="connsiteY6" fmla="*/ 57870 h 149957"/>
              <a:gd name="connsiteX7" fmla="*/ 355605 w 492154"/>
              <a:gd name="connsiteY7" fmla="*/ 720 h 149957"/>
              <a:gd name="connsiteX8" fmla="*/ 254005 w 492154"/>
              <a:gd name="connsiteY8" fmla="*/ 26120 h 149957"/>
              <a:gd name="connsiteX9" fmla="*/ 200030 w 492154"/>
              <a:gd name="connsiteY9" fmla="*/ 32470 h 149957"/>
              <a:gd name="connsiteX10" fmla="*/ 5 w 492154"/>
              <a:gd name="connsiteY10" fmla="*/ 73745 h 149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2154" h="149957">
                <a:moveTo>
                  <a:pt x="5" y="73745"/>
                </a:moveTo>
                <a:cubicBezTo>
                  <a:pt x="1063" y="75862"/>
                  <a:pt x="174101" y="55224"/>
                  <a:pt x="206380" y="45170"/>
                </a:cubicBezTo>
                <a:cubicBezTo>
                  <a:pt x="238659" y="35116"/>
                  <a:pt x="168280" y="3895"/>
                  <a:pt x="193680" y="13420"/>
                </a:cubicBezTo>
                <a:cubicBezTo>
                  <a:pt x="219080" y="22945"/>
                  <a:pt x="337613" y="95970"/>
                  <a:pt x="358780" y="102320"/>
                </a:cubicBezTo>
                <a:cubicBezTo>
                  <a:pt x="379947" y="108670"/>
                  <a:pt x="298455" y="43582"/>
                  <a:pt x="320680" y="51520"/>
                </a:cubicBezTo>
                <a:cubicBezTo>
                  <a:pt x="342905" y="59457"/>
                  <a:pt x="490013" y="148887"/>
                  <a:pt x="492130" y="149945"/>
                </a:cubicBezTo>
                <a:cubicBezTo>
                  <a:pt x="494247" y="151003"/>
                  <a:pt x="356134" y="82741"/>
                  <a:pt x="333380" y="57870"/>
                </a:cubicBezTo>
                <a:cubicBezTo>
                  <a:pt x="310626" y="32999"/>
                  <a:pt x="368834" y="6012"/>
                  <a:pt x="355605" y="720"/>
                </a:cubicBezTo>
                <a:cubicBezTo>
                  <a:pt x="342376" y="-4572"/>
                  <a:pt x="279934" y="20828"/>
                  <a:pt x="254005" y="26120"/>
                </a:cubicBezTo>
                <a:cubicBezTo>
                  <a:pt x="228076" y="31412"/>
                  <a:pt x="246067" y="24533"/>
                  <a:pt x="200030" y="32470"/>
                </a:cubicBezTo>
                <a:cubicBezTo>
                  <a:pt x="153993" y="40407"/>
                  <a:pt x="-1053" y="71628"/>
                  <a:pt x="5" y="737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 1271">
            <a:extLst>
              <a:ext uri="{FF2B5EF4-FFF2-40B4-BE49-F238E27FC236}">
                <a16:creationId xmlns:a16="http://schemas.microsoft.com/office/drawing/2014/main" id="{1985BB4C-2D5A-1792-CB10-44D586048F4B}"/>
              </a:ext>
            </a:extLst>
          </p:cNvPr>
          <p:cNvSpPr/>
          <p:nvPr/>
        </p:nvSpPr>
        <p:spPr>
          <a:xfrm>
            <a:off x="1190117" y="3155869"/>
            <a:ext cx="231040" cy="463815"/>
          </a:xfrm>
          <a:custGeom>
            <a:avLst/>
            <a:gdLst>
              <a:gd name="connsiteX0" fmla="*/ 67183 w 231040"/>
              <a:gd name="connsiteY0" fmla="*/ 81 h 463815"/>
              <a:gd name="connsiteX1" fmla="*/ 51308 w 231040"/>
              <a:gd name="connsiteY1" fmla="*/ 85806 h 463815"/>
              <a:gd name="connsiteX2" fmla="*/ 127508 w 231040"/>
              <a:gd name="connsiteY2" fmla="*/ 212806 h 463815"/>
              <a:gd name="connsiteX3" fmla="*/ 121158 w 231040"/>
              <a:gd name="connsiteY3" fmla="*/ 187406 h 463815"/>
              <a:gd name="connsiteX4" fmla="*/ 222758 w 231040"/>
              <a:gd name="connsiteY4" fmla="*/ 352506 h 463815"/>
              <a:gd name="connsiteX5" fmla="*/ 222758 w 231040"/>
              <a:gd name="connsiteY5" fmla="*/ 463631 h 463815"/>
              <a:gd name="connsiteX6" fmla="*/ 203708 w 231040"/>
              <a:gd name="connsiteY6" fmla="*/ 374731 h 463815"/>
              <a:gd name="connsiteX7" fmla="*/ 102108 w 231040"/>
              <a:gd name="connsiteY7" fmla="*/ 225506 h 463815"/>
              <a:gd name="connsiteX8" fmla="*/ 508 w 231040"/>
              <a:gd name="connsiteY8" fmla="*/ 73106 h 463815"/>
              <a:gd name="connsiteX9" fmla="*/ 67183 w 231040"/>
              <a:gd name="connsiteY9" fmla="*/ 81 h 463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1040" h="463815">
                <a:moveTo>
                  <a:pt x="67183" y="81"/>
                </a:moveTo>
                <a:cubicBezTo>
                  <a:pt x="75650" y="2198"/>
                  <a:pt x="41254" y="50352"/>
                  <a:pt x="51308" y="85806"/>
                </a:cubicBezTo>
                <a:cubicBezTo>
                  <a:pt x="61362" y="121260"/>
                  <a:pt x="115866" y="195873"/>
                  <a:pt x="127508" y="212806"/>
                </a:cubicBezTo>
                <a:cubicBezTo>
                  <a:pt x="139150" y="229739"/>
                  <a:pt x="105283" y="164123"/>
                  <a:pt x="121158" y="187406"/>
                </a:cubicBezTo>
                <a:cubicBezTo>
                  <a:pt x="137033" y="210689"/>
                  <a:pt x="205825" y="306469"/>
                  <a:pt x="222758" y="352506"/>
                </a:cubicBezTo>
                <a:cubicBezTo>
                  <a:pt x="239691" y="398543"/>
                  <a:pt x="225933" y="459927"/>
                  <a:pt x="222758" y="463631"/>
                </a:cubicBezTo>
                <a:cubicBezTo>
                  <a:pt x="219583" y="467335"/>
                  <a:pt x="223816" y="414419"/>
                  <a:pt x="203708" y="374731"/>
                </a:cubicBezTo>
                <a:cubicBezTo>
                  <a:pt x="183600" y="335043"/>
                  <a:pt x="135975" y="275777"/>
                  <a:pt x="102108" y="225506"/>
                </a:cubicBezTo>
                <a:cubicBezTo>
                  <a:pt x="68241" y="175235"/>
                  <a:pt x="7387" y="108560"/>
                  <a:pt x="508" y="73106"/>
                </a:cubicBezTo>
                <a:cubicBezTo>
                  <a:pt x="-6371" y="37652"/>
                  <a:pt x="58716" y="-2036"/>
                  <a:pt x="67183" y="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 1272">
            <a:extLst>
              <a:ext uri="{FF2B5EF4-FFF2-40B4-BE49-F238E27FC236}">
                <a16:creationId xmlns:a16="http://schemas.microsoft.com/office/drawing/2014/main" id="{D1FC23F4-206E-65B2-D090-A53AA2D80DEC}"/>
              </a:ext>
            </a:extLst>
          </p:cNvPr>
          <p:cNvSpPr/>
          <p:nvPr/>
        </p:nvSpPr>
        <p:spPr>
          <a:xfrm>
            <a:off x="1252703" y="3165404"/>
            <a:ext cx="58705" cy="82699"/>
          </a:xfrm>
          <a:custGeom>
            <a:avLst/>
            <a:gdLst>
              <a:gd name="connsiteX0" fmla="*/ 58572 w 58705"/>
              <a:gd name="connsiteY0" fmla="*/ 71 h 82699"/>
              <a:gd name="connsiteX1" fmla="*/ 17297 w 58705"/>
              <a:gd name="connsiteY1" fmla="*/ 47696 h 82699"/>
              <a:gd name="connsiteX2" fmla="*/ 20472 w 58705"/>
              <a:gd name="connsiteY2" fmla="*/ 82621 h 82699"/>
              <a:gd name="connsiteX3" fmla="*/ 1422 w 58705"/>
              <a:gd name="connsiteY3" fmla="*/ 38171 h 82699"/>
              <a:gd name="connsiteX4" fmla="*/ 58572 w 58705"/>
              <a:gd name="connsiteY4" fmla="*/ 71 h 82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705" h="82699">
                <a:moveTo>
                  <a:pt x="58572" y="71"/>
                </a:moveTo>
                <a:cubicBezTo>
                  <a:pt x="61218" y="1659"/>
                  <a:pt x="23647" y="33938"/>
                  <a:pt x="17297" y="47696"/>
                </a:cubicBezTo>
                <a:cubicBezTo>
                  <a:pt x="10947" y="61454"/>
                  <a:pt x="23118" y="84209"/>
                  <a:pt x="20472" y="82621"/>
                </a:cubicBezTo>
                <a:cubicBezTo>
                  <a:pt x="17826" y="81034"/>
                  <a:pt x="-5986" y="52458"/>
                  <a:pt x="1422" y="38171"/>
                </a:cubicBezTo>
                <a:cubicBezTo>
                  <a:pt x="8830" y="23884"/>
                  <a:pt x="55926" y="-1517"/>
                  <a:pt x="58572" y="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 1273">
            <a:extLst>
              <a:ext uri="{FF2B5EF4-FFF2-40B4-BE49-F238E27FC236}">
                <a16:creationId xmlns:a16="http://schemas.microsoft.com/office/drawing/2014/main" id="{9B846D47-4726-98B6-FCCC-B6338EA2AC25}"/>
              </a:ext>
            </a:extLst>
          </p:cNvPr>
          <p:cNvSpPr/>
          <p:nvPr/>
        </p:nvSpPr>
        <p:spPr>
          <a:xfrm>
            <a:off x="1291527" y="3152056"/>
            <a:ext cx="149689" cy="107140"/>
          </a:xfrm>
          <a:custGeom>
            <a:avLst/>
            <a:gdLst>
              <a:gd name="connsiteX0" fmla="*/ 698 w 149689"/>
              <a:gd name="connsiteY0" fmla="*/ 719 h 107140"/>
              <a:gd name="connsiteX1" fmla="*/ 146748 w 149689"/>
              <a:gd name="connsiteY1" fmla="*/ 105494 h 107140"/>
              <a:gd name="connsiteX2" fmla="*/ 92773 w 149689"/>
              <a:gd name="connsiteY2" fmla="*/ 61044 h 107140"/>
              <a:gd name="connsiteX3" fmla="*/ 698 w 149689"/>
              <a:gd name="connsiteY3" fmla="*/ 719 h 107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689" h="107140">
                <a:moveTo>
                  <a:pt x="698" y="719"/>
                </a:moveTo>
                <a:cubicBezTo>
                  <a:pt x="9694" y="8127"/>
                  <a:pt x="131402" y="95440"/>
                  <a:pt x="146748" y="105494"/>
                </a:cubicBezTo>
                <a:cubicBezTo>
                  <a:pt x="162094" y="115548"/>
                  <a:pt x="113411" y="76919"/>
                  <a:pt x="92773" y="61044"/>
                </a:cubicBezTo>
                <a:cubicBezTo>
                  <a:pt x="72136" y="45169"/>
                  <a:pt x="-8298" y="-6689"/>
                  <a:pt x="698" y="7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 1274">
            <a:extLst>
              <a:ext uri="{FF2B5EF4-FFF2-40B4-BE49-F238E27FC236}">
                <a16:creationId xmlns:a16="http://schemas.microsoft.com/office/drawing/2014/main" id="{3C12DE4D-BA3D-EC19-CB8E-4DF177D0196E}"/>
              </a:ext>
            </a:extLst>
          </p:cNvPr>
          <p:cNvSpPr/>
          <p:nvPr/>
        </p:nvSpPr>
        <p:spPr>
          <a:xfrm>
            <a:off x="1425575" y="3263471"/>
            <a:ext cx="160085" cy="159222"/>
          </a:xfrm>
          <a:custGeom>
            <a:avLst/>
            <a:gdLst>
              <a:gd name="connsiteX0" fmla="*/ 38100 w 160085"/>
              <a:gd name="connsiteY0" fmla="*/ 429 h 159222"/>
              <a:gd name="connsiteX1" fmla="*/ 0 w 160085"/>
              <a:gd name="connsiteY1" fmla="*/ 60754 h 159222"/>
              <a:gd name="connsiteX2" fmla="*/ 38100 w 160085"/>
              <a:gd name="connsiteY2" fmla="*/ 124254 h 159222"/>
              <a:gd name="connsiteX3" fmla="*/ 12700 w 160085"/>
              <a:gd name="connsiteY3" fmla="*/ 130604 h 159222"/>
              <a:gd name="connsiteX4" fmla="*/ 158750 w 160085"/>
              <a:gd name="connsiteY4" fmla="*/ 159179 h 159222"/>
              <a:gd name="connsiteX5" fmla="*/ 82550 w 160085"/>
              <a:gd name="connsiteY5" fmla="*/ 136954 h 159222"/>
              <a:gd name="connsiteX6" fmla="*/ 38100 w 160085"/>
              <a:gd name="connsiteY6" fmla="*/ 130604 h 159222"/>
              <a:gd name="connsiteX7" fmla="*/ 66675 w 160085"/>
              <a:gd name="connsiteY7" fmla="*/ 44879 h 159222"/>
              <a:gd name="connsiteX8" fmla="*/ 15875 w 160085"/>
              <a:gd name="connsiteY8" fmla="*/ 92504 h 159222"/>
              <a:gd name="connsiteX9" fmla="*/ 38100 w 160085"/>
              <a:gd name="connsiteY9" fmla="*/ 429 h 159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0085" h="159222">
                <a:moveTo>
                  <a:pt x="38100" y="429"/>
                </a:moveTo>
                <a:cubicBezTo>
                  <a:pt x="35454" y="-4863"/>
                  <a:pt x="0" y="40117"/>
                  <a:pt x="0" y="60754"/>
                </a:cubicBezTo>
                <a:cubicBezTo>
                  <a:pt x="0" y="81391"/>
                  <a:pt x="35983" y="112612"/>
                  <a:pt x="38100" y="124254"/>
                </a:cubicBezTo>
                <a:cubicBezTo>
                  <a:pt x="40217" y="135896"/>
                  <a:pt x="-7408" y="124783"/>
                  <a:pt x="12700" y="130604"/>
                </a:cubicBezTo>
                <a:cubicBezTo>
                  <a:pt x="32808" y="136425"/>
                  <a:pt x="147108" y="158121"/>
                  <a:pt x="158750" y="159179"/>
                </a:cubicBezTo>
                <a:cubicBezTo>
                  <a:pt x="170392" y="160237"/>
                  <a:pt x="102658" y="141716"/>
                  <a:pt x="82550" y="136954"/>
                </a:cubicBezTo>
                <a:cubicBezTo>
                  <a:pt x="62442" y="132192"/>
                  <a:pt x="40746" y="145950"/>
                  <a:pt x="38100" y="130604"/>
                </a:cubicBezTo>
                <a:cubicBezTo>
                  <a:pt x="35454" y="115258"/>
                  <a:pt x="70379" y="51229"/>
                  <a:pt x="66675" y="44879"/>
                </a:cubicBezTo>
                <a:cubicBezTo>
                  <a:pt x="62971" y="38529"/>
                  <a:pt x="23813" y="94092"/>
                  <a:pt x="15875" y="92504"/>
                </a:cubicBezTo>
                <a:cubicBezTo>
                  <a:pt x="7937" y="90916"/>
                  <a:pt x="40746" y="5721"/>
                  <a:pt x="38100" y="4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 1275">
            <a:extLst>
              <a:ext uri="{FF2B5EF4-FFF2-40B4-BE49-F238E27FC236}">
                <a16:creationId xmlns:a16="http://schemas.microsoft.com/office/drawing/2014/main" id="{70B283DE-1690-4926-8863-6DE75C4E4AE7}"/>
              </a:ext>
            </a:extLst>
          </p:cNvPr>
          <p:cNvSpPr/>
          <p:nvPr/>
        </p:nvSpPr>
        <p:spPr>
          <a:xfrm>
            <a:off x="1523802" y="3285927"/>
            <a:ext cx="100393" cy="136727"/>
          </a:xfrm>
          <a:custGeom>
            <a:avLst/>
            <a:gdLst>
              <a:gd name="connsiteX0" fmla="*/ 198 w 100393"/>
              <a:gd name="connsiteY0" fmla="*/ 198 h 136727"/>
              <a:gd name="connsiteX1" fmla="*/ 60523 w 100393"/>
              <a:gd name="connsiteY1" fmla="*/ 38298 h 136727"/>
              <a:gd name="connsiteX2" fmla="*/ 89098 w 100393"/>
              <a:gd name="connsiteY2" fmla="*/ 98623 h 136727"/>
              <a:gd name="connsiteX3" fmla="*/ 95448 w 100393"/>
              <a:gd name="connsiteY3" fmla="*/ 73223 h 136727"/>
              <a:gd name="connsiteX4" fmla="*/ 98623 w 100393"/>
              <a:gd name="connsiteY4" fmla="*/ 136723 h 136727"/>
              <a:gd name="connsiteX5" fmla="*/ 98623 w 100393"/>
              <a:gd name="connsiteY5" fmla="*/ 76398 h 136727"/>
              <a:gd name="connsiteX6" fmla="*/ 76398 w 100393"/>
              <a:gd name="connsiteY6" fmla="*/ 22423 h 136727"/>
              <a:gd name="connsiteX7" fmla="*/ 82748 w 100393"/>
              <a:gd name="connsiteY7" fmla="*/ 54173 h 136727"/>
              <a:gd name="connsiteX8" fmla="*/ 198 w 100393"/>
              <a:gd name="connsiteY8" fmla="*/ 198 h 13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393" h="136727">
                <a:moveTo>
                  <a:pt x="198" y="198"/>
                </a:moveTo>
                <a:cubicBezTo>
                  <a:pt x="-3506" y="-2448"/>
                  <a:pt x="45706" y="21894"/>
                  <a:pt x="60523" y="38298"/>
                </a:cubicBezTo>
                <a:cubicBezTo>
                  <a:pt x="75340" y="54702"/>
                  <a:pt x="83277" y="92802"/>
                  <a:pt x="89098" y="98623"/>
                </a:cubicBezTo>
                <a:cubicBezTo>
                  <a:pt x="94919" y="104444"/>
                  <a:pt x="93861" y="66873"/>
                  <a:pt x="95448" y="73223"/>
                </a:cubicBezTo>
                <a:cubicBezTo>
                  <a:pt x="97036" y="79573"/>
                  <a:pt x="98094" y="136194"/>
                  <a:pt x="98623" y="136723"/>
                </a:cubicBezTo>
                <a:cubicBezTo>
                  <a:pt x="99152" y="137252"/>
                  <a:pt x="102327" y="95448"/>
                  <a:pt x="98623" y="76398"/>
                </a:cubicBezTo>
                <a:cubicBezTo>
                  <a:pt x="94919" y="57348"/>
                  <a:pt x="79044" y="26127"/>
                  <a:pt x="76398" y="22423"/>
                </a:cubicBezTo>
                <a:cubicBezTo>
                  <a:pt x="73752" y="18719"/>
                  <a:pt x="96506" y="57877"/>
                  <a:pt x="82748" y="54173"/>
                </a:cubicBezTo>
                <a:cubicBezTo>
                  <a:pt x="68990" y="50469"/>
                  <a:pt x="3902" y="2844"/>
                  <a:pt x="198" y="1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 1276">
            <a:extLst>
              <a:ext uri="{FF2B5EF4-FFF2-40B4-BE49-F238E27FC236}">
                <a16:creationId xmlns:a16="http://schemas.microsoft.com/office/drawing/2014/main" id="{A06C0E47-44C8-40AF-5171-011803374F1A}"/>
              </a:ext>
            </a:extLst>
          </p:cNvPr>
          <p:cNvSpPr/>
          <p:nvPr/>
        </p:nvSpPr>
        <p:spPr>
          <a:xfrm>
            <a:off x="1425568" y="3441258"/>
            <a:ext cx="85748" cy="387820"/>
          </a:xfrm>
          <a:custGeom>
            <a:avLst/>
            <a:gdLst>
              <a:gd name="connsiteX0" fmla="*/ 7 w 85748"/>
              <a:gd name="connsiteY0" fmla="*/ 442 h 387820"/>
              <a:gd name="connsiteX1" fmla="*/ 41282 w 85748"/>
              <a:gd name="connsiteY1" fmla="*/ 171892 h 387820"/>
              <a:gd name="connsiteX2" fmla="*/ 82557 w 85748"/>
              <a:gd name="connsiteY2" fmla="*/ 302067 h 387820"/>
              <a:gd name="connsiteX3" fmla="*/ 73032 w 85748"/>
              <a:gd name="connsiteY3" fmla="*/ 270317 h 387820"/>
              <a:gd name="connsiteX4" fmla="*/ 85732 w 85748"/>
              <a:gd name="connsiteY4" fmla="*/ 387792 h 387820"/>
              <a:gd name="connsiteX5" fmla="*/ 69857 w 85748"/>
              <a:gd name="connsiteY5" fmla="*/ 279842 h 387820"/>
              <a:gd name="connsiteX6" fmla="*/ 44457 w 85748"/>
              <a:gd name="connsiteY6" fmla="*/ 127442 h 387820"/>
              <a:gd name="connsiteX7" fmla="*/ 7 w 85748"/>
              <a:gd name="connsiteY7" fmla="*/ 442 h 387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748" h="387820">
                <a:moveTo>
                  <a:pt x="7" y="442"/>
                </a:moveTo>
                <a:cubicBezTo>
                  <a:pt x="-522" y="7850"/>
                  <a:pt x="27524" y="121621"/>
                  <a:pt x="41282" y="171892"/>
                </a:cubicBezTo>
                <a:cubicBezTo>
                  <a:pt x="55040" y="222163"/>
                  <a:pt x="77265" y="285663"/>
                  <a:pt x="82557" y="302067"/>
                </a:cubicBezTo>
                <a:cubicBezTo>
                  <a:pt x="87849" y="318471"/>
                  <a:pt x="72503" y="256030"/>
                  <a:pt x="73032" y="270317"/>
                </a:cubicBezTo>
                <a:cubicBezTo>
                  <a:pt x="73561" y="284605"/>
                  <a:pt x="86261" y="386205"/>
                  <a:pt x="85732" y="387792"/>
                </a:cubicBezTo>
                <a:cubicBezTo>
                  <a:pt x="85203" y="389379"/>
                  <a:pt x="76736" y="323234"/>
                  <a:pt x="69857" y="279842"/>
                </a:cubicBezTo>
                <a:cubicBezTo>
                  <a:pt x="62978" y="236450"/>
                  <a:pt x="54511" y="174538"/>
                  <a:pt x="44457" y="127442"/>
                </a:cubicBezTo>
                <a:cubicBezTo>
                  <a:pt x="34403" y="80346"/>
                  <a:pt x="536" y="-6966"/>
                  <a:pt x="7" y="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 1277">
            <a:extLst>
              <a:ext uri="{FF2B5EF4-FFF2-40B4-BE49-F238E27FC236}">
                <a16:creationId xmlns:a16="http://schemas.microsoft.com/office/drawing/2014/main" id="{3BBC04B3-5EAF-0F3F-C373-501AAF9D1648}"/>
              </a:ext>
            </a:extLst>
          </p:cNvPr>
          <p:cNvSpPr/>
          <p:nvPr/>
        </p:nvSpPr>
        <p:spPr>
          <a:xfrm>
            <a:off x="1490425" y="3418608"/>
            <a:ext cx="59510" cy="270898"/>
          </a:xfrm>
          <a:custGeom>
            <a:avLst/>
            <a:gdLst>
              <a:gd name="connsiteX0" fmla="*/ 58975 w 59510"/>
              <a:gd name="connsiteY0" fmla="*/ 51667 h 270898"/>
              <a:gd name="connsiteX1" fmla="*/ 39925 w 59510"/>
              <a:gd name="connsiteY1" fmla="*/ 105642 h 270898"/>
              <a:gd name="connsiteX2" fmla="*/ 52625 w 59510"/>
              <a:gd name="connsiteY2" fmla="*/ 191367 h 270898"/>
              <a:gd name="connsiteX3" fmla="*/ 36750 w 59510"/>
              <a:gd name="connsiteY3" fmla="*/ 159617 h 270898"/>
              <a:gd name="connsiteX4" fmla="*/ 55800 w 59510"/>
              <a:gd name="connsiteY4" fmla="*/ 270742 h 270898"/>
              <a:gd name="connsiteX5" fmla="*/ 33575 w 59510"/>
              <a:gd name="connsiteY5" fmla="*/ 181842 h 270898"/>
              <a:gd name="connsiteX6" fmla="*/ 1825 w 59510"/>
              <a:gd name="connsiteY6" fmla="*/ 92942 h 270898"/>
              <a:gd name="connsiteX7" fmla="*/ 5000 w 59510"/>
              <a:gd name="connsiteY7" fmla="*/ 867 h 270898"/>
              <a:gd name="connsiteX8" fmla="*/ 14525 w 59510"/>
              <a:gd name="connsiteY8" fmla="*/ 150092 h 270898"/>
              <a:gd name="connsiteX9" fmla="*/ 58975 w 59510"/>
              <a:gd name="connsiteY9" fmla="*/ 51667 h 27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510" h="270898">
                <a:moveTo>
                  <a:pt x="58975" y="51667"/>
                </a:moveTo>
                <a:cubicBezTo>
                  <a:pt x="63208" y="44259"/>
                  <a:pt x="40983" y="82359"/>
                  <a:pt x="39925" y="105642"/>
                </a:cubicBezTo>
                <a:cubicBezTo>
                  <a:pt x="38867" y="128925"/>
                  <a:pt x="53154" y="182371"/>
                  <a:pt x="52625" y="191367"/>
                </a:cubicBezTo>
                <a:cubicBezTo>
                  <a:pt x="52096" y="200363"/>
                  <a:pt x="36221" y="146388"/>
                  <a:pt x="36750" y="159617"/>
                </a:cubicBezTo>
                <a:cubicBezTo>
                  <a:pt x="37279" y="172846"/>
                  <a:pt x="56329" y="267038"/>
                  <a:pt x="55800" y="270742"/>
                </a:cubicBezTo>
                <a:cubicBezTo>
                  <a:pt x="55271" y="274446"/>
                  <a:pt x="42571" y="211475"/>
                  <a:pt x="33575" y="181842"/>
                </a:cubicBezTo>
                <a:cubicBezTo>
                  <a:pt x="24579" y="152209"/>
                  <a:pt x="6587" y="123105"/>
                  <a:pt x="1825" y="92942"/>
                </a:cubicBezTo>
                <a:cubicBezTo>
                  <a:pt x="-2938" y="62780"/>
                  <a:pt x="2883" y="-8658"/>
                  <a:pt x="5000" y="867"/>
                </a:cubicBezTo>
                <a:cubicBezTo>
                  <a:pt x="7117" y="10392"/>
                  <a:pt x="8175" y="134746"/>
                  <a:pt x="14525" y="150092"/>
                </a:cubicBezTo>
                <a:cubicBezTo>
                  <a:pt x="20875" y="165438"/>
                  <a:pt x="54742" y="59075"/>
                  <a:pt x="58975" y="516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 1278">
            <a:extLst>
              <a:ext uri="{FF2B5EF4-FFF2-40B4-BE49-F238E27FC236}">
                <a16:creationId xmlns:a16="http://schemas.microsoft.com/office/drawing/2014/main" id="{25E87248-FCD0-A24E-7F55-2EB33408EF84}"/>
              </a:ext>
            </a:extLst>
          </p:cNvPr>
          <p:cNvSpPr/>
          <p:nvPr/>
        </p:nvSpPr>
        <p:spPr>
          <a:xfrm>
            <a:off x="1603368" y="3482819"/>
            <a:ext cx="35740" cy="343781"/>
          </a:xfrm>
          <a:custGeom>
            <a:avLst/>
            <a:gdLst>
              <a:gd name="connsiteX0" fmla="*/ 7 w 35740"/>
              <a:gd name="connsiteY0" fmla="*/ 156 h 343781"/>
              <a:gd name="connsiteX1" fmla="*/ 34932 w 35740"/>
              <a:gd name="connsiteY1" fmla="*/ 133506 h 343781"/>
              <a:gd name="connsiteX2" fmla="*/ 25407 w 35740"/>
              <a:gd name="connsiteY2" fmla="*/ 263681 h 343781"/>
              <a:gd name="connsiteX3" fmla="*/ 34932 w 35740"/>
              <a:gd name="connsiteY3" fmla="*/ 231931 h 343781"/>
              <a:gd name="connsiteX4" fmla="*/ 25407 w 35740"/>
              <a:gd name="connsiteY4" fmla="*/ 343056 h 343781"/>
              <a:gd name="connsiteX5" fmla="*/ 31757 w 35740"/>
              <a:gd name="connsiteY5" fmla="*/ 168431 h 343781"/>
              <a:gd name="connsiteX6" fmla="*/ 28582 w 35740"/>
              <a:gd name="connsiteY6" fmla="*/ 44606 h 343781"/>
              <a:gd name="connsiteX7" fmla="*/ 31757 w 35740"/>
              <a:gd name="connsiteY7" fmla="*/ 104931 h 343781"/>
              <a:gd name="connsiteX8" fmla="*/ 7 w 35740"/>
              <a:gd name="connsiteY8" fmla="*/ 156 h 34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740" h="343781">
                <a:moveTo>
                  <a:pt x="7" y="156"/>
                </a:moveTo>
                <a:cubicBezTo>
                  <a:pt x="536" y="4919"/>
                  <a:pt x="30699" y="89585"/>
                  <a:pt x="34932" y="133506"/>
                </a:cubicBezTo>
                <a:cubicBezTo>
                  <a:pt x="39165" y="177427"/>
                  <a:pt x="25407" y="247277"/>
                  <a:pt x="25407" y="263681"/>
                </a:cubicBezTo>
                <a:cubicBezTo>
                  <a:pt x="25407" y="280085"/>
                  <a:pt x="34932" y="218702"/>
                  <a:pt x="34932" y="231931"/>
                </a:cubicBezTo>
                <a:cubicBezTo>
                  <a:pt x="34932" y="245160"/>
                  <a:pt x="25936" y="353639"/>
                  <a:pt x="25407" y="343056"/>
                </a:cubicBezTo>
                <a:cubicBezTo>
                  <a:pt x="24878" y="332473"/>
                  <a:pt x="31228" y="218173"/>
                  <a:pt x="31757" y="168431"/>
                </a:cubicBezTo>
                <a:cubicBezTo>
                  <a:pt x="32286" y="118689"/>
                  <a:pt x="28582" y="55189"/>
                  <a:pt x="28582" y="44606"/>
                </a:cubicBezTo>
                <a:cubicBezTo>
                  <a:pt x="28582" y="34023"/>
                  <a:pt x="37049" y="109164"/>
                  <a:pt x="31757" y="104931"/>
                </a:cubicBezTo>
                <a:cubicBezTo>
                  <a:pt x="26465" y="100698"/>
                  <a:pt x="-522" y="-4607"/>
                  <a:pt x="7" y="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 1279">
            <a:extLst>
              <a:ext uri="{FF2B5EF4-FFF2-40B4-BE49-F238E27FC236}">
                <a16:creationId xmlns:a16="http://schemas.microsoft.com/office/drawing/2014/main" id="{14D13CCF-2FB9-18E8-D134-68FBEE2D0946}"/>
              </a:ext>
            </a:extLst>
          </p:cNvPr>
          <p:cNvSpPr/>
          <p:nvPr/>
        </p:nvSpPr>
        <p:spPr>
          <a:xfrm>
            <a:off x="1657292" y="3497378"/>
            <a:ext cx="46982" cy="589626"/>
          </a:xfrm>
          <a:custGeom>
            <a:avLst/>
            <a:gdLst>
              <a:gd name="connsiteX0" fmla="*/ 58 w 46982"/>
              <a:gd name="connsiteY0" fmla="*/ 1472 h 589626"/>
              <a:gd name="connsiteX1" fmla="*/ 34983 w 46982"/>
              <a:gd name="connsiteY1" fmla="*/ 366597 h 589626"/>
              <a:gd name="connsiteX2" fmla="*/ 31808 w 46982"/>
              <a:gd name="connsiteY2" fmla="*/ 322147 h 589626"/>
              <a:gd name="connsiteX3" fmla="*/ 41333 w 46982"/>
              <a:gd name="connsiteY3" fmla="*/ 445972 h 589626"/>
              <a:gd name="connsiteX4" fmla="*/ 44508 w 46982"/>
              <a:gd name="connsiteY4" fmla="*/ 572972 h 589626"/>
              <a:gd name="connsiteX5" fmla="*/ 44508 w 46982"/>
              <a:gd name="connsiteY5" fmla="*/ 525347 h 589626"/>
              <a:gd name="connsiteX6" fmla="*/ 58 w 46982"/>
              <a:gd name="connsiteY6" fmla="*/ 1472 h 58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982" h="589626">
                <a:moveTo>
                  <a:pt x="58" y="1472"/>
                </a:moveTo>
                <a:cubicBezTo>
                  <a:pt x="-1530" y="-24986"/>
                  <a:pt x="29691" y="313151"/>
                  <a:pt x="34983" y="366597"/>
                </a:cubicBezTo>
                <a:cubicBezTo>
                  <a:pt x="40275" y="420043"/>
                  <a:pt x="30750" y="308918"/>
                  <a:pt x="31808" y="322147"/>
                </a:cubicBezTo>
                <a:cubicBezTo>
                  <a:pt x="32866" y="335376"/>
                  <a:pt x="39216" y="404168"/>
                  <a:pt x="41333" y="445972"/>
                </a:cubicBezTo>
                <a:cubicBezTo>
                  <a:pt x="43450" y="487776"/>
                  <a:pt x="44508" y="572972"/>
                  <a:pt x="44508" y="572972"/>
                </a:cubicBezTo>
                <a:cubicBezTo>
                  <a:pt x="45037" y="586201"/>
                  <a:pt x="49800" y="619539"/>
                  <a:pt x="44508" y="525347"/>
                </a:cubicBezTo>
                <a:cubicBezTo>
                  <a:pt x="39216" y="431155"/>
                  <a:pt x="1646" y="27930"/>
                  <a:pt x="58" y="14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 1280">
            <a:extLst>
              <a:ext uri="{FF2B5EF4-FFF2-40B4-BE49-F238E27FC236}">
                <a16:creationId xmlns:a16="http://schemas.microsoft.com/office/drawing/2014/main" id="{17A501CF-FE04-F40D-AA51-F80A5B37099F}"/>
              </a:ext>
            </a:extLst>
          </p:cNvPr>
          <p:cNvSpPr/>
          <p:nvPr/>
        </p:nvSpPr>
        <p:spPr>
          <a:xfrm>
            <a:off x="1413817" y="3510954"/>
            <a:ext cx="70794" cy="435926"/>
          </a:xfrm>
          <a:custGeom>
            <a:avLst/>
            <a:gdLst>
              <a:gd name="connsiteX0" fmla="*/ 18108 w 70794"/>
              <a:gd name="connsiteY0" fmla="*/ 596 h 435926"/>
              <a:gd name="connsiteX1" fmla="*/ 27633 w 70794"/>
              <a:gd name="connsiteY1" fmla="*/ 149821 h 435926"/>
              <a:gd name="connsiteX2" fmla="*/ 62558 w 70794"/>
              <a:gd name="connsiteY2" fmla="*/ 283171 h 435926"/>
              <a:gd name="connsiteX3" fmla="*/ 65733 w 70794"/>
              <a:gd name="connsiteY3" fmla="*/ 432396 h 435926"/>
              <a:gd name="connsiteX4" fmla="*/ 68908 w 70794"/>
              <a:gd name="connsiteY4" fmla="*/ 375246 h 435926"/>
              <a:gd name="connsiteX5" fmla="*/ 33983 w 70794"/>
              <a:gd name="connsiteY5" fmla="*/ 222846 h 435926"/>
              <a:gd name="connsiteX6" fmla="*/ 2233 w 70794"/>
              <a:gd name="connsiteY6" fmla="*/ 146646 h 435926"/>
              <a:gd name="connsiteX7" fmla="*/ 5408 w 70794"/>
              <a:gd name="connsiteY7" fmla="*/ 99021 h 435926"/>
              <a:gd name="connsiteX8" fmla="*/ 18108 w 70794"/>
              <a:gd name="connsiteY8" fmla="*/ 596 h 43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794" h="435926">
                <a:moveTo>
                  <a:pt x="18108" y="596"/>
                </a:moveTo>
                <a:cubicBezTo>
                  <a:pt x="21812" y="9063"/>
                  <a:pt x="20225" y="102725"/>
                  <a:pt x="27633" y="149821"/>
                </a:cubicBezTo>
                <a:cubicBezTo>
                  <a:pt x="35041" y="196917"/>
                  <a:pt x="56208" y="236075"/>
                  <a:pt x="62558" y="283171"/>
                </a:cubicBezTo>
                <a:cubicBezTo>
                  <a:pt x="68908" y="330267"/>
                  <a:pt x="64675" y="417050"/>
                  <a:pt x="65733" y="432396"/>
                </a:cubicBezTo>
                <a:cubicBezTo>
                  <a:pt x="66791" y="447742"/>
                  <a:pt x="74200" y="410171"/>
                  <a:pt x="68908" y="375246"/>
                </a:cubicBezTo>
                <a:cubicBezTo>
                  <a:pt x="63616" y="340321"/>
                  <a:pt x="45095" y="260946"/>
                  <a:pt x="33983" y="222846"/>
                </a:cubicBezTo>
                <a:cubicBezTo>
                  <a:pt x="22871" y="184746"/>
                  <a:pt x="6995" y="167283"/>
                  <a:pt x="2233" y="146646"/>
                </a:cubicBezTo>
                <a:cubicBezTo>
                  <a:pt x="-2529" y="126009"/>
                  <a:pt x="1175" y="121775"/>
                  <a:pt x="5408" y="99021"/>
                </a:cubicBezTo>
                <a:cubicBezTo>
                  <a:pt x="9641" y="76267"/>
                  <a:pt x="14404" y="-7871"/>
                  <a:pt x="18108" y="5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 1281">
            <a:extLst>
              <a:ext uri="{FF2B5EF4-FFF2-40B4-BE49-F238E27FC236}">
                <a16:creationId xmlns:a16="http://schemas.microsoft.com/office/drawing/2014/main" id="{A57C2068-9101-DE72-A539-AC836DC7EE09}"/>
              </a:ext>
            </a:extLst>
          </p:cNvPr>
          <p:cNvSpPr/>
          <p:nvPr/>
        </p:nvSpPr>
        <p:spPr>
          <a:xfrm>
            <a:off x="1462296" y="3600441"/>
            <a:ext cx="77993" cy="258605"/>
          </a:xfrm>
          <a:custGeom>
            <a:avLst/>
            <a:gdLst>
              <a:gd name="connsiteX0" fmla="*/ 7729 w 77993"/>
              <a:gd name="connsiteY0" fmla="*/ 9 h 258605"/>
              <a:gd name="connsiteX1" fmla="*/ 4554 w 77993"/>
              <a:gd name="connsiteY1" fmla="*/ 133359 h 258605"/>
              <a:gd name="connsiteX2" fmla="*/ 77579 w 77993"/>
              <a:gd name="connsiteY2" fmla="*/ 257184 h 258605"/>
              <a:gd name="connsiteX3" fmla="*/ 33129 w 77993"/>
              <a:gd name="connsiteY3" fmla="*/ 196859 h 258605"/>
              <a:gd name="connsiteX4" fmla="*/ 7729 w 77993"/>
              <a:gd name="connsiteY4" fmla="*/ 139709 h 258605"/>
              <a:gd name="connsiteX5" fmla="*/ 7729 w 77993"/>
              <a:gd name="connsiteY5" fmla="*/ 9 h 258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993" h="258605">
                <a:moveTo>
                  <a:pt x="7729" y="9"/>
                </a:moveTo>
                <a:cubicBezTo>
                  <a:pt x="7200" y="-1049"/>
                  <a:pt x="-7088" y="90497"/>
                  <a:pt x="4554" y="133359"/>
                </a:cubicBezTo>
                <a:cubicBezTo>
                  <a:pt x="16196" y="176221"/>
                  <a:pt x="72817" y="246601"/>
                  <a:pt x="77579" y="257184"/>
                </a:cubicBezTo>
                <a:cubicBezTo>
                  <a:pt x="82342" y="267767"/>
                  <a:pt x="44771" y="216438"/>
                  <a:pt x="33129" y="196859"/>
                </a:cubicBezTo>
                <a:cubicBezTo>
                  <a:pt x="21487" y="177280"/>
                  <a:pt x="12491" y="168284"/>
                  <a:pt x="7729" y="139709"/>
                </a:cubicBezTo>
                <a:cubicBezTo>
                  <a:pt x="2967" y="111134"/>
                  <a:pt x="8258" y="1067"/>
                  <a:pt x="7729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 1282">
            <a:extLst>
              <a:ext uri="{FF2B5EF4-FFF2-40B4-BE49-F238E27FC236}">
                <a16:creationId xmlns:a16="http://schemas.microsoft.com/office/drawing/2014/main" id="{B14BE4CC-6BE4-32E3-CA9F-38BFF5EEE5A8}"/>
              </a:ext>
            </a:extLst>
          </p:cNvPr>
          <p:cNvSpPr/>
          <p:nvPr/>
        </p:nvSpPr>
        <p:spPr>
          <a:xfrm>
            <a:off x="1487148" y="3923190"/>
            <a:ext cx="236877" cy="106076"/>
          </a:xfrm>
          <a:custGeom>
            <a:avLst/>
            <a:gdLst>
              <a:gd name="connsiteX0" fmla="*/ 1927 w 236877"/>
              <a:gd name="connsiteY0" fmla="*/ 105885 h 106076"/>
              <a:gd name="connsiteX1" fmla="*/ 74952 w 236877"/>
              <a:gd name="connsiteY1" fmla="*/ 29685 h 106076"/>
              <a:gd name="connsiteX2" fmla="*/ 170202 w 236877"/>
              <a:gd name="connsiteY2" fmla="*/ 26510 h 106076"/>
              <a:gd name="connsiteX3" fmla="*/ 154327 w 236877"/>
              <a:gd name="connsiteY3" fmla="*/ 1110 h 106076"/>
              <a:gd name="connsiteX4" fmla="*/ 236877 w 236877"/>
              <a:gd name="connsiteY4" fmla="*/ 13810 h 106076"/>
              <a:gd name="connsiteX5" fmla="*/ 154327 w 236877"/>
              <a:gd name="connsiteY5" fmla="*/ 4285 h 106076"/>
              <a:gd name="connsiteX6" fmla="*/ 1927 w 236877"/>
              <a:gd name="connsiteY6" fmla="*/ 105885 h 106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877" h="106076">
                <a:moveTo>
                  <a:pt x="1927" y="105885"/>
                </a:moveTo>
                <a:cubicBezTo>
                  <a:pt x="-11302" y="110118"/>
                  <a:pt x="46906" y="42914"/>
                  <a:pt x="74952" y="29685"/>
                </a:cubicBezTo>
                <a:cubicBezTo>
                  <a:pt x="102998" y="16456"/>
                  <a:pt x="156973" y="31272"/>
                  <a:pt x="170202" y="26510"/>
                </a:cubicBezTo>
                <a:cubicBezTo>
                  <a:pt x="183431" y="21748"/>
                  <a:pt x="143215" y="3227"/>
                  <a:pt x="154327" y="1110"/>
                </a:cubicBezTo>
                <a:cubicBezTo>
                  <a:pt x="165439" y="-1007"/>
                  <a:pt x="236877" y="13281"/>
                  <a:pt x="236877" y="13810"/>
                </a:cubicBezTo>
                <a:cubicBezTo>
                  <a:pt x="236877" y="14339"/>
                  <a:pt x="192956" y="-9473"/>
                  <a:pt x="154327" y="4285"/>
                </a:cubicBezTo>
                <a:cubicBezTo>
                  <a:pt x="115698" y="18043"/>
                  <a:pt x="15156" y="101652"/>
                  <a:pt x="1927" y="1058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 1283">
            <a:extLst>
              <a:ext uri="{FF2B5EF4-FFF2-40B4-BE49-F238E27FC236}">
                <a16:creationId xmlns:a16="http://schemas.microsoft.com/office/drawing/2014/main" id="{E1E5C385-0B0D-4EDE-255D-FF7684A9F9CB}"/>
              </a:ext>
            </a:extLst>
          </p:cNvPr>
          <p:cNvSpPr/>
          <p:nvPr/>
        </p:nvSpPr>
        <p:spPr>
          <a:xfrm>
            <a:off x="1481079" y="4003300"/>
            <a:ext cx="233745" cy="113768"/>
          </a:xfrm>
          <a:custGeom>
            <a:avLst/>
            <a:gdLst>
              <a:gd name="connsiteX0" fmla="*/ 1646 w 233745"/>
              <a:gd name="connsiteY0" fmla="*/ 375 h 113768"/>
              <a:gd name="connsiteX1" fmla="*/ 90546 w 233745"/>
              <a:gd name="connsiteY1" fmla="*/ 79750 h 113768"/>
              <a:gd name="connsiteX2" fmla="*/ 125471 w 233745"/>
              <a:gd name="connsiteY2" fmla="*/ 98800 h 113768"/>
              <a:gd name="connsiteX3" fmla="*/ 233421 w 233745"/>
              <a:gd name="connsiteY3" fmla="*/ 44825 h 113768"/>
              <a:gd name="connsiteX4" fmla="*/ 157221 w 233745"/>
              <a:gd name="connsiteY4" fmla="*/ 95625 h 113768"/>
              <a:gd name="connsiteX5" fmla="*/ 109596 w 233745"/>
              <a:gd name="connsiteY5" fmla="*/ 111500 h 113768"/>
              <a:gd name="connsiteX6" fmla="*/ 36571 w 233745"/>
              <a:gd name="connsiteY6" fmla="*/ 51175 h 113768"/>
              <a:gd name="connsiteX7" fmla="*/ 1646 w 233745"/>
              <a:gd name="connsiteY7" fmla="*/ 375 h 11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3745" h="113768">
                <a:moveTo>
                  <a:pt x="1646" y="375"/>
                </a:moveTo>
                <a:cubicBezTo>
                  <a:pt x="10642" y="5137"/>
                  <a:pt x="69909" y="63346"/>
                  <a:pt x="90546" y="79750"/>
                </a:cubicBezTo>
                <a:cubicBezTo>
                  <a:pt x="111183" y="96154"/>
                  <a:pt x="101658" y="104621"/>
                  <a:pt x="125471" y="98800"/>
                </a:cubicBezTo>
                <a:cubicBezTo>
                  <a:pt x="149284" y="92979"/>
                  <a:pt x="228129" y="45354"/>
                  <a:pt x="233421" y="44825"/>
                </a:cubicBezTo>
                <a:cubicBezTo>
                  <a:pt x="238713" y="44296"/>
                  <a:pt x="177858" y="84513"/>
                  <a:pt x="157221" y="95625"/>
                </a:cubicBezTo>
                <a:cubicBezTo>
                  <a:pt x="136584" y="106737"/>
                  <a:pt x="129704" y="118908"/>
                  <a:pt x="109596" y="111500"/>
                </a:cubicBezTo>
                <a:cubicBezTo>
                  <a:pt x="89488" y="104092"/>
                  <a:pt x="50329" y="64933"/>
                  <a:pt x="36571" y="51175"/>
                </a:cubicBezTo>
                <a:cubicBezTo>
                  <a:pt x="22813" y="37417"/>
                  <a:pt x="-7350" y="-4387"/>
                  <a:pt x="1646" y="3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 1284">
            <a:extLst>
              <a:ext uri="{FF2B5EF4-FFF2-40B4-BE49-F238E27FC236}">
                <a16:creationId xmlns:a16="http://schemas.microsoft.com/office/drawing/2014/main" id="{E99FB88C-C295-E578-5BF5-63FFE274C190}"/>
              </a:ext>
            </a:extLst>
          </p:cNvPr>
          <p:cNvSpPr/>
          <p:nvPr/>
        </p:nvSpPr>
        <p:spPr>
          <a:xfrm>
            <a:off x="1673165" y="3909267"/>
            <a:ext cx="44637" cy="201136"/>
          </a:xfrm>
          <a:custGeom>
            <a:avLst/>
            <a:gdLst>
              <a:gd name="connsiteX0" fmla="*/ 60 w 44637"/>
              <a:gd name="connsiteY0" fmla="*/ 2333 h 201136"/>
              <a:gd name="connsiteX1" fmla="*/ 34985 w 44637"/>
              <a:gd name="connsiteY1" fmla="*/ 183308 h 201136"/>
              <a:gd name="connsiteX2" fmla="*/ 38160 w 44637"/>
              <a:gd name="connsiteY2" fmla="*/ 183308 h 201136"/>
              <a:gd name="connsiteX3" fmla="*/ 44510 w 44637"/>
              <a:gd name="connsiteY3" fmla="*/ 84883 h 201136"/>
              <a:gd name="connsiteX4" fmla="*/ 60 w 44637"/>
              <a:gd name="connsiteY4" fmla="*/ 2333 h 20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37" h="201136">
                <a:moveTo>
                  <a:pt x="60" y="2333"/>
                </a:moveTo>
                <a:cubicBezTo>
                  <a:pt x="-1527" y="18737"/>
                  <a:pt x="28635" y="153146"/>
                  <a:pt x="34985" y="183308"/>
                </a:cubicBezTo>
                <a:cubicBezTo>
                  <a:pt x="41335" y="213470"/>
                  <a:pt x="36573" y="199712"/>
                  <a:pt x="38160" y="183308"/>
                </a:cubicBezTo>
                <a:cubicBezTo>
                  <a:pt x="39747" y="166904"/>
                  <a:pt x="45568" y="109225"/>
                  <a:pt x="44510" y="84883"/>
                </a:cubicBezTo>
                <a:cubicBezTo>
                  <a:pt x="43452" y="60541"/>
                  <a:pt x="1647" y="-14071"/>
                  <a:pt x="60" y="2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 1285">
            <a:extLst>
              <a:ext uri="{FF2B5EF4-FFF2-40B4-BE49-F238E27FC236}">
                <a16:creationId xmlns:a16="http://schemas.microsoft.com/office/drawing/2014/main" id="{793E4F52-5FDE-B710-0F6D-3BF06CECF731}"/>
              </a:ext>
            </a:extLst>
          </p:cNvPr>
          <p:cNvSpPr/>
          <p:nvPr/>
        </p:nvSpPr>
        <p:spPr>
          <a:xfrm>
            <a:off x="1516821" y="3884877"/>
            <a:ext cx="163775" cy="77723"/>
          </a:xfrm>
          <a:custGeom>
            <a:avLst/>
            <a:gdLst>
              <a:gd name="connsiteX0" fmla="*/ 829 w 163775"/>
              <a:gd name="connsiteY0" fmla="*/ 77523 h 77723"/>
              <a:gd name="connsiteX1" fmla="*/ 64329 w 163775"/>
              <a:gd name="connsiteY1" fmla="*/ 23548 h 77723"/>
              <a:gd name="connsiteX2" fmla="*/ 162754 w 163775"/>
              <a:gd name="connsiteY2" fmla="*/ 23548 h 77723"/>
              <a:gd name="connsiteX3" fmla="*/ 108779 w 163775"/>
              <a:gd name="connsiteY3" fmla="*/ 1323 h 77723"/>
              <a:gd name="connsiteX4" fmla="*/ 829 w 163775"/>
              <a:gd name="connsiteY4" fmla="*/ 77523 h 77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775" h="77723">
                <a:moveTo>
                  <a:pt x="829" y="77523"/>
                </a:moveTo>
                <a:cubicBezTo>
                  <a:pt x="-6579" y="81227"/>
                  <a:pt x="37342" y="32544"/>
                  <a:pt x="64329" y="23548"/>
                </a:cubicBezTo>
                <a:cubicBezTo>
                  <a:pt x="91316" y="14552"/>
                  <a:pt x="155346" y="27252"/>
                  <a:pt x="162754" y="23548"/>
                </a:cubicBezTo>
                <a:cubicBezTo>
                  <a:pt x="170162" y="19844"/>
                  <a:pt x="135766" y="-6085"/>
                  <a:pt x="108779" y="1323"/>
                </a:cubicBezTo>
                <a:cubicBezTo>
                  <a:pt x="81792" y="8731"/>
                  <a:pt x="8237" y="73819"/>
                  <a:pt x="829" y="775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 1286">
            <a:extLst>
              <a:ext uri="{FF2B5EF4-FFF2-40B4-BE49-F238E27FC236}">
                <a16:creationId xmlns:a16="http://schemas.microsoft.com/office/drawing/2014/main" id="{8E071468-8371-091F-0ACC-02E31E4A404B}"/>
              </a:ext>
            </a:extLst>
          </p:cNvPr>
          <p:cNvSpPr/>
          <p:nvPr/>
        </p:nvSpPr>
        <p:spPr>
          <a:xfrm>
            <a:off x="1476237" y="3725478"/>
            <a:ext cx="30015" cy="345553"/>
          </a:xfrm>
          <a:custGeom>
            <a:avLst/>
            <a:gdLst>
              <a:gd name="connsiteX0" fmla="*/ 25538 w 30015"/>
              <a:gd name="connsiteY0" fmla="*/ 5147 h 345553"/>
              <a:gd name="connsiteX1" fmla="*/ 12838 w 30015"/>
              <a:gd name="connsiteY1" fmla="*/ 84522 h 345553"/>
              <a:gd name="connsiteX2" fmla="*/ 28713 w 30015"/>
              <a:gd name="connsiteY2" fmla="*/ 306772 h 345553"/>
              <a:gd name="connsiteX3" fmla="*/ 28713 w 30015"/>
              <a:gd name="connsiteY3" fmla="*/ 160722 h 345553"/>
              <a:gd name="connsiteX4" fmla="*/ 25538 w 30015"/>
              <a:gd name="connsiteY4" fmla="*/ 344872 h 345553"/>
              <a:gd name="connsiteX5" fmla="*/ 138 w 30015"/>
              <a:gd name="connsiteY5" fmla="*/ 214697 h 345553"/>
              <a:gd name="connsiteX6" fmla="*/ 25538 w 30015"/>
              <a:gd name="connsiteY6" fmla="*/ 5147 h 345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15" h="345553">
                <a:moveTo>
                  <a:pt x="25538" y="5147"/>
                </a:moveTo>
                <a:cubicBezTo>
                  <a:pt x="27655" y="-16549"/>
                  <a:pt x="12309" y="34251"/>
                  <a:pt x="12838" y="84522"/>
                </a:cubicBezTo>
                <a:cubicBezTo>
                  <a:pt x="13367" y="134793"/>
                  <a:pt x="26067" y="294072"/>
                  <a:pt x="28713" y="306772"/>
                </a:cubicBezTo>
                <a:cubicBezTo>
                  <a:pt x="31359" y="319472"/>
                  <a:pt x="29242" y="154372"/>
                  <a:pt x="28713" y="160722"/>
                </a:cubicBezTo>
                <a:cubicBezTo>
                  <a:pt x="28184" y="167072"/>
                  <a:pt x="30300" y="335876"/>
                  <a:pt x="25538" y="344872"/>
                </a:cubicBezTo>
                <a:cubicBezTo>
                  <a:pt x="20776" y="353868"/>
                  <a:pt x="-1979" y="271847"/>
                  <a:pt x="138" y="214697"/>
                </a:cubicBezTo>
                <a:cubicBezTo>
                  <a:pt x="2255" y="157547"/>
                  <a:pt x="23421" y="26843"/>
                  <a:pt x="25538" y="5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 1287">
            <a:extLst>
              <a:ext uri="{FF2B5EF4-FFF2-40B4-BE49-F238E27FC236}">
                <a16:creationId xmlns:a16="http://schemas.microsoft.com/office/drawing/2014/main" id="{210448D8-CD57-546C-DB30-FFB369B2F6DE}"/>
              </a:ext>
            </a:extLst>
          </p:cNvPr>
          <p:cNvSpPr/>
          <p:nvPr/>
        </p:nvSpPr>
        <p:spPr>
          <a:xfrm>
            <a:off x="735909" y="3143243"/>
            <a:ext cx="487148" cy="550269"/>
          </a:xfrm>
          <a:custGeom>
            <a:avLst/>
            <a:gdLst>
              <a:gd name="connsiteX0" fmla="*/ 691 w 487148"/>
              <a:gd name="connsiteY0" fmla="*/ 549282 h 550269"/>
              <a:gd name="connsiteX1" fmla="*/ 188016 w 487148"/>
              <a:gd name="connsiteY1" fmla="*/ 222257 h 550269"/>
              <a:gd name="connsiteX2" fmla="*/ 156266 w 487148"/>
              <a:gd name="connsiteY2" fmla="*/ 234957 h 550269"/>
              <a:gd name="connsiteX3" fmla="*/ 261041 w 487148"/>
              <a:gd name="connsiteY3" fmla="*/ 53982 h 550269"/>
              <a:gd name="connsiteX4" fmla="*/ 200716 w 487148"/>
              <a:gd name="connsiteY4" fmla="*/ 107957 h 550269"/>
              <a:gd name="connsiteX5" fmla="*/ 334066 w 487148"/>
              <a:gd name="connsiteY5" fmla="*/ 31757 h 550269"/>
              <a:gd name="connsiteX6" fmla="*/ 486466 w 487148"/>
              <a:gd name="connsiteY6" fmla="*/ 7 h 550269"/>
              <a:gd name="connsiteX7" fmla="*/ 270566 w 487148"/>
              <a:gd name="connsiteY7" fmla="*/ 28582 h 550269"/>
              <a:gd name="connsiteX8" fmla="*/ 226116 w 487148"/>
              <a:gd name="connsiteY8" fmla="*/ 34932 h 550269"/>
              <a:gd name="connsiteX9" fmla="*/ 283266 w 487148"/>
              <a:gd name="connsiteY9" fmla="*/ 44457 h 550269"/>
              <a:gd name="connsiteX10" fmla="*/ 156266 w 487148"/>
              <a:gd name="connsiteY10" fmla="*/ 168282 h 550269"/>
              <a:gd name="connsiteX11" fmla="*/ 165791 w 487148"/>
              <a:gd name="connsiteY11" fmla="*/ 260357 h 550269"/>
              <a:gd name="connsiteX12" fmla="*/ 168966 w 487148"/>
              <a:gd name="connsiteY12" fmla="*/ 228607 h 550269"/>
              <a:gd name="connsiteX13" fmla="*/ 45141 w 487148"/>
              <a:gd name="connsiteY13" fmla="*/ 390532 h 550269"/>
              <a:gd name="connsiteX14" fmla="*/ 121341 w 487148"/>
              <a:gd name="connsiteY14" fmla="*/ 327032 h 550269"/>
              <a:gd name="connsiteX15" fmla="*/ 691 w 487148"/>
              <a:gd name="connsiteY15" fmla="*/ 549282 h 550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7148" h="550269">
                <a:moveTo>
                  <a:pt x="691" y="549282"/>
                </a:moveTo>
                <a:cubicBezTo>
                  <a:pt x="11803" y="531820"/>
                  <a:pt x="162087" y="274644"/>
                  <a:pt x="188016" y="222257"/>
                </a:cubicBezTo>
                <a:cubicBezTo>
                  <a:pt x="213945" y="169870"/>
                  <a:pt x="144095" y="263003"/>
                  <a:pt x="156266" y="234957"/>
                </a:cubicBezTo>
                <a:cubicBezTo>
                  <a:pt x="168437" y="206911"/>
                  <a:pt x="253633" y="75149"/>
                  <a:pt x="261041" y="53982"/>
                </a:cubicBezTo>
                <a:cubicBezTo>
                  <a:pt x="268449" y="32815"/>
                  <a:pt x="188545" y="111661"/>
                  <a:pt x="200716" y="107957"/>
                </a:cubicBezTo>
                <a:cubicBezTo>
                  <a:pt x="212887" y="104253"/>
                  <a:pt x="286441" y="49749"/>
                  <a:pt x="334066" y="31757"/>
                </a:cubicBezTo>
                <a:cubicBezTo>
                  <a:pt x="381691" y="13765"/>
                  <a:pt x="497049" y="536"/>
                  <a:pt x="486466" y="7"/>
                </a:cubicBezTo>
                <a:cubicBezTo>
                  <a:pt x="475883" y="-522"/>
                  <a:pt x="270566" y="28582"/>
                  <a:pt x="270566" y="28582"/>
                </a:cubicBezTo>
                <a:cubicBezTo>
                  <a:pt x="227174" y="34403"/>
                  <a:pt x="223999" y="32286"/>
                  <a:pt x="226116" y="34932"/>
                </a:cubicBezTo>
                <a:cubicBezTo>
                  <a:pt x="228233" y="37578"/>
                  <a:pt x="294908" y="22232"/>
                  <a:pt x="283266" y="44457"/>
                </a:cubicBezTo>
                <a:cubicBezTo>
                  <a:pt x="271624" y="66682"/>
                  <a:pt x="175845" y="132299"/>
                  <a:pt x="156266" y="168282"/>
                </a:cubicBezTo>
                <a:cubicBezTo>
                  <a:pt x="136687" y="204265"/>
                  <a:pt x="163674" y="250303"/>
                  <a:pt x="165791" y="260357"/>
                </a:cubicBezTo>
                <a:cubicBezTo>
                  <a:pt x="167908" y="270411"/>
                  <a:pt x="189074" y="206911"/>
                  <a:pt x="168966" y="228607"/>
                </a:cubicBezTo>
                <a:cubicBezTo>
                  <a:pt x="148858" y="250303"/>
                  <a:pt x="53079" y="374128"/>
                  <a:pt x="45141" y="390532"/>
                </a:cubicBezTo>
                <a:cubicBezTo>
                  <a:pt x="37204" y="406936"/>
                  <a:pt x="126633" y="306924"/>
                  <a:pt x="121341" y="327032"/>
                </a:cubicBezTo>
                <a:cubicBezTo>
                  <a:pt x="116049" y="347140"/>
                  <a:pt x="-10421" y="566744"/>
                  <a:pt x="691" y="5492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 1288">
            <a:extLst>
              <a:ext uri="{FF2B5EF4-FFF2-40B4-BE49-F238E27FC236}">
                <a16:creationId xmlns:a16="http://schemas.microsoft.com/office/drawing/2014/main" id="{44CE4CD0-B308-3361-3A30-3D3754367875}"/>
              </a:ext>
            </a:extLst>
          </p:cNvPr>
          <p:cNvSpPr/>
          <p:nvPr/>
        </p:nvSpPr>
        <p:spPr>
          <a:xfrm>
            <a:off x="916695" y="3470246"/>
            <a:ext cx="283584" cy="285790"/>
          </a:xfrm>
          <a:custGeom>
            <a:avLst/>
            <a:gdLst>
              <a:gd name="connsiteX0" fmla="*/ 880 w 283584"/>
              <a:gd name="connsiteY0" fmla="*/ 29 h 285790"/>
              <a:gd name="connsiteX1" fmla="*/ 35805 w 283584"/>
              <a:gd name="connsiteY1" fmla="*/ 88929 h 285790"/>
              <a:gd name="connsiteX2" fmla="*/ 99305 w 283584"/>
              <a:gd name="connsiteY2" fmla="*/ 120679 h 285790"/>
              <a:gd name="connsiteX3" fmla="*/ 121530 w 283584"/>
              <a:gd name="connsiteY3" fmla="*/ 60354 h 285790"/>
              <a:gd name="connsiteX4" fmla="*/ 188205 w 283584"/>
              <a:gd name="connsiteY4" fmla="*/ 117504 h 285790"/>
              <a:gd name="connsiteX5" fmla="*/ 235830 w 283584"/>
              <a:gd name="connsiteY5" fmla="*/ 225454 h 285790"/>
              <a:gd name="connsiteX6" fmla="*/ 235830 w 283584"/>
              <a:gd name="connsiteY6" fmla="*/ 203229 h 285790"/>
              <a:gd name="connsiteX7" fmla="*/ 283455 w 283584"/>
              <a:gd name="connsiteY7" fmla="*/ 285779 h 285790"/>
              <a:gd name="connsiteX8" fmla="*/ 248530 w 283584"/>
              <a:gd name="connsiteY8" fmla="*/ 196879 h 285790"/>
              <a:gd name="connsiteX9" fmla="*/ 207255 w 283584"/>
              <a:gd name="connsiteY9" fmla="*/ 133379 h 285790"/>
              <a:gd name="connsiteX10" fmla="*/ 137405 w 283584"/>
              <a:gd name="connsiteY10" fmla="*/ 130204 h 285790"/>
              <a:gd name="connsiteX11" fmla="*/ 42155 w 283584"/>
              <a:gd name="connsiteY11" fmla="*/ 146079 h 285790"/>
              <a:gd name="connsiteX12" fmla="*/ 112005 w 283584"/>
              <a:gd name="connsiteY12" fmla="*/ 120679 h 285790"/>
              <a:gd name="connsiteX13" fmla="*/ 70730 w 283584"/>
              <a:gd name="connsiteY13" fmla="*/ 79404 h 285790"/>
              <a:gd name="connsiteX14" fmla="*/ 880 w 283584"/>
              <a:gd name="connsiteY14" fmla="*/ 29 h 28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3584" h="285790">
                <a:moveTo>
                  <a:pt x="880" y="29"/>
                </a:moveTo>
                <a:cubicBezTo>
                  <a:pt x="-4941" y="1617"/>
                  <a:pt x="19401" y="68821"/>
                  <a:pt x="35805" y="88929"/>
                </a:cubicBezTo>
                <a:cubicBezTo>
                  <a:pt x="52209" y="109037"/>
                  <a:pt x="85017" y="125442"/>
                  <a:pt x="99305" y="120679"/>
                </a:cubicBezTo>
                <a:cubicBezTo>
                  <a:pt x="113593" y="115916"/>
                  <a:pt x="106713" y="60883"/>
                  <a:pt x="121530" y="60354"/>
                </a:cubicBezTo>
                <a:cubicBezTo>
                  <a:pt x="136347" y="59825"/>
                  <a:pt x="169155" y="89987"/>
                  <a:pt x="188205" y="117504"/>
                </a:cubicBezTo>
                <a:cubicBezTo>
                  <a:pt x="207255" y="145021"/>
                  <a:pt x="227893" y="211167"/>
                  <a:pt x="235830" y="225454"/>
                </a:cubicBezTo>
                <a:cubicBezTo>
                  <a:pt x="243767" y="239741"/>
                  <a:pt x="227893" y="193175"/>
                  <a:pt x="235830" y="203229"/>
                </a:cubicBezTo>
                <a:cubicBezTo>
                  <a:pt x="243767" y="213283"/>
                  <a:pt x="281338" y="286837"/>
                  <a:pt x="283455" y="285779"/>
                </a:cubicBezTo>
                <a:cubicBezTo>
                  <a:pt x="285572" y="284721"/>
                  <a:pt x="261230" y="222279"/>
                  <a:pt x="248530" y="196879"/>
                </a:cubicBezTo>
                <a:cubicBezTo>
                  <a:pt x="235830" y="171479"/>
                  <a:pt x="225776" y="144492"/>
                  <a:pt x="207255" y="133379"/>
                </a:cubicBezTo>
                <a:cubicBezTo>
                  <a:pt x="188734" y="122267"/>
                  <a:pt x="164922" y="128087"/>
                  <a:pt x="137405" y="130204"/>
                </a:cubicBezTo>
                <a:cubicBezTo>
                  <a:pt x="109888" y="132321"/>
                  <a:pt x="46388" y="147666"/>
                  <a:pt x="42155" y="146079"/>
                </a:cubicBezTo>
                <a:cubicBezTo>
                  <a:pt x="37922" y="144492"/>
                  <a:pt x="107243" y="131791"/>
                  <a:pt x="112005" y="120679"/>
                </a:cubicBezTo>
                <a:cubicBezTo>
                  <a:pt x="116767" y="109567"/>
                  <a:pt x="86605" y="96337"/>
                  <a:pt x="70730" y="79404"/>
                </a:cubicBezTo>
                <a:cubicBezTo>
                  <a:pt x="54855" y="62471"/>
                  <a:pt x="6701" y="-1559"/>
                  <a:pt x="880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 1289">
            <a:extLst>
              <a:ext uri="{FF2B5EF4-FFF2-40B4-BE49-F238E27FC236}">
                <a16:creationId xmlns:a16="http://schemas.microsoft.com/office/drawing/2014/main" id="{D05272A4-0BB7-C167-1590-A7351B18C81A}"/>
              </a:ext>
            </a:extLst>
          </p:cNvPr>
          <p:cNvSpPr/>
          <p:nvPr/>
        </p:nvSpPr>
        <p:spPr>
          <a:xfrm>
            <a:off x="942807" y="3365456"/>
            <a:ext cx="61669" cy="174479"/>
          </a:xfrm>
          <a:custGeom>
            <a:avLst/>
            <a:gdLst>
              <a:gd name="connsiteX0" fmla="*/ 19218 w 61669"/>
              <a:gd name="connsiteY0" fmla="*/ 44 h 174479"/>
              <a:gd name="connsiteX1" fmla="*/ 16043 w 61669"/>
              <a:gd name="connsiteY1" fmla="*/ 76244 h 174479"/>
              <a:gd name="connsiteX2" fmla="*/ 60493 w 61669"/>
              <a:gd name="connsiteY2" fmla="*/ 171494 h 174479"/>
              <a:gd name="connsiteX3" fmla="*/ 44618 w 61669"/>
              <a:gd name="connsiteY3" fmla="*/ 142919 h 174479"/>
              <a:gd name="connsiteX4" fmla="*/ 168 w 61669"/>
              <a:gd name="connsiteY4" fmla="*/ 66719 h 174479"/>
              <a:gd name="connsiteX5" fmla="*/ 19218 w 61669"/>
              <a:gd name="connsiteY5" fmla="*/ 44 h 174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669" h="174479">
                <a:moveTo>
                  <a:pt x="19218" y="44"/>
                </a:moveTo>
                <a:cubicBezTo>
                  <a:pt x="21864" y="1632"/>
                  <a:pt x="9164" y="47669"/>
                  <a:pt x="16043" y="76244"/>
                </a:cubicBezTo>
                <a:cubicBezTo>
                  <a:pt x="22922" y="104819"/>
                  <a:pt x="55731" y="160382"/>
                  <a:pt x="60493" y="171494"/>
                </a:cubicBezTo>
                <a:cubicBezTo>
                  <a:pt x="65255" y="182606"/>
                  <a:pt x="54672" y="160381"/>
                  <a:pt x="44618" y="142919"/>
                </a:cubicBezTo>
                <a:cubicBezTo>
                  <a:pt x="34564" y="125457"/>
                  <a:pt x="2285" y="93707"/>
                  <a:pt x="168" y="66719"/>
                </a:cubicBezTo>
                <a:cubicBezTo>
                  <a:pt x="-1949" y="39732"/>
                  <a:pt x="16572" y="-1544"/>
                  <a:pt x="19218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 1290">
            <a:extLst>
              <a:ext uri="{FF2B5EF4-FFF2-40B4-BE49-F238E27FC236}">
                <a16:creationId xmlns:a16="http://schemas.microsoft.com/office/drawing/2014/main" id="{60CFC0E3-6620-AD1F-322D-12B08FAE8E77}"/>
              </a:ext>
            </a:extLst>
          </p:cNvPr>
          <p:cNvSpPr/>
          <p:nvPr/>
        </p:nvSpPr>
        <p:spPr>
          <a:xfrm>
            <a:off x="1009417" y="3302456"/>
            <a:ext cx="70089" cy="270139"/>
          </a:xfrm>
          <a:custGeom>
            <a:avLst/>
            <a:gdLst>
              <a:gd name="connsiteX0" fmla="*/ 22458 w 70089"/>
              <a:gd name="connsiteY0" fmla="*/ 2719 h 270139"/>
              <a:gd name="connsiteX1" fmla="*/ 25633 w 70089"/>
              <a:gd name="connsiteY1" fmla="*/ 113844 h 270139"/>
              <a:gd name="connsiteX2" fmla="*/ 70083 w 70089"/>
              <a:gd name="connsiteY2" fmla="*/ 269419 h 270139"/>
              <a:gd name="connsiteX3" fmla="*/ 28808 w 70089"/>
              <a:gd name="connsiteY3" fmla="*/ 174169 h 270139"/>
              <a:gd name="connsiteX4" fmla="*/ 233 w 70089"/>
              <a:gd name="connsiteY4" fmla="*/ 228144 h 270139"/>
              <a:gd name="connsiteX5" fmla="*/ 22458 w 70089"/>
              <a:gd name="connsiteY5" fmla="*/ 2719 h 27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089" h="270139">
                <a:moveTo>
                  <a:pt x="22458" y="2719"/>
                </a:moveTo>
                <a:cubicBezTo>
                  <a:pt x="26691" y="-16331"/>
                  <a:pt x="17696" y="69394"/>
                  <a:pt x="25633" y="113844"/>
                </a:cubicBezTo>
                <a:cubicBezTo>
                  <a:pt x="33570" y="158294"/>
                  <a:pt x="69554" y="259365"/>
                  <a:pt x="70083" y="269419"/>
                </a:cubicBezTo>
                <a:cubicBezTo>
                  <a:pt x="70612" y="279473"/>
                  <a:pt x="40450" y="181048"/>
                  <a:pt x="28808" y="174169"/>
                </a:cubicBezTo>
                <a:cubicBezTo>
                  <a:pt x="17166" y="167290"/>
                  <a:pt x="2879" y="264127"/>
                  <a:pt x="233" y="228144"/>
                </a:cubicBezTo>
                <a:cubicBezTo>
                  <a:pt x="-2413" y="192161"/>
                  <a:pt x="18225" y="21769"/>
                  <a:pt x="22458" y="27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 1291">
            <a:extLst>
              <a:ext uri="{FF2B5EF4-FFF2-40B4-BE49-F238E27FC236}">
                <a16:creationId xmlns:a16="http://schemas.microsoft.com/office/drawing/2014/main" id="{169C7A62-7E67-85A6-D6E6-431348A8BC48}"/>
              </a:ext>
            </a:extLst>
          </p:cNvPr>
          <p:cNvSpPr/>
          <p:nvPr/>
        </p:nvSpPr>
        <p:spPr>
          <a:xfrm>
            <a:off x="990093" y="3183521"/>
            <a:ext cx="200914" cy="96511"/>
          </a:xfrm>
          <a:custGeom>
            <a:avLst/>
            <a:gdLst>
              <a:gd name="connsiteX0" fmla="*/ 507 w 200914"/>
              <a:gd name="connsiteY0" fmla="*/ 96254 h 96511"/>
              <a:gd name="connsiteX1" fmla="*/ 73532 w 200914"/>
              <a:gd name="connsiteY1" fmla="*/ 35929 h 96511"/>
              <a:gd name="connsiteX2" fmla="*/ 200532 w 200914"/>
              <a:gd name="connsiteY2" fmla="*/ 4179 h 96511"/>
              <a:gd name="connsiteX3" fmla="*/ 108457 w 200914"/>
              <a:gd name="connsiteY3" fmla="*/ 10529 h 96511"/>
              <a:gd name="connsiteX4" fmla="*/ 507 w 200914"/>
              <a:gd name="connsiteY4" fmla="*/ 96254 h 9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914" h="96511">
                <a:moveTo>
                  <a:pt x="507" y="96254"/>
                </a:moveTo>
                <a:cubicBezTo>
                  <a:pt x="-5314" y="100487"/>
                  <a:pt x="40194" y="51275"/>
                  <a:pt x="73532" y="35929"/>
                </a:cubicBezTo>
                <a:cubicBezTo>
                  <a:pt x="106870" y="20583"/>
                  <a:pt x="194711" y="8412"/>
                  <a:pt x="200532" y="4179"/>
                </a:cubicBezTo>
                <a:cubicBezTo>
                  <a:pt x="206353" y="-54"/>
                  <a:pt x="144440" y="-4817"/>
                  <a:pt x="108457" y="10529"/>
                </a:cubicBezTo>
                <a:cubicBezTo>
                  <a:pt x="72474" y="25875"/>
                  <a:pt x="6328" y="92021"/>
                  <a:pt x="507" y="962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 1292">
            <a:extLst>
              <a:ext uri="{FF2B5EF4-FFF2-40B4-BE49-F238E27FC236}">
                <a16:creationId xmlns:a16="http://schemas.microsoft.com/office/drawing/2014/main" id="{110B0AD2-697B-186B-4AC5-E58A18C6216B}"/>
              </a:ext>
            </a:extLst>
          </p:cNvPr>
          <p:cNvSpPr/>
          <p:nvPr/>
        </p:nvSpPr>
        <p:spPr>
          <a:xfrm>
            <a:off x="1114305" y="3352755"/>
            <a:ext cx="111269" cy="267429"/>
          </a:xfrm>
          <a:custGeom>
            <a:avLst/>
            <a:gdLst>
              <a:gd name="connsiteX0" fmla="*/ 6470 w 111269"/>
              <a:gd name="connsiteY0" fmla="*/ 45 h 267429"/>
              <a:gd name="connsiteX1" fmla="*/ 25520 w 111269"/>
              <a:gd name="connsiteY1" fmla="*/ 117520 h 267429"/>
              <a:gd name="connsiteX2" fmla="*/ 89020 w 111269"/>
              <a:gd name="connsiteY2" fmla="*/ 206420 h 267429"/>
              <a:gd name="connsiteX3" fmla="*/ 54095 w 111269"/>
              <a:gd name="connsiteY3" fmla="*/ 158795 h 267429"/>
              <a:gd name="connsiteX4" fmla="*/ 111245 w 111269"/>
              <a:gd name="connsiteY4" fmla="*/ 266745 h 267429"/>
              <a:gd name="connsiteX5" fmla="*/ 60445 w 111269"/>
              <a:gd name="connsiteY5" fmla="*/ 200070 h 267429"/>
              <a:gd name="connsiteX6" fmla="*/ 3295 w 111269"/>
              <a:gd name="connsiteY6" fmla="*/ 104820 h 267429"/>
              <a:gd name="connsiteX7" fmla="*/ 6470 w 111269"/>
              <a:gd name="connsiteY7" fmla="*/ 45 h 267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269" h="267429">
                <a:moveTo>
                  <a:pt x="6470" y="45"/>
                </a:moveTo>
                <a:cubicBezTo>
                  <a:pt x="10174" y="2162"/>
                  <a:pt x="11762" y="83124"/>
                  <a:pt x="25520" y="117520"/>
                </a:cubicBezTo>
                <a:cubicBezTo>
                  <a:pt x="39278" y="151916"/>
                  <a:pt x="84258" y="199541"/>
                  <a:pt x="89020" y="206420"/>
                </a:cubicBezTo>
                <a:cubicBezTo>
                  <a:pt x="93782" y="213299"/>
                  <a:pt x="50391" y="148741"/>
                  <a:pt x="54095" y="158795"/>
                </a:cubicBezTo>
                <a:cubicBezTo>
                  <a:pt x="57799" y="168849"/>
                  <a:pt x="110187" y="259866"/>
                  <a:pt x="111245" y="266745"/>
                </a:cubicBezTo>
                <a:cubicBezTo>
                  <a:pt x="112303" y="273624"/>
                  <a:pt x="78437" y="227057"/>
                  <a:pt x="60445" y="200070"/>
                </a:cubicBezTo>
                <a:cubicBezTo>
                  <a:pt x="42453" y="173083"/>
                  <a:pt x="10703" y="138687"/>
                  <a:pt x="3295" y="104820"/>
                </a:cubicBezTo>
                <a:cubicBezTo>
                  <a:pt x="-4113" y="70953"/>
                  <a:pt x="2766" y="-2072"/>
                  <a:pt x="6470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 1293">
            <a:extLst>
              <a:ext uri="{FF2B5EF4-FFF2-40B4-BE49-F238E27FC236}">
                <a16:creationId xmlns:a16="http://schemas.microsoft.com/office/drawing/2014/main" id="{2BFA17C3-7BE3-4966-CEB8-ECF80C31DF5B}"/>
              </a:ext>
            </a:extLst>
          </p:cNvPr>
          <p:cNvSpPr/>
          <p:nvPr/>
        </p:nvSpPr>
        <p:spPr>
          <a:xfrm>
            <a:off x="1130201" y="3200877"/>
            <a:ext cx="241583" cy="518496"/>
          </a:xfrm>
          <a:custGeom>
            <a:avLst/>
            <a:gdLst>
              <a:gd name="connsiteX0" fmla="*/ 31849 w 241583"/>
              <a:gd name="connsiteY0" fmla="*/ 63023 h 518496"/>
              <a:gd name="connsiteX1" fmla="*/ 177899 w 241583"/>
              <a:gd name="connsiteY1" fmla="*/ 256698 h 518496"/>
              <a:gd name="connsiteX2" fmla="*/ 181074 w 241583"/>
              <a:gd name="connsiteY2" fmla="*/ 342423 h 518496"/>
              <a:gd name="connsiteX3" fmla="*/ 193774 w 241583"/>
              <a:gd name="connsiteY3" fmla="*/ 323373 h 518496"/>
              <a:gd name="connsiteX4" fmla="*/ 165199 w 241583"/>
              <a:gd name="connsiteY4" fmla="*/ 517048 h 518496"/>
              <a:gd name="connsiteX5" fmla="*/ 184249 w 241583"/>
              <a:gd name="connsiteY5" fmla="*/ 405923 h 518496"/>
              <a:gd name="connsiteX6" fmla="*/ 241399 w 241583"/>
              <a:gd name="connsiteY6" fmla="*/ 294798 h 518496"/>
              <a:gd name="connsiteX7" fmla="*/ 200124 w 241583"/>
              <a:gd name="connsiteY7" fmla="*/ 304323 h 518496"/>
              <a:gd name="connsiteX8" fmla="*/ 136624 w 241583"/>
              <a:gd name="connsiteY8" fmla="*/ 199548 h 518496"/>
              <a:gd name="connsiteX9" fmla="*/ 6449 w 241583"/>
              <a:gd name="connsiteY9" fmla="*/ 9048 h 518496"/>
              <a:gd name="connsiteX10" fmla="*/ 31849 w 241583"/>
              <a:gd name="connsiteY10" fmla="*/ 63023 h 51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1583" h="518496">
                <a:moveTo>
                  <a:pt x="31849" y="63023"/>
                </a:moveTo>
                <a:cubicBezTo>
                  <a:pt x="60424" y="104298"/>
                  <a:pt x="153028" y="210131"/>
                  <a:pt x="177899" y="256698"/>
                </a:cubicBezTo>
                <a:cubicBezTo>
                  <a:pt x="202770" y="303265"/>
                  <a:pt x="178428" y="331310"/>
                  <a:pt x="181074" y="342423"/>
                </a:cubicBezTo>
                <a:cubicBezTo>
                  <a:pt x="183720" y="353536"/>
                  <a:pt x="196420" y="294269"/>
                  <a:pt x="193774" y="323373"/>
                </a:cubicBezTo>
                <a:cubicBezTo>
                  <a:pt x="191128" y="352477"/>
                  <a:pt x="166786" y="503290"/>
                  <a:pt x="165199" y="517048"/>
                </a:cubicBezTo>
                <a:cubicBezTo>
                  <a:pt x="163612" y="530806"/>
                  <a:pt x="171549" y="442965"/>
                  <a:pt x="184249" y="405923"/>
                </a:cubicBezTo>
                <a:cubicBezTo>
                  <a:pt x="196949" y="368881"/>
                  <a:pt x="238753" y="311731"/>
                  <a:pt x="241399" y="294798"/>
                </a:cubicBezTo>
                <a:cubicBezTo>
                  <a:pt x="244045" y="277865"/>
                  <a:pt x="217586" y="320198"/>
                  <a:pt x="200124" y="304323"/>
                </a:cubicBezTo>
                <a:cubicBezTo>
                  <a:pt x="182662" y="288448"/>
                  <a:pt x="168903" y="248760"/>
                  <a:pt x="136624" y="199548"/>
                </a:cubicBezTo>
                <a:cubicBezTo>
                  <a:pt x="104345" y="150336"/>
                  <a:pt x="21266" y="36565"/>
                  <a:pt x="6449" y="9048"/>
                </a:cubicBezTo>
                <a:cubicBezTo>
                  <a:pt x="-8368" y="-18469"/>
                  <a:pt x="3274" y="21748"/>
                  <a:pt x="31849" y="630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 1294">
            <a:extLst>
              <a:ext uri="{FF2B5EF4-FFF2-40B4-BE49-F238E27FC236}">
                <a16:creationId xmlns:a16="http://schemas.microsoft.com/office/drawing/2014/main" id="{7E505E46-B0CC-CB30-5273-28EDC7B586FE}"/>
              </a:ext>
            </a:extLst>
          </p:cNvPr>
          <p:cNvSpPr/>
          <p:nvPr/>
        </p:nvSpPr>
        <p:spPr>
          <a:xfrm>
            <a:off x="1136458" y="3307143"/>
            <a:ext cx="107428" cy="335494"/>
          </a:xfrm>
          <a:custGeom>
            <a:avLst/>
            <a:gdLst>
              <a:gd name="connsiteX0" fmla="*/ 192 w 107428"/>
              <a:gd name="connsiteY0" fmla="*/ 1207 h 335494"/>
              <a:gd name="connsiteX1" fmla="*/ 101792 w 107428"/>
              <a:gd name="connsiteY1" fmla="*/ 163132 h 335494"/>
              <a:gd name="connsiteX2" fmla="*/ 95442 w 107428"/>
              <a:gd name="connsiteY2" fmla="*/ 255207 h 335494"/>
              <a:gd name="connsiteX3" fmla="*/ 104967 w 107428"/>
              <a:gd name="connsiteY3" fmla="*/ 334582 h 335494"/>
              <a:gd name="connsiteX4" fmla="*/ 98617 w 107428"/>
              <a:gd name="connsiteY4" fmla="*/ 201232 h 335494"/>
              <a:gd name="connsiteX5" fmla="*/ 76392 w 107428"/>
              <a:gd name="connsiteY5" fmla="*/ 93282 h 335494"/>
              <a:gd name="connsiteX6" fmla="*/ 192 w 107428"/>
              <a:gd name="connsiteY6" fmla="*/ 1207 h 33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428" h="335494">
                <a:moveTo>
                  <a:pt x="192" y="1207"/>
                </a:moveTo>
                <a:cubicBezTo>
                  <a:pt x="4425" y="12849"/>
                  <a:pt x="85917" y="120799"/>
                  <a:pt x="101792" y="163132"/>
                </a:cubicBezTo>
                <a:cubicBezTo>
                  <a:pt x="117667" y="205465"/>
                  <a:pt x="94913" y="226632"/>
                  <a:pt x="95442" y="255207"/>
                </a:cubicBezTo>
                <a:cubicBezTo>
                  <a:pt x="95971" y="283782"/>
                  <a:pt x="104438" y="343578"/>
                  <a:pt x="104967" y="334582"/>
                </a:cubicBezTo>
                <a:cubicBezTo>
                  <a:pt x="105496" y="325586"/>
                  <a:pt x="103380" y="241449"/>
                  <a:pt x="98617" y="201232"/>
                </a:cubicBezTo>
                <a:cubicBezTo>
                  <a:pt x="93855" y="161015"/>
                  <a:pt x="90150" y="121328"/>
                  <a:pt x="76392" y="93282"/>
                </a:cubicBezTo>
                <a:cubicBezTo>
                  <a:pt x="62634" y="65236"/>
                  <a:pt x="-4041" y="-10435"/>
                  <a:pt x="192" y="12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 1295">
            <a:extLst>
              <a:ext uri="{FF2B5EF4-FFF2-40B4-BE49-F238E27FC236}">
                <a16:creationId xmlns:a16="http://schemas.microsoft.com/office/drawing/2014/main" id="{E208E6F9-14D6-E8FF-5694-745735D8ACB0}"/>
              </a:ext>
            </a:extLst>
          </p:cNvPr>
          <p:cNvSpPr/>
          <p:nvPr/>
        </p:nvSpPr>
        <p:spPr>
          <a:xfrm>
            <a:off x="1183636" y="3629024"/>
            <a:ext cx="150068" cy="435470"/>
          </a:xfrm>
          <a:custGeom>
            <a:avLst/>
            <a:gdLst>
              <a:gd name="connsiteX0" fmla="*/ 639 w 150068"/>
              <a:gd name="connsiteY0" fmla="*/ 1 h 435470"/>
              <a:gd name="connsiteX1" fmla="*/ 45089 w 150068"/>
              <a:gd name="connsiteY1" fmla="*/ 168276 h 435470"/>
              <a:gd name="connsiteX2" fmla="*/ 48264 w 150068"/>
              <a:gd name="connsiteY2" fmla="*/ 234951 h 435470"/>
              <a:gd name="connsiteX3" fmla="*/ 80014 w 150068"/>
              <a:gd name="connsiteY3" fmla="*/ 333376 h 435470"/>
              <a:gd name="connsiteX4" fmla="*/ 64139 w 150068"/>
              <a:gd name="connsiteY4" fmla="*/ 301626 h 435470"/>
              <a:gd name="connsiteX5" fmla="*/ 149864 w 150068"/>
              <a:gd name="connsiteY5" fmla="*/ 434976 h 435470"/>
              <a:gd name="connsiteX6" fmla="*/ 86364 w 150068"/>
              <a:gd name="connsiteY6" fmla="*/ 342901 h 435470"/>
              <a:gd name="connsiteX7" fmla="*/ 32389 w 150068"/>
              <a:gd name="connsiteY7" fmla="*/ 241301 h 435470"/>
              <a:gd name="connsiteX8" fmla="*/ 83189 w 150068"/>
              <a:gd name="connsiteY8" fmla="*/ 165101 h 435470"/>
              <a:gd name="connsiteX9" fmla="*/ 639 w 150068"/>
              <a:gd name="connsiteY9" fmla="*/ 1 h 435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068" h="435470">
                <a:moveTo>
                  <a:pt x="639" y="1"/>
                </a:moveTo>
                <a:cubicBezTo>
                  <a:pt x="-5711" y="530"/>
                  <a:pt x="37152" y="129118"/>
                  <a:pt x="45089" y="168276"/>
                </a:cubicBezTo>
                <a:cubicBezTo>
                  <a:pt x="53026" y="207434"/>
                  <a:pt x="42443" y="207434"/>
                  <a:pt x="48264" y="234951"/>
                </a:cubicBezTo>
                <a:cubicBezTo>
                  <a:pt x="54085" y="262468"/>
                  <a:pt x="77368" y="322263"/>
                  <a:pt x="80014" y="333376"/>
                </a:cubicBezTo>
                <a:cubicBezTo>
                  <a:pt x="82660" y="344489"/>
                  <a:pt x="52497" y="284693"/>
                  <a:pt x="64139" y="301626"/>
                </a:cubicBezTo>
                <a:cubicBezTo>
                  <a:pt x="75781" y="318559"/>
                  <a:pt x="146160" y="428097"/>
                  <a:pt x="149864" y="434976"/>
                </a:cubicBezTo>
                <a:cubicBezTo>
                  <a:pt x="153568" y="441855"/>
                  <a:pt x="105943" y="375180"/>
                  <a:pt x="86364" y="342901"/>
                </a:cubicBezTo>
                <a:cubicBezTo>
                  <a:pt x="66785" y="310622"/>
                  <a:pt x="32918" y="270934"/>
                  <a:pt x="32389" y="241301"/>
                </a:cubicBezTo>
                <a:cubicBezTo>
                  <a:pt x="31860" y="211668"/>
                  <a:pt x="94301" y="207434"/>
                  <a:pt x="83189" y="165101"/>
                </a:cubicBezTo>
                <a:cubicBezTo>
                  <a:pt x="72077" y="122768"/>
                  <a:pt x="6989" y="-528"/>
                  <a:pt x="639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 1296">
            <a:extLst>
              <a:ext uri="{FF2B5EF4-FFF2-40B4-BE49-F238E27FC236}">
                <a16:creationId xmlns:a16="http://schemas.microsoft.com/office/drawing/2014/main" id="{7EFE4F7F-1336-2D76-0EC0-CCEF33CA5387}"/>
              </a:ext>
            </a:extLst>
          </p:cNvPr>
          <p:cNvSpPr/>
          <p:nvPr/>
        </p:nvSpPr>
        <p:spPr>
          <a:xfrm>
            <a:off x="1377155" y="3527679"/>
            <a:ext cx="95251" cy="500643"/>
          </a:xfrm>
          <a:custGeom>
            <a:avLst/>
            <a:gdLst>
              <a:gd name="connsiteX0" fmla="*/ 795 w 95251"/>
              <a:gd name="connsiteY0" fmla="*/ 6096 h 500643"/>
              <a:gd name="connsiteX1" fmla="*/ 80170 w 95251"/>
              <a:gd name="connsiteY1" fmla="*/ 317246 h 500643"/>
              <a:gd name="connsiteX2" fmla="*/ 64295 w 95251"/>
              <a:gd name="connsiteY2" fmla="*/ 244221 h 500643"/>
              <a:gd name="connsiteX3" fmla="*/ 73820 w 95251"/>
              <a:gd name="connsiteY3" fmla="*/ 352171 h 500643"/>
              <a:gd name="connsiteX4" fmla="*/ 86520 w 95251"/>
              <a:gd name="connsiteY4" fmla="*/ 469646 h 500643"/>
              <a:gd name="connsiteX5" fmla="*/ 76995 w 95251"/>
              <a:gd name="connsiteY5" fmla="*/ 390271 h 500643"/>
              <a:gd name="connsiteX6" fmla="*/ 92870 w 95251"/>
              <a:gd name="connsiteY6" fmla="*/ 498221 h 500643"/>
              <a:gd name="connsiteX7" fmla="*/ 89695 w 95251"/>
              <a:gd name="connsiteY7" fmla="*/ 263271 h 500643"/>
              <a:gd name="connsiteX8" fmla="*/ 42070 w 95251"/>
              <a:gd name="connsiteY8" fmla="*/ 123571 h 500643"/>
              <a:gd name="connsiteX9" fmla="*/ 795 w 95251"/>
              <a:gd name="connsiteY9" fmla="*/ 6096 h 50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251" h="500643">
                <a:moveTo>
                  <a:pt x="795" y="6096"/>
                </a:moveTo>
                <a:cubicBezTo>
                  <a:pt x="7145" y="38375"/>
                  <a:pt x="69587" y="277559"/>
                  <a:pt x="80170" y="317246"/>
                </a:cubicBezTo>
                <a:cubicBezTo>
                  <a:pt x="90753" y="356934"/>
                  <a:pt x="65353" y="238400"/>
                  <a:pt x="64295" y="244221"/>
                </a:cubicBezTo>
                <a:cubicBezTo>
                  <a:pt x="63237" y="250042"/>
                  <a:pt x="70116" y="314600"/>
                  <a:pt x="73820" y="352171"/>
                </a:cubicBezTo>
                <a:cubicBezTo>
                  <a:pt x="77524" y="389742"/>
                  <a:pt x="85991" y="463296"/>
                  <a:pt x="86520" y="469646"/>
                </a:cubicBezTo>
                <a:cubicBezTo>
                  <a:pt x="87049" y="475996"/>
                  <a:pt x="75937" y="385509"/>
                  <a:pt x="76995" y="390271"/>
                </a:cubicBezTo>
                <a:cubicBezTo>
                  <a:pt x="78053" y="395033"/>
                  <a:pt x="90753" y="519388"/>
                  <a:pt x="92870" y="498221"/>
                </a:cubicBezTo>
                <a:cubicBezTo>
                  <a:pt x="94987" y="477054"/>
                  <a:pt x="98162" y="325713"/>
                  <a:pt x="89695" y="263271"/>
                </a:cubicBezTo>
                <a:cubicBezTo>
                  <a:pt x="81228" y="200829"/>
                  <a:pt x="56358" y="169079"/>
                  <a:pt x="42070" y="123571"/>
                </a:cubicBezTo>
                <a:cubicBezTo>
                  <a:pt x="27783" y="78063"/>
                  <a:pt x="-5555" y="-26183"/>
                  <a:pt x="795" y="60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 1297">
            <a:extLst>
              <a:ext uri="{FF2B5EF4-FFF2-40B4-BE49-F238E27FC236}">
                <a16:creationId xmlns:a16="http://schemas.microsoft.com/office/drawing/2014/main" id="{DBE0276F-EFC3-4F32-BC90-641BFCF0B401}"/>
              </a:ext>
            </a:extLst>
          </p:cNvPr>
          <p:cNvSpPr/>
          <p:nvPr/>
        </p:nvSpPr>
        <p:spPr>
          <a:xfrm>
            <a:off x="1332227" y="3926523"/>
            <a:ext cx="93593" cy="137477"/>
          </a:xfrm>
          <a:custGeom>
            <a:avLst/>
            <a:gdLst>
              <a:gd name="connsiteX0" fmla="*/ 7623 w 93593"/>
              <a:gd name="connsiteY0" fmla="*/ 137477 h 137477"/>
              <a:gd name="connsiteX1" fmla="*/ 20323 w 93593"/>
              <a:gd name="connsiteY1" fmla="*/ 32702 h 137477"/>
              <a:gd name="connsiteX2" fmla="*/ 93348 w 93593"/>
              <a:gd name="connsiteY2" fmla="*/ 10477 h 137477"/>
              <a:gd name="connsiteX3" fmla="*/ 42548 w 93593"/>
              <a:gd name="connsiteY3" fmla="*/ 952 h 137477"/>
              <a:gd name="connsiteX4" fmla="*/ 1273 w 93593"/>
              <a:gd name="connsiteY4" fmla="*/ 32702 h 137477"/>
              <a:gd name="connsiteX5" fmla="*/ 7623 w 93593"/>
              <a:gd name="connsiteY5" fmla="*/ 137477 h 137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93" h="137477">
                <a:moveTo>
                  <a:pt x="7623" y="137477"/>
                </a:moveTo>
                <a:cubicBezTo>
                  <a:pt x="10798" y="137477"/>
                  <a:pt x="6035" y="53869"/>
                  <a:pt x="20323" y="32702"/>
                </a:cubicBezTo>
                <a:cubicBezTo>
                  <a:pt x="34611" y="11535"/>
                  <a:pt x="89644" y="15769"/>
                  <a:pt x="93348" y="10477"/>
                </a:cubicBezTo>
                <a:cubicBezTo>
                  <a:pt x="97052" y="5185"/>
                  <a:pt x="57894" y="-2752"/>
                  <a:pt x="42548" y="952"/>
                </a:cubicBezTo>
                <a:cubicBezTo>
                  <a:pt x="27202" y="4656"/>
                  <a:pt x="5506" y="9948"/>
                  <a:pt x="1273" y="32702"/>
                </a:cubicBezTo>
                <a:cubicBezTo>
                  <a:pt x="-2960" y="55456"/>
                  <a:pt x="4448" y="137477"/>
                  <a:pt x="7623" y="1374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 1298">
            <a:extLst>
              <a:ext uri="{FF2B5EF4-FFF2-40B4-BE49-F238E27FC236}">
                <a16:creationId xmlns:a16="http://schemas.microsoft.com/office/drawing/2014/main" id="{8E8C37BE-8022-5178-D1FC-08B97149C193}"/>
              </a:ext>
            </a:extLst>
          </p:cNvPr>
          <p:cNvSpPr/>
          <p:nvPr/>
        </p:nvSpPr>
        <p:spPr>
          <a:xfrm>
            <a:off x="1346049" y="3895715"/>
            <a:ext cx="138840" cy="168497"/>
          </a:xfrm>
          <a:custGeom>
            <a:avLst/>
            <a:gdLst>
              <a:gd name="connsiteX0" fmla="*/ 63651 w 138840"/>
              <a:gd name="connsiteY0" fmla="*/ 10 h 168497"/>
              <a:gd name="connsiteX1" fmla="*/ 114451 w 138840"/>
              <a:gd name="connsiteY1" fmla="*/ 101610 h 168497"/>
              <a:gd name="connsiteX2" fmla="*/ 114451 w 138840"/>
              <a:gd name="connsiteY2" fmla="*/ 130185 h 168497"/>
              <a:gd name="connsiteX3" fmla="*/ 85876 w 138840"/>
              <a:gd name="connsiteY3" fmla="*/ 161935 h 168497"/>
              <a:gd name="connsiteX4" fmla="*/ 151 w 138840"/>
              <a:gd name="connsiteY4" fmla="*/ 165110 h 168497"/>
              <a:gd name="connsiteX5" fmla="*/ 66826 w 138840"/>
              <a:gd name="connsiteY5" fmla="*/ 168285 h 168497"/>
              <a:gd name="connsiteX6" fmla="*/ 133501 w 138840"/>
              <a:gd name="connsiteY6" fmla="*/ 158760 h 168497"/>
              <a:gd name="connsiteX7" fmla="*/ 127151 w 138840"/>
              <a:gd name="connsiteY7" fmla="*/ 107960 h 168497"/>
              <a:gd name="connsiteX8" fmla="*/ 63651 w 138840"/>
              <a:gd name="connsiteY8" fmla="*/ 10 h 168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8840" h="168497">
                <a:moveTo>
                  <a:pt x="63651" y="10"/>
                </a:moveTo>
                <a:cubicBezTo>
                  <a:pt x="61534" y="-1048"/>
                  <a:pt x="105984" y="79914"/>
                  <a:pt x="114451" y="101610"/>
                </a:cubicBezTo>
                <a:cubicBezTo>
                  <a:pt x="122918" y="123306"/>
                  <a:pt x="119214" y="120131"/>
                  <a:pt x="114451" y="130185"/>
                </a:cubicBezTo>
                <a:cubicBezTo>
                  <a:pt x="109689" y="140239"/>
                  <a:pt x="104926" y="156114"/>
                  <a:pt x="85876" y="161935"/>
                </a:cubicBezTo>
                <a:cubicBezTo>
                  <a:pt x="66826" y="167756"/>
                  <a:pt x="3326" y="164052"/>
                  <a:pt x="151" y="165110"/>
                </a:cubicBezTo>
                <a:cubicBezTo>
                  <a:pt x="-3024" y="166168"/>
                  <a:pt x="44601" y="169343"/>
                  <a:pt x="66826" y="168285"/>
                </a:cubicBezTo>
                <a:cubicBezTo>
                  <a:pt x="89051" y="167227"/>
                  <a:pt x="123447" y="168814"/>
                  <a:pt x="133501" y="158760"/>
                </a:cubicBezTo>
                <a:cubicBezTo>
                  <a:pt x="143555" y="148706"/>
                  <a:pt x="138263" y="138122"/>
                  <a:pt x="127151" y="107960"/>
                </a:cubicBezTo>
                <a:cubicBezTo>
                  <a:pt x="116039" y="77798"/>
                  <a:pt x="65768" y="1068"/>
                  <a:pt x="63651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 1299">
            <a:extLst>
              <a:ext uri="{FF2B5EF4-FFF2-40B4-BE49-F238E27FC236}">
                <a16:creationId xmlns:a16="http://schemas.microsoft.com/office/drawing/2014/main" id="{95799C96-8D8C-E87D-7CEA-0326102FE68F}"/>
              </a:ext>
            </a:extLst>
          </p:cNvPr>
          <p:cNvSpPr/>
          <p:nvPr/>
        </p:nvSpPr>
        <p:spPr>
          <a:xfrm>
            <a:off x="1264139" y="3752391"/>
            <a:ext cx="139703" cy="213184"/>
          </a:xfrm>
          <a:custGeom>
            <a:avLst/>
            <a:gdLst>
              <a:gd name="connsiteX0" fmla="*/ 139211 w 139703"/>
              <a:gd name="connsiteY0" fmla="*/ 459 h 213184"/>
              <a:gd name="connsiteX1" fmla="*/ 50311 w 139703"/>
              <a:gd name="connsiteY1" fmla="*/ 51259 h 213184"/>
              <a:gd name="connsiteX2" fmla="*/ 31261 w 139703"/>
              <a:gd name="connsiteY2" fmla="*/ 133809 h 213184"/>
              <a:gd name="connsiteX3" fmla="*/ 24911 w 139703"/>
              <a:gd name="connsiteY3" fmla="*/ 79834 h 213184"/>
              <a:gd name="connsiteX4" fmla="*/ 28086 w 139703"/>
              <a:gd name="connsiteY4" fmla="*/ 152859 h 213184"/>
              <a:gd name="connsiteX5" fmla="*/ 47136 w 139703"/>
              <a:gd name="connsiteY5" fmla="*/ 213184 h 213184"/>
              <a:gd name="connsiteX6" fmla="*/ 21736 w 139703"/>
              <a:gd name="connsiteY6" fmla="*/ 152859 h 213184"/>
              <a:gd name="connsiteX7" fmla="*/ 5861 w 139703"/>
              <a:gd name="connsiteY7" fmla="*/ 79834 h 213184"/>
              <a:gd name="connsiteX8" fmla="*/ 139211 w 139703"/>
              <a:gd name="connsiteY8" fmla="*/ 459 h 213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703" h="213184">
                <a:moveTo>
                  <a:pt x="139211" y="459"/>
                </a:moveTo>
                <a:cubicBezTo>
                  <a:pt x="146619" y="-4304"/>
                  <a:pt x="68303" y="29034"/>
                  <a:pt x="50311" y="51259"/>
                </a:cubicBezTo>
                <a:cubicBezTo>
                  <a:pt x="32319" y="73484"/>
                  <a:pt x="35494" y="129047"/>
                  <a:pt x="31261" y="133809"/>
                </a:cubicBezTo>
                <a:cubicBezTo>
                  <a:pt x="27028" y="138571"/>
                  <a:pt x="25440" y="76659"/>
                  <a:pt x="24911" y="79834"/>
                </a:cubicBezTo>
                <a:cubicBezTo>
                  <a:pt x="24382" y="83009"/>
                  <a:pt x="24382" y="130634"/>
                  <a:pt x="28086" y="152859"/>
                </a:cubicBezTo>
                <a:cubicBezTo>
                  <a:pt x="31790" y="175084"/>
                  <a:pt x="48194" y="213184"/>
                  <a:pt x="47136" y="213184"/>
                </a:cubicBezTo>
                <a:cubicBezTo>
                  <a:pt x="46078" y="213184"/>
                  <a:pt x="28615" y="175084"/>
                  <a:pt x="21736" y="152859"/>
                </a:cubicBezTo>
                <a:cubicBezTo>
                  <a:pt x="14857" y="130634"/>
                  <a:pt x="-11601" y="102059"/>
                  <a:pt x="5861" y="79834"/>
                </a:cubicBezTo>
                <a:cubicBezTo>
                  <a:pt x="23323" y="57609"/>
                  <a:pt x="131803" y="5222"/>
                  <a:pt x="139211" y="4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 1300">
            <a:extLst>
              <a:ext uri="{FF2B5EF4-FFF2-40B4-BE49-F238E27FC236}">
                <a16:creationId xmlns:a16="http://schemas.microsoft.com/office/drawing/2014/main" id="{06C929E4-D19F-E5FA-2585-057EE8539AC0}"/>
              </a:ext>
            </a:extLst>
          </p:cNvPr>
          <p:cNvSpPr/>
          <p:nvPr/>
        </p:nvSpPr>
        <p:spPr>
          <a:xfrm>
            <a:off x="1346188" y="3812029"/>
            <a:ext cx="73043" cy="99737"/>
          </a:xfrm>
          <a:custGeom>
            <a:avLst/>
            <a:gdLst>
              <a:gd name="connsiteX0" fmla="*/ 12 w 73043"/>
              <a:gd name="connsiteY0" fmla="*/ 99571 h 99737"/>
              <a:gd name="connsiteX1" fmla="*/ 28587 w 73043"/>
              <a:gd name="connsiteY1" fmla="*/ 29721 h 99737"/>
              <a:gd name="connsiteX2" fmla="*/ 73037 w 73043"/>
              <a:gd name="connsiteY2" fmla="*/ 13846 h 99737"/>
              <a:gd name="connsiteX3" fmla="*/ 31762 w 73043"/>
              <a:gd name="connsiteY3" fmla="*/ 7496 h 99737"/>
              <a:gd name="connsiteX4" fmla="*/ 12 w 73043"/>
              <a:gd name="connsiteY4" fmla="*/ 99571 h 9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043" h="99737">
                <a:moveTo>
                  <a:pt x="12" y="99571"/>
                </a:moveTo>
                <a:cubicBezTo>
                  <a:pt x="-517" y="103275"/>
                  <a:pt x="16416" y="44008"/>
                  <a:pt x="28587" y="29721"/>
                </a:cubicBezTo>
                <a:cubicBezTo>
                  <a:pt x="40758" y="15434"/>
                  <a:pt x="72508" y="17550"/>
                  <a:pt x="73037" y="13846"/>
                </a:cubicBezTo>
                <a:cubicBezTo>
                  <a:pt x="73566" y="10142"/>
                  <a:pt x="43933" y="-11025"/>
                  <a:pt x="31762" y="7496"/>
                </a:cubicBezTo>
                <a:cubicBezTo>
                  <a:pt x="19591" y="26017"/>
                  <a:pt x="541" y="95867"/>
                  <a:pt x="12" y="995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 1301">
            <a:extLst>
              <a:ext uri="{FF2B5EF4-FFF2-40B4-BE49-F238E27FC236}">
                <a16:creationId xmlns:a16="http://schemas.microsoft.com/office/drawing/2014/main" id="{1A8E9535-B4CD-2B0F-FA64-7E959463E872}"/>
              </a:ext>
            </a:extLst>
          </p:cNvPr>
          <p:cNvSpPr/>
          <p:nvPr/>
        </p:nvSpPr>
        <p:spPr>
          <a:xfrm>
            <a:off x="2796100" y="1394481"/>
            <a:ext cx="999384" cy="513248"/>
          </a:xfrm>
          <a:custGeom>
            <a:avLst/>
            <a:gdLst>
              <a:gd name="connsiteX0" fmla="*/ 695245 w 999384"/>
              <a:gd name="connsiteY0" fmla="*/ 210 h 513248"/>
              <a:gd name="connsiteX1" fmla="*/ 870736 w 999384"/>
              <a:gd name="connsiteY1" fmla="*/ 129519 h 513248"/>
              <a:gd name="connsiteX2" fmla="*/ 607500 w 999384"/>
              <a:gd name="connsiteY2" fmla="*/ 212646 h 513248"/>
              <a:gd name="connsiteX3" fmla="*/ 736809 w 999384"/>
              <a:gd name="connsiteY3" fmla="*/ 258828 h 513248"/>
              <a:gd name="connsiteX4" fmla="*/ 575173 w 999384"/>
              <a:gd name="connsiteY4" fmla="*/ 295774 h 513248"/>
              <a:gd name="connsiteX5" fmla="*/ 2518 w 999384"/>
              <a:gd name="connsiteY5" fmla="*/ 512828 h 513248"/>
              <a:gd name="connsiteX6" fmla="*/ 390445 w 999384"/>
              <a:gd name="connsiteY6" fmla="*/ 346574 h 513248"/>
              <a:gd name="connsiteX7" fmla="*/ 963100 w 999384"/>
              <a:gd name="connsiteY7" fmla="*/ 194174 h 513248"/>
              <a:gd name="connsiteX8" fmla="*/ 916918 w 999384"/>
              <a:gd name="connsiteY8" fmla="*/ 161846 h 513248"/>
              <a:gd name="connsiteX9" fmla="*/ 695245 w 999384"/>
              <a:gd name="connsiteY9" fmla="*/ 210 h 51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9384" h="513248">
                <a:moveTo>
                  <a:pt x="695245" y="210"/>
                </a:moveTo>
                <a:cubicBezTo>
                  <a:pt x="687548" y="-5178"/>
                  <a:pt x="885360" y="94113"/>
                  <a:pt x="870736" y="129519"/>
                </a:cubicBezTo>
                <a:cubicBezTo>
                  <a:pt x="856112" y="164925"/>
                  <a:pt x="629821" y="191095"/>
                  <a:pt x="607500" y="212646"/>
                </a:cubicBezTo>
                <a:cubicBezTo>
                  <a:pt x="585179" y="234197"/>
                  <a:pt x="742197" y="244973"/>
                  <a:pt x="736809" y="258828"/>
                </a:cubicBezTo>
                <a:cubicBezTo>
                  <a:pt x="731421" y="272683"/>
                  <a:pt x="697555" y="253441"/>
                  <a:pt x="575173" y="295774"/>
                </a:cubicBezTo>
                <a:cubicBezTo>
                  <a:pt x="452791" y="338107"/>
                  <a:pt x="33306" y="504361"/>
                  <a:pt x="2518" y="512828"/>
                </a:cubicBezTo>
                <a:cubicBezTo>
                  <a:pt x="-28270" y="521295"/>
                  <a:pt x="230348" y="399683"/>
                  <a:pt x="390445" y="346574"/>
                </a:cubicBezTo>
                <a:cubicBezTo>
                  <a:pt x="550542" y="293465"/>
                  <a:pt x="875355" y="224962"/>
                  <a:pt x="963100" y="194174"/>
                </a:cubicBezTo>
                <a:cubicBezTo>
                  <a:pt x="1050845" y="163386"/>
                  <a:pt x="956942" y="191864"/>
                  <a:pt x="916918" y="161846"/>
                </a:cubicBezTo>
                <a:cubicBezTo>
                  <a:pt x="876894" y="131828"/>
                  <a:pt x="702942" y="5598"/>
                  <a:pt x="695245" y="21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 1302">
            <a:extLst>
              <a:ext uri="{FF2B5EF4-FFF2-40B4-BE49-F238E27FC236}">
                <a16:creationId xmlns:a16="http://schemas.microsoft.com/office/drawing/2014/main" id="{8DFFF504-18FA-89A1-9B1C-4B4BF161F206}"/>
              </a:ext>
            </a:extLst>
          </p:cNvPr>
          <p:cNvSpPr/>
          <p:nvPr/>
        </p:nvSpPr>
        <p:spPr>
          <a:xfrm>
            <a:off x="2012677" y="1966754"/>
            <a:ext cx="473711" cy="1108282"/>
          </a:xfrm>
          <a:custGeom>
            <a:avLst/>
            <a:gdLst>
              <a:gd name="connsiteX0" fmla="*/ 471905 w 473711"/>
              <a:gd name="connsiteY0" fmla="*/ 5210 h 1108282"/>
              <a:gd name="connsiteX1" fmla="*/ 351832 w 473711"/>
              <a:gd name="connsiteY1" fmla="*/ 439319 h 1108282"/>
              <a:gd name="connsiteX2" fmla="*/ 351832 w 473711"/>
              <a:gd name="connsiteY2" fmla="*/ 850337 h 1108282"/>
              <a:gd name="connsiteX3" fmla="*/ 356450 w 473711"/>
              <a:gd name="connsiteY3" fmla="*/ 725646 h 1108282"/>
              <a:gd name="connsiteX4" fmla="*/ 240996 w 473711"/>
              <a:gd name="connsiteY4" fmla="*/ 1099719 h 1108282"/>
              <a:gd name="connsiteX5" fmla="*/ 236378 w 473711"/>
              <a:gd name="connsiteY5" fmla="*/ 975028 h 1108282"/>
              <a:gd name="connsiteX6" fmla="*/ 850 w 473711"/>
              <a:gd name="connsiteY6" fmla="*/ 827246 h 1108282"/>
              <a:gd name="connsiteX7" fmla="*/ 162487 w 473711"/>
              <a:gd name="connsiteY7" fmla="*/ 942701 h 1108282"/>
              <a:gd name="connsiteX8" fmla="*/ 296414 w 473711"/>
              <a:gd name="connsiteY8" fmla="*/ 660991 h 1108282"/>
              <a:gd name="connsiteX9" fmla="*/ 245614 w 473711"/>
              <a:gd name="connsiteY9" fmla="*/ 748737 h 1108282"/>
              <a:gd name="connsiteX10" fmla="*/ 471905 w 473711"/>
              <a:gd name="connsiteY10" fmla="*/ 5210 h 1108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3711" h="1108282">
                <a:moveTo>
                  <a:pt x="471905" y="5210"/>
                </a:moveTo>
                <a:cubicBezTo>
                  <a:pt x="489608" y="-46360"/>
                  <a:pt x="371844" y="298465"/>
                  <a:pt x="351832" y="439319"/>
                </a:cubicBezTo>
                <a:cubicBezTo>
                  <a:pt x="331820" y="580173"/>
                  <a:pt x="351062" y="802616"/>
                  <a:pt x="351832" y="850337"/>
                </a:cubicBezTo>
                <a:cubicBezTo>
                  <a:pt x="352602" y="898058"/>
                  <a:pt x="374923" y="684082"/>
                  <a:pt x="356450" y="725646"/>
                </a:cubicBezTo>
                <a:cubicBezTo>
                  <a:pt x="337977" y="767210"/>
                  <a:pt x="261008" y="1058155"/>
                  <a:pt x="240996" y="1099719"/>
                </a:cubicBezTo>
                <a:cubicBezTo>
                  <a:pt x="220984" y="1141283"/>
                  <a:pt x="276402" y="1020440"/>
                  <a:pt x="236378" y="975028"/>
                </a:cubicBezTo>
                <a:cubicBezTo>
                  <a:pt x="196354" y="929616"/>
                  <a:pt x="13165" y="832634"/>
                  <a:pt x="850" y="827246"/>
                </a:cubicBezTo>
                <a:cubicBezTo>
                  <a:pt x="-11465" y="821858"/>
                  <a:pt x="113226" y="970410"/>
                  <a:pt x="162487" y="942701"/>
                </a:cubicBezTo>
                <a:cubicBezTo>
                  <a:pt x="211748" y="914992"/>
                  <a:pt x="282560" y="693318"/>
                  <a:pt x="296414" y="660991"/>
                </a:cubicBezTo>
                <a:cubicBezTo>
                  <a:pt x="310268" y="628664"/>
                  <a:pt x="215596" y="851876"/>
                  <a:pt x="245614" y="748737"/>
                </a:cubicBezTo>
                <a:cubicBezTo>
                  <a:pt x="275632" y="645598"/>
                  <a:pt x="454202" y="56780"/>
                  <a:pt x="471905" y="521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 1303">
            <a:extLst>
              <a:ext uri="{FF2B5EF4-FFF2-40B4-BE49-F238E27FC236}">
                <a16:creationId xmlns:a16="http://schemas.microsoft.com/office/drawing/2014/main" id="{14D96D03-EFE9-4119-281B-641CFB53D2AE}"/>
              </a:ext>
            </a:extLst>
          </p:cNvPr>
          <p:cNvSpPr/>
          <p:nvPr/>
        </p:nvSpPr>
        <p:spPr>
          <a:xfrm>
            <a:off x="3699162" y="1960931"/>
            <a:ext cx="1071605" cy="1575048"/>
          </a:xfrm>
          <a:custGeom>
            <a:avLst/>
            <a:gdLst>
              <a:gd name="connsiteX0" fmla="*/ 152402 w 1071605"/>
              <a:gd name="connsiteY0" fmla="*/ 11033 h 1575048"/>
              <a:gd name="connsiteX1" fmla="*/ 189347 w 1071605"/>
              <a:gd name="connsiteY1" fmla="*/ 61833 h 1575048"/>
              <a:gd name="connsiteX2" fmla="*/ 540329 w 1071605"/>
              <a:gd name="connsiteY2" fmla="*/ 565214 h 1575048"/>
              <a:gd name="connsiteX3" fmla="*/ 466438 w 1071605"/>
              <a:gd name="connsiteY3" fmla="*/ 579069 h 1575048"/>
              <a:gd name="connsiteX4" fmla="*/ 618838 w 1071605"/>
              <a:gd name="connsiteY4" fmla="*/ 999324 h 1575048"/>
              <a:gd name="connsiteX5" fmla="*/ 720438 w 1071605"/>
              <a:gd name="connsiteY5" fmla="*/ 1096305 h 1575048"/>
              <a:gd name="connsiteX6" fmla="*/ 1071420 w 1071605"/>
              <a:gd name="connsiteY6" fmla="*/ 1359542 h 1575048"/>
              <a:gd name="connsiteX7" fmla="*/ 669638 w 1071605"/>
              <a:gd name="connsiteY7" fmla="*/ 1137869 h 1575048"/>
              <a:gd name="connsiteX8" fmla="*/ 900547 w 1071605"/>
              <a:gd name="connsiteY8" fmla="*/ 1548887 h 1575048"/>
              <a:gd name="connsiteX9" fmla="*/ 434111 w 1071605"/>
              <a:gd name="connsiteY9" fmla="*/ 1502705 h 1575048"/>
              <a:gd name="connsiteX10" fmla="*/ 452583 w 1071605"/>
              <a:gd name="connsiteY10" fmla="*/ 1253324 h 1575048"/>
              <a:gd name="connsiteX11" fmla="*/ 286329 w 1071605"/>
              <a:gd name="connsiteY11" fmla="*/ 657578 h 1575048"/>
              <a:gd name="connsiteX12" fmla="*/ 2 w 1071605"/>
              <a:gd name="connsiteY12" fmla="*/ 140342 h 1575048"/>
              <a:gd name="connsiteX13" fmla="*/ 290947 w 1071605"/>
              <a:gd name="connsiteY13" fmla="*/ 315833 h 1575048"/>
              <a:gd name="connsiteX14" fmla="*/ 152402 w 1071605"/>
              <a:gd name="connsiteY14" fmla="*/ 11033 h 15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1605" h="1575048">
                <a:moveTo>
                  <a:pt x="152402" y="11033"/>
                </a:moveTo>
                <a:cubicBezTo>
                  <a:pt x="135469" y="-31300"/>
                  <a:pt x="189347" y="61833"/>
                  <a:pt x="189347" y="61833"/>
                </a:cubicBezTo>
                <a:cubicBezTo>
                  <a:pt x="254002" y="154197"/>
                  <a:pt x="494147" y="479008"/>
                  <a:pt x="540329" y="565214"/>
                </a:cubicBezTo>
                <a:cubicBezTo>
                  <a:pt x="586511" y="651420"/>
                  <a:pt x="453353" y="506717"/>
                  <a:pt x="466438" y="579069"/>
                </a:cubicBezTo>
                <a:cubicBezTo>
                  <a:pt x="479523" y="651421"/>
                  <a:pt x="576505" y="913118"/>
                  <a:pt x="618838" y="999324"/>
                </a:cubicBezTo>
                <a:cubicBezTo>
                  <a:pt x="661171" y="1085530"/>
                  <a:pt x="645008" y="1036269"/>
                  <a:pt x="720438" y="1096305"/>
                </a:cubicBezTo>
                <a:cubicBezTo>
                  <a:pt x="795868" y="1156341"/>
                  <a:pt x="1079887" y="1352615"/>
                  <a:pt x="1071420" y="1359542"/>
                </a:cubicBezTo>
                <a:cubicBezTo>
                  <a:pt x="1062953" y="1366469"/>
                  <a:pt x="698117" y="1106312"/>
                  <a:pt x="669638" y="1137869"/>
                </a:cubicBezTo>
                <a:cubicBezTo>
                  <a:pt x="641159" y="1169426"/>
                  <a:pt x="939802" y="1488081"/>
                  <a:pt x="900547" y="1548887"/>
                </a:cubicBezTo>
                <a:cubicBezTo>
                  <a:pt x="861293" y="1609693"/>
                  <a:pt x="508772" y="1551965"/>
                  <a:pt x="434111" y="1502705"/>
                </a:cubicBezTo>
                <a:cubicBezTo>
                  <a:pt x="359450" y="1453445"/>
                  <a:pt x="477213" y="1394179"/>
                  <a:pt x="452583" y="1253324"/>
                </a:cubicBezTo>
                <a:cubicBezTo>
                  <a:pt x="427953" y="1112470"/>
                  <a:pt x="361759" y="843075"/>
                  <a:pt x="286329" y="657578"/>
                </a:cubicBezTo>
                <a:cubicBezTo>
                  <a:pt x="210899" y="472081"/>
                  <a:pt x="-768" y="197299"/>
                  <a:pt x="2" y="140342"/>
                </a:cubicBezTo>
                <a:cubicBezTo>
                  <a:pt x="772" y="83385"/>
                  <a:pt x="265547" y="332766"/>
                  <a:pt x="290947" y="315833"/>
                </a:cubicBezTo>
                <a:cubicBezTo>
                  <a:pt x="316347" y="298900"/>
                  <a:pt x="169335" y="53366"/>
                  <a:pt x="152402" y="1103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 1304">
            <a:extLst>
              <a:ext uri="{FF2B5EF4-FFF2-40B4-BE49-F238E27FC236}">
                <a16:creationId xmlns:a16="http://schemas.microsoft.com/office/drawing/2014/main" id="{BB4C5FF4-F62E-4798-5A58-21C30027CABA}"/>
              </a:ext>
            </a:extLst>
          </p:cNvPr>
          <p:cNvSpPr/>
          <p:nvPr/>
        </p:nvSpPr>
        <p:spPr>
          <a:xfrm>
            <a:off x="2367664" y="1389868"/>
            <a:ext cx="1404164" cy="499039"/>
          </a:xfrm>
          <a:custGeom>
            <a:avLst/>
            <a:gdLst>
              <a:gd name="connsiteX0" fmla="*/ 89209 w 1404164"/>
              <a:gd name="connsiteY0" fmla="*/ 124896 h 499039"/>
              <a:gd name="connsiteX1" fmla="*/ 1160627 w 1404164"/>
              <a:gd name="connsiteY1" fmla="*/ 111041 h 499039"/>
              <a:gd name="connsiteX2" fmla="*/ 657245 w 1404164"/>
              <a:gd name="connsiteY2" fmla="*/ 286532 h 499039"/>
              <a:gd name="connsiteX3" fmla="*/ 195427 w 1404164"/>
              <a:gd name="connsiteY3" fmla="*/ 498968 h 499039"/>
              <a:gd name="connsiteX4" fmla="*/ 1017463 w 1404164"/>
              <a:gd name="connsiteY4" fmla="*/ 263441 h 499039"/>
              <a:gd name="connsiteX5" fmla="*/ 1400772 w 1404164"/>
              <a:gd name="connsiteY5" fmla="*/ 115659 h 499039"/>
              <a:gd name="connsiteX6" fmla="*/ 1188336 w 1404164"/>
              <a:gd name="connsiteY6" fmla="*/ 205 h 499039"/>
              <a:gd name="connsiteX7" fmla="*/ 902009 w 1404164"/>
              <a:gd name="connsiteY7" fmla="*/ 87950 h 499039"/>
              <a:gd name="connsiteX8" fmla="*/ 153863 w 1404164"/>
              <a:gd name="connsiteY8" fmla="*/ 106423 h 499039"/>
              <a:gd name="connsiteX9" fmla="*/ 89209 w 1404164"/>
              <a:gd name="connsiteY9" fmla="*/ 124896 h 49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04164" h="499039">
                <a:moveTo>
                  <a:pt x="89209" y="124896"/>
                </a:moveTo>
                <a:cubicBezTo>
                  <a:pt x="257003" y="125666"/>
                  <a:pt x="1065954" y="84102"/>
                  <a:pt x="1160627" y="111041"/>
                </a:cubicBezTo>
                <a:cubicBezTo>
                  <a:pt x="1255300" y="137980"/>
                  <a:pt x="818112" y="221877"/>
                  <a:pt x="657245" y="286532"/>
                </a:cubicBezTo>
                <a:cubicBezTo>
                  <a:pt x="496378" y="351187"/>
                  <a:pt x="135391" y="502817"/>
                  <a:pt x="195427" y="498968"/>
                </a:cubicBezTo>
                <a:cubicBezTo>
                  <a:pt x="255463" y="495120"/>
                  <a:pt x="816572" y="327326"/>
                  <a:pt x="1017463" y="263441"/>
                </a:cubicBezTo>
                <a:cubicBezTo>
                  <a:pt x="1218354" y="199556"/>
                  <a:pt x="1372293" y="159532"/>
                  <a:pt x="1400772" y="115659"/>
                </a:cubicBezTo>
                <a:cubicBezTo>
                  <a:pt x="1429251" y="71786"/>
                  <a:pt x="1271463" y="4823"/>
                  <a:pt x="1188336" y="205"/>
                </a:cubicBezTo>
                <a:cubicBezTo>
                  <a:pt x="1105209" y="-4413"/>
                  <a:pt x="1074421" y="70247"/>
                  <a:pt x="902009" y="87950"/>
                </a:cubicBezTo>
                <a:cubicBezTo>
                  <a:pt x="729597" y="105653"/>
                  <a:pt x="290099" y="101035"/>
                  <a:pt x="153863" y="106423"/>
                </a:cubicBezTo>
                <a:cubicBezTo>
                  <a:pt x="17627" y="111811"/>
                  <a:pt x="-78585" y="124126"/>
                  <a:pt x="89209" y="12489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 1305">
            <a:extLst>
              <a:ext uri="{FF2B5EF4-FFF2-40B4-BE49-F238E27FC236}">
                <a16:creationId xmlns:a16="http://schemas.microsoft.com/office/drawing/2014/main" id="{D92C05AD-2BE2-F2F4-DEB6-7F075D13A438}"/>
              </a:ext>
            </a:extLst>
          </p:cNvPr>
          <p:cNvSpPr/>
          <p:nvPr/>
        </p:nvSpPr>
        <p:spPr>
          <a:xfrm>
            <a:off x="1836791" y="2405121"/>
            <a:ext cx="505763" cy="684972"/>
          </a:xfrm>
          <a:custGeom>
            <a:avLst/>
            <a:gdLst>
              <a:gd name="connsiteX0" fmla="*/ 273718 w 505763"/>
              <a:gd name="connsiteY0" fmla="*/ 952 h 684972"/>
              <a:gd name="connsiteX1" fmla="*/ 315282 w 505763"/>
              <a:gd name="connsiteY1" fmla="*/ 301134 h 684972"/>
              <a:gd name="connsiteX2" fmla="*/ 504627 w 505763"/>
              <a:gd name="connsiteY2" fmla="*/ 624406 h 684972"/>
              <a:gd name="connsiteX3" fmla="*/ 379936 w 505763"/>
              <a:gd name="connsiteY3" fmla="*/ 462770 h 684972"/>
              <a:gd name="connsiteX4" fmla="*/ 98227 w 505763"/>
              <a:gd name="connsiteY4" fmla="*/ 522806 h 684972"/>
              <a:gd name="connsiteX5" fmla="*/ 1245 w 505763"/>
              <a:gd name="connsiteY5" fmla="*/ 684443 h 684972"/>
              <a:gd name="connsiteX6" fmla="*/ 153645 w 505763"/>
              <a:gd name="connsiteY6" fmla="*/ 462770 h 684972"/>
              <a:gd name="connsiteX7" fmla="*/ 222918 w 505763"/>
              <a:gd name="connsiteY7" fmla="*/ 402734 h 684972"/>
              <a:gd name="connsiteX8" fmla="*/ 273718 w 505763"/>
              <a:gd name="connsiteY8" fmla="*/ 952 h 684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5763" h="684972">
                <a:moveTo>
                  <a:pt x="273718" y="952"/>
                </a:moveTo>
                <a:cubicBezTo>
                  <a:pt x="289112" y="-15981"/>
                  <a:pt x="276797" y="197225"/>
                  <a:pt x="315282" y="301134"/>
                </a:cubicBezTo>
                <a:cubicBezTo>
                  <a:pt x="353767" y="405043"/>
                  <a:pt x="493851" y="597467"/>
                  <a:pt x="504627" y="624406"/>
                </a:cubicBezTo>
                <a:cubicBezTo>
                  <a:pt x="515403" y="651345"/>
                  <a:pt x="447669" y="479703"/>
                  <a:pt x="379936" y="462770"/>
                </a:cubicBezTo>
                <a:cubicBezTo>
                  <a:pt x="312203" y="445837"/>
                  <a:pt x="161342" y="485861"/>
                  <a:pt x="98227" y="522806"/>
                </a:cubicBezTo>
                <a:cubicBezTo>
                  <a:pt x="35112" y="559752"/>
                  <a:pt x="-7991" y="694449"/>
                  <a:pt x="1245" y="684443"/>
                </a:cubicBezTo>
                <a:cubicBezTo>
                  <a:pt x="10481" y="674437"/>
                  <a:pt x="116699" y="509722"/>
                  <a:pt x="153645" y="462770"/>
                </a:cubicBezTo>
                <a:cubicBezTo>
                  <a:pt x="190590" y="415819"/>
                  <a:pt x="205215" y="476625"/>
                  <a:pt x="222918" y="402734"/>
                </a:cubicBezTo>
                <a:cubicBezTo>
                  <a:pt x="240621" y="328843"/>
                  <a:pt x="258324" y="17885"/>
                  <a:pt x="273718" y="95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 1306">
            <a:extLst>
              <a:ext uri="{FF2B5EF4-FFF2-40B4-BE49-F238E27FC236}">
                <a16:creationId xmlns:a16="http://schemas.microsoft.com/office/drawing/2014/main" id="{F8E7F8CE-1E92-7251-B7D7-D6EC9445B57C}"/>
              </a:ext>
            </a:extLst>
          </p:cNvPr>
          <p:cNvSpPr/>
          <p:nvPr/>
        </p:nvSpPr>
        <p:spPr>
          <a:xfrm>
            <a:off x="3279599" y="1567017"/>
            <a:ext cx="906239" cy="1911885"/>
          </a:xfrm>
          <a:custGeom>
            <a:avLst/>
            <a:gdLst>
              <a:gd name="connsiteX0" fmla="*/ 3928 w 906239"/>
              <a:gd name="connsiteY0" fmla="*/ 30874 h 1911885"/>
              <a:gd name="connsiteX1" fmla="*/ 705892 w 906239"/>
              <a:gd name="connsiteY1" fmla="*/ 1370147 h 1911885"/>
              <a:gd name="connsiteX2" fmla="*/ 595056 w 906239"/>
              <a:gd name="connsiteY2" fmla="*/ 1254692 h 1911885"/>
              <a:gd name="connsiteX3" fmla="*/ 890619 w 906239"/>
              <a:gd name="connsiteY3" fmla="*/ 1910474 h 1911885"/>
              <a:gd name="connsiteX4" fmla="*/ 849056 w 906239"/>
              <a:gd name="connsiteY4" fmla="*/ 1411710 h 1911885"/>
              <a:gd name="connsiteX5" fmla="*/ 710510 w 906239"/>
              <a:gd name="connsiteY5" fmla="*/ 825201 h 1911885"/>
              <a:gd name="connsiteX6" fmla="*/ 396474 w 906239"/>
              <a:gd name="connsiteY6" fmla="*/ 307965 h 1911885"/>
              <a:gd name="connsiteX7" fmla="*/ 294874 w 906239"/>
              <a:gd name="connsiteY7" fmla="*/ 169419 h 1911885"/>
              <a:gd name="connsiteX8" fmla="*/ 414946 w 906239"/>
              <a:gd name="connsiteY8" fmla="*/ 409565 h 1911885"/>
              <a:gd name="connsiteX9" fmla="*/ 3928 w 906239"/>
              <a:gd name="connsiteY9" fmla="*/ 30874 h 1911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6239" h="1911885">
                <a:moveTo>
                  <a:pt x="3928" y="30874"/>
                </a:moveTo>
                <a:cubicBezTo>
                  <a:pt x="52419" y="190971"/>
                  <a:pt x="607371" y="1166177"/>
                  <a:pt x="705892" y="1370147"/>
                </a:cubicBezTo>
                <a:cubicBezTo>
                  <a:pt x="804413" y="1574117"/>
                  <a:pt x="564268" y="1164638"/>
                  <a:pt x="595056" y="1254692"/>
                </a:cubicBezTo>
                <a:cubicBezTo>
                  <a:pt x="625844" y="1344747"/>
                  <a:pt x="848286" y="1884304"/>
                  <a:pt x="890619" y="1910474"/>
                </a:cubicBezTo>
                <a:cubicBezTo>
                  <a:pt x="932952" y="1936644"/>
                  <a:pt x="879074" y="1592589"/>
                  <a:pt x="849056" y="1411710"/>
                </a:cubicBezTo>
                <a:cubicBezTo>
                  <a:pt x="819038" y="1230831"/>
                  <a:pt x="785940" y="1009158"/>
                  <a:pt x="710510" y="825201"/>
                </a:cubicBezTo>
                <a:cubicBezTo>
                  <a:pt x="635080" y="641244"/>
                  <a:pt x="465747" y="417262"/>
                  <a:pt x="396474" y="307965"/>
                </a:cubicBezTo>
                <a:cubicBezTo>
                  <a:pt x="327201" y="198668"/>
                  <a:pt x="291795" y="152486"/>
                  <a:pt x="294874" y="169419"/>
                </a:cubicBezTo>
                <a:cubicBezTo>
                  <a:pt x="297953" y="186352"/>
                  <a:pt x="458819" y="434965"/>
                  <a:pt x="414946" y="409565"/>
                </a:cubicBezTo>
                <a:cubicBezTo>
                  <a:pt x="371073" y="384165"/>
                  <a:pt x="-44563" y="-129223"/>
                  <a:pt x="3928" y="30874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 1307">
            <a:extLst>
              <a:ext uri="{FF2B5EF4-FFF2-40B4-BE49-F238E27FC236}">
                <a16:creationId xmlns:a16="http://schemas.microsoft.com/office/drawing/2014/main" id="{DAFAA2CA-DC27-D596-C493-65C38753B840}"/>
              </a:ext>
            </a:extLst>
          </p:cNvPr>
          <p:cNvSpPr/>
          <p:nvPr/>
        </p:nvSpPr>
        <p:spPr>
          <a:xfrm>
            <a:off x="3352091" y="2797063"/>
            <a:ext cx="259911" cy="757484"/>
          </a:xfrm>
          <a:custGeom>
            <a:avLst/>
            <a:gdLst>
              <a:gd name="connsiteX0" fmla="*/ 7059 w 259911"/>
              <a:gd name="connsiteY0" fmla="*/ 6462 h 757484"/>
              <a:gd name="connsiteX1" fmla="*/ 229309 w 259911"/>
              <a:gd name="connsiteY1" fmla="*/ 533512 h 757484"/>
              <a:gd name="connsiteX2" fmla="*/ 238834 w 259911"/>
              <a:gd name="connsiteY2" fmla="*/ 517637 h 757484"/>
              <a:gd name="connsiteX3" fmla="*/ 257884 w 259911"/>
              <a:gd name="connsiteY3" fmla="*/ 746237 h 757484"/>
              <a:gd name="connsiteX4" fmla="*/ 235659 w 259911"/>
              <a:gd name="connsiteY4" fmla="*/ 666862 h 757484"/>
              <a:gd name="connsiteX5" fmla="*/ 48334 w 259911"/>
              <a:gd name="connsiteY5" fmla="*/ 193787 h 757484"/>
              <a:gd name="connsiteX6" fmla="*/ 54684 w 259911"/>
              <a:gd name="connsiteY6" fmla="*/ 235062 h 757484"/>
              <a:gd name="connsiteX7" fmla="*/ 7059 w 259911"/>
              <a:gd name="connsiteY7" fmla="*/ 6462 h 75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911" h="757484">
                <a:moveTo>
                  <a:pt x="7059" y="6462"/>
                </a:moveTo>
                <a:cubicBezTo>
                  <a:pt x="36163" y="56204"/>
                  <a:pt x="190680" y="448316"/>
                  <a:pt x="229309" y="533512"/>
                </a:cubicBezTo>
                <a:cubicBezTo>
                  <a:pt x="267938" y="618708"/>
                  <a:pt x="234072" y="482183"/>
                  <a:pt x="238834" y="517637"/>
                </a:cubicBezTo>
                <a:cubicBezTo>
                  <a:pt x="243596" y="553091"/>
                  <a:pt x="258413" y="721366"/>
                  <a:pt x="257884" y="746237"/>
                </a:cubicBezTo>
                <a:cubicBezTo>
                  <a:pt x="257355" y="771108"/>
                  <a:pt x="270584" y="758937"/>
                  <a:pt x="235659" y="666862"/>
                </a:cubicBezTo>
                <a:cubicBezTo>
                  <a:pt x="200734" y="574787"/>
                  <a:pt x="78496" y="265754"/>
                  <a:pt x="48334" y="193787"/>
                </a:cubicBezTo>
                <a:cubicBezTo>
                  <a:pt x="18172" y="121820"/>
                  <a:pt x="61563" y="260462"/>
                  <a:pt x="54684" y="235062"/>
                </a:cubicBezTo>
                <a:cubicBezTo>
                  <a:pt x="47805" y="209662"/>
                  <a:pt x="-22045" y="-43280"/>
                  <a:pt x="7059" y="646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 1308">
            <a:extLst>
              <a:ext uri="{FF2B5EF4-FFF2-40B4-BE49-F238E27FC236}">
                <a16:creationId xmlns:a16="http://schemas.microsoft.com/office/drawing/2014/main" id="{A637FE0F-9920-C3FB-B917-4DADC3B2ACDD}"/>
              </a:ext>
            </a:extLst>
          </p:cNvPr>
          <p:cNvSpPr/>
          <p:nvPr/>
        </p:nvSpPr>
        <p:spPr>
          <a:xfrm>
            <a:off x="3857067" y="2798616"/>
            <a:ext cx="102698" cy="606479"/>
          </a:xfrm>
          <a:custGeom>
            <a:avLst/>
            <a:gdLst>
              <a:gd name="connsiteX0" fmla="*/ 38 w 102698"/>
              <a:gd name="connsiteY0" fmla="*/ 2 h 606479"/>
              <a:gd name="connsiteX1" fmla="*/ 77624 w 102698"/>
              <a:gd name="connsiteY1" fmla="*/ 338053 h 606479"/>
              <a:gd name="connsiteX2" fmla="*/ 88708 w 102698"/>
              <a:gd name="connsiteY2" fmla="*/ 376846 h 606479"/>
              <a:gd name="connsiteX3" fmla="*/ 49915 w 102698"/>
              <a:gd name="connsiteY3" fmla="*/ 288177 h 606479"/>
              <a:gd name="connsiteX4" fmla="*/ 94249 w 102698"/>
              <a:gd name="connsiteY4" fmla="*/ 565268 h 606479"/>
              <a:gd name="connsiteX5" fmla="*/ 60998 w 102698"/>
              <a:gd name="connsiteY5" fmla="*/ 471057 h 606479"/>
              <a:gd name="connsiteX6" fmla="*/ 99791 w 102698"/>
              <a:gd name="connsiteY6" fmla="*/ 604060 h 606479"/>
              <a:gd name="connsiteX7" fmla="*/ 88708 w 102698"/>
              <a:gd name="connsiteY7" fmla="*/ 332511 h 606479"/>
              <a:gd name="connsiteX8" fmla="*/ 38 w 102698"/>
              <a:gd name="connsiteY8" fmla="*/ 2 h 60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698" h="606479">
                <a:moveTo>
                  <a:pt x="38" y="2"/>
                </a:moveTo>
                <a:cubicBezTo>
                  <a:pt x="-1809" y="926"/>
                  <a:pt x="62846" y="275246"/>
                  <a:pt x="77624" y="338053"/>
                </a:cubicBezTo>
                <a:cubicBezTo>
                  <a:pt x="92402" y="400860"/>
                  <a:pt x="93326" y="385159"/>
                  <a:pt x="88708" y="376846"/>
                </a:cubicBezTo>
                <a:cubicBezTo>
                  <a:pt x="84090" y="368533"/>
                  <a:pt x="48992" y="256773"/>
                  <a:pt x="49915" y="288177"/>
                </a:cubicBezTo>
                <a:cubicBezTo>
                  <a:pt x="50838" y="319581"/>
                  <a:pt x="92402" y="534788"/>
                  <a:pt x="94249" y="565268"/>
                </a:cubicBezTo>
                <a:cubicBezTo>
                  <a:pt x="96096" y="595748"/>
                  <a:pt x="60074" y="464592"/>
                  <a:pt x="60998" y="471057"/>
                </a:cubicBezTo>
                <a:cubicBezTo>
                  <a:pt x="61922" y="477522"/>
                  <a:pt x="95173" y="627151"/>
                  <a:pt x="99791" y="604060"/>
                </a:cubicBezTo>
                <a:cubicBezTo>
                  <a:pt x="104409" y="580969"/>
                  <a:pt x="105333" y="427645"/>
                  <a:pt x="88708" y="332511"/>
                </a:cubicBezTo>
                <a:cubicBezTo>
                  <a:pt x="72083" y="237377"/>
                  <a:pt x="1885" y="-922"/>
                  <a:pt x="38" y="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 1309">
            <a:extLst>
              <a:ext uri="{FF2B5EF4-FFF2-40B4-BE49-F238E27FC236}">
                <a16:creationId xmlns:a16="http://schemas.microsoft.com/office/drawing/2014/main" id="{E18D48D1-F79B-9758-A5B8-3A2C6F365586}"/>
              </a:ext>
            </a:extLst>
          </p:cNvPr>
          <p:cNvSpPr/>
          <p:nvPr/>
        </p:nvSpPr>
        <p:spPr>
          <a:xfrm>
            <a:off x="3765795" y="2434618"/>
            <a:ext cx="296364" cy="646823"/>
          </a:xfrm>
          <a:custGeom>
            <a:avLst/>
            <a:gdLst>
              <a:gd name="connsiteX0" fmla="*/ 2641 w 296364"/>
              <a:gd name="connsiteY0" fmla="*/ 3782 h 646823"/>
              <a:gd name="connsiteX1" fmla="*/ 235398 w 296364"/>
              <a:gd name="connsiteY1" fmla="*/ 574589 h 646823"/>
              <a:gd name="connsiteX2" fmla="*/ 185521 w 296364"/>
              <a:gd name="connsiteY2" fmla="*/ 430502 h 646823"/>
              <a:gd name="connsiteX3" fmla="*/ 296358 w 296364"/>
              <a:gd name="connsiteY3" fmla="*/ 646633 h 646823"/>
              <a:gd name="connsiteX4" fmla="*/ 179980 w 296364"/>
              <a:gd name="connsiteY4" fmla="*/ 463753 h 646823"/>
              <a:gd name="connsiteX5" fmla="*/ 8183 w 296364"/>
              <a:gd name="connsiteY5" fmla="*/ 214371 h 646823"/>
              <a:gd name="connsiteX6" fmla="*/ 102394 w 296364"/>
              <a:gd name="connsiteY6" fmla="*/ 319666 h 646823"/>
              <a:gd name="connsiteX7" fmla="*/ 2641 w 296364"/>
              <a:gd name="connsiteY7" fmla="*/ 3782 h 64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6364" h="646823">
                <a:moveTo>
                  <a:pt x="2641" y="3782"/>
                </a:moveTo>
                <a:cubicBezTo>
                  <a:pt x="24808" y="46269"/>
                  <a:pt x="204918" y="503469"/>
                  <a:pt x="235398" y="574589"/>
                </a:cubicBezTo>
                <a:cubicBezTo>
                  <a:pt x="265878" y="645709"/>
                  <a:pt x="175361" y="418495"/>
                  <a:pt x="185521" y="430502"/>
                </a:cubicBezTo>
                <a:cubicBezTo>
                  <a:pt x="195681" y="442509"/>
                  <a:pt x="297281" y="641091"/>
                  <a:pt x="296358" y="646633"/>
                </a:cubicBezTo>
                <a:cubicBezTo>
                  <a:pt x="295435" y="652175"/>
                  <a:pt x="228009" y="535797"/>
                  <a:pt x="179980" y="463753"/>
                </a:cubicBezTo>
                <a:cubicBezTo>
                  <a:pt x="131951" y="391709"/>
                  <a:pt x="21114" y="238386"/>
                  <a:pt x="8183" y="214371"/>
                </a:cubicBezTo>
                <a:cubicBezTo>
                  <a:pt x="-4748" y="190357"/>
                  <a:pt x="99623" y="349222"/>
                  <a:pt x="102394" y="319666"/>
                </a:cubicBezTo>
                <a:cubicBezTo>
                  <a:pt x="105165" y="290110"/>
                  <a:pt x="-19526" y="-38705"/>
                  <a:pt x="2641" y="378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 1310">
            <a:extLst>
              <a:ext uri="{FF2B5EF4-FFF2-40B4-BE49-F238E27FC236}">
                <a16:creationId xmlns:a16="http://schemas.microsoft.com/office/drawing/2014/main" id="{E40D713D-CC0B-90B1-B8C3-2A7BA6694BEA}"/>
              </a:ext>
            </a:extLst>
          </p:cNvPr>
          <p:cNvSpPr/>
          <p:nvPr/>
        </p:nvSpPr>
        <p:spPr>
          <a:xfrm>
            <a:off x="1773362" y="2209901"/>
            <a:ext cx="377291" cy="1010731"/>
          </a:xfrm>
          <a:custGeom>
            <a:avLst/>
            <a:gdLst>
              <a:gd name="connsiteX0" fmla="*/ 376863 w 377291"/>
              <a:gd name="connsiteY0" fmla="*/ 1284 h 1010731"/>
              <a:gd name="connsiteX1" fmla="*/ 38813 w 377291"/>
              <a:gd name="connsiteY1" fmla="*/ 350419 h 1010731"/>
              <a:gd name="connsiteX2" fmla="*/ 144107 w 377291"/>
              <a:gd name="connsiteY2" fmla="*/ 289459 h 1010731"/>
              <a:gd name="connsiteX3" fmla="*/ 20 w 377291"/>
              <a:gd name="connsiteY3" fmla="*/ 544383 h 1010731"/>
              <a:gd name="connsiteX4" fmla="*/ 133023 w 377291"/>
              <a:gd name="connsiteY4" fmla="*/ 466797 h 1010731"/>
              <a:gd name="connsiteX5" fmla="*/ 77605 w 377291"/>
              <a:gd name="connsiteY5" fmla="*/ 610884 h 1010731"/>
              <a:gd name="connsiteX6" fmla="*/ 5562 w 377291"/>
              <a:gd name="connsiteY6" fmla="*/ 1004354 h 1010731"/>
              <a:gd name="connsiteX7" fmla="*/ 72063 w 377291"/>
              <a:gd name="connsiteY7" fmla="*/ 815932 h 1010731"/>
              <a:gd name="connsiteX8" fmla="*/ 177358 w 377291"/>
              <a:gd name="connsiteY8" fmla="*/ 322710 h 1010731"/>
              <a:gd name="connsiteX9" fmla="*/ 49896 w 377291"/>
              <a:gd name="connsiteY9" fmla="*/ 444630 h 1010731"/>
              <a:gd name="connsiteX10" fmla="*/ 193983 w 377291"/>
              <a:gd name="connsiteY10" fmla="*/ 150914 h 1010731"/>
              <a:gd name="connsiteX11" fmla="*/ 110856 w 377291"/>
              <a:gd name="connsiteY11" fmla="*/ 228499 h 1010731"/>
              <a:gd name="connsiteX12" fmla="*/ 376863 w 377291"/>
              <a:gd name="connsiteY12" fmla="*/ 1284 h 1010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7291" h="1010731">
                <a:moveTo>
                  <a:pt x="376863" y="1284"/>
                </a:moveTo>
                <a:cubicBezTo>
                  <a:pt x="364856" y="21604"/>
                  <a:pt x="77606" y="302390"/>
                  <a:pt x="38813" y="350419"/>
                </a:cubicBezTo>
                <a:cubicBezTo>
                  <a:pt x="20" y="398448"/>
                  <a:pt x="150572" y="257132"/>
                  <a:pt x="144107" y="289459"/>
                </a:cubicBezTo>
                <a:cubicBezTo>
                  <a:pt x="137642" y="321786"/>
                  <a:pt x="1867" y="514827"/>
                  <a:pt x="20" y="544383"/>
                </a:cubicBezTo>
                <a:cubicBezTo>
                  <a:pt x="-1827" y="573939"/>
                  <a:pt x="120092" y="455713"/>
                  <a:pt x="133023" y="466797"/>
                </a:cubicBezTo>
                <a:cubicBezTo>
                  <a:pt x="145954" y="477881"/>
                  <a:pt x="98848" y="521291"/>
                  <a:pt x="77605" y="610884"/>
                </a:cubicBezTo>
                <a:cubicBezTo>
                  <a:pt x="56362" y="700477"/>
                  <a:pt x="6486" y="970179"/>
                  <a:pt x="5562" y="1004354"/>
                </a:cubicBezTo>
                <a:cubicBezTo>
                  <a:pt x="4638" y="1038529"/>
                  <a:pt x="43430" y="929539"/>
                  <a:pt x="72063" y="815932"/>
                </a:cubicBezTo>
                <a:cubicBezTo>
                  <a:pt x="100696" y="702325"/>
                  <a:pt x="181052" y="384594"/>
                  <a:pt x="177358" y="322710"/>
                </a:cubicBezTo>
                <a:cubicBezTo>
                  <a:pt x="173664" y="260826"/>
                  <a:pt x="47125" y="473263"/>
                  <a:pt x="49896" y="444630"/>
                </a:cubicBezTo>
                <a:cubicBezTo>
                  <a:pt x="52667" y="415997"/>
                  <a:pt x="183823" y="186936"/>
                  <a:pt x="193983" y="150914"/>
                </a:cubicBezTo>
                <a:cubicBezTo>
                  <a:pt x="204143" y="114892"/>
                  <a:pt x="76681" y="248819"/>
                  <a:pt x="110856" y="228499"/>
                </a:cubicBezTo>
                <a:cubicBezTo>
                  <a:pt x="145031" y="208179"/>
                  <a:pt x="388870" y="-19036"/>
                  <a:pt x="376863" y="128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 1311">
            <a:extLst>
              <a:ext uri="{FF2B5EF4-FFF2-40B4-BE49-F238E27FC236}">
                <a16:creationId xmlns:a16="http://schemas.microsoft.com/office/drawing/2014/main" id="{5D00AECA-813B-0D8C-6309-9C57B478CE12}"/>
              </a:ext>
            </a:extLst>
          </p:cNvPr>
          <p:cNvSpPr/>
          <p:nvPr/>
        </p:nvSpPr>
        <p:spPr>
          <a:xfrm>
            <a:off x="1770588" y="1048496"/>
            <a:ext cx="2507703" cy="2104925"/>
          </a:xfrm>
          <a:custGeom>
            <a:avLst/>
            <a:gdLst>
              <a:gd name="connsiteX0" fmla="*/ 2502154 w 2507703"/>
              <a:gd name="connsiteY0" fmla="*/ 325875 h 2104925"/>
              <a:gd name="connsiteX1" fmla="*/ 1460292 w 2507703"/>
              <a:gd name="connsiteY1" fmla="*/ 785846 h 2104925"/>
              <a:gd name="connsiteX2" fmla="*/ 1166576 w 2507703"/>
              <a:gd name="connsiteY2" fmla="*/ 902224 h 2104925"/>
              <a:gd name="connsiteX3" fmla="*/ 1399332 w 2507703"/>
              <a:gd name="connsiteY3" fmla="*/ 835722 h 2104925"/>
              <a:gd name="connsiteX4" fmla="*/ 762023 w 2507703"/>
              <a:gd name="connsiteY4" fmla="*/ 1173773 h 2104925"/>
              <a:gd name="connsiteX5" fmla="*/ 501557 w 2507703"/>
              <a:gd name="connsiteY5" fmla="*/ 1606035 h 2104925"/>
              <a:gd name="connsiteX6" fmla="*/ 612394 w 2507703"/>
              <a:gd name="connsiteY6" fmla="*/ 1617119 h 2104925"/>
              <a:gd name="connsiteX7" fmla="*/ 540350 w 2507703"/>
              <a:gd name="connsiteY7" fmla="*/ 1982879 h 2104925"/>
              <a:gd name="connsiteX8" fmla="*/ 368554 w 2507703"/>
              <a:gd name="connsiteY8" fmla="*/ 1966253 h 2104925"/>
              <a:gd name="connsiteX9" fmla="*/ 13877 w 2507703"/>
              <a:gd name="connsiteY9" fmla="*/ 2104799 h 2104925"/>
              <a:gd name="connsiteX10" fmla="*/ 74837 w 2507703"/>
              <a:gd name="connsiteY10" fmla="*/ 1938544 h 2104925"/>
              <a:gd name="connsiteX11" fmla="*/ 102547 w 2507703"/>
              <a:gd name="connsiteY11" fmla="*/ 1107271 h 2104925"/>
              <a:gd name="connsiteX12" fmla="*/ 74837 w 2507703"/>
              <a:gd name="connsiteY12" fmla="*/ 1184857 h 2104925"/>
              <a:gd name="connsiteX13" fmla="*/ 640103 w 2507703"/>
              <a:gd name="connsiteY13" fmla="*/ 287082 h 2104925"/>
              <a:gd name="connsiteX14" fmla="*/ 435056 w 2507703"/>
              <a:gd name="connsiteY14" fmla="*/ 342500 h 2104925"/>
              <a:gd name="connsiteX15" fmla="*/ 961528 w 2507703"/>
              <a:gd name="connsiteY15" fmla="*/ 109744 h 2104925"/>
              <a:gd name="connsiteX16" fmla="*/ 1543419 w 2507703"/>
              <a:gd name="connsiteY16" fmla="*/ 104202 h 2104925"/>
              <a:gd name="connsiteX17" fmla="*/ 1693048 w 2507703"/>
              <a:gd name="connsiteY17" fmla="*/ 37700 h 2104925"/>
              <a:gd name="connsiteX18" fmla="*/ 1959056 w 2507703"/>
              <a:gd name="connsiteY18" fmla="*/ 87577 h 2104925"/>
              <a:gd name="connsiteX19" fmla="*/ 1875928 w 2507703"/>
              <a:gd name="connsiteY19" fmla="*/ 9991 h 2104925"/>
              <a:gd name="connsiteX20" fmla="*/ 2502154 w 2507703"/>
              <a:gd name="connsiteY20" fmla="*/ 325875 h 210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507703" h="2104925">
                <a:moveTo>
                  <a:pt x="2502154" y="325875"/>
                </a:moveTo>
                <a:cubicBezTo>
                  <a:pt x="2432881" y="455184"/>
                  <a:pt x="1682888" y="689788"/>
                  <a:pt x="1460292" y="785846"/>
                </a:cubicBezTo>
                <a:cubicBezTo>
                  <a:pt x="1237696" y="881904"/>
                  <a:pt x="1176736" y="893911"/>
                  <a:pt x="1166576" y="902224"/>
                </a:cubicBezTo>
                <a:cubicBezTo>
                  <a:pt x="1156416" y="910537"/>
                  <a:pt x="1466757" y="790464"/>
                  <a:pt x="1399332" y="835722"/>
                </a:cubicBezTo>
                <a:cubicBezTo>
                  <a:pt x="1331906" y="880980"/>
                  <a:pt x="911652" y="1045388"/>
                  <a:pt x="762023" y="1173773"/>
                </a:cubicBezTo>
                <a:cubicBezTo>
                  <a:pt x="612394" y="1302158"/>
                  <a:pt x="526495" y="1532144"/>
                  <a:pt x="501557" y="1606035"/>
                </a:cubicBezTo>
                <a:cubicBezTo>
                  <a:pt x="476619" y="1679926"/>
                  <a:pt x="605928" y="1554312"/>
                  <a:pt x="612394" y="1617119"/>
                </a:cubicBezTo>
                <a:cubicBezTo>
                  <a:pt x="618859" y="1679926"/>
                  <a:pt x="580990" y="1924690"/>
                  <a:pt x="540350" y="1982879"/>
                </a:cubicBezTo>
                <a:cubicBezTo>
                  <a:pt x="499710" y="2041068"/>
                  <a:pt x="456299" y="1945933"/>
                  <a:pt x="368554" y="1966253"/>
                </a:cubicBezTo>
                <a:cubicBezTo>
                  <a:pt x="280809" y="1986573"/>
                  <a:pt x="62830" y="2109417"/>
                  <a:pt x="13877" y="2104799"/>
                </a:cubicBezTo>
                <a:cubicBezTo>
                  <a:pt x="-35076" y="2100181"/>
                  <a:pt x="60059" y="2104799"/>
                  <a:pt x="74837" y="1938544"/>
                </a:cubicBezTo>
                <a:cubicBezTo>
                  <a:pt x="89615" y="1772289"/>
                  <a:pt x="102547" y="1232885"/>
                  <a:pt x="102547" y="1107271"/>
                </a:cubicBezTo>
                <a:cubicBezTo>
                  <a:pt x="102547" y="981657"/>
                  <a:pt x="-14756" y="1321555"/>
                  <a:pt x="74837" y="1184857"/>
                </a:cubicBezTo>
                <a:cubicBezTo>
                  <a:pt x="164430" y="1048159"/>
                  <a:pt x="580066" y="427475"/>
                  <a:pt x="640103" y="287082"/>
                </a:cubicBezTo>
                <a:cubicBezTo>
                  <a:pt x="700139" y="146689"/>
                  <a:pt x="381485" y="372056"/>
                  <a:pt x="435056" y="342500"/>
                </a:cubicBezTo>
                <a:cubicBezTo>
                  <a:pt x="488627" y="312944"/>
                  <a:pt x="776801" y="149460"/>
                  <a:pt x="961528" y="109744"/>
                </a:cubicBezTo>
                <a:cubicBezTo>
                  <a:pt x="1146255" y="70028"/>
                  <a:pt x="1421499" y="116209"/>
                  <a:pt x="1543419" y="104202"/>
                </a:cubicBezTo>
                <a:cubicBezTo>
                  <a:pt x="1665339" y="92195"/>
                  <a:pt x="1623775" y="40471"/>
                  <a:pt x="1693048" y="37700"/>
                </a:cubicBezTo>
                <a:cubicBezTo>
                  <a:pt x="1762321" y="34929"/>
                  <a:pt x="1928576" y="92195"/>
                  <a:pt x="1959056" y="87577"/>
                </a:cubicBezTo>
                <a:cubicBezTo>
                  <a:pt x="1989536" y="82959"/>
                  <a:pt x="1780794" y="-34343"/>
                  <a:pt x="1875928" y="9991"/>
                </a:cubicBezTo>
                <a:cubicBezTo>
                  <a:pt x="1971062" y="54325"/>
                  <a:pt x="2571427" y="196566"/>
                  <a:pt x="2502154" y="325875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 1312">
            <a:extLst>
              <a:ext uri="{FF2B5EF4-FFF2-40B4-BE49-F238E27FC236}">
                <a16:creationId xmlns:a16="http://schemas.microsoft.com/office/drawing/2014/main" id="{995FAB07-5258-5338-8937-841DC92A8470}"/>
              </a:ext>
            </a:extLst>
          </p:cNvPr>
          <p:cNvSpPr/>
          <p:nvPr/>
        </p:nvSpPr>
        <p:spPr>
          <a:xfrm>
            <a:off x="2440269" y="1063925"/>
            <a:ext cx="2762929" cy="2505329"/>
          </a:xfrm>
          <a:custGeom>
            <a:avLst/>
            <a:gdLst>
              <a:gd name="connsiteX0" fmla="*/ 762902 w 2762929"/>
              <a:gd name="connsiteY0" fmla="*/ 493326 h 2505329"/>
              <a:gd name="connsiteX1" fmla="*/ 1333709 w 2762929"/>
              <a:gd name="connsiteY1" fmla="*/ 1590606 h 2505329"/>
              <a:gd name="connsiteX2" fmla="*/ 1344793 w 2762929"/>
              <a:gd name="connsiteY2" fmla="*/ 1513020 h 2505329"/>
              <a:gd name="connsiteX3" fmla="*/ 1655135 w 2762929"/>
              <a:gd name="connsiteY3" fmla="*/ 2122620 h 2505329"/>
              <a:gd name="connsiteX4" fmla="*/ 1788138 w 2762929"/>
              <a:gd name="connsiteY4" fmla="*/ 2438504 h 2505329"/>
              <a:gd name="connsiteX5" fmla="*/ 1655135 w 2762929"/>
              <a:gd name="connsiteY5" fmla="*/ 2432962 h 2505329"/>
              <a:gd name="connsiteX6" fmla="*/ 2724706 w 2762929"/>
              <a:gd name="connsiteY6" fmla="*/ 2499464 h 2505329"/>
              <a:gd name="connsiteX7" fmla="*/ 2519658 w 2762929"/>
              <a:gd name="connsiteY7" fmla="*/ 2261166 h 2505329"/>
              <a:gd name="connsiteX8" fmla="*/ 2469782 w 2762929"/>
              <a:gd name="connsiteY8" fmla="*/ 1285806 h 2505329"/>
              <a:gd name="connsiteX9" fmla="*/ 2286902 w 2762929"/>
              <a:gd name="connsiteY9" fmla="*/ 875711 h 2505329"/>
              <a:gd name="connsiteX10" fmla="*/ 1688386 w 2762929"/>
              <a:gd name="connsiteY10" fmla="*/ 205151 h 2505329"/>
              <a:gd name="connsiteX11" fmla="*/ 895906 w 2762929"/>
              <a:gd name="connsiteY11" fmla="*/ 105399 h 2505329"/>
              <a:gd name="connsiteX12" fmla="*/ 325098 w 2762929"/>
              <a:gd name="connsiteY12" fmla="*/ 105399 h 2505329"/>
              <a:gd name="connsiteX13" fmla="*/ 1211789 w 2762929"/>
              <a:gd name="connsiteY13" fmla="*/ 83231 h 2505329"/>
              <a:gd name="connsiteX14" fmla="*/ 308473 w 2762929"/>
              <a:gd name="connsiteY14" fmla="*/ 11188 h 2505329"/>
              <a:gd name="connsiteX15" fmla="*/ 25840 w 2762929"/>
              <a:gd name="connsiteY15" fmla="*/ 349239 h 2505329"/>
              <a:gd name="connsiteX16" fmla="*/ 873738 w 2762929"/>
              <a:gd name="connsiteY16" fmla="*/ 332613 h 2505329"/>
              <a:gd name="connsiteX17" fmla="*/ 762902 w 2762929"/>
              <a:gd name="connsiteY17" fmla="*/ 493326 h 250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762929" h="2505329">
                <a:moveTo>
                  <a:pt x="762902" y="493326"/>
                </a:moveTo>
                <a:cubicBezTo>
                  <a:pt x="839564" y="702991"/>
                  <a:pt x="1236727" y="1420657"/>
                  <a:pt x="1333709" y="1590606"/>
                </a:cubicBezTo>
                <a:cubicBezTo>
                  <a:pt x="1430691" y="1760555"/>
                  <a:pt x="1291222" y="1424351"/>
                  <a:pt x="1344793" y="1513020"/>
                </a:cubicBezTo>
                <a:cubicBezTo>
                  <a:pt x="1398364" y="1601689"/>
                  <a:pt x="1581244" y="1968373"/>
                  <a:pt x="1655135" y="2122620"/>
                </a:cubicBezTo>
                <a:cubicBezTo>
                  <a:pt x="1729026" y="2276867"/>
                  <a:pt x="1788138" y="2386780"/>
                  <a:pt x="1788138" y="2438504"/>
                </a:cubicBezTo>
                <a:cubicBezTo>
                  <a:pt x="1788138" y="2490228"/>
                  <a:pt x="1655135" y="2432962"/>
                  <a:pt x="1655135" y="2432962"/>
                </a:cubicBezTo>
                <a:cubicBezTo>
                  <a:pt x="1811230" y="2443122"/>
                  <a:pt x="2580619" y="2528097"/>
                  <a:pt x="2724706" y="2499464"/>
                </a:cubicBezTo>
                <a:cubicBezTo>
                  <a:pt x="2868793" y="2470831"/>
                  <a:pt x="2562145" y="2463442"/>
                  <a:pt x="2519658" y="2261166"/>
                </a:cubicBezTo>
                <a:cubicBezTo>
                  <a:pt x="2477171" y="2058890"/>
                  <a:pt x="2508575" y="1516715"/>
                  <a:pt x="2469782" y="1285806"/>
                </a:cubicBezTo>
                <a:cubicBezTo>
                  <a:pt x="2430989" y="1054897"/>
                  <a:pt x="2417135" y="1055820"/>
                  <a:pt x="2286902" y="875711"/>
                </a:cubicBezTo>
                <a:cubicBezTo>
                  <a:pt x="2156669" y="695602"/>
                  <a:pt x="1920219" y="333536"/>
                  <a:pt x="1688386" y="205151"/>
                </a:cubicBezTo>
                <a:cubicBezTo>
                  <a:pt x="1456553" y="76766"/>
                  <a:pt x="1123121" y="122024"/>
                  <a:pt x="895906" y="105399"/>
                </a:cubicBezTo>
                <a:cubicBezTo>
                  <a:pt x="668691" y="88774"/>
                  <a:pt x="272451" y="109094"/>
                  <a:pt x="325098" y="105399"/>
                </a:cubicBezTo>
                <a:cubicBezTo>
                  <a:pt x="377745" y="101704"/>
                  <a:pt x="1214560" y="98933"/>
                  <a:pt x="1211789" y="83231"/>
                </a:cubicBezTo>
                <a:cubicBezTo>
                  <a:pt x="1209018" y="67529"/>
                  <a:pt x="506131" y="-33147"/>
                  <a:pt x="308473" y="11188"/>
                </a:cubicBezTo>
                <a:cubicBezTo>
                  <a:pt x="110815" y="55523"/>
                  <a:pt x="-68371" y="295668"/>
                  <a:pt x="25840" y="349239"/>
                </a:cubicBezTo>
                <a:cubicBezTo>
                  <a:pt x="120051" y="402810"/>
                  <a:pt x="751818" y="310446"/>
                  <a:pt x="873738" y="332613"/>
                </a:cubicBezTo>
                <a:cubicBezTo>
                  <a:pt x="995658" y="354780"/>
                  <a:pt x="686240" y="283661"/>
                  <a:pt x="762902" y="493326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 1313">
            <a:extLst>
              <a:ext uri="{FF2B5EF4-FFF2-40B4-BE49-F238E27FC236}">
                <a16:creationId xmlns:a16="http://schemas.microsoft.com/office/drawing/2014/main" id="{F3C72BE7-FE31-001D-CA8F-96913541E360}"/>
              </a:ext>
            </a:extLst>
          </p:cNvPr>
          <p:cNvSpPr/>
          <p:nvPr/>
        </p:nvSpPr>
        <p:spPr>
          <a:xfrm>
            <a:off x="228449" y="3603599"/>
            <a:ext cx="512711" cy="97159"/>
          </a:xfrm>
          <a:custGeom>
            <a:avLst/>
            <a:gdLst>
              <a:gd name="connsiteX0" fmla="*/ 511326 w 512711"/>
              <a:gd name="connsiteY0" fmla="*/ 26 h 97159"/>
              <a:gd name="connsiteX1" fmla="*/ 387501 w 512711"/>
              <a:gd name="connsiteY1" fmla="*/ 82576 h 97159"/>
              <a:gd name="connsiteX2" fmla="*/ 79526 w 512711"/>
              <a:gd name="connsiteY2" fmla="*/ 88926 h 97159"/>
              <a:gd name="connsiteX3" fmla="*/ 273201 w 512711"/>
              <a:gd name="connsiteY3" fmla="*/ 88926 h 97159"/>
              <a:gd name="connsiteX4" fmla="*/ 151 w 512711"/>
              <a:gd name="connsiteY4" fmla="*/ 92101 h 97159"/>
              <a:gd name="connsiteX5" fmla="*/ 317651 w 512711"/>
              <a:gd name="connsiteY5" fmla="*/ 92101 h 97159"/>
              <a:gd name="connsiteX6" fmla="*/ 511326 w 512711"/>
              <a:gd name="connsiteY6" fmla="*/ 26 h 97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2711" h="97159">
                <a:moveTo>
                  <a:pt x="511326" y="26"/>
                </a:moveTo>
                <a:cubicBezTo>
                  <a:pt x="522968" y="-1561"/>
                  <a:pt x="459468" y="67759"/>
                  <a:pt x="387501" y="82576"/>
                </a:cubicBezTo>
                <a:cubicBezTo>
                  <a:pt x="315534" y="97393"/>
                  <a:pt x="98576" y="87868"/>
                  <a:pt x="79526" y="88926"/>
                </a:cubicBezTo>
                <a:cubicBezTo>
                  <a:pt x="60476" y="89984"/>
                  <a:pt x="286430" y="88397"/>
                  <a:pt x="273201" y="88926"/>
                </a:cubicBezTo>
                <a:cubicBezTo>
                  <a:pt x="259972" y="89455"/>
                  <a:pt x="-7257" y="91572"/>
                  <a:pt x="151" y="92101"/>
                </a:cubicBezTo>
                <a:cubicBezTo>
                  <a:pt x="7559" y="92630"/>
                  <a:pt x="234043" y="103213"/>
                  <a:pt x="317651" y="92101"/>
                </a:cubicBezTo>
                <a:cubicBezTo>
                  <a:pt x="401259" y="80989"/>
                  <a:pt x="499684" y="1613"/>
                  <a:pt x="511326" y="2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 1314">
            <a:extLst>
              <a:ext uri="{FF2B5EF4-FFF2-40B4-BE49-F238E27FC236}">
                <a16:creationId xmlns:a16="http://schemas.microsoft.com/office/drawing/2014/main" id="{07068D42-7BAD-F14A-E325-0A88ACEA2003}"/>
              </a:ext>
            </a:extLst>
          </p:cNvPr>
          <p:cNvSpPr/>
          <p:nvPr/>
        </p:nvSpPr>
        <p:spPr>
          <a:xfrm>
            <a:off x="136137" y="3590529"/>
            <a:ext cx="561378" cy="65668"/>
          </a:xfrm>
          <a:custGeom>
            <a:avLst/>
            <a:gdLst>
              <a:gd name="connsiteX0" fmla="*/ 556013 w 561378"/>
              <a:gd name="connsiteY0" fmla="*/ 16271 h 65668"/>
              <a:gd name="connsiteX1" fmla="*/ 432188 w 561378"/>
              <a:gd name="connsiteY1" fmla="*/ 48021 h 65668"/>
              <a:gd name="connsiteX2" fmla="*/ 282963 w 561378"/>
              <a:gd name="connsiteY2" fmla="*/ 63896 h 65668"/>
              <a:gd name="connsiteX3" fmla="*/ 127388 w 561378"/>
              <a:gd name="connsiteY3" fmla="*/ 6746 h 65668"/>
              <a:gd name="connsiteX4" fmla="*/ 73413 w 561378"/>
              <a:gd name="connsiteY4" fmla="*/ 3571 h 65668"/>
              <a:gd name="connsiteX5" fmla="*/ 171838 w 561378"/>
              <a:gd name="connsiteY5" fmla="*/ 28971 h 65668"/>
              <a:gd name="connsiteX6" fmla="*/ 388 w 561378"/>
              <a:gd name="connsiteY6" fmla="*/ 32146 h 65668"/>
              <a:gd name="connsiteX7" fmla="*/ 228988 w 561378"/>
              <a:gd name="connsiteY7" fmla="*/ 41671 h 65668"/>
              <a:gd name="connsiteX8" fmla="*/ 248038 w 561378"/>
              <a:gd name="connsiteY8" fmla="*/ 28971 h 65668"/>
              <a:gd name="connsiteX9" fmla="*/ 556013 w 561378"/>
              <a:gd name="connsiteY9" fmla="*/ 16271 h 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1378" h="65668">
                <a:moveTo>
                  <a:pt x="556013" y="16271"/>
                </a:moveTo>
                <a:cubicBezTo>
                  <a:pt x="586705" y="19446"/>
                  <a:pt x="477696" y="40084"/>
                  <a:pt x="432188" y="48021"/>
                </a:cubicBezTo>
                <a:cubicBezTo>
                  <a:pt x="386680" y="55958"/>
                  <a:pt x="333763" y="70775"/>
                  <a:pt x="282963" y="63896"/>
                </a:cubicBezTo>
                <a:cubicBezTo>
                  <a:pt x="232163" y="57017"/>
                  <a:pt x="162313" y="16800"/>
                  <a:pt x="127388" y="6746"/>
                </a:cubicBezTo>
                <a:cubicBezTo>
                  <a:pt x="92463" y="-3308"/>
                  <a:pt x="66005" y="-133"/>
                  <a:pt x="73413" y="3571"/>
                </a:cubicBezTo>
                <a:cubicBezTo>
                  <a:pt x="80821" y="7275"/>
                  <a:pt x="184009" y="24209"/>
                  <a:pt x="171838" y="28971"/>
                </a:cubicBezTo>
                <a:cubicBezTo>
                  <a:pt x="159667" y="33733"/>
                  <a:pt x="-9137" y="30029"/>
                  <a:pt x="388" y="32146"/>
                </a:cubicBezTo>
                <a:cubicBezTo>
                  <a:pt x="9913" y="34263"/>
                  <a:pt x="228988" y="41671"/>
                  <a:pt x="228988" y="41671"/>
                </a:cubicBezTo>
                <a:cubicBezTo>
                  <a:pt x="270263" y="41142"/>
                  <a:pt x="196180" y="32675"/>
                  <a:pt x="248038" y="28971"/>
                </a:cubicBezTo>
                <a:cubicBezTo>
                  <a:pt x="299896" y="25267"/>
                  <a:pt x="525321" y="13096"/>
                  <a:pt x="556013" y="1627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 1315">
            <a:extLst>
              <a:ext uri="{FF2B5EF4-FFF2-40B4-BE49-F238E27FC236}">
                <a16:creationId xmlns:a16="http://schemas.microsoft.com/office/drawing/2014/main" id="{227DC9D2-7AA2-2EF9-E8B9-57012F357A79}"/>
              </a:ext>
            </a:extLst>
          </p:cNvPr>
          <p:cNvSpPr/>
          <p:nvPr/>
        </p:nvSpPr>
        <p:spPr>
          <a:xfrm>
            <a:off x="88748" y="3527151"/>
            <a:ext cx="163015" cy="340566"/>
          </a:xfrm>
          <a:custGeom>
            <a:avLst/>
            <a:gdLst>
              <a:gd name="connsiteX0" fmla="*/ 82702 w 163015"/>
              <a:gd name="connsiteY0" fmla="*/ 274 h 340566"/>
              <a:gd name="connsiteX1" fmla="*/ 54127 w 163015"/>
              <a:gd name="connsiteY1" fmla="*/ 139974 h 340566"/>
              <a:gd name="connsiteX2" fmla="*/ 82702 w 163015"/>
              <a:gd name="connsiteY2" fmla="*/ 260624 h 340566"/>
              <a:gd name="connsiteX3" fmla="*/ 76352 w 163015"/>
              <a:gd name="connsiteY3" fmla="*/ 212999 h 340566"/>
              <a:gd name="connsiteX4" fmla="*/ 162077 w 163015"/>
              <a:gd name="connsiteY4" fmla="*/ 336824 h 340566"/>
              <a:gd name="connsiteX5" fmla="*/ 114452 w 163015"/>
              <a:gd name="connsiteY5" fmla="*/ 298724 h 340566"/>
              <a:gd name="connsiteX6" fmla="*/ 152 w 163015"/>
              <a:gd name="connsiteY6" fmla="*/ 200299 h 340566"/>
              <a:gd name="connsiteX7" fmla="*/ 89052 w 163015"/>
              <a:gd name="connsiteY7" fmla="*/ 279674 h 340566"/>
              <a:gd name="connsiteX8" fmla="*/ 47777 w 163015"/>
              <a:gd name="connsiteY8" fmla="*/ 171724 h 340566"/>
              <a:gd name="connsiteX9" fmla="*/ 57302 w 163015"/>
              <a:gd name="connsiteY9" fmla="*/ 105049 h 340566"/>
              <a:gd name="connsiteX10" fmla="*/ 82702 w 163015"/>
              <a:gd name="connsiteY10" fmla="*/ 274 h 340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3015" h="340566">
                <a:moveTo>
                  <a:pt x="82702" y="274"/>
                </a:moveTo>
                <a:cubicBezTo>
                  <a:pt x="82173" y="6095"/>
                  <a:pt x="54127" y="96582"/>
                  <a:pt x="54127" y="139974"/>
                </a:cubicBezTo>
                <a:cubicBezTo>
                  <a:pt x="54127" y="183366"/>
                  <a:pt x="78998" y="248453"/>
                  <a:pt x="82702" y="260624"/>
                </a:cubicBezTo>
                <a:cubicBezTo>
                  <a:pt x="86406" y="272795"/>
                  <a:pt x="63123" y="200299"/>
                  <a:pt x="76352" y="212999"/>
                </a:cubicBezTo>
                <a:cubicBezTo>
                  <a:pt x="89581" y="225699"/>
                  <a:pt x="155727" y="322536"/>
                  <a:pt x="162077" y="336824"/>
                </a:cubicBezTo>
                <a:cubicBezTo>
                  <a:pt x="168427" y="351112"/>
                  <a:pt x="141440" y="321478"/>
                  <a:pt x="114452" y="298724"/>
                </a:cubicBezTo>
                <a:cubicBezTo>
                  <a:pt x="87465" y="275970"/>
                  <a:pt x="4385" y="203474"/>
                  <a:pt x="152" y="200299"/>
                </a:cubicBezTo>
                <a:cubicBezTo>
                  <a:pt x="-4081" y="197124"/>
                  <a:pt x="81114" y="284437"/>
                  <a:pt x="89052" y="279674"/>
                </a:cubicBezTo>
                <a:cubicBezTo>
                  <a:pt x="96990" y="274912"/>
                  <a:pt x="53069" y="200828"/>
                  <a:pt x="47777" y="171724"/>
                </a:cubicBezTo>
                <a:cubicBezTo>
                  <a:pt x="42485" y="142620"/>
                  <a:pt x="52539" y="127274"/>
                  <a:pt x="57302" y="105049"/>
                </a:cubicBezTo>
                <a:cubicBezTo>
                  <a:pt x="62064" y="82824"/>
                  <a:pt x="83231" y="-5547"/>
                  <a:pt x="82702" y="27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 1316">
            <a:extLst>
              <a:ext uri="{FF2B5EF4-FFF2-40B4-BE49-F238E27FC236}">
                <a16:creationId xmlns:a16="http://schemas.microsoft.com/office/drawing/2014/main" id="{C9D85808-41F9-ABF1-233D-322192227577}"/>
              </a:ext>
            </a:extLst>
          </p:cNvPr>
          <p:cNvSpPr/>
          <p:nvPr/>
        </p:nvSpPr>
        <p:spPr>
          <a:xfrm>
            <a:off x="186098" y="3627550"/>
            <a:ext cx="423506" cy="99911"/>
          </a:xfrm>
          <a:custGeom>
            <a:avLst/>
            <a:gdLst>
              <a:gd name="connsiteX0" fmla="*/ 10752 w 423506"/>
              <a:gd name="connsiteY0" fmla="*/ 99900 h 99911"/>
              <a:gd name="connsiteX1" fmla="*/ 48852 w 423506"/>
              <a:gd name="connsiteY1" fmla="*/ 20525 h 99911"/>
              <a:gd name="connsiteX2" fmla="*/ 175852 w 423506"/>
              <a:gd name="connsiteY2" fmla="*/ 61800 h 99911"/>
              <a:gd name="connsiteX3" fmla="*/ 144102 w 423506"/>
              <a:gd name="connsiteY3" fmla="*/ 20525 h 99911"/>
              <a:gd name="connsiteX4" fmla="*/ 423502 w 423506"/>
              <a:gd name="connsiteY4" fmla="*/ 55450 h 99911"/>
              <a:gd name="connsiteX5" fmla="*/ 150452 w 423506"/>
              <a:gd name="connsiteY5" fmla="*/ 4650 h 99911"/>
              <a:gd name="connsiteX6" fmla="*/ 10752 w 423506"/>
              <a:gd name="connsiteY6" fmla="*/ 14175 h 99911"/>
              <a:gd name="connsiteX7" fmla="*/ 10752 w 423506"/>
              <a:gd name="connsiteY7" fmla="*/ 99900 h 99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3506" h="99911">
                <a:moveTo>
                  <a:pt x="10752" y="99900"/>
                </a:moveTo>
                <a:cubicBezTo>
                  <a:pt x="17102" y="100958"/>
                  <a:pt x="21335" y="26875"/>
                  <a:pt x="48852" y="20525"/>
                </a:cubicBezTo>
                <a:cubicBezTo>
                  <a:pt x="76369" y="14175"/>
                  <a:pt x="159977" y="61800"/>
                  <a:pt x="175852" y="61800"/>
                </a:cubicBezTo>
                <a:cubicBezTo>
                  <a:pt x="191727" y="61800"/>
                  <a:pt x="102827" y="21583"/>
                  <a:pt x="144102" y="20525"/>
                </a:cubicBezTo>
                <a:cubicBezTo>
                  <a:pt x="185377" y="19467"/>
                  <a:pt x="422444" y="58096"/>
                  <a:pt x="423502" y="55450"/>
                </a:cubicBezTo>
                <a:cubicBezTo>
                  <a:pt x="424560" y="52804"/>
                  <a:pt x="219244" y="11529"/>
                  <a:pt x="150452" y="4650"/>
                </a:cubicBezTo>
                <a:cubicBezTo>
                  <a:pt x="81660" y="-2229"/>
                  <a:pt x="31389" y="-3287"/>
                  <a:pt x="10752" y="14175"/>
                </a:cubicBezTo>
                <a:cubicBezTo>
                  <a:pt x="-9885" y="31637"/>
                  <a:pt x="4402" y="98842"/>
                  <a:pt x="10752" y="9990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 1317">
            <a:extLst>
              <a:ext uri="{FF2B5EF4-FFF2-40B4-BE49-F238E27FC236}">
                <a16:creationId xmlns:a16="http://schemas.microsoft.com/office/drawing/2014/main" id="{7D75196A-9F73-9A94-3042-7AB37D5EE7AF}"/>
              </a:ext>
            </a:extLst>
          </p:cNvPr>
          <p:cNvSpPr/>
          <p:nvPr/>
        </p:nvSpPr>
        <p:spPr>
          <a:xfrm>
            <a:off x="533160" y="4117965"/>
            <a:ext cx="1356459" cy="502217"/>
          </a:xfrm>
          <a:custGeom>
            <a:avLst/>
            <a:gdLst>
              <a:gd name="connsiteX0" fmla="*/ 1346440 w 1356459"/>
              <a:gd name="connsiteY0" fmla="*/ 10 h 502217"/>
              <a:gd name="connsiteX1" fmla="*/ 1209915 w 1356459"/>
              <a:gd name="connsiteY1" fmla="*/ 127010 h 502217"/>
              <a:gd name="connsiteX2" fmla="*/ 781290 w 1356459"/>
              <a:gd name="connsiteY2" fmla="*/ 384185 h 502217"/>
              <a:gd name="connsiteX3" fmla="*/ 936865 w 1356459"/>
              <a:gd name="connsiteY3" fmla="*/ 282585 h 502217"/>
              <a:gd name="connsiteX4" fmla="*/ 660640 w 1356459"/>
              <a:gd name="connsiteY4" fmla="*/ 460385 h 502217"/>
              <a:gd name="connsiteX5" fmla="*/ 486015 w 1356459"/>
              <a:gd name="connsiteY5" fmla="*/ 425460 h 502217"/>
              <a:gd name="connsiteX6" fmla="*/ 317740 w 1356459"/>
              <a:gd name="connsiteY6" fmla="*/ 374660 h 502217"/>
              <a:gd name="connsiteX7" fmla="*/ 240 w 1356459"/>
              <a:gd name="connsiteY7" fmla="*/ 501660 h 502217"/>
              <a:gd name="connsiteX8" fmla="*/ 371715 w 1356459"/>
              <a:gd name="connsiteY8" fmla="*/ 422285 h 502217"/>
              <a:gd name="connsiteX9" fmla="*/ 654290 w 1356459"/>
              <a:gd name="connsiteY9" fmla="*/ 454035 h 502217"/>
              <a:gd name="connsiteX10" fmla="*/ 1041640 w 1356459"/>
              <a:gd name="connsiteY10" fmla="*/ 222260 h 502217"/>
              <a:gd name="connsiteX11" fmla="*/ 867015 w 1356459"/>
              <a:gd name="connsiteY11" fmla="*/ 285760 h 502217"/>
              <a:gd name="connsiteX12" fmla="*/ 1295640 w 1356459"/>
              <a:gd name="connsiteY12" fmla="*/ 120660 h 502217"/>
              <a:gd name="connsiteX13" fmla="*/ 1346440 w 1356459"/>
              <a:gd name="connsiteY13" fmla="*/ 10 h 502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56459" h="502217">
                <a:moveTo>
                  <a:pt x="1346440" y="10"/>
                </a:moveTo>
                <a:cubicBezTo>
                  <a:pt x="1332153" y="1068"/>
                  <a:pt x="1304107" y="62981"/>
                  <a:pt x="1209915" y="127010"/>
                </a:cubicBezTo>
                <a:cubicBezTo>
                  <a:pt x="1115723" y="191039"/>
                  <a:pt x="826798" y="358256"/>
                  <a:pt x="781290" y="384185"/>
                </a:cubicBezTo>
                <a:cubicBezTo>
                  <a:pt x="735782" y="410114"/>
                  <a:pt x="956973" y="269885"/>
                  <a:pt x="936865" y="282585"/>
                </a:cubicBezTo>
                <a:cubicBezTo>
                  <a:pt x="916757" y="295285"/>
                  <a:pt x="735782" y="436573"/>
                  <a:pt x="660640" y="460385"/>
                </a:cubicBezTo>
                <a:cubicBezTo>
                  <a:pt x="585498" y="484198"/>
                  <a:pt x="543165" y="439748"/>
                  <a:pt x="486015" y="425460"/>
                </a:cubicBezTo>
                <a:cubicBezTo>
                  <a:pt x="428865" y="411173"/>
                  <a:pt x="398703" y="361960"/>
                  <a:pt x="317740" y="374660"/>
                </a:cubicBezTo>
                <a:cubicBezTo>
                  <a:pt x="236777" y="387360"/>
                  <a:pt x="-8756" y="493723"/>
                  <a:pt x="240" y="501660"/>
                </a:cubicBezTo>
                <a:cubicBezTo>
                  <a:pt x="9236" y="509598"/>
                  <a:pt x="262707" y="430223"/>
                  <a:pt x="371715" y="422285"/>
                </a:cubicBezTo>
                <a:cubicBezTo>
                  <a:pt x="480723" y="414348"/>
                  <a:pt x="542636" y="487372"/>
                  <a:pt x="654290" y="454035"/>
                </a:cubicBezTo>
                <a:cubicBezTo>
                  <a:pt x="765944" y="420698"/>
                  <a:pt x="1006186" y="250306"/>
                  <a:pt x="1041640" y="222260"/>
                </a:cubicBezTo>
                <a:cubicBezTo>
                  <a:pt x="1077094" y="194214"/>
                  <a:pt x="824682" y="302693"/>
                  <a:pt x="867015" y="285760"/>
                </a:cubicBezTo>
                <a:cubicBezTo>
                  <a:pt x="909348" y="268827"/>
                  <a:pt x="1220498" y="165110"/>
                  <a:pt x="1295640" y="120660"/>
                </a:cubicBezTo>
                <a:cubicBezTo>
                  <a:pt x="1370782" y="76210"/>
                  <a:pt x="1360727" y="-1048"/>
                  <a:pt x="1346440" y="1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 1318">
            <a:extLst>
              <a:ext uri="{FF2B5EF4-FFF2-40B4-BE49-F238E27FC236}">
                <a16:creationId xmlns:a16="http://schemas.microsoft.com/office/drawing/2014/main" id="{45CE6462-A07E-1A2B-5603-F40B6E709857}"/>
              </a:ext>
            </a:extLst>
          </p:cNvPr>
          <p:cNvSpPr/>
          <p:nvPr/>
        </p:nvSpPr>
        <p:spPr>
          <a:xfrm>
            <a:off x="498288" y="4229654"/>
            <a:ext cx="1296176" cy="405907"/>
          </a:xfrm>
          <a:custGeom>
            <a:avLst/>
            <a:gdLst>
              <a:gd name="connsiteX0" fmla="*/ 1295587 w 1296176"/>
              <a:gd name="connsiteY0" fmla="*/ 2621 h 405907"/>
              <a:gd name="connsiteX1" fmla="*/ 889187 w 1296176"/>
              <a:gd name="connsiteY1" fmla="*/ 21671 h 405907"/>
              <a:gd name="connsiteX2" fmla="*/ 444687 w 1296176"/>
              <a:gd name="connsiteY2" fmla="*/ 202646 h 405907"/>
              <a:gd name="connsiteX3" fmla="*/ 549462 w 1296176"/>
              <a:gd name="connsiteY3" fmla="*/ 161371 h 405907"/>
              <a:gd name="connsiteX4" fmla="*/ 187 w 1296176"/>
              <a:gd name="connsiteY4" fmla="*/ 405846 h 405907"/>
              <a:gd name="connsiteX5" fmla="*/ 616137 w 1296176"/>
              <a:gd name="connsiteY5" fmla="*/ 135971 h 405907"/>
              <a:gd name="connsiteX6" fmla="*/ 927287 w 1296176"/>
              <a:gd name="connsiteY6" fmla="*/ 50246 h 405907"/>
              <a:gd name="connsiteX7" fmla="*/ 873312 w 1296176"/>
              <a:gd name="connsiteY7" fmla="*/ 40721 h 405907"/>
              <a:gd name="connsiteX8" fmla="*/ 978087 w 1296176"/>
              <a:gd name="connsiteY8" fmla="*/ 15321 h 405907"/>
              <a:gd name="connsiteX9" fmla="*/ 1295587 w 1296176"/>
              <a:gd name="connsiteY9" fmla="*/ 2621 h 405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6176" h="405907">
                <a:moveTo>
                  <a:pt x="1295587" y="2621"/>
                </a:moveTo>
                <a:cubicBezTo>
                  <a:pt x="1280770" y="3679"/>
                  <a:pt x="1031004" y="-11667"/>
                  <a:pt x="889187" y="21671"/>
                </a:cubicBezTo>
                <a:cubicBezTo>
                  <a:pt x="747370" y="55009"/>
                  <a:pt x="501308" y="179363"/>
                  <a:pt x="444687" y="202646"/>
                </a:cubicBezTo>
                <a:cubicBezTo>
                  <a:pt x="388066" y="225929"/>
                  <a:pt x="623545" y="127504"/>
                  <a:pt x="549462" y="161371"/>
                </a:cubicBezTo>
                <a:cubicBezTo>
                  <a:pt x="475379" y="195238"/>
                  <a:pt x="-10926" y="410079"/>
                  <a:pt x="187" y="405846"/>
                </a:cubicBezTo>
                <a:cubicBezTo>
                  <a:pt x="11299" y="401613"/>
                  <a:pt x="461620" y="195238"/>
                  <a:pt x="616137" y="135971"/>
                </a:cubicBezTo>
                <a:cubicBezTo>
                  <a:pt x="770654" y="76704"/>
                  <a:pt x="884425" y="66121"/>
                  <a:pt x="927287" y="50246"/>
                </a:cubicBezTo>
                <a:cubicBezTo>
                  <a:pt x="970149" y="34371"/>
                  <a:pt x="864845" y="46542"/>
                  <a:pt x="873312" y="40721"/>
                </a:cubicBezTo>
                <a:cubicBezTo>
                  <a:pt x="881779" y="34900"/>
                  <a:pt x="914587" y="20083"/>
                  <a:pt x="978087" y="15321"/>
                </a:cubicBezTo>
                <a:cubicBezTo>
                  <a:pt x="1041587" y="10559"/>
                  <a:pt x="1310404" y="1563"/>
                  <a:pt x="1295587" y="262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 1319">
            <a:extLst>
              <a:ext uri="{FF2B5EF4-FFF2-40B4-BE49-F238E27FC236}">
                <a16:creationId xmlns:a16="http://schemas.microsoft.com/office/drawing/2014/main" id="{E50B648D-961A-E332-9F67-DDE442924676}"/>
              </a:ext>
            </a:extLst>
          </p:cNvPr>
          <p:cNvSpPr/>
          <p:nvPr/>
        </p:nvSpPr>
        <p:spPr>
          <a:xfrm>
            <a:off x="533400" y="4217552"/>
            <a:ext cx="1256173" cy="322698"/>
          </a:xfrm>
          <a:custGeom>
            <a:avLst/>
            <a:gdLst>
              <a:gd name="connsiteX0" fmla="*/ 0 w 1256173"/>
              <a:gd name="connsiteY0" fmla="*/ 322698 h 322698"/>
              <a:gd name="connsiteX1" fmla="*/ 714375 w 1256173"/>
              <a:gd name="connsiteY1" fmla="*/ 46473 h 322698"/>
              <a:gd name="connsiteX2" fmla="*/ 533400 w 1256173"/>
              <a:gd name="connsiteY2" fmla="*/ 113148 h 322698"/>
              <a:gd name="connsiteX3" fmla="*/ 854075 w 1256173"/>
              <a:gd name="connsiteY3" fmla="*/ 24248 h 322698"/>
              <a:gd name="connsiteX4" fmla="*/ 1247775 w 1256173"/>
              <a:gd name="connsiteY4" fmla="*/ 21073 h 322698"/>
              <a:gd name="connsiteX5" fmla="*/ 1111250 w 1256173"/>
              <a:gd name="connsiteY5" fmla="*/ 11548 h 322698"/>
              <a:gd name="connsiteX6" fmla="*/ 968375 w 1256173"/>
              <a:gd name="connsiteY6" fmla="*/ 11548 h 322698"/>
              <a:gd name="connsiteX7" fmla="*/ 787400 w 1256173"/>
              <a:gd name="connsiteY7" fmla="*/ 5198 h 322698"/>
              <a:gd name="connsiteX8" fmla="*/ 574675 w 1256173"/>
              <a:gd name="connsiteY8" fmla="*/ 97273 h 322698"/>
              <a:gd name="connsiteX9" fmla="*/ 0 w 1256173"/>
              <a:gd name="connsiteY9" fmla="*/ 322698 h 322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56173" h="322698">
                <a:moveTo>
                  <a:pt x="0" y="322698"/>
                </a:moveTo>
                <a:lnTo>
                  <a:pt x="714375" y="46473"/>
                </a:lnTo>
                <a:cubicBezTo>
                  <a:pt x="803275" y="11548"/>
                  <a:pt x="510117" y="116852"/>
                  <a:pt x="533400" y="113148"/>
                </a:cubicBezTo>
                <a:cubicBezTo>
                  <a:pt x="556683" y="109444"/>
                  <a:pt x="735012" y="39594"/>
                  <a:pt x="854075" y="24248"/>
                </a:cubicBezTo>
                <a:cubicBezTo>
                  <a:pt x="973138" y="8902"/>
                  <a:pt x="1204913" y="23190"/>
                  <a:pt x="1247775" y="21073"/>
                </a:cubicBezTo>
                <a:cubicBezTo>
                  <a:pt x="1290637" y="18956"/>
                  <a:pt x="1157817" y="13135"/>
                  <a:pt x="1111250" y="11548"/>
                </a:cubicBezTo>
                <a:cubicBezTo>
                  <a:pt x="1064683" y="9960"/>
                  <a:pt x="1022350" y="12606"/>
                  <a:pt x="968375" y="11548"/>
                </a:cubicBezTo>
                <a:cubicBezTo>
                  <a:pt x="914400" y="10490"/>
                  <a:pt x="853017" y="-9089"/>
                  <a:pt x="787400" y="5198"/>
                </a:cubicBezTo>
                <a:cubicBezTo>
                  <a:pt x="721783" y="19485"/>
                  <a:pt x="574675" y="97273"/>
                  <a:pt x="574675" y="97273"/>
                </a:cubicBezTo>
                <a:lnTo>
                  <a:pt x="0" y="32269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 1320">
            <a:extLst>
              <a:ext uri="{FF2B5EF4-FFF2-40B4-BE49-F238E27FC236}">
                <a16:creationId xmlns:a16="http://schemas.microsoft.com/office/drawing/2014/main" id="{0BFA5A56-B9E1-552E-11C6-275F54BF8E3E}"/>
              </a:ext>
            </a:extLst>
          </p:cNvPr>
          <p:cNvSpPr/>
          <p:nvPr/>
        </p:nvSpPr>
        <p:spPr>
          <a:xfrm>
            <a:off x="1057063" y="4323194"/>
            <a:ext cx="201690" cy="106153"/>
          </a:xfrm>
          <a:custGeom>
            <a:avLst/>
            <a:gdLst>
              <a:gd name="connsiteX0" fmla="*/ 76412 w 201690"/>
              <a:gd name="connsiteY0" fmla="*/ 13856 h 106153"/>
              <a:gd name="connsiteX1" fmla="*/ 165312 w 201690"/>
              <a:gd name="connsiteY1" fmla="*/ 42431 h 106153"/>
              <a:gd name="connsiteX2" fmla="*/ 158962 w 201690"/>
              <a:gd name="connsiteY2" fmla="*/ 74181 h 106153"/>
              <a:gd name="connsiteX3" fmla="*/ 212 w 201690"/>
              <a:gd name="connsiteY3" fmla="*/ 105931 h 106153"/>
              <a:gd name="connsiteX4" fmla="*/ 197062 w 201690"/>
              <a:gd name="connsiteY4" fmla="*/ 83706 h 106153"/>
              <a:gd name="connsiteX5" fmla="*/ 136737 w 201690"/>
              <a:gd name="connsiteY5" fmla="*/ 4331 h 106153"/>
              <a:gd name="connsiteX6" fmla="*/ 76412 w 201690"/>
              <a:gd name="connsiteY6" fmla="*/ 13856 h 106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690" h="106153">
                <a:moveTo>
                  <a:pt x="76412" y="13856"/>
                </a:moveTo>
                <a:cubicBezTo>
                  <a:pt x="81174" y="20206"/>
                  <a:pt x="151554" y="32377"/>
                  <a:pt x="165312" y="42431"/>
                </a:cubicBezTo>
                <a:cubicBezTo>
                  <a:pt x="179070" y="52485"/>
                  <a:pt x="186479" y="63598"/>
                  <a:pt x="158962" y="74181"/>
                </a:cubicBezTo>
                <a:cubicBezTo>
                  <a:pt x="131445" y="84764"/>
                  <a:pt x="-6138" y="104344"/>
                  <a:pt x="212" y="105931"/>
                </a:cubicBezTo>
                <a:cubicBezTo>
                  <a:pt x="6562" y="107519"/>
                  <a:pt x="174308" y="100639"/>
                  <a:pt x="197062" y="83706"/>
                </a:cubicBezTo>
                <a:cubicBezTo>
                  <a:pt x="219816" y="66773"/>
                  <a:pt x="152083" y="15973"/>
                  <a:pt x="136737" y="4331"/>
                </a:cubicBezTo>
                <a:cubicBezTo>
                  <a:pt x="121391" y="-7311"/>
                  <a:pt x="71650" y="7506"/>
                  <a:pt x="76412" y="1385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 1321">
            <a:extLst>
              <a:ext uri="{FF2B5EF4-FFF2-40B4-BE49-F238E27FC236}">
                <a16:creationId xmlns:a16="http://schemas.microsoft.com/office/drawing/2014/main" id="{7FF80F91-9A29-47C0-7285-FDE261DD24C8}"/>
              </a:ext>
            </a:extLst>
          </p:cNvPr>
          <p:cNvSpPr/>
          <p:nvPr/>
        </p:nvSpPr>
        <p:spPr>
          <a:xfrm>
            <a:off x="1030196" y="4311560"/>
            <a:ext cx="144610" cy="203395"/>
          </a:xfrm>
          <a:custGeom>
            <a:avLst/>
            <a:gdLst>
              <a:gd name="connsiteX0" fmla="*/ 144554 w 144610"/>
              <a:gd name="connsiteY0" fmla="*/ 90 h 203395"/>
              <a:gd name="connsiteX1" fmla="*/ 27079 w 144610"/>
              <a:gd name="connsiteY1" fmla="*/ 69940 h 203395"/>
              <a:gd name="connsiteX2" fmla="*/ 1679 w 144610"/>
              <a:gd name="connsiteY2" fmla="*/ 98515 h 203395"/>
              <a:gd name="connsiteX3" fmla="*/ 58829 w 144610"/>
              <a:gd name="connsiteY3" fmla="*/ 203290 h 203395"/>
              <a:gd name="connsiteX4" fmla="*/ 36604 w 144610"/>
              <a:gd name="connsiteY4" fmla="*/ 117565 h 203395"/>
              <a:gd name="connsiteX5" fmla="*/ 42954 w 144610"/>
              <a:gd name="connsiteY5" fmla="*/ 85815 h 203395"/>
              <a:gd name="connsiteX6" fmla="*/ 144554 w 144610"/>
              <a:gd name="connsiteY6" fmla="*/ 90 h 203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610" h="203395">
                <a:moveTo>
                  <a:pt x="144554" y="90"/>
                </a:moveTo>
                <a:cubicBezTo>
                  <a:pt x="141908" y="-2556"/>
                  <a:pt x="50891" y="53536"/>
                  <a:pt x="27079" y="69940"/>
                </a:cubicBezTo>
                <a:cubicBezTo>
                  <a:pt x="3267" y="86344"/>
                  <a:pt x="-3613" y="76290"/>
                  <a:pt x="1679" y="98515"/>
                </a:cubicBezTo>
                <a:cubicBezTo>
                  <a:pt x="6971" y="120740"/>
                  <a:pt x="53008" y="200115"/>
                  <a:pt x="58829" y="203290"/>
                </a:cubicBezTo>
                <a:cubicBezTo>
                  <a:pt x="64650" y="206465"/>
                  <a:pt x="39250" y="137144"/>
                  <a:pt x="36604" y="117565"/>
                </a:cubicBezTo>
                <a:cubicBezTo>
                  <a:pt x="33958" y="97986"/>
                  <a:pt x="30254" y="101161"/>
                  <a:pt x="42954" y="85815"/>
                </a:cubicBezTo>
                <a:cubicBezTo>
                  <a:pt x="55654" y="70469"/>
                  <a:pt x="147200" y="2736"/>
                  <a:pt x="144554" y="9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 1322">
            <a:extLst>
              <a:ext uri="{FF2B5EF4-FFF2-40B4-BE49-F238E27FC236}">
                <a16:creationId xmlns:a16="http://schemas.microsoft.com/office/drawing/2014/main" id="{9A596A87-9A1E-5EC5-3CB8-742145166B47}"/>
              </a:ext>
            </a:extLst>
          </p:cNvPr>
          <p:cNvSpPr/>
          <p:nvPr/>
        </p:nvSpPr>
        <p:spPr>
          <a:xfrm>
            <a:off x="792796" y="3862873"/>
            <a:ext cx="706190" cy="461480"/>
          </a:xfrm>
          <a:custGeom>
            <a:avLst/>
            <a:gdLst>
              <a:gd name="connsiteX0" fmla="*/ 4129 w 706190"/>
              <a:gd name="connsiteY0" fmla="*/ 302727 h 461480"/>
              <a:gd name="connsiteX1" fmla="*/ 464504 w 706190"/>
              <a:gd name="connsiteY1" fmla="*/ 347177 h 461480"/>
              <a:gd name="connsiteX2" fmla="*/ 308929 w 706190"/>
              <a:gd name="connsiteY2" fmla="*/ 369402 h 461480"/>
              <a:gd name="connsiteX3" fmla="*/ 178754 w 706190"/>
              <a:gd name="connsiteY3" fmla="*/ 461477 h 461480"/>
              <a:gd name="connsiteX4" fmla="*/ 375604 w 706190"/>
              <a:gd name="connsiteY4" fmla="*/ 372577 h 461480"/>
              <a:gd name="connsiteX5" fmla="*/ 693104 w 706190"/>
              <a:gd name="connsiteY5" fmla="*/ 324952 h 461480"/>
              <a:gd name="connsiteX6" fmla="*/ 629604 w 706190"/>
              <a:gd name="connsiteY6" fmla="*/ 226527 h 461480"/>
              <a:gd name="connsiteX7" fmla="*/ 483554 w 706190"/>
              <a:gd name="connsiteY7" fmla="*/ 197952 h 461480"/>
              <a:gd name="connsiteX8" fmla="*/ 404179 w 706190"/>
              <a:gd name="connsiteY8" fmla="*/ 1102 h 461480"/>
              <a:gd name="connsiteX9" fmla="*/ 454979 w 706190"/>
              <a:gd name="connsiteY9" fmla="*/ 121752 h 461480"/>
              <a:gd name="connsiteX10" fmla="*/ 248604 w 706190"/>
              <a:gd name="connsiteY10" fmla="*/ 197952 h 461480"/>
              <a:gd name="connsiteX11" fmla="*/ 4129 w 706190"/>
              <a:gd name="connsiteY11" fmla="*/ 302727 h 46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6190" h="461480">
                <a:moveTo>
                  <a:pt x="4129" y="302727"/>
                </a:moveTo>
                <a:cubicBezTo>
                  <a:pt x="40112" y="327598"/>
                  <a:pt x="413704" y="336065"/>
                  <a:pt x="464504" y="347177"/>
                </a:cubicBezTo>
                <a:cubicBezTo>
                  <a:pt x="515304" y="358290"/>
                  <a:pt x="356554" y="350352"/>
                  <a:pt x="308929" y="369402"/>
                </a:cubicBezTo>
                <a:cubicBezTo>
                  <a:pt x="261304" y="388452"/>
                  <a:pt x="167642" y="460948"/>
                  <a:pt x="178754" y="461477"/>
                </a:cubicBezTo>
                <a:cubicBezTo>
                  <a:pt x="189866" y="462006"/>
                  <a:pt x="289879" y="395331"/>
                  <a:pt x="375604" y="372577"/>
                </a:cubicBezTo>
                <a:cubicBezTo>
                  <a:pt x="461329" y="349823"/>
                  <a:pt x="650771" y="349294"/>
                  <a:pt x="693104" y="324952"/>
                </a:cubicBezTo>
                <a:cubicBezTo>
                  <a:pt x="735437" y="300610"/>
                  <a:pt x="664529" y="247694"/>
                  <a:pt x="629604" y="226527"/>
                </a:cubicBezTo>
                <a:cubicBezTo>
                  <a:pt x="594679" y="205360"/>
                  <a:pt x="521125" y="235523"/>
                  <a:pt x="483554" y="197952"/>
                </a:cubicBezTo>
                <a:cubicBezTo>
                  <a:pt x="445983" y="160381"/>
                  <a:pt x="408942" y="13802"/>
                  <a:pt x="404179" y="1102"/>
                </a:cubicBezTo>
                <a:cubicBezTo>
                  <a:pt x="399416" y="-11598"/>
                  <a:pt x="480908" y="88944"/>
                  <a:pt x="454979" y="121752"/>
                </a:cubicBezTo>
                <a:cubicBezTo>
                  <a:pt x="429050" y="154560"/>
                  <a:pt x="320041" y="172552"/>
                  <a:pt x="248604" y="197952"/>
                </a:cubicBezTo>
                <a:cubicBezTo>
                  <a:pt x="177167" y="223352"/>
                  <a:pt x="-31854" y="277856"/>
                  <a:pt x="4129" y="30272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 1323">
            <a:extLst>
              <a:ext uri="{FF2B5EF4-FFF2-40B4-BE49-F238E27FC236}">
                <a16:creationId xmlns:a16="http://schemas.microsoft.com/office/drawing/2014/main" id="{466B8B5E-B8AF-AB02-0A80-40BD4BAA3B22}"/>
              </a:ext>
            </a:extLst>
          </p:cNvPr>
          <p:cNvSpPr/>
          <p:nvPr/>
        </p:nvSpPr>
        <p:spPr>
          <a:xfrm>
            <a:off x="410451" y="4158789"/>
            <a:ext cx="412836" cy="341300"/>
          </a:xfrm>
          <a:custGeom>
            <a:avLst/>
            <a:gdLst>
              <a:gd name="connsiteX0" fmla="*/ 329324 w 412836"/>
              <a:gd name="connsiteY0" fmla="*/ 19511 h 341300"/>
              <a:gd name="connsiteX1" fmla="*/ 122949 w 412836"/>
              <a:gd name="connsiteY1" fmla="*/ 127461 h 341300"/>
              <a:gd name="connsiteX2" fmla="*/ 8649 w 412836"/>
              <a:gd name="connsiteY2" fmla="*/ 333836 h 341300"/>
              <a:gd name="connsiteX3" fmla="*/ 30874 w 412836"/>
              <a:gd name="connsiteY3" fmla="*/ 273511 h 341300"/>
              <a:gd name="connsiteX4" fmla="*/ 211849 w 412836"/>
              <a:gd name="connsiteY4" fmla="*/ 60786 h 341300"/>
              <a:gd name="connsiteX5" fmla="*/ 100724 w 412836"/>
              <a:gd name="connsiteY5" fmla="*/ 92536 h 341300"/>
              <a:gd name="connsiteX6" fmla="*/ 322974 w 412836"/>
              <a:gd name="connsiteY6" fmla="*/ 70311 h 341300"/>
              <a:gd name="connsiteX7" fmla="*/ 370599 w 412836"/>
              <a:gd name="connsiteY7" fmla="*/ 79836 h 341300"/>
              <a:gd name="connsiteX8" fmla="*/ 281699 w 412836"/>
              <a:gd name="connsiteY8" fmla="*/ 35386 h 341300"/>
              <a:gd name="connsiteX9" fmla="*/ 411874 w 412836"/>
              <a:gd name="connsiteY9" fmla="*/ 461 h 341300"/>
              <a:gd name="connsiteX10" fmla="*/ 329324 w 412836"/>
              <a:gd name="connsiteY10" fmla="*/ 19511 h 3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2836" h="341300">
                <a:moveTo>
                  <a:pt x="329324" y="19511"/>
                </a:moveTo>
                <a:cubicBezTo>
                  <a:pt x="281170" y="40678"/>
                  <a:pt x="176395" y="75074"/>
                  <a:pt x="122949" y="127461"/>
                </a:cubicBezTo>
                <a:cubicBezTo>
                  <a:pt x="69503" y="179848"/>
                  <a:pt x="23995" y="309494"/>
                  <a:pt x="8649" y="333836"/>
                </a:cubicBezTo>
                <a:cubicBezTo>
                  <a:pt x="-6697" y="358178"/>
                  <a:pt x="-2993" y="319019"/>
                  <a:pt x="30874" y="273511"/>
                </a:cubicBezTo>
                <a:cubicBezTo>
                  <a:pt x="64741" y="228003"/>
                  <a:pt x="200207" y="90948"/>
                  <a:pt x="211849" y="60786"/>
                </a:cubicBezTo>
                <a:cubicBezTo>
                  <a:pt x="223491" y="30624"/>
                  <a:pt x="82203" y="90949"/>
                  <a:pt x="100724" y="92536"/>
                </a:cubicBezTo>
                <a:cubicBezTo>
                  <a:pt x="119245" y="94123"/>
                  <a:pt x="277995" y="72428"/>
                  <a:pt x="322974" y="70311"/>
                </a:cubicBezTo>
                <a:cubicBezTo>
                  <a:pt x="367953" y="68194"/>
                  <a:pt x="377478" y="85657"/>
                  <a:pt x="370599" y="79836"/>
                </a:cubicBezTo>
                <a:cubicBezTo>
                  <a:pt x="363720" y="74015"/>
                  <a:pt x="274820" y="48615"/>
                  <a:pt x="281699" y="35386"/>
                </a:cubicBezTo>
                <a:cubicBezTo>
                  <a:pt x="288578" y="22157"/>
                  <a:pt x="403937" y="1519"/>
                  <a:pt x="411874" y="461"/>
                </a:cubicBezTo>
                <a:cubicBezTo>
                  <a:pt x="419811" y="-597"/>
                  <a:pt x="377478" y="-1656"/>
                  <a:pt x="329324" y="1951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 1324">
            <a:extLst>
              <a:ext uri="{FF2B5EF4-FFF2-40B4-BE49-F238E27FC236}">
                <a16:creationId xmlns:a16="http://schemas.microsoft.com/office/drawing/2014/main" id="{33582D71-7D4B-CD6C-41C7-0AADE2D95A54}"/>
              </a:ext>
            </a:extLst>
          </p:cNvPr>
          <p:cNvSpPr/>
          <p:nvPr/>
        </p:nvSpPr>
        <p:spPr>
          <a:xfrm>
            <a:off x="491867" y="4514817"/>
            <a:ext cx="762263" cy="952329"/>
          </a:xfrm>
          <a:custGeom>
            <a:avLst/>
            <a:gdLst>
              <a:gd name="connsiteX0" fmla="*/ 762258 w 762263"/>
              <a:gd name="connsiteY0" fmla="*/ 33 h 952329"/>
              <a:gd name="connsiteX1" fmla="*/ 422533 w 762263"/>
              <a:gd name="connsiteY1" fmla="*/ 317533 h 952329"/>
              <a:gd name="connsiteX2" fmla="*/ 241558 w 762263"/>
              <a:gd name="connsiteY2" fmla="*/ 596933 h 952329"/>
              <a:gd name="connsiteX3" fmla="*/ 292358 w 762263"/>
              <a:gd name="connsiteY3" fmla="*/ 508033 h 952329"/>
              <a:gd name="connsiteX4" fmla="*/ 133608 w 762263"/>
              <a:gd name="connsiteY4" fmla="*/ 762033 h 952329"/>
              <a:gd name="connsiteX5" fmla="*/ 3433 w 762263"/>
              <a:gd name="connsiteY5" fmla="*/ 949358 h 952329"/>
              <a:gd name="connsiteX6" fmla="*/ 70108 w 762263"/>
              <a:gd name="connsiteY6" fmla="*/ 835058 h 952329"/>
              <a:gd name="connsiteX7" fmla="*/ 397133 w 762263"/>
              <a:gd name="connsiteY7" fmla="*/ 327058 h 952329"/>
              <a:gd name="connsiteX8" fmla="*/ 428883 w 762263"/>
              <a:gd name="connsiteY8" fmla="*/ 393733 h 952329"/>
              <a:gd name="connsiteX9" fmla="*/ 673358 w 762263"/>
              <a:gd name="connsiteY9" fmla="*/ 155608 h 952329"/>
              <a:gd name="connsiteX10" fmla="*/ 432058 w 762263"/>
              <a:gd name="connsiteY10" fmla="*/ 336583 h 952329"/>
              <a:gd name="connsiteX11" fmla="*/ 762258 w 762263"/>
              <a:gd name="connsiteY11" fmla="*/ 33 h 952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2263" h="952329">
                <a:moveTo>
                  <a:pt x="762258" y="33"/>
                </a:moveTo>
                <a:cubicBezTo>
                  <a:pt x="760671" y="-3142"/>
                  <a:pt x="509316" y="218050"/>
                  <a:pt x="422533" y="317533"/>
                </a:cubicBezTo>
                <a:cubicBezTo>
                  <a:pt x="335750" y="417016"/>
                  <a:pt x="263254" y="565183"/>
                  <a:pt x="241558" y="596933"/>
                </a:cubicBezTo>
                <a:cubicBezTo>
                  <a:pt x="219862" y="628683"/>
                  <a:pt x="310350" y="480516"/>
                  <a:pt x="292358" y="508033"/>
                </a:cubicBezTo>
                <a:cubicBezTo>
                  <a:pt x="274366" y="535550"/>
                  <a:pt x="181762" y="688479"/>
                  <a:pt x="133608" y="762033"/>
                </a:cubicBezTo>
                <a:cubicBezTo>
                  <a:pt x="85454" y="835587"/>
                  <a:pt x="14016" y="937187"/>
                  <a:pt x="3433" y="949358"/>
                </a:cubicBezTo>
                <a:cubicBezTo>
                  <a:pt x="-7150" y="961529"/>
                  <a:pt x="4491" y="938775"/>
                  <a:pt x="70108" y="835058"/>
                </a:cubicBezTo>
                <a:cubicBezTo>
                  <a:pt x="135725" y="731341"/>
                  <a:pt x="337337" y="400612"/>
                  <a:pt x="397133" y="327058"/>
                </a:cubicBezTo>
                <a:cubicBezTo>
                  <a:pt x="456929" y="253504"/>
                  <a:pt x="382845" y="422308"/>
                  <a:pt x="428883" y="393733"/>
                </a:cubicBezTo>
                <a:cubicBezTo>
                  <a:pt x="474921" y="365158"/>
                  <a:pt x="672829" y="165133"/>
                  <a:pt x="673358" y="155608"/>
                </a:cubicBezTo>
                <a:cubicBezTo>
                  <a:pt x="673887" y="146083"/>
                  <a:pt x="415125" y="358808"/>
                  <a:pt x="432058" y="336583"/>
                </a:cubicBezTo>
                <a:cubicBezTo>
                  <a:pt x="448991" y="314358"/>
                  <a:pt x="763845" y="3208"/>
                  <a:pt x="762258" y="3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 1325">
            <a:extLst>
              <a:ext uri="{FF2B5EF4-FFF2-40B4-BE49-F238E27FC236}">
                <a16:creationId xmlns:a16="http://schemas.microsoft.com/office/drawing/2014/main" id="{BC6261DF-5F2B-2038-C5DB-2529ED2CEF95}"/>
              </a:ext>
            </a:extLst>
          </p:cNvPr>
          <p:cNvSpPr/>
          <p:nvPr/>
        </p:nvSpPr>
        <p:spPr>
          <a:xfrm>
            <a:off x="-31896" y="5118152"/>
            <a:ext cx="748386" cy="666993"/>
          </a:xfrm>
          <a:custGeom>
            <a:avLst/>
            <a:gdLst>
              <a:gd name="connsiteX0" fmla="*/ 146 w 748386"/>
              <a:gd name="connsiteY0" fmla="*/ 568273 h 666993"/>
              <a:gd name="connsiteX1" fmla="*/ 520846 w 748386"/>
              <a:gd name="connsiteY1" fmla="*/ 282523 h 666993"/>
              <a:gd name="connsiteX2" fmla="*/ 419246 w 748386"/>
              <a:gd name="connsiteY2" fmla="*/ 365073 h 666993"/>
              <a:gd name="connsiteX3" fmla="*/ 231921 w 748386"/>
              <a:gd name="connsiteY3" fmla="*/ 660348 h 666993"/>
              <a:gd name="connsiteX4" fmla="*/ 327171 w 748386"/>
              <a:gd name="connsiteY4" fmla="*/ 523823 h 666993"/>
              <a:gd name="connsiteX5" fmla="*/ 746271 w 748386"/>
              <a:gd name="connsiteY5" fmla="*/ 6298 h 666993"/>
              <a:gd name="connsiteX6" fmla="*/ 470046 w 748386"/>
              <a:gd name="connsiteY6" fmla="*/ 257123 h 666993"/>
              <a:gd name="connsiteX7" fmla="*/ 146 w 748386"/>
              <a:gd name="connsiteY7" fmla="*/ 568273 h 666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8386" h="666993">
                <a:moveTo>
                  <a:pt x="146" y="568273"/>
                </a:moveTo>
                <a:cubicBezTo>
                  <a:pt x="8613" y="572506"/>
                  <a:pt x="450996" y="316390"/>
                  <a:pt x="520846" y="282523"/>
                </a:cubicBezTo>
                <a:cubicBezTo>
                  <a:pt x="590696" y="248656"/>
                  <a:pt x="467400" y="302102"/>
                  <a:pt x="419246" y="365073"/>
                </a:cubicBezTo>
                <a:cubicBezTo>
                  <a:pt x="371092" y="428044"/>
                  <a:pt x="247267" y="633890"/>
                  <a:pt x="231921" y="660348"/>
                </a:cubicBezTo>
                <a:cubicBezTo>
                  <a:pt x="216575" y="686806"/>
                  <a:pt x="241446" y="632831"/>
                  <a:pt x="327171" y="523823"/>
                </a:cubicBezTo>
                <a:cubicBezTo>
                  <a:pt x="412896" y="414815"/>
                  <a:pt x="722459" y="50748"/>
                  <a:pt x="746271" y="6298"/>
                </a:cubicBezTo>
                <a:cubicBezTo>
                  <a:pt x="770083" y="-38152"/>
                  <a:pt x="587521" y="163990"/>
                  <a:pt x="470046" y="257123"/>
                </a:cubicBezTo>
                <a:cubicBezTo>
                  <a:pt x="352571" y="350256"/>
                  <a:pt x="-8321" y="564040"/>
                  <a:pt x="146" y="56827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 1326">
            <a:extLst>
              <a:ext uri="{FF2B5EF4-FFF2-40B4-BE49-F238E27FC236}">
                <a16:creationId xmlns:a16="http://schemas.microsoft.com/office/drawing/2014/main" id="{51072B36-CB81-2025-9259-8878EB105E80}"/>
              </a:ext>
            </a:extLst>
          </p:cNvPr>
          <p:cNvSpPr/>
          <p:nvPr/>
        </p:nvSpPr>
        <p:spPr>
          <a:xfrm>
            <a:off x="25045" y="4536586"/>
            <a:ext cx="749680" cy="486649"/>
          </a:xfrm>
          <a:custGeom>
            <a:avLst/>
            <a:gdLst>
              <a:gd name="connsiteX0" fmla="*/ 743305 w 749680"/>
              <a:gd name="connsiteY0" fmla="*/ 108439 h 486649"/>
              <a:gd name="connsiteX1" fmla="*/ 495655 w 749680"/>
              <a:gd name="connsiteY1" fmla="*/ 89389 h 486649"/>
              <a:gd name="connsiteX2" fmla="*/ 282930 w 749680"/>
              <a:gd name="connsiteY2" fmla="*/ 51289 h 486649"/>
              <a:gd name="connsiteX3" fmla="*/ 111480 w 749680"/>
              <a:gd name="connsiteY3" fmla="*/ 254489 h 486649"/>
              <a:gd name="connsiteX4" fmla="*/ 136880 w 749680"/>
              <a:gd name="connsiteY4" fmla="*/ 254489 h 486649"/>
              <a:gd name="connsiteX5" fmla="*/ 38455 w 749680"/>
              <a:gd name="connsiteY5" fmla="*/ 413239 h 486649"/>
              <a:gd name="connsiteX6" fmla="*/ 355 w 749680"/>
              <a:gd name="connsiteY6" fmla="*/ 486264 h 486649"/>
              <a:gd name="connsiteX7" fmla="*/ 57505 w 749680"/>
              <a:gd name="connsiteY7" fmla="*/ 441814 h 486649"/>
              <a:gd name="connsiteX8" fmla="*/ 216255 w 749680"/>
              <a:gd name="connsiteY8" fmla="*/ 435464 h 486649"/>
              <a:gd name="connsiteX9" fmla="*/ 749655 w 749680"/>
              <a:gd name="connsiteY9" fmla="*/ 171939 h 486649"/>
              <a:gd name="connsiteX10" fmla="*/ 238480 w 749680"/>
              <a:gd name="connsiteY10" fmla="*/ 384664 h 486649"/>
              <a:gd name="connsiteX11" fmla="*/ 82905 w 749680"/>
              <a:gd name="connsiteY11" fmla="*/ 422764 h 486649"/>
              <a:gd name="connsiteX12" fmla="*/ 140055 w 749680"/>
              <a:gd name="connsiteY12" fmla="*/ 162414 h 486649"/>
              <a:gd name="connsiteX13" fmla="*/ 184505 w 749680"/>
              <a:gd name="connsiteY13" fmla="*/ 73514 h 486649"/>
              <a:gd name="connsiteX14" fmla="*/ 368655 w 749680"/>
              <a:gd name="connsiteY14" fmla="*/ 95739 h 486649"/>
              <a:gd name="connsiteX15" fmla="*/ 327380 w 749680"/>
              <a:gd name="connsiteY15" fmla="*/ 489 h 486649"/>
              <a:gd name="connsiteX16" fmla="*/ 743305 w 749680"/>
              <a:gd name="connsiteY16" fmla="*/ 108439 h 48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49680" h="486649">
                <a:moveTo>
                  <a:pt x="743305" y="108439"/>
                </a:moveTo>
                <a:cubicBezTo>
                  <a:pt x="771351" y="123256"/>
                  <a:pt x="572384" y="98914"/>
                  <a:pt x="495655" y="89389"/>
                </a:cubicBezTo>
                <a:cubicBezTo>
                  <a:pt x="418926" y="79864"/>
                  <a:pt x="346959" y="23772"/>
                  <a:pt x="282930" y="51289"/>
                </a:cubicBezTo>
                <a:cubicBezTo>
                  <a:pt x="218901" y="78806"/>
                  <a:pt x="135822" y="220622"/>
                  <a:pt x="111480" y="254489"/>
                </a:cubicBezTo>
                <a:cubicBezTo>
                  <a:pt x="87138" y="288356"/>
                  <a:pt x="149051" y="228031"/>
                  <a:pt x="136880" y="254489"/>
                </a:cubicBezTo>
                <a:cubicBezTo>
                  <a:pt x="124709" y="280947"/>
                  <a:pt x="61209" y="374610"/>
                  <a:pt x="38455" y="413239"/>
                </a:cubicBezTo>
                <a:cubicBezTo>
                  <a:pt x="15701" y="451868"/>
                  <a:pt x="-2820" y="481502"/>
                  <a:pt x="355" y="486264"/>
                </a:cubicBezTo>
                <a:cubicBezTo>
                  <a:pt x="3530" y="491026"/>
                  <a:pt x="21522" y="450281"/>
                  <a:pt x="57505" y="441814"/>
                </a:cubicBezTo>
                <a:cubicBezTo>
                  <a:pt x="93488" y="433347"/>
                  <a:pt x="100897" y="480443"/>
                  <a:pt x="216255" y="435464"/>
                </a:cubicBezTo>
                <a:cubicBezTo>
                  <a:pt x="331613" y="390485"/>
                  <a:pt x="745951" y="180406"/>
                  <a:pt x="749655" y="171939"/>
                </a:cubicBezTo>
                <a:cubicBezTo>
                  <a:pt x="753359" y="163472"/>
                  <a:pt x="349605" y="342860"/>
                  <a:pt x="238480" y="384664"/>
                </a:cubicBezTo>
                <a:cubicBezTo>
                  <a:pt x="127355" y="426468"/>
                  <a:pt x="99309" y="459806"/>
                  <a:pt x="82905" y="422764"/>
                </a:cubicBezTo>
                <a:cubicBezTo>
                  <a:pt x="66501" y="385722"/>
                  <a:pt x="123122" y="220622"/>
                  <a:pt x="140055" y="162414"/>
                </a:cubicBezTo>
                <a:cubicBezTo>
                  <a:pt x="156988" y="104206"/>
                  <a:pt x="146405" y="84626"/>
                  <a:pt x="184505" y="73514"/>
                </a:cubicBezTo>
                <a:cubicBezTo>
                  <a:pt x="222605" y="62402"/>
                  <a:pt x="344842" y="107910"/>
                  <a:pt x="368655" y="95739"/>
                </a:cubicBezTo>
                <a:cubicBezTo>
                  <a:pt x="392467" y="83568"/>
                  <a:pt x="264938" y="-7448"/>
                  <a:pt x="327380" y="489"/>
                </a:cubicBezTo>
                <a:cubicBezTo>
                  <a:pt x="389822" y="8426"/>
                  <a:pt x="715259" y="93622"/>
                  <a:pt x="743305" y="10843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 1327">
            <a:extLst>
              <a:ext uri="{FF2B5EF4-FFF2-40B4-BE49-F238E27FC236}">
                <a16:creationId xmlns:a16="http://schemas.microsoft.com/office/drawing/2014/main" id="{0DA76957-CEF3-65BD-A0E1-E17057BF11C6}"/>
              </a:ext>
            </a:extLst>
          </p:cNvPr>
          <p:cNvSpPr/>
          <p:nvPr/>
        </p:nvSpPr>
        <p:spPr>
          <a:xfrm>
            <a:off x="-39828" y="4809145"/>
            <a:ext cx="951595" cy="575344"/>
          </a:xfrm>
          <a:custGeom>
            <a:avLst/>
            <a:gdLst>
              <a:gd name="connsiteX0" fmla="*/ 11253 w 951595"/>
              <a:gd name="connsiteY0" fmla="*/ 569305 h 575344"/>
              <a:gd name="connsiteX1" fmla="*/ 551003 w 951595"/>
              <a:gd name="connsiteY1" fmla="*/ 315305 h 575344"/>
              <a:gd name="connsiteX2" fmla="*/ 544653 w 951595"/>
              <a:gd name="connsiteY2" fmla="*/ 359755 h 575344"/>
              <a:gd name="connsiteX3" fmla="*/ 947878 w 951595"/>
              <a:gd name="connsiteY3" fmla="*/ 4155 h 575344"/>
              <a:gd name="connsiteX4" fmla="*/ 731978 w 951595"/>
              <a:gd name="connsiteY4" fmla="*/ 178780 h 575344"/>
              <a:gd name="connsiteX5" fmla="*/ 506553 w 951595"/>
              <a:gd name="connsiteY5" fmla="*/ 381980 h 575344"/>
              <a:gd name="connsiteX6" fmla="*/ 208103 w 951595"/>
              <a:gd name="connsiteY6" fmla="*/ 486755 h 575344"/>
              <a:gd name="connsiteX7" fmla="*/ 11253 w 951595"/>
              <a:gd name="connsiteY7" fmla="*/ 569305 h 575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1595" h="575344">
                <a:moveTo>
                  <a:pt x="11253" y="569305"/>
                </a:moveTo>
                <a:cubicBezTo>
                  <a:pt x="68403" y="540730"/>
                  <a:pt x="462103" y="350230"/>
                  <a:pt x="551003" y="315305"/>
                </a:cubicBezTo>
                <a:cubicBezTo>
                  <a:pt x="639903" y="280380"/>
                  <a:pt x="478507" y="411613"/>
                  <a:pt x="544653" y="359755"/>
                </a:cubicBezTo>
                <a:cubicBezTo>
                  <a:pt x="610799" y="307897"/>
                  <a:pt x="916657" y="34317"/>
                  <a:pt x="947878" y="4155"/>
                </a:cubicBezTo>
                <a:cubicBezTo>
                  <a:pt x="979099" y="-26007"/>
                  <a:pt x="805532" y="115809"/>
                  <a:pt x="731978" y="178780"/>
                </a:cubicBezTo>
                <a:cubicBezTo>
                  <a:pt x="658424" y="241751"/>
                  <a:pt x="593866" y="330651"/>
                  <a:pt x="506553" y="381980"/>
                </a:cubicBezTo>
                <a:cubicBezTo>
                  <a:pt x="419240" y="433309"/>
                  <a:pt x="286949" y="456063"/>
                  <a:pt x="208103" y="486755"/>
                </a:cubicBezTo>
                <a:cubicBezTo>
                  <a:pt x="129257" y="517447"/>
                  <a:pt x="-45897" y="597880"/>
                  <a:pt x="11253" y="56930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 1328">
            <a:extLst>
              <a:ext uri="{FF2B5EF4-FFF2-40B4-BE49-F238E27FC236}">
                <a16:creationId xmlns:a16="http://schemas.microsoft.com/office/drawing/2014/main" id="{95F4A742-8693-A997-A624-227B2609D983}"/>
              </a:ext>
            </a:extLst>
          </p:cNvPr>
          <p:cNvSpPr/>
          <p:nvPr/>
        </p:nvSpPr>
        <p:spPr>
          <a:xfrm>
            <a:off x="1926997" y="3857566"/>
            <a:ext cx="432028" cy="412985"/>
          </a:xfrm>
          <a:custGeom>
            <a:avLst/>
            <a:gdLst>
              <a:gd name="connsiteX0" fmla="*/ 432028 w 432028"/>
              <a:gd name="connsiteY0" fmla="*/ 59 h 412985"/>
              <a:gd name="connsiteX1" fmla="*/ 124053 w 432028"/>
              <a:gd name="connsiteY1" fmla="*/ 254059 h 412985"/>
              <a:gd name="connsiteX2" fmla="*/ 241528 w 432028"/>
              <a:gd name="connsiteY2" fmla="*/ 206434 h 412985"/>
              <a:gd name="connsiteX3" fmla="*/ 228 w 432028"/>
              <a:gd name="connsiteY3" fmla="*/ 412809 h 412985"/>
              <a:gd name="connsiteX4" fmla="*/ 292328 w 432028"/>
              <a:gd name="connsiteY4" fmla="*/ 241359 h 412985"/>
              <a:gd name="connsiteX5" fmla="*/ 352653 w 432028"/>
              <a:gd name="connsiteY5" fmla="*/ 187384 h 412985"/>
              <a:gd name="connsiteX6" fmla="*/ 127228 w 432028"/>
              <a:gd name="connsiteY6" fmla="*/ 279459 h 412985"/>
              <a:gd name="connsiteX7" fmla="*/ 432028 w 432028"/>
              <a:gd name="connsiteY7" fmla="*/ 59 h 412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2028" h="412985">
                <a:moveTo>
                  <a:pt x="432028" y="59"/>
                </a:moveTo>
                <a:cubicBezTo>
                  <a:pt x="431499" y="-4174"/>
                  <a:pt x="155803" y="219663"/>
                  <a:pt x="124053" y="254059"/>
                </a:cubicBezTo>
                <a:cubicBezTo>
                  <a:pt x="92303" y="288455"/>
                  <a:pt x="262166" y="179976"/>
                  <a:pt x="241528" y="206434"/>
                </a:cubicBezTo>
                <a:cubicBezTo>
                  <a:pt x="220890" y="232892"/>
                  <a:pt x="-8239" y="406988"/>
                  <a:pt x="228" y="412809"/>
                </a:cubicBezTo>
                <a:cubicBezTo>
                  <a:pt x="8695" y="418630"/>
                  <a:pt x="233590" y="278930"/>
                  <a:pt x="292328" y="241359"/>
                </a:cubicBezTo>
                <a:cubicBezTo>
                  <a:pt x="351065" y="203788"/>
                  <a:pt x="380170" y="181034"/>
                  <a:pt x="352653" y="187384"/>
                </a:cubicBezTo>
                <a:cubicBezTo>
                  <a:pt x="325136" y="193734"/>
                  <a:pt x="117703" y="306976"/>
                  <a:pt x="127228" y="279459"/>
                </a:cubicBezTo>
                <a:cubicBezTo>
                  <a:pt x="136753" y="251942"/>
                  <a:pt x="432557" y="4292"/>
                  <a:pt x="432028" y="5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 1329">
            <a:extLst>
              <a:ext uri="{FF2B5EF4-FFF2-40B4-BE49-F238E27FC236}">
                <a16:creationId xmlns:a16="http://schemas.microsoft.com/office/drawing/2014/main" id="{8B2C9AEF-4BEF-7714-E079-968BAEAD1F22}"/>
              </a:ext>
            </a:extLst>
          </p:cNvPr>
          <p:cNvSpPr/>
          <p:nvPr/>
        </p:nvSpPr>
        <p:spPr>
          <a:xfrm>
            <a:off x="1940429" y="3923449"/>
            <a:ext cx="520720" cy="401109"/>
          </a:xfrm>
          <a:custGeom>
            <a:avLst/>
            <a:gdLst>
              <a:gd name="connsiteX0" fmla="*/ 443996 w 520720"/>
              <a:gd name="connsiteY0" fmla="*/ 851 h 401109"/>
              <a:gd name="connsiteX1" fmla="*/ 5846 w 520720"/>
              <a:gd name="connsiteY1" fmla="*/ 359626 h 401109"/>
              <a:gd name="connsiteX2" fmla="*/ 189996 w 520720"/>
              <a:gd name="connsiteY2" fmla="*/ 283426 h 401109"/>
              <a:gd name="connsiteX3" fmla="*/ 161421 w 520720"/>
              <a:gd name="connsiteY3" fmla="*/ 331051 h 401109"/>
              <a:gd name="connsiteX4" fmla="*/ 418596 w 520720"/>
              <a:gd name="connsiteY4" fmla="*/ 400901 h 401109"/>
              <a:gd name="connsiteX5" fmla="*/ 361446 w 520720"/>
              <a:gd name="connsiteY5" fmla="*/ 350101 h 401109"/>
              <a:gd name="connsiteX6" fmla="*/ 517021 w 520720"/>
              <a:gd name="connsiteY6" fmla="*/ 280251 h 401109"/>
              <a:gd name="connsiteX7" fmla="*/ 177296 w 520720"/>
              <a:gd name="connsiteY7" fmla="*/ 327876 h 401109"/>
              <a:gd name="connsiteX8" fmla="*/ 266196 w 520720"/>
              <a:gd name="connsiteY8" fmla="*/ 223101 h 401109"/>
              <a:gd name="connsiteX9" fmla="*/ 250321 w 520720"/>
              <a:gd name="connsiteY9" fmla="*/ 258026 h 401109"/>
              <a:gd name="connsiteX10" fmla="*/ 443996 w 520720"/>
              <a:gd name="connsiteY10" fmla="*/ 851 h 401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0720" h="401109">
                <a:moveTo>
                  <a:pt x="443996" y="851"/>
                </a:moveTo>
                <a:cubicBezTo>
                  <a:pt x="403250" y="17784"/>
                  <a:pt x="48179" y="312530"/>
                  <a:pt x="5846" y="359626"/>
                </a:cubicBezTo>
                <a:cubicBezTo>
                  <a:pt x="-36487" y="406722"/>
                  <a:pt x="164067" y="288188"/>
                  <a:pt x="189996" y="283426"/>
                </a:cubicBezTo>
                <a:cubicBezTo>
                  <a:pt x="215925" y="278664"/>
                  <a:pt x="123321" y="311472"/>
                  <a:pt x="161421" y="331051"/>
                </a:cubicBezTo>
                <a:cubicBezTo>
                  <a:pt x="199521" y="350630"/>
                  <a:pt x="385259" y="397726"/>
                  <a:pt x="418596" y="400901"/>
                </a:cubicBezTo>
                <a:cubicBezTo>
                  <a:pt x="451933" y="404076"/>
                  <a:pt x="345042" y="370209"/>
                  <a:pt x="361446" y="350101"/>
                </a:cubicBezTo>
                <a:cubicBezTo>
                  <a:pt x="377850" y="329993"/>
                  <a:pt x="547713" y="283955"/>
                  <a:pt x="517021" y="280251"/>
                </a:cubicBezTo>
                <a:cubicBezTo>
                  <a:pt x="486329" y="276547"/>
                  <a:pt x="219100" y="337401"/>
                  <a:pt x="177296" y="327876"/>
                </a:cubicBezTo>
                <a:cubicBezTo>
                  <a:pt x="135492" y="318351"/>
                  <a:pt x="254025" y="234743"/>
                  <a:pt x="266196" y="223101"/>
                </a:cubicBezTo>
                <a:cubicBezTo>
                  <a:pt x="278367" y="211459"/>
                  <a:pt x="220688" y="291363"/>
                  <a:pt x="250321" y="258026"/>
                </a:cubicBezTo>
                <a:cubicBezTo>
                  <a:pt x="279954" y="224689"/>
                  <a:pt x="484742" y="-16082"/>
                  <a:pt x="443996" y="85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 1330">
            <a:extLst>
              <a:ext uri="{FF2B5EF4-FFF2-40B4-BE49-F238E27FC236}">
                <a16:creationId xmlns:a16="http://schemas.microsoft.com/office/drawing/2014/main" id="{A0A25C5B-AB59-CE5D-B29D-23323044EABA}"/>
              </a:ext>
            </a:extLst>
          </p:cNvPr>
          <p:cNvSpPr/>
          <p:nvPr/>
        </p:nvSpPr>
        <p:spPr>
          <a:xfrm>
            <a:off x="-32249" y="4244928"/>
            <a:ext cx="551307" cy="867172"/>
          </a:xfrm>
          <a:custGeom>
            <a:avLst/>
            <a:gdLst>
              <a:gd name="connsiteX0" fmla="*/ 540249 w 551307"/>
              <a:gd name="connsiteY0" fmla="*/ 47 h 867172"/>
              <a:gd name="connsiteX1" fmla="*/ 403724 w 551307"/>
              <a:gd name="connsiteY1" fmla="*/ 193722 h 867172"/>
              <a:gd name="connsiteX2" fmla="*/ 432299 w 551307"/>
              <a:gd name="connsiteY2" fmla="*/ 174672 h 867172"/>
              <a:gd name="connsiteX3" fmla="*/ 400549 w 551307"/>
              <a:gd name="connsiteY3" fmla="*/ 269922 h 867172"/>
              <a:gd name="connsiteX4" fmla="*/ 308474 w 551307"/>
              <a:gd name="connsiteY4" fmla="*/ 308022 h 867172"/>
              <a:gd name="connsiteX5" fmla="*/ 25899 w 551307"/>
              <a:gd name="connsiteY5" fmla="*/ 854122 h 867172"/>
              <a:gd name="connsiteX6" fmla="*/ 22724 w 551307"/>
              <a:gd name="connsiteY6" fmla="*/ 657272 h 867172"/>
              <a:gd name="connsiteX7" fmla="*/ 10024 w 551307"/>
              <a:gd name="connsiteY7" fmla="*/ 219122 h 867172"/>
              <a:gd name="connsiteX8" fmla="*/ 187824 w 551307"/>
              <a:gd name="connsiteY8" fmla="*/ 120697 h 867172"/>
              <a:gd name="connsiteX9" fmla="*/ 67174 w 551307"/>
              <a:gd name="connsiteY9" fmla="*/ 174672 h 867172"/>
              <a:gd name="connsiteX10" fmla="*/ 540249 w 551307"/>
              <a:gd name="connsiteY10" fmla="*/ 47 h 86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1307" h="867172">
                <a:moveTo>
                  <a:pt x="540249" y="47"/>
                </a:moveTo>
                <a:cubicBezTo>
                  <a:pt x="596341" y="3222"/>
                  <a:pt x="421716" y="164618"/>
                  <a:pt x="403724" y="193722"/>
                </a:cubicBezTo>
                <a:cubicBezTo>
                  <a:pt x="385732" y="222826"/>
                  <a:pt x="432828" y="161972"/>
                  <a:pt x="432299" y="174672"/>
                </a:cubicBezTo>
                <a:cubicBezTo>
                  <a:pt x="431770" y="187372"/>
                  <a:pt x="421186" y="247697"/>
                  <a:pt x="400549" y="269922"/>
                </a:cubicBezTo>
                <a:cubicBezTo>
                  <a:pt x="379912" y="292147"/>
                  <a:pt x="370916" y="210655"/>
                  <a:pt x="308474" y="308022"/>
                </a:cubicBezTo>
                <a:cubicBezTo>
                  <a:pt x="246032" y="405389"/>
                  <a:pt x="73524" y="795914"/>
                  <a:pt x="25899" y="854122"/>
                </a:cubicBezTo>
                <a:cubicBezTo>
                  <a:pt x="-21726" y="912330"/>
                  <a:pt x="25370" y="763105"/>
                  <a:pt x="22724" y="657272"/>
                </a:cubicBezTo>
                <a:cubicBezTo>
                  <a:pt x="20078" y="551439"/>
                  <a:pt x="-17493" y="308551"/>
                  <a:pt x="10024" y="219122"/>
                </a:cubicBezTo>
                <a:cubicBezTo>
                  <a:pt x="37541" y="129693"/>
                  <a:pt x="178299" y="128105"/>
                  <a:pt x="187824" y="120697"/>
                </a:cubicBezTo>
                <a:cubicBezTo>
                  <a:pt x="197349" y="113289"/>
                  <a:pt x="8437" y="194251"/>
                  <a:pt x="67174" y="174672"/>
                </a:cubicBezTo>
                <a:cubicBezTo>
                  <a:pt x="125911" y="155093"/>
                  <a:pt x="484157" y="-3128"/>
                  <a:pt x="540249" y="4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 1331">
            <a:extLst>
              <a:ext uri="{FF2B5EF4-FFF2-40B4-BE49-F238E27FC236}">
                <a16:creationId xmlns:a16="http://schemas.microsoft.com/office/drawing/2014/main" id="{F0D9D5BD-C55C-5761-75D1-7945DD3913DE}"/>
              </a:ext>
            </a:extLst>
          </p:cNvPr>
          <p:cNvSpPr/>
          <p:nvPr/>
        </p:nvSpPr>
        <p:spPr>
          <a:xfrm>
            <a:off x="1084459" y="4095683"/>
            <a:ext cx="1351135" cy="530382"/>
          </a:xfrm>
          <a:custGeom>
            <a:avLst/>
            <a:gdLst>
              <a:gd name="connsiteX0" fmla="*/ 1350766 w 1351135"/>
              <a:gd name="connsiteY0" fmla="*/ 67 h 530382"/>
              <a:gd name="connsiteX1" fmla="*/ 849116 w 1351135"/>
              <a:gd name="connsiteY1" fmla="*/ 187392 h 530382"/>
              <a:gd name="connsiteX2" fmla="*/ 861816 w 1351135"/>
              <a:gd name="connsiteY2" fmla="*/ 200092 h 530382"/>
              <a:gd name="connsiteX3" fmla="*/ 191891 w 1351135"/>
              <a:gd name="connsiteY3" fmla="*/ 457267 h 530382"/>
              <a:gd name="connsiteX4" fmla="*/ 239516 w 1351135"/>
              <a:gd name="connsiteY4" fmla="*/ 435042 h 530382"/>
              <a:gd name="connsiteX5" fmla="*/ 4566 w 1351135"/>
              <a:gd name="connsiteY5" fmla="*/ 527117 h 530382"/>
              <a:gd name="connsiteX6" fmla="*/ 483991 w 1351135"/>
              <a:gd name="connsiteY6" fmla="*/ 298517 h 530382"/>
              <a:gd name="connsiteX7" fmla="*/ 890391 w 1351135"/>
              <a:gd name="connsiteY7" fmla="*/ 120717 h 530382"/>
              <a:gd name="connsiteX8" fmla="*/ 760216 w 1351135"/>
              <a:gd name="connsiteY8" fmla="*/ 165167 h 530382"/>
              <a:gd name="connsiteX9" fmla="*/ 1350766 w 1351135"/>
              <a:gd name="connsiteY9" fmla="*/ 67 h 530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1135" h="530382">
                <a:moveTo>
                  <a:pt x="1350766" y="67"/>
                </a:moveTo>
                <a:cubicBezTo>
                  <a:pt x="1365583" y="3771"/>
                  <a:pt x="930608" y="154055"/>
                  <a:pt x="849116" y="187392"/>
                </a:cubicBezTo>
                <a:cubicBezTo>
                  <a:pt x="767624" y="220729"/>
                  <a:pt x="971353" y="155113"/>
                  <a:pt x="861816" y="200092"/>
                </a:cubicBezTo>
                <a:cubicBezTo>
                  <a:pt x="752279" y="245071"/>
                  <a:pt x="295608" y="418109"/>
                  <a:pt x="191891" y="457267"/>
                </a:cubicBezTo>
                <a:cubicBezTo>
                  <a:pt x="88174" y="496425"/>
                  <a:pt x="270737" y="423400"/>
                  <a:pt x="239516" y="435042"/>
                </a:cubicBezTo>
                <a:cubicBezTo>
                  <a:pt x="208295" y="446684"/>
                  <a:pt x="-36180" y="549871"/>
                  <a:pt x="4566" y="527117"/>
                </a:cubicBezTo>
                <a:cubicBezTo>
                  <a:pt x="45312" y="504363"/>
                  <a:pt x="336354" y="366250"/>
                  <a:pt x="483991" y="298517"/>
                </a:cubicBezTo>
                <a:cubicBezTo>
                  <a:pt x="631628" y="230784"/>
                  <a:pt x="844354" y="142942"/>
                  <a:pt x="890391" y="120717"/>
                </a:cubicBezTo>
                <a:cubicBezTo>
                  <a:pt x="936428" y="98492"/>
                  <a:pt x="683487" y="184746"/>
                  <a:pt x="760216" y="165167"/>
                </a:cubicBezTo>
                <a:cubicBezTo>
                  <a:pt x="836945" y="145588"/>
                  <a:pt x="1335949" y="-3637"/>
                  <a:pt x="1350766" y="6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 1332">
            <a:extLst>
              <a:ext uri="{FF2B5EF4-FFF2-40B4-BE49-F238E27FC236}">
                <a16:creationId xmlns:a16="http://schemas.microsoft.com/office/drawing/2014/main" id="{11DA63F7-89BC-4817-50FF-0C0D23BBBCC0}"/>
              </a:ext>
            </a:extLst>
          </p:cNvPr>
          <p:cNvSpPr/>
          <p:nvPr/>
        </p:nvSpPr>
        <p:spPr>
          <a:xfrm>
            <a:off x="1589077" y="4660900"/>
            <a:ext cx="649298" cy="752947"/>
          </a:xfrm>
          <a:custGeom>
            <a:avLst/>
            <a:gdLst>
              <a:gd name="connsiteX0" fmla="*/ 649298 w 649298"/>
              <a:gd name="connsiteY0" fmla="*/ 0 h 752947"/>
              <a:gd name="connsiteX1" fmla="*/ 109548 w 649298"/>
              <a:gd name="connsiteY1" fmla="*/ 60325 h 752947"/>
              <a:gd name="connsiteX2" fmla="*/ 157173 w 649298"/>
              <a:gd name="connsiteY2" fmla="*/ 92075 h 752947"/>
              <a:gd name="connsiteX3" fmla="*/ 119073 w 649298"/>
              <a:gd name="connsiteY3" fmla="*/ 212725 h 752947"/>
              <a:gd name="connsiteX4" fmla="*/ 93673 w 649298"/>
              <a:gd name="connsiteY4" fmla="*/ 260350 h 752947"/>
              <a:gd name="connsiteX5" fmla="*/ 4773 w 649298"/>
              <a:gd name="connsiteY5" fmla="*/ 736600 h 752947"/>
              <a:gd name="connsiteX6" fmla="*/ 20648 w 649298"/>
              <a:gd name="connsiteY6" fmla="*/ 587375 h 752947"/>
              <a:gd name="connsiteX7" fmla="*/ 93673 w 649298"/>
              <a:gd name="connsiteY7" fmla="*/ 53975 h 752947"/>
              <a:gd name="connsiteX8" fmla="*/ 500073 w 649298"/>
              <a:gd name="connsiteY8" fmla="*/ 19050 h 752947"/>
              <a:gd name="connsiteX9" fmla="*/ 649298 w 649298"/>
              <a:gd name="connsiteY9" fmla="*/ 0 h 75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9298" h="752947">
                <a:moveTo>
                  <a:pt x="649298" y="0"/>
                </a:moveTo>
                <a:cubicBezTo>
                  <a:pt x="420433" y="22489"/>
                  <a:pt x="191569" y="44979"/>
                  <a:pt x="109548" y="60325"/>
                </a:cubicBezTo>
                <a:cubicBezTo>
                  <a:pt x="27527" y="75671"/>
                  <a:pt x="155585" y="66675"/>
                  <a:pt x="157173" y="92075"/>
                </a:cubicBezTo>
                <a:cubicBezTo>
                  <a:pt x="158760" y="117475"/>
                  <a:pt x="129656" y="184679"/>
                  <a:pt x="119073" y="212725"/>
                </a:cubicBezTo>
                <a:cubicBezTo>
                  <a:pt x="108490" y="240771"/>
                  <a:pt x="112723" y="173038"/>
                  <a:pt x="93673" y="260350"/>
                </a:cubicBezTo>
                <a:cubicBezTo>
                  <a:pt x="74623" y="347662"/>
                  <a:pt x="16944" y="682096"/>
                  <a:pt x="4773" y="736600"/>
                </a:cubicBezTo>
                <a:cubicBezTo>
                  <a:pt x="-7398" y="791104"/>
                  <a:pt x="5831" y="701146"/>
                  <a:pt x="20648" y="587375"/>
                </a:cubicBezTo>
                <a:cubicBezTo>
                  <a:pt x="35465" y="473604"/>
                  <a:pt x="13769" y="148696"/>
                  <a:pt x="93673" y="53975"/>
                </a:cubicBezTo>
                <a:cubicBezTo>
                  <a:pt x="173577" y="-40746"/>
                  <a:pt x="500073" y="19050"/>
                  <a:pt x="500073" y="19050"/>
                </a:cubicBezTo>
                <a:lnTo>
                  <a:pt x="649298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 1333">
            <a:extLst>
              <a:ext uri="{FF2B5EF4-FFF2-40B4-BE49-F238E27FC236}">
                <a16:creationId xmlns:a16="http://schemas.microsoft.com/office/drawing/2014/main" id="{28E0EE7E-6D9F-E181-594B-6C61E6897F56}"/>
              </a:ext>
            </a:extLst>
          </p:cNvPr>
          <p:cNvSpPr/>
          <p:nvPr/>
        </p:nvSpPr>
        <p:spPr>
          <a:xfrm>
            <a:off x="1934719" y="4357207"/>
            <a:ext cx="560735" cy="537924"/>
          </a:xfrm>
          <a:custGeom>
            <a:avLst/>
            <a:gdLst>
              <a:gd name="connsiteX0" fmla="*/ 557656 w 560735"/>
              <a:gd name="connsiteY0" fmla="*/ 2068 h 537924"/>
              <a:gd name="connsiteX1" fmla="*/ 160781 w 560735"/>
              <a:gd name="connsiteY1" fmla="*/ 370368 h 537924"/>
              <a:gd name="connsiteX2" fmla="*/ 8381 w 560735"/>
              <a:gd name="connsiteY2" fmla="*/ 532293 h 537924"/>
              <a:gd name="connsiteX3" fmla="*/ 389381 w 560735"/>
              <a:gd name="connsiteY3" fmla="*/ 183043 h 537924"/>
              <a:gd name="connsiteX4" fmla="*/ 348106 w 560735"/>
              <a:gd name="connsiteY4" fmla="*/ 217968 h 537924"/>
              <a:gd name="connsiteX5" fmla="*/ 557656 w 560735"/>
              <a:gd name="connsiteY5" fmla="*/ 2068 h 53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0735" h="537924">
                <a:moveTo>
                  <a:pt x="557656" y="2068"/>
                </a:moveTo>
                <a:cubicBezTo>
                  <a:pt x="526435" y="27468"/>
                  <a:pt x="252327" y="281997"/>
                  <a:pt x="160781" y="370368"/>
                </a:cubicBezTo>
                <a:cubicBezTo>
                  <a:pt x="69235" y="458739"/>
                  <a:pt x="-29719" y="563514"/>
                  <a:pt x="8381" y="532293"/>
                </a:cubicBezTo>
                <a:cubicBezTo>
                  <a:pt x="46481" y="501072"/>
                  <a:pt x="332760" y="235430"/>
                  <a:pt x="389381" y="183043"/>
                </a:cubicBezTo>
                <a:cubicBezTo>
                  <a:pt x="446002" y="130656"/>
                  <a:pt x="323235" y="242839"/>
                  <a:pt x="348106" y="217968"/>
                </a:cubicBezTo>
                <a:cubicBezTo>
                  <a:pt x="372977" y="193097"/>
                  <a:pt x="588877" y="-23332"/>
                  <a:pt x="557656" y="206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 1334">
            <a:extLst>
              <a:ext uri="{FF2B5EF4-FFF2-40B4-BE49-F238E27FC236}">
                <a16:creationId xmlns:a16="http://schemas.microsoft.com/office/drawing/2014/main" id="{CC743068-D9B9-8C79-48DD-83BAEB5900CB}"/>
              </a:ext>
            </a:extLst>
          </p:cNvPr>
          <p:cNvSpPr/>
          <p:nvPr/>
        </p:nvSpPr>
        <p:spPr>
          <a:xfrm>
            <a:off x="2481863" y="4134284"/>
            <a:ext cx="205531" cy="1050814"/>
          </a:xfrm>
          <a:custGeom>
            <a:avLst/>
            <a:gdLst>
              <a:gd name="connsiteX0" fmla="*/ 987 w 205531"/>
              <a:gd name="connsiteY0" fmla="*/ 5916 h 1050814"/>
              <a:gd name="connsiteX1" fmla="*/ 115287 w 205531"/>
              <a:gd name="connsiteY1" fmla="*/ 783791 h 1050814"/>
              <a:gd name="connsiteX2" fmla="*/ 121637 w 205531"/>
              <a:gd name="connsiteY2" fmla="*/ 736166 h 1050814"/>
              <a:gd name="connsiteX3" fmla="*/ 201012 w 205531"/>
              <a:gd name="connsiteY3" fmla="*/ 1047316 h 1050814"/>
              <a:gd name="connsiteX4" fmla="*/ 181962 w 205531"/>
              <a:gd name="connsiteY4" fmla="*/ 866341 h 1050814"/>
              <a:gd name="connsiteX5" fmla="*/ 67662 w 205531"/>
              <a:gd name="connsiteY5" fmla="*/ 320241 h 1050814"/>
              <a:gd name="connsiteX6" fmla="*/ 61312 w 205531"/>
              <a:gd name="connsiteY6" fmla="*/ 418666 h 1050814"/>
              <a:gd name="connsiteX7" fmla="*/ 987 w 205531"/>
              <a:gd name="connsiteY7" fmla="*/ 5916 h 1050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5531" h="1050814">
                <a:moveTo>
                  <a:pt x="987" y="5916"/>
                </a:moveTo>
                <a:cubicBezTo>
                  <a:pt x="9983" y="66770"/>
                  <a:pt x="95179" y="662083"/>
                  <a:pt x="115287" y="783791"/>
                </a:cubicBezTo>
                <a:cubicBezTo>
                  <a:pt x="135395" y="905499"/>
                  <a:pt x="107350" y="692245"/>
                  <a:pt x="121637" y="736166"/>
                </a:cubicBezTo>
                <a:cubicBezTo>
                  <a:pt x="135924" y="780087"/>
                  <a:pt x="190958" y="1025620"/>
                  <a:pt x="201012" y="1047316"/>
                </a:cubicBezTo>
                <a:cubicBezTo>
                  <a:pt x="211066" y="1069012"/>
                  <a:pt x="204187" y="987520"/>
                  <a:pt x="181962" y="866341"/>
                </a:cubicBezTo>
                <a:cubicBezTo>
                  <a:pt x="159737" y="745162"/>
                  <a:pt x="87770" y="394854"/>
                  <a:pt x="67662" y="320241"/>
                </a:cubicBezTo>
                <a:cubicBezTo>
                  <a:pt x="47554" y="245628"/>
                  <a:pt x="75599" y="464703"/>
                  <a:pt x="61312" y="418666"/>
                </a:cubicBezTo>
                <a:cubicBezTo>
                  <a:pt x="47025" y="372629"/>
                  <a:pt x="-8009" y="-54938"/>
                  <a:pt x="987" y="591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 1335">
            <a:extLst>
              <a:ext uri="{FF2B5EF4-FFF2-40B4-BE49-F238E27FC236}">
                <a16:creationId xmlns:a16="http://schemas.microsoft.com/office/drawing/2014/main" id="{8BA7B91B-BF8C-60AF-062D-098BF14FCC97}"/>
              </a:ext>
            </a:extLst>
          </p:cNvPr>
          <p:cNvSpPr/>
          <p:nvPr/>
        </p:nvSpPr>
        <p:spPr>
          <a:xfrm>
            <a:off x="2568654" y="4450407"/>
            <a:ext cx="734213" cy="570877"/>
          </a:xfrm>
          <a:custGeom>
            <a:avLst/>
            <a:gdLst>
              <a:gd name="connsiteX0" fmla="*/ 9446 w 734213"/>
              <a:gd name="connsiteY0" fmla="*/ 32693 h 570877"/>
              <a:gd name="connsiteX1" fmla="*/ 63421 w 734213"/>
              <a:gd name="connsiteY1" fmla="*/ 61268 h 570877"/>
              <a:gd name="connsiteX2" fmla="*/ 276146 w 734213"/>
              <a:gd name="connsiteY2" fmla="*/ 124768 h 570877"/>
              <a:gd name="connsiteX3" fmla="*/ 669846 w 734213"/>
              <a:gd name="connsiteY3" fmla="*/ 29518 h 570877"/>
              <a:gd name="connsiteX4" fmla="*/ 568246 w 734213"/>
              <a:gd name="connsiteY4" fmla="*/ 54918 h 570877"/>
              <a:gd name="connsiteX5" fmla="*/ 733346 w 734213"/>
              <a:gd name="connsiteY5" fmla="*/ 943 h 570877"/>
              <a:gd name="connsiteX6" fmla="*/ 628571 w 734213"/>
              <a:gd name="connsiteY6" fmla="*/ 108893 h 570877"/>
              <a:gd name="connsiteX7" fmla="*/ 523796 w 734213"/>
              <a:gd name="connsiteY7" fmla="*/ 359718 h 570877"/>
              <a:gd name="connsiteX8" fmla="*/ 536496 w 734213"/>
              <a:gd name="connsiteY8" fmla="*/ 366068 h 570877"/>
              <a:gd name="connsiteX9" fmla="*/ 447596 w 734213"/>
              <a:gd name="connsiteY9" fmla="*/ 550218 h 570877"/>
              <a:gd name="connsiteX10" fmla="*/ 349171 w 734213"/>
              <a:gd name="connsiteY10" fmla="*/ 559743 h 570877"/>
              <a:gd name="connsiteX11" fmla="*/ 209471 w 734213"/>
              <a:gd name="connsiteY11" fmla="*/ 489893 h 570877"/>
              <a:gd name="connsiteX12" fmla="*/ 396796 w 734213"/>
              <a:gd name="connsiteY12" fmla="*/ 489893 h 570877"/>
              <a:gd name="connsiteX13" fmla="*/ 285671 w 734213"/>
              <a:gd name="connsiteY13" fmla="*/ 397818 h 570877"/>
              <a:gd name="connsiteX14" fmla="*/ 333296 w 734213"/>
              <a:gd name="connsiteY14" fmla="*/ 347018 h 570877"/>
              <a:gd name="connsiteX15" fmla="*/ 225346 w 734213"/>
              <a:gd name="connsiteY15" fmla="*/ 321618 h 570877"/>
              <a:gd name="connsiteX16" fmla="*/ 304721 w 734213"/>
              <a:gd name="connsiteY16" fmla="*/ 293043 h 570877"/>
              <a:gd name="connsiteX17" fmla="*/ 177721 w 734213"/>
              <a:gd name="connsiteY17" fmla="*/ 242243 h 570877"/>
              <a:gd name="connsiteX18" fmla="*/ 301546 w 734213"/>
              <a:gd name="connsiteY18" fmla="*/ 245418 h 570877"/>
              <a:gd name="connsiteX19" fmla="*/ 104696 w 734213"/>
              <a:gd name="connsiteY19" fmla="*/ 115243 h 570877"/>
              <a:gd name="connsiteX20" fmla="*/ 228521 w 734213"/>
              <a:gd name="connsiteY20" fmla="*/ 235893 h 570877"/>
              <a:gd name="connsiteX21" fmla="*/ 9446 w 734213"/>
              <a:gd name="connsiteY21" fmla="*/ 32693 h 570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34213" h="570877">
                <a:moveTo>
                  <a:pt x="9446" y="32693"/>
                </a:moveTo>
                <a:cubicBezTo>
                  <a:pt x="-18071" y="3589"/>
                  <a:pt x="18971" y="45922"/>
                  <a:pt x="63421" y="61268"/>
                </a:cubicBezTo>
                <a:cubicBezTo>
                  <a:pt x="107871" y="76614"/>
                  <a:pt x="175075" y="130060"/>
                  <a:pt x="276146" y="124768"/>
                </a:cubicBezTo>
                <a:cubicBezTo>
                  <a:pt x="377217" y="119476"/>
                  <a:pt x="621163" y="41160"/>
                  <a:pt x="669846" y="29518"/>
                </a:cubicBezTo>
                <a:cubicBezTo>
                  <a:pt x="718529" y="17876"/>
                  <a:pt x="557663" y="59681"/>
                  <a:pt x="568246" y="54918"/>
                </a:cubicBezTo>
                <a:cubicBezTo>
                  <a:pt x="578829" y="50156"/>
                  <a:pt x="723292" y="-8053"/>
                  <a:pt x="733346" y="943"/>
                </a:cubicBezTo>
                <a:cubicBezTo>
                  <a:pt x="743400" y="9939"/>
                  <a:pt x="663496" y="49097"/>
                  <a:pt x="628571" y="108893"/>
                </a:cubicBezTo>
                <a:cubicBezTo>
                  <a:pt x="593646" y="168689"/>
                  <a:pt x="539142" y="316855"/>
                  <a:pt x="523796" y="359718"/>
                </a:cubicBezTo>
                <a:cubicBezTo>
                  <a:pt x="508450" y="402581"/>
                  <a:pt x="549196" y="334318"/>
                  <a:pt x="536496" y="366068"/>
                </a:cubicBezTo>
                <a:cubicBezTo>
                  <a:pt x="523796" y="397818"/>
                  <a:pt x="478817" y="517939"/>
                  <a:pt x="447596" y="550218"/>
                </a:cubicBezTo>
                <a:cubicBezTo>
                  <a:pt x="416375" y="582497"/>
                  <a:pt x="388858" y="569797"/>
                  <a:pt x="349171" y="559743"/>
                </a:cubicBezTo>
                <a:cubicBezTo>
                  <a:pt x="309484" y="549689"/>
                  <a:pt x="201534" y="501535"/>
                  <a:pt x="209471" y="489893"/>
                </a:cubicBezTo>
                <a:cubicBezTo>
                  <a:pt x="217409" y="478251"/>
                  <a:pt x="384096" y="505239"/>
                  <a:pt x="396796" y="489893"/>
                </a:cubicBezTo>
                <a:cubicBezTo>
                  <a:pt x="409496" y="474547"/>
                  <a:pt x="296254" y="421630"/>
                  <a:pt x="285671" y="397818"/>
                </a:cubicBezTo>
                <a:cubicBezTo>
                  <a:pt x="275088" y="374006"/>
                  <a:pt x="343350" y="359718"/>
                  <a:pt x="333296" y="347018"/>
                </a:cubicBezTo>
                <a:cubicBezTo>
                  <a:pt x="323242" y="334318"/>
                  <a:pt x="230108" y="330614"/>
                  <a:pt x="225346" y="321618"/>
                </a:cubicBezTo>
                <a:cubicBezTo>
                  <a:pt x="220584" y="312622"/>
                  <a:pt x="312658" y="306272"/>
                  <a:pt x="304721" y="293043"/>
                </a:cubicBezTo>
                <a:cubicBezTo>
                  <a:pt x="296784" y="279814"/>
                  <a:pt x="178250" y="250181"/>
                  <a:pt x="177721" y="242243"/>
                </a:cubicBezTo>
                <a:cubicBezTo>
                  <a:pt x="177192" y="234306"/>
                  <a:pt x="313717" y="266585"/>
                  <a:pt x="301546" y="245418"/>
                </a:cubicBezTo>
                <a:cubicBezTo>
                  <a:pt x="289375" y="224251"/>
                  <a:pt x="116867" y="116830"/>
                  <a:pt x="104696" y="115243"/>
                </a:cubicBezTo>
                <a:cubicBezTo>
                  <a:pt x="92525" y="113656"/>
                  <a:pt x="241750" y="244889"/>
                  <a:pt x="228521" y="235893"/>
                </a:cubicBezTo>
                <a:cubicBezTo>
                  <a:pt x="215292" y="226897"/>
                  <a:pt x="36963" y="61797"/>
                  <a:pt x="9446" y="3269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 1336">
            <a:extLst>
              <a:ext uri="{FF2B5EF4-FFF2-40B4-BE49-F238E27FC236}">
                <a16:creationId xmlns:a16="http://schemas.microsoft.com/office/drawing/2014/main" id="{7F6C29E0-7D37-B621-4855-CA1C221520AE}"/>
              </a:ext>
            </a:extLst>
          </p:cNvPr>
          <p:cNvSpPr/>
          <p:nvPr/>
        </p:nvSpPr>
        <p:spPr>
          <a:xfrm>
            <a:off x="2144828" y="4425950"/>
            <a:ext cx="338022" cy="331648"/>
          </a:xfrm>
          <a:custGeom>
            <a:avLst/>
            <a:gdLst>
              <a:gd name="connsiteX0" fmla="*/ 338022 w 338022"/>
              <a:gd name="connsiteY0" fmla="*/ 0 h 331648"/>
              <a:gd name="connsiteX1" fmla="*/ 1472 w 338022"/>
              <a:gd name="connsiteY1" fmla="*/ 330200 h 331648"/>
              <a:gd name="connsiteX2" fmla="*/ 211022 w 338022"/>
              <a:gd name="connsiteY2" fmla="*/ 123825 h 331648"/>
              <a:gd name="connsiteX3" fmla="*/ 103072 w 338022"/>
              <a:gd name="connsiteY3" fmla="*/ 206375 h 331648"/>
              <a:gd name="connsiteX4" fmla="*/ 338022 w 338022"/>
              <a:gd name="connsiteY4" fmla="*/ 0 h 33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022" h="331648">
                <a:moveTo>
                  <a:pt x="338022" y="0"/>
                </a:moveTo>
                <a:lnTo>
                  <a:pt x="1472" y="330200"/>
                </a:lnTo>
                <a:cubicBezTo>
                  <a:pt x="-19695" y="350838"/>
                  <a:pt x="194089" y="144463"/>
                  <a:pt x="211022" y="123825"/>
                </a:cubicBezTo>
                <a:cubicBezTo>
                  <a:pt x="227955" y="103188"/>
                  <a:pt x="103072" y="206375"/>
                  <a:pt x="103072" y="206375"/>
                </a:cubicBezTo>
                <a:lnTo>
                  <a:pt x="338022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 1337">
            <a:extLst>
              <a:ext uri="{FF2B5EF4-FFF2-40B4-BE49-F238E27FC236}">
                <a16:creationId xmlns:a16="http://schemas.microsoft.com/office/drawing/2014/main" id="{0306FDC5-53A6-308E-B9DF-F38B58BA4496}"/>
              </a:ext>
            </a:extLst>
          </p:cNvPr>
          <p:cNvSpPr/>
          <p:nvPr/>
        </p:nvSpPr>
        <p:spPr>
          <a:xfrm>
            <a:off x="1996074" y="4790471"/>
            <a:ext cx="207819" cy="393098"/>
          </a:xfrm>
          <a:custGeom>
            <a:avLst/>
            <a:gdLst>
              <a:gd name="connsiteX0" fmla="*/ 1001 w 207819"/>
              <a:gd name="connsiteY0" fmla="*/ 604 h 393098"/>
              <a:gd name="connsiteX1" fmla="*/ 23226 w 207819"/>
              <a:gd name="connsiteY1" fmla="*/ 118079 h 393098"/>
              <a:gd name="connsiteX2" fmla="*/ 102601 w 207819"/>
              <a:gd name="connsiteY2" fmla="*/ 260954 h 393098"/>
              <a:gd name="connsiteX3" fmla="*/ 80376 w 207819"/>
              <a:gd name="connsiteY3" fmla="*/ 219679 h 393098"/>
              <a:gd name="connsiteX4" fmla="*/ 207376 w 207819"/>
              <a:gd name="connsiteY4" fmla="*/ 391129 h 393098"/>
              <a:gd name="connsiteX5" fmla="*/ 118476 w 207819"/>
              <a:gd name="connsiteY5" fmla="*/ 302229 h 393098"/>
              <a:gd name="connsiteX6" fmla="*/ 16876 w 207819"/>
              <a:gd name="connsiteY6" fmla="*/ 143479 h 393098"/>
              <a:gd name="connsiteX7" fmla="*/ 48626 w 207819"/>
              <a:gd name="connsiteY7" fmla="*/ 168879 h 393098"/>
              <a:gd name="connsiteX8" fmla="*/ 1001 w 207819"/>
              <a:gd name="connsiteY8" fmla="*/ 604 h 393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7819" h="393098">
                <a:moveTo>
                  <a:pt x="1001" y="604"/>
                </a:moveTo>
                <a:cubicBezTo>
                  <a:pt x="-3232" y="-7863"/>
                  <a:pt x="6293" y="74687"/>
                  <a:pt x="23226" y="118079"/>
                </a:cubicBezTo>
                <a:cubicBezTo>
                  <a:pt x="40159" y="161471"/>
                  <a:pt x="93076" y="244021"/>
                  <a:pt x="102601" y="260954"/>
                </a:cubicBezTo>
                <a:cubicBezTo>
                  <a:pt x="112126" y="277887"/>
                  <a:pt x="62914" y="197983"/>
                  <a:pt x="80376" y="219679"/>
                </a:cubicBezTo>
                <a:cubicBezTo>
                  <a:pt x="97838" y="241375"/>
                  <a:pt x="201026" y="377371"/>
                  <a:pt x="207376" y="391129"/>
                </a:cubicBezTo>
                <a:cubicBezTo>
                  <a:pt x="213726" y="404887"/>
                  <a:pt x="150226" y="343504"/>
                  <a:pt x="118476" y="302229"/>
                </a:cubicBezTo>
                <a:cubicBezTo>
                  <a:pt x="86726" y="260954"/>
                  <a:pt x="28518" y="165704"/>
                  <a:pt x="16876" y="143479"/>
                </a:cubicBezTo>
                <a:cubicBezTo>
                  <a:pt x="5234" y="121254"/>
                  <a:pt x="48626" y="187929"/>
                  <a:pt x="48626" y="168879"/>
                </a:cubicBezTo>
                <a:cubicBezTo>
                  <a:pt x="48626" y="149829"/>
                  <a:pt x="5234" y="9071"/>
                  <a:pt x="1001" y="60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 1338">
            <a:extLst>
              <a:ext uri="{FF2B5EF4-FFF2-40B4-BE49-F238E27FC236}">
                <a16:creationId xmlns:a16="http://schemas.microsoft.com/office/drawing/2014/main" id="{CBF8D082-54BD-2B8C-94D8-21E78E325B01}"/>
              </a:ext>
            </a:extLst>
          </p:cNvPr>
          <p:cNvSpPr/>
          <p:nvPr/>
        </p:nvSpPr>
        <p:spPr>
          <a:xfrm>
            <a:off x="1981291" y="4768762"/>
            <a:ext cx="234921" cy="454130"/>
          </a:xfrm>
          <a:custGeom>
            <a:avLst/>
            <a:gdLst>
              <a:gd name="connsiteX0" fmla="*/ 18959 w 234921"/>
              <a:gd name="connsiteY0" fmla="*/ 88 h 454130"/>
              <a:gd name="connsiteX1" fmla="*/ 18959 w 234921"/>
              <a:gd name="connsiteY1" fmla="*/ 146138 h 454130"/>
              <a:gd name="connsiteX2" fmla="*/ 31659 w 234921"/>
              <a:gd name="connsiteY2" fmla="*/ 203288 h 454130"/>
              <a:gd name="connsiteX3" fmla="*/ 161834 w 234921"/>
              <a:gd name="connsiteY3" fmla="*/ 365213 h 454130"/>
              <a:gd name="connsiteX4" fmla="*/ 107859 w 234921"/>
              <a:gd name="connsiteY4" fmla="*/ 333463 h 454130"/>
              <a:gd name="connsiteX5" fmla="*/ 234859 w 234921"/>
              <a:gd name="connsiteY5" fmla="*/ 454113 h 454130"/>
              <a:gd name="connsiteX6" fmla="*/ 88809 w 234921"/>
              <a:gd name="connsiteY6" fmla="*/ 323938 h 454130"/>
              <a:gd name="connsiteX7" fmla="*/ 3084 w 234921"/>
              <a:gd name="connsiteY7" fmla="*/ 127088 h 454130"/>
              <a:gd name="connsiteX8" fmla="*/ 18959 w 234921"/>
              <a:gd name="connsiteY8" fmla="*/ 88 h 454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921" h="454130">
                <a:moveTo>
                  <a:pt x="18959" y="88"/>
                </a:moveTo>
                <a:cubicBezTo>
                  <a:pt x="21605" y="3263"/>
                  <a:pt x="16842" y="112271"/>
                  <a:pt x="18959" y="146138"/>
                </a:cubicBezTo>
                <a:cubicBezTo>
                  <a:pt x="21076" y="180005"/>
                  <a:pt x="7847" y="166776"/>
                  <a:pt x="31659" y="203288"/>
                </a:cubicBezTo>
                <a:cubicBezTo>
                  <a:pt x="55471" y="239800"/>
                  <a:pt x="149134" y="343517"/>
                  <a:pt x="161834" y="365213"/>
                </a:cubicBezTo>
                <a:cubicBezTo>
                  <a:pt x="174534" y="386909"/>
                  <a:pt x="95688" y="318646"/>
                  <a:pt x="107859" y="333463"/>
                </a:cubicBezTo>
                <a:cubicBezTo>
                  <a:pt x="120030" y="348280"/>
                  <a:pt x="238034" y="455700"/>
                  <a:pt x="234859" y="454113"/>
                </a:cubicBezTo>
                <a:cubicBezTo>
                  <a:pt x="231684" y="452526"/>
                  <a:pt x="127438" y="378442"/>
                  <a:pt x="88809" y="323938"/>
                </a:cubicBezTo>
                <a:cubicBezTo>
                  <a:pt x="50180" y="269434"/>
                  <a:pt x="14726" y="174184"/>
                  <a:pt x="3084" y="127088"/>
                </a:cubicBezTo>
                <a:cubicBezTo>
                  <a:pt x="-8558" y="79992"/>
                  <a:pt x="16313" y="-3087"/>
                  <a:pt x="18959" y="8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 1339">
            <a:extLst>
              <a:ext uri="{FF2B5EF4-FFF2-40B4-BE49-F238E27FC236}">
                <a16:creationId xmlns:a16="http://schemas.microsoft.com/office/drawing/2014/main" id="{C14E83AE-0381-68CC-EC80-373A97025225}"/>
              </a:ext>
            </a:extLst>
          </p:cNvPr>
          <p:cNvSpPr/>
          <p:nvPr/>
        </p:nvSpPr>
        <p:spPr>
          <a:xfrm>
            <a:off x="2466549" y="4342868"/>
            <a:ext cx="94679" cy="678550"/>
          </a:xfrm>
          <a:custGeom>
            <a:avLst/>
            <a:gdLst>
              <a:gd name="connsiteX0" fmla="*/ 426 w 94679"/>
              <a:gd name="connsiteY0" fmla="*/ 3707 h 678550"/>
              <a:gd name="connsiteX1" fmla="*/ 92501 w 94679"/>
              <a:gd name="connsiteY1" fmla="*/ 508532 h 678550"/>
              <a:gd name="connsiteX2" fmla="*/ 67101 w 94679"/>
              <a:gd name="connsiteY2" fmla="*/ 460907 h 678550"/>
              <a:gd name="connsiteX3" fmla="*/ 82976 w 94679"/>
              <a:gd name="connsiteY3" fmla="*/ 622832 h 678550"/>
              <a:gd name="connsiteX4" fmla="*/ 73451 w 94679"/>
              <a:gd name="connsiteY4" fmla="*/ 676807 h 678550"/>
              <a:gd name="connsiteX5" fmla="*/ 76626 w 94679"/>
              <a:gd name="connsiteY5" fmla="*/ 568857 h 678550"/>
              <a:gd name="connsiteX6" fmla="*/ 89326 w 94679"/>
              <a:gd name="connsiteY6" fmla="*/ 375182 h 678550"/>
              <a:gd name="connsiteX7" fmla="*/ 70276 w 94679"/>
              <a:gd name="connsiteY7" fmla="*/ 225957 h 678550"/>
              <a:gd name="connsiteX8" fmla="*/ 57576 w 94679"/>
              <a:gd name="connsiteY8" fmla="*/ 276757 h 678550"/>
              <a:gd name="connsiteX9" fmla="*/ 426 w 94679"/>
              <a:gd name="connsiteY9" fmla="*/ 3707 h 67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4679" h="678550">
                <a:moveTo>
                  <a:pt x="426" y="3707"/>
                </a:moveTo>
                <a:cubicBezTo>
                  <a:pt x="6247" y="42336"/>
                  <a:pt x="81389" y="432332"/>
                  <a:pt x="92501" y="508532"/>
                </a:cubicBezTo>
                <a:cubicBezTo>
                  <a:pt x="103613" y="584732"/>
                  <a:pt x="68688" y="441857"/>
                  <a:pt x="67101" y="460907"/>
                </a:cubicBezTo>
                <a:cubicBezTo>
                  <a:pt x="65514" y="479957"/>
                  <a:pt x="81918" y="586849"/>
                  <a:pt x="82976" y="622832"/>
                </a:cubicBezTo>
                <a:cubicBezTo>
                  <a:pt x="84034" y="658815"/>
                  <a:pt x="74509" y="685803"/>
                  <a:pt x="73451" y="676807"/>
                </a:cubicBezTo>
                <a:cubicBezTo>
                  <a:pt x="72393" y="667811"/>
                  <a:pt x="73980" y="619128"/>
                  <a:pt x="76626" y="568857"/>
                </a:cubicBezTo>
                <a:cubicBezTo>
                  <a:pt x="79272" y="518586"/>
                  <a:pt x="90384" y="432332"/>
                  <a:pt x="89326" y="375182"/>
                </a:cubicBezTo>
                <a:cubicBezTo>
                  <a:pt x="88268" y="318032"/>
                  <a:pt x="75568" y="242361"/>
                  <a:pt x="70276" y="225957"/>
                </a:cubicBezTo>
                <a:cubicBezTo>
                  <a:pt x="64984" y="209553"/>
                  <a:pt x="64984" y="313269"/>
                  <a:pt x="57576" y="276757"/>
                </a:cubicBezTo>
                <a:cubicBezTo>
                  <a:pt x="50168" y="240245"/>
                  <a:pt x="-5395" y="-34922"/>
                  <a:pt x="426" y="370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 1340">
            <a:extLst>
              <a:ext uri="{FF2B5EF4-FFF2-40B4-BE49-F238E27FC236}">
                <a16:creationId xmlns:a16="http://schemas.microsoft.com/office/drawing/2014/main" id="{39604FD0-F805-95BA-CB44-6709B5BB2CC0}"/>
              </a:ext>
            </a:extLst>
          </p:cNvPr>
          <p:cNvSpPr/>
          <p:nvPr/>
        </p:nvSpPr>
        <p:spPr>
          <a:xfrm>
            <a:off x="1949163" y="4787900"/>
            <a:ext cx="235980" cy="47723"/>
          </a:xfrm>
          <a:custGeom>
            <a:avLst/>
            <a:gdLst>
              <a:gd name="connsiteX0" fmla="*/ 287 w 235980"/>
              <a:gd name="connsiteY0" fmla="*/ 22225 h 47723"/>
              <a:gd name="connsiteX1" fmla="*/ 133637 w 235980"/>
              <a:gd name="connsiteY1" fmla="*/ 12700 h 47723"/>
              <a:gd name="connsiteX2" fmla="*/ 235237 w 235980"/>
              <a:gd name="connsiteY2" fmla="*/ 47625 h 47723"/>
              <a:gd name="connsiteX3" fmla="*/ 171737 w 235980"/>
              <a:gd name="connsiteY3" fmla="*/ 0 h 47723"/>
              <a:gd name="connsiteX4" fmla="*/ 287 w 235980"/>
              <a:gd name="connsiteY4" fmla="*/ 22225 h 47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980" h="47723">
                <a:moveTo>
                  <a:pt x="287" y="22225"/>
                </a:moveTo>
                <a:cubicBezTo>
                  <a:pt x="-6063" y="24342"/>
                  <a:pt x="94479" y="8467"/>
                  <a:pt x="133637" y="12700"/>
                </a:cubicBezTo>
                <a:cubicBezTo>
                  <a:pt x="172795" y="16933"/>
                  <a:pt x="228887" y="49742"/>
                  <a:pt x="235237" y="47625"/>
                </a:cubicBezTo>
                <a:cubicBezTo>
                  <a:pt x="241587" y="45508"/>
                  <a:pt x="206133" y="4762"/>
                  <a:pt x="171737" y="0"/>
                </a:cubicBezTo>
                <a:lnTo>
                  <a:pt x="287" y="22225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 1341">
            <a:extLst>
              <a:ext uri="{FF2B5EF4-FFF2-40B4-BE49-F238E27FC236}">
                <a16:creationId xmlns:a16="http://schemas.microsoft.com/office/drawing/2014/main" id="{64C39C58-5A09-0051-35DE-618A41C971B7}"/>
              </a:ext>
            </a:extLst>
          </p:cNvPr>
          <p:cNvSpPr/>
          <p:nvPr/>
        </p:nvSpPr>
        <p:spPr>
          <a:xfrm>
            <a:off x="1929772" y="4819640"/>
            <a:ext cx="279491" cy="23881"/>
          </a:xfrm>
          <a:custGeom>
            <a:avLst/>
            <a:gdLst>
              <a:gd name="connsiteX0" fmla="*/ 628 w 279491"/>
              <a:gd name="connsiteY0" fmla="*/ 22235 h 23881"/>
              <a:gd name="connsiteX1" fmla="*/ 219703 w 279491"/>
              <a:gd name="connsiteY1" fmla="*/ 22235 h 23881"/>
              <a:gd name="connsiteX2" fmla="*/ 276853 w 279491"/>
              <a:gd name="connsiteY2" fmla="*/ 22235 h 23881"/>
              <a:gd name="connsiteX3" fmla="*/ 156203 w 279491"/>
              <a:gd name="connsiteY3" fmla="*/ 10 h 23881"/>
              <a:gd name="connsiteX4" fmla="*/ 628 w 279491"/>
              <a:gd name="connsiteY4" fmla="*/ 22235 h 23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491" h="23881">
                <a:moveTo>
                  <a:pt x="628" y="22235"/>
                </a:moveTo>
                <a:cubicBezTo>
                  <a:pt x="11211" y="25939"/>
                  <a:pt x="219703" y="22235"/>
                  <a:pt x="219703" y="22235"/>
                </a:cubicBezTo>
                <a:cubicBezTo>
                  <a:pt x="265740" y="22235"/>
                  <a:pt x="287436" y="25939"/>
                  <a:pt x="276853" y="22235"/>
                </a:cubicBezTo>
                <a:cubicBezTo>
                  <a:pt x="266270" y="18531"/>
                  <a:pt x="196420" y="539"/>
                  <a:pt x="156203" y="10"/>
                </a:cubicBezTo>
                <a:cubicBezTo>
                  <a:pt x="115986" y="-519"/>
                  <a:pt x="-9955" y="18531"/>
                  <a:pt x="628" y="2223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 1342">
            <a:extLst>
              <a:ext uri="{FF2B5EF4-FFF2-40B4-BE49-F238E27FC236}">
                <a16:creationId xmlns:a16="http://schemas.microsoft.com/office/drawing/2014/main" id="{2848B415-1DF8-B126-E484-8B5E8856AF58}"/>
              </a:ext>
            </a:extLst>
          </p:cNvPr>
          <p:cNvSpPr/>
          <p:nvPr/>
        </p:nvSpPr>
        <p:spPr>
          <a:xfrm>
            <a:off x="1978802" y="4800558"/>
            <a:ext cx="196458" cy="295373"/>
          </a:xfrm>
          <a:custGeom>
            <a:avLst/>
            <a:gdLst>
              <a:gd name="connsiteX0" fmla="*/ 8748 w 196458"/>
              <a:gd name="connsiteY0" fmla="*/ 42 h 295373"/>
              <a:gd name="connsiteX1" fmla="*/ 173848 w 196458"/>
              <a:gd name="connsiteY1" fmla="*/ 66717 h 295373"/>
              <a:gd name="connsiteX2" fmla="*/ 119873 w 196458"/>
              <a:gd name="connsiteY2" fmla="*/ 149267 h 295373"/>
              <a:gd name="connsiteX3" fmla="*/ 170673 w 196458"/>
              <a:gd name="connsiteY3" fmla="*/ 111167 h 295373"/>
              <a:gd name="connsiteX4" fmla="*/ 135748 w 196458"/>
              <a:gd name="connsiteY4" fmla="*/ 190542 h 295373"/>
              <a:gd name="connsiteX5" fmla="*/ 196073 w 196458"/>
              <a:gd name="connsiteY5" fmla="*/ 295317 h 295373"/>
              <a:gd name="connsiteX6" fmla="*/ 100823 w 196458"/>
              <a:gd name="connsiteY6" fmla="*/ 203242 h 295373"/>
              <a:gd name="connsiteX7" fmla="*/ 30973 w 196458"/>
              <a:gd name="connsiteY7" fmla="*/ 76242 h 295373"/>
              <a:gd name="connsiteX8" fmla="*/ 8748 w 196458"/>
              <a:gd name="connsiteY8" fmla="*/ 42 h 295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458" h="295373">
                <a:moveTo>
                  <a:pt x="8748" y="42"/>
                </a:moveTo>
                <a:cubicBezTo>
                  <a:pt x="32561" y="-1546"/>
                  <a:pt x="155327" y="41846"/>
                  <a:pt x="173848" y="66717"/>
                </a:cubicBezTo>
                <a:cubicBezTo>
                  <a:pt x="192369" y="91588"/>
                  <a:pt x="120402" y="141859"/>
                  <a:pt x="119873" y="149267"/>
                </a:cubicBezTo>
                <a:cubicBezTo>
                  <a:pt x="119344" y="156675"/>
                  <a:pt x="168027" y="104288"/>
                  <a:pt x="170673" y="111167"/>
                </a:cubicBezTo>
                <a:cubicBezTo>
                  <a:pt x="173319" y="118046"/>
                  <a:pt x="131515" y="159850"/>
                  <a:pt x="135748" y="190542"/>
                </a:cubicBezTo>
                <a:cubicBezTo>
                  <a:pt x="139981" y="221234"/>
                  <a:pt x="201894" y="293200"/>
                  <a:pt x="196073" y="295317"/>
                </a:cubicBezTo>
                <a:cubicBezTo>
                  <a:pt x="190252" y="297434"/>
                  <a:pt x="128340" y="239754"/>
                  <a:pt x="100823" y="203242"/>
                </a:cubicBezTo>
                <a:cubicBezTo>
                  <a:pt x="73306" y="166730"/>
                  <a:pt x="46319" y="106405"/>
                  <a:pt x="30973" y="76242"/>
                </a:cubicBezTo>
                <a:cubicBezTo>
                  <a:pt x="15627" y="46080"/>
                  <a:pt x="-15065" y="1630"/>
                  <a:pt x="8748" y="4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 1343">
            <a:extLst>
              <a:ext uri="{FF2B5EF4-FFF2-40B4-BE49-F238E27FC236}">
                <a16:creationId xmlns:a16="http://schemas.microsoft.com/office/drawing/2014/main" id="{BBFBD38C-010F-AA24-2B4A-A7E7DBE98CBC}"/>
              </a:ext>
            </a:extLst>
          </p:cNvPr>
          <p:cNvSpPr/>
          <p:nvPr/>
        </p:nvSpPr>
        <p:spPr>
          <a:xfrm>
            <a:off x="2512912" y="4529782"/>
            <a:ext cx="432916" cy="939187"/>
          </a:xfrm>
          <a:custGeom>
            <a:avLst/>
            <a:gdLst>
              <a:gd name="connsiteX0" fmla="*/ 36613 w 432916"/>
              <a:gd name="connsiteY0" fmla="*/ 943 h 939187"/>
              <a:gd name="connsiteX1" fmla="*/ 71538 w 432916"/>
              <a:gd name="connsiteY1" fmla="*/ 569268 h 939187"/>
              <a:gd name="connsiteX2" fmla="*/ 128688 w 432916"/>
              <a:gd name="connsiteY2" fmla="*/ 572443 h 939187"/>
              <a:gd name="connsiteX3" fmla="*/ 141388 w 432916"/>
              <a:gd name="connsiteY3" fmla="*/ 499418 h 939187"/>
              <a:gd name="connsiteX4" fmla="*/ 176313 w 432916"/>
              <a:gd name="connsiteY4" fmla="*/ 607368 h 939187"/>
              <a:gd name="connsiteX5" fmla="*/ 430313 w 432916"/>
              <a:gd name="connsiteY5" fmla="*/ 569268 h 939187"/>
              <a:gd name="connsiteX6" fmla="*/ 290613 w 432916"/>
              <a:gd name="connsiteY6" fmla="*/ 639118 h 939187"/>
              <a:gd name="connsiteX7" fmla="*/ 14388 w 432916"/>
              <a:gd name="connsiteY7" fmla="*/ 931218 h 939187"/>
              <a:gd name="connsiteX8" fmla="*/ 36613 w 432916"/>
              <a:gd name="connsiteY8" fmla="*/ 842318 h 939187"/>
              <a:gd name="connsiteX9" fmla="*/ 14388 w 432916"/>
              <a:gd name="connsiteY9" fmla="*/ 689918 h 939187"/>
              <a:gd name="connsiteX10" fmla="*/ 42963 w 432916"/>
              <a:gd name="connsiteY10" fmla="*/ 620068 h 939187"/>
              <a:gd name="connsiteX11" fmla="*/ 30263 w 432916"/>
              <a:gd name="connsiteY11" fmla="*/ 375593 h 939187"/>
              <a:gd name="connsiteX12" fmla="*/ 20738 w 432916"/>
              <a:gd name="connsiteY12" fmla="*/ 432743 h 939187"/>
              <a:gd name="connsiteX13" fmla="*/ 36613 w 432916"/>
              <a:gd name="connsiteY13" fmla="*/ 943 h 939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2916" h="939187">
                <a:moveTo>
                  <a:pt x="36613" y="943"/>
                </a:moveTo>
                <a:cubicBezTo>
                  <a:pt x="45080" y="23697"/>
                  <a:pt x="56192" y="474018"/>
                  <a:pt x="71538" y="569268"/>
                </a:cubicBezTo>
                <a:cubicBezTo>
                  <a:pt x="86884" y="664518"/>
                  <a:pt x="117046" y="584085"/>
                  <a:pt x="128688" y="572443"/>
                </a:cubicBezTo>
                <a:cubicBezTo>
                  <a:pt x="140330" y="560801"/>
                  <a:pt x="133451" y="493597"/>
                  <a:pt x="141388" y="499418"/>
                </a:cubicBezTo>
                <a:cubicBezTo>
                  <a:pt x="149325" y="505239"/>
                  <a:pt x="128159" y="595726"/>
                  <a:pt x="176313" y="607368"/>
                </a:cubicBezTo>
                <a:cubicBezTo>
                  <a:pt x="224467" y="619010"/>
                  <a:pt x="411263" y="563976"/>
                  <a:pt x="430313" y="569268"/>
                </a:cubicBezTo>
                <a:cubicBezTo>
                  <a:pt x="449363" y="574560"/>
                  <a:pt x="359934" y="578793"/>
                  <a:pt x="290613" y="639118"/>
                </a:cubicBezTo>
                <a:cubicBezTo>
                  <a:pt x="221292" y="699443"/>
                  <a:pt x="56721" y="897351"/>
                  <a:pt x="14388" y="931218"/>
                </a:cubicBezTo>
                <a:cubicBezTo>
                  <a:pt x="-27945" y="965085"/>
                  <a:pt x="36613" y="882535"/>
                  <a:pt x="36613" y="842318"/>
                </a:cubicBezTo>
                <a:cubicBezTo>
                  <a:pt x="36613" y="802101"/>
                  <a:pt x="13330" y="726960"/>
                  <a:pt x="14388" y="689918"/>
                </a:cubicBezTo>
                <a:cubicBezTo>
                  <a:pt x="15446" y="652876"/>
                  <a:pt x="40317" y="672456"/>
                  <a:pt x="42963" y="620068"/>
                </a:cubicBezTo>
                <a:cubicBezTo>
                  <a:pt x="45609" y="567681"/>
                  <a:pt x="33967" y="406814"/>
                  <a:pt x="30263" y="375593"/>
                </a:cubicBezTo>
                <a:cubicBezTo>
                  <a:pt x="26559" y="344372"/>
                  <a:pt x="22325" y="491480"/>
                  <a:pt x="20738" y="432743"/>
                </a:cubicBezTo>
                <a:cubicBezTo>
                  <a:pt x="19151" y="374006"/>
                  <a:pt x="28146" y="-21811"/>
                  <a:pt x="36613" y="94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フリーフォーム 1344">
            <a:extLst>
              <a:ext uri="{FF2B5EF4-FFF2-40B4-BE49-F238E27FC236}">
                <a16:creationId xmlns:a16="http://schemas.microsoft.com/office/drawing/2014/main" id="{F46E6E21-9318-7980-BA5F-77E6D1F50369}"/>
              </a:ext>
            </a:extLst>
          </p:cNvPr>
          <p:cNvSpPr/>
          <p:nvPr/>
        </p:nvSpPr>
        <p:spPr>
          <a:xfrm>
            <a:off x="2210232" y="4545889"/>
            <a:ext cx="250505" cy="236358"/>
          </a:xfrm>
          <a:custGeom>
            <a:avLst/>
            <a:gdLst>
              <a:gd name="connsiteX0" fmla="*/ 250393 w 250505"/>
              <a:gd name="connsiteY0" fmla="*/ 711 h 236358"/>
              <a:gd name="connsiteX1" fmla="*/ 5918 w 250505"/>
              <a:gd name="connsiteY1" fmla="*/ 232486 h 236358"/>
              <a:gd name="connsiteX2" fmla="*/ 72593 w 250505"/>
              <a:gd name="connsiteY2" fmla="*/ 146761 h 236358"/>
              <a:gd name="connsiteX3" fmla="*/ 37668 w 250505"/>
              <a:gd name="connsiteY3" fmla="*/ 159461 h 236358"/>
              <a:gd name="connsiteX4" fmla="*/ 250393 w 250505"/>
              <a:gd name="connsiteY4" fmla="*/ 711 h 23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505" h="236358">
                <a:moveTo>
                  <a:pt x="250393" y="711"/>
                </a:moveTo>
                <a:cubicBezTo>
                  <a:pt x="245101" y="12882"/>
                  <a:pt x="35551" y="208144"/>
                  <a:pt x="5918" y="232486"/>
                </a:cubicBezTo>
                <a:cubicBezTo>
                  <a:pt x="-23715" y="256828"/>
                  <a:pt x="67301" y="158932"/>
                  <a:pt x="72593" y="146761"/>
                </a:cubicBezTo>
                <a:cubicBezTo>
                  <a:pt x="77885" y="134590"/>
                  <a:pt x="3272" y="182744"/>
                  <a:pt x="37668" y="159461"/>
                </a:cubicBezTo>
                <a:cubicBezTo>
                  <a:pt x="72064" y="136178"/>
                  <a:pt x="255685" y="-11460"/>
                  <a:pt x="250393" y="71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 1345">
            <a:extLst>
              <a:ext uri="{FF2B5EF4-FFF2-40B4-BE49-F238E27FC236}">
                <a16:creationId xmlns:a16="http://schemas.microsoft.com/office/drawing/2014/main" id="{C67AAFDF-B794-75DC-CD80-D7B1CEAD149C}"/>
              </a:ext>
            </a:extLst>
          </p:cNvPr>
          <p:cNvSpPr/>
          <p:nvPr/>
        </p:nvSpPr>
        <p:spPr>
          <a:xfrm>
            <a:off x="2474127" y="4810105"/>
            <a:ext cx="133380" cy="704922"/>
          </a:xfrm>
          <a:custGeom>
            <a:avLst/>
            <a:gdLst>
              <a:gd name="connsiteX0" fmla="*/ 2373 w 133380"/>
              <a:gd name="connsiteY0" fmla="*/ 177820 h 704922"/>
              <a:gd name="connsiteX1" fmla="*/ 15073 w 133380"/>
              <a:gd name="connsiteY1" fmla="*/ 301645 h 704922"/>
              <a:gd name="connsiteX2" fmla="*/ 2373 w 133380"/>
              <a:gd name="connsiteY2" fmla="*/ 450870 h 704922"/>
              <a:gd name="connsiteX3" fmla="*/ 53173 w 133380"/>
              <a:gd name="connsiteY3" fmla="*/ 403245 h 704922"/>
              <a:gd name="connsiteX4" fmla="*/ 53173 w 133380"/>
              <a:gd name="connsiteY4" fmla="*/ 463570 h 704922"/>
              <a:gd name="connsiteX5" fmla="*/ 15073 w 133380"/>
              <a:gd name="connsiteY5" fmla="*/ 704870 h 704922"/>
              <a:gd name="connsiteX6" fmla="*/ 72223 w 133380"/>
              <a:gd name="connsiteY6" fmla="*/ 441345 h 704922"/>
              <a:gd name="connsiteX7" fmla="*/ 132548 w 133380"/>
              <a:gd name="connsiteY7" fmla="*/ 327045 h 704922"/>
              <a:gd name="connsiteX8" fmla="*/ 107148 w 133380"/>
              <a:gd name="connsiteY8" fmla="*/ 20 h 704922"/>
              <a:gd name="connsiteX9" fmla="*/ 103973 w 133380"/>
              <a:gd name="connsiteY9" fmla="*/ 342920 h 704922"/>
              <a:gd name="connsiteX10" fmla="*/ 72223 w 133380"/>
              <a:gd name="connsiteY10" fmla="*/ 381020 h 704922"/>
              <a:gd name="connsiteX11" fmla="*/ 72223 w 133380"/>
              <a:gd name="connsiteY11" fmla="*/ 228620 h 704922"/>
              <a:gd name="connsiteX12" fmla="*/ 2373 w 133380"/>
              <a:gd name="connsiteY12" fmla="*/ 177820 h 70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380" h="704922">
                <a:moveTo>
                  <a:pt x="2373" y="177820"/>
                </a:moveTo>
                <a:cubicBezTo>
                  <a:pt x="-7152" y="189991"/>
                  <a:pt x="15073" y="256137"/>
                  <a:pt x="15073" y="301645"/>
                </a:cubicBezTo>
                <a:cubicBezTo>
                  <a:pt x="15073" y="347153"/>
                  <a:pt x="-3977" y="433937"/>
                  <a:pt x="2373" y="450870"/>
                </a:cubicBezTo>
                <a:cubicBezTo>
                  <a:pt x="8723" y="467803"/>
                  <a:pt x="44706" y="401128"/>
                  <a:pt x="53173" y="403245"/>
                </a:cubicBezTo>
                <a:cubicBezTo>
                  <a:pt x="61640" y="405362"/>
                  <a:pt x="59523" y="413299"/>
                  <a:pt x="53173" y="463570"/>
                </a:cubicBezTo>
                <a:cubicBezTo>
                  <a:pt x="46823" y="513841"/>
                  <a:pt x="11898" y="708574"/>
                  <a:pt x="15073" y="704870"/>
                </a:cubicBezTo>
                <a:cubicBezTo>
                  <a:pt x="18248" y="701166"/>
                  <a:pt x="52644" y="504316"/>
                  <a:pt x="72223" y="441345"/>
                </a:cubicBezTo>
                <a:cubicBezTo>
                  <a:pt x="91802" y="378374"/>
                  <a:pt x="126727" y="400599"/>
                  <a:pt x="132548" y="327045"/>
                </a:cubicBezTo>
                <a:cubicBezTo>
                  <a:pt x="138369" y="253491"/>
                  <a:pt x="111910" y="-2626"/>
                  <a:pt x="107148" y="20"/>
                </a:cubicBezTo>
                <a:cubicBezTo>
                  <a:pt x="102386" y="2666"/>
                  <a:pt x="109794" y="279420"/>
                  <a:pt x="103973" y="342920"/>
                </a:cubicBezTo>
                <a:cubicBezTo>
                  <a:pt x="98152" y="406420"/>
                  <a:pt x="77515" y="400070"/>
                  <a:pt x="72223" y="381020"/>
                </a:cubicBezTo>
                <a:cubicBezTo>
                  <a:pt x="66931" y="361970"/>
                  <a:pt x="82277" y="255608"/>
                  <a:pt x="72223" y="228620"/>
                </a:cubicBezTo>
                <a:cubicBezTo>
                  <a:pt x="62169" y="201633"/>
                  <a:pt x="11898" y="165649"/>
                  <a:pt x="2373" y="17782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フリーフォーム 1346">
            <a:extLst>
              <a:ext uri="{FF2B5EF4-FFF2-40B4-BE49-F238E27FC236}">
                <a16:creationId xmlns:a16="http://schemas.microsoft.com/office/drawing/2014/main" id="{20B8F179-B01F-2338-12DD-EBA1996E9D0F}"/>
              </a:ext>
            </a:extLst>
          </p:cNvPr>
          <p:cNvSpPr/>
          <p:nvPr/>
        </p:nvSpPr>
        <p:spPr>
          <a:xfrm>
            <a:off x="2110161" y="4763391"/>
            <a:ext cx="291192" cy="319796"/>
          </a:xfrm>
          <a:custGeom>
            <a:avLst/>
            <a:gdLst>
              <a:gd name="connsiteX0" fmla="*/ 39314 w 291192"/>
              <a:gd name="connsiteY0" fmla="*/ 2284 h 319796"/>
              <a:gd name="connsiteX1" fmla="*/ 77414 w 291192"/>
              <a:gd name="connsiteY1" fmla="*/ 49909 h 319796"/>
              <a:gd name="connsiteX2" fmla="*/ 115514 w 291192"/>
              <a:gd name="connsiteY2" fmla="*/ 145159 h 319796"/>
              <a:gd name="connsiteX3" fmla="*/ 80589 w 291192"/>
              <a:gd name="connsiteY3" fmla="*/ 288034 h 319796"/>
              <a:gd name="connsiteX4" fmla="*/ 118689 w 291192"/>
              <a:gd name="connsiteY4" fmla="*/ 278509 h 319796"/>
              <a:gd name="connsiteX5" fmla="*/ 99639 w 291192"/>
              <a:gd name="connsiteY5" fmla="*/ 316609 h 319796"/>
              <a:gd name="connsiteX6" fmla="*/ 179014 w 291192"/>
              <a:gd name="connsiteY6" fmla="*/ 221359 h 319796"/>
              <a:gd name="connsiteX7" fmla="*/ 286964 w 291192"/>
              <a:gd name="connsiteY7" fmla="*/ 173734 h 319796"/>
              <a:gd name="connsiteX8" fmla="*/ 258389 w 291192"/>
              <a:gd name="connsiteY8" fmla="*/ 180084 h 319796"/>
              <a:gd name="connsiteX9" fmla="*/ 156789 w 291192"/>
              <a:gd name="connsiteY9" fmla="*/ 256284 h 319796"/>
              <a:gd name="connsiteX10" fmla="*/ 99639 w 291192"/>
              <a:gd name="connsiteY10" fmla="*/ 294384 h 319796"/>
              <a:gd name="connsiteX11" fmla="*/ 52014 w 291192"/>
              <a:gd name="connsiteY11" fmla="*/ 195959 h 319796"/>
              <a:gd name="connsiteX12" fmla="*/ 1214 w 291192"/>
              <a:gd name="connsiteY12" fmla="*/ 215009 h 319796"/>
              <a:gd name="connsiteX13" fmla="*/ 105989 w 291192"/>
              <a:gd name="connsiteY13" fmla="*/ 319784 h 319796"/>
              <a:gd name="connsiteX14" fmla="*/ 125039 w 291192"/>
              <a:gd name="connsiteY14" fmla="*/ 221359 h 319796"/>
              <a:gd name="connsiteX15" fmla="*/ 125039 w 291192"/>
              <a:gd name="connsiteY15" fmla="*/ 119759 h 319796"/>
              <a:gd name="connsiteX16" fmla="*/ 39314 w 291192"/>
              <a:gd name="connsiteY16" fmla="*/ 2284 h 31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1192" h="319796">
                <a:moveTo>
                  <a:pt x="39314" y="2284"/>
                </a:moveTo>
                <a:cubicBezTo>
                  <a:pt x="31376" y="-9358"/>
                  <a:pt x="64714" y="26097"/>
                  <a:pt x="77414" y="49909"/>
                </a:cubicBezTo>
                <a:cubicBezTo>
                  <a:pt x="90114" y="73722"/>
                  <a:pt x="114985" y="105472"/>
                  <a:pt x="115514" y="145159"/>
                </a:cubicBezTo>
                <a:cubicBezTo>
                  <a:pt x="116043" y="184846"/>
                  <a:pt x="80060" y="265809"/>
                  <a:pt x="80589" y="288034"/>
                </a:cubicBezTo>
                <a:cubicBezTo>
                  <a:pt x="81118" y="310259"/>
                  <a:pt x="115514" y="273747"/>
                  <a:pt x="118689" y="278509"/>
                </a:cubicBezTo>
                <a:cubicBezTo>
                  <a:pt x="121864" y="283271"/>
                  <a:pt x="89585" y="326134"/>
                  <a:pt x="99639" y="316609"/>
                </a:cubicBezTo>
                <a:cubicBezTo>
                  <a:pt x="109693" y="307084"/>
                  <a:pt x="147793" y="245171"/>
                  <a:pt x="179014" y="221359"/>
                </a:cubicBezTo>
                <a:cubicBezTo>
                  <a:pt x="210235" y="197547"/>
                  <a:pt x="273735" y="180613"/>
                  <a:pt x="286964" y="173734"/>
                </a:cubicBezTo>
                <a:cubicBezTo>
                  <a:pt x="300193" y="166855"/>
                  <a:pt x="280085" y="166326"/>
                  <a:pt x="258389" y="180084"/>
                </a:cubicBezTo>
                <a:cubicBezTo>
                  <a:pt x="236693" y="193842"/>
                  <a:pt x="183247" y="237234"/>
                  <a:pt x="156789" y="256284"/>
                </a:cubicBezTo>
                <a:cubicBezTo>
                  <a:pt x="130331" y="275334"/>
                  <a:pt x="117101" y="304438"/>
                  <a:pt x="99639" y="294384"/>
                </a:cubicBezTo>
                <a:cubicBezTo>
                  <a:pt x="82177" y="284330"/>
                  <a:pt x="68418" y="209188"/>
                  <a:pt x="52014" y="195959"/>
                </a:cubicBezTo>
                <a:cubicBezTo>
                  <a:pt x="35610" y="182730"/>
                  <a:pt x="-7782" y="194372"/>
                  <a:pt x="1214" y="215009"/>
                </a:cubicBezTo>
                <a:cubicBezTo>
                  <a:pt x="10210" y="235647"/>
                  <a:pt x="85352" y="318726"/>
                  <a:pt x="105989" y="319784"/>
                </a:cubicBezTo>
                <a:cubicBezTo>
                  <a:pt x="126626" y="320842"/>
                  <a:pt x="121864" y="254696"/>
                  <a:pt x="125039" y="221359"/>
                </a:cubicBezTo>
                <a:cubicBezTo>
                  <a:pt x="128214" y="188022"/>
                  <a:pt x="138797" y="154684"/>
                  <a:pt x="125039" y="119759"/>
                </a:cubicBezTo>
                <a:cubicBezTo>
                  <a:pt x="111281" y="84834"/>
                  <a:pt x="47252" y="13926"/>
                  <a:pt x="39314" y="228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8" name="フリーフォーム 1347">
            <a:extLst>
              <a:ext uri="{FF2B5EF4-FFF2-40B4-BE49-F238E27FC236}">
                <a16:creationId xmlns:a16="http://schemas.microsoft.com/office/drawing/2014/main" id="{AAD91788-A1B3-D743-3BF2-704AD2DD8AB8}"/>
              </a:ext>
            </a:extLst>
          </p:cNvPr>
          <p:cNvSpPr/>
          <p:nvPr/>
        </p:nvSpPr>
        <p:spPr>
          <a:xfrm>
            <a:off x="2193713" y="5150046"/>
            <a:ext cx="261522" cy="733938"/>
          </a:xfrm>
          <a:custGeom>
            <a:avLst/>
            <a:gdLst>
              <a:gd name="connsiteX0" fmla="*/ 57362 w 261522"/>
              <a:gd name="connsiteY0" fmla="*/ 15679 h 733938"/>
              <a:gd name="connsiteX1" fmla="*/ 219287 w 261522"/>
              <a:gd name="connsiteY1" fmla="*/ 56954 h 733938"/>
              <a:gd name="connsiteX2" fmla="*/ 190712 w 261522"/>
              <a:gd name="connsiteY2" fmla="*/ 203004 h 733938"/>
              <a:gd name="connsiteX3" fmla="*/ 184362 w 261522"/>
              <a:gd name="connsiteY3" fmla="*/ 269679 h 733938"/>
              <a:gd name="connsiteX4" fmla="*/ 149437 w 261522"/>
              <a:gd name="connsiteY4" fmla="*/ 409379 h 733938"/>
              <a:gd name="connsiteX5" fmla="*/ 66887 w 261522"/>
              <a:gd name="connsiteY5" fmla="*/ 568129 h 733938"/>
              <a:gd name="connsiteX6" fmla="*/ 212 w 261522"/>
              <a:gd name="connsiteY6" fmla="*/ 733229 h 733938"/>
              <a:gd name="connsiteX7" fmla="*/ 89112 w 261522"/>
              <a:gd name="connsiteY7" fmla="*/ 501454 h 733938"/>
              <a:gd name="connsiteX8" fmla="*/ 260562 w 261522"/>
              <a:gd name="connsiteY8" fmla="*/ 50604 h 733938"/>
              <a:gd name="connsiteX9" fmla="*/ 162137 w 261522"/>
              <a:gd name="connsiteY9" fmla="*/ 9329 h 733938"/>
              <a:gd name="connsiteX10" fmla="*/ 241512 w 261522"/>
              <a:gd name="connsiteY10" fmla="*/ 37904 h 733938"/>
              <a:gd name="connsiteX11" fmla="*/ 57362 w 261522"/>
              <a:gd name="connsiteY11" fmla="*/ 15679 h 73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1522" h="733938">
                <a:moveTo>
                  <a:pt x="57362" y="15679"/>
                </a:moveTo>
                <a:cubicBezTo>
                  <a:pt x="53658" y="18854"/>
                  <a:pt x="197062" y="25733"/>
                  <a:pt x="219287" y="56954"/>
                </a:cubicBezTo>
                <a:cubicBezTo>
                  <a:pt x="241512" y="88175"/>
                  <a:pt x="196533" y="167550"/>
                  <a:pt x="190712" y="203004"/>
                </a:cubicBezTo>
                <a:cubicBezTo>
                  <a:pt x="184891" y="238458"/>
                  <a:pt x="191241" y="235283"/>
                  <a:pt x="184362" y="269679"/>
                </a:cubicBezTo>
                <a:cubicBezTo>
                  <a:pt x="177483" y="304075"/>
                  <a:pt x="169016" y="359637"/>
                  <a:pt x="149437" y="409379"/>
                </a:cubicBezTo>
                <a:cubicBezTo>
                  <a:pt x="129858" y="459121"/>
                  <a:pt x="91758" y="514154"/>
                  <a:pt x="66887" y="568129"/>
                </a:cubicBezTo>
                <a:cubicBezTo>
                  <a:pt x="42016" y="622104"/>
                  <a:pt x="-3492" y="744341"/>
                  <a:pt x="212" y="733229"/>
                </a:cubicBezTo>
                <a:cubicBezTo>
                  <a:pt x="3916" y="722117"/>
                  <a:pt x="89112" y="501454"/>
                  <a:pt x="89112" y="501454"/>
                </a:cubicBezTo>
                <a:cubicBezTo>
                  <a:pt x="132504" y="387683"/>
                  <a:pt x="248391" y="132625"/>
                  <a:pt x="260562" y="50604"/>
                </a:cubicBezTo>
                <a:cubicBezTo>
                  <a:pt x="272733" y="-31417"/>
                  <a:pt x="165312" y="11446"/>
                  <a:pt x="162137" y="9329"/>
                </a:cubicBezTo>
                <a:cubicBezTo>
                  <a:pt x="158962" y="7212"/>
                  <a:pt x="257916" y="32612"/>
                  <a:pt x="241512" y="37904"/>
                </a:cubicBezTo>
                <a:cubicBezTo>
                  <a:pt x="225108" y="43196"/>
                  <a:pt x="61066" y="12504"/>
                  <a:pt x="57362" y="1567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フリーフォーム 1348">
            <a:extLst>
              <a:ext uri="{FF2B5EF4-FFF2-40B4-BE49-F238E27FC236}">
                <a16:creationId xmlns:a16="http://schemas.microsoft.com/office/drawing/2014/main" id="{26234300-D3BA-D89D-7951-F5E4C16A2FD3}"/>
              </a:ext>
            </a:extLst>
          </p:cNvPr>
          <p:cNvSpPr/>
          <p:nvPr/>
        </p:nvSpPr>
        <p:spPr>
          <a:xfrm>
            <a:off x="2140133" y="5043648"/>
            <a:ext cx="315318" cy="154102"/>
          </a:xfrm>
          <a:custGeom>
            <a:avLst/>
            <a:gdLst>
              <a:gd name="connsiteX0" fmla="*/ 2992 w 315318"/>
              <a:gd name="connsiteY0" fmla="*/ 4602 h 154102"/>
              <a:gd name="connsiteX1" fmla="*/ 66492 w 315318"/>
              <a:gd name="connsiteY1" fmla="*/ 10952 h 154102"/>
              <a:gd name="connsiteX2" fmla="*/ 193492 w 315318"/>
              <a:gd name="connsiteY2" fmla="*/ 45877 h 154102"/>
              <a:gd name="connsiteX3" fmla="*/ 314142 w 315318"/>
              <a:gd name="connsiteY3" fmla="*/ 20477 h 154102"/>
              <a:gd name="connsiteX4" fmla="*/ 250642 w 315318"/>
              <a:gd name="connsiteY4" fmla="*/ 45877 h 154102"/>
              <a:gd name="connsiteX5" fmla="*/ 180792 w 315318"/>
              <a:gd name="connsiteY5" fmla="*/ 153827 h 154102"/>
              <a:gd name="connsiteX6" fmla="*/ 158567 w 315318"/>
              <a:gd name="connsiteY6" fmla="*/ 74452 h 154102"/>
              <a:gd name="connsiteX7" fmla="*/ 2992 w 315318"/>
              <a:gd name="connsiteY7" fmla="*/ 4602 h 154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318" h="154102">
                <a:moveTo>
                  <a:pt x="2992" y="4602"/>
                </a:moveTo>
                <a:cubicBezTo>
                  <a:pt x="-12354" y="-5981"/>
                  <a:pt x="34742" y="4073"/>
                  <a:pt x="66492" y="10952"/>
                </a:cubicBezTo>
                <a:cubicBezTo>
                  <a:pt x="98242" y="17831"/>
                  <a:pt x="152217" y="44290"/>
                  <a:pt x="193492" y="45877"/>
                </a:cubicBezTo>
                <a:cubicBezTo>
                  <a:pt x="234767" y="47464"/>
                  <a:pt x="304617" y="20477"/>
                  <a:pt x="314142" y="20477"/>
                </a:cubicBezTo>
                <a:cubicBezTo>
                  <a:pt x="323667" y="20477"/>
                  <a:pt x="272867" y="23652"/>
                  <a:pt x="250642" y="45877"/>
                </a:cubicBezTo>
                <a:cubicBezTo>
                  <a:pt x="228417" y="68102"/>
                  <a:pt x="196138" y="149064"/>
                  <a:pt x="180792" y="153827"/>
                </a:cubicBezTo>
                <a:cubicBezTo>
                  <a:pt x="165446" y="158590"/>
                  <a:pt x="180792" y="100381"/>
                  <a:pt x="158567" y="74452"/>
                </a:cubicBezTo>
                <a:cubicBezTo>
                  <a:pt x="136342" y="48523"/>
                  <a:pt x="18338" y="15185"/>
                  <a:pt x="2992" y="460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0" name="フリーフォーム 1349">
            <a:extLst>
              <a:ext uri="{FF2B5EF4-FFF2-40B4-BE49-F238E27FC236}">
                <a16:creationId xmlns:a16="http://schemas.microsoft.com/office/drawing/2014/main" id="{D63E3886-67D6-9946-3473-932FBD871EF2}"/>
              </a:ext>
            </a:extLst>
          </p:cNvPr>
          <p:cNvSpPr/>
          <p:nvPr/>
        </p:nvSpPr>
        <p:spPr>
          <a:xfrm>
            <a:off x="2164238" y="5240541"/>
            <a:ext cx="234923" cy="942147"/>
          </a:xfrm>
          <a:custGeom>
            <a:avLst/>
            <a:gdLst>
              <a:gd name="connsiteX0" fmla="*/ 232887 w 234923"/>
              <a:gd name="connsiteY0" fmla="*/ 7734 h 942147"/>
              <a:gd name="connsiteX1" fmla="*/ 55087 w 234923"/>
              <a:gd name="connsiteY1" fmla="*/ 518909 h 942147"/>
              <a:gd name="connsiteX2" fmla="*/ 10637 w 234923"/>
              <a:gd name="connsiteY2" fmla="*/ 658609 h 942147"/>
              <a:gd name="connsiteX3" fmla="*/ 77312 w 234923"/>
              <a:gd name="connsiteY3" fmla="*/ 823709 h 942147"/>
              <a:gd name="connsiteX4" fmla="*/ 45562 w 234923"/>
              <a:gd name="connsiteY4" fmla="*/ 779259 h 942147"/>
              <a:gd name="connsiteX5" fmla="*/ 128112 w 234923"/>
              <a:gd name="connsiteY5" fmla="*/ 788784 h 942147"/>
              <a:gd name="connsiteX6" fmla="*/ 178912 w 234923"/>
              <a:gd name="connsiteY6" fmla="*/ 928484 h 942147"/>
              <a:gd name="connsiteX7" fmla="*/ 121762 w 234923"/>
              <a:gd name="connsiteY7" fmla="*/ 922134 h 942147"/>
              <a:gd name="connsiteX8" fmla="*/ 32862 w 234923"/>
              <a:gd name="connsiteY8" fmla="*/ 798309 h 942147"/>
              <a:gd name="connsiteX9" fmla="*/ 10637 w 234923"/>
              <a:gd name="connsiteY9" fmla="*/ 588759 h 942147"/>
              <a:gd name="connsiteX10" fmla="*/ 194787 w 234923"/>
              <a:gd name="connsiteY10" fmla="*/ 153784 h 942147"/>
              <a:gd name="connsiteX11" fmla="*/ 153512 w 234923"/>
              <a:gd name="connsiteY11" fmla="*/ 204584 h 942147"/>
              <a:gd name="connsiteX12" fmla="*/ 232887 w 234923"/>
              <a:gd name="connsiteY12" fmla="*/ 7734 h 942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923" h="942147">
                <a:moveTo>
                  <a:pt x="232887" y="7734"/>
                </a:moveTo>
                <a:cubicBezTo>
                  <a:pt x="216483" y="60122"/>
                  <a:pt x="92129" y="410430"/>
                  <a:pt x="55087" y="518909"/>
                </a:cubicBezTo>
                <a:cubicBezTo>
                  <a:pt x="18045" y="627388"/>
                  <a:pt x="6933" y="607809"/>
                  <a:pt x="10637" y="658609"/>
                </a:cubicBezTo>
                <a:cubicBezTo>
                  <a:pt x="14341" y="709409"/>
                  <a:pt x="71491" y="803601"/>
                  <a:pt x="77312" y="823709"/>
                </a:cubicBezTo>
                <a:cubicBezTo>
                  <a:pt x="83133" y="843817"/>
                  <a:pt x="37095" y="785080"/>
                  <a:pt x="45562" y="779259"/>
                </a:cubicBezTo>
                <a:cubicBezTo>
                  <a:pt x="54029" y="773438"/>
                  <a:pt x="105887" y="763913"/>
                  <a:pt x="128112" y="788784"/>
                </a:cubicBezTo>
                <a:cubicBezTo>
                  <a:pt x="150337" y="813655"/>
                  <a:pt x="179970" y="906259"/>
                  <a:pt x="178912" y="928484"/>
                </a:cubicBezTo>
                <a:cubicBezTo>
                  <a:pt x="177854" y="950709"/>
                  <a:pt x="146103" y="943830"/>
                  <a:pt x="121762" y="922134"/>
                </a:cubicBezTo>
                <a:cubicBezTo>
                  <a:pt x="97421" y="900438"/>
                  <a:pt x="51383" y="853872"/>
                  <a:pt x="32862" y="798309"/>
                </a:cubicBezTo>
                <a:cubicBezTo>
                  <a:pt x="14341" y="742747"/>
                  <a:pt x="-16351" y="696180"/>
                  <a:pt x="10637" y="588759"/>
                </a:cubicBezTo>
                <a:cubicBezTo>
                  <a:pt x="37624" y="481338"/>
                  <a:pt x="170975" y="217813"/>
                  <a:pt x="194787" y="153784"/>
                </a:cubicBezTo>
                <a:cubicBezTo>
                  <a:pt x="218599" y="89755"/>
                  <a:pt x="145575" y="223634"/>
                  <a:pt x="153512" y="204584"/>
                </a:cubicBezTo>
                <a:cubicBezTo>
                  <a:pt x="161449" y="185534"/>
                  <a:pt x="249291" y="-44654"/>
                  <a:pt x="232887" y="773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1" name="フリーフォーム 1350">
            <a:extLst>
              <a:ext uri="{FF2B5EF4-FFF2-40B4-BE49-F238E27FC236}">
                <a16:creationId xmlns:a16="http://schemas.microsoft.com/office/drawing/2014/main" id="{837BA499-5A3E-A4B2-38F6-B77CC8A92EA0}"/>
              </a:ext>
            </a:extLst>
          </p:cNvPr>
          <p:cNvSpPr/>
          <p:nvPr/>
        </p:nvSpPr>
        <p:spPr>
          <a:xfrm>
            <a:off x="2207770" y="5191822"/>
            <a:ext cx="291491" cy="737172"/>
          </a:xfrm>
          <a:custGeom>
            <a:avLst/>
            <a:gdLst>
              <a:gd name="connsiteX0" fmla="*/ 281430 w 291491"/>
              <a:gd name="connsiteY0" fmla="*/ 8828 h 737172"/>
              <a:gd name="connsiteX1" fmla="*/ 17905 w 291491"/>
              <a:gd name="connsiteY1" fmla="*/ 481903 h 737172"/>
              <a:gd name="connsiteX2" fmla="*/ 36955 w 291491"/>
              <a:gd name="connsiteY2" fmla="*/ 704153 h 737172"/>
              <a:gd name="connsiteX3" fmla="*/ 144905 w 291491"/>
              <a:gd name="connsiteY3" fmla="*/ 710503 h 737172"/>
              <a:gd name="connsiteX4" fmla="*/ 189355 w 291491"/>
              <a:gd name="connsiteY4" fmla="*/ 459678 h 737172"/>
              <a:gd name="connsiteX5" fmla="*/ 256030 w 291491"/>
              <a:gd name="connsiteY5" fmla="*/ 313628 h 737172"/>
              <a:gd name="connsiteX6" fmla="*/ 202055 w 291491"/>
              <a:gd name="connsiteY6" fmla="*/ 329503 h 737172"/>
              <a:gd name="connsiteX7" fmla="*/ 271905 w 291491"/>
              <a:gd name="connsiteY7" fmla="*/ 148528 h 737172"/>
              <a:gd name="connsiteX8" fmla="*/ 236980 w 291491"/>
              <a:gd name="connsiteY8" fmla="*/ 170753 h 737172"/>
              <a:gd name="connsiteX9" fmla="*/ 281430 w 291491"/>
              <a:gd name="connsiteY9" fmla="*/ 8828 h 7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1491" h="737172">
                <a:moveTo>
                  <a:pt x="281430" y="8828"/>
                </a:moveTo>
                <a:cubicBezTo>
                  <a:pt x="244918" y="60686"/>
                  <a:pt x="58651" y="366016"/>
                  <a:pt x="17905" y="481903"/>
                </a:cubicBezTo>
                <a:cubicBezTo>
                  <a:pt x="-22841" y="597791"/>
                  <a:pt x="15788" y="666053"/>
                  <a:pt x="36955" y="704153"/>
                </a:cubicBezTo>
                <a:cubicBezTo>
                  <a:pt x="58122" y="742253"/>
                  <a:pt x="119505" y="751249"/>
                  <a:pt x="144905" y="710503"/>
                </a:cubicBezTo>
                <a:cubicBezTo>
                  <a:pt x="170305" y="669757"/>
                  <a:pt x="170834" y="525824"/>
                  <a:pt x="189355" y="459678"/>
                </a:cubicBezTo>
                <a:cubicBezTo>
                  <a:pt x="207876" y="393532"/>
                  <a:pt x="253913" y="335324"/>
                  <a:pt x="256030" y="313628"/>
                </a:cubicBezTo>
                <a:cubicBezTo>
                  <a:pt x="258147" y="291932"/>
                  <a:pt x="199409" y="357020"/>
                  <a:pt x="202055" y="329503"/>
                </a:cubicBezTo>
                <a:cubicBezTo>
                  <a:pt x="204701" y="301986"/>
                  <a:pt x="266084" y="174986"/>
                  <a:pt x="271905" y="148528"/>
                </a:cubicBezTo>
                <a:cubicBezTo>
                  <a:pt x="277726" y="122070"/>
                  <a:pt x="230101" y="191919"/>
                  <a:pt x="236980" y="170753"/>
                </a:cubicBezTo>
                <a:cubicBezTo>
                  <a:pt x="243859" y="149587"/>
                  <a:pt x="317942" y="-43030"/>
                  <a:pt x="281430" y="882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フリーフォーム 1351">
            <a:extLst>
              <a:ext uri="{FF2B5EF4-FFF2-40B4-BE49-F238E27FC236}">
                <a16:creationId xmlns:a16="http://schemas.microsoft.com/office/drawing/2014/main" id="{4A89FD7F-05AB-4FF4-DE0E-1562928706C7}"/>
              </a:ext>
            </a:extLst>
          </p:cNvPr>
          <p:cNvSpPr/>
          <p:nvPr/>
        </p:nvSpPr>
        <p:spPr>
          <a:xfrm>
            <a:off x="2875436" y="4474194"/>
            <a:ext cx="457784" cy="737844"/>
          </a:xfrm>
          <a:custGeom>
            <a:avLst/>
            <a:gdLst>
              <a:gd name="connsiteX0" fmla="*/ 455139 w 457784"/>
              <a:gd name="connsiteY0" fmla="*/ 2556 h 737844"/>
              <a:gd name="connsiteX1" fmla="*/ 280514 w 457784"/>
              <a:gd name="connsiteY1" fmla="*/ 278781 h 737844"/>
              <a:gd name="connsiteX2" fmla="*/ 258289 w 457784"/>
              <a:gd name="connsiteY2" fmla="*/ 386731 h 737844"/>
              <a:gd name="connsiteX3" fmla="*/ 245589 w 457784"/>
              <a:gd name="connsiteY3" fmla="*/ 450231 h 737844"/>
              <a:gd name="connsiteX4" fmla="*/ 32864 w 457784"/>
              <a:gd name="connsiteY4" fmla="*/ 707406 h 737844"/>
              <a:gd name="connsiteX5" fmla="*/ 29689 w 457784"/>
              <a:gd name="connsiteY5" fmla="*/ 694706 h 737844"/>
              <a:gd name="connsiteX6" fmla="*/ 312264 w 457784"/>
              <a:gd name="connsiteY6" fmla="*/ 364506 h 737844"/>
              <a:gd name="connsiteX7" fmla="*/ 264639 w 457784"/>
              <a:gd name="connsiteY7" fmla="*/ 358156 h 737844"/>
              <a:gd name="connsiteX8" fmla="*/ 299564 w 457784"/>
              <a:gd name="connsiteY8" fmla="*/ 126381 h 737844"/>
              <a:gd name="connsiteX9" fmla="*/ 223364 w 457784"/>
              <a:gd name="connsiteY9" fmla="*/ 259731 h 737844"/>
              <a:gd name="connsiteX10" fmla="*/ 375764 w 457784"/>
              <a:gd name="connsiteY10" fmla="*/ 148606 h 737844"/>
              <a:gd name="connsiteX11" fmla="*/ 455139 w 457784"/>
              <a:gd name="connsiteY11" fmla="*/ 2556 h 737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7784" h="737844">
                <a:moveTo>
                  <a:pt x="455139" y="2556"/>
                </a:moveTo>
                <a:cubicBezTo>
                  <a:pt x="439264" y="24252"/>
                  <a:pt x="313322" y="214752"/>
                  <a:pt x="280514" y="278781"/>
                </a:cubicBezTo>
                <a:cubicBezTo>
                  <a:pt x="247706" y="342810"/>
                  <a:pt x="264110" y="358156"/>
                  <a:pt x="258289" y="386731"/>
                </a:cubicBezTo>
                <a:cubicBezTo>
                  <a:pt x="252468" y="415306"/>
                  <a:pt x="283160" y="396785"/>
                  <a:pt x="245589" y="450231"/>
                </a:cubicBezTo>
                <a:cubicBezTo>
                  <a:pt x="208018" y="503677"/>
                  <a:pt x="68847" y="666660"/>
                  <a:pt x="32864" y="707406"/>
                </a:cubicBezTo>
                <a:cubicBezTo>
                  <a:pt x="-3119" y="748152"/>
                  <a:pt x="-16878" y="751856"/>
                  <a:pt x="29689" y="694706"/>
                </a:cubicBezTo>
                <a:cubicBezTo>
                  <a:pt x="76256" y="637556"/>
                  <a:pt x="273106" y="420598"/>
                  <a:pt x="312264" y="364506"/>
                </a:cubicBezTo>
                <a:cubicBezTo>
                  <a:pt x="351422" y="308414"/>
                  <a:pt x="266756" y="397843"/>
                  <a:pt x="264639" y="358156"/>
                </a:cubicBezTo>
                <a:cubicBezTo>
                  <a:pt x="262522" y="318469"/>
                  <a:pt x="306443" y="142785"/>
                  <a:pt x="299564" y="126381"/>
                </a:cubicBezTo>
                <a:cubicBezTo>
                  <a:pt x="292685" y="109977"/>
                  <a:pt x="210664" y="256027"/>
                  <a:pt x="223364" y="259731"/>
                </a:cubicBezTo>
                <a:cubicBezTo>
                  <a:pt x="236064" y="263435"/>
                  <a:pt x="339781" y="194114"/>
                  <a:pt x="375764" y="148606"/>
                </a:cubicBezTo>
                <a:cubicBezTo>
                  <a:pt x="411747" y="103098"/>
                  <a:pt x="471014" y="-19140"/>
                  <a:pt x="455139" y="255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3" name="フリーフォーム 1352">
            <a:extLst>
              <a:ext uri="{FF2B5EF4-FFF2-40B4-BE49-F238E27FC236}">
                <a16:creationId xmlns:a16="http://schemas.microsoft.com/office/drawing/2014/main" id="{13AFC225-D8B9-86DF-73D4-D98C4CDAED3D}"/>
              </a:ext>
            </a:extLst>
          </p:cNvPr>
          <p:cNvSpPr/>
          <p:nvPr/>
        </p:nvSpPr>
        <p:spPr>
          <a:xfrm>
            <a:off x="2350130" y="5015210"/>
            <a:ext cx="695404" cy="862486"/>
          </a:xfrm>
          <a:custGeom>
            <a:avLst/>
            <a:gdLst>
              <a:gd name="connsiteX0" fmla="*/ 675645 w 695404"/>
              <a:gd name="connsiteY0" fmla="*/ 20340 h 862486"/>
              <a:gd name="connsiteX1" fmla="*/ 621670 w 695404"/>
              <a:gd name="connsiteY1" fmla="*/ 52090 h 862486"/>
              <a:gd name="connsiteX2" fmla="*/ 234320 w 695404"/>
              <a:gd name="connsiteY2" fmla="*/ 404515 h 862486"/>
              <a:gd name="connsiteX3" fmla="*/ 50170 w 695404"/>
              <a:gd name="connsiteY3" fmla="*/ 617240 h 862486"/>
              <a:gd name="connsiteX4" fmla="*/ 104145 w 695404"/>
              <a:gd name="connsiteY4" fmla="*/ 572790 h 862486"/>
              <a:gd name="connsiteX5" fmla="*/ 5720 w 695404"/>
              <a:gd name="connsiteY5" fmla="*/ 861715 h 862486"/>
              <a:gd name="connsiteX6" fmla="*/ 24770 w 695404"/>
              <a:gd name="connsiteY6" fmla="*/ 652165 h 862486"/>
              <a:gd name="connsiteX7" fmla="*/ 132720 w 695404"/>
              <a:gd name="connsiteY7" fmla="*/ 487065 h 862486"/>
              <a:gd name="connsiteX8" fmla="*/ 380370 w 695404"/>
              <a:gd name="connsiteY8" fmla="*/ 255290 h 862486"/>
              <a:gd name="connsiteX9" fmla="*/ 386720 w 695404"/>
              <a:gd name="connsiteY9" fmla="*/ 233065 h 862486"/>
              <a:gd name="connsiteX10" fmla="*/ 675645 w 695404"/>
              <a:gd name="connsiteY10" fmla="*/ 20340 h 862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5404" h="862486">
                <a:moveTo>
                  <a:pt x="675645" y="20340"/>
                </a:moveTo>
                <a:cubicBezTo>
                  <a:pt x="714803" y="-9822"/>
                  <a:pt x="695224" y="-11939"/>
                  <a:pt x="621670" y="52090"/>
                </a:cubicBezTo>
                <a:cubicBezTo>
                  <a:pt x="548116" y="116119"/>
                  <a:pt x="329570" y="310324"/>
                  <a:pt x="234320" y="404515"/>
                </a:cubicBezTo>
                <a:cubicBezTo>
                  <a:pt x="139070" y="498706"/>
                  <a:pt x="71866" y="589194"/>
                  <a:pt x="50170" y="617240"/>
                </a:cubicBezTo>
                <a:cubicBezTo>
                  <a:pt x="28474" y="645286"/>
                  <a:pt x="111553" y="532044"/>
                  <a:pt x="104145" y="572790"/>
                </a:cubicBezTo>
                <a:cubicBezTo>
                  <a:pt x="96737" y="613536"/>
                  <a:pt x="18949" y="848486"/>
                  <a:pt x="5720" y="861715"/>
                </a:cubicBezTo>
                <a:cubicBezTo>
                  <a:pt x="-7509" y="874944"/>
                  <a:pt x="3603" y="714607"/>
                  <a:pt x="24770" y="652165"/>
                </a:cubicBezTo>
                <a:cubicBezTo>
                  <a:pt x="45937" y="589723"/>
                  <a:pt x="73453" y="553211"/>
                  <a:pt x="132720" y="487065"/>
                </a:cubicBezTo>
                <a:cubicBezTo>
                  <a:pt x="191987" y="420919"/>
                  <a:pt x="338037" y="297623"/>
                  <a:pt x="380370" y="255290"/>
                </a:cubicBezTo>
                <a:cubicBezTo>
                  <a:pt x="422703" y="212957"/>
                  <a:pt x="333804" y="278044"/>
                  <a:pt x="386720" y="233065"/>
                </a:cubicBezTo>
                <a:cubicBezTo>
                  <a:pt x="439636" y="188086"/>
                  <a:pt x="636487" y="50502"/>
                  <a:pt x="675645" y="2034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4" name="フリーフォーム 1353">
            <a:extLst>
              <a:ext uri="{FF2B5EF4-FFF2-40B4-BE49-F238E27FC236}">
                <a16:creationId xmlns:a16="http://schemas.microsoft.com/office/drawing/2014/main" id="{9884AF75-F11F-D2A4-32F1-ADC2C891D917}"/>
              </a:ext>
            </a:extLst>
          </p:cNvPr>
          <p:cNvSpPr/>
          <p:nvPr/>
        </p:nvSpPr>
        <p:spPr>
          <a:xfrm>
            <a:off x="2447877" y="5090460"/>
            <a:ext cx="486049" cy="551752"/>
          </a:xfrm>
          <a:custGeom>
            <a:avLst/>
            <a:gdLst>
              <a:gd name="connsiteX0" fmla="*/ 482648 w 486049"/>
              <a:gd name="connsiteY0" fmla="*/ 2240 h 551752"/>
              <a:gd name="connsiteX1" fmla="*/ 184198 w 486049"/>
              <a:gd name="connsiteY1" fmla="*/ 287990 h 551752"/>
              <a:gd name="connsiteX2" fmla="*/ 48 w 486049"/>
              <a:gd name="connsiteY2" fmla="*/ 551515 h 551752"/>
              <a:gd name="connsiteX3" fmla="*/ 200073 w 486049"/>
              <a:gd name="connsiteY3" fmla="*/ 338790 h 551752"/>
              <a:gd name="connsiteX4" fmla="*/ 425498 w 486049"/>
              <a:gd name="connsiteY4" fmla="*/ 103840 h 551752"/>
              <a:gd name="connsiteX5" fmla="*/ 352473 w 486049"/>
              <a:gd name="connsiteY5" fmla="*/ 151465 h 551752"/>
              <a:gd name="connsiteX6" fmla="*/ 482648 w 486049"/>
              <a:gd name="connsiteY6" fmla="*/ 2240 h 551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6049" h="551752">
                <a:moveTo>
                  <a:pt x="482648" y="2240"/>
                </a:moveTo>
                <a:cubicBezTo>
                  <a:pt x="454602" y="24994"/>
                  <a:pt x="264631" y="196444"/>
                  <a:pt x="184198" y="287990"/>
                </a:cubicBezTo>
                <a:cubicBezTo>
                  <a:pt x="103765" y="379536"/>
                  <a:pt x="-2598" y="543048"/>
                  <a:pt x="48" y="551515"/>
                </a:cubicBezTo>
                <a:cubicBezTo>
                  <a:pt x="2694" y="559982"/>
                  <a:pt x="200073" y="338790"/>
                  <a:pt x="200073" y="338790"/>
                </a:cubicBezTo>
                <a:cubicBezTo>
                  <a:pt x="270981" y="264178"/>
                  <a:pt x="400098" y="135061"/>
                  <a:pt x="425498" y="103840"/>
                </a:cubicBezTo>
                <a:cubicBezTo>
                  <a:pt x="450898" y="72619"/>
                  <a:pt x="348769" y="165752"/>
                  <a:pt x="352473" y="151465"/>
                </a:cubicBezTo>
                <a:cubicBezTo>
                  <a:pt x="356177" y="137178"/>
                  <a:pt x="510694" y="-20514"/>
                  <a:pt x="482648" y="224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5" name="フリーフォーム 1354">
            <a:extLst>
              <a:ext uri="{FF2B5EF4-FFF2-40B4-BE49-F238E27FC236}">
                <a16:creationId xmlns:a16="http://schemas.microsoft.com/office/drawing/2014/main" id="{B35BF250-EAE2-0CBC-3463-2D4E96C7DBD9}"/>
              </a:ext>
            </a:extLst>
          </p:cNvPr>
          <p:cNvSpPr/>
          <p:nvPr/>
        </p:nvSpPr>
        <p:spPr>
          <a:xfrm>
            <a:off x="3343099" y="4317313"/>
            <a:ext cx="290029" cy="669195"/>
          </a:xfrm>
          <a:custGeom>
            <a:avLst/>
            <a:gdLst>
              <a:gd name="connsiteX0" fmla="*/ 197026 w 290029"/>
              <a:gd name="connsiteY0" fmla="*/ 687 h 669195"/>
              <a:gd name="connsiteX1" fmla="*/ 276401 w 290029"/>
              <a:gd name="connsiteY1" fmla="*/ 197537 h 669195"/>
              <a:gd name="connsiteX2" fmla="*/ 209726 w 290029"/>
              <a:gd name="connsiteY2" fmla="*/ 356287 h 669195"/>
              <a:gd name="connsiteX3" fmla="*/ 216076 w 290029"/>
              <a:gd name="connsiteY3" fmla="*/ 372162 h 669195"/>
              <a:gd name="connsiteX4" fmla="*/ 73201 w 290029"/>
              <a:gd name="connsiteY4" fmla="*/ 581712 h 669195"/>
              <a:gd name="connsiteX5" fmla="*/ 176 w 290029"/>
              <a:gd name="connsiteY5" fmla="*/ 667437 h 669195"/>
              <a:gd name="connsiteX6" fmla="*/ 92251 w 290029"/>
              <a:gd name="connsiteY6" fmla="*/ 511862 h 669195"/>
              <a:gd name="connsiteX7" fmla="*/ 289101 w 290029"/>
              <a:gd name="connsiteY7" fmla="*/ 146737 h 669195"/>
              <a:gd name="connsiteX8" fmla="*/ 197026 w 290029"/>
              <a:gd name="connsiteY8" fmla="*/ 687 h 669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029" h="669195">
                <a:moveTo>
                  <a:pt x="197026" y="687"/>
                </a:moveTo>
                <a:cubicBezTo>
                  <a:pt x="194909" y="9154"/>
                  <a:pt x="274284" y="138270"/>
                  <a:pt x="276401" y="197537"/>
                </a:cubicBezTo>
                <a:cubicBezTo>
                  <a:pt x="278518" y="256804"/>
                  <a:pt x="219780" y="327183"/>
                  <a:pt x="209726" y="356287"/>
                </a:cubicBezTo>
                <a:cubicBezTo>
                  <a:pt x="199672" y="385391"/>
                  <a:pt x="238830" y="334591"/>
                  <a:pt x="216076" y="372162"/>
                </a:cubicBezTo>
                <a:cubicBezTo>
                  <a:pt x="193322" y="409733"/>
                  <a:pt x="109184" y="532500"/>
                  <a:pt x="73201" y="581712"/>
                </a:cubicBezTo>
                <a:cubicBezTo>
                  <a:pt x="37218" y="630924"/>
                  <a:pt x="-2999" y="679079"/>
                  <a:pt x="176" y="667437"/>
                </a:cubicBezTo>
                <a:cubicBezTo>
                  <a:pt x="3351" y="655795"/>
                  <a:pt x="44097" y="598645"/>
                  <a:pt x="92251" y="511862"/>
                </a:cubicBezTo>
                <a:cubicBezTo>
                  <a:pt x="140405" y="425079"/>
                  <a:pt x="277459" y="230345"/>
                  <a:pt x="289101" y="146737"/>
                </a:cubicBezTo>
                <a:cubicBezTo>
                  <a:pt x="300743" y="63129"/>
                  <a:pt x="199143" y="-7780"/>
                  <a:pt x="197026" y="68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6" name="フリーフォーム 1355">
            <a:extLst>
              <a:ext uri="{FF2B5EF4-FFF2-40B4-BE49-F238E27FC236}">
                <a16:creationId xmlns:a16="http://schemas.microsoft.com/office/drawing/2014/main" id="{D849C86F-8D4B-525E-3468-C6D3722A7E14}"/>
              </a:ext>
            </a:extLst>
          </p:cNvPr>
          <p:cNvSpPr/>
          <p:nvPr/>
        </p:nvSpPr>
        <p:spPr>
          <a:xfrm>
            <a:off x="3198225" y="4296781"/>
            <a:ext cx="520110" cy="1263179"/>
          </a:xfrm>
          <a:custGeom>
            <a:avLst/>
            <a:gdLst>
              <a:gd name="connsiteX0" fmla="*/ 380000 w 520110"/>
              <a:gd name="connsiteY0" fmla="*/ 2169 h 1263179"/>
              <a:gd name="connsiteX1" fmla="*/ 453025 w 520110"/>
              <a:gd name="connsiteY1" fmla="*/ 211719 h 1263179"/>
              <a:gd name="connsiteX2" fmla="*/ 367300 w 520110"/>
              <a:gd name="connsiteY2" fmla="*/ 424444 h 1263179"/>
              <a:gd name="connsiteX3" fmla="*/ 380000 w 520110"/>
              <a:gd name="connsiteY3" fmla="*/ 399044 h 1263179"/>
              <a:gd name="connsiteX4" fmla="*/ 192675 w 520110"/>
              <a:gd name="connsiteY4" fmla="*/ 687969 h 1263179"/>
              <a:gd name="connsiteX5" fmla="*/ 256175 w 520110"/>
              <a:gd name="connsiteY5" fmla="*/ 646694 h 1263179"/>
              <a:gd name="connsiteX6" fmla="*/ 68850 w 520110"/>
              <a:gd name="connsiteY6" fmla="*/ 913394 h 1263179"/>
              <a:gd name="connsiteX7" fmla="*/ 84725 w 520110"/>
              <a:gd name="connsiteY7" fmla="*/ 954669 h 1263179"/>
              <a:gd name="connsiteX8" fmla="*/ 11700 w 520110"/>
              <a:gd name="connsiteY8" fmla="*/ 1208669 h 1263179"/>
              <a:gd name="connsiteX9" fmla="*/ 8525 w 520110"/>
              <a:gd name="connsiteY9" fmla="*/ 1249944 h 1263179"/>
              <a:gd name="connsiteX10" fmla="*/ 94250 w 520110"/>
              <a:gd name="connsiteY10" fmla="*/ 1034044 h 1263179"/>
              <a:gd name="connsiteX11" fmla="*/ 319675 w 520110"/>
              <a:gd name="connsiteY11" fmla="*/ 668919 h 1263179"/>
              <a:gd name="connsiteX12" fmla="*/ 335550 w 520110"/>
              <a:gd name="connsiteY12" fmla="*/ 573669 h 1263179"/>
              <a:gd name="connsiteX13" fmla="*/ 500650 w 520110"/>
              <a:gd name="connsiteY13" fmla="*/ 291094 h 1263179"/>
              <a:gd name="connsiteX14" fmla="*/ 516525 w 520110"/>
              <a:gd name="connsiteY14" fmla="*/ 100594 h 1263179"/>
              <a:gd name="connsiteX15" fmla="*/ 497475 w 520110"/>
              <a:gd name="connsiteY15" fmla="*/ 100594 h 1263179"/>
              <a:gd name="connsiteX16" fmla="*/ 380000 w 520110"/>
              <a:gd name="connsiteY16" fmla="*/ 2169 h 1263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20110" h="1263179">
                <a:moveTo>
                  <a:pt x="380000" y="2169"/>
                </a:moveTo>
                <a:cubicBezTo>
                  <a:pt x="372592" y="20690"/>
                  <a:pt x="455142" y="141340"/>
                  <a:pt x="453025" y="211719"/>
                </a:cubicBezTo>
                <a:cubicBezTo>
                  <a:pt x="450908" y="282098"/>
                  <a:pt x="379471" y="393223"/>
                  <a:pt x="367300" y="424444"/>
                </a:cubicBezTo>
                <a:cubicBezTo>
                  <a:pt x="355129" y="455665"/>
                  <a:pt x="409104" y="355123"/>
                  <a:pt x="380000" y="399044"/>
                </a:cubicBezTo>
                <a:cubicBezTo>
                  <a:pt x="350896" y="442965"/>
                  <a:pt x="213312" y="646694"/>
                  <a:pt x="192675" y="687969"/>
                </a:cubicBezTo>
                <a:cubicBezTo>
                  <a:pt x="172037" y="729244"/>
                  <a:pt x="276812" y="609123"/>
                  <a:pt x="256175" y="646694"/>
                </a:cubicBezTo>
                <a:cubicBezTo>
                  <a:pt x="235537" y="684265"/>
                  <a:pt x="97425" y="862065"/>
                  <a:pt x="68850" y="913394"/>
                </a:cubicBezTo>
                <a:cubicBezTo>
                  <a:pt x="40275" y="964723"/>
                  <a:pt x="94250" y="905456"/>
                  <a:pt x="84725" y="954669"/>
                </a:cubicBezTo>
                <a:cubicBezTo>
                  <a:pt x="75200" y="1003882"/>
                  <a:pt x="24400" y="1159457"/>
                  <a:pt x="11700" y="1208669"/>
                </a:cubicBezTo>
                <a:cubicBezTo>
                  <a:pt x="-1000" y="1257881"/>
                  <a:pt x="-5233" y="1279048"/>
                  <a:pt x="8525" y="1249944"/>
                </a:cubicBezTo>
                <a:cubicBezTo>
                  <a:pt x="22283" y="1220840"/>
                  <a:pt x="42392" y="1130881"/>
                  <a:pt x="94250" y="1034044"/>
                </a:cubicBezTo>
                <a:cubicBezTo>
                  <a:pt x="146108" y="937207"/>
                  <a:pt x="279458" y="745648"/>
                  <a:pt x="319675" y="668919"/>
                </a:cubicBezTo>
                <a:cubicBezTo>
                  <a:pt x="359892" y="592190"/>
                  <a:pt x="305388" y="636640"/>
                  <a:pt x="335550" y="573669"/>
                </a:cubicBezTo>
                <a:cubicBezTo>
                  <a:pt x="365712" y="510698"/>
                  <a:pt x="470487" y="369940"/>
                  <a:pt x="500650" y="291094"/>
                </a:cubicBezTo>
                <a:cubicBezTo>
                  <a:pt x="530813" y="212248"/>
                  <a:pt x="517054" y="132344"/>
                  <a:pt x="516525" y="100594"/>
                </a:cubicBezTo>
                <a:cubicBezTo>
                  <a:pt x="515996" y="68844"/>
                  <a:pt x="514408" y="111706"/>
                  <a:pt x="497475" y="100594"/>
                </a:cubicBezTo>
                <a:cubicBezTo>
                  <a:pt x="480542" y="89482"/>
                  <a:pt x="387408" y="-16352"/>
                  <a:pt x="380000" y="216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7" name="フリーフォーム 1356">
            <a:extLst>
              <a:ext uri="{FF2B5EF4-FFF2-40B4-BE49-F238E27FC236}">
                <a16:creationId xmlns:a16="http://schemas.microsoft.com/office/drawing/2014/main" id="{E5099940-3699-557A-367E-7E45EDF0AA0C}"/>
              </a:ext>
            </a:extLst>
          </p:cNvPr>
          <p:cNvSpPr/>
          <p:nvPr/>
        </p:nvSpPr>
        <p:spPr>
          <a:xfrm>
            <a:off x="2311878" y="4391572"/>
            <a:ext cx="1272822" cy="1483067"/>
          </a:xfrm>
          <a:custGeom>
            <a:avLst/>
            <a:gdLst>
              <a:gd name="connsiteX0" fmla="*/ 5872 w 1272822"/>
              <a:gd name="connsiteY0" fmla="*/ 1466303 h 1483067"/>
              <a:gd name="connsiteX1" fmla="*/ 577372 w 1272822"/>
              <a:gd name="connsiteY1" fmla="*/ 720178 h 1483067"/>
              <a:gd name="connsiteX2" fmla="*/ 913922 w 1272822"/>
              <a:gd name="connsiteY2" fmla="*/ 358228 h 1483067"/>
              <a:gd name="connsiteX3" fmla="*/ 923447 w 1272822"/>
              <a:gd name="connsiteY3" fmla="*/ 186778 h 1483067"/>
              <a:gd name="connsiteX4" fmla="*/ 1120297 w 1272822"/>
              <a:gd name="connsiteY4" fmla="*/ 28028 h 1483067"/>
              <a:gd name="connsiteX5" fmla="*/ 1272697 w 1272822"/>
              <a:gd name="connsiteY5" fmla="*/ 31203 h 1483067"/>
              <a:gd name="connsiteX6" fmla="*/ 1142522 w 1272822"/>
              <a:gd name="connsiteY6" fmla="*/ 339178 h 1483067"/>
              <a:gd name="connsiteX7" fmla="*/ 945672 w 1272822"/>
              <a:gd name="connsiteY7" fmla="*/ 739228 h 1483067"/>
              <a:gd name="connsiteX8" fmla="*/ 878997 w 1272822"/>
              <a:gd name="connsiteY8" fmla="*/ 1066253 h 1483067"/>
              <a:gd name="connsiteX9" fmla="*/ 875822 w 1272822"/>
              <a:gd name="connsiteY9" fmla="*/ 1005928 h 1483067"/>
              <a:gd name="connsiteX10" fmla="*/ 637697 w 1272822"/>
              <a:gd name="connsiteY10" fmla="*/ 1015453 h 1483067"/>
              <a:gd name="connsiteX11" fmla="*/ 301147 w 1272822"/>
              <a:gd name="connsiteY11" fmla="*/ 1221828 h 1483067"/>
              <a:gd name="connsiteX12" fmla="*/ 5872 w 1272822"/>
              <a:gd name="connsiteY12" fmla="*/ 1466303 h 1483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72822" h="1483067">
                <a:moveTo>
                  <a:pt x="5872" y="1466303"/>
                </a:moveTo>
                <a:cubicBezTo>
                  <a:pt x="51909" y="1382695"/>
                  <a:pt x="426030" y="904857"/>
                  <a:pt x="577372" y="720178"/>
                </a:cubicBezTo>
                <a:cubicBezTo>
                  <a:pt x="728714" y="535499"/>
                  <a:pt x="856243" y="447128"/>
                  <a:pt x="913922" y="358228"/>
                </a:cubicBezTo>
                <a:cubicBezTo>
                  <a:pt x="971601" y="269328"/>
                  <a:pt x="889051" y="241811"/>
                  <a:pt x="923447" y="186778"/>
                </a:cubicBezTo>
                <a:cubicBezTo>
                  <a:pt x="957843" y="131745"/>
                  <a:pt x="1062089" y="53957"/>
                  <a:pt x="1120297" y="28028"/>
                </a:cubicBezTo>
                <a:cubicBezTo>
                  <a:pt x="1178505" y="2099"/>
                  <a:pt x="1268993" y="-20655"/>
                  <a:pt x="1272697" y="31203"/>
                </a:cubicBezTo>
                <a:cubicBezTo>
                  <a:pt x="1276401" y="83061"/>
                  <a:pt x="1197026" y="221174"/>
                  <a:pt x="1142522" y="339178"/>
                </a:cubicBezTo>
                <a:cubicBezTo>
                  <a:pt x="1088018" y="457182"/>
                  <a:pt x="989593" y="618049"/>
                  <a:pt x="945672" y="739228"/>
                </a:cubicBezTo>
                <a:cubicBezTo>
                  <a:pt x="901751" y="860407"/>
                  <a:pt x="890639" y="1021803"/>
                  <a:pt x="878997" y="1066253"/>
                </a:cubicBezTo>
                <a:cubicBezTo>
                  <a:pt x="867355" y="1110703"/>
                  <a:pt x="916038" y="1014395"/>
                  <a:pt x="875822" y="1005928"/>
                </a:cubicBezTo>
                <a:cubicBezTo>
                  <a:pt x="835606" y="997461"/>
                  <a:pt x="733476" y="979470"/>
                  <a:pt x="637697" y="1015453"/>
                </a:cubicBezTo>
                <a:cubicBezTo>
                  <a:pt x="541918" y="1051436"/>
                  <a:pt x="405922" y="1146157"/>
                  <a:pt x="301147" y="1221828"/>
                </a:cubicBezTo>
                <a:cubicBezTo>
                  <a:pt x="196372" y="1297499"/>
                  <a:pt x="-40165" y="1549911"/>
                  <a:pt x="5872" y="146630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8" name="フリーフォーム 1357">
            <a:extLst>
              <a:ext uri="{FF2B5EF4-FFF2-40B4-BE49-F238E27FC236}">
                <a16:creationId xmlns:a16="http://schemas.microsoft.com/office/drawing/2014/main" id="{0A56C23E-C065-0830-D3F3-D850E6850076}"/>
              </a:ext>
            </a:extLst>
          </p:cNvPr>
          <p:cNvSpPr/>
          <p:nvPr/>
        </p:nvSpPr>
        <p:spPr>
          <a:xfrm>
            <a:off x="2467372" y="5421356"/>
            <a:ext cx="772983" cy="1033245"/>
          </a:xfrm>
          <a:custGeom>
            <a:avLst/>
            <a:gdLst>
              <a:gd name="connsiteX0" fmla="*/ 771128 w 772983"/>
              <a:gd name="connsiteY0" fmla="*/ 1544 h 1033245"/>
              <a:gd name="connsiteX1" fmla="*/ 602853 w 772983"/>
              <a:gd name="connsiteY1" fmla="*/ 284119 h 1033245"/>
              <a:gd name="connsiteX2" fmla="*/ 383778 w 772983"/>
              <a:gd name="connsiteY2" fmla="*/ 185694 h 1033245"/>
              <a:gd name="connsiteX3" fmla="*/ 152003 w 772983"/>
              <a:gd name="connsiteY3" fmla="*/ 280944 h 1033245"/>
              <a:gd name="connsiteX4" fmla="*/ 21828 w 772983"/>
              <a:gd name="connsiteY4" fmla="*/ 646069 h 1033245"/>
              <a:gd name="connsiteX5" fmla="*/ 25003 w 772983"/>
              <a:gd name="connsiteY5" fmla="*/ 576219 h 1033245"/>
              <a:gd name="connsiteX6" fmla="*/ 2778 w 772983"/>
              <a:gd name="connsiteY6" fmla="*/ 966744 h 1033245"/>
              <a:gd name="connsiteX7" fmla="*/ 2778 w 772983"/>
              <a:gd name="connsiteY7" fmla="*/ 1008019 h 1033245"/>
              <a:gd name="connsiteX8" fmla="*/ 25003 w 772983"/>
              <a:gd name="connsiteY8" fmla="*/ 703219 h 1033245"/>
              <a:gd name="connsiteX9" fmla="*/ 98028 w 772983"/>
              <a:gd name="connsiteY9" fmla="*/ 480969 h 1033245"/>
              <a:gd name="connsiteX10" fmla="*/ 282178 w 772983"/>
              <a:gd name="connsiteY10" fmla="*/ 195219 h 1033245"/>
              <a:gd name="connsiteX11" fmla="*/ 358378 w 772983"/>
              <a:gd name="connsiteY11" fmla="*/ 176169 h 1033245"/>
              <a:gd name="connsiteX12" fmla="*/ 396478 w 772983"/>
              <a:gd name="connsiteY12" fmla="*/ 201569 h 1033245"/>
              <a:gd name="connsiteX13" fmla="*/ 545703 w 772983"/>
              <a:gd name="connsiteY13" fmla="*/ 230144 h 1033245"/>
              <a:gd name="connsiteX14" fmla="*/ 647303 w 772983"/>
              <a:gd name="connsiteY14" fmla="*/ 220619 h 1033245"/>
              <a:gd name="connsiteX15" fmla="*/ 691753 w 772983"/>
              <a:gd name="connsiteY15" fmla="*/ 172994 h 1033245"/>
              <a:gd name="connsiteX16" fmla="*/ 771128 w 772983"/>
              <a:gd name="connsiteY16" fmla="*/ 1544 h 103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72983" h="1033245">
                <a:moveTo>
                  <a:pt x="771128" y="1544"/>
                </a:moveTo>
                <a:cubicBezTo>
                  <a:pt x="756311" y="20065"/>
                  <a:pt x="667411" y="253427"/>
                  <a:pt x="602853" y="284119"/>
                </a:cubicBezTo>
                <a:cubicBezTo>
                  <a:pt x="538295" y="314811"/>
                  <a:pt x="458920" y="186223"/>
                  <a:pt x="383778" y="185694"/>
                </a:cubicBezTo>
                <a:cubicBezTo>
                  <a:pt x="308636" y="185165"/>
                  <a:pt x="212328" y="204215"/>
                  <a:pt x="152003" y="280944"/>
                </a:cubicBezTo>
                <a:cubicBezTo>
                  <a:pt x="91678" y="357673"/>
                  <a:pt x="42995" y="596857"/>
                  <a:pt x="21828" y="646069"/>
                </a:cubicBezTo>
                <a:cubicBezTo>
                  <a:pt x="661" y="695281"/>
                  <a:pt x="28178" y="522773"/>
                  <a:pt x="25003" y="576219"/>
                </a:cubicBezTo>
                <a:cubicBezTo>
                  <a:pt x="21828" y="629665"/>
                  <a:pt x="6482" y="894777"/>
                  <a:pt x="2778" y="966744"/>
                </a:cubicBezTo>
                <a:cubicBezTo>
                  <a:pt x="-926" y="1038711"/>
                  <a:pt x="-926" y="1051940"/>
                  <a:pt x="2778" y="1008019"/>
                </a:cubicBezTo>
                <a:cubicBezTo>
                  <a:pt x="6482" y="964098"/>
                  <a:pt x="9128" y="791060"/>
                  <a:pt x="25003" y="703219"/>
                </a:cubicBezTo>
                <a:cubicBezTo>
                  <a:pt x="40878" y="615378"/>
                  <a:pt x="55166" y="565636"/>
                  <a:pt x="98028" y="480969"/>
                </a:cubicBezTo>
                <a:cubicBezTo>
                  <a:pt x="140890" y="396302"/>
                  <a:pt x="238786" y="246019"/>
                  <a:pt x="282178" y="195219"/>
                </a:cubicBezTo>
                <a:cubicBezTo>
                  <a:pt x="325570" y="144419"/>
                  <a:pt x="339328" y="175111"/>
                  <a:pt x="358378" y="176169"/>
                </a:cubicBezTo>
                <a:cubicBezTo>
                  <a:pt x="377428" y="177227"/>
                  <a:pt x="365257" y="192573"/>
                  <a:pt x="396478" y="201569"/>
                </a:cubicBezTo>
                <a:cubicBezTo>
                  <a:pt x="427699" y="210565"/>
                  <a:pt x="503899" y="226969"/>
                  <a:pt x="545703" y="230144"/>
                </a:cubicBezTo>
                <a:cubicBezTo>
                  <a:pt x="587507" y="233319"/>
                  <a:pt x="622961" y="230144"/>
                  <a:pt x="647303" y="220619"/>
                </a:cubicBezTo>
                <a:cubicBezTo>
                  <a:pt x="671645" y="211094"/>
                  <a:pt x="675878" y="209507"/>
                  <a:pt x="691753" y="172994"/>
                </a:cubicBezTo>
                <a:cubicBezTo>
                  <a:pt x="707628" y="136482"/>
                  <a:pt x="785945" y="-16977"/>
                  <a:pt x="771128" y="154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9" name="フリーフォーム 1358">
            <a:extLst>
              <a:ext uri="{FF2B5EF4-FFF2-40B4-BE49-F238E27FC236}">
                <a16:creationId xmlns:a16="http://schemas.microsoft.com/office/drawing/2014/main" id="{B63F896E-6798-0254-4A3D-6F45F7B6775B}"/>
              </a:ext>
            </a:extLst>
          </p:cNvPr>
          <p:cNvSpPr/>
          <p:nvPr/>
        </p:nvSpPr>
        <p:spPr>
          <a:xfrm>
            <a:off x="2318316" y="5329443"/>
            <a:ext cx="882197" cy="663125"/>
          </a:xfrm>
          <a:custGeom>
            <a:avLst/>
            <a:gdLst>
              <a:gd name="connsiteX0" fmla="*/ 834459 w 882197"/>
              <a:gd name="connsiteY0" fmla="*/ 7732 h 663125"/>
              <a:gd name="connsiteX1" fmla="*/ 751909 w 882197"/>
              <a:gd name="connsiteY1" fmla="*/ 39482 h 663125"/>
              <a:gd name="connsiteX2" fmla="*/ 250259 w 882197"/>
              <a:gd name="connsiteY2" fmla="*/ 306182 h 663125"/>
              <a:gd name="connsiteX3" fmla="*/ 2609 w 882197"/>
              <a:gd name="connsiteY3" fmla="*/ 658607 h 663125"/>
              <a:gd name="connsiteX4" fmla="*/ 132784 w 882197"/>
              <a:gd name="connsiteY4" fmla="*/ 490332 h 663125"/>
              <a:gd name="connsiteX5" fmla="*/ 329634 w 882197"/>
              <a:gd name="connsiteY5" fmla="*/ 264907 h 663125"/>
              <a:gd name="connsiteX6" fmla="*/ 586809 w 882197"/>
              <a:gd name="connsiteY6" fmla="*/ 309357 h 663125"/>
              <a:gd name="connsiteX7" fmla="*/ 818584 w 882197"/>
              <a:gd name="connsiteY7" fmla="*/ 328407 h 663125"/>
              <a:gd name="connsiteX8" fmla="*/ 882084 w 882197"/>
              <a:gd name="connsiteY8" fmla="*/ 102982 h 663125"/>
              <a:gd name="connsiteX9" fmla="*/ 834459 w 882197"/>
              <a:gd name="connsiteY9" fmla="*/ 7732 h 66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2197" h="663125">
                <a:moveTo>
                  <a:pt x="834459" y="7732"/>
                </a:moveTo>
                <a:cubicBezTo>
                  <a:pt x="812763" y="-2851"/>
                  <a:pt x="849276" y="-10260"/>
                  <a:pt x="751909" y="39482"/>
                </a:cubicBezTo>
                <a:cubicBezTo>
                  <a:pt x="654542" y="89224"/>
                  <a:pt x="375142" y="202994"/>
                  <a:pt x="250259" y="306182"/>
                </a:cubicBezTo>
                <a:cubicBezTo>
                  <a:pt x="125376" y="409370"/>
                  <a:pt x="22188" y="627915"/>
                  <a:pt x="2609" y="658607"/>
                </a:cubicBezTo>
                <a:cubicBezTo>
                  <a:pt x="-16970" y="689299"/>
                  <a:pt x="78280" y="555949"/>
                  <a:pt x="132784" y="490332"/>
                </a:cubicBezTo>
                <a:cubicBezTo>
                  <a:pt x="187288" y="424715"/>
                  <a:pt x="253963" y="295070"/>
                  <a:pt x="329634" y="264907"/>
                </a:cubicBezTo>
                <a:cubicBezTo>
                  <a:pt x="405305" y="234745"/>
                  <a:pt x="505317" y="298774"/>
                  <a:pt x="586809" y="309357"/>
                </a:cubicBezTo>
                <a:cubicBezTo>
                  <a:pt x="668301" y="319940"/>
                  <a:pt x="769372" y="362803"/>
                  <a:pt x="818584" y="328407"/>
                </a:cubicBezTo>
                <a:cubicBezTo>
                  <a:pt x="867796" y="294011"/>
                  <a:pt x="879967" y="161719"/>
                  <a:pt x="882084" y="102982"/>
                </a:cubicBezTo>
                <a:cubicBezTo>
                  <a:pt x="884201" y="44245"/>
                  <a:pt x="856155" y="18315"/>
                  <a:pt x="834459" y="773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0" name="フリーフォーム 1359">
            <a:extLst>
              <a:ext uri="{FF2B5EF4-FFF2-40B4-BE49-F238E27FC236}">
                <a16:creationId xmlns:a16="http://schemas.microsoft.com/office/drawing/2014/main" id="{84BDD3FB-A278-866D-839A-6C98E7CC86F5}"/>
              </a:ext>
            </a:extLst>
          </p:cNvPr>
          <p:cNvSpPr/>
          <p:nvPr/>
        </p:nvSpPr>
        <p:spPr>
          <a:xfrm>
            <a:off x="2360593" y="5661054"/>
            <a:ext cx="103728" cy="1025496"/>
          </a:xfrm>
          <a:custGeom>
            <a:avLst/>
            <a:gdLst>
              <a:gd name="connsiteX0" fmla="*/ 103207 w 103728"/>
              <a:gd name="connsiteY0" fmla="*/ 9496 h 1025496"/>
              <a:gd name="connsiteX1" fmla="*/ 4782 w 103728"/>
              <a:gd name="connsiteY1" fmla="*/ 450821 h 1025496"/>
              <a:gd name="connsiteX2" fmla="*/ 14307 w 103728"/>
              <a:gd name="connsiteY2" fmla="*/ 838171 h 1025496"/>
              <a:gd name="connsiteX3" fmla="*/ 4782 w 103728"/>
              <a:gd name="connsiteY3" fmla="*/ 777846 h 1025496"/>
              <a:gd name="connsiteX4" fmla="*/ 23832 w 103728"/>
              <a:gd name="connsiteY4" fmla="*/ 1025496 h 1025496"/>
              <a:gd name="connsiteX5" fmla="*/ 42882 w 103728"/>
              <a:gd name="connsiteY5" fmla="*/ 774671 h 1025496"/>
              <a:gd name="connsiteX6" fmla="*/ 42882 w 103728"/>
              <a:gd name="connsiteY6" fmla="*/ 199996 h 1025496"/>
              <a:gd name="connsiteX7" fmla="*/ 103207 w 103728"/>
              <a:gd name="connsiteY7" fmla="*/ 9496 h 1025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728" h="1025496">
                <a:moveTo>
                  <a:pt x="103207" y="9496"/>
                </a:moveTo>
                <a:cubicBezTo>
                  <a:pt x="96857" y="51300"/>
                  <a:pt x="19599" y="312709"/>
                  <a:pt x="4782" y="450821"/>
                </a:cubicBezTo>
                <a:cubicBezTo>
                  <a:pt x="-10035" y="588933"/>
                  <a:pt x="14307" y="783667"/>
                  <a:pt x="14307" y="838171"/>
                </a:cubicBezTo>
                <a:cubicBezTo>
                  <a:pt x="14307" y="892675"/>
                  <a:pt x="3195" y="746625"/>
                  <a:pt x="4782" y="777846"/>
                </a:cubicBezTo>
                <a:cubicBezTo>
                  <a:pt x="6369" y="809067"/>
                  <a:pt x="17482" y="1026025"/>
                  <a:pt x="23832" y="1025496"/>
                </a:cubicBezTo>
                <a:cubicBezTo>
                  <a:pt x="30182" y="1024967"/>
                  <a:pt x="39707" y="912254"/>
                  <a:pt x="42882" y="774671"/>
                </a:cubicBezTo>
                <a:cubicBezTo>
                  <a:pt x="46057" y="637088"/>
                  <a:pt x="29653" y="330171"/>
                  <a:pt x="42882" y="199996"/>
                </a:cubicBezTo>
                <a:cubicBezTo>
                  <a:pt x="56111" y="69821"/>
                  <a:pt x="109557" y="-32308"/>
                  <a:pt x="103207" y="949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1" name="フリーフォーム 1360">
            <a:extLst>
              <a:ext uri="{FF2B5EF4-FFF2-40B4-BE49-F238E27FC236}">
                <a16:creationId xmlns:a16="http://schemas.microsoft.com/office/drawing/2014/main" id="{583FC7EC-50E4-E7A1-8FEF-0BEEEF339137}"/>
              </a:ext>
            </a:extLst>
          </p:cNvPr>
          <p:cNvSpPr/>
          <p:nvPr/>
        </p:nvSpPr>
        <p:spPr>
          <a:xfrm>
            <a:off x="2112792" y="5893973"/>
            <a:ext cx="222375" cy="1399012"/>
          </a:xfrm>
          <a:custGeom>
            <a:avLst/>
            <a:gdLst>
              <a:gd name="connsiteX0" fmla="*/ 166858 w 222375"/>
              <a:gd name="connsiteY0" fmla="*/ 33752 h 1399012"/>
              <a:gd name="connsiteX1" fmla="*/ 157333 w 222375"/>
              <a:gd name="connsiteY1" fmla="*/ 90902 h 1399012"/>
              <a:gd name="connsiteX2" fmla="*/ 17633 w 222375"/>
              <a:gd name="connsiteY2" fmla="*/ 494127 h 1399012"/>
              <a:gd name="connsiteX3" fmla="*/ 65258 w 222375"/>
              <a:gd name="connsiteY3" fmla="*/ 643352 h 1399012"/>
              <a:gd name="connsiteX4" fmla="*/ 33508 w 222375"/>
              <a:gd name="connsiteY4" fmla="*/ 697327 h 1399012"/>
              <a:gd name="connsiteX5" fmla="*/ 11283 w 222375"/>
              <a:gd name="connsiteY5" fmla="*/ 1049752 h 1399012"/>
              <a:gd name="connsiteX6" fmla="*/ 1758 w 222375"/>
              <a:gd name="connsiteY6" fmla="*/ 1399002 h 1399012"/>
              <a:gd name="connsiteX7" fmla="*/ 46208 w 222375"/>
              <a:gd name="connsiteY7" fmla="*/ 1059277 h 1399012"/>
              <a:gd name="connsiteX8" fmla="*/ 49383 w 222375"/>
              <a:gd name="connsiteY8" fmla="*/ 443327 h 1399012"/>
              <a:gd name="connsiteX9" fmla="*/ 65258 w 222375"/>
              <a:gd name="connsiteY9" fmla="*/ 125827 h 1399012"/>
              <a:gd name="connsiteX10" fmla="*/ 33508 w 222375"/>
              <a:gd name="connsiteY10" fmla="*/ 395702 h 1399012"/>
              <a:gd name="connsiteX11" fmla="*/ 217658 w 222375"/>
              <a:gd name="connsiteY11" fmla="*/ 24227 h 1399012"/>
              <a:gd name="connsiteX12" fmla="*/ 166858 w 222375"/>
              <a:gd name="connsiteY12" fmla="*/ 33752 h 1399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2375" h="1399012">
                <a:moveTo>
                  <a:pt x="166858" y="33752"/>
                </a:moveTo>
                <a:cubicBezTo>
                  <a:pt x="156804" y="44864"/>
                  <a:pt x="182204" y="14173"/>
                  <a:pt x="157333" y="90902"/>
                </a:cubicBezTo>
                <a:cubicBezTo>
                  <a:pt x="132462" y="167631"/>
                  <a:pt x="32979" y="402052"/>
                  <a:pt x="17633" y="494127"/>
                </a:cubicBezTo>
                <a:cubicBezTo>
                  <a:pt x="2287" y="586202"/>
                  <a:pt x="62612" y="609485"/>
                  <a:pt x="65258" y="643352"/>
                </a:cubicBezTo>
                <a:cubicBezTo>
                  <a:pt x="67904" y="677219"/>
                  <a:pt x="42504" y="629594"/>
                  <a:pt x="33508" y="697327"/>
                </a:cubicBezTo>
                <a:cubicBezTo>
                  <a:pt x="24512" y="765060"/>
                  <a:pt x="16575" y="932806"/>
                  <a:pt x="11283" y="1049752"/>
                </a:cubicBezTo>
                <a:cubicBezTo>
                  <a:pt x="5991" y="1166698"/>
                  <a:pt x="-4063" y="1397415"/>
                  <a:pt x="1758" y="1399002"/>
                </a:cubicBezTo>
                <a:cubicBezTo>
                  <a:pt x="7579" y="1400590"/>
                  <a:pt x="38271" y="1218556"/>
                  <a:pt x="46208" y="1059277"/>
                </a:cubicBezTo>
                <a:cubicBezTo>
                  <a:pt x="54145" y="899998"/>
                  <a:pt x="46208" y="598902"/>
                  <a:pt x="49383" y="443327"/>
                </a:cubicBezTo>
                <a:cubicBezTo>
                  <a:pt x="52558" y="287752"/>
                  <a:pt x="67904" y="133764"/>
                  <a:pt x="65258" y="125827"/>
                </a:cubicBezTo>
                <a:cubicBezTo>
                  <a:pt x="62612" y="117890"/>
                  <a:pt x="8108" y="412635"/>
                  <a:pt x="33508" y="395702"/>
                </a:cubicBezTo>
                <a:cubicBezTo>
                  <a:pt x="58908" y="378769"/>
                  <a:pt x="195433" y="78731"/>
                  <a:pt x="217658" y="24227"/>
                </a:cubicBezTo>
                <a:cubicBezTo>
                  <a:pt x="239883" y="-30277"/>
                  <a:pt x="176912" y="22640"/>
                  <a:pt x="166858" y="3375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2" name="フリーフォーム 1361">
            <a:extLst>
              <a:ext uri="{FF2B5EF4-FFF2-40B4-BE49-F238E27FC236}">
                <a16:creationId xmlns:a16="http://schemas.microsoft.com/office/drawing/2014/main" id="{6C67DDAA-0023-00AA-9340-B8F64D6F0FE3}"/>
              </a:ext>
            </a:extLst>
          </p:cNvPr>
          <p:cNvSpPr/>
          <p:nvPr/>
        </p:nvSpPr>
        <p:spPr>
          <a:xfrm>
            <a:off x="2580221" y="6011801"/>
            <a:ext cx="793918" cy="881132"/>
          </a:xfrm>
          <a:custGeom>
            <a:avLst/>
            <a:gdLst>
              <a:gd name="connsiteX0" fmla="*/ 670979 w 793918"/>
              <a:gd name="connsiteY0" fmla="*/ 81024 h 881132"/>
              <a:gd name="connsiteX1" fmla="*/ 80429 w 793918"/>
              <a:gd name="connsiteY1" fmla="*/ 490599 h 881132"/>
              <a:gd name="connsiteX2" fmla="*/ 70904 w 793918"/>
              <a:gd name="connsiteY2" fmla="*/ 655699 h 881132"/>
              <a:gd name="connsiteX3" fmla="*/ 74079 w 793918"/>
              <a:gd name="connsiteY3" fmla="*/ 690624 h 881132"/>
              <a:gd name="connsiteX4" fmla="*/ 7404 w 793918"/>
              <a:gd name="connsiteY4" fmla="*/ 881124 h 881132"/>
              <a:gd name="connsiteX5" fmla="*/ 274104 w 793918"/>
              <a:gd name="connsiteY5" fmla="*/ 696974 h 881132"/>
              <a:gd name="connsiteX6" fmla="*/ 778929 w 793918"/>
              <a:gd name="connsiteY6" fmla="*/ 382649 h 881132"/>
              <a:gd name="connsiteX7" fmla="*/ 664629 w 793918"/>
              <a:gd name="connsiteY7" fmla="*/ 23874 h 881132"/>
              <a:gd name="connsiteX8" fmla="*/ 670979 w 793918"/>
              <a:gd name="connsiteY8" fmla="*/ 81024 h 88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3918" h="881132">
                <a:moveTo>
                  <a:pt x="670979" y="81024"/>
                </a:moveTo>
                <a:cubicBezTo>
                  <a:pt x="573612" y="158812"/>
                  <a:pt x="180441" y="394820"/>
                  <a:pt x="80429" y="490599"/>
                </a:cubicBezTo>
                <a:cubicBezTo>
                  <a:pt x="-19583" y="586378"/>
                  <a:pt x="71962" y="622362"/>
                  <a:pt x="70904" y="655699"/>
                </a:cubicBezTo>
                <a:cubicBezTo>
                  <a:pt x="69846" y="689036"/>
                  <a:pt x="84662" y="653053"/>
                  <a:pt x="74079" y="690624"/>
                </a:cubicBezTo>
                <a:cubicBezTo>
                  <a:pt x="63496" y="728195"/>
                  <a:pt x="-25933" y="880066"/>
                  <a:pt x="7404" y="881124"/>
                </a:cubicBezTo>
                <a:cubicBezTo>
                  <a:pt x="40741" y="882182"/>
                  <a:pt x="145516" y="780053"/>
                  <a:pt x="274104" y="696974"/>
                </a:cubicBezTo>
                <a:cubicBezTo>
                  <a:pt x="402691" y="613895"/>
                  <a:pt x="713842" y="494832"/>
                  <a:pt x="778929" y="382649"/>
                </a:cubicBezTo>
                <a:cubicBezTo>
                  <a:pt x="844016" y="270466"/>
                  <a:pt x="676800" y="72028"/>
                  <a:pt x="664629" y="23874"/>
                </a:cubicBezTo>
                <a:cubicBezTo>
                  <a:pt x="652458" y="-24280"/>
                  <a:pt x="768346" y="3236"/>
                  <a:pt x="670979" y="8102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3" name="フリーフォーム 1362">
            <a:extLst>
              <a:ext uri="{FF2B5EF4-FFF2-40B4-BE49-F238E27FC236}">
                <a16:creationId xmlns:a16="http://schemas.microsoft.com/office/drawing/2014/main" id="{B20BF462-BDC2-DCA6-C981-E7F3F73CC9AF}"/>
              </a:ext>
            </a:extLst>
          </p:cNvPr>
          <p:cNvSpPr/>
          <p:nvPr/>
        </p:nvSpPr>
        <p:spPr>
          <a:xfrm>
            <a:off x="3172332" y="5033349"/>
            <a:ext cx="297969" cy="1516208"/>
          </a:xfrm>
          <a:custGeom>
            <a:avLst/>
            <a:gdLst>
              <a:gd name="connsiteX0" fmla="*/ 43943 w 297969"/>
              <a:gd name="connsiteY0" fmla="*/ 272076 h 1516208"/>
              <a:gd name="connsiteX1" fmla="*/ 37593 w 297969"/>
              <a:gd name="connsiteY1" fmla="*/ 376851 h 1516208"/>
              <a:gd name="connsiteX2" fmla="*/ 9018 w 297969"/>
              <a:gd name="connsiteY2" fmla="*/ 688001 h 1516208"/>
              <a:gd name="connsiteX3" fmla="*/ 78868 w 297969"/>
              <a:gd name="connsiteY3" fmla="*/ 907076 h 1516208"/>
              <a:gd name="connsiteX4" fmla="*/ 62993 w 297969"/>
              <a:gd name="connsiteY4" fmla="*/ 865801 h 1516208"/>
              <a:gd name="connsiteX5" fmla="*/ 129668 w 297969"/>
              <a:gd name="connsiteY5" fmla="*/ 1173776 h 1516208"/>
              <a:gd name="connsiteX6" fmla="*/ 294768 w 297969"/>
              <a:gd name="connsiteY6" fmla="*/ 1494451 h 1516208"/>
              <a:gd name="connsiteX7" fmla="*/ 231268 w 297969"/>
              <a:gd name="connsiteY7" fmla="*/ 1430951 h 1516208"/>
              <a:gd name="connsiteX8" fmla="*/ 139193 w 297969"/>
              <a:gd name="connsiteY8" fmla="*/ 976926 h 1516208"/>
              <a:gd name="connsiteX9" fmla="*/ 28068 w 297969"/>
              <a:gd name="connsiteY9" fmla="*/ 491151 h 1516208"/>
              <a:gd name="connsiteX10" fmla="*/ 237618 w 297969"/>
              <a:gd name="connsiteY10" fmla="*/ 2201 h 1516208"/>
              <a:gd name="connsiteX11" fmla="*/ 9018 w 297969"/>
              <a:gd name="connsiteY11" fmla="*/ 310176 h 1516208"/>
              <a:gd name="connsiteX12" fmla="*/ 43943 w 297969"/>
              <a:gd name="connsiteY12" fmla="*/ 272076 h 151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7969" h="1516208">
                <a:moveTo>
                  <a:pt x="43943" y="272076"/>
                </a:moveTo>
                <a:cubicBezTo>
                  <a:pt x="48705" y="283188"/>
                  <a:pt x="43414" y="307530"/>
                  <a:pt x="37593" y="376851"/>
                </a:cubicBezTo>
                <a:cubicBezTo>
                  <a:pt x="31772" y="446172"/>
                  <a:pt x="2139" y="599630"/>
                  <a:pt x="9018" y="688001"/>
                </a:cubicBezTo>
                <a:cubicBezTo>
                  <a:pt x="15897" y="776372"/>
                  <a:pt x="69872" y="877443"/>
                  <a:pt x="78868" y="907076"/>
                </a:cubicBezTo>
                <a:cubicBezTo>
                  <a:pt x="87864" y="936709"/>
                  <a:pt x="54526" y="821351"/>
                  <a:pt x="62993" y="865801"/>
                </a:cubicBezTo>
                <a:cubicBezTo>
                  <a:pt x="71460" y="910251"/>
                  <a:pt x="91039" y="1069001"/>
                  <a:pt x="129668" y="1173776"/>
                </a:cubicBezTo>
                <a:cubicBezTo>
                  <a:pt x="168297" y="1278551"/>
                  <a:pt x="277835" y="1451589"/>
                  <a:pt x="294768" y="1494451"/>
                </a:cubicBezTo>
                <a:cubicBezTo>
                  <a:pt x="311701" y="1537313"/>
                  <a:pt x="257197" y="1517205"/>
                  <a:pt x="231268" y="1430951"/>
                </a:cubicBezTo>
                <a:cubicBezTo>
                  <a:pt x="205339" y="1344697"/>
                  <a:pt x="173060" y="1133559"/>
                  <a:pt x="139193" y="976926"/>
                </a:cubicBezTo>
                <a:cubicBezTo>
                  <a:pt x="105326" y="820293"/>
                  <a:pt x="11664" y="653605"/>
                  <a:pt x="28068" y="491151"/>
                </a:cubicBezTo>
                <a:cubicBezTo>
                  <a:pt x="44472" y="328697"/>
                  <a:pt x="240793" y="32364"/>
                  <a:pt x="237618" y="2201"/>
                </a:cubicBezTo>
                <a:cubicBezTo>
                  <a:pt x="234443" y="-27962"/>
                  <a:pt x="40768" y="260963"/>
                  <a:pt x="9018" y="310176"/>
                </a:cubicBezTo>
                <a:cubicBezTo>
                  <a:pt x="-22732" y="359389"/>
                  <a:pt x="39181" y="260964"/>
                  <a:pt x="43943" y="27207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4" name="フリーフォーム 1363">
            <a:extLst>
              <a:ext uri="{FF2B5EF4-FFF2-40B4-BE49-F238E27FC236}">
                <a16:creationId xmlns:a16="http://schemas.microsoft.com/office/drawing/2014/main" id="{A42E2890-2BA5-BA73-0D0F-5665F0CA699B}"/>
              </a:ext>
            </a:extLst>
          </p:cNvPr>
          <p:cNvSpPr/>
          <p:nvPr/>
        </p:nvSpPr>
        <p:spPr>
          <a:xfrm>
            <a:off x="2354274" y="6561623"/>
            <a:ext cx="273097" cy="1007701"/>
          </a:xfrm>
          <a:custGeom>
            <a:avLst/>
            <a:gdLst>
              <a:gd name="connsiteX0" fmla="*/ 7926 w 273097"/>
              <a:gd name="connsiteY0" fmla="*/ 23327 h 1007701"/>
              <a:gd name="connsiteX1" fmla="*/ 255576 w 273097"/>
              <a:gd name="connsiteY1" fmla="*/ 959952 h 1007701"/>
              <a:gd name="connsiteX2" fmla="*/ 230176 w 273097"/>
              <a:gd name="connsiteY2" fmla="*/ 807552 h 1007701"/>
              <a:gd name="connsiteX3" fmla="*/ 49201 w 273097"/>
              <a:gd name="connsiteY3" fmla="*/ 261452 h 1007701"/>
              <a:gd name="connsiteX4" fmla="*/ 58726 w 273097"/>
              <a:gd name="connsiteY4" fmla="*/ 280502 h 1007701"/>
              <a:gd name="connsiteX5" fmla="*/ 7926 w 273097"/>
              <a:gd name="connsiteY5" fmla="*/ 23327 h 100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097" h="1007701">
                <a:moveTo>
                  <a:pt x="7926" y="23327"/>
                </a:moveTo>
                <a:cubicBezTo>
                  <a:pt x="40734" y="136569"/>
                  <a:pt x="218534" y="829248"/>
                  <a:pt x="255576" y="959952"/>
                </a:cubicBezTo>
                <a:cubicBezTo>
                  <a:pt x="292618" y="1090656"/>
                  <a:pt x="264572" y="923969"/>
                  <a:pt x="230176" y="807552"/>
                </a:cubicBezTo>
                <a:cubicBezTo>
                  <a:pt x="195780" y="691135"/>
                  <a:pt x="77776" y="349294"/>
                  <a:pt x="49201" y="261452"/>
                </a:cubicBezTo>
                <a:cubicBezTo>
                  <a:pt x="20626" y="173610"/>
                  <a:pt x="62959" y="317015"/>
                  <a:pt x="58726" y="280502"/>
                </a:cubicBezTo>
                <a:cubicBezTo>
                  <a:pt x="54493" y="243990"/>
                  <a:pt x="-24882" y="-89915"/>
                  <a:pt x="7926" y="2332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5" name="フリーフォーム 1364">
            <a:extLst>
              <a:ext uri="{FF2B5EF4-FFF2-40B4-BE49-F238E27FC236}">
                <a16:creationId xmlns:a16="http://schemas.microsoft.com/office/drawing/2014/main" id="{361A5572-39CD-E7E1-B3A4-5CE211B155C7}"/>
              </a:ext>
            </a:extLst>
          </p:cNvPr>
          <p:cNvSpPr/>
          <p:nvPr/>
        </p:nvSpPr>
        <p:spPr>
          <a:xfrm>
            <a:off x="2406608" y="6359525"/>
            <a:ext cx="178171" cy="310564"/>
          </a:xfrm>
          <a:custGeom>
            <a:avLst/>
            <a:gdLst>
              <a:gd name="connsiteX0" fmla="*/ 142917 w 178171"/>
              <a:gd name="connsiteY0" fmla="*/ 0 h 310564"/>
              <a:gd name="connsiteX1" fmla="*/ 44492 w 178171"/>
              <a:gd name="connsiteY1" fmla="*/ 139700 h 310564"/>
              <a:gd name="connsiteX2" fmla="*/ 34967 w 178171"/>
              <a:gd name="connsiteY2" fmla="*/ 257175 h 310564"/>
              <a:gd name="connsiteX3" fmla="*/ 73067 w 178171"/>
              <a:gd name="connsiteY3" fmla="*/ 269875 h 310564"/>
              <a:gd name="connsiteX4" fmla="*/ 177842 w 178171"/>
              <a:gd name="connsiteY4" fmla="*/ 304800 h 310564"/>
              <a:gd name="connsiteX5" fmla="*/ 34967 w 178171"/>
              <a:gd name="connsiteY5" fmla="*/ 298450 h 310564"/>
              <a:gd name="connsiteX6" fmla="*/ 28617 w 178171"/>
              <a:gd name="connsiteY6" fmla="*/ 190500 h 310564"/>
              <a:gd name="connsiteX7" fmla="*/ 42 w 178171"/>
              <a:gd name="connsiteY7" fmla="*/ 174625 h 310564"/>
              <a:gd name="connsiteX8" fmla="*/ 25442 w 178171"/>
              <a:gd name="connsiteY8" fmla="*/ 139700 h 310564"/>
              <a:gd name="connsiteX9" fmla="*/ 142917 w 178171"/>
              <a:gd name="connsiteY9" fmla="*/ 0 h 310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171" h="310564">
                <a:moveTo>
                  <a:pt x="142917" y="0"/>
                </a:moveTo>
                <a:cubicBezTo>
                  <a:pt x="146092" y="0"/>
                  <a:pt x="62484" y="96837"/>
                  <a:pt x="44492" y="139700"/>
                </a:cubicBezTo>
                <a:cubicBezTo>
                  <a:pt x="26500" y="182563"/>
                  <a:pt x="30205" y="235479"/>
                  <a:pt x="34967" y="257175"/>
                </a:cubicBezTo>
                <a:cubicBezTo>
                  <a:pt x="39729" y="278871"/>
                  <a:pt x="73067" y="269875"/>
                  <a:pt x="73067" y="269875"/>
                </a:cubicBezTo>
                <a:cubicBezTo>
                  <a:pt x="96879" y="277813"/>
                  <a:pt x="184192" y="300038"/>
                  <a:pt x="177842" y="304800"/>
                </a:cubicBezTo>
                <a:cubicBezTo>
                  <a:pt x="171492" y="309562"/>
                  <a:pt x="59838" y="317500"/>
                  <a:pt x="34967" y="298450"/>
                </a:cubicBezTo>
                <a:cubicBezTo>
                  <a:pt x="10096" y="279400"/>
                  <a:pt x="34438" y="211137"/>
                  <a:pt x="28617" y="190500"/>
                </a:cubicBezTo>
                <a:cubicBezTo>
                  <a:pt x="22796" y="169863"/>
                  <a:pt x="571" y="183092"/>
                  <a:pt x="42" y="174625"/>
                </a:cubicBezTo>
                <a:cubicBezTo>
                  <a:pt x="-487" y="166158"/>
                  <a:pt x="3746" y="165629"/>
                  <a:pt x="25442" y="139700"/>
                </a:cubicBezTo>
                <a:cubicBezTo>
                  <a:pt x="47138" y="113771"/>
                  <a:pt x="139742" y="0"/>
                  <a:pt x="142917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6" name="フリーフォーム 1365">
            <a:extLst>
              <a:ext uri="{FF2B5EF4-FFF2-40B4-BE49-F238E27FC236}">
                <a16:creationId xmlns:a16="http://schemas.microsoft.com/office/drawing/2014/main" id="{02B055E8-0542-7AAE-44A5-2B5E593E157E}"/>
              </a:ext>
            </a:extLst>
          </p:cNvPr>
          <p:cNvSpPr/>
          <p:nvPr/>
        </p:nvSpPr>
        <p:spPr>
          <a:xfrm>
            <a:off x="2419095" y="6428476"/>
            <a:ext cx="157175" cy="234685"/>
          </a:xfrm>
          <a:custGeom>
            <a:avLst/>
            <a:gdLst>
              <a:gd name="connsiteX0" fmla="*/ 255 w 157175"/>
              <a:gd name="connsiteY0" fmla="*/ 899 h 234685"/>
              <a:gd name="connsiteX1" fmla="*/ 117730 w 157175"/>
              <a:gd name="connsiteY1" fmla="*/ 83449 h 234685"/>
              <a:gd name="connsiteX2" fmla="*/ 130430 w 157175"/>
              <a:gd name="connsiteY2" fmla="*/ 188224 h 234685"/>
              <a:gd name="connsiteX3" fmla="*/ 133605 w 157175"/>
              <a:gd name="connsiteY3" fmla="*/ 232674 h 234685"/>
              <a:gd name="connsiteX4" fmla="*/ 155830 w 157175"/>
              <a:gd name="connsiteY4" fmla="*/ 127899 h 234685"/>
              <a:gd name="connsiteX5" fmla="*/ 89155 w 157175"/>
              <a:gd name="connsiteY5" fmla="*/ 45349 h 234685"/>
              <a:gd name="connsiteX6" fmla="*/ 255 w 157175"/>
              <a:gd name="connsiteY6" fmla="*/ 899 h 234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175" h="234685">
                <a:moveTo>
                  <a:pt x="255" y="899"/>
                </a:moveTo>
                <a:cubicBezTo>
                  <a:pt x="5017" y="7249"/>
                  <a:pt x="96034" y="52228"/>
                  <a:pt x="117730" y="83449"/>
                </a:cubicBezTo>
                <a:cubicBezTo>
                  <a:pt x="139426" y="114670"/>
                  <a:pt x="127784" y="163353"/>
                  <a:pt x="130430" y="188224"/>
                </a:cubicBezTo>
                <a:cubicBezTo>
                  <a:pt x="133076" y="213095"/>
                  <a:pt x="129372" y="242728"/>
                  <a:pt x="133605" y="232674"/>
                </a:cubicBezTo>
                <a:cubicBezTo>
                  <a:pt x="137838" y="222620"/>
                  <a:pt x="163238" y="159120"/>
                  <a:pt x="155830" y="127899"/>
                </a:cubicBezTo>
                <a:cubicBezTo>
                  <a:pt x="148422" y="96678"/>
                  <a:pt x="119847" y="67574"/>
                  <a:pt x="89155" y="45349"/>
                </a:cubicBezTo>
                <a:cubicBezTo>
                  <a:pt x="58463" y="23124"/>
                  <a:pt x="-4507" y="-5451"/>
                  <a:pt x="255" y="89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7" name="フリーフォーム 1366">
            <a:extLst>
              <a:ext uri="{FF2B5EF4-FFF2-40B4-BE49-F238E27FC236}">
                <a16:creationId xmlns:a16="http://schemas.microsoft.com/office/drawing/2014/main" id="{F9E43C58-F7F0-E044-8827-DEEFD065B783}"/>
              </a:ext>
            </a:extLst>
          </p:cNvPr>
          <p:cNvSpPr/>
          <p:nvPr/>
        </p:nvSpPr>
        <p:spPr>
          <a:xfrm>
            <a:off x="2454294" y="6422993"/>
            <a:ext cx="127064" cy="219437"/>
          </a:xfrm>
          <a:custGeom>
            <a:avLst/>
            <a:gdLst>
              <a:gd name="connsiteX0" fmla="*/ 76181 w 127064"/>
              <a:gd name="connsiteY0" fmla="*/ 32 h 219437"/>
              <a:gd name="connsiteX1" fmla="*/ 12681 w 127064"/>
              <a:gd name="connsiteY1" fmla="*/ 130207 h 219437"/>
              <a:gd name="connsiteX2" fmla="*/ 34906 w 127064"/>
              <a:gd name="connsiteY2" fmla="*/ 190532 h 219437"/>
              <a:gd name="connsiteX3" fmla="*/ 3156 w 127064"/>
              <a:gd name="connsiteY3" fmla="*/ 193707 h 219437"/>
              <a:gd name="connsiteX4" fmla="*/ 126981 w 127064"/>
              <a:gd name="connsiteY4" fmla="*/ 206407 h 219437"/>
              <a:gd name="connsiteX5" fmla="*/ 22206 w 127064"/>
              <a:gd name="connsiteY5" fmla="*/ 215932 h 219437"/>
              <a:gd name="connsiteX6" fmla="*/ 6331 w 127064"/>
              <a:gd name="connsiteY6" fmla="*/ 142907 h 219437"/>
              <a:gd name="connsiteX7" fmla="*/ 76181 w 127064"/>
              <a:gd name="connsiteY7" fmla="*/ 32 h 219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064" h="219437">
                <a:moveTo>
                  <a:pt x="76181" y="32"/>
                </a:moveTo>
                <a:cubicBezTo>
                  <a:pt x="77239" y="-2085"/>
                  <a:pt x="19560" y="98457"/>
                  <a:pt x="12681" y="130207"/>
                </a:cubicBezTo>
                <a:cubicBezTo>
                  <a:pt x="5802" y="161957"/>
                  <a:pt x="36493" y="179949"/>
                  <a:pt x="34906" y="190532"/>
                </a:cubicBezTo>
                <a:cubicBezTo>
                  <a:pt x="33318" y="201115"/>
                  <a:pt x="-12190" y="191061"/>
                  <a:pt x="3156" y="193707"/>
                </a:cubicBezTo>
                <a:cubicBezTo>
                  <a:pt x="18502" y="196353"/>
                  <a:pt x="123806" y="202703"/>
                  <a:pt x="126981" y="206407"/>
                </a:cubicBezTo>
                <a:cubicBezTo>
                  <a:pt x="130156" y="210111"/>
                  <a:pt x="42314" y="226515"/>
                  <a:pt x="22206" y="215932"/>
                </a:cubicBezTo>
                <a:cubicBezTo>
                  <a:pt x="2098" y="205349"/>
                  <a:pt x="-4782" y="183124"/>
                  <a:pt x="6331" y="142907"/>
                </a:cubicBezTo>
                <a:cubicBezTo>
                  <a:pt x="17443" y="102690"/>
                  <a:pt x="75123" y="2149"/>
                  <a:pt x="76181" y="3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8" name="フリーフォーム 1367">
            <a:extLst>
              <a:ext uri="{FF2B5EF4-FFF2-40B4-BE49-F238E27FC236}">
                <a16:creationId xmlns:a16="http://schemas.microsoft.com/office/drawing/2014/main" id="{5E95BED0-7361-390C-C182-580ED2613AB0}"/>
              </a:ext>
            </a:extLst>
          </p:cNvPr>
          <p:cNvSpPr/>
          <p:nvPr/>
        </p:nvSpPr>
        <p:spPr>
          <a:xfrm>
            <a:off x="2447806" y="6425877"/>
            <a:ext cx="99240" cy="191062"/>
          </a:xfrm>
          <a:custGeom>
            <a:avLst/>
            <a:gdLst>
              <a:gd name="connsiteX0" fmla="*/ 98544 w 99240"/>
              <a:gd name="connsiteY0" fmla="*/ 323 h 191062"/>
              <a:gd name="connsiteX1" fmla="*/ 44569 w 99240"/>
              <a:gd name="connsiteY1" fmla="*/ 127323 h 191062"/>
              <a:gd name="connsiteX2" fmla="*/ 54094 w 99240"/>
              <a:gd name="connsiteY2" fmla="*/ 174948 h 191062"/>
              <a:gd name="connsiteX3" fmla="*/ 89019 w 99240"/>
              <a:gd name="connsiteY3" fmla="*/ 190823 h 191062"/>
              <a:gd name="connsiteX4" fmla="*/ 119 w 99240"/>
              <a:gd name="connsiteY4" fmla="*/ 168598 h 191062"/>
              <a:gd name="connsiteX5" fmla="*/ 98544 w 99240"/>
              <a:gd name="connsiteY5" fmla="*/ 323 h 191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240" h="191062">
                <a:moveTo>
                  <a:pt x="98544" y="323"/>
                </a:moveTo>
                <a:cubicBezTo>
                  <a:pt x="105952" y="-6556"/>
                  <a:pt x="51977" y="98219"/>
                  <a:pt x="44569" y="127323"/>
                </a:cubicBezTo>
                <a:cubicBezTo>
                  <a:pt x="37161" y="156427"/>
                  <a:pt x="46686" y="164365"/>
                  <a:pt x="54094" y="174948"/>
                </a:cubicBezTo>
                <a:cubicBezTo>
                  <a:pt x="61502" y="185531"/>
                  <a:pt x="98015" y="191881"/>
                  <a:pt x="89019" y="190823"/>
                </a:cubicBezTo>
                <a:cubicBezTo>
                  <a:pt x="80023" y="189765"/>
                  <a:pt x="-3585" y="197702"/>
                  <a:pt x="119" y="168598"/>
                </a:cubicBezTo>
                <a:cubicBezTo>
                  <a:pt x="3823" y="139494"/>
                  <a:pt x="91136" y="7202"/>
                  <a:pt x="98544" y="32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9" name="フリーフォーム 1368">
            <a:extLst>
              <a:ext uri="{FF2B5EF4-FFF2-40B4-BE49-F238E27FC236}">
                <a16:creationId xmlns:a16="http://schemas.microsoft.com/office/drawing/2014/main" id="{EAB513C6-5168-B065-A17D-CDB4D816DDCA}"/>
              </a:ext>
            </a:extLst>
          </p:cNvPr>
          <p:cNvSpPr/>
          <p:nvPr/>
        </p:nvSpPr>
        <p:spPr>
          <a:xfrm>
            <a:off x="1254115" y="4615665"/>
            <a:ext cx="273077" cy="1229708"/>
          </a:xfrm>
          <a:custGeom>
            <a:avLst/>
            <a:gdLst>
              <a:gd name="connsiteX0" fmla="*/ 10 w 273077"/>
              <a:gd name="connsiteY0" fmla="*/ 785 h 1229708"/>
              <a:gd name="connsiteX1" fmla="*/ 209560 w 273077"/>
              <a:gd name="connsiteY1" fmla="*/ 956460 h 1229708"/>
              <a:gd name="connsiteX2" fmla="*/ 215910 w 273077"/>
              <a:gd name="connsiteY2" fmla="*/ 858035 h 1229708"/>
              <a:gd name="connsiteX3" fmla="*/ 273060 w 273077"/>
              <a:gd name="connsiteY3" fmla="*/ 1229510 h 1229708"/>
              <a:gd name="connsiteX4" fmla="*/ 219085 w 273077"/>
              <a:gd name="connsiteY4" fmla="*/ 800885 h 1229708"/>
              <a:gd name="connsiteX5" fmla="*/ 10 w 273077"/>
              <a:gd name="connsiteY5" fmla="*/ 785 h 1229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077" h="1229708">
                <a:moveTo>
                  <a:pt x="10" y="785"/>
                </a:moveTo>
                <a:cubicBezTo>
                  <a:pt x="-1578" y="26714"/>
                  <a:pt x="173577" y="813585"/>
                  <a:pt x="209560" y="956460"/>
                </a:cubicBezTo>
                <a:cubicBezTo>
                  <a:pt x="245543" y="1099335"/>
                  <a:pt x="205327" y="812527"/>
                  <a:pt x="215910" y="858035"/>
                </a:cubicBezTo>
                <a:cubicBezTo>
                  <a:pt x="226493" y="903543"/>
                  <a:pt x="272531" y="1239035"/>
                  <a:pt x="273060" y="1229510"/>
                </a:cubicBezTo>
                <a:cubicBezTo>
                  <a:pt x="273589" y="1219985"/>
                  <a:pt x="262477" y="1003556"/>
                  <a:pt x="219085" y="800885"/>
                </a:cubicBezTo>
                <a:cubicBezTo>
                  <a:pt x="175693" y="598214"/>
                  <a:pt x="1598" y="-25144"/>
                  <a:pt x="10" y="78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0" name="フリーフォーム 1369">
            <a:extLst>
              <a:ext uri="{FF2B5EF4-FFF2-40B4-BE49-F238E27FC236}">
                <a16:creationId xmlns:a16="http://schemas.microsoft.com/office/drawing/2014/main" id="{04C57666-13DA-D8E1-7A6B-810A135FA5A2}"/>
              </a:ext>
            </a:extLst>
          </p:cNvPr>
          <p:cNvSpPr/>
          <p:nvPr/>
        </p:nvSpPr>
        <p:spPr>
          <a:xfrm>
            <a:off x="1141333" y="4530368"/>
            <a:ext cx="347329" cy="1378973"/>
          </a:xfrm>
          <a:custGeom>
            <a:avLst/>
            <a:gdLst>
              <a:gd name="connsiteX0" fmla="*/ 14367 w 347329"/>
              <a:gd name="connsiteY0" fmla="*/ 108307 h 1378973"/>
              <a:gd name="connsiteX1" fmla="*/ 30242 w 347329"/>
              <a:gd name="connsiteY1" fmla="*/ 159107 h 1378973"/>
              <a:gd name="connsiteX2" fmla="*/ 338217 w 347329"/>
              <a:gd name="connsiteY2" fmla="*/ 1343382 h 1378973"/>
              <a:gd name="connsiteX3" fmla="*/ 242967 w 347329"/>
              <a:gd name="connsiteY3" fmla="*/ 978257 h 1378973"/>
              <a:gd name="connsiteX4" fmla="*/ 8017 w 347329"/>
              <a:gd name="connsiteY4" fmla="*/ 44807 h 1378973"/>
              <a:gd name="connsiteX5" fmla="*/ 55642 w 347329"/>
              <a:gd name="connsiteY5" fmla="*/ 140057 h 1378973"/>
              <a:gd name="connsiteX6" fmla="*/ 14367 w 347329"/>
              <a:gd name="connsiteY6" fmla="*/ 108307 h 1378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329" h="1378973">
                <a:moveTo>
                  <a:pt x="14367" y="108307"/>
                </a:moveTo>
                <a:cubicBezTo>
                  <a:pt x="10134" y="111482"/>
                  <a:pt x="-23733" y="-46739"/>
                  <a:pt x="30242" y="159107"/>
                </a:cubicBezTo>
                <a:cubicBezTo>
                  <a:pt x="84217" y="364953"/>
                  <a:pt x="302763" y="1206857"/>
                  <a:pt x="338217" y="1343382"/>
                </a:cubicBezTo>
                <a:cubicBezTo>
                  <a:pt x="373671" y="1479907"/>
                  <a:pt x="298000" y="1194686"/>
                  <a:pt x="242967" y="978257"/>
                </a:cubicBezTo>
                <a:cubicBezTo>
                  <a:pt x="187934" y="761828"/>
                  <a:pt x="39238" y="184507"/>
                  <a:pt x="8017" y="44807"/>
                </a:cubicBezTo>
                <a:cubicBezTo>
                  <a:pt x="-23204" y="-94893"/>
                  <a:pt x="52996" y="136353"/>
                  <a:pt x="55642" y="140057"/>
                </a:cubicBezTo>
                <a:cubicBezTo>
                  <a:pt x="58288" y="143761"/>
                  <a:pt x="18600" y="105132"/>
                  <a:pt x="14367" y="10830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1" name="フリーフォーム 1370">
            <a:extLst>
              <a:ext uri="{FF2B5EF4-FFF2-40B4-BE49-F238E27FC236}">
                <a16:creationId xmlns:a16="http://schemas.microsoft.com/office/drawing/2014/main" id="{ECBD2910-5FE3-3B34-E20D-D806B4AE4A2A}"/>
              </a:ext>
            </a:extLst>
          </p:cNvPr>
          <p:cNvSpPr/>
          <p:nvPr/>
        </p:nvSpPr>
        <p:spPr>
          <a:xfrm>
            <a:off x="1453034" y="5493936"/>
            <a:ext cx="150357" cy="1269990"/>
          </a:xfrm>
          <a:custGeom>
            <a:avLst/>
            <a:gdLst>
              <a:gd name="connsiteX0" fmla="*/ 150341 w 150357"/>
              <a:gd name="connsiteY0" fmla="*/ 5164 h 1269990"/>
              <a:gd name="connsiteX1" fmla="*/ 7466 w 150357"/>
              <a:gd name="connsiteY1" fmla="*/ 700489 h 1269990"/>
              <a:gd name="connsiteX2" fmla="*/ 20166 w 150357"/>
              <a:gd name="connsiteY2" fmla="*/ 897339 h 1269990"/>
              <a:gd name="connsiteX3" fmla="*/ 20166 w 150357"/>
              <a:gd name="connsiteY3" fmla="*/ 824314 h 1269990"/>
              <a:gd name="connsiteX4" fmla="*/ 16991 w 150357"/>
              <a:gd name="connsiteY4" fmla="*/ 1268814 h 1269990"/>
              <a:gd name="connsiteX5" fmla="*/ 13816 w 150357"/>
              <a:gd name="connsiteY5" fmla="*/ 929089 h 1269990"/>
              <a:gd name="connsiteX6" fmla="*/ 23341 w 150357"/>
              <a:gd name="connsiteY6" fmla="*/ 205189 h 1269990"/>
              <a:gd name="connsiteX7" fmla="*/ 16991 w 150357"/>
              <a:gd name="connsiteY7" fmla="*/ 373464 h 1269990"/>
              <a:gd name="connsiteX8" fmla="*/ 150341 w 150357"/>
              <a:gd name="connsiteY8" fmla="*/ 5164 h 1269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357" h="1269990">
                <a:moveTo>
                  <a:pt x="150341" y="5164"/>
                </a:moveTo>
                <a:cubicBezTo>
                  <a:pt x="148754" y="59668"/>
                  <a:pt x="29162" y="551793"/>
                  <a:pt x="7466" y="700489"/>
                </a:cubicBezTo>
                <a:cubicBezTo>
                  <a:pt x="-14230" y="849185"/>
                  <a:pt x="18049" y="876702"/>
                  <a:pt x="20166" y="897339"/>
                </a:cubicBezTo>
                <a:cubicBezTo>
                  <a:pt x="22283" y="917976"/>
                  <a:pt x="20695" y="762402"/>
                  <a:pt x="20166" y="824314"/>
                </a:cubicBezTo>
                <a:cubicBezTo>
                  <a:pt x="19637" y="886226"/>
                  <a:pt x="18049" y="1251352"/>
                  <a:pt x="16991" y="1268814"/>
                </a:cubicBezTo>
                <a:cubicBezTo>
                  <a:pt x="15933" y="1286276"/>
                  <a:pt x="12758" y="1106360"/>
                  <a:pt x="13816" y="929089"/>
                </a:cubicBezTo>
                <a:cubicBezTo>
                  <a:pt x="14874" y="751818"/>
                  <a:pt x="22812" y="297793"/>
                  <a:pt x="23341" y="205189"/>
                </a:cubicBezTo>
                <a:cubicBezTo>
                  <a:pt x="23870" y="112585"/>
                  <a:pt x="-5234" y="402039"/>
                  <a:pt x="16991" y="373464"/>
                </a:cubicBezTo>
                <a:cubicBezTo>
                  <a:pt x="39216" y="344889"/>
                  <a:pt x="151928" y="-49340"/>
                  <a:pt x="150341" y="516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2" name="フリーフォーム 1371">
            <a:extLst>
              <a:ext uri="{FF2B5EF4-FFF2-40B4-BE49-F238E27FC236}">
                <a16:creationId xmlns:a16="http://schemas.microsoft.com/office/drawing/2014/main" id="{F6A86CA4-F3F4-DD19-8D88-33EF91F8474E}"/>
              </a:ext>
            </a:extLst>
          </p:cNvPr>
          <p:cNvSpPr/>
          <p:nvPr/>
        </p:nvSpPr>
        <p:spPr>
          <a:xfrm>
            <a:off x="-23591" y="6613440"/>
            <a:ext cx="1556963" cy="133686"/>
          </a:xfrm>
          <a:custGeom>
            <a:avLst/>
            <a:gdLst>
              <a:gd name="connsiteX0" fmla="*/ 1366 w 1556963"/>
              <a:gd name="connsiteY0" fmla="*/ 133435 h 133686"/>
              <a:gd name="connsiteX1" fmla="*/ 436341 w 1556963"/>
              <a:gd name="connsiteY1" fmla="*/ 50885 h 133686"/>
              <a:gd name="connsiteX2" fmla="*/ 436341 w 1556963"/>
              <a:gd name="connsiteY2" fmla="*/ 85810 h 133686"/>
              <a:gd name="connsiteX3" fmla="*/ 804641 w 1556963"/>
              <a:gd name="connsiteY3" fmla="*/ 9610 h 133686"/>
              <a:gd name="connsiteX4" fmla="*/ 769716 w 1556963"/>
              <a:gd name="connsiteY4" fmla="*/ 25485 h 133686"/>
              <a:gd name="connsiteX5" fmla="*/ 1172941 w 1556963"/>
              <a:gd name="connsiteY5" fmla="*/ 50885 h 133686"/>
              <a:gd name="connsiteX6" fmla="*/ 1125316 w 1556963"/>
              <a:gd name="connsiteY6" fmla="*/ 12785 h 133686"/>
              <a:gd name="connsiteX7" fmla="*/ 1547591 w 1556963"/>
              <a:gd name="connsiteY7" fmla="*/ 114385 h 133686"/>
              <a:gd name="connsiteX8" fmla="*/ 1385666 w 1556963"/>
              <a:gd name="connsiteY8" fmla="*/ 63585 h 133686"/>
              <a:gd name="connsiteX9" fmla="*/ 1014191 w 1556963"/>
              <a:gd name="connsiteY9" fmla="*/ 28660 h 133686"/>
              <a:gd name="connsiteX10" fmla="*/ 623666 w 1556963"/>
              <a:gd name="connsiteY10" fmla="*/ 12785 h 133686"/>
              <a:gd name="connsiteX11" fmla="*/ 769716 w 1556963"/>
              <a:gd name="connsiteY11" fmla="*/ 85 h 133686"/>
              <a:gd name="connsiteX12" fmla="*/ 315691 w 1556963"/>
              <a:gd name="connsiteY12" fmla="*/ 19135 h 133686"/>
              <a:gd name="connsiteX13" fmla="*/ 1366 w 1556963"/>
              <a:gd name="connsiteY13" fmla="*/ 133435 h 13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56963" h="133686">
                <a:moveTo>
                  <a:pt x="1366" y="133435"/>
                </a:moveTo>
                <a:cubicBezTo>
                  <a:pt x="21474" y="138727"/>
                  <a:pt x="363845" y="58822"/>
                  <a:pt x="436341" y="50885"/>
                </a:cubicBezTo>
                <a:cubicBezTo>
                  <a:pt x="508837" y="42948"/>
                  <a:pt x="374958" y="92689"/>
                  <a:pt x="436341" y="85810"/>
                </a:cubicBezTo>
                <a:cubicBezTo>
                  <a:pt x="497724" y="78931"/>
                  <a:pt x="749079" y="19664"/>
                  <a:pt x="804641" y="9610"/>
                </a:cubicBezTo>
                <a:cubicBezTo>
                  <a:pt x="860204" y="-444"/>
                  <a:pt x="708333" y="18606"/>
                  <a:pt x="769716" y="25485"/>
                </a:cubicBezTo>
                <a:cubicBezTo>
                  <a:pt x="831099" y="32364"/>
                  <a:pt x="1113674" y="53002"/>
                  <a:pt x="1172941" y="50885"/>
                </a:cubicBezTo>
                <a:cubicBezTo>
                  <a:pt x="1232208" y="48768"/>
                  <a:pt x="1062874" y="2202"/>
                  <a:pt x="1125316" y="12785"/>
                </a:cubicBezTo>
                <a:cubicBezTo>
                  <a:pt x="1187758" y="23368"/>
                  <a:pt x="1504199" y="105918"/>
                  <a:pt x="1547591" y="114385"/>
                </a:cubicBezTo>
                <a:cubicBezTo>
                  <a:pt x="1590983" y="122852"/>
                  <a:pt x="1474566" y="77873"/>
                  <a:pt x="1385666" y="63585"/>
                </a:cubicBezTo>
                <a:cubicBezTo>
                  <a:pt x="1296766" y="49297"/>
                  <a:pt x="1141191" y="37127"/>
                  <a:pt x="1014191" y="28660"/>
                </a:cubicBezTo>
                <a:cubicBezTo>
                  <a:pt x="887191" y="20193"/>
                  <a:pt x="664412" y="17547"/>
                  <a:pt x="623666" y="12785"/>
                </a:cubicBezTo>
                <a:cubicBezTo>
                  <a:pt x="582920" y="8023"/>
                  <a:pt x="821045" y="-973"/>
                  <a:pt x="769716" y="85"/>
                </a:cubicBezTo>
                <a:cubicBezTo>
                  <a:pt x="718387" y="1143"/>
                  <a:pt x="443749" y="-4678"/>
                  <a:pt x="315691" y="19135"/>
                </a:cubicBezTo>
                <a:cubicBezTo>
                  <a:pt x="187633" y="42948"/>
                  <a:pt x="-18742" y="128143"/>
                  <a:pt x="1366" y="13343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3" name="フリーフォーム 1372">
            <a:extLst>
              <a:ext uri="{FF2B5EF4-FFF2-40B4-BE49-F238E27FC236}">
                <a16:creationId xmlns:a16="http://schemas.microsoft.com/office/drawing/2014/main" id="{7224F8C1-2F32-59A6-7985-50E87A1AF178}"/>
              </a:ext>
            </a:extLst>
          </p:cNvPr>
          <p:cNvSpPr/>
          <p:nvPr/>
        </p:nvSpPr>
        <p:spPr>
          <a:xfrm>
            <a:off x="19025" y="6171698"/>
            <a:ext cx="1453538" cy="581881"/>
          </a:xfrm>
          <a:custGeom>
            <a:avLst/>
            <a:gdLst>
              <a:gd name="connsiteX0" fmla="*/ 25 w 1453538"/>
              <a:gd name="connsiteY0" fmla="*/ 467227 h 581881"/>
              <a:gd name="connsiteX1" fmla="*/ 117500 w 1453538"/>
              <a:gd name="connsiteY1" fmla="*/ 57652 h 581881"/>
              <a:gd name="connsiteX2" fmla="*/ 177825 w 1453538"/>
              <a:gd name="connsiteY2" fmla="*/ 124327 h 581881"/>
              <a:gd name="connsiteX3" fmla="*/ 403250 w 1453538"/>
              <a:gd name="connsiteY3" fmla="*/ 391027 h 581881"/>
              <a:gd name="connsiteX4" fmla="*/ 552475 w 1453538"/>
              <a:gd name="connsiteY4" fmla="*/ 130677 h 581881"/>
              <a:gd name="connsiteX5" fmla="*/ 914425 w 1453538"/>
              <a:gd name="connsiteY5" fmla="*/ 397377 h 581881"/>
              <a:gd name="connsiteX6" fmla="*/ 920775 w 1453538"/>
              <a:gd name="connsiteY6" fmla="*/ 270377 h 581881"/>
              <a:gd name="connsiteX7" fmla="*/ 1044600 w 1453538"/>
              <a:gd name="connsiteY7" fmla="*/ 445002 h 581881"/>
              <a:gd name="connsiteX8" fmla="*/ 1003325 w 1453538"/>
              <a:gd name="connsiteY8" fmla="*/ 502 h 581881"/>
              <a:gd name="connsiteX9" fmla="*/ 1406550 w 1453538"/>
              <a:gd name="connsiteY9" fmla="*/ 546602 h 581881"/>
              <a:gd name="connsiteX10" fmla="*/ 1387500 w 1453538"/>
              <a:gd name="connsiteY10" fmla="*/ 476752 h 581881"/>
              <a:gd name="connsiteX11" fmla="*/ 889025 w 1453538"/>
              <a:gd name="connsiteY11" fmla="*/ 60827 h 581881"/>
              <a:gd name="connsiteX12" fmla="*/ 828700 w 1453538"/>
              <a:gd name="connsiteY12" fmla="*/ 371977 h 581881"/>
              <a:gd name="connsiteX13" fmla="*/ 266725 w 1453538"/>
              <a:gd name="connsiteY13" fmla="*/ 127502 h 581881"/>
              <a:gd name="connsiteX14" fmla="*/ 215925 w 1453538"/>
              <a:gd name="connsiteY14" fmla="*/ 111627 h 581881"/>
              <a:gd name="connsiteX15" fmla="*/ 107975 w 1453538"/>
              <a:gd name="connsiteY15" fmla="*/ 124327 h 581881"/>
              <a:gd name="connsiteX16" fmla="*/ 25 w 1453538"/>
              <a:gd name="connsiteY16" fmla="*/ 467227 h 581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53538" h="581881">
                <a:moveTo>
                  <a:pt x="25" y="467227"/>
                </a:moveTo>
                <a:cubicBezTo>
                  <a:pt x="1612" y="456115"/>
                  <a:pt x="87867" y="114802"/>
                  <a:pt x="117500" y="57652"/>
                </a:cubicBezTo>
                <a:cubicBezTo>
                  <a:pt x="147133" y="502"/>
                  <a:pt x="130200" y="68765"/>
                  <a:pt x="177825" y="124327"/>
                </a:cubicBezTo>
                <a:cubicBezTo>
                  <a:pt x="225450" y="179889"/>
                  <a:pt x="340808" y="389969"/>
                  <a:pt x="403250" y="391027"/>
                </a:cubicBezTo>
                <a:cubicBezTo>
                  <a:pt x="465692" y="392085"/>
                  <a:pt x="467279" y="129619"/>
                  <a:pt x="552475" y="130677"/>
                </a:cubicBezTo>
                <a:cubicBezTo>
                  <a:pt x="637671" y="131735"/>
                  <a:pt x="853042" y="374094"/>
                  <a:pt x="914425" y="397377"/>
                </a:cubicBezTo>
                <a:cubicBezTo>
                  <a:pt x="975808" y="420660"/>
                  <a:pt x="899079" y="262440"/>
                  <a:pt x="920775" y="270377"/>
                </a:cubicBezTo>
                <a:cubicBezTo>
                  <a:pt x="942471" y="278314"/>
                  <a:pt x="1030842" y="489981"/>
                  <a:pt x="1044600" y="445002"/>
                </a:cubicBezTo>
                <a:cubicBezTo>
                  <a:pt x="1058358" y="400023"/>
                  <a:pt x="943000" y="-16431"/>
                  <a:pt x="1003325" y="502"/>
                </a:cubicBezTo>
                <a:cubicBezTo>
                  <a:pt x="1063650" y="17435"/>
                  <a:pt x="1342521" y="467227"/>
                  <a:pt x="1406550" y="546602"/>
                </a:cubicBezTo>
                <a:cubicBezTo>
                  <a:pt x="1470579" y="625977"/>
                  <a:pt x="1473754" y="557714"/>
                  <a:pt x="1387500" y="476752"/>
                </a:cubicBezTo>
                <a:cubicBezTo>
                  <a:pt x="1301246" y="395790"/>
                  <a:pt x="982158" y="78290"/>
                  <a:pt x="889025" y="60827"/>
                </a:cubicBezTo>
                <a:cubicBezTo>
                  <a:pt x="795892" y="43364"/>
                  <a:pt x="932417" y="360865"/>
                  <a:pt x="828700" y="371977"/>
                </a:cubicBezTo>
                <a:cubicBezTo>
                  <a:pt x="724983" y="383089"/>
                  <a:pt x="368854" y="170894"/>
                  <a:pt x="266725" y="127502"/>
                </a:cubicBezTo>
                <a:cubicBezTo>
                  <a:pt x="164596" y="84110"/>
                  <a:pt x="242383" y="112156"/>
                  <a:pt x="215925" y="111627"/>
                </a:cubicBezTo>
                <a:cubicBezTo>
                  <a:pt x="189467" y="111098"/>
                  <a:pt x="145546" y="63473"/>
                  <a:pt x="107975" y="124327"/>
                </a:cubicBezTo>
                <a:cubicBezTo>
                  <a:pt x="70404" y="185181"/>
                  <a:pt x="-1562" y="478339"/>
                  <a:pt x="25" y="46722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4" name="フリーフォーム 1373">
            <a:extLst>
              <a:ext uri="{FF2B5EF4-FFF2-40B4-BE49-F238E27FC236}">
                <a16:creationId xmlns:a16="http://schemas.microsoft.com/office/drawing/2014/main" id="{C0B60557-35E9-1C0C-1A8B-237D860D1DBC}"/>
              </a:ext>
            </a:extLst>
          </p:cNvPr>
          <p:cNvSpPr/>
          <p:nvPr/>
        </p:nvSpPr>
        <p:spPr>
          <a:xfrm>
            <a:off x="-11700" y="5499947"/>
            <a:ext cx="1449213" cy="996925"/>
          </a:xfrm>
          <a:custGeom>
            <a:avLst/>
            <a:gdLst>
              <a:gd name="connsiteX0" fmla="*/ 24400 w 1449213"/>
              <a:gd name="connsiteY0" fmla="*/ 456353 h 996925"/>
              <a:gd name="connsiteX1" fmla="*/ 424450 w 1449213"/>
              <a:gd name="connsiteY1" fmla="*/ 103928 h 996925"/>
              <a:gd name="connsiteX2" fmla="*/ 868950 w 1449213"/>
              <a:gd name="connsiteY2" fmla="*/ 59478 h 996925"/>
              <a:gd name="connsiteX3" fmla="*/ 888000 w 1449213"/>
              <a:gd name="connsiteY3" fmla="*/ 43603 h 996925"/>
              <a:gd name="connsiteX4" fmla="*/ 1427750 w 1449213"/>
              <a:gd name="connsiteY4" fmla="*/ 672253 h 996925"/>
              <a:gd name="connsiteX5" fmla="*/ 1348375 w 1449213"/>
              <a:gd name="connsiteY5" fmla="*/ 713528 h 996925"/>
              <a:gd name="connsiteX6" fmla="*/ 1411875 w 1449213"/>
              <a:gd name="connsiteY6" fmla="*/ 919903 h 996925"/>
              <a:gd name="connsiteX7" fmla="*/ 875300 w 1449213"/>
              <a:gd name="connsiteY7" fmla="*/ 669078 h 996925"/>
              <a:gd name="connsiteX8" fmla="*/ 859425 w 1449213"/>
              <a:gd name="connsiteY8" fmla="*/ 923078 h 996925"/>
              <a:gd name="connsiteX9" fmla="*/ 294275 w 1449213"/>
              <a:gd name="connsiteY9" fmla="*/ 684953 h 996925"/>
              <a:gd name="connsiteX10" fmla="*/ 5350 w 1449213"/>
              <a:gd name="connsiteY10" fmla="*/ 996103 h 996925"/>
              <a:gd name="connsiteX11" fmla="*/ 126000 w 1449213"/>
              <a:gd name="connsiteY11" fmla="*/ 570653 h 996925"/>
              <a:gd name="connsiteX12" fmla="*/ 49800 w 1449213"/>
              <a:gd name="connsiteY12" fmla="*/ 669078 h 996925"/>
              <a:gd name="connsiteX13" fmla="*/ 24400 w 1449213"/>
              <a:gd name="connsiteY13" fmla="*/ 456353 h 99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9213" h="996925">
                <a:moveTo>
                  <a:pt x="24400" y="456353"/>
                </a:moveTo>
                <a:cubicBezTo>
                  <a:pt x="86842" y="362161"/>
                  <a:pt x="283692" y="170074"/>
                  <a:pt x="424450" y="103928"/>
                </a:cubicBezTo>
                <a:cubicBezTo>
                  <a:pt x="565208" y="37782"/>
                  <a:pt x="791692" y="69532"/>
                  <a:pt x="868950" y="59478"/>
                </a:cubicBezTo>
                <a:cubicBezTo>
                  <a:pt x="946208" y="49424"/>
                  <a:pt x="794867" y="-58526"/>
                  <a:pt x="888000" y="43603"/>
                </a:cubicBezTo>
                <a:cubicBezTo>
                  <a:pt x="981133" y="145732"/>
                  <a:pt x="1351021" y="560599"/>
                  <a:pt x="1427750" y="672253"/>
                </a:cubicBezTo>
                <a:cubicBezTo>
                  <a:pt x="1504479" y="783907"/>
                  <a:pt x="1351021" y="672253"/>
                  <a:pt x="1348375" y="713528"/>
                </a:cubicBezTo>
                <a:cubicBezTo>
                  <a:pt x="1345729" y="754803"/>
                  <a:pt x="1490721" y="927311"/>
                  <a:pt x="1411875" y="919903"/>
                </a:cubicBezTo>
                <a:cubicBezTo>
                  <a:pt x="1333029" y="912495"/>
                  <a:pt x="967375" y="668549"/>
                  <a:pt x="875300" y="669078"/>
                </a:cubicBezTo>
                <a:cubicBezTo>
                  <a:pt x="783225" y="669607"/>
                  <a:pt x="956263" y="920432"/>
                  <a:pt x="859425" y="923078"/>
                </a:cubicBezTo>
                <a:cubicBezTo>
                  <a:pt x="762588" y="925724"/>
                  <a:pt x="436621" y="672782"/>
                  <a:pt x="294275" y="684953"/>
                </a:cubicBezTo>
                <a:cubicBezTo>
                  <a:pt x="151929" y="697124"/>
                  <a:pt x="33396" y="1015153"/>
                  <a:pt x="5350" y="996103"/>
                </a:cubicBezTo>
                <a:cubicBezTo>
                  <a:pt x="-22696" y="977053"/>
                  <a:pt x="118592" y="625157"/>
                  <a:pt x="126000" y="570653"/>
                </a:cubicBezTo>
                <a:cubicBezTo>
                  <a:pt x="133408" y="516149"/>
                  <a:pt x="61971" y="683895"/>
                  <a:pt x="49800" y="669078"/>
                </a:cubicBezTo>
                <a:cubicBezTo>
                  <a:pt x="37629" y="654261"/>
                  <a:pt x="-38042" y="550545"/>
                  <a:pt x="24400" y="45635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5" name="フリーフォーム 1374">
            <a:extLst>
              <a:ext uri="{FF2B5EF4-FFF2-40B4-BE49-F238E27FC236}">
                <a16:creationId xmlns:a16="http://schemas.microsoft.com/office/drawing/2014/main" id="{85825628-1953-6A75-E305-7B18B8BE91C5}"/>
              </a:ext>
            </a:extLst>
          </p:cNvPr>
          <p:cNvSpPr/>
          <p:nvPr/>
        </p:nvSpPr>
        <p:spPr>
          <a:xfrm>
            <a:off x="865415" y="4692132"/>
            <a:ext cx="601631" cy="905823"/>
          </a:xfrm>
          <a:custGeom>
            <a:avLst/>
            <a:gdLst>
              <a:gd name="connsiteX0" fmla="*/ 163285 w 601631"/>
              <a:gd name="connsiteY0" fmla="*/ 518 h 905823"/>
              <a:gd name="connsiteX1" fmla="*/ 214085 w 601631"/>
              <a:gd name="connsiteY1" fmla="*/ 130693 h 905823"/>
              <a:gd name="connsiteX2" fmla="*/ 20410 w 601631"/>
              <a:gd name="connsiteY2" fmla="*/ 248168 h 905823"/>
              <a:gd name="connsiteX3" fmla="*/ 182335 w 601631"/>
              <a:gd name="connsiteY3" fmla="*/ 378343 h 905823"/>
              <a:gd name="connsiteX4" fmla="*/ 153760 w 601631"/>
              <a:gd name="connsiteY4" fmla="*/ 387868 h 905823"/>
              <a:gd name="connsiteX5" fmla="*/ 363310 w 601631"/>
              <a:gd name="connsiteY5" fmla="*/ 540268 h 905823"/>
              <a:gd name="connsiteX6" fmla="*/ 233135 w 601631"/>
              <a:gd name="connsiteY6" fmla="*/ 476768 h 905823"/>
              <a:gd name="connsiteX7" fmla="*/ 442685 w 601631"/>
              <a:gd name="connsiteY7" fmla="*/ 692668 h 905823"/>
              <a:gd name="connsiteX8" fmla="*/ 601435 w 601631"/>
              <a:gd name="connsiteY8" fmla="*/ 905393 h 905823"/>
              <a:gd name="connsiteX9" fmla="*/ 410935 w 601631"/>
              <a:gd name="connsiteY9" fmla="*/ 635518 h 905823"/>
              <a:gd name="connsiteX10" fmla="*/ 77560 w 601631"/>
              <a:gd name="connsiteY10" fmla="*/ 343418 h 905823"/>
              <a:gd name="connsiteX11" fmla="*/ 7710 w 601631"/>
              <a:gd name="connsiteY11" fmla="*/ 244993 h 905823"/>
              <a:gd name="connsiteX12" fmla="*/ 207735 w 601631"/>
              <a:gd name="connsiteY12" fmla="*/ 181493 h 905823"/>
              <a:gd name="connsiteX13" fmla="*/ 163285 w 601631"/>
              <a:gd name="connsiteY13" fmla="*/ 518 h 905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01631" h="905823">
                <a:moveTo>
                  <a:pt x="163285" y="518"/>
                </a:moveTo>
                <a:cubicBezTo>
                  <a:pt x="164343" y="-7949"/>
                  <a:pt x="237897" y="89418"/>
                  <a:pt x="214085" y="130693"/>
                </a:cubicBezTo>
                <a:cubicBezTo>
                  <a:pt x="190273" y="171968"/>
                  <a:pt x="25702" y="206893"/>
                  <a:pt x="20410" y="248168"/>
                </a:cubicBezTo>
                <a:cubicBezTo>
                  <a:pt x="15118" y="289443"/>
                  <a:pt x="160110" y="355060"/>
                  <a:pt x="182335" y="378343"/>
                </a:cubicBezTo>
                <a:cubicBezTo>
                  <a:pt x="204560" y="401626"/>
                  <a:pt x="123597" y="360881"/>
                  <a:pt x="153760" y="387868"/>
                </a:cubicBezTo>
                <a:cubicBezTo>
                  <a:pt x="183923" y="414856"/>
                  <a:pt x="350081" y="525451"/>
                  <a:pt x="363310" y="540268"/>
                </a:cubicBezTo>
                <a:cubicBezTo>
                  <a:pt x="376539" y="555085"/>
                  <a:pt x="219906" y="451368"/>
                  <a:pt x="233135" y="476768"/>
                </a:cubicBezTo>
                <a:cubicBezTo>
                  <a:pt x="246364" y="502168"/>
                  <a:pt x="381302" y="621231"/>
                  <a:pt x="442685" y="692668"/>
                </a:cubicBezTo>
                <a:cubicBezTo>
                  <a:pt x="504068" y="764106"/>
                  <a:pt x="606727" y="914918"/>
                  <a:pt x="601435" y="905393"/>
                </a:cubicBezTo>
                <a:cubicBezTo>
                  <a:pt x="596143" y="895868"/>
                  <a:pt x="498247" y="729180"/>
                  <a:pt x="410935" y="635518"/>
                </a:cubicBezTo>
                <a:cubicBezTo>
                  <a:pt x="323623" y="541856"/>
                  <a:pt x="144764" y="408506"/>
                  <a:pt x="77560" y="343418"/>
                </a:cubicBezTo>
                <a:cubicBezTo>
                  <a:pt x="10356" y="278330"/>
                  <a:pt x="-13986" y="271980"/>
                  <a:pt x="7710" y="244993"/>
                </a:cubicBezTo>
                <a:cubicBezTo>
                  <a:pt x="29406" y="218006"/>
                  <a:pt x="181806" y="219064"/>
                  <a:pt x="207735" y="181493"/>
                </a:cubicBezTo>
                <a:cubicBezTo>
                  <a:pt x="233664" y="143922"/>
                  <a:pt x="162227" y="8985"/>
                  <a:pt x="163285" y="51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6" name="フリーフォーム 1375">
            <a:extLst>
              <a:ext uri="{FF2B5EF4-FFF2-40B4-BE49-F238E27FC236}">
                <a16:creationId xmlns:a16="http://schemas.microsoft.com/office/drawing/2014/main" id="{8D99D834-ED23-5098-8308-745EA17F8018}"/>
              </a:ext>
            </a:extLst>
          </p:cNvPr>
          <p:cNvSpPr/>
          <p:nvPr/>
        </p:nvSpPr>
        <p:spPr>
          <a:xfrm>
            <a:off x="1986728" y="4130671"/>
            <a:ext cx="303082" cy="700452"/>
          </a:xfrm>
          <a:custGeom>
            <a:avLst/>
            <a:gdLst>
              <a:gd name="connsiteX0" fmla="*/ 302447 w 303082"/>
              <a:gd name="connsiteY0" fmla="*/ 4 h 700452"/>
              <a:gd name="connsiteX1" fmla="*/ 89722 w 303082"/>
              <a:gd name="connsiteY1" fmla="*/ 241304 h 700452"/>
              <a:gd name="connsiteX2" fmla="*/ 130997 w 303082"/>
              <a:gd name="connsiteY2" fmla="*/ 374654 h 700452"/>
              <a:gd name="connsiteX3" fmla="*/ 42097 w 303082"/>
              <a:gd name="connsiteY3" fmla="*/ 327029 h 700452"/>
              <a:gd name="connsiteX4" fmla="*/ 197672 w 303082"/>
              <a:gd name="connsiteY4" fmla="*/ 698504 h 700452"/>
              <a:gd name="connsiteX5" fmla="*/ 64322 w 303082"/>
              <a:gd name="connsiteY5" fmla="*/ 463554 h 700452"/>
              <a:gd name="connsiteX6" fmla="*/ 822 w 303082"/>
              <a:gd name="connsiteY6" fmla="*/ 247654 h 700452"/>
              <a:gd name="connsiteX7" fmla="*/ 105597 w 303082"/>
              <a:gd name="connsiteY7" fmla="*/ 155579 h 700452"/>
              <a:gd name="connsiteX8" fmla="*/ 10347 w 303082"/>
              <a:gd name="connsiteY8" fmla="*/ 247654 h 700452"/>
              <a:gd name="connsiteX9" fmla="*/ 302447 w 303082"/>
              <a:gd name="connsiteY9" fmla="*/ 4 h 700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3082" h="700452">
                <a:moveTo>
                  <a:pt x="302447" y="4"/>
                </a:moveTo>
                <a:cubicBezTo>
                  <a:pt x="315676" y="-1054"/>
                  <a:pt x="118297" y="178862"/>
                  <a:pt x="89722" y="241304"/>
                </a:cubicBezTo>
                <a:cubicBezTo>
                  <a:pt x="61147" y="303746"/>
                  <a:pt x="138934" y="360367"/>
                  <a:pt x="130997" y="374654"/>
                </a:cubicBezTo>
                <a:cubicBezTo>
                  <a:pt x="123060" y="388941"/>
                  <a:pt x="30985" y="273054"/>
                  <a:pt x="42097" y="327029"/>
                </a:cubicBezTo>
                <a:cubicBezTo>
                  <a:pt x="53209" y="381004"/>
                  <a:pt x="193968" y="675750"/>
                  <a:pt x="197672" y="698504"/>
                </a:cubicBezTo>
                <a:cubicBezTo>
                  <a:pt x="201376" y="721258"/>
                  <a:pt x="97130" y="538696"/>
                  <a:pt x="64322" y="463554"/>
                </a:cubicBezTo>
                <a:cubicBezTo>
                  <a:pt x="31514" y="388412"/>
                  <a:pt x="-6057" y="298983"/>
                  <a:pt x="822" y="247654"/>
                </a:cubicBezTo>
                <a:cubicBezTo>
                  <a:pt x="7701" y="196325"/>
                  <a:pt x="104010" y="155579"/>
                  <a:pt x="105597" y="155579"/>
                </a:cubicBezTo>
                <a:cubicBezTo>
                  <a:pt x="107184" y="155579"/>
                  <a:pt x="-20345" y="268821"/>
                  <a:pt x="10347" y="247654"/>
                </a:cubicBezTo>
                <a:cubicBezTo>
                  <a:pt x="41039" y="226487"/>
                  <a:pt x="289218" y="1062"/>
                  <a:pt x="302447" y="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7" name="フリーフォーム 1376">
            <a:extLst>
              <a:ext uri="{FF2B5EF4-FFF2-40B4-BE49-F238E27FC236}">
                <a16:creationId xmlns:a16="http://schemas.microsoft.com/office/drawing/2014/main" id="{21A1AC3B-3E0E-3C8D-7E27-AC79BC695F15}"/>
              </a:ext>
            </a:extLst>
          </p:cNvPr>
          <p:cNvSpPr/>
          <p:nvPr/>
        </p:nvSpPr>
        <p:spPr>
          <a:xfrm>
            <a:off x="1356897" y="4527482"/>
            <a:ext cx="220644" cy="1054076"/>
          </a:xfrm>
          <a:custGeom>
            <a:avLst/>
            <a:gdLst>
              <a:gd name="connsiteX0" fmla="*/ 148053 w 220644"/>
              <a:gd name="connsiteY0" fmla="*/ 68 h 1054076"/>
              <a:gd name="connsiteX1" fmla="*/ 75028 w 220644"/>
              <a:gd name="connsiteY1" fmla="*/ 76268 h 1054076"/>
              <a:gd name="connsiteX2" fmla="*/ 55978 w 220644"/>
              <a:gd name="connsiteY2" fmla="*/ 295343 h 1054076"/>
              <a:gd name="connsiteX3" fmla="*/ 17878 w 220644"/>
              <a:gd name="connsiteY3" fmla="*/ 171518 h 1054076"/>
              <a:gd name="connsiteX4" fmla="*/ 217903 w 220644"/>
              <a:gd name="connsiteY4" fmla="*/ 1035118 h 1054076"/>
              <a:gd name="connsiteX5" fmla="*/ 125828 w 220644"/>
              <a:gd name="connsiteY5" fmla="*/ 717618 h 1054076"/>
              <a:gd name="connsiteX6" fmla="*/ 8353 w 220644"/>
              <a:gd name="connsiteY6" fmla="*/ 133418 h 1054076"/>
              <a:gd name="connsiteX7" fmla="*/ 11528 w 220644"/>
              <a:gd name="connsiteY7" fmla="*/ 123893 h 1054076"/>
              <a:gd name="connsiteX8" fmla="*/ 27403 w 220644"/>
              <a:gd name="connsiteY8" fmla="*/ 63568 h 1054076"/>
              <a:gd name="connsiteX9" fmla="*/ 148053 w 220644"/>
              <a:gd name="connsiteY9" fmla="*/ 68 h 1054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644" h="1054076">
                <a:moveTo>
                  <a:pt x="148053" y="68"/>
                </a:moveTo>
                <a:cubicBezTo>
                  <a:pt x="155990" y="2185"/>
                  <a:pt x="90374" y="27055"/>
                  <a:pt x="75028" y="76268"/>
                </a:cubicBezTo>
                <a:cubicBezTo>
                  <a:pt x="59682" y="125481"/>
                  <a:pt x="65503" y="279468"/>
                  <a:pt x="55978" y="295343"/>
                </a:cubicBezTo>
                <a:cubicBezTo>
                  <a:pt x="46453" y="311218"/>
                  <a:pt x="-9110" y="48222"/>
                  <a:pt x="17878" y="171518"/>
                </a:cubicBezTo>
                <a:cubicBezTo>
                  <a:pt x="44866" y="294814"/>
                  <a:pt x="199911" y="944101"/>
                  <a:pt x="217903" y="1035118"/>
                </a:cubicBezTo>
                <a:cubicBezTo>
                  <a:pt x="235895" y="1126135"/>
                  <a:pt x="160753" y="867901"/>
                  <a:pt x="125828" y="717618"/>
                </a:cubicBezTo>
                <a:cubicBezTo>
                  <a:pt x="90903" y="567335"/>
                  <a:pt x="27403" y="232372"/>
                  <a:pt x="8353" y="133418"/>
                </a:cubicBezTo>
                <a:cubicBezTo>
                  <a:pt x="-10697" y="34464"/>
                  <a:pt x="8353" y="135535"/>
                  <a:pt x="11528" y="123893"/>
                </a:cubicBezTo>
                <a:cubicBezTo>
                  <a:pt x="14703" y="112251"/>
                  <a:pt x="1474" y="81560"/>
                  <a:pt x="27403" y="63568"/>
                </a:cubicBezTo>
                <a:cubicBezTo>
                  <a:pt x="53332" y="45576"/>
                  <a:pt x="140116" y="-2049"/>
                  <a:pt x="148053" y="6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8" name="フリーフォーム 1377">
            <a:extLst>
              <a:ext uri="{FF2B5EF4-FFF2-40B4-BE49-F238E27FC236}">
                <a16:creationId xmlns:a16="http://schemas.microsoft.com/office/drawing/2014/main" id="{E9753030-5A6F-9BFB-2E37-B95D931C032D}"/>
              </a:ext>
            </a:extLst>
          </p:cNvPr>
          <p:cNvSpPr/>
          <p:nvPr/>
        </p:nvSpPr>
        <p:spPr>
          <a:xfrm>
            <a:off x="1745417" y="5913840"/>
            <a:ext cx="404957" cy="1607314"/>
          </a:xfrm>
          <a:custGeom>
            <a:avLst/>
            <a:gdLst>
              <a:gd name="connsiteX0" fmla="*/ 404058 w 404957"/>
              <a:gd name="connsiteY0" fmla="*/ 10710 h 1607314"/>
              <a:gd name="connsiteX1" fmla="*/ 121483 w 404957"/>
              <a:gd name="connsiteY1" fmla="*/ 1109260 h 1607314"/>
              <a:gd name="connsiteX2" fmla="*/ 115133 w 404957"/>
              <a:gd name="connsiteY2" fmla="*/ 1087035 h 1607314"/>
              <a:gd name="connsiteX3" fmla="*/ 10358 w 404957"/>
              <a:gd name="connsiteY3" fmla="*/ 1598210 h 1607314"/>
              <a:gd name="connsiteX4" fmla="*/ 32583 w 404957"/>
              <a:gd name="connsiteY4" fmla="*/ 1337860 h 1607314"/>
              <a:gd name="connsiteX5" fmla="*/ 264358 w 404957"/>
              <a:gd name="connsiteY5" fmla="*/ 413935 h 1607314"/>
              <a:gd name="connsiteX6" fmla="*/ 213558 w 404957"/>
              <a:gd name="connsiteY6" fmla="*/ 540935 h 1607314"/>
              <a:gd name="connsiteX7" fmla="*/ 404058 w 404957"/>
              <a:gd name="connsiteY7" fmla="*/ 10710 h 160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4957" h="1607314">
                <a:moveTo>
                  <a:pt x="404058" y="10710"/>
                </a:moveTo>
                <a:cubicBezTo>
                  <a:pt x="388712" y="105431"/>
                  <a:pt x="169637" y="929873"/>
                  <a:pt x="121483" y="1109260"/>
                </a:cubicBezTo>
                <a:cubicBezTo>
                  <a:pt x="73329" y="1288647"/>
                  <a:pt x="133654" y="1005543"/>
                  <a:pt x="115133" y="1087035"/>
                </a:cubicBezTo>
                <a:cubicBezTo>
                  <a:pt x="96612" y="1168527"/>
                  <a:pt x="24116" y="1556406"/>
                  <a:pt x="10358" y="1598210"/>
                </a:cubicBezTo>
                <a:cubicBezTo>
                  <a:pt x="-3400" y="1640014"/>
                  <a:pt x="-9750" y="1535239"/>
                  <a:pt x="32583" y="1337860"/>
                </a:cubicBezTo>
                <a:cubicBezTo>
                  <a:pt x="74916" y="1140481"/>
                  <a:pt x="234196" y="546756"/>
                  <a:pt x="264358" y="413935"/>
                </a:cubicBezTo>
                <a:cubicBezTo>
                  <a:pt x="294520" y="281114"/>
                  <a:pt x="193450" y="602847"/>
                  <a:pt x="213558" y="540935"/>
                </a:cubicBezTo>
                <a:cubicBezTo>
                  <a:pt x="233666" y="479023"/>
                  <a:pt x="419404" y="-84011"/>
                  <a:pt x="404058" y="1071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9" name="フリーフォーム 1378">
            <a:extLst>
              <a:ext uri="{FF2B5EF4-FFF2-40B4-BE49-F238E27FC236}">
                <a16:creationId xmlns:a16="http://schemas.microsoft.com/office/drawing/2014/main" id="{11A82205-DA5F-B1A7-A6A0-6A125C715F95}"/>
              </a:ext>
            </a:extLst>
          </p:cNvPr>
          <p:cNvSpPr/>
          <p:nvPr/>
        </p:nvSpPr>
        <p:spPr>
          <a:xfrm>
            <a:off x="1473193" y="6582959"/>
            <a:ext cx="35960" cy="1405540"/>
          </a:xfrm>
          <a:custGeom>
            <a:avLst/>
            <a:gdLst>
              <a:gd name="connsiteX0" fmla="*/ 7 w 35960"/>
              <a:gd name="connsiteY0" fmla="*/ 5166 h 1405540"/>
              <a:gd name="connsiteX1" fmla="*/ 31757 w 35960"/>
              <a:gd name="connsiteY1" fmla="*/ 1370416 h 1405540"/>
              <a:gd name="connsiteX2" fmla="*/ 34932 w 35960"/>
              <a:gd name="connsiteY2" fmla="*/ 919566 h 1405540"/>
              <a:gd name="connsiteX3" fmla="*/ 7 w 35960"/>
              <a:gd name="connsiteY3" fmla="*/ 5166 h 140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60" h="1405540">
                <a:moveTo>
                  <a:pt x="7" y="5166"/>
                </a:moveTo>
                <a:cubicBezTo>
                  <a:pt x="-522" y="80308"/>
                  <a:pt x="25936" y="1218016"/>
                  <a:pt x="31757" y="1370416"/>
                </a:cubicBezTo>
                <a:cubicBezTo>
                  <a:pt x="37578" y="1522816"/>
                  <a:pt x="35990" y="1143403"/>
                  <a:pt x="34932" y="919566"/>
                </a:cubicBezTo>
                <a:cubicBezTo>
                  <a:pt x="33874" y="695729"/>
                  <a:pt x="536" y="-69976"/>
                  <a:pt x="7" y="516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0" name="フリーフォーム 1379">
            <a:extLst>
              <a:ext uri="{FF2B5EF4-FFF2-40B4-BE49-F238E27FC236}">
                <a16:creationId xmlns:a16="http://schemas.microsoft.com/office/drawing/2014/main" id="{2FBB3C1F-4B2D-F074-A2D2-916C716FBF05}"/>
              </a:ext>
            </a:extLst>
          </p:cNvPr>
          <p:cNvSpPr/>
          <p:nvPr/>
        </p:nvSpPr>
        <p:spPr>
          <a:xfrm>
            <a:off x="1457222" y="7016246"/>
            <a:ext cx="13248" cy="1509011"/>
          </a:xfrm>
          <a:custGeom>
            <a:avLst/>
            <a:gdLst>
              <a:gd name="connsiteX0" fmla="*/ 103 w 13248"/>
              <a:gd name="connsiteY0" fmla="*/ 121154 h 1509011"/>
              <a:gd name="connsiteX1" fmla="*/ 6453 w 13248"/>
              <a:gd name="connsiteY1" fmla="*/ 175129 h 1509011"/>
              <a:gd name="connsiteX2" fmla="*/ 103 w 13248"/>
              <a:gd name="connsiteY2" fmla="*/ 1438779 h 1509011"/>
              <a:gd name="connsiteX3" fmla="*/ 12803 w 13248"/>
              <a:gd name="connsiteY3" fmla="*/ 1213354 h 1509011"/>
              <a:gd name="connsiteX4" fmla="*/ 103 w 13248"/>
              <a:gd name="connsiteY4" fmla="*/ 121154 h 1509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48" h="1509011">
                <a:moveTo>
                  <a:pt x="103" y="121154"/>
                </a:moveTo>
                <a:cubicBezTo>
                  <a:pt x="-955" y="-51883"/>
                  <a:pt x="6453" y="-44475"/>
                  <a:pt x="6453" y="175129"/>
                </a:cubicBezTo>
                <a:cubicBezTo>
                  <a:pt x="6453" y="394733"/>
                  <a:pt x="-955" y="1265742"/>
                  <a:pt x="103" y="1438779"/>
                </a:cubicBezTo>
                <a:cubicBezTo>
                  <a:pt x="1161" y="1611816"/>
                  <a:pt x="9628" y="1437721"/>
                  <a:pt x="12803" y="1213354"/>
                </a:cubicBezTo>
                <a:cubicBezTo>
                  <a:pt x="15978" y="988987"/>
                  <a:pt x="1161" y="294191"/>
                  <a:pt x="103" y="12115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1" name="フリーフォーム 1380">
            <a:extLst>
              <a:ext uri="{FF2B5EF4-FFF2-40B4-BE49-F238E27FC236}">
                <a16:creationId xmlns:a16="http://schemas.microsoft.com/office/drawing/2014/main" id="{6A5820B1-3F62-C0FE-51D3-78A802E6E52A}"/>
              </a:ext>
            </a:extLst>
          </p:cNvPr>
          <p:cNvSpPr/>
          <p:nvPr/>
        </p:nvSpPr>
        <p:spPr>
          <a:xfrm>
            <a:off x="1464261" y="8506761"/>
            <a:ext cx="529243" cy="1041379"/>
          </a:xfrm>
          <a:custGeom>
            <a:avLst/>
            <a:gdLst>
              <a:gd name="connsiteX0" fmla="*/ 15289 w 529243"/>
              <a:gd name="connsiteY0" fmla="*/ 14939 h 1041379"/>
              <a:gd name="connsiteX1" fmla="*/ 250239 w 529243"/>
              <a:gd name="connsiteY1" fmla="*/ 624539 h 1041379"/>
              <a:gd name="connsiteX2" fmla="*/ 224839 w 529243"/>
              <a:gd name="connsiteY2" fmla="*/ 526114 h 1041379"/>
              <a:gd name="connsiteX3" fmla="*/ 329614 w 529243"/>
              <a:gd name="connsiteY3" fmla="*/ 726139 h 1041379"/>
              <a:gd name="connsiteX4" fmla="*/ 323264 w 529243"/>
              <a:gd name="connsiteY4" fmla="*/ 719789 h 1041379"/>
              <a:gd name="connsiteX5" fmla="*/ 526464 w 529243"/>
              <a:gd name="connsiteY5" fmla="*/ 1034114 h 1041379"/>
              <a:gd name="connsiteX6" fmla="*/ 415339 w 529243"/>
              <a:gd name="connsiteY6" fmla="*/ 881714 h 1041379"/>
              <a:gd name="connsiteX7" fmla="*/ 66089 w 529243"/>
              <a:gd name="connsiteY7" fmla="*/ 243539 h 1041379"/>
              <a:gd name="connsiteX8" fmla="*/ 15289 w 529243"/>
              <a:gd name="connsiteY8" fmla="*/ 14939 h 1041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9243" h="1041379">
                <a:moveTo>
                  <a:pt x="15289" y="14939"/>
                </a:moveTo>
                <a:cubicBezTo>
                  <a:pt x="45981" y="78439"/>
                  <a:pt x="215314" y="539343"/>
                  <a:pt x="250239" y="624539"/>
                </a:cubicBezTo>
                <a:cubicBezTo>
                  <a:pt x="285164" y="709735"/>
                  <a:pt x="211610" y="509181"/>
                  <a:pt x="224839" y="526114"/>
                </a:cubicBezTo>
                <a:cubicBezTo>
                  <a:pt x="238068" y="543047"/>
                  <a:pt x="313210" y="693860"/>
                  <a:pt x="329614" y="726139"/>
                </a:cubicBezTo>
                <a:cubicBezTo>
                  <a:pt x="346018" y="758418"/>
                  <a:pt x="290456" y="668460"/>
                  <a:pt x="323264" y="719789"/>
                </a:cubicBezTo>
                <a:cubicBezTo>
                  <a:pt x="356072" y="771118"/>
                  <a:pt x="511118" y="1007127"/>
                  <a:pt x="526464" y="1034114"/>
                </a:cubicBezTo>
                <a:cubicBezTo>
                  <a:pt x="541810" y="1061101"/>
                  <a:pt x="492068" y="1013476"/>
                  <a:pt x="415339" y="881714"/>
                </a:cubicBezTo>
                <a:cubicBezTo>
                  <a:pt x="338610" y="749952"/>
                  <a:pt x="132764" y="384826"/>
                  <a:pt x="66089" y="243539"/>
                </a:cubicBezTo>
                <a:cubicBezTo>
                  <a:pt x="-586" y="102252"/>
                  <a:pt x="-15403" y="-48561"/>
                  <a:pt x="15289" y="1493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3" name="フリーフォーム 1382">
            <a:extLst>
              <a:ext uri="{FF2B5EF4-FFF2-40B4-BE49-F238E27FC236}">
                <a16:creationId xmlns:a16="http://schemas.microsoft.com/office/drawing/2014/main" id="{F2FD2430-36CB-3CBF-1CAA-CD5AC33CE582}"/>
              </a:ext>
            </a:extLst>
          </p:cNvPr>
          <p:cNvSpPr/>
          <p:nvPr/>
        </p:nvSpPr>
        <p:spPr>
          <a:xfrm>
            <a:off x="2183737" y="6701107"/>
            <a:ext cx="268492" cy="1457954"/>
          </a:xfrm>
          <a:custGeom>
            <a:avLst/>
            <a:gdLst>
              <a:gd name="connsiteX0" fmla="*/ 663 w 268492"/>
              <a:gd name="connsiteY0" fmla="*/ 4493 h 1457954"/>
              <a:gd name="connsiteX1" fmla="*/ 76863 w 268492"/>
              <a:gd name="connsiteY1" fmla="*/ 887143 h 1457954"/>
              <a:gd name="connsiteX2" fmla="*/ 80038 w 268492"/>
              <a:gd name="connsiteY2" fmla="*/ 861743 h 1457954"/>
              <a:gd name="connsiteX3" fmla="*/ 261013 w 268492"/>
              <a:gd name="connsiteY3" fmla="*/ 1442768 h 1457954"/>
              <a:gd name="connsiteX4" fmla="*/ 213388 w 268492"/>
              <a:gd name="connsiteY4" fmla="*/ 1207818 h 1457954"/>
              <a:gd name="connsiteX5" fmla="*/ 26063 w 268492"/>
              <a:gd name="connsiteY5" fmla="*/ 363268 h 1457954"/>
              <a:gd name="connsiteX6" fmla="*/ 38763 w 268492"/>
              <a:gd name="connsiteY6" fmla="*/ 534718 h 1457954"/>
              <a:gd name="connsiteX7" fmla="*/ 663 w 268492"/>
              <a:gd name="connsiteY7" fmla="*/ 4493 h 145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8492" h="1457954">
                <a:moveTo>
                  <a:pt x="663" y="4493"/>
                </a:moveTo>
                <a:cubicBezTo>
                  <a:pt x="7013" y="63230"/>
                  <a:pt x="63634" y="744268"/>
                  <a:pt x="76863" y="887143"/>
                </a:cubicBezTo>
                <a:cubicBezTo>
                  <a:pt x="90092" y="1030018"/>
                  <a:pt x="49346" y="769139"/>
                  <a:pt x="80038" y="861743"/>
                </a:cubicBezTo>
                <a:cubicBezTo>
                  <a:pt x="110730" y="954347"/>
                  <a:pt x="238788" y="1385089"/>
                  <a:pt x="261013" y="1442768"/>
                </a:cubicBezTo>
                <a:cubicBezTo>
                  <a:pt x="283238" y="1500447"/>
                  <a:pt x="252546" y="1387735"/>
                  <a:pt x="213388" y="1207818"/>
                </a:cubicBezTo>
                <a:cubicBezTo>
                  <a:pt x="174230" y="1027901"/>
                  <a:pt x="55167" y="475451"/>
                  <a:pt x="26063" y="363268"/>
                </a:cubicBezTo>
                <a:cubicBezTo>
                  <a:pt x="-3041" y="251085"/>
                  <a:pt x="41938" y="588164"/>
                  <a:pt x="38763" y="534718"/>
                </a:cubicBezTo>
                <a:cubicBezTo>
                  <a:pt x="35588" y="481272"/>
                  <a:pt x="-5687" y="-54244"/>
                  <a:pt x="663" y="449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4" name="フリーフォーム 1383">
            <a:extLst>
              <a:ext uri="{FF2B5EF4-FFF2-40B4-BE49-F238E27FC236}">
                <a16:creationId xmlns:a16="http://schemas.microsoft.com/office/drawing/2014/main" id="{D7ECADFF-0E78-C54D-8590-91521574454D}"/>
              </a:ext>
            </a:extLst>
          </p:cNvPr>
          <p:cNvSpPr/>
          <p:nvPr/>
        </p:nvSpPr>
        <p:spPr>
          <a:xfrm>
            <a:off x="2400237" y="8061297"/>
            <a:ext cx="176579" cy="1250979"/>
          </a:xfrm>
          <a:custGeom>
            <a:avLst/>
            <a:gdLst>
              <a:gd name="connsiteX0" fmla="*/ 63 w 176579"/>
              <a:gd name="connsiteY0" fmla="*/ 28 h 1250979"/>
              <a:gd name="connsiteX1" fmla="*/ 136588 w 176579"/>
              <a:gd name="connsiteY1" fmla="*/ 965228 h 1250979"/>
              <a:gd name="connsiteX2" fmla="*/ 136588 w 176579"/>
              <a:gd name="connsiteY2" fmla="*/ 930303 h 1250979"/>
              <a:gd name="connsiteX3" fmla="*/ 174688 w 176579"/>
              <a:gd name="connsiteY3" fmla="*/ 1250978 h 1250979"/>
              <a:gd name="connsiteX4" fmla="*/ 155638 w 176579"/>
              <a:gd name="connsiteY4" fmla="*/ 933478 h 1250979"/>
              <a:gd name="connsiteX5" fmla="*/ 63 w 176579"/>
              <a:gd name="connsiteY5" fmla="*/ 28 h 1250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579" h="1250979">
                <a:moveTo>
                  <a:pt x="63" y="28"/>
                </a:moveTo>
                <a:cubicBezTo>
                  <a:pt x="-3112" y="5320"/>
                  <a:pt x="113834" y="810182"/>
                  <a:pt x="136588" y="965228"/>
                </a:cubicBezTo>
                <a:cubicBezTo>
                  <a:pt x="159342" y="1120274"/>
                  <a:pt x="130238" y="882678"/>
                  <a:pt x="136588" y="930303"/>
                </a:cubicBezTo>
                <a:cubicBezTo>
                  <a:pt x="142938" y="977928"/>
                  <a:pt x="171513" y="1250449"/>
                  <a:pt x="174688" y="1250978"/>
                </a:cubicBezTo>
                <a:cubicBezTo>
                  <a:pt x="177863" y="1251507"/>
                  <a:pt x="179980" y="1140382"/>
                  <a:pt x="155638" y="933478"/>
                </a:cubicBezTo>
                <a:cubicBezTo>
                  <a:pt x="131296" y="726574"/>
                  <a:pt x="3238" y="-5264"/>
                  <a:pt x="63" y="2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5" name="フリーフォーム 1384">
            <a:extLst>
              <a:ext uri="{FF2B5EF4-FFF2-40B4-BE49-F238E27FC236}">
                <a16:creationId xmlns:a16="http://schemas.microsoft.com/office/drawing/2014/main" id="{50AEC217-1A03-8D74-8DD3-AFBAB0FDCD79}"/>
              </a:ext>
            </a:extLst>
          </p:cNvPr>
          <p:cNvSpPr/>
          <p:nvPr/>
        </p:nvSpPr>
        <p:spPr>
          <a:xfrm>
            <a:off x="2430933" y="7964356"/>
            <a:ext cx="205048" cy="1545466"/>
          </a:xfrm>
          <a:custGeom>
            <a:avLst/>
            <a:gdLst>
              <a:gd name="connsiteX0" fmla="*/ 7467 w 205048"/>
              <a:gd name="connsiteY0" fmla="*/ 87444 h 1545466"/>
              <a:gd name="connsiteX1" fmla="*/ 13817 w 205048"/>
              <a:gd name="connsiteY1" fmla="*/ 150944 h 1545466"/>
              <a:gd name="connsiteX2" fmla="*/ 166217 w 205048"/>
              <a:gd name="connsiteY2" fmla="*/ 1093919 h 1545466"/>
              <a:gd name="connsiteX3" fmla="*/ 159867 w 205048"/>
              <a:gd name="connsiteY3" fmla="*/ 1093919 h 1545466"/>
              <a:gd name="connsiteX4" fmla="*/ 197967 w 205048"/>
              <a:gd name="connsiteY4" fmla="*/ 1389194 h 1545466"/>
              <a:gd name="connsiteX5" fmla="*/ 204317 w 205048"/>
              <a:gd name="connsiteY5" fmla="*/ 1544769 h 1545466"/>
              <a:gd name="connsiteX6" fmla="*/ 188442 w 205048"/>
              <a:gd name="connsiteY6" fmla="*/ 1332044 h 1545466"/>
              <a:gd name="connsiteX7" fmla="*/ 105892 w 205048"/>
              <a:gd name="connsiteY7" fmla="*/ 528769 h 1545466"/>
              <a:gd name="connsiteX8" fmla="*/ 93192 w 205048"/>
              <a:gd name="connsiteY8" fmla="*/ 633544 h 1545466"/>
              <a:gd name="connsiteX9" fmla="*/ 16992 w 205048"/>
              <a:gd name="connsiteY9" fmla="*/ 36644 h 1545466"/>
              <a:gd name="connsiteX10" fmla="*/ 7467 w 205048"/>
              <a:gd name="connsiteY10" fmla="*/ 87444 h 1545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5048" h="1545466">
                <a:moveTo>
                  <a:pt x="7467" y="87444"/>
                </a:moveTo>
                <a:cubicBezTo>
                  <a:pt x="6938" y="106494"/>
                  <a:pt x="-12641" y="-16802"/>
                  <a:pt x="13817" y="150944"/>
                </a:cubicBezTo>
                <a:cubicBezTo>
                  <a:pt x="40275" y="318690"/>
                  <a:pt x="141875" y="936757"/>
                  <a:pt x="166217" y="1093919"/>
                </a:cubicBezTo>
                <a:cubicBezTo>
                  <a:pt x="190559" y="1251082"/>
                  <a:pt x="154575" y="1044707"/>
                  <a:pt x="159867" y="1093919"/>
                </a:cubicBezTo>
                <a:cubicBezTo>
                  <a:pt x="165159" y="1143131"/>
                  <a:pt x="190559" y="1314052"/>
                  <a:pt x="197967" y="1389194"/>
                </a:cubicBezTo>
                <a:cubicBezTo>
                  <a:pt x="205375" y="1464336"/>
                  <a:pt x="205905" y="1554294"/>
                  <a:pt x="204317" y="1544769"/>
                </a:cubicBezTo>
                <a:cubicBezTo>
                  <a:pt x="202730" y="1535244"/>
                  <a:pt x="204846" y="1501377"/>
                  <a:pt x="188442" y="1332044"/>
                </a:cubicBezTo>
                <a:cubicBezTo>
                  <a:pt x="172038" y="1162711"/>
                  <a:pt x="121767" y="645186"/>
                  <a:pt x="105892" y="528769"/>
                </a:cubicBezTo>
                <a:cubicBezTo>
                  <a:pt x="90017" y="412352"/>
                  <a:pt x="108009" y="715565"/>
                  <a:pt x="93192" y="633544"/>
                </a:cubicBezTo>
                <a:cubicBezTo>
                  <a:pt x="78375" y="551523"/>
                  <a:pt x="31809" y="135598"/>
                  <a:pt x="16992" y="36644"/>
                </a:cubicBezTo>
                <a:cubicBezTo>
                  <a:pt x="2175" y="-62310"/>
                  <a:pt x="7996" y="68394"/>
                  <a:pt x="7467" y="8744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6" name="フリーフォーム 1385">
            <a:extLst>
              <a:ext uri="{FF2B5EF4-FFF2-40B4-BE49-F238E27FC236}">
                <a16:creationId xmlns:a16="http://schemas.microsoft.com/office/drawing/2014/main" id="{DAEB4E9E-D8E9-2293-17EF-0ABE7B83075D}"/>
              </a:ext>
            </a:extLst>
          </p:cNvPr>
          <p:cNvSpPr/>
          <p:nvPr/>
        </p:nvSpPr>
        <p:spPr>
          <a:xfrm>
            <a:off x="2619341" y="7483461"/>
            <a:ext cx="159046" cy="851954"/>
          </a:xfrm>
          <a:custGeom>
            <a:avLst/>
            <a:gdLst>
              <a:gd name="connsiteX0" fmla="*/ 34 w 159046"/>
              <a:gd name="connsiteY0" fmla="*/ 14 h 851954"/>
              <a:gd name="connsiteX1" fmla="*/ 111159 w 159046"/>
              <a:gd name="connsiteY1" fmla="*/ 606439 h 851954"/>
              <a:gd name="connsiteX2" fmla="*/ 111159 w 159046"/>
              <a:gd name="connsiteY2" fmla="*/ 552464 h 851954"/>
              <a:gd name="connsiteX3" fmla="*/ 158784 w 159046"/>
              <a:gd name="connsiteY3" fmla="*/ 850914 h 851954"/>
              <a:gd name="connsiteX4" fmla="*/ 123859 w 159046"/>
              <a:gd name="connsiteY4" fmla="*/ 625489 h 851954"/>
              <a:gd name="connsiteX5" fmla="*/ 34 w 159046"/>
              <a:gd name="connsiteY5" fmla="*/ 14 h 851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46" h="851954">
                <a:moveTo>
                  <a:pt x="34" y="14"/>
                </a:moveTo>
                <a:cubicBezTo>
                  <a:pt x="-2083" y="-3161"/>
                  <a:pt x="92638" y="514364"/>
                  <a:pt x="111159" y="606439"/>
                </a:cubicBezTo>
                <a:cubicBezTo>
                  <a:pt x="129680" y="698514"/>
                  <a:pt x="103222" y="511718"/>
                  <a:pt x="111159" y="552464"/>
                </a:cubicBezTo>
                <a:cubicBezTo>
                  <a:pt x="119096" y="593210"/>
                  <a:pt x="156667" y="838743"/>
                  <a:pt x="158784" y="850914"/>
                </a:cubicBezTo>
                <a:cubicBezTo>
                  <a:pt x="160901" y="863085"/>
                  <a:pt x="150317" y="767306"/>
                  <a:pt x="123859" y="625489"/>
                </a:cubicBezTo>
                <a:cubicBezTo>
                  <a:pt x="97401" y="483672"/>
                  <a:pt x="2151" y="3189"/>
                  <a:pt x="34" y="1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7" name="フリーフォーム 1386">
            <a:extLst>
              <a:ext uri="{FF2B5EF4-FFF2-40B4-BE49-F238E27FC236}">
                <a16:creationId xmlns:a16="http://schemas.microsoft.com/office/drawing/2014/main" id="{D3D41573-BECB-A9A0-EA15-FD076C09EDBE}"/>
              </a:ext>
            </a:extLst>
          </p:cNvPr>
          <p:cNvSpPr/>
          <p:nvPr/>
        </p:nvSpPr>
        <p:spPr>
          <a:xfrm>
            <a:off x="2618679" y="6911555"/>
            <a:ext cx="645910" cy="508467"/>
          </a:xfrm>
          <a:custGeom>
            <a:avLst/>
            <a:gdLst>
              <a:gd name="connsiteX0" fmla="*/ 22921 w 645910"/>
              <a:gd name="connsiteY0" fmla="*/ 16295 h 508467"/>
              <a:gd name="connsiteX1" fmla="*/ 41971 w 645910"/>
              <a:gd name="connsiteY1" fmla="*/ 168695 h 508467"/>
              <a:gd name="connsiteX2" fmla="*/ 168971 w 645910"/>
              <a:gd name="connsiteY2" fmla="*/ 162345 h 508467"/>
              <a:gd name="connsiteX3" fmla="*/ 146746 w 645910"/>
              <a:gd name="connsiteY3" fmla="*/ 327445 h 508467"/>
              <a:gd name="connsiteX4" fmla="*/ 143571 w 645910"/>
              <a:gd name="connsiteY4" fmla="*/ 508420 h 508467"/>
              <a:gd name="connsiteX5" fmla="*/ 194371 w 645910"/>
              <a:gd name="connsiteY5" fmla="*/ 343320 h 508467"/>
              <a:gd name="connsiteX6" fmla="*/ 388046 w 645910"/>
              <a:gd name="connsiteY6" fmla="*/ 155995 h 508467"/>
              <a:gd name="connsiteX7" fmla="*/ 645221 w 645910"/>
              <a:gd name="connsiteY7" fmla="*/ 420 h 508467"/>
              <a:gd name="connsiteX8" fmla="*/ 305496 w 645910"/>
              <a:gd name="connsiteY8" fmla="*/ 203620 h 508467"/>
              <a:gd name="connsiteX9" fmla="*/ 137221 w 645910"/>
              <a:gd name="connsiteY9" fmla="*/ 340145 h 508467"/>
              <a:gd name="connsiteX10" fmla="*/ 137221 w 645910"/>
              <a:gd name="connsiteY10" fmla="*/ 260770 h 508467"/>
              <a:gd name="connsiteX11" fmla="*/ 32446 w 645910"/>
              <a:gd name="connsiteY11" fmla="*/ 165520 h 508467"/>
              <a:gd name="connsiteX12" fmla="*/ 146746 w 645910"/>
              <a:gd name="connsiteY12" fmla="*/ 251245 h 508467"/>
              <a:gd name="connsiteX13" fmla="*/ 143571 w 645910"/>
              <a:gd name="connsiteY13" fmla="*/ 197270 h 508467"/>
              <a:gd name="connsiteX14" fmla="*/ 7046 w 645910"/>
              <a:gd name="connsiteY14" fmla="*/ 159170 h 508467"/>
              <a:gd name="connsiteX15" fmla="*/ 22921 w 645910"/>
              <a:gd name="connsiteY15" fmla="*/ 16295 h 508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45910" h="508467">
                <a:moveTo>
                  <a:pt x="22921" y="16295"/>
                </a:moveTo>
                <a:cubicBezTo>
                  <a:pt x="28742" y="17883"/>
                  <a:pt x="17629" y="144353"/>
                  <a:pt x="41971" y="168695"/>
                </a:cubicBezTo>
                <a:cubicBezTo>
                  <a:pt x="66313" y="193037"/>
                  <a:pt x="151508" y="135887"/>
                  <a:pt x="168971" y="162345"/>
                </a:cubicBezTo>
                <a:cubicBezTo>
                  <a:pt x="186434" y="188803"/>
                  <a:pt x="150979" y="269766"/>
                  <a:pt x="146746" y="327445"/>
                </a:cubicBezTo>
                <a:cubicBezTo>
                  <a:pt x="142513" y="385124"/>
                  <a:pt x="135634" y="505774"/>
                  <a:pt x="143571" y="508420"/>
                </a:cubicBezTo>
                <a:cubicBezTo>
                  <a:pt x="151508" y="511066"/>
                  <a:pt x="153625" y="402057"/>
                  <a:pt x="194371" y="343320"/>
                </a:cubicBezTo>
                <a:cubicBezTo>
                  <a:pt x="235117" y="284583"/>
                  <a:pt x="312904" y="213145"/>
                  <a:pt x="388046" y="155995"/>
                </a:cubicBezTo>
                <a:cubicBezTo>
                  <a:pt x="463188" y="98845"/>
                  <a:pt x="658979" y="-7518"/>
                  <a:pt x="645221" y="420"/>
                </a:cubicBezTo>
                <a:cubicBezTo>
                  <a:pt x="631463" y="8357"/>
                  <a:pt x="390163" y="146999"/>
                  <a:pt x="305496" y="203620"/>
                </a:cubicBezTo>
                <a:cubicBezTo>
                  <a:pt x="220829" y="260241"/>
                  <a:pt x="165267" y="330620"/>
                  <a:pt x="137221" y="340145"/>
                </a:cubicBezTo>
                <a:cubicBezTo>
                  <a:pt x="109175" y="349670"/>
                  <a:pt x="154684" y="289874"/>
                  <a:pt x="137221" y="260770"/>
                </a:cubicBezTo>
                <a:cubicBezTo>
                  <a:pt x="119758" y="231666"/>
                  <a:pt x="30859" y="167107"/>
                  <a:pt x="32446" y="165520"/>
                </a:cubicBezTo>
                <a:cubicBezTo>
                  <a:pt x="34033" y="163933"/>
                  <a:pt x="128225" y="245953"/>
                  <a:pt x="146746" y="251245"/>
                </a:cubicBezTo>
                <a:cubicBezTo>
                  <a:pt x="165267" y="256537"/>
                  <a:pt x="166854" y="212616"/>
                  <a:pt x="143571" y="197270"/>
                </a:cubicBezTo>
                <a:cubicBezTo>
                  <a:pt x="120288" y="181924"/>
                  <a:pt x="27684" y="187216"/>
                  <a:pt x="7046" y="159170"/>
                </a:cubicBezTo>
                <a:cubicBezTo>
                  <a:pt x="-13592" y="131124"/>
                  <a:pt x="17100" y="14707"/>
                  <a:pt x="22921" y="1629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8" name="フリーフォーム 1387">
            <a:extLst>
              <a:ext uri="{FF2B5EF4-FFF2-40B4-BE49-F238E27FC236}">
                <a16:creationId xmlns:a16="http://schemas.microsoft.com/office/drawing/2014/main" id="{F2A31564-FBB7-D930-27D3-A32EEC0C0F04}"/>
              </a:ext>
            </a:extLst>
          </p:cNvPr>
          <p:cNvSpPr/>
          <p:nvPr/>
        </p:nvSpPr>
        <p:spPr>
          <a:xfrm>
            <a:off x="2714521" y="6828476"/>
            <a:ext cx="670707" cy="831226"/>
          </a:xfrm>
          <a:custGeom>
            <a:avLst/>
            <a:gdLst>
              <a:gd name="connsiteX0" fmla="*/ 104 w 670707"/>
              <a:gd name="connsiteY0" fmla="*/ 804224 h 831226"/>
              <a:gd name="connsiteX1" fmla="*/ 200129 w 670707"/>
              <a:gd name="connsiteY1" fmla="*/ 353374 h 831226"/>
              <a:gd name="connsiteX2" fmla="*/ 647804 w 670707"/>
              <a:gd name="connsiteY2" fmla="*/ 16824 h 831226"/>
              <a:gd name="connsiteX3" fmla="*/ 584304 w 670707"/>
              <a:gd name="connsiteY3" fmla="*/ 115249 h 831226"/>
              <a:gd name="connsiteX4" fmla="*/ 400154 w 670707"/>
              <a:gd name="connsiteY4" fmla="*/ 667699 h 831226"/>
              <a:gd name="connsiteX5" fmla="*/ 222354 w 670707"/>
              <a:gd name="connsiteY5" fmla="*/ 769299 h 831226"/>
              <a:gd name="connsiteX6" fmla="*/ 104 w 670707"/>
              <a:gd name="connsiteY6" fmla="*/ 804224 h 83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0707" h="831226">
                <a:moveTo>
                  <a:pt x="104" y="804224"/>
                </a:moveTo>
                <a:cubicBezTo>
                  <a:pt x="-3600" y="734903"/>
                  <a:pt x="92179" y="484607"/>
                  <a:pt x="200129" y="353374"/>
                </a:cubicBezTo>
                <a:cubicBezTo>
                  <a:pt x="308079" y="222141"/>
                  <a:pt x="583775" y="56511"/>
                  <a:pt x="647804" y="16824"/>
                </a:cubicBezTo>
                <a:cubicBezTo>
                  <a:pt x="711833" y="-22863"/>
                  <a:pt x="625579" y="6770"/>
                  <a:pt x="584304" y="115249"/>
                </a:cubicBezTo>
                <a:cubicBezTo>
                  <a:pt x="543029" y="223728"/>
                  <a:pt x="460479" y="558691"/>
                  <a:pt x="400154" y="667699"/>
                </a:cubicBezTo>
                <a:cubicBezTo>
                  <a:pt x="339829" y="776707"/>
                  <a:pt x="288500" y="748661"/>
                  <a:pt x="222354" y="769299"/>
                </a:cubicBezTo>
                <a:cubicBezTo>
                  <a:pt x="156208" y="789936"/>
                  <a:pt x="3808" y="873545"/>
                  <a:pt x="104" y="80422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9" name="フリーフォーム 1388">
            <a:extLst>
              <a:ext uri="{FF2B5EF4-FFF2-40B4-BE49-F238E27FC236}">
                <a16:creationId xmlns:a16="http://schemas.microsoft.com/office/drawing/2014/main" id="{296EC054-4317-3783-3169-B29FC5FAC30B}"/>
              </a:ext>
            </a:extLst>
          </p:cNvPr>
          <p:cNvSpPr/>
          <p:nvPr/>
        </p:nvSpPr>
        <p:spPr>
          <a:xfrm>
            <a:off x="2733378" y="7737337"/>
            <a:ext cx="289413" cy="219312"/>
          </a:xfrm>
          <a:custGeom>
            <a:avLst/>
            <a:gdLst>
              <a:gd name="connsiteX0" fmla="*/ 297 w 289413"/>
              <a:gd name="connsiteY0" fmla="*/ 219213 h 219312"/>
              <a:gd name="connsiteX1" fmla="*/ 133647 w 289413"/>
              <a:gd name="connsiteY1" fmla="*/ 41413 h 219312"/>
              <a:gd name="connsiteX2" fmla="*/ 178097 w 289413"/>
              <a:gd name="connsiteY2" fmla="*/ 60463 h 219312"/>
              <a:gd name="connsiteX3" fmla="*/ 266997 w 289413"/>
              <a:gd name="connsiteY3" fmla="*/ 146188 h 219312"/>
              <a:gd name="connsiteX4" fmla="*/ 222547 w 289413"/>
              <a:gd name="connsiteY4" fmla="*/ 212863 h 219312"/>
              <a:gd name="connsiteX5" fmla="*/ 289222 w 289413"/>
              <a:gd name="connsiteY5" fmla="*/ 101738 h 219312"/>
              <a:gd name="connsiteX6" fmla="*/ 197147 w 289413"/>
              <a:gd name="connsiteY6" fmla="*/ 138 h 219312"/>
              <a:gd name="connsiteX7" fmla="*/ 70147 w 289413"/>
              <a:gd name="connsiteY7" fmla="*/ 79513 h 219312"/>
              <a:gd name="connsiteX8" fmla="*/ 95547 w 289413"/>
              <a:gd name="connsiteY8" fmla="*/ 66813 h 219312"/>
              <a:gd name="connsiteX9" fmla="*/ 297 w 289413"/>
              <a:gd name="connsiteY9" fmla="*/ 219213 h 219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9413" h="219312">
                <a:moveTo>
                  <a:pt x="297" y="219213"/>
                </a:moveTo>
                <a:cubicBezTo>
                  <a:pt x="6647" y="214980"/>
                  <a:pt x="104014" y="67871"/>
                  <a:pt x="133647" y="41413"/>
                </a:cubicBezTo>
                <a:cubicBezTo>
                  <a:pt x="163280" y="14955"/>
                  <a:pt x="155872" y="43001"/>
                  <a:pt x="178097" y="60463"/>
                </a:cubicBezTo>
                <a:cubicBezTo>
                  <a:pt x="200322" y="77925"/>
                  <a:pt x="259589" y="120788"/>
                  <a:pt x="266997" y="146188"/>
                </a:cubicBezTo>
                <a:cubicBezTo>
                  <a:pt x="274405" y="171588"/>
                  <a:pt x="218843" y="220271"/>
                  <a:pt x="222547" y="212863"/>
                </a:cubicBezTo>
                <a:cubicBezTo>
                  <a:pt x="226251" y="205455"/>
                  <a:pt x="293455" y="137192"/>
                  <a:pt x="289222" y="101738"/>
                </a:cubicBezTo>
                <a:cubicBezTo>
                  <a:pt x="284989" y="66284"/>
                  <a:pt x="233659" y="3842"/>
                  <a:pt x="197147" y="138"/>
                </a:cubicBezTo>
                <a:cubicBezTo>
                  <a:pt x="160635" y="-3566"/>
                  <a:pt x="87080" y="68401"/>
                  <a:pt x="70147" y="79513"/>
                </a:cubicBezTo>
                <a:cubicBezTo>
                  <a:pt x="53214" y="90625"/>
                  <a:pt x="99780" y="42471"/>
                  <a:pt x="95547" y="66813"/>
                </a:cubicBezTo>
                <a:cubicBezTo>
                  <a:pt x="91314" y="91155"/>
                  <a:pt x="-6053" y="223446"/>
                  <a:pt x="297" y="21921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0" name="フリーフォーム 1389">
            <a:extLst>
              <a:ext uri="{FF2B5EF4-FFF2-40B4-BE49-F238E27FC236}">
                <a16:creationId xmlns:a16="http://schemas.microsoft.com/office/drawing/2014/main" id="{8D470C02-5229-F723-C111-72918FBBDB1D}"/>
              </a:ext>
            </a:extLst>
          </p:cNvPr>
          <p:cNvSpPr/>
          <p:nvPr/>
        </p:nvSpPr>
        <p:spPr>
          <a:xfrm>
            <a:off x="2765243" y="7740355"/>
            <a:ext cx="209769" cy="299737"/>
          </a:xfrm>
          <a:custGeom>
            <a:avLst/>
            <a:gdLst>
              <a:gd name="connsiteX0" fmla="*/ 182 w 209769"/>
              <a:gd name="connsiteY0" fmla="*/ 295 h 299737"/>
              <a:gd name="connsiteX1" fmla="*/ 57332 w 209769"/>
              <a:gd name="connsiteY1" fmla="*/ 165395 h 299737"/>
              <a:gd name="connsiteX2" fmla="*/ 89082 w 209769"/>
              <a:gd name="connsiteY2" fmla="*/ 232070 h 299737"/>
              <a:gd name="connsiteX3" fmla="*/ 158932 w 209769"/>
              <a:gd name="connsiteY3" fmla="*/ 197145 h 299737"/>
              <a:gd name="connsiteX4" fmla="*/ 174807 w 209769"/>
              <a:gd name="connsiteY4" fmla="*/ 28870 h 299737"/>
              <a:gd name="connsiteX5" fmla="*/ 209732 w 209769"/>
              <a:gd name="connsiteY5" fmla="*/ 155870 h 299737"/>
              <a:gd name="connsiteX6" fmla="*/ 177982 w 209769"/>
              <a:gd name="connsiteY6" fmla="*/ 298745 h 299737"/>
              <a:gd name="connsiteX7" fmla="*/ 44632 w 209769"/>
              <a:gd name="connsiteY7" fmla="*/ 209845 h 299737"/>
              <a:gd name="connsiteX8" fmla="*/ 182 w 209769"/>
              <a:gd name="connsiteY8" fmla="*/ 295 h 29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769" h="299737">
                <a:moveTo>
                  <a:pt x="182" y="295"/>
                </a:moveTo>
                <a:cubicBezTo>
                  <a:pt x="2299" y="-7113"/>
                  <a:pt x="42515" y="126766"/>
                  <a:pt x="57332" y="165395"/>
                </a:cubicBezTo>
                <a:cubicBezTo>
                  <a:pt x="72149" y="204024"/>
                  <a:pt x="72149" y="226778"/>
                  <a:pt x="89082" y="232070"/>
                </a:cubicBezTo>
                <a:cubicBezTo>
                  <a:pt x="106015" y="237362"/>
                  <a:pt x="144644" y="231012"/>
                  <a:pt x="158932" y="197145"/>
                </a:cubicBezTo>
                <a:cubicBezTo>
                  <a:pt x="173220" y="163278"/>
                  <a:pt x="166340" y="35749"/>
                  <a:pt x="174807" y="28870"/>
                </a:cubicBezTo>
                <a:cubicBezTo>
                  <a:pt x="183274" y="21991"/>
                  <a:pt x="209203" y="110891"/>
                  <a:pt x="209732" y="155870"/>
                </a:cubicBezTo>
                <a:cubicBezTo>
                  <a:pt x="210261" y="200849"/>
                  <a:pt x="205499" y="289749"/>
                  <a:pt x="177982" y="298745"/>
                </a:cubicBezTo>
                <a:cubicBezTo>
                  <a:pt x="150465" y="307741"/>
                  <a:pt x="74794" y="253766"/>
                  <a:pt x="44632" y="209845"/>
                </a:cubicBezTo>
                <a:cubicBezTo>
                  <a:pt x="14470" y="165924"/>
                  <a:pt x="-1935" y="7703"/>
                  <a:pt x="182" y="29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1" name="フリーフォーム 1390">
            <a:extLst>
              <a:ext uri="{FF2B5EF4-FFF2-40B4-BE49-F238E27FC236}">
                <a16:creationId xmlns:a16="http://schemas.microsoft.com/office/drawing/2014/main" id="{55C3FBDF-7DBB-7F66-2AC8-58261F104E95}"/>
              </a:ext>
            </a:extLst>
          </p:cNvPr>
          <p:cNvSpPr/>
          <p:nvPr/>
        </p:nvSpPr>
        <p:spPr>
          <a:xfrm>
            <a:off x="2850133" y="7810765"/>
            <a:ext cx="30258" cy="98436"/>
          </a:xfrm>
          <a:custGeom>
            <a:avLst/>
            <a:gdLst>
              <a:gd name="connsiteX0" fmla="*/ 1017 w 30258"/>
              <a:gd name="connsiteY0" fmla="*/ 98160 h 98436"/>
              <a:gd name="connsiteX1" fmla="*/ 29592 w 30258"/>
              <a:gd name="connsiteY1" fmla="*/ 2910 h 98436"/>
              <a:gd name="connsiteX2" fmla="*/ 20067 w 30258"/>
              <a:gd name="connsiteY2" fmla="*/ 25135 h 98436"/>
              <a:gd name="connsiteX3" fmla="*/ 7367 w 30258"/>
              <a:gd name="connsiteY3" fmla="*/ 31485 h 98436"/>
              <a:gd name="connsiteX4" fmla="*/ 1017 w 30258"/>
              <a:gd name="connsiteY4" fmla="*/ 98160 h 98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58" h="98436">
                <a:moveTo>
                  <a:pt x="1017" y="98160"/>
                </a:moveTo>
                <a:cubicBezTo>
                  <a:pt x="4721" y="93398"/>
                  <a:pt x="26417" y="15081"/>
                  <a:pt x="29592" y="2910"/>
                </a:cubicBezTo>
                <a:cubicBezTo>
                  <a:pt x="32767" y="-9261"/>
                  <a:pt x="23771" y="20373"/>
                  <a:pt x="20067" y="25135"/>
                </a:cubicBezTo>
                <a:cubicBezTo>
                  <a:pt x="16363" y="29897"/>
                  <a:pt x="10013" y="18256"/>
                  <a:pt x="7367" y="31485"/>
                </a:cubicBezTo>
                <a:cubicBezTo>
                  <a:pt x="4721" y="44714"/>
                  <a:pt x="-2687" y="102922"/>
                  <a:pt x="1017" y="9816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2" name="フリーフォーム 1391">
            <a:extLst>
              <a:ext uri="{FF2B5EF4-FFF2-40B4-BE49-F238E27FC236}">
                <a16:creationId xmlns:a16="http://schemas.microsoft.com/office/drawing/2014/main" id="{680F98EA-42C3-0D90-30B9-132B018C772E}"/>
              </a:ext>
            </a:extLst>
          </p:cNvPr>
          <p:cNvSpPr/>
          <p:nvPr/>
        </p:nvSpPr>
        <p:spPr>
          <a:xfrm>
            <a:off x="2860513" y="7826274"/>
            <a:ext cx="73187" cy="130932"/>
          </a:xfrm>
          <a:custGeom>
            <a:avLst/>
            <a:gdLst>
              <a:gd name="connsiteX0" fmla="*/ 73187 w 73187"/>
              <a:gd name="connsiteY0" fmla="*/ 101 h 130932"/>
              <a:gd name="connsiteX1" fmla="*/ 162 w 73187"/>
              <a:gd name="connsiteY1" fmla="*/ 108051 h 130932"/>
              <a:gd name="connsiteX2" fmla="*/ 57312 w 73187"/>
              <a:gd name="connsiteY2" fmla="*/ 76301 h 130932"/>
              <a:gd name="connsiteX3" fmla="*/ 162 w 73187"/>
              <a:gd name="connsiteY3" fmla="*/ 130276 h 130932"/>
              <a:gd name="connsiteX4" fmla="*/ 73187 w 73187"/>
              <a:gd name="connsiteY4" fmla="*/ 101 h 130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87" h="130932">
                <a:moveTo>
                  <a:pt x="73187" y="101"/>
                </a:moveTo>
                <a:cubicBezTo>
                  <a:pt x="73187" y="-3603"/>
                  <a:pt x="2808" y="95351"/>
                  <a:pt x="162" y="108051"/>
                </a:cubicBezTo>
                <a:cubicBezTo>
                  <a:pt x="-2484" y="120751"/>
                  <a:pt x="57312" y="72597"/>
                  <a:pt x="57312" y="76301"/>
                </a:cubicBezTo>
                <a:cubicBezTo>
                  <a:pt x="57312" y="80005"/>
                  <a:pt x="-3542" y="137684"/>
                  <a:pt x="162" y="130276"/>
                </a:cubicBezTo>
                <a:cubicBezTo>
                  <a:pt x="3866" y="122868"/>
                  <a:pt x="73187" y="3805"/>
                  <a:pt x="73187" y="10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3" name="フリーフォーム 1392">
            <a:extLst>
              <a:ext uri="{FF2B5EF4-FFF2-40B4-BE49-F238E27FC236}">
                <a16:creationId xmlns:a16="http://schemas.microsoft.com/office/drawing/2014/main" id="{CBC8119D-041E-D556-A1B0-A1033BC4D422}"/>
              </a:ext>
            </a:extLst>
          </p:cNvPr>
          <p:cNvSpPr/>
          <p:nvPr/>
        </p:nvSpPr>
        <p:spPr>
          <a:xfrm>
            <a:off x="2739356" y="7894630"/>
            <a:ext cx="296938" cy="1570074"/>
          </a:xfrm>
          <a:custGeom>
            <a:avLst/>
            <a:gdLst>
              <a:gd name="connsiteX0" fmla="*/ 7019 w 296938"/>
              <a:gd name="connsiteY0" fmla="*/ 58745 h 1570074"/>
              <a:gd name="connsiteX1" fmla="*/ 60994 w 296938"/>
              <a:gd name="connsiteY1" fmla="*/ 557220 h 1570074"/>
              <a:gd name="connsiteX2" fmla="*/ 137194 w 296938"/>
              <a:gd name="connsiteY2" fmla="*/ 906470 h 1570074"/>
              <a:gd name="connsiteX3" fmla="*/ 114969 w 296938"/>
              <a:gd name="connsiteY3" fmla="*/ 842970 h 1570074"/>
              <a:gd name="connsiteX4" fmla="*/ 292769 w 296938"/>
              <a:gd name="connsiteY4" fmla="*/ 1544645 h 1570074"/>
              <a:gd name="connsiteX5" fmla="*/ 222919 w 296938"/>
              <a:gd name="connsiteY5" fmla="*/ 1293820 h 1570074"/>
              <a:gd name="connsiteX6" fmla="*/ 26069 w 296938"/>
              <a:gd name="connsiteY6" fmla="*/ 150820 h 1570074"/>
              <a:gd name="connsiteX7" fmla="*/ 7019 w 296938"/>
              <a:gd name="connsiteY7" fmla="*/ 58745 h 157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6938" h="1570074">
                <a:moveTo>
                  <a:pt x="7019" y="58745"/>
                </a:moveTo>
                <a:cubicBezTo>
                  <a:pt x="12840" y="126478"/>
                  <a:pt x="39298" y="415933"/>
                  <a:pt x="60994" y="557220"/>
                </a:cubicBezTo>
                <a:cubicBezTo>
                  <a:pt x="82690" y="698508"/>
                  <a:pt x="128198" y="858845"/>
                  <a:pt x="137194" y="906470"/>
                </a:cubicBezTo>
                <a:cubicBezTo>
                  <a:pt x="146190" y="954095"/>
                  <a:pt x="89040" y="736608"/>
                  <a:pt x="114969" y="842970"/>
                </a:cubicBezTo>
                <a:cubicBezTo>
                  <a:pt x="140898" y="949332"/>
                  <a:pt x="274777" y="1469503"/>
                  <a:pt x="292769" y="1544645"/>
                </a:cubicBezTo>
                <a:cubicBezTo>
                  <a:pt x="310761" y="1619787"/>
                  <a:pt x="267369" y="1526124"/>
                  <a:pt x="222919" y="1293820"/>
                </a:cubicBezTo>
                <a:cubicBezTo>
                  <a:pt x="178469" y="1061516"/>
                  <a:pt x="64169" y="360899"/>
                  <a:pt x="26069" y="150820"/>
                </a:cubicBezTo>
                <a:cubicBezTo>
                  <a:pt x="-12031" y="-59259"/>
                  <a:pt x="1198" y="-8988"/>
                  <a:pt x="7019" y="5874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4" name="フリーフォーム 1393">
            <a:extLst>
              <a:ext uri="{FF2B5EF4-FFF2-40B4-BE49-F238E27FC236}">
                <a16:creationId xmlns:a16="http://schemas.microsoft.com/office/drawing/2014/main" id="{2F00B521-61B2-14BD-64A9-CB4A0AA2EE51}"/>
              </a:ext>
            </a:extLst>
          </p:cNvPr>
          <p:cNvSpPr/>
          <p:nvPr/>
        </p:nvSpPr>
        <p:spPr>
          <a:xfrm>
            <a:off x="2904543" y="9040958"/>
            <a:ext cx="169699" cy="574393"/>
          </a:xfrm>
          <a:custGeom>
            <a:avLst/>
            <a:gdLst>
              <a:gd name="connsiteX0" fmla="*/ 582 w 169699"/>
              <a:gd name="connsiteY0" fmla="*/ 4617 h 574393"/>
              <a:gd name="connsiteX1" fmla="*/ 165682 w 169699"/>
              <a:gd name="connsiteY1" fmla="*/ 566592 h 574393"/>
              <a:gd name="connsiteX2" fmla="*/ 111707 w 169699"/>
              <a:gd name="connsiteY2" fmla="*/ 312592 h 574393"/>
              <a:gd name="connsiteX3" fmla="*/ 582 w 169699"/>
              <a:gd name="connsiteY3" fmla="*/ 4617 h 574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699" h="574393">
                <a:moveTo>
                  <a:pt x="582" y="4617"/>
                </a:moveTo>
                <a:cubicBezTo>
                  <a:pt x="9578" y="46950"/>
                  <a:pt x="147161" y="515263"/>
                  <a:pt x="165682" y="566592"/>
                </a:cubicBezTo>
                <a:cubicBezTo>
                  <a:pt x="184203" y="617921"/>
                  <a:pt x="133932" y="402550"/>
                  <a:pt x="111707" y="312592"/>
                </a:cubicBezTo>
                <a:cubicBezTo>
                  <a:pt x="89482" y="222634"/>
                  <a:pt x="-8414" y="-37716"/>
                  <a:pt x="582" y="461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5" name="フリーフォーム 1394">
            <a:extLst>
              <a:ext uri="{FF2B5EF4-FFF2-40B4-BE49-F238E27FC236}">
                <a16:creationId xmlns:a16="http://schemas.microsoft.com/office/drawing/2014/main" id="{4EDF6D01-8B65-FA18-22BF-F126704E1068}"/>
              </a:ext>
            </a:extLst>
          </p:cNvPr>
          <p:cNvSpPr/>
          <p:nvPr/>
        </p:nvSpPr>
        <p:spPr>
          <a:xfrm>
            <a:off x="2982410" y="9019305"/>
            <a:ext cx="229486" cy="311022"/>
          </a:xfrm>
          <a:custGeom>
            <a:avLst/>
            <a:gdLst>
              <a:gd name="connsiteX0" fmla="*/ 2090 w 229486"/>
              <a:gd name="connsiteY0" fmla="*/ 131045 h 311022"/>
              <a:gd name="connsiteX1" fmla="*/ 122740 w 229486"/>
              <a:gd name="connsiteY1" fmla="*/ 73895 h 311022"/>
              <a:gd name="connsiteX2" fmla="*/ 167190 w 229486"/>
              <a:gd name="connsiteY2" fmla="*/ 118345 h 311022"/>
              <a:gd name="connsiteX3" fmla="*/ 154490 w 229486"/>
              <a:gd name="connsiteY3" fmla="*/ 308845 h 311022"/>
              <a:gd name="connsiteX4" fmla="*/ 198940 w 229486"/>
              <a:gd name="connsiteY4" fmla="*/ 219945 h 311022"/>
              <a:gd name="connsiteX5" fmla="*/ 221165 w 229486"/>
              <a:gd name="connsiteY5" fmla="*/ 194545 h 311022"/>
              <a:gd name="connsiteX6" fmla="*/ 214815 w 229486"/>
              <a:gd name="connsiteY6" fmla="*/ 870 h 311022"/>
              <a:gd name="connsiteX7" fmla="*/ 59240 w 229486"/>
              <a:gd name="connsiteY7" fmla="*/ 124695 h 311022"/>
              <a:gd name="connsiteX8" fmla="*/ 2090 w 229486"/>
              <a:gd name="connsiteY8" fmla="*/ 131045 h 311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9486" h="311022">
                <a:moveTo>
                  <a:pt x="2090" y="131045"/>
                </a:moveTo>
                <a:cubicBezTo>
                  <a:pt x="12673" y="122578"/>
                  <a:pt x="95223" y="76012"/>
                  <a:pt x="122740" y="73895"/>
                </a:cubicBezTo>
                <a:cubicBezTo>
                  <a:pt x="150257" y="71778"/>
                  <a:pt x="161898" y="79187"/>
                  <a:pt x="167190" y="118345"/>
                </a:cubicBezTo>
                <a:cubicBezTo>
                  <a:pt x="172482" y="157503"/>
                  <a:pt x="149198" y="291912"/>
                  <a:pt x="154490" y="308845"/>
                </a:cubicBezTo>
                <a:cubicBezTo>
                  <a:pt x="159782" y="325778"/>
                  <a:pt x="187828" y="238995"/>
                  <a:pt x="198940" y="219945"/>
                </a:cubicBezTo>
                <a:cubicBezTo>
                  <a:pt x="210052" y="200895"/>
                  <a:pt x="218519" y="231057"/>
                  <a:pt x="221165" y="194545"/>
                </a:cubicBezTo>
                <a:cubicBezTo>
                  <a:pt x="223811" y="158033"/>
                  <a:pt x="241802" y="12512"/>
                  <a:pt x="214815" y="870"/>
                </a:cubicBezTo>
                <a:cubicBezTo>
                  <a:pt x="187828" y="-10772"/>
                  <a:pt x="95753" y="97707"/>
                  <a:pt x="59240" y="124695"/>
                </a:cubicBezTo>
                <a:cubicBezTo>
                  <a:pt x="22727" y="151683"/>
                  <a:pt x="-8493" y="139512"/>
                  <a:pt x="2090" y="13104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6" name="フリーフォーム 1395">
            <a:extLst>
              <a:ext uri="{FF2B5EF4-FFF2-40B4-BE49-F238E27FC236}">
                <a16:creationId xmlns:a16="http://schemas.microsoft.com/office/drawing/2014/main" id="{57A4DF58-3D48-3701-7620-CA3C002BA233}"/>
              </a:ext>
            </a:extLst>
          </p:cNvPr>
          <p:cNvSpPr/>
          <p:nvPr/>
        </p:nvSpPr>
        <p:spPr>
          <a:xfrm>
            <a:off x="2972982" y="9039218"/>
            <a:ext cx="272036" cy="248520"/>
          </a:xfrm>
          <a:custGeom>
            <a:avLst/>
            <a:gdLst>
              <a:gd name="connsiteX0" fmla="*/ 94068 w 272036"/>
              <a:gd name="connsiteY0" fmla="*/ 7 h 248520"/>
              <a:gd name="connsiteX1" fmla="*/ 71843 w 272036"/>
              <a:gd name="connsiteY1" fmla="*/ 152407 h 248520"/>
              <a:gd name="connsiteX2" fmla="*/ 113118 w 272036"/>
              <a:gd name="connsiteY2" fmla="*/ 244482 h 248520"/>
              <a:gd name="connsiteX3" fmla="*/ 271868 w 272036"/>
              <a:gd name="connsiteY3" fmla="*/ 231782 h 248520"/>
              <a:gd name="connsiteX4" fmla="*/ 141693 w 272036"/>
              <a:gd name="connsiteY4" fmla="*/ 228607 h 248520"/>
              <a:gd name="connsiteX5" fmla="*/ 46443 w 272036"/>
              <a:gd name="connsiteY5" fmla="*/ 180982 h 248520"/>
              <a:gd name="connsiteX6" fmla="*/ 36918 w 272036"/>
              <a:gd name="connsiteY6" fmla="*/ 69857 h 248520"/>
              <a:gd name="connsiteX7" fmla="*/ 1993 w 272036"/>
              <a:gd name="connsiteY7" fmla="*/ 158757 h 248520"/>
              <a:gd name="connsiteX8" fmla="*/ 94068 w 272036"/>
              <a:gd name="connsiteY8" fmla="*/ 7 h 24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2036" h="248520">
                <a:moveTo>
                  <a:pt x="94068" y="7"/>
                </a:moveTo>
                <a:cubicBezTo>
                  <a:pt x="105710" y="-1051"/>
                  <a:pt x="68668" y="111661"/>
                  <a:pt x="71843" y="152407"/>
                </a:cubicBezTo>
                <a:cubicBezTo>
                  <a:pt x="75018" y="193153"/>
                  <a:pt x="79781" y="231253"/>
                  <a:pt x="113118" y="244482"/>
                </a:cubicBezTo>
                <a:cubicBezTo>
                  <a:pt x="146455" y="257711"/>
                  <a:pt x="267106" y="234428"/>
                  <a:pt x="271868" y="231782"/>
                </a:cubicBezTo>
                <a:cubicBezTo>
                  <a:pt x="276630" y="229136"/>
                  <a:pt x="179264" y="237074"/>
                  <a:pt x="141693" y="228607"/>
                </a:cubicBezTo>
                <a:cubicBezTo>
                  <a:pt x="104122" y="220140"/>
                  <a:pt x="63906" y="207440"/>
                  <a:pt x="46443" y="180982"/>
                </a:cubicBezTo>
                <a:cubicBezTo>
                  <a:pt x="28980" y="154524"/>
                  <a:pt x="44326" y="73561"/>
                  <a:pt x="36918" y="69857"/>
                </a:cubicBezTo>
                <a:cubicBezTo>
                  <a:pt x="29510" y="66153"/>
                  <a:pt x="-9119" y="169340"/>
                  <a:pt x="1993" y="158757"/>
                </a:cubicBezTo>
                <a:cubicBezTo>
                  <a:pt x="13105" y="148174"/>
                  <a:pt x="82426" y="1065"/>
                  <a:pt x="94068" y="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7" name="フリーフォーム 1396">
            <a:extLst>
              <a:ext uri="{FF2B5EF4-FFF2-40B4-BE49-F238E27FC236}">
                <a16:creationId xmlns:a16="http://schemas.microsoft.com/office/drawing/2014/main" id="{ED5E73C9-CA52-2905-E321-DBE5C150EBC5}"/>
              </a:ext>
            </a:extLst>
          </p:cNvPr>
          <p:cNvSpPr/>
          <p:nvPr/>
        </p:nvSpPr>
        <p:spPr>
          <a:xfrm>
            <a:off x="3161074" y="6957569"/>
            <a:ext cx="611843" cy="466304"/>
          </a:xfrm>
          <a:custGeom>
            <a:avLst/>
            <a:gdLst>
              <a:gd name="connsiteX0" fmla="*/ 499701 w 611843"/>
              <a:gd name="connsiteY0" fmla="*/ 14731 h 466304"/>
              <a:gd name="connsiteX1" fmla="*/ 458426 w 611843"/>
              <a:gd name="connsiteY1" fmla="*/ 56006 h 466304"/>
              <a:gd name="connsiteX2" fmla="*/ 159976 w 611843"/>
              <a:gd name="connsiteY2" fmla="*/ 319531 h 466304"/>
              <a:gd name="connsiteX3" fmla="*/ 271101 w 611843"/>
              <a:gd name="connsiteY3" fmla="*/ 332231 h 466304"/>
              <a:gd name="connsiteX4" fmla="*/ 4401 w 611843"/>
              <a:gd name="connsiteY4" fmla="*/ 465581 h 466304"/>
              <a:gd name="connsiteX5" fmla="*/ 528276 w 611843"/>
              <a:gd name="connsiteY5" fmla="*/ 265556 h 466304"/>
              <a:gd name="connsiteX6" fmla="*/ 607651 w 611843"/>
              <a:gd name="connsiteY6" fmla="*/ 246506 h 466304"/>
              <a:gd name="connsiteX7" fmla="*/ 499701 w 611843"/>
              <a:gd name="connsiteY7" fmla="*/ 14731 h 46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843" h="466304">
                <a:moveTo>
                  <a:pt x="499701" y="14731"/>
                </a:moveTo>
                <a:cubicBezTo>
                  <a:pt x="474830" y="-17019"/>
                  <a:pt x="515047" y="5206"/>
                  <a:pt x="458426" y="56006"/>
                </a:cubicBezTo>
                <a:cubicBezTo>
                  <a:pt x="401805" y="106806"/>
                  <a:pt x="191197" y="273494"/>
                  <a:pt x="159976" y="319531"/>
                </a:cubicBezTo>
                <a:cubicBezTo>
                  <a:pt x="128755" y="365568"/>
                  <a:pt x="297030" y="307889"/>
                  <a:pt x="271101" y="332231"/>
                </a:cubicBezTo>
                <a:cubicBezTo>
                  <a:pt x="245172" y="356573"/>
                  <a:pt x="-38461" y="476693"/>
                  <a:pt x="4401" y="465581"/>
                </a:cubicBezTo>
                <a:cubicBezTo>
                  <a:pt x="47263" y="454469"/>
                  <a:pt x="427734" y="302068"/>
                  <a:pt x="528276" y="265556"/>
                </a:cubicBezTo>
                <a:cubicBezTo>
                  <a:pt x="628818" y="229044"/>
                  <a:pt x="612943" y="281960"/>
                  <a:pt x="607651" y="246506"/>
                </a:cubicBezTo>
                <a:cubicBezTo>
                  <a:pt x="602359" y="211052"/>
                  <a:pt x="524572" y="46481"/>
                  <a:pt x="499701" y="1473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8" name="フリーフォーム 1397">
            <a:extLst>
              <a:ext uri="{FF2B5EF4-FFF2-40B4-BE49-F238E27FC236}">
                <a16:creationId xmlns:a16="http://schemas.microsoft.com/office/drawing/2014/main" id="{D6772A1D-932B-C45F-86E2-A148EE883C6C}"/>
              </a:ext>
            </a:extLst>
          </p:cNvPr>
          <p:cNvSpPr/>
          <p:nvPr/>
        </p:nvSpPr>
        <p:spPr>
          <a:xfrm>
            <a:off x="3146809" y="7403804"/>
            <a:ext cx="789546" cy="457932"/>
          </a:xfrm>
          <a:custGeom>
            <a:avLst/>
            <a:gdLst>
              <a:gd name="connsiteX0" fmla="*/ 783841 w 789546"/>
              <a:gd name="connsiteY0" fmla="*/ 296 h 457932"/>
              <a:gd name="connsiteX1" fmla="*/ 339341 w 789546"/>
              <a:gd name="connsiteY1" fmla="*/ 171746 h 457932"/>
              <a:gd name="connsiteX2" fmla="*/ 50416 w 789546"/>
              <a:gd name="connsiteY2" fmla="*/ 457496 h 457932"/>
              <a:gd name="connsiteX3" fmla="*/ 202816 w 789546"/>
              <a:gd name="connsiteY3" fmla="*/ 241596 h 457932"/>
              <a:gd name="connsiteX4" fmla="*/ 15491 w 789546"/>
              <a:gd name="connsiteY4" fmla="*/ 441621 h 457932"/>
              <a:gd name="connsiteX5" fmla="*/ 688591 w 789546"/>
              <a:gd name="connsiteY5" fmla="*/ 181271 h 457932"/>
              <a:gd name="connsiteX6" fmla="*/ 606041 w 789546"/>
              <a:gd name="connsiteY6" fmla="*/ 197146 h 457932"/>
              <a:gd name="connsiteX7" fmla="*/ 564766 w 789546"/>
              <a:gd name="connsiteY7" fmla="*/ 155871 h 457932"/>
              <a:gd name="connsiteX8" fmla="*/ 586991 w 789546"/>
              <a:gd name="connsiteY8" fmla="*/ 130471 h 457932"/>
              <a:gd name="connsiteX9" fmla="*/ 783841 w 789546"/>
              <a:gd name="connsiteY9" fmla="*/ 296 h 457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9546" h="457932">
                <a:moveTo>
                  <a:pt x="783841" y="296"/>
                </a:moveTo>
                <a:cubicBezTo>
                  <a:pt x="742566" y="7175"/>
                  <a:pt x="461578" y="95546"/>
                  <a:pt x="339341" y="171746"/>
                </a:cubicBezTo>
                <a:cubicBezTo>
                  <a:pt x="217103" y="247946"/>
                  <a:pt x="73170" y="445854"/>
                  <a:pt x="50416" y="457496"/>
                </a:cubicBezTo>
                <a:cubicBezTo>
                  <a:pt x="27662" y="469138"/>
                  <a:pt x="208637" y="244242"/>
                  <a:pt x="202816" y="241596"/>
                </a:cubicBezTo>
                <a:cubicBezTo>
                  <a:pt x="196995" y="238950"/>
                  <a:pt x="-65472" y="451675"/>
                  <a:pt x="15491" y="441621"/>
                </a:cubicBezTo>
                <a:cubicBezTo>
                  <a:pt x="96453" y="431567"/>
                  <a:pt x="590166" y="222017"/>
                  <a:pt x="688591" y="181271"/>
                </a:cubicBezTo>
                <a:cubicBezTo>
                  <a:pt x="787016" y="140525"/>
                  <a:pt x="626678" y="201379"/>
                  <a:pt x="606041" y="197146"/>
                </a:cubicBezTo>
                <a:cubicBezTo>
                  <a:pt x="585404" y="192913"/>
                  <a:pt x="567941" y="166984"/>
                  <a:pt x="564766" y="155871"/>
                </a:cubicBezTo>
                <a:cubicBezTo>
                  <a:pt x="561591" y="144758"/>
                  <a:pt x="543599" y="152696"/>
                  <a:pt x="586991" y="130471"/>
                </a:cubicBezTo>
                <a:cubicBezTo>
                  <a:pt x="630383" y="108246"/>
                  <a:pt x="825116" y="-6583"/>
                  <a:pt x="783841" y="29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9" name="フリーフォーム 1398">
            <a:extLst>
              <a:ext uri="{FF2B5EF4-FFF2-40B4-BE49-F238E27FC236}">
                <a16:creationId xmlns:a16="http://schemas.microsoft.com/office/drawing/2014/main" id="{DBF424AA-92A8-EEA3-AD35-533A9E427E65}"/>
              </a:ext>
            </a:extLst>
          </p:cNvPr>
          <p:cNvSpPr/>
          <p:nvPr/>
        </p:nvSpPr>
        <p:spPr>
          <a:xfrm>
            <a:off x="2953215" y="7805609"/>
            <a:ext cx="1011759" cy="1142746"/>
          </a:xfrm>
          <a:custGeom>
            <a:avLst/>
            <a:gdLst>
              <a:gd name="connsiteX0" fmla="*/ 986960 w 1011759"/>
              <a:gd name="connsiteY0" fmla="*/ 11241 h 1142746"/>
              <a:gd name="connsiteX1" fmla="*/ 43985 w 1011759"/>
              <a:gd name="connsiteY1" fmla="*/ 979616 h 1142746"/>
              <a:gd name="connsiteX2" fmla="*/ 148760 w 1011759"/>
              <a:gd name="connsiteY2" fmla="*/ 944691 h 1142746"/>
              <a:gd name="connsiteX3" fmla="*/ 88435 w 1011759"/>
              <a:gd name="connsiteY3" fmla="*/ 1141541 h 1142746"/>
              <a:gd name="connsiteX4" fmla="*/ 285285 w 1011759"/>
              <a:gd name="connsiteY4" fmla="*/ 1008191 h 1142746"/>
              <a:gd name="connsiteX5" fmla="*/ 710735 w 1011759"/>
              <a:gd name="connsiteY5" fmla="*/ 639891 h 1142746"/>
              <a:gd name="connsiteX6" fmla="*/ 945685 w 1011759"/>
              <a:gd name="connsiteY6" fmla="*/ 300166 h 1142746"/>
              <a:gd name="connsiteX7" fmla="*/ 752010 w 1011759"/>
              <a:gd name="connsiteY7" fmla="*/ 443041 h 1142746"/>
              <a:gd name="connsiteX8" fmla="*/ 986960 w 1011759"/>
              <a:gd name="connsiteY8" fmla="*/ 11241 h 1142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1759" h="1142746">
                <a:moveTo>
                  <a:pt x="986960" y="11241"/>
                </a:moveTo>
                <a:cubicBezTo>
                  <a:pt x="868956" y="100670"/>
                  <a:pt x="183685" y="824041"/>
                  <a:pt x="43985" y="979616"/>
                </a:cubicBezTo>
                <a:cubicBezTo>
                  <a:pt x="-95715" y="1135191"/>
                  <a:pt x="141352" y="917704"/>
                  <a:pt x="148760" y="944691"/>
                </a:cubicBezTo>
                <a:cubicBezTo>
                  <a:pt x="156168" y="971678"/>
                  <a:pt x="65681" y="1130958"/>
                  <a:pt x="88435" y="1141541"/>
                </a:cubicBezTo>
                <a:cubicBezTo>
                  <a:pt x="111189" y="1152124"/>
                  <a:pt x="181568" y="1091799"/>
                  <a:pt x="285285" y="1008191"/>
                </a:cubicBezTo>
                <a:cubicBezTo>
                  <a:pt x="389002" y="924583"/>
                  <a:pt x="600668" y="757895"/>
                  <a:pt x="710735" y="639891"/>
                </a:cubicBezTo>
                <a:cubicBezTo>
                  <a:pt x="820802" y="521887"/>
                  <a:pt x="938806" y="332974"/>
                  <a:pt x="945685" y="300166"/>
                </a:cubicBezTo>
                <a:cubicBezTo>
                  <a:pt x="952564" y="267358"/>
                  <a:pt x="739839" y="492254"/>
                  <a:pt x="752010" y="443041"/>
                </a:cubicBezTo>
                <a:cubicBezTo>
                  <a:pt x="764181" y="393829"/>
                  <a:pt x="1104964" y="-78188"/>
                  <a:pt x="986960" y="1124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0" name="フリーフォーム 1399">
            <a:extLst>
              <a:ext uri="{FF2B5EF4-FFF2-40B4-BE49-F238E27FC236}">
                <a16:creationId xmlns:a16="http://schemas.microsoft.com/office/drawing/2014/main" id="{1D0656F6-4112-08C9-4618-81B1372B1E6F}"/>
              </a:ext>
            </a:extLst>
          </p:cNvPr>
          <p:cNvSpPr/>
          <p:nvPr/>
        </p:nvSpPr>
        <p:spPr>
          <a:xfrm>
            <a:off x="1697058" y="6621928"/>
            <a:ext cx="630303" cy="1501993"/>
          </a:xfrm>
          <a:custGeom>
            <a:avLst/>
            <a:gdLst>
              <a:gd name="connsiteX0" fmla="*/ 449242 w 630303"/>
              <a:gd name="connsiteY0" fmla="*/ 1122 h 1501993"/>
              <a:gd name="connsiteX1" fmla="*/ 347642 w 630303"/>
              <a:gd name="connsiteY1" fmla="*/ 655172 h 1501993"/>
              <a:gd name="connsiteX2" fmla="*/ 357167 w 630303"/>
              <a:gd name="connsiteY2" fmla="*/ 712322 h 1501993"/>
              <a:gd name="connsiteX3" fmla="*/ 452417 w 630303"/>
              <a:gd name="connsiteY3" fmla="*/ 575797 h 1501993"/>
              <a:gd name="connsiteX4" fmla="*/ 487342 w 630303"/>
              <a:gd name="connsiteY4" fmla="*/ 1064747 h 1501993"/>
              <a:gd name="connsiteX5" fmla="*/ 630217 w 630303"/>
              <a:gd name="connsiteY5" fmla="*/ 1385422 h 1501993"/>
              <a:gd name="connsiteX6" fmla="*/ 465117 w 630303"/>
              <a:gd name="connsiteY6" fmla="*/ 1337797 h 1501993"/>
              <a:gd name="connsiteX7" fmla="*/ 14267 w 630303"/>
              <a:gd name="connsiteY7" fmla="*/ 1496547 h 1501993"/>
              <a:gd name="connsiteX8" fmla="*/ 122217 w 630303"/>
              <a:gd name="connsiteY8" fmla="*/ 1106022 h 1501993"/>
              <a:gd name="connsiteX9" fmla="*/ 220642 w 630303"/>
              <a:gd name="connsiteY9" fmla="*/ 451972 h 1501993"/>
              <a:gd name="connsiteX10" fmla="*/ 204767 w 630303"/>
              <a:gd name="connsiteY10" fmla="*/ 496422 h 1501993"/>
              <a:gd name="connsiteX11" fmla="*/ 449242 w 630303"/>
              <a:gd name="connsiteY11" fmla="*/ 1122 h 1501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30303" h="1501993">
                <a:moveTo>
                  <a:pt x="449242" y="1122"/>
                </a:moveTo>
                <a:cubicBezTo>
                  <a:pt x="473054" y="27580"/>
                  <a:pt x="362988" y="536639"/>
                  <a:pt x="347642" y="655172"/>
                </a:cubicBezTo>
                <a:cubicBezTo>
                  <a:pt x="332296" y="773705"/>
                  <a:pt x="339704" y="725551"/>
                  <a:pt x="357167" y="712322"/>
                </a:cubicBezTo>
                <a:cubicBezTo>
                  <a:pt x="374629" y="699093"/>
                  <a:pt x="430721" y="517060"/>
                  <a:pt x="452417" y="575797"/>
                </a:cubicBezTo>
                <a:cubicBezTo>
                  <a:pt x="474113" y="634534"/>
                  <a:pt x="457709" y="929810"/>
                  <a:pt x="487342" y="1064747"/>
                </a:cubicBezTo>
                <a:cubicBezTo>
                  <a:pt x="516975" y="1199684"/>
                  <a:pt x="633921" y="1339914"/>
                  <a:pt x="630217" y="1385422"/>
                </a:cubicBezTo>
                <a:cubicBezTo>
                  <a:pt x="626513" y="1430930"/>
                  <a:pt x="567775" y="1319276"/>
                  <a:pt x="465117" y="1337797"/>
                </a:cubicBezTo>
                <a:cubicBezTo>
                  <a:pt x="362459" y="1356318"/>
                  <a:pt x="71417" y="1535176"/>
                  <a:pt x="14267" y="1496547"/>
                </a:cubicBezTo>
                <a:cubicBezTo>
                  <a:pt x="-42883" y="1457918"/>
                  <a:pt x="87821" y="1280118"/>
                  <a:pt x="122217" y="1106022"/>
                </a:cubicBezTo>
                <a:cubicBezTo>
                  <a:pt x="156613" y="931926"/>
                  <a:pt x="206884" y="553572"/>
                  <a:pt x="220642" y="451972"/>
                </a:cubicBezTo>
                <a:cubicBezTo>
                  <a:pt x="234400" y="350372"/>
                  <a:pt x="168255" y="568918"/>
                  <a:pt x="204767" y="496422"/>
                </a:cubicBezTo>
                <a:cubicBezTo>
                  <a:pt x="241279" y="423926"/>
                  <a:pt x="425430" y="-25336"/>
                  <a:pt x="449242" y="112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1" name="フリーフォーム 1400">
            <a:extLst>
              <a:ext uri="{FF2B5EF4-FFF2-40B4-BE49-F238E27FC236}">
                <a16:creationId xmlns:a16="http://schemas.microsoft.com/office/drawing/2014/main" id="{BDEBF4D3-428F-144D-AA10-E2619529B7EE}"/>
              </a:ext>
            </a:extLst>
          </p:cNvPr>
          <p:cNvSpPr/>
          <p:nvPr/>
        </p:nvSpPr>
        <p:spPr>
          <a:xfrm>
            <a:off x="4149310" y="3427395"/>
            <a:ext cx="1368192" cy="697167"/>
          </a:xfrm>
          <a:custGeom>
            <a:avLst/>
            <a:gdLst>
              <a:gd name="connsiteX0" fmla="*/ 4337 w 1368192"/>
              <a:gd name="connsiteY0" fmla="*/ 427429 h 697167"/>
              <a:gd name="connsiteX1" fmla="*/ 470502 w 1368192"/>
              <a:gd name="connsiteY1" fmla="*/ 164464 h 697167"/>
              <a:gd name="connsiteX2" fmla="*/ 769325 w 1368192"/>
              <a:gd name="connsiteY2" fmla="*/ 224229 h 697167"/>
              <a:gd name="connsiteX3" fmla="*/ 787255 w 1368192"/>
              <a:gd name="connsiteY3" fmla="*/ 152511 h 697167"/>
              <a:gd name="connsiteX4" fmla="*/ 1086078 w 1368192"/>
              <a:gd name="connsiteY4" fmla="*/ 409499 h 697167"/>
              <a:gd name="connsiteX5" fmla="*/ 1062172 w 1368192"/>
              <a:gd name="connsiteY5" fmla="*/ 343758 h 697167"/>
              <a:gd name="connsiteX6" fmla="*/ 1366972 w 1368192"/>
              <a:gd name="connsiteY6" fmla="*/ 696370 h 697167"/>
              <a:gd name="connsiteX7" fmla="*/ 930690 w 1368192"/>
              <a:gd name="connsiteY7" fmla="*/ 230205 h 697167"/>
              <a:gd name="connsiteX8" fmla="*/ 524290 w 1368192"/>
              <a:gd name="connsiteY8" fmla="*/ 3099 h 697167"/>
              <a:gd name="connsiteX9" fmla="*/ 452572 w 1368192"/>
              <a:gd name="connsiteY9" fmla="*/ 104699 h 697167"/>
              <a:gd name="connsiteX10" fmla="*/ 22266 w 1368192"/>
              <a:gd name="connsiteY10" fmla="*/ 194346 h 697167"/>
              <a:gd name="connsiteX11" fmla="*/ 225466 w 1368192"/>
              <a:gd name="connsiteY11" fmla="*/ 206299 h 697167"/>
              <a:gd name="connsiteX12" fmla="*/ 4337 w 1368192"/>
              <a:gd name="connsiteY12" fmla="*/ 427429 h 697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68192" h="697167">
                <a:moveTo>
                  <a:pt x="4337" y="427429"/>
                </a:moveTo>
                <a:cubicBezTo>
                  <a:pt x="45176" y="420457"/>
                  <a:pt x="343004" y="198331"/>
                  <a:pt x="470502" y="164464"/>
                </a:cubicBezTo>
                <a:cubicBezTo>
                  <a:pt x="598000" y="130597"/>
                  <a:pt x="716533" y="226221"/>
                  <a:pt x="769325" y="224229"/>
                </a:cubicBezTo>
                <a:cubicBezTo>
                  <a:pt x="822117" y="222237"/>
                  <a:pt x="734463" y="121633"/>
                  <a:pt x="787255" y="152511"/>
                </a:cubicBezTo>
                <a:cubicBezTo>
                  <a:pt x="840047" y="183389"/>
                  <a:pt x="1040259" y="377625"/>
                  <a:pt x="1086078" y="409499"/>
                </a:cubicBezTo>
                <a:cubicBezTo>
                  <a:pt x="1131897" y="441373"/>
                  <a:pt x="1015356" y="295946"/>
                  <a:pt x="1062172" y="343758"/>
                </a:cubicBezTo>
                <a:cubicBezTo>
                  <a:pt x="1108988" y="391570"/>
                  <a:pt x="1388886" y="715295"/>
                  <a:pt x="1366972" y="696370"/>
                </a:cubicBezTo>
                <a:cubicBezTo>
                  <a:pt x="1345058" y="677445"/>
                  <a:pt x="1071137" y="345750"/>
                  <a:pt x="930690" y="230205"/>
                </a:cubicBezTo>
                <a:cubicBezTo>
                  <a:pt x="790243" y="114660"/>
                  <a:pt x="603976" y="24017"/>
                  <a:pt x="524290" y="3099"/>
                </a:cubicBezTo>
                <a:cubicBezTo>
                  <a:pt x="444604" y="-17819"/>
                  <a:pt x="536243" y="72825"/>
                  <a:pt x="452572" y="104699"/>
                </a:cubicBezTo>
                <a:cubicBezTo>
                  <a:pt x="368901" y="136573"/>
                  <a:pt x="60117" y="177413"/>
                  <a:pt x="22266" y="194346"/>
                </a:cubicBezTo>
                <a:cubicBezTo>
                  <a:pt x="-15585" y="211279"/>
                  <a:pt x="226462" y="172432"/>
                  <a:pt x="225466" y="206299"/>
                </a:cubicBezTo>
                <a:cubicBezTo>
                  <a:pt x="224470" y="240166"/>
                  <a:pt x="-36502" y="434401"/>
                  <a:pt x="4337" y="42742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2" name="フリーフォーム 1401">
            <a:extLst>
              <a:ext uri="{FF2B5EF4-FFF2-40B4-BE49-F238E27FC236}">
                <a16:creationId xmlns:a16="http://schemas.microsoft.com/office/drawing/2014/main" id="{25504646-897D-63A7-39B5-C9310FFA8515}"/>
              </a:ext>
            </a:extLst>
          </p:cNvPr>
          <p:cNvSpPr/>
          <p:nvPr/>
        </p:nvSpPr>
        <p:spPr>
          <a:xfrm>
            <a:off x="3579650" y="4138163"/>
            <a:ext cx="401671" cy="1946500"/>
          </a:xfrm>
          <a:custGeom>
            <a:avLst/>
            <a:gdLst>
              <a:gd name="connsiteX0" fmla="*/ 251268 w 401671"/>
              <a:gd name="connsiteY0" fmla="*/ 99155 h 1946500"/>
              <a:gd name="connsiteX1" fmla="*/ 18185 w 401671"/>
              <a:gd name="connsiteY1" fmla="*/ 1001602 h 1946500"/>
              <a:gd name="connsiteX2" fmla="*/ 18185 w 401671"/>
              <a:gd name="connsiteY2" fmla="*/ 1647061 h 1946500"/>
              <a:gd name="connsiteX3" fmla="*/ 42091 w 401671"/>
              <a:gd name="connsiteY3" fmla="*/ 1521555 h 1946500"/>
              <a:gd name="connsiteX4" fmla="*/ 149668 w 401671"/>
              <a:gd name="connsiteY4" fmla="*/ 1945884 h 1946500"/>
              <a:gd name="connsiteX5" fmla="*/ 113809 w 401671"/>
              <a:gd name="connsiteY5" fmla="*/ 1605225 h 1946500"/>
              <a:gd name="connsiteX6" fmla="*/ 215409 w 401671"/>
              <a:gd name="connsiteY6" fmla="*/ 1174919 h 1946500"/>
              <a:gd name="connsiteX7" fmla="*/ 221385 w 401671"/>
              <a:gd name="connsiteY7" fmla="*/ 732661 h 1946500"/>
              <a:gd name="connsiteX8" fmla="*/ 400679 w 401671"/>
              <a:gd name="connsiteY8" fmla="*/ 15484 h 1946500"/>
              <a:gd name="connsiteX9" fmla="*/ 293103 w 401671"/>
              <a:gd name="connsiteY9" fmla="*/ 230637 h 1946500"/>
              <a:gd name="connsiteX10" fmla="*/ 251268 w 401671"/>
              <a:gd name="connsiteY10" fmla="*/ 99155 h 194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1671" h="1946500">
                <a:moveTo>
                  <a:pt x="251268" y="99155"/>
                </a:moveTo>
                <a:cubicBezTo>
                  <a:pt x="205448" y="227649"/>
                  <a:pt x="57032" y="743618"/>
                  <a:pt x="18185" y="1001602"/>
                </a:cubicBezTo>
                <a:cubicBezTo>
                  <a:pt x="-20662" y="1259586"/>
                  <a:pt x="14201" y="1560402"/>
                  <a:pt x="18185" y="1647061"/>
                </a:cubicBezTo>
                <a:cubicBezTo>
                  <a:pt x="22169" y="1733720"/>
                  <a:pt x="20177" y="1471751"/>
                  <a:pt x="42091" y="1521555"/>
                </a:cubicBezTo>
                <a:cubicBezTo>
                  <a:pt x="64005" y="1571359"/>
                  <a:pt x="137715" y="1931939"/>
                  <a:pt x="149668" y="1945884"/>
                </a:cubicBezTo>
                <a:cubicBezTo>
                  <a:pt x="161621" y="1959829"/>
                  <a:pt x="102852" y="1733719"/>
                  <a:pt x="113809" y="1605225"/>
                </a:cubicBezTo>
                <a:cubicBezTo>
                  <a:pt x="124766" y="1476731"/>
                  <a:pt x="197480" y="1320346"/>
                  <a:pt x="215409" y="1174919"/>
                </a:cubicBezTo>
                <a:cubicBezTo>
                  <a:pt x="233338" y="1029492"/>
                  <a:pt x="190507" y="925900"/>
                  <a:pt x="221385" y="732661"/>
                </a:cubicBezTo>
                <a:cubicBezTo>
                  <a:pt x="252263" y="539422"/>
                  <a:pt x="388726" y="99155"/>
                  <a:pt x="400679" y="15484"/>
                </a:cubicBezTo>
                <a:cubicBezTo>
                  <a:pt x="412632" y="-68187"/>
                  <a:pt x="313024" y="213704"/>
                  <a:pt x="293103" y="230637"/>
                </a:cubicBezTo>
                <a:cubicBezTo>
                  <a:pt x="273182" y="247570"/>
                  <a:pt x="297088" y="-29339"/>
                  <a:pt x="251268" y="9915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3" name="フリーフォーム 1402">
            <a:extLst>
              <a:ext uri="{FF2B5EF4-FFF2-40B4-BE49-F238E27FC236}">
                <a16:creationId xmlns:a16="http://schemas.microsoft.com/office/drawing/2014/main" id="{C4A4D10B-76E1-72BD-5200-193594E26D2E}"/>
              </a:ext>
            </a:extLst>
          </p:cNvPr>
          <p:cNvSpPr/>
          <p:nvPr/>
        </p:nvSpPr>
        <p:spPr>
          <a:xfrm>
            <a:off x="3348934" y="6365888"/>
            <a:ext cx="1177248" cy="1842065"/>
          </a:xfrm>
          <a:custGeom>
            <a:avLst/>
            <a:gdLst>
              <a:gd name="connsiteX0" fmla="*/ 9842 w 1177248"/>
              <a:gd name="connsiteY0" fmla="*/ 16983 h 1842065"/>
              <a:gd name="connsiteX1" fmla="*/ 804713 w 1177248"/>
              <a:gd name="connsiteY1" fmla="*/ 1379618 h 1842065"/>
              <a:gd name="connsiteX2" fmla="*/ 822642 w 1177248"/>
              <a:gd name="connsiteY2" fmla="*/ 1313877 h 1842065"/>
              <a:gd name="connsiteX3" fmla="*/ 1175254 w 1177248"/>
              <a:gd name="connsiteY3" fmla="*/ 1839806 h 1842065"/>
              <a:gd name="connsiteX4" fmla="*/ 936195 w 1177248"/>
              <a:gd name="connsiteY4" fmla="*/ 1457312 h 1842065"/>
              <a:gd name="connsiteX5" fmla="*/ 338548 w 1177248"/>
              <a:gd name="connsiteY5" fmla="*/ 411430 h 1842065"/>
              <a:gd name="connsiteX6" fmla="*/ 356478 w 1177248"/>
              <a:gd name="connsiteY6" fmla="*/ 602677 h 1842065"/>
              <a:gd name="connsiteX7" fmla="*/ 9842 w 1177248"/>
              <a:gd name="connsiteY7" fmla="*/ 16983 h 1842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7248" h="1842065">
                <a:moveTo>
                  <a:pt x="9842" y="16983"/>
                </a:moveTo>
                <a:cubicBezTo>
                  <a:pt x="84548" y="146473"/>
                  <a:pt x="669246" y="1163469"/>
                  <a:pt x="804713" y="1379618"/>
                </a:cubicBezTo>
                <a:cubicBezTo>
                  <a:pt x="940180" y="1595767"/>
                  <a:pt x="760885" y="1237179"/>
                  <a:pt x="822642" y="1313877"/>
                </a:cubicBezTo>
                <a:cubicBezTo>
                  <a:pt x="884399" y="1390575"/>
                  <a:pt x="1156328" y="1815900"/>
                  <a:pt x="1175254" y="1839806"/>
                </a:cubicBezTo>
                <a:cubicBezTo>
                  <a:pt x="1194180" y="1863712"/>
                  <a:pt x="1075646" y="1695375"/>
                  <a:pt x="936195" y="1457312"/>
                </a:cubicBezTo>
                <a:cubicBezTo>
                  <a:pt x="796744" y="1219249"/>
                  <a:pt x="435167" y="553869"/>
                  <a:pt x="338548" y="411430"/>
                </a:cubicBezTo>
                <a:cubicBezTo>
                  <a:pt x="241929" y="268991"/>
                  <a:pt x="404290" y="666426"/>
                  <a:pt x="356478" y="602677"/>
                </a:cubicBezTo>
                <a:cubicBezTo>
                  <a:pt x="308666" y="538928"/>
                  <a:pt x="-64864" y="-112507"/>
                  <a:pt x="9842" y="1698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4" name="フリーフォーム 1403">
            <a:extLst>
              <a:ext uri="{FF2B5EF4-FFF2-40B4-BE49-F238E27FC236}">
                <a16:creationId xmlns:a16="http://schemas.microsoft.com/office/drawing/2014/main" id="{BF39457B-9BB1-2FF8-68E8-C351971AFF36}"/>
              </a:ext>
            </a:extLst>
          </p:cNvPr>
          <p:cNvSpPr/>
          <p:nvPr/>
        </p:nvSpPr>
        <p:spPr>
          <a:xfrm>
            <a:off x="3462363" y="5653476"/>
            <a:ext cx="1057585" cy="2569636"/>
          </a:xfrm>
          <a:custGeom>
            <a:avLst/>
            <a:gdLst>
              <a:gd name="connsiteX0" fmla="*/ 57778 w 1057585"/>
              <a:gd name="connsiteY0" fmla="*/ 125771 h 2569636"/>
              <a:gd name="connsiteX1" fmla="*/ 87661 w 1057585"/>
              <a:gd name="connsiteY1" fmla="*/ 173583 h 2569636"/>
              <a:gd name="connsiteX2" fmla="*/ 583708 w 1057585"/>
              <a:gd name="connsiteY2" fmla="*/ 1255324 h 2569636"/>
              <a:gd name="connsiteX3" fmla="*/ 631519 w 1057585"/>
              <a:gd name="connsiteY3" fmla="*/ 1297159 h 2569636"/>
              <a:gd name="connsiteX4" fmla="*/ 912413 w 1057585"/>
              <a:gd name="connsiteY4" fmla="*/ 2139842 h 2569636"/>
              <a:gd name="connsiteX5" fmla="*/ 918390 w 1057585"/>
              <a:gd name="connsiteY5" fmla="*/ 2157771 h 2569636"/>
              <a:gd name="connsiteX6" fmla="*/ 1055849 w 1057585"/>
              <a:gd name="connsiteY6" fmla="*/ 2564171 h 2569636"/>
              <a:gd name="connsiteX7" fmla="*/ 990108 w 1057585"/>
              <a:gd name="connsiteY7" fmla="*/ 2372924 h 2569636"/>
              <a:gd name="connsiteX8" fmla="*/ 906437 w 1057585"/>
              <a:gd name="connsiteY8" fmla="*/ 2098006 h 2569636"/>
              <a:gd name="connsiteX9" fmla="*/ 691284 w 1057585"/>
              <a:gd name="connsiteY9" fmla="*/ 2098006 h 2569636"/>
              <a:gd name="connsiteX10" fmla="*/ 924366 w 1057585"/>
              <a:gd name="connsiteY10" fmla="*/ 1948595 h 2569636"/>
              <a:gd name="connsiteX11" fmla="*/ 703237 w 1057585"/>
              <a:gd name="connsiteY11" fmla="*/ 1900783 h 2569636"/>
              <a:gd name="connsiteX12" fmla="*/ 906437 w 1057585"/>
              <a:gd name="connsiteY12" fmla="*/ 1763324 h 2569636"/>
              <a:gd name="connsiteX13" fmla="*/ 637496 w 1057585"/>
              <a:gd name="connsiteY13" fmla="*/ 1649771 h 2569636"/>
              <a:gd name="connsiteX14" fmla="*/ 846672 w 1057585"/>
              <a:gd name="connsiteY14" fmla="*/ 1548171 h 2569636"/>
              <a:gd name="connsiteX15" fmla="*/ 637496 w 1057585"/>
              <a:gd name="connsiteY15" fmla="*/ 1500359 h 2569636"/>
              <a:gd name="connsiteX16" fmla="*/ 685308 w 1057585"/>
              <a:gd name="connsiteY16" fmla="*/ 1392783 h 2569636"/>
              <a:gd name="connsiteX17" fmla="*/ 57778 w 1057585"/>
              <a:gd name="connsiteY17" fmla="*/ 125771 h 2569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57585" h="2569636">
                <a:moveTo>
                  <a:pt x="57778" y="125771"/>
                </a:moveTo>
                <a:cubicBezTo>
                  <a:pt x="-41830" y="-77429"/>
                  <a:pt x="6" y="-14676"/>
                  <a:pt x="87661" y="173583"/>
                </a:cubicBezTo>
                <a:cubicBezTo>
                  <a:pt x="175316" y="361842"/>
                  <a:pt x="493065" y="1068061"/>
                  <a:pt x="583708" y="1255324"/>
                </a:cubicBezTo>
                <a:cubicBezTo>
                  <a:pt x="674351" y="1442587"/>
                  <a:pt x="576735" y="1149739"/>
                  <a:pt x="631519" y="1297159"/>
                </a:cubicBezTo>
                <a:cubicBezTo>
                  <a:pt x="686303" y="1444579"/>
                  <a:pt x="912413" y="2139842"/>
                  <a:pt x="912413" y="2139842"/>
                </a:cubicBezTo>
                <a:lnTo>
                  <a:pt x="918390" y="2157771"/>
                </a:lnTo>
                <a:lnTo>
                  <a:pt x="1055849" y="2564171"/>
                </a:lnTo>
                <a:cubicBezTo>
                  <a:pt x="1067802" y="2600030"/>
                  <a:pt x="1015010" y="2450618"/>
                  <a:pt x="990108" y="2372924"/>
                </a:cubicBezTo>
                <a:cubicBezTo>
                  <a:pt x="965206" y="2295230"/>
                  <a:pt x="956241" y="2143826"/>
                  <a:pt x="906437" y="2098006"/>
                </a:cubicBezTo>
                <a:cubicBezTo>
                  <a:pt x="856633" y="2052186"/>
                  <a:pt x="688296" y="2122908"/>
                  <a:pt x="691284" y="2098006"/>
                </a:cubicBezTo>
                <a:cubicBezTo>
                  <a:pt x="694272" y="2073104"/>
                  <a:pt x="922374" y="1981465"/>
                  <a:pt x="924366" y="1948595"/>
                </a:cubicBezTo>
                <a:cubicBezTo>
                  <a:pt x="926358" y="1915725"/>
                  <a:pt x="706225" y="1931661"/>
                  <a:pt x="703237" y="1900783"/>
                </a:cubicBezTo>
                <a:cubicBezTo>
                  <a:pt x="700249" y="1869905"/>
                  <a:pt x="917394" y="1805159"/>
                  <a:pt x="906437" y="1763324"/>
                </a:cubicBezTo>
                <a:cubicBezTo>
                  <a:pt x="895480" y="1721489"/>
                  <a:pt x="647457" y="1685630"/>
                  <a:pt x="637496" y="1649771"/>
                </a:cubicBezTo>
                <a:cubicBezTo>
                  <a:pt x="627535" y="1613912"/>
                  <a:pt x="846672" y="1573073"/>
                  <a:pt x="846672" y="1548171"/>
                </a:cubicBezTo>
                <a:cubicBezTo>
                  <a:pt x="846672" y="1523269"/>
                  <a:pt x="664390" y="1526257"/>
                  <a:pt x="637496" y="1500359"/>
                </a:cubicBezTo>
                <a:cubicBezTo>
                  <a:pt x="610602" y="1474461"/>
                  <a:pt x="778939" y="1624869"/>
                  <a:pt x="685308" y="1392783"/>
                </a:cubicBezTo>
                <a:cubicBezTo>
                  <a:pt x="591677" y="1160697"/>
                  <a:pt x="157386" y="328971"/>
                  <a:pt x="57778" y="12577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5" name="フリーフォーム 1404">
            <a:extLst>
              <a:ext uri="{FF2B5EF4-FFF2-40B4-BE49-F238E27FC236}">
                <a16:creationId xmlns:a16="http://schemas.microsoft.com/office/drawing/2014/main" id="{12E5C3A2-125D-A00E-FA52-D5E0D33BE70A}"/>
              </a:ext>
            </a:extLst>
          </p:cNvPr>
          <p:cNvSpPr/>
          <p:nvPr/>
        </p:nvSpPr>
        <p:spPr>
          <a:xfrm>
            <a:off x="4594460" y="3669272"/>
            <a:ext cx="838429" cy="779904"/>
          </a:xfrm>
          <a:custGeom>
            <a:avLst/>
            <a:gdLst>
              <a:gd name="connsiteX0" fmla="*/ 13399 w 838429"/>
              <a:gd name="connsiteY0" fmla="*/ 6257 h 779904"/>
              <a:gd name="connsiteX1" fmla="*/ 407846 w 838429"/>
              <a:gd name="connsiteY1" fmla="*/ 263246 h 779904"/>
              <a:gd name="connsiteX2" fmla="*/ 838152 w 838429"/>
              <a:gd name="connsiteY2" fmla="*/ 364846 h 779904"/>
              <a:gd name="connsiteX3" fmla="*/ 467611 w 838429"/>
              <a:gd name="connsiteY3" fmla="*/ 340940 h 779904"/>
              <a:gd name="connsiteX4" fmla="*/ 120975 w 838429"/>
              <a:gd name="connsiteY4" fmla="*/ 681599 h 779904"/>
              <a:gd name="connsiteX5" fmla="*/ 43281 w 838429"/>
              <a:gd name="connsiteY5" fmla="*/ 771246 h 779904"/>
              <a:gd name="connsiteX6" fmla="*/ 61211 w 838429"/>
              <a:gd name="connsiteY6" fmla="*/ 508281 h 779904"/>
              <a:gd name="connsiteX7" fmla="*/ 109022 w 838429"/>
              <a:gd name="connsiteY7" fmla="*/ 263246 h 779904"/>
              <a:gd name="connsiteX8" fmla="*/ 97069 w 838429"/>
              <a:gd name="connsiteY8" fmla="*/ 95904 h 779904"/>
              <a:gd name="connsiteX9" fmla="*/ 13399 w 838429"/>
              <a:gd name="connsiteY9" fmla="*/ 6257 h 779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8429" h="779904">
                <a:moveTo>
                  <a:pt x="13399" y="6257"/>
                </a:moveTo>
                <a:cubicBezTo>
                  <a:pt x="65195" y="34147"/>
                  <a:pt x="270387" y="203481"/>
                  <a:pt x="407846" y="263246"/>
                </a:cubicBezTo>
                <a:cubicBezTo>
                  <a:pt x="545305" y="323011"/>
                  <a:pt x="828191" y="351897"/>
                  <a:pt x="838152" y="364846"/>
                </a:cubicBezTo>
                <a:cubicBezTo>
                  <a:pt x="848113" y="377795"/>
                  <a:pt x="587140" y="288148"/>
                  <a:pt x="467611" y="340940"/>
                </a:cubicBezTo>
                <a:cubicBezTo>
                  <a:pt x="348082" y="393732"/>
                  <a:pt x="191697" y="609881"/>
                  <a:pt x="120975" y="681599"/>
                </a:cubicBezTo>
                <a:cubicBezTo>
                  <a:pt x="50253" y="753317"/>
                  <a:pt x="53242" y="800132"/>
                  <a:pt x="43281" y="771246"/>
                </a:cubicBezTo>
                <a:cubicBezTo>
                  <a:pt x="33320" y="742360"/>
                  <a:pt x="50254" y="592948"/>
                  <a:pt x="61211" y="508281"/>
                </a:cubicBezTo>
                <a:cubicBezTo>
                  <a:pt x="72168" y="423614"/>
                  <a:pt x="103046" y="331975"/>
                  <a:pt x="109022" y="263246"/>
                </a:cubicBezTo>
                <a:cubicBezTo>
                  <a:pt x="114998" y="194517"/>
                  <a:pt x="118983" y="141724"/>
                  <a:pt x="97069" y="95904"/>
                </a:cubicBezTo>
                <a:cubicBezTo>
                  <a:pt x="75155" y="50084"/>
                  <a:pt x="-38397" y="-21633"/>
                  <a:pt x="13399" y="625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6" name="フリーフォーム 1405">
            <a:extLst>
              <a:ext uri="{FF2B5EF4-FFF2-40B4-BE49-F238E27FC236}">
                <a16:creationId xmlns:a16="http://schemas.microsoft.com/office/drawing/2014/main" id="{192A38FE-7DC2-A09E-44A9-328DB9C322AE}"/>
              </a:ext>
            </a:extLst>
          </p:cNvPr>
          <p:cNvSpPr/>
          <p:nvPr/>
        </p:nvSpPr>
        <p:spPr>
          <a:xfrm>
            <a:off x="3836769" y="3531755"/>
            <a:ext cx="791049" cy="1213566"/>
          </a:xfrm>
          <a:custGeom>
            <a:avLst/>
            <a:gdLst>
              <a:gd name="connsiteX0" fmla="*/ 759137 w 791049"/>
              <a:gd name="connsiteY0" fmla="*/ 48151 h 1213566"/>
              <a:gd name="connsiteX1" fmla="*/ 304925 w 791049"/>
              <a:gd name="connsiteY1" fmla="*/ 890833 h 1213566"/>
              <a:gd name="connsiteX2" fmla="*/ 310902 w 791049"/>
              <a:gd name="connsiteY2" fmla="*/ 843021 h 1213566"/>
              <a:gd name="connsiteX3" fmla="*/ 125 w 791049"/>
              <a:gd name="connsiteY3" fmla="*/ 1213563 h 1213566"/>
              <a:gd name="connsiteX4" fmla="*/ 275043 w 791049"/>
              <a:gd name="connsiteY4" fmla="*/ 848998 h 1213566"/>
              <a:gd name="connsiteX5" fmla="*/ 430431 w 791049"/>
              <a:gd name="connsiteY5" fmla="*/ 460527 h 1213566"/>
              <a:gd name="connsiteX6" fmla="*/ 735231 w 791049"/>
              <a:gd name="connsiteY6" fmla="*/ 155727 h 1213566"/>
              <a:gd name="connsiteX7" fmla="*/ 747184 w 791049"/>
              <a:gd name="connsiteY7" fmla="*/ 107916 h 1213566"/>
              <a:gd name="connsiteX8" fmla="*/ 759137 w 791049"/>
              <a:gd name="connsiteY8" fmla="*/ 48151 h 1213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1049" h="1213566">
                <a:moveTo>
                  <a:pt x="759137" y="48151"/>
                </a:moveTo>
                <a:cubicBezTo>
                  <a:pt x="685427" y="178637"/>
                  <a:pt x="379631" y="758355"/>
                  <a:pt x="304925" y="890833"/>
                </a:cubicBezTo>
                <a:cubicBezTo>
                  <a:pt x="230219" y="1023311"/>
                  <a:pt x="361702" y="789233"/>
                  <a:pt x="310902" y="843021"/>
                </a:cubicBezTo>
                <a:cubicBezTo>
                  <a:pt x="260102" y="896809"/>
                  <a:pt x="6101" y="1212567"/>
                  <a:pt x="125" y="1213563"/>
                </a:cubicBezTo>
                <a:cubicBezTo>
                  <a:pt x="-5851" y="1214559"/>
                  <a:pt x="203325" y="974504"/>
                  <a:pt x="275043" y="848998"/>
                </a:cubicBezTo>
                <a:cubicBezTo>
                  <a:pt x="346761" y="723492"/>
                  <a:pt x="353733" y="576072"/>
                  <a:pt x="430431" y="460527"/>
                </a:cubicBezTo>
                <a:cubicBezTo>
                  <a:pt x="507129" y="344982"/>
                  <a:pt x="682439" y="214495"/>
                  <a:pt x="735231" y="155727"/>
                </a:cubicBezTo>
                <a:cubicBezTo>
                  <a:pt x="788023" y="96959"/>
                  <a:pt x="737223" y="123853"/>
                  <a:pt x="747184" y="107916"/>
                </a:cubicBezTo>
                <a:cubicBezTo>
                  <a:pt x="757145" y="91979"/>
                  <a:pt x="832847" y="-82335"/>
                  <a:pt x="759137" y="4815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7" name="フリーフォーム 1406">
            <a:extLst>
              <a:ext uri="{FF2B5EF4-FFF2-40B4-BE49-F238E27FC236}">
                <a16:creationId xmlns:a16="http://schemas.microsoft.com/office/drawing/2014/main" id="{89E12BE0-E252-6E14-4F8F-DCEACA3E627F}"/>
              </a:ext>
            </a:extLst>
          </p:cNvPr>
          <p:cNvSpPr/>
          <p:nvPr/>
        </p:nvSpPr>
        <p:spPr>
          <a:xfrm>
            <a:off x="3851899" y="3844831"/>
            <a:ext cx="917586" cy="2065580"/>
          </a:xfrm>
          <a:custGeom>
            <a:avLst/>
            <a:gdLst>
              <a:gd name="connsiteX0" fmla="*/ 738030 w 917586"/>
              <a:gd name="connsiteY0" fmla="*/ 45851 h 2065580"/>
              <a:gd name="connsiteX1" fmla="*/ 738030 w 917586"/>
              <a:gd name="connsiteY1" fmla="*/ 99640 h 2065580"/>
              <a:gd name="connsiteX2" fmla="*/ 558736 w 917586"/>
              <a:gd name="connsiteY2" fmla="*/ 876581 h 2065580"/>
              <a:gd name="connsiteX3" fmla="*/ 8901 w 917586"/>
              <a:gd name="connsiteY3" fmla="*/ 2012110 h 2065580"/>
              <a:gd name="connsiteX4" fmla="*/ 218077 w 917586"/>
              <a:gd name="connsiteY4" fmla="*/ 1880628 h 2065580"/>
              <a:gd name="connsiteX5" fmla="*/ 212101 w 917586"/>
              <a:gd name="connsiteY5" fmla="*/ 1880628 h 2065580"/>
              <a:gd name="connsiteX6" fmla="*/ 714125 w 917586"/>
              <a:gd name="connsiteY6" fmla="*/ 1402510 h 2065580"/>
              <a:gd name="connsiteX7" fmla="*/ 917325 w 917586"/>
              <a:gd name="connsiteY7" fmla="*/ 1265051 h 2065580"/>
              <a:gd name="connsiteX8" fmla="*/ 755960 w 917586"/>
              <a:gd name="connsiteY8" fmla="*/ 882557 h 2065580"/>
              <a:gd name="connsiteX9" fmla="*/ 714125 w 917586"/>
              <a:gd name="connsiteY9" fmla="*/ 625569 h 2065580"/>
              <a:gd name="connsiteX10" fmla="*/ 696195 w 917586"/>
              <a:gd name="connsiteY10" fmla="*/ 404440 h 2065580"/>
              <a:gd name="connsiteX11" fmla="*/ 690219 w 917586"/>
              <a:gd name="connsiteY11" fmla="*/ 428345 h 2065580"/>
              <a:gd name="connsiteX12" fmla="*/ 738030 w 917586"/>
              <a:gd name="connsiteY12" fmla="*/ 45851 h 2065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7586" h="2065580">
                <a:moveTo>
                  <a:pt x="738030" y="45851"/>
                </a:moveTo>
                <a:cubicBezTo>
                  <a:pt x="745998" y="-8933"/>
                  <a:pt x="767912" y="-38815"/>
                  <a:pt x="738030" y="99640"/>
                </a:cubicBezTo>
                <a:cubicBezTo>
                  <a:pt x="708148" y="238095"/>
                  <a:pt x="680257" y="557836"/>
                  <a:pt x="558736" y="876581"/>
                </a:cubicBezTo>
                <a:cubicBezTo>
                  <a:pt x="437215" y="1195326"/>
                  <a:pt x="65677" y="1844769"/>
                  <a:pt x="8901" y="2012110"/>
                </a:cubicBezTo>
                <a:cubicBezTo>
                  <a:pt x="-47876" y="2179451"/>
                  <a:pt x="184210" y="1902542"/>
                  <a:pt x="218077" y="1880628"/>
                </a:cubicBezTo>
                <a:cubicBezTo>
                  <a:pt x="251944" y="1858714"/>
                  <a:pt x="129426" y="1960314"/>
                  <a:pt x="212101" y="1880628"/>
                </a:cubicBezTo>
                <a:cubicBezTo>
                  <a:pt x="294776" y="1800942"/>
                  <a:pt x="596588" y="1505106"/>
                  <a:pt x="714125" y="1402510"/>
                </a:cubicBezTo>
                <a:cubicBezTo>
                  <a:pt x="831662" y="1299914"/>
                  <a:pt x="910353" y="1351710"/>
                  <a:pt x="917325" y="1265051"/>
                </a:cubicBezTo>
                <a:cubicBezTo>
                  <a:pt x="924297" y="1178392"/>
                  <a:pt x="789827" y="989137"/>
                  <a:pt x="755960" y="882557"/>
                </a:cubicBezTo>
                <a:cubicBezTo>
                  <a:pt x="722093" y="775977"/>
                  <a:pt x="724086" y="705255"/>
                  <a:pt x="714125" y="625569"/>
                </a:cubicBezTo>
                <a:cubicBezTo>
                  <a:pt x="704164" y="545883"/>
                  <a:pt x="700179" y="437311"/>
                  <a:pt x="696195" y="404440"/>
                </a:cubicBezTo>
                <a:cubicBezTo>
                  <a:pt x="692211" y="371569"/>
                  <a:pt x="678266" y="484125"/>
                  <a:pt x="690219" y="428345"/>
                </a:cubicBezTo>
                <a:cubicBezTo>
                  <a:pt x="702172" y="372565"/>
                  <a:pt x="730062" y="100635"/>
                  <a:pt x="738030" y="4585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8" name="フリーフォーム 1407">
            <a:extLst>
              <a:ext uri="{FF2B5EF4-FFF2-40B4-BE49-F238E27FC236}">
                <a16:creationId xmlns:a16="http://schemas.microsoft.com/office/drawing/2014/main" id="{4191C644-1D87-F538-9742-6627C5EE194C}"/>
              </a:ext>
            </a:extLst>
          </p:cNvPr>
          <p:cNvSpPr/>
          <p:nvPr/>
        </p:nvSpPr>
        <p:spPr>
          <a:xfrm>
            <a:off x="3924816" y="5898481"/>
            <a:ext cx="1848370" cy="2126644"/>
          </a:xfrm>
          <a:custGeom>
            <a:avLst/>
            <a:gdLst>
              <a:gd name="connsiteX0" fmla="*/ 79419 w 1848370"/>
              <a:gd name="connsiteY0" fmla="*/ 299119 h 2126644"/>
              <a:gd name="connsiteX1" fmla="*/ 772690 w 1848370"/>
              <a:gd name="connsiteY1" fmla="*/ 295 h 2126644"/>
              <a:gd name="connsiteX2" fmla="*/ 1041631 w 1848370"/>
              <a:gd name="connsiteY2" fmla="*/ 352907 h 2126644"/>
              <a:gd name="connsiteX3" fmla="*/ 1101396 w 1848370"/>
              <a:gd name="connsiteY3" fmla="*/ 281190 h 2126644"/>
              <a:gd name="connsiteX4" fmla="*/ 1842478 w 1848370"/>
              <a:gd name="connsiteY4" fmla="*/ 2068154 h 2126644"/>
              <a:gd name="connsiteX5" fmla="*/ 1412172 w 1848370"/>
              <a:gd name="connsiteY5" fmla="*/ 1721519 h 2126644"/>
              <a:gd name="connsiteX6" fmla="*/ 760737 w 1848370"/>
              <a:gd name="connsiteY6" fmla="*/ 2002413 h 2126644"/>
              <a:gd name="connsiteX7" fmla="*/ 748784 w 1848370"/>
              <a:gd name="connsiteY7" fmla="*/ 1972531 h 2126644"/>
              <a:gd name="connsiteX8" fmla="*/ 575466 w 1848370"/>
              <a:gd name="connsiteY8" fmla="*/ 1117895 h 2126644"/>
              <a:gd name="connsiteX9" fmla="*/ 414102 w 1848370"/>
              <a:gd name="connsiteY9" fmla="*/ 1010319 h 2126644"/>
              <a:gd name="connsiteX10" fmla="*/ 426055 w 1848370"/>
              <a:gd name="connsiteY10" fmla="*/ 1267307 h 2126644"/>
              <a:gd name="connsiteX11" fmla="*/ 1725 w 1848370"/>
              <a:gd name="connsiteY11" fmla="*/ 532201 h 2126644"/>
              <a:gd name="connsiteX12" fmla="*/ 270666 w 1848370"/>
              <a:gd name="connsiteY12" fmla="*/ 663684 h 2126644"/>
              <a:gd name="connsiteX13" fmla="*/ 79419 w 1848370"/>
              <a:gd name="connsiteY13" fmla="*/ 299119 h 212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48370" h="2126644">
                <a:moveTo>
                  <a:pt x="79419" y="299119"/>
                </a:moveTo>
                <a:cubicBezTo>
                  <a:pt x="163090" y="188554"/>
                  <a:pt x="612321" y="-8670"/>
                  <a:pt x="772690" y="295"/>
                </a:cubicBezTo>
                <a:cubicBezTo>
                  <a:pt x="933059" y="9260"/>
                  <a:pt x="986847" y="306091"/>
                  <a:pt x="1041631" y="352907"/>
                </a:cubicBezTo>
                <a:cubicBezTo>
                  <a:pt x="1096415" y="399723"/>
                  <a:pt x="967922" y="-4684"/>
                  <a:pt x="1101396" y="281190"/>
                </a:cubicBezTo>
                <a:cubicBezTo>
                  <a:pt x="1234870" y="567064"/>
                  <a:pt x="1790682" y="1828099"/>
                  <a:pt x="1842478" y="2068154"/>
                </a:cubicBezTo>
                <a:cubicBezTo>
                  <a:pt x="1894274" y="2308209"/>
                  <a:pt x="1592462" y="1732476"/>
                  <a:pt x="1412172" y="1721519"/>
                </a:cubicBezTo>
                <a:cubicBezTo>
                  <a:pt x="1231882" y="1710562"/>
                  <a:pt x="871301" y="1960578"/>
                  <a:pt x="760737" y="2002413"/>
                </a:cubicBezTo>
                <a:cubicBezTo>
                  <a:pt x="650173" y="2044248"/>
                  <a:pt x="779662" y="2119951"/>
                  <a:pt x="748784" y="1972531"/>
                </a:cubicBezTo>
                <a:cubicBezTo>
                  <a:pt x="717906" y="1825111"/>
                  <a:pt x="631246" y="1278264"/>
                  <a:pt x="575466" y="1117895"/>
                </a:cubicBezTo>
                <a:cubicBezTo>
                  <a:pt x="519686" y="957526"/>
                  <a:pt x="439004" y="985417"/>
                  <a:pt x="414102" y="1010319"/>
                </a:cubicBezTo>
                <a:cubicBezTo>
                  <a:pt x="389200" y="1035221"/>
                  <a:pt x="494785" y="1346993"/>
                  <a:pt x="426055" y="1267307"/>
                </a:cubicBezTo>
                <a:cubicBezTo>
                  <a:pt x="357326" y="1187621"/>
                  <a:pt x="27623" y="632805"/>
                  <a:pt x="1725" y="532201"/>
                </a:cubicBezTo>
                <a:cubicBezTo>
                  <a:pt x="-24173" y="431597"/>
                  <a:pt x="249748" y="703527"/>
                  <a:pt x="270666" y="663684"/>
                </a:cubicBezTo>
                <a:cubicBezTo>
                  <a:pt x="291584" y="623841"/>
                  <a:pt x="-4252" y="409684"/>
                  <a:pt x="79419" y="29911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9" name="フリーフォーム 1408">
            <a:extLst>
              <a:ext uri="{FF2B5EF4-FFF2-40B4-BE49-F238E27FC236}">
                <a16:creationId xmlns:a16="http://schemas.microsoft.com/office/drawing/2014/main" id="{85F3C76D-B830-10E5-7152-59E3544B33B3}"/>
              </a:ext>
            </a:extLst>
          </p:cNvPr>
          <p:cNvSpPr/>
          <p:nvPr/>
        </p:nvSpPr>
        <p:spPr>
          <a:xfrm>
            <a:off x="4942459" y="3854642"/>
            <a:ext cx="1147896" cy="533420"/>
          </a:xfrm>
          <a:custGeom>
            <a:avLst/>
            <a:gdLst>
              <a:gd name="connsiteX0" fmla="*/ 82 w 1147896"/>
              <a:gd name="connsiteY0" fmla="*/ 203382 h 533420"/>
              <a:gd name="connsiteX1" fmla="*/ 316835 w 1147896"/>
              <a:gd name="connsiteY1" fmla="*/ 310958 h 533420"/>
              <a:gd name="connsiteX2" fmla="*/ 603706 w 1147896"/>
              <a:gd name="connsiteY2" fmla="*/ 161546 h 533420"/>
              <a:gd name="connsiteX3" fmla="*/ 370623 w 1147896"/>
              <a:gd name="connsiteY3" fmla="*/ 532087 h 533420"/>
              <a:gd name="connsiteX4" fmla="*/ 514059 w 1147896"/>
              <a:gd name="connsiteY4" fmla="*/ 275099 h 533420"/>
              <a:gd name="connsiteX5" fmla="*/ 1147565 w 1147896"/>
              <a:gd name="connsiteY5" fmla="*/ 182 h 533420"/>
              <a:gd name="connsiteX6" fmla="*/ 597729 w 1147896"/>
              <a:gd name="connsiteY6" fmla="*/ 233264 h 533420"/>
              <a:gd name="connsiteX7" fmla="*/ 346717 w 1147896"/>
              <a:gd name="connsiteY7" fmla="*/ 269123 h 533420"/>
              <a:gd name="connsiteX8" fmla="*/ 82 w 1147896"/>
              <a:gd name="connsiteY8" fmla="*/ 203382 h 533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7896" h="533420">
                <a:moveTo>
                  <a:pt x="82" y="203382"/>
                </a:moveTo>
                <a:cubicBezTo>
                  <a:pt x="-4898" y="210354"/>
                  <a:pt x="216231" y="317931"/>
                  <a:pt x="316835" y="310958"/>
                </a:cubicBezTo>
                <a:cubicBezTo>
                  <a:pt x="417439" y="303985"/>
                  <a:pt x="594741" y="124691"/>
                  <a:pt x="603706" y="161546"/>
                </a:cubicBezTo>
                <a:cubicBezTo>
                  <a:pt x="612671" y="198401"/>
                  <a:pt x="385564" y="513162"/>
                  <a:pt x="370623" y="532087"/>
                </a:cubicBezTo>
                <a:cubicBezTo>
                  <a:pt x="355682" y="551012"/>
                  <a:pt x="384569" y="363750"/>
                  <a:pt x="514059" y="275099"/>
                </a:cubicBezTo>
                <a:cubicBezTo>
                  <a:pt x="643549" y="186448"/>
                  <a:pt x="1133620" y="7154"/>
                  <a:pt x="1147565" y="182"/>
                </a:cubicBezTo>
                <a:cubicBezTo>
                  <a:pt x="1161510" y="-6790"/>
                  <a:pt x="731204" y="188441"/>
                  <a:pt x="597729" y="233264"/>
                </a:cubicBezTo>
                <a:cubicBezTo>
                  <a:pt x="464254" y="278087"/>
                  <a:pt x="442340" y="278088"/>
                  <a:pt x="346717" y="269123"/>
                </a:cubicBezTo>
                <a:cubicBezTo>
                  <a:pt x="251094" y="260158"/>
                  <a:pt x="5062" y="196410"/>
                  <a:pt x="82" y="20338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0" name="フリーフォーム 1409">
            <a:extLst>
              <a:ext uri="{FF2B5EF4-FFF2-40B4-BE49-F238E27FC236}">
                <a16:creationId xmlns:a16="http://schemas.microsoft.com/office/drawing/2014/main" id="{F42E6886-9C42-E1BB-07FA-2F224E632D6C}"/>
              </a:ext>
            </a:extLst>
          </p:cNvPr>
          <p:cNvSpPr/>
          <p:nvPr/>
        </p:nvSpPr>
        <p:spPr>
          <a:xfrm>
            <a:off x="4897760" y="4328035"/>
            <a:ext cx="316554" cy="1192203"/>
          </a:xfrm>
          <a:custGeom>
            <a:avLst/>
            <a:gdLst>
              <a:gd name="connsiteX0" fmla="*/ 283840 w 316554"/>
              <a:gd name="connsiteY0" fmla="*/ 70647 h 1192203"/>
              <a:gd name="connsiteX1" fmla="*/ 158334 w 316554"/>
              <a:gd name="connsiteY1" fmla="*/ 512906 h 1192203"/>
              <a:gd name="connsiteX2" fmla="*/ 122475 w 316554"/>
              <a:gd name="connsiteY2" fmla="*/ 1182271 h 1192203"/>
              <a:gd name="connsiteX3" fmla="*/ 98569 w 316554"/>
              <a:gd name="connsiteY3" fmla="*/ 889424 h 1192203"/>
              <a:gd name="connsiteX4" fmla="*/ 2946 w 316554"/>
              <a:gd name="connsiteY4" fmla="*/ 554741 h 1192203"/>
              <a:gd name="connsiteX5" fmla="*/ 224075 w 316554"/>
              <a:gd name="connsiteY5" fmla="*/ 58694 h 1192203"/>
              <a:gd name="connsiteX6" fmla="*/ 313722 w 316554"/>
              <a:gd name="connsiteY6" fmla="*/ 10883 h 1192203"/>
              <a:gd name="connsiteX7" fmla="*/ 283840 w 316554"/>
              <a:gd name="connsiteY7" fmla="*/ 70647 h 119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6554" h="1192203">
                <a:moveTo>
                  <a:pt x="283840" y="70647"/>
                </a:moveTo>
                <a:cubicBezTo>
                  <a:pt x="257942" y="154318"/>
                  <a:pt x="185228" y="327635"/>
                  <a:pt x="158334" y="512906"/>
                </a:cubicBezTo>
                <a:cubicBezTo>
                  <a:pt x="131440" y="698177"/>
                  <a:pt x="132436" y="1119518"/>
                  <a:pt x="122475" y="1182271"/>
                </a:cubicBezTo>
                <a:cubicBezTo>
                  <a:pt x="112514" y="1245024"/>
                  <a:pt x="118491" y="994012"/>
                  <a:pt x="98569" y="889424"/>
                </a:cubicBezTo>
                <a:cubicBezTo>
                  <a:pt x="78647" y="784836"/>
                  <a:pt x="-17972" y="693196"/>
                  <a:pt x="2946" y="554741"/>
                </a:cubicBezTo>
                <a:cubicBezTo>
                  <a:pt x="23864" y="416286"/>
                  <a:pt x="172279" y="149337"/>
                  <a:pt x="224075" y="58694"/>
                </a:cubicBezTo>
                <a:cubicBezTo>
                  <a:pt x="275871" y="-31949"/>
                  <a:pt x="304757" y="8891"/>
                  <a:pt x="313722" y="10883"/>
                </a:cubicBezTo>
                <a:cubicBezTo>
                  <a:pt x="322687" y="12875"/>
                  <a:pt x="309738" y="-13024"/>
                  <a:pt x="283840" y="7064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1" name="フリーフォーム 1410">
            <a:extLst>
              <a:ext uri="{FF2B5EF4-FFF2-40B4-BE49-F238E27FC236}">
                <a16:creationId xmlns:a16="http://schemas.microsoft.com/office/drawing/2014/main" id="{D827F81B-E2DC-7340-D968-7BAF30EF0D8A}"/>
              </a:ext>
            </a:extLst>
          </p:cNvPr>
          <p:cNvSpPr/>
          <p:nvPr/>
        </p:nvSpPr>
        <p:spPr>
          <a:xfrm>
            <a:off x="4775807" y="4205627"/>
            <a:ext cx="389369" cy="697505"/>
          </a:xfrm>
          <a:custGeom>
            <a:avLst/>
            <a:gdLst>
              <a:gd name="connsiteX0" fmla="*/ 387864 w 389369"/>
              <a:gd name="connsiteY0" fmla="*/ 1808 h 697505"/>
              <a:gd name="connsiteX1" fmla="*/ 160758 w 389369"/>
              <a:gd name="connsiteY1" fmla="*/ 294655 h 697505"/>
              <a:gd name="connsiteX2" fmla="*/ 5369 w 389369"/>
              <a:gd name="connsiteY2" fmla="*/ 695079 h 697505"/>
              <a:gd name="connsiteX3" fmla="*/ 41228 w 389369"/>
              <a:gd name="connsiteY3" fmla="*/ 456020 h 697505"/>
              <a:gd name="connsiteX4" fmla="*/ 95017 w 389369"/>
              <a:gd name="connsiteY4" fmla="*/ 324538 h 697505"/>
              <a:gd name="connsiteX5" fmla="*/ 41228 w 389369"/>
              <a:gd name="connsiteY5" fmla="*/ 432114 h 697505"/>
              <a:gd name="connsiteX6" fmla="*/ 387864 w 389369"/>
              <a:gd name="connsiteY6" fmla="*/ 1808 h 697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9369" h="697505">
                <a:moveTo>
                  <a:pt x="387864" y="1808"/>
                </a:moveTo>
                <a:cubicBezTo>
                  <a:pt x="407786" y="-21102"/>
                  <a:pt x="224507" y="179110"/>
                  <a:pt x="160758" y="294655"/>
                </a:cubicBezTo>
                <a:cubicBezTo>
                  <a:pt x="97009" y="410200"/>
                  <a:pt x="25291" y="668185"/>
                  <a:pt x="5369" y="695079"/>
                </a:cubicBezTo>
                <a:cubicBezTo>
                  <a:pt x="-14553" y="721973"/>
                  <a:pt x="26287" y="517777"/>
                  <a:pt x="41228" y="456020"/>
                </a:cubicBezTo>
                <a:cubicBezTo>
                  <a:pt x="56169" y="394263"/>
                  <a:pt x="95017" y="328522"/>
                  <a:pt x="95017" y="324538"/>
                </a:cubicBezTo>
                <a:cubicBezTo>
                  <a:pt x="95017" y="320554"/>
                  <a:pt x="-6584" y="487894"/>
                  <a:pt x="41228" y="432114"/>
                </a:cubicBezTo>
                <a:cubicBezTo>
                  <a:pt x="89040" y="376334"/>
                  <a:pt x="367942" y="24718"/>
                  <a:pt x="387864" y="180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2" name="フリーフォーム 1411">
            <a:extLst>
              <a:ext uri="{FF2B5EF4-FFF2-40B4-BE49-F238E27FC236}">
                <a16:creationId xmlns:a16="http://schemas.microsoft.com/office/drawing/2014/main" id="{00FF12B4-E139-6B66-9B46-AF8F9D176341}"/>
              </a:ext>
            </a:extLst>
          </p:cNvPr>
          <p:cNvSpPr/>
          <p:nvPr/>
        </p:nvSpPr>
        <p:spPr>
          <a:xfrm>
            <a:off x="5487028" y="5586829"/>
            <a:ext cx="561916" cy="2457624"/>
          </a:xfrm>
          <a:custGeom>
            <a:avLst/>
            <a:gdLst>
              <a:gd name="connsiteX0" fmla="*/ 29254 w 561916"/>
              <a:gd name="connsiteY0" fmla="*/ 156559 h 2457624"/>
              <a:gd name="connsiteX1" fmla="*/ 77066 w 561916"/>
              <a:gd name="connsiteY1" fmla="*/ 228277 h 2457624"/>
              <a:gd name="connsiteX2" fmla="*/ 375890 w 561916"/>
              <a:gd name="connsiteY2" fmla="*/ 1351853 h 2457624"/>
              <a:gd name="connsiteX3" fmla="*/ 381866 w 561916"/>
              <a:gd name="connsiteY3" fmla="*/ 1375759 h 2457624"/>
              <a:gd name="connsiteX4" fmla="*/ 441631 w 561916"/>
              <a:gd name="connsiteY4" fmla="*/ 1997312 h 2457624"/>
              <a:gd name="connsiteX5" fmla="*/ 561160 w 561916"/>
              <a:gd name="connsiteY5" fmla="*/ 2457500 h 2457624"/>
              <a:gd name="connsiteX6" fmla="*/ 465537 w 561916"/>
              <a:gd name="connsiteY6" fmla="*/ 1955477 h 2457624"/>
              <a:gd name="connsiteX7" fmla="*/ 29254 w 561916"/>
              <a:gd name="connsiteY7" fmla="*/ 156559 h 2457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1916" h="2457624">
                <a:moveTo>
                  <a:pt x="29254" y="156559"/>
                </a:moveTo>
                <a:cubicBezTo>
                  <a:pt x="-35491" y="-131308"/>
                  <a:pt x="19293" y="29061"/>
                  <a:pt x="77066" y="228277"/>
                </a:cubicBezTo>
                <a:cubicBezTo>
                  <a:pt x="134839" y="427493"/>
                  <a:pt x="325090" y="1160606"/>
                  <a:pt x="375890" y="1351853"/>
                </a:cubicBezTo>
                <a:cubicBezTo>
                  <a:pt x="426690" y="1543100"/>
                  <a:pt x="370909" y="1268183"/>
                  <a:pt x="381866" y="1375759"/>
                </a:cubicBezTo>
                <a:cubicBezTo>
                  <a:pt x="392823" y="1483335"/>
                  <a:pt x="411749" y="1817022"/>
                  <a:pt x="441631" y="1997312"/>
                </a:cubicBezTo>
                <a:cubicBezTo>
                  <a:pt x="471513" y="2177602"/>
                  <a:pt x="557176" y="2464473"/>
                  <a:pt x="561160" y="2457500"/>
                </a:cubicBezTo>
                <a:cubicBezTo>
                  <a:pt x="565144" y="2450527"/>
                  <a:pt x="556180" y="2337971"/>
                  <a:pt x="465537" y="1955477"/>
                </a:cubicBezTo>
                <a:cubicBezTo>
                  <a:pt x="374894" y="1572983"/>
                  <a:pt x="93999" y="444426"/>
                  <a:pt x="29254" y="15655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3" name="フリーフォーム 1412">
            <a:extLst>
              <a:ext uri="{FF2B5EF4-FFF2-40B4-BE49-F238E27FC236}">
                <a16:creationId xmlns:a16="http://schemas.microsoft.com/office/drawing/2014/main" id="{4D658F83-2450-34C0-DEED-CE12D0B4AE65}"/>
              </a:ext>
            </a:extLst>
          </p:cNvPr>
          <p:cNvSpPr/>
          <p:nvPr/>
        </p:nvSpPr>
        <p:spPr>
          <a:xfrm>
            <a:off x="5593578" y="5593308"/>
            <a:ext cx="314929" cy="1189986"/>
          </a:xfrm>
          <a:custGeom>
            <a:avLst/>
            <a:gdLst>
              <a:gd name="connsiteX0" fmla="*/ 398 w 314929"/>
              <a:gd name="connsiteY0" fmla="*/ 6645 h 1189986"/>
              <a:gd name="connsiteX1" fmla="*/ 197622 w 314929"/>
              <a:gd name="connsiteY1" fmla="*/ 478786 h 1189986"/>
              <a:gd name="connsiteX2" fmla="*/ 191646 w 314929"/>
              <a:gd name="connsiteY2" fmla="*/ 891163 h 1189986"/>
              <a:gd name="connsiteX3" fmla="*/ 203598 w 314929"/>
              <a:gd name="connsiteY3" fmla="*/ 903116 h 1189986"/>
              <a:gd name="connsiteX4" fmla="*/ 215551 w 314929"/>
              <a:gd name="connsiteY4" fmla="*/ 956904 h 1189986"/>
              <a:gd name="connsiteX5" fmla="*/ 311175 w 314929"/>
              <a:gd name="connsiteY5" fmla="*/ 1189986 h 1189986"/>
              <a:gd name="connsiteX6" fmla="*/ 281293 w 314929"/>
              <a:gd name="connsiteY6" fmla="*/ 956904 h 1189986"/>
              <a:gd name="connsiteX7" fmla="*/ 149810 w 314929"/>
              <a:gd name="connsiteY7" fmla="*/ 251680 h 1189986"/>
              <a:gd name="connsiteX8" fmla="*/ 398 w 314929"/>
              <a:gd name="connsiteY8" fmla="*/ 6645 h 1189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4929" h="1189986">
                <a:moveTo>
                  <a:pt x="398" y="6645"/>
                </a:moveTo>
                <a:cubicBezTo>
                  <a:pt x="8367" y="44496"/>
                  <a:pt x="165747" y="331366"/>
                  <a:pt x="197622" y="478786"/>
                </a:cubicBezTo>
                <a:cubicBezTo>
                  <a:pt x="229497" y="626206"/>
                  <a:pt x="190650" y="820441"/>
                  <a:pt x="191646" y="891163"/>
                </a:cubicBezTo>
                <a:cubicBezTo>
                  <a:pt x="192642" y="961885"/>
                  <a:pt x="199614" y="892159"/>
                  <a:pt x="203598" y="903116"/>
                </a:cubicBezTo>
                <a:cubicBezTo>
                  <a:pt x="207582" y="914073"/>
                  <a:pt x="197622" y="909092"/>
                  <a:pt x="215551" y="956904"/>
                </a:cubicBezTo>
                <a:cubicBezTo>
                  <a:pt x="233480" y="1004716"/>
                  <a:pt x="300218" y="1189986"/>
                  <a:pt x="311175" y="1189986"/>
                </a:cubicBezTo>
                <a:cubicBezTo>
                  <a:pt x="322132" y="1189986"/>
                  <a:pt x="308187" y="1113288"/>
                  <a:pt x="281293" y="956904"/>
                </a:cubicBezTo>
                <a:cubicBezTo>
                  <a:pt x="254399" y="800520"/>
                  <a:pt x="193638" y="405076"/>
                  <a:pt x="149810" y="251680"/>
                </a:cubicBezTo>
                <a:cubicBezTo>
                  <a:pt x="105983" y="98284"/>
                  <a:pt x="-7571" y="-31206"/>
                  <a:pt x="398" y="664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4" name="フリーフォーム 1413">
            <a:extLst>
              <a:ext uri="{FF2B5EF4-FFF2-40B4-BE49-F238E27FC236}">
                <a16:creationId xmlns:a16="http://schemas.microsoft.com/office/drawing/2014/main" id="{8136EB14-B068-10EA-0F96-D5E22644A18C}"/>
              </a:ext>
            </a:extLst>
          </p:cNvPr>
          <p:cNvSpPr/>
          <p:nvPr/>
        </p:nvSpPr>
        <p:spPr>
          <a:xfrm>
            <a:off x="4375077" y="8164478"/>
            <a:ext cx="2498749" cy="1420035"/>
          </a:xfrm>
          <a:custGeom>
            <a:avLst/>
            <a:gdLst>
              <a:gd name="connsiteX0" fmla="*/ 53488 w 2498749"/>
              <a:gd name="connsiteY0" fmla="*/ 17310 h 1420035"/>
              <a:gd name="connsiteX1" fmla="*/ 107276 w 2498749"/>
              <a:gd name="connsiteY1" fmla="*/ 17310 h 1420035"/>
              <a:gd name="connsiteX2" fmla="*/ 979841 w 2498749"/>
              <a:gd name="connsiteY2" fmla="*/ 178675 h 1420035"/>
              <a:gd name="connsiteX3" fmla="*/ 1218899 w 2498749"/>
              <a:gd name="connsiteY3" fmla="*/ 316134 h 1420035"/>
              <a:gd name="connsiteX4" fmla="*/ 1398194 w 2498749"/>
              <a:gd name="connsiteY4" fmla="*/ 507381 h 1420035"/>
              <a:gd name="connsiteX5" fmla="*/ 1852405 w 2498749"/>
              <a:gd name="connsiteY5" fmla="*/ 925734 h 1420035"/>
              <a:gd name="connsiteX6" fmla="*/ 1852405 w 2498749"/>
              <a:gd name="connsiteY6" fmla="*/ 955616 h 1420035"/>
              <a:gd name="connsiteX7" fmla="*/ 2497864 w 2498749"/>
              <a:gd name="connsiteY7" fmla="*/ 1403851 h 1420035"/>
              <a:gd name="connsiteX8" fmla="*/ 1971935 w 2498749"/>
              <a:gd name="connsiteY8" fmla="*/ 1266393 h 1420035"/>
              <a:gd name="connsiteX9" fmla="*/ 1147182 w 2498749"/>
              <a:gd name="connsiteY9" fmla="*/ 746440 h 1420035"/>
              <a:gd name="connsiteX10" fmla="*/ 746758 w 2498749"/>
              <a:gd name="connsiteY10" fmla="*/ 238440 h 1420035"/>
              <a:gd name="connsiteX11" fmla="*/ 465864 w 2498749"/>
              <a:gd name="connsiteY11" fmla="*/ 130863 h 1420035"/>
              <a:gd name="connsiteX12" fmla="*/ 53488 w 2498749"/>
              <a:gd name="connsiteY12" fmla="*/ 17310 h 142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98749" h="1420035">
                <a:moveTo>
                  <a:pt x="53488" y="17310"/>
                </a:moveTo>
                <a:cubicBezTo>
                  <a:pt x="-6277" y="-1615"/>
                  <a:pt x="-47116" y="-9584"/>
                  <a:pt x="107276" y="17310"/>
                </a:cubicBezTo>
                <a:cubicBezTo>
                  <a:pt x="261668" y="44204"/>
                  <a:pt x="794571" y="128871"/>
                  <a:pt x="979841" y="178675"/>
                </a:cubicBezTo>
                <a:cubicBezTo>
                  <a:pt x="1165112" y="228479"/>
                  <a:pt x="1149174" y="261350"/>
                  <a:pt x="1218899" y="316134"/>
                </a:cubicBezTo>
                <a:cubicBezTo>
                  <a:pt x="1288625" y="370918"/>
                  <a:pt x="1292610" y="405781"/>
                  <a:pt x="1398194" y="507381"/>
                </a:cubicBezTo>
                <a:cubicBezTo>
                  <a:pt x="1503778" y="608981"/>
                  <a:pt x="1776703" y="851028"/>
                  <a:pt x="1852405" y="925734"/>
                </a:cubicBezTo>
                <a:cubicBezTo>
                  <a:pt x="1928107" y="1000440"/>
                  <a:pt x="1744829" y="875930"/>
                  <a:pt x="1852405" y="955616"/>
                </a:cubicBezTo>
                <a:cubicBezTo>
                  <a:pt x="1959981" y="1035302"/>
                  <a:pt x="2477942" y="1352055"/>
                  <a:pt x="2497864" y="1403851"/>
                </a:cubicBezTo>
                <a:cubicBezTo>
                  <a:pt x="2517786" y="1455647"/>
                  <a:pt x="2197048" y="1375961"/>
                  <a:pt x="1971935" y="1266393"/>
                </a:cubicBezTo>
                <a:cubicBezTo>
                  <a:pt x="1746822" y="1156825"/>
                  <a:pt x="1351378" y="917766"/>
                  <a:pt x="1147182" y="746440"/>
                </a:cubicBezTo>
                <a:cubicBezTo>
                  <a:pt x="942986" y="575115"/>
                  <a:pt x="860311" y="341036"/>
                  <a:pt x="746758" y="238440"/>
                </a:cubicBezTo>
                <a:cubicBezTo>
                  <a:pt x="633205" y="135844"/>
                  <a:pt x="579417" y="163734"/>
                  <a:pt x="465864" y="130863"/>
                </a:cubicBezTo>
                <a:cubicBezTo>
                  <a:pt x="352311" y="97992"/>
                  <a:pt x="113253" y="36235"/>
                  <a:pt x="53488" y="1731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5" name="フリーフォーム 1414">
            <a:extLst>
              <a:ext uri="{FF2B5EF4-FFF2-40B4-BE49-F238E27FC236}">
                <a16:creationId xmlns:a16="http://schemas.microsoft.com/office/drawing/2014/main" id="{ECE781E2-6353-29A1-3FD8-D14B0FD7995D}"/>
              </a:ext>
            </a:extLst>
          </p:cNvPr>
          <p:cNvSpPr/>
          <p:nvPr/>
        </p:nvSpPr>
        <p:spPr>
          <a:xfrm>
            <a:off x="5431706" y="7910953"/>
            <a:ext cx="1492143" cy="958287"/>
          </a:xfrm>
          <a:custGeom>
            <a:avLst/>
            <a:gdLst>
              <a:gd name="connsiteX0" fmla="*/ 90553 w 1492143"/>
              <a:gd name="connsiteY0" fmla="*/ 97518 h 958287"/>
              <a:gd name="connsiteX1" fmla="*/ 562694 w 1492143"/>
              <a:gd name="connsiteY1" fmla="*/ 264859 h 958287"/>
              <a:gd name="connsiteX2" fmla="*/ 885423 w 1492143"/>
              <a:gd name="connsiteY2" fmla="*/ 503918 h 958287"/>
              <a:gd name="connsiteX3" fmla="*/ 795776 w 1492143"/>
              <a:gd name="connsiteY3" fmla="*/ 569659 h 958287"/>
              <a:gd name="connsiteX4" fmla="*/ 1297800 w 1492143"/>
              <a:gd name="connsiteY4" fmla="*/ 784812 h 958287"/>
              <a:gd name="connsiteX5" fmla="*/ 1489047 w 1492143"/>
              <a:gd name="connsiteY5" fmla="*/ 958129 h 958287"/>
              <a:gd name="connsiteX6" fmla="*/ 1166318 w 1492143"/>
              <a:gd name="connsiteY6" fmla="*/ 754929 h 958287"/>
              <a:gd name="connsiteX7" fmla="*/ 700153 w 1492143"/>
              <a:gd name="connsiteY7" fmla="*/ 426223 h 958287"/>
              <a:gd name="connsiteX8" fmla="*/ 526835 w 1492143"/>
              <a:gd name="connsiteY8" fmla="*/ 13847 h 958287"/>
              <a:gd name="connsiteX9" fmla="*/ 36765 w 1492143"/>
              <a:gd name="connsiteY9" fmla="*/ 97518 h 958287"/>
              <a:gd name="connsiteX10" fmla="*/ 90553 w 1492143"/>
              <a:gd name="connsiteY10" fmla="*/ 97518 h 958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2143" h="958287">
                <a:moveTo>
                  <a:pt x="90553" y="97518"/>
                </a:moveTo>
                <a:cubicBezTo>
                  <a:pt x="178208" y="125408"/>
                  <a:pt x="430216" y="197126"/>
                  <a:pt x="562694" y="264859"/>
                </a:cubicBezTo>
                <a:cubicBezTo>
                  <a:pt x="695172" y="332592"/>
                  <a:pt x="846576" y="453118"/>
                  <a:pt x="885423" y="503918"/>
                </a:cubicBezTo>
                <a:cubicBezTo>
                  <a:pt x="924270" y="554718"/>
                  <a:pt x="727047" y="522843"/>
                  <a:pt x="795776" y="569659"/>
                </a:cubicBezTo>
                <a:cubicBezTo>
                  <a:pt x="864506" y="616475"/>
                  <a:pt x="1182255" y="720067"/>
                  <a:pt x="1297800" y="784812"/>
                </a:cubicBezTo>
                <a:cubicBezTo>
                  <a:pt x="1413345" y="849557"/>
                  <a:pt x="1510961" y="963110"/>
                  <a:pt x="1489047" y="958129"/>
                </a:cubicBezTo>
                <a:cubicBezTo>
                  <a:pt x="1467133" y="953149"/>
                  <a:pt x="1297800" y="843580"/>
                  <a:pt x="1166318" y="754929"/>
                </a:cubicBezTo>
                <a:cubicBezTo>
                  <a:pt x="1034836" y="666278"/>
                  <a:pt x="806734" y="549737"/>
                  <a:pt x="700153" y="426223"/>
                </a:cubicBezTo>
                <a:cubicBezTo>
                  <a:pt x="593572" y="302709"/>
                  <a:pt x="637400" y="68631"/>
                  <a:pt x="526835" y="13847"/>
                </a:cubicBezTo>
                <a:cubicBezTo>
                  <a:pt x="416270" y="-40937"/>
                  <a:pt x="106490" y="83573"/>
                  <a:pt x="36765" y="97518"/>
                </a:cubicBezTo>
                <a:cubicBezTo>
                  <a:pt x="-32960" y="111463"/>
                  <a:pt x="2898" y="69628"/>
                  <a:pt x="90553" y="9751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6" name="フリーフォーム 1415">
            <a:extLst>
              <a:ext uri="{FF2B5EF4-FFF2-40B4-BE49-F238E27FC236}">
                <a16:creationId xmlns:a16="http://schemas.microsoft.com/office/drawing/2014/main" id="{B07A4392-77FE-AE32-EE4E-FA1D78A1B074}"/>
              </a:ext>
            </a:extLst>
          </p:cNvPr>
          <p:cNvSpPr/>
          <p:nvPr/>
        </p:nvSpPr>
        <p:spPr>
          <a:xfrm>
            <a:off x="5484692" y="8019985"/>
            <a:ext cx="1377864" cy="1173605"/>
          </a:xfrm>
          <a:custGeom>
            <a:avLst/>
            <a:gdLst>
              <a:gd name="connsiteX0" fmla="*/ 1708 w 1377864"/>
              <a:gd name="connsiteY0" fmla="*/ 439 h 1173605"/>
              <a:gd name="connsiteX1" fmla="*/ 384202 w 1377864"/>
              <a:gd name="connsiteY1" fmla="*/ 586133 h 1173605"/>
              <a:gd name="connsiteX2" fmla="*/ 671073 w 1377864"/>
              <a:gd name="connsiteY2" fmla="*/ 753474 h 1173605"/>
              <a:gd name="connsiteX3" fmla="*/ 1232861 w 1377864"/>
              <a:gd name="connsiteY3" fmla="*/ 753474 h 1173605"/>
              <a:gd name="connsiteX4" fmla="*/ 1161143 w 1377864"/>
              <a:gd name="connsiteY4" fmla="*/ 681756 h 1173605"/>
              <a:gd name="connsiteX5" fmla="*/ 1370320 w 1377864"/>
              <a:gd name="connsiteY5" fmla="*/ 807262 h 1173605"/>
              <a:gd name="connsiteX6" fmla="*/ 1286649 w 1377864"/>
              <a:gd name="connsiteY6" fmla="*/ 962650 h 1173605"/>
              <a:gd name="connsiteX7" fmla="*/ 868296 w 1377864"/>
              <a:gd name="connsiteY7" fmla="*/ 1171827 h 1173605"/>
              <a:gd name="connsiteX8" fmla="*/ 527637 w 1377864"/>
              <a:gd name="connsiteY8" fmla="*/ 837144 h 1173605"/>
              <a:gd name="connsiteX9" fmla="*/ 545567 w 1377864"/>
              <a:gd name="connsiteY9" fmla="*/ 687733 h 1173605"/>
              <a:gd name="connsiteX10" fmla="*/ 1708 w 1377864"/>
              <a:gd name="connsiteY10" fmla="*/ 439 h 117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77864" h="1173605">
                <a:moveTo>
                  <a:pt x="1708" y="439"/>
                </a:moveTo>
                <a:cubicBezTo>
                  <a:pt x="-25186" y="-16494"/>
                  <a:pt x="272641" y="460627"/>
                  <a:pt x="384202" y="586133"/>
                </a:cubicBezTo>
                <a:cubicBezTo>
                  <a:pt x="495763" y="711639"/>
                  <a:pt x="529630" y="725584"/>
                  <a:pt x="671073" y="753474"/>
                </a:cubicBezTo>
                <a:cubicBezTo>
                  <a:pt x="812516" y="781364"/>
                  <a:pt x="1151183" y="765427"/>
                  <a:pt x="1232861" y="753474"/>
                </a:cubicBezTo>
                <a:cubicBezTo>
                  <a:pt x="1314539" y="741521"/>
                  <a:pt x="1138233" y="672791"/>
                  <a:pt x="1161143" y="681756"/>
                </a:cubicBezTo>
                <a:cubicBezTo>
                  <a:pt x="1184053" y="690721"/>
                  <a:pt x="1349402" y="760446"/>
                  <a:pt x="1370320" y="807262"/>
                </a:cubicBezTo>
                <a:cubicBezTo>
                  <a:pt x="1391238" y="854078"/>
                  <a:pt x="1370320" y="901889"/>
                  <a:pt x="1286649" y="962650"/>
                </a:cubicBezTo>
                <a:cubicBezTo>
                  <a:pt x="1202978" y="1023411"/>
                  <a:pt x="994798" y="1192745"/>
                  <a:pt x="868296" y="1171827"/>
                </a:cubicBezTo>
                <a:cubicBezTo>
                  <a:pt x="741794" y="1150909"/>
                  <a:pt x="581425" y="917826"/>
                  <a:pt x="527637" y="837144"/>
                </a:cubicBezTo>
                <a:cubicBezTo>
                  <a:pt x="473849" y="756462"/>
                  <a:pt x="633222" y="824196"/>
                  <a:pt x="545567" y="687733"/>
                </a:cubicBezTo>
                <a:cubicBezTo>
                  <a:pt x="457912" y="551270"/>
                  <a:pt x="28602" y="17372"/>
                  <a:pt x="1708" y="43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7" name="フリーフォーム 1416">
            <a:extLst>
              <a:ext uri="{FF2B5EF4-FFF2-40B4-BE49-F238E27FC236}">
                <a16:creationId xmlns:a16="http://schemas.microsoft.com/office/drawing/2014/main" id="{F54F7E2F-283A-AD70-1870-6480FF03D0DC}"/>
              </a:ext>
            </a:extLst>
          </p:cNvPr>
          <p:cNvSpPr/>
          <p:nvPr/>
        </p:nvSpPr>
        <p:spPr>
          <a:xfrm>
            <a:off x="6405290" y="9001825"/>
            <a:ext cx="1238228" cy="536063"/>
          </a:xfrm>
          <a:custGeom>
            <a:avLst/>
            <a:gdLst>
              <a:gd name="connsiteX0" fmla="*/ 61251 w 1238228"/>
              <a:gd name="connsiteY0" fmla="*/ 16669 h 536063"/>
              <a:gd name="connsiteX1" fmla="*/ 521439 w 1238228"/>
              <a:gd name="connsiteY1" fmla="*/ 339399 h 536063"/>
              <a:gd name="connsiteX2" fmla="*/ 700734 w 1238228"/>
              <a:gd name="connsiteY2" fmla="*/ 369281 h 536063"/>
              <a:gd name="connsiteX3" fmla="*/ 640969 w 1238228"/>
              <a:gd name="connsiteY3" fmla="*/ 381234 h 536063"/>
              <a:gd name="connsiteX4" fmla="*/ 1232639 w 1238228"/>
              <a:gd name="connsiteY4" fmla="*/ 530646 h 536063"/>
              <a:gd name="connsiteX5" fmla="*/ 897957 w 1238228"/>
              <a:gd name="connsiteY5" fmla="*/ 464904 h 536063"/>
              <a:gd name="connsiteX6" fmla="*/ 240545 w 1238228"/>
              <a:gd name="connsiteY6" fmla="*/ 112293 h 536063"/>
              <a:gd name="connsiteX7" fmla="*/ 25392 w 1238228"/>
              <a:gd name="connsiteY7" fmla="*/ 52528 h 536063"/>
              <a:gd name="connsiteX8" fmla="*/ 61251 w 1238228"/>
              <a:gd name="connsiteY8" fmla="*/ 16669 h 536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8228" h="536063">
                <a:moveTo>
                  <a:pt x="61251" y="16669"/>
                </a:moveTo>
                <a:cubicBezTo>
                  <a:pt x="143926" y="64481"/>
                  <a:pt x="414859" y="280630"/>
                  <a:pt x="521439" y="339399"/>
                </a:cubicBezTo>
                <a:cubicBezTo>
                  <a:pt x="628019" y="398168"/>
                  <a:pt x="680812" y="362309"/>
                  <a:pt x="700734" y="369281"/>
                </a:cubicBezTo>
                <a:cubicBezTo>
                  <a:pt x="720656" y="376253"/>
                  <a:pt x="552318" y="354340"/>
                  <a:pt x="640969" y="381234"/>
                </a:cubicBezTo>
                <a:cubicBezTo>
                  <a:pt x="729620" y="408128"/>
                  <a:pt x="1189808" y="516701"/>
                  <a:pt x="1232639" y="530646"/>
                </a:cubicBezTo>
                <a:cubicBezTo>
                  <a:pt x="1275470" y="544591"/>
                  <a:pt x="1063306" y="534629"/>
                  <a:pt x="897957" y="464904"/>
                </a:cubicBezTo>
                <a:cubicBezTo>
                  <a:pt x="732608" y="395179"/>
                  <a:pt x="385973" y="181022"/>
                  <a:pt x="240545" y="112293"/>
                </a:cubicBezTo>
                <a:cubicBezTo>
                  <a:pt x="95117" y="43564"/>
                  <a:pt x="57266" y="67469"/>
                  <a:pt x="25392" y="52528"/>
                </a:cubicBezTo>
                <a:cubicBezTo>
                  <a:pt x="-6482" y="37587"/>
                  <a:pt x="-21424" y="-31143"/>
                  <a:pt x="61251" y="1666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8" name="フリーフォーム 1417">
            <a:extLst>
              <a:ext uri="{FF2B5EF4-FFF2-40B4-BE49-F238E27FC236}">
                <a16:creationId xmlns:a16="http://schemas.microsoft.com/office/drawing/2014/main" id="{0467A53B-4B7F-1CC9-3B43-1E2C64B98FD3}"/>
              </a:ext>
            </a:extLst>
          </p:cNvPr>
          <p:cNvSpPr/>
          <p:nvPr/>
        </p:nvSpPr>
        <p:spPr>
          <a:xfrm>
            <a:off x="6179556" y="8999049"/>
            <a:ext cx="847082" cy="584028"/>
          </a:xfrm>
          <a:custGeom>
            <a:avLst/>
            <a:gdLst>
              <a:gd name="connsiteX0" fmla="*/ 18044 w 847082"/>
              <a:gd name="connsiteY0" fmla="*/ 13469 h 584028"/>
              <a:gd name="connsiteX1" fmla="*/ 191362 w 847082"/>
              <a:gd name="connsiteY1" fmla="*/ 97139 h 584028"/>
              <a:gd name="connsiteX2" fmla="*/ 836820 w 847082"/>
              <a:gd name="connsiteY2" fmla="*/ 581233 h 584028"/>
              <a:gd name="connsiteX3" fmla="*/ 549950 w 847082"/>
              <a:gd name="connsiteY3" fmla="*/ 282410 h 584028"/>
              <a:gd name="connsiteX4" fmla="*/ 18044 w 847082"/>
              <a:gd name="connsiteY4" fmla="*/ 13469 h 584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7082" h="584028">
                <a:moveTo>
                  <a:pt x="18044" y="13469"/>
                </a:moveTo>
                <a:cubicBezTo>
                  <a:pt x="-41721" y="-17410"/>
                  <a:pt x="54899" y="2512"/>
                  <a:pt x="191362" y="97139"/>
                </a:cubicBezTo>
                <a:cubicBezTo>
                  <a:pt x="327825" y="191766"/>
                  <a:pt x="777055" y="550354"/>
                  <a:pt x="836820" y="581233"/>
                </a:cubicBezTo>
                <a:cubicBezTo>
                  <a:pt x="896585" y="612112"/>
                  <a:pt x="681432" y="379030"/>
                  <a:pt x="549950" y="282410"/>
                </a:cubicBezTo>
                <a:cubicBezTo>
                  <a:pt x="418468" y="185790"/>
                  <a:pt x="77809" y="44348"/>
                  <a:pt x="18044" y="1346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9" name="フリーフォーム 1418">
            <a:extLst>
              <a:ext uri="{FF2B5EF4-FFF2-40B4-BE49-F238E27FC236}">
                <a16:creationId xmlns:a16="http://schemas.microsoft.com/office/drawing/2014/main" id="{9691445A-C87E-255F-9CF0-20B622A027F8}"/>
              </a:ext>
            </a:extLst>
          </p:cNvPr>
          <p:cNvSpPr/>
          <p:nvPr/>
        </p:nvSpPr>
        <p:spPr>
          <a:xfrm>
            <a:off x="5597921" y="3587750"/>
            <a:ext cx="1345320" cy="518260"/>
          </a:xfrm>
          <a:custGeom>
            <a:avLst/>
            <a:gdLst>
              <a:gd name="connsiteX0" fmla="*/ 2032 w 1345320"/>
              <a:gd name="connsiteY0" fmla="*/ 518085 h 518260"/>
              <a:gd name="connsiteX1" fmla="*/ 856667 w 1345320"/>
              <a:gd name="connsiteY1" fmla="*/ 105709 h 518260"/>
              <a:gd name="connsiteX2" fmla="*/ 1328808 w 1345320"/>
              <a:gd name="connsiteY2" fmla="*/ 16062 h 518260"/>
              <a:gd name="connsiteX3" fmla="*/ 1119632 w 1345320"/>
              <a:gd name="connsiteY3" fmla="*/ 51921 h 518260"/>
              <a:gd name="connsiteX4" fmla="*/ 2032 w 1345320"/>
              <a:gd name="connsiteY4" fmla="*/ 518085 h 51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5320" h="518260">
                <a:moveTo>
                  <a:pt x="2032" y="518085"/>
                </a:moveTo>
                <a:cubicBezTo>
                  <a:pt x="-41796" y="527050"/>
                  <a:pt x="635538" y="189379"/>
                  <a:pt x="856667" y="105709"/>
                </a:cubicBezTo>
                <a:cubicBezTo>
                  <a:pt x="1077796" y="22039"/>
                  <a:pt x="1284981" y="25027"/>
                  <a:pt x="1328808" y="16062"/>
                </a:cubicBezTo>
                <a:cubicBezTo>
                  <a:pt x="1372636" y="7097"/>
                  <a:pt x="1337773" y="-29757"/>
                  <a:pt x="1119632" y="51921"/>
                </a:cubicBezTo>
                <a:cubicBezTo>
                  <a:pt x="901491" y="133599"/>
                  <a:pt x="45860" y="509120"/>
                  <a:pt x="2032" y="51808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0" name="フリーフォーム 1419">
            <a:extLst>
              <a:ext uri="{FF2B5EF4-FFF2-40B4-BE49-F238E27FC236}">
                <a16:creationId xmlns:a16="http://schemas.microsoft.com/office/drawing/2014/main" id="{B77E4691-46A6-4600-B867-B01CEFFB2D43}"/>
              </a:ext>
            </a:extLst>
          </p:cNvPr>
          <p:cNvSpPr/>
          <p:nvPr/>
        </p:nvSpPr>
        <p:spPr>
          <a:xfrm>
            <a:off x="5435009" y="4398046"/>
            <a:ext cx="308379" cy="1047424"/>
          </a:xfrm>
          <a:custGeom>
            <a:avLst/>
            <a:gdLst>
              <a:gd name="connsiteX0" fmla="*/ 170920 w 308379"/>
              <a:gd name="connsiteY0" fmla="*/ 636 h 1047424"/>
              <a:gd name="connsiteX1" fmla="*/ 147015 w 308379"/>
              <a:gd name="connsiteY1" fmla="*/ 520589 h 1047424"/>
              <a:gd name="connsiteX2" fmla="*/ 308379 w 308379"/>
              <a:gd name="connsiteY2" fmla="*/ 921013 h 1047424"/>
              <a:gd name="connsiteX3" fmla="*/ 147015 w 308379"/>
              <a:gd name="connsiteY3" fmla="*/ 789530 h 1047424"/>
              <a:gd name="connsiteX4" fmla="*/ 254591 w 308379"/>
              <a:gd name="connsiteY4" fmla="*/ 1046519 h 1047424"/>
              <a:gd name="connsiteX5" fmla="*/ 3579 w 308379"/>
              <a:gd name="connsiteY5" fmla="*/ 681954 h 1047424"/>
              <a:gd name="connsiteX6" fmla="*/ 111156 w 308379"/>
              <a:gd name="connsiteY6" fmla="*/ 418989 h 1047424"/>
              <a:gd name="connsiteX7" fmla="*/ 170920 w 308379"/>
              <a:gd name="connsiteY7" fmla="*/ 636 h 1047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8379" h="1047424">
                <a:moveTo>
                  <a:pt x="170920" y="636"/>
                </a:moveTo>
                <a:cubicBezTo>
                  <a:pt x="176896" y="17569"/>
                  <a:pt x="124105" y="367193"/>
                  <a:pt x="147015" y="520589"/>
                </a:cubicBezTo>
                <a:cubicBezTo>
                  <a:pt x="169925" y="673985"/>
                  <a:pt x="308379" y="876190"/>
                  <a:pt x="308379" y="921013"/>
                </a:cubicBezTo>
                <a:cubicBezTo>
                  <a:pt x="308379" y="965836"/>
                  <a:pt x="155980" y="768612"/>
                  <a:pt x="147015" y="789530"/>
                </a:cubicBezTo>
                <a:cubicBezTo>
                  <a:pt x="138050" y="810448"/>
                  <a:pt x="278497" y="1064448"/>
                  <a:pt x="254591" y="1046519"/>
                </a:cubicBezTo>
                <a:cubicBezTo>
                  <a:pt x="230685" y="1028590"/>
                  <a:pt x="27485" y="786542"/>
                  <a:pt x="3579" y="681954"/>
                </a:cubicBezTo>
                <a:cubicBezTo>
                  <a:pt x="-20327" y="577366"/>
                  <a:pt x="82270" y="528558"/>
                  <a:pt x="111156" y="418989"/>
                </a:cubicBezTo>
                <a:cubicBezTo>
                  <a:pt x="140042" y="309420"/>
                  <a:pt x="164944" y="-16297"/>
                  <a:pt x="170920" y="63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1" name="フリーフォーム 1420">
            <a:extLst>
              <a:ext uri="{FF2B5EF4-FFF2-40B4-BE49-F238E27FC236}">
                <a16:creationId xmlns:a16="http://schemas.microsoft.com/office/drawing/2014/main" id="{FE74977A-CC50-2DD0-4BC9-87225306BF24}"/>
              </a:ext>
            </a:extLst>
          </p:cNvPr>
          <p:cNvSpPr/>
          <p:nvPr/>
        </p:nvSpPr>
        <p:spPr>
          <a:xfrm>
            <a:off x="5468041" y="5038133"/>
            <a:ext cx="1632045" cy="669436"/>
          </a:xfrm>
          <a:custGeom>
            <a:avLst/>
            <a:gdLst>
              <a:gd name="connsiteX0" fmla="*/ 430 w 1632045"/>
              <a:gd name="connsiteY0" fmla="*/ 669396 h 669436"/>
              <a:gd name="connsiteX1" fmla="*/ 580147 w 1632045"/>
              <a:gd name="connsiteY1" fmla="*/ 328738 h 669436"/>
              <a:gd name="connsiteX2" fmla="*/ 807253 w 1632045"/>
              <a:gd name="connsiteY2" fmla="*/ 352643 h 669436"/>
              <a:gd name="connsiteX3" fmla="*/ 878971 w 1632045"/>
              <a:gd name="connsiteY3" fmla="*/ 251043 h 669436"/>
              <a:gd name="connsiteX4" fmla="*/ 1135959 w 1632045"/>
              <a:gd name="connsiteY4" fmla="*/ 233114 h 669436"/>
              <a:gd name="connsiteX5" fmla="*/ 878971 w 1632045"/>
              <a:gd name="connsiteY5" fmla="*/ 65773 h 669436"/>
              <a:gd name="connsiteX6" fmla="*/ 1632006 w 1632045"/>
              <a:gd name="connsiteY6" fmla="*/ 65773 h 669436"/>
              <a:gd name="connsiteX7" fmla="*/ 843112 w 1632045"/>
              <a:gd name="connsiteY7" fmla="*/ 6008 h 669436"/>
              <a:gd name="connsiteX8" fmla="*/ 783347 w 1632045"/>
              <a:gd name="connsiteY8" fmla="*/ 233114 h 669436"/>
              <a:gd name="connsiteX9" fmla="*/ 490500 w 1632045"/>
              <a:gd name="connsiteY9" fmla="*/ 304832 h 669436"/>
              <a:gd name="connsiteX10" fmla="*/ 430 w 1632045"/>
              <a:gd name="connsiteY10" fmla="*/ 669396 h 669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32045" h="669436">
                <a:moveTo>
                  <a:pt x="430" y="669396"/>
                </a:moveTo>
                <a:cubicBezTo>
                  <a:pt x="15371" y="673380"/>
                  <a:pt x="445676" y="381530"/>
                  <a:pt x="580147" y="328738"/>
                </a:cubicBezTo>
                <a:cubicBezTo>
                  <a:pt x="714618" y="275946"/>
                  <a:pt x="757449" y="365592"/>
                  <a:pt x="807253" y="352643"/>
                </a:cubicBezTo>
                <a:cubicBezTo>
                  <a:pt x="857057" y="339694"/>
                  <a:pt x="824187" y="270964"/>
                  <a:pt x="878971" y="251043"/>
                </a:cubicBezTo>
                <a:cubicBezTo>
                  <a:pt x="933755" y="231121"/>
                  <a:pt x="1135959" y="263992"/>
                  <a:pt x="1135959" y="233114"/>
                </a:cubicBezTo>
                <a:cubicBezTo>
                  <a:pt x="1135959" y="202236"/>
                  <a:pt x="796297" y="93663"/>
                  <a:pt x="878971" y="65773"/>
                </a:cubicBezTo>
                <a:cubicBezTo>
                  <a:pt x="961646" y="37883"/>
                  <a:pt x="1637983" y="75734"/>
                  <a:pt x="1632006" y="65773"/>
                </a:cubicBezTo>
                <a:cubicBezTo>
                  <a:pt x="1626029" y="55812"/>
                  <a:pt x="984555" y="-21882"/>
                  <a:pt x="843112" y="6008"/>
                </a:cubicBezTo>
                <a:cubicBezTo>
                  <a:pt x="701669" y="33898"/>
                  <a:pt x="842116" y="183310"/>
                  <a:pt x="783347" y="233114"/>
                </a:cubicBezTo>
                <a:cubicBezTo>
                  <a:pt x="724578" y="282918"/>
                  <a:pt x="617002" y="237099"/>
                  <a:pt x="490500" y="304832"/>
                </a:cubicBezTo>
                <a:cubicBezTo>
                  <a:pt x="363998" y="372565"/>
                  <a:pt x="-14511" y="665412"/>
                  <a:pt x="430" y="66939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2" name="フリーフォーム 1421">
            <a:extLst>
              <a:ext uri="{FF2B5EF4-FFF2-40B4-BE49-F238E27FC236}">
                <a16:creationId xmlns:a16="http://schemas.microsoft.com/office/drawing/2014/main" id="{DF9B0C1A-7B9E-8161-7B67-B055A35FDD6F}"/>
              </a:ext>
            </a:extLst>
          </p:cNvPr>
          <p:cNvSpPr/>
          <p:nvPr/>
        </p:nvSpPr>
        <p:spPr>
          <a:xfrm>
            <a:off x="5496722" y="4631646"/>
            <a:ext cx="769158" cy="1135673"/>
          </a:xfrm>
          <a:custGeom>
            <a:avLst/>
            <a:gdLst>
              <a:gd name="connsiteX0" fmla="*/ 766619 w 769158"/>
              <a:gd name="connsiteY0" fmla="*/ 119 h 1135673"/>
              <a:gd name="connsiteX1" fmla="*/ 694902 w 769158"/>
              <a:gd name="connsiteY1" fmla="*/ 765107 h 1135673"/>
              <a:gd name="connsiteX2" fmla="*/ 670996 w 769158"/>
              <a:gd name="connsiteY2" fmla="*/ 956354 h 1135673"/>
              <a:gd name="connsiteX3" fmla="*/ 1631 w 769158"/>
              <a:gd name="connsiteY3" fmla="*/ 1135648 h 1135673"/>
              <a:gd name="connsiteX4" fmla="*/ 485725 w 769158"/>
              <a:gd name="connsiteY4" fmla="*/ 968307 h 1135673"/>
              <a:gd name="connsiteX5" fmla="*/ 593302 w 769158"/>
              <a:gd name="connsiteY5" fmla="*/ 824872 h 1135673"/>
              <a:gd name="connsiteX6" fmla="*/ 766619 w 769158"/>
              <a:gd name="connsiteY6" fmla="*/ 119 h 1135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9158" h="1135673">
                <a:moveTo>
                  <a:pt x="766619" y="119"/>
                </a:moveTo>
                <a:cubicBezTo>
                  <a:pt x="783552" y="-9842"/>
                  <a:pt x="710839" y="605735"/>
                  <a:pt x="694902" y="765107"/>
                </a:cubicBezTo>
                <a:cubicBezTo>
                  <a:pt x="678965" y="924479"/>
                  <a:pt x="786541" y="894597"/>
                  <a:pt x="670996" y="956354"/>
                </a:cubicBezTo>
                <a:cubicBezTo>
                  <a:pt x="555451" y="1018111"/>
                  <a:pt x="32510" y="1133656"/>
                  <a:pt x="1631" y="1135648"/>
                </a:cubicBezTo>
                <a:cubicBezTo>
                  <a:pt x="-29248" y="1137640"/>
                  <a:pt x="387113" y="1020103"/>
                  <a:pt x="485725" y="968307"/>
                </a:cubicBezTo>
                <a:cubicBezTo>
                  <a:pt x="584337" y="916511"/>
                  <a:pt x="547482" y="978268"/>
                  <a:pt x="593302" y="824872"/>
                </a:cubicBezTo>
                <a:cubicBezTo>
                  <a:pt x="639122" y="671476"/>
                  <a:pt x="749686" y="10080"/>
                  <a:pt x="766619" y="11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3" name="フリーフォーム 1422">
            <a:extLst>
              <a:ext uri="{FF2B5EF4-FFF2-40B4-BE49-F238E27FC236}">
                <a16:creationId xmlns:a16="http://schemas.microsoft.com/office/drawing/2014/main" id="{E2AFD278-37AE-8D1B-B080-55DE56D60865}"/>
              </a:ext>
            </a:extLst>
          </p:cNvPr>
          <p:cNvSpPr/>
          <p:nvPr/>
        </p:nvSpPr>
        <p:spPr>
          <a:xfrm>
            <a:off x="6665657" y="2718546"/>
            <a:ext cx="2560091" cy="1191426"/>
          </a:xfrm>
          <a:custGeom>
            <a:avLst/>
            <a:gdLst>
              <a:gd name="connsiteX0" fmla="*/ 4084 w 2560091"/>
              <a:gd name="connsiteY0" fmla="*/ 1190066 h 1191426"/>
              <a:gd name="connsiteX1" fmla="*/ 619661 w 2560091"/>
              <a:gd name="connsiteY1" fmla="*/ 759760 h 1191426"/>
              <a:gd name="connsiteX2" fmla="*/ 637590 w 2560091"/>
              <a:gd name="connsiteY2" fmla="*/ 801595 h 1191426"/>
              <a:gd name="connsiteX3" fmla="*/ 1163519 w 2560091"/>
              <a:gd name="connsiteY3" fmla="*/ 562536 h 1191426"/>
              <a:gd name="connsiteX4" fmla="*/ 990202 w 2560091"/>
              <a:gd name="connsiteY4" fmla="*/ 634254 h 1191426"/>
              <a:gd name="connsiteX5" fmla="*/ 2550061 w 2560091"/>
              <a:gd name="connsiteY5" fmla="*/ 6725 h 1191426"/>
              <a:gd name="connsiteX6" fmla="*/ 1617731 w 2560091"/>
              <a:gd name="connsiteY6" fmla="*/ 323478 h 1191426"/>
              <a:gd name="connsiteX7" fmla="*/ 775049 w 2560091"/>
              <a:gd name="connsiteY7" fmla="*/ 652183 h 1191426"/>
              <a:gd name="connsiteX8" fmla="*/ 643567 w 2560091"/>
              <a:gd name="connsiteY8" fmla="*/ 735854 h 1191426"/>
              <a:gd name="connsiteX9" fmla="*/ 404508 w 2560091"/>
              <a:gd name="connsiteY9" fmla="*/ 771713 h 1191426"/>
              <a:gd name="connsiteX10" fmla="*/ 356696 w 2560091"/>
              <a:gd name="connsiteY10" fmla="*/ 891242 h 1191426"/>
              <a:gd name="connsiteX11" fmla="*/ 4084 w 2560091"/>
              <a:gd name="connsiteY11" fmla="*/ 1190066 h 1191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60091" h="1191426">
                <a:moveTo>
                  <a:pt x="4084" y="1190066"/>
                </a:moveTo>
                <a:cubicBezTo>
                  <a:pt x="47912" y="1168152"/>
                  <a:pt x="514077" y="824505"/>
                  <a:pt x="619661" y="759760"/>
                </a:cubicBezTo>
                <a:cubicBezTo>
                  <a:pt x="725245" y="695015"/>
                  <a:pt x="546947" y="834466"/>
                  <a:pt x="637590" y="801595"/>
                </a:cubicBezTo>
                <a:cubicBezTo>
                  <a:pt x="728233" y="768724"/>
                  <a:pt x="1104750" y="590426"/>
                  <a:pt x="1163519" y="562536"/>
                </a:cubicBezTo>
                <a:cubicBezTo>
                  <a:pt x="1222288" y="534646"/>
                  <a:pt x="990202" y="634254"/>
                  <a:pt x="990202" y="634254"/>
                </a:cubicBezTo>
                <a:lnTo>
                  <a:pt x="2550061" y="6725"/>
                </a:lnTo>
                <a:cubicBezTo>
                  <a:pt x="2654649" y="-45071"/>
                  <a:pt x="1913566" y="215902"/>
                  <a:pt x="1617731" y="323478"/>
                </a:cubicBezTo>
                <a:cubicBezTo>
                  <a:pt x="1321896" y="431054"/>
                  <a:pt x="937410" y="583454"/>
                  <a:pt x="775049" y="652183"/>
                </a:cubicBezTo>
                <a:cubicBezTo>
                  <a:pt x="612688" y="720912"/>
                  <a:pt x="705324" y="715932"/>
                  <a:pt x="643567" y="735854"/>
                </a:cubicBezTo>
                <a:cubicBezTo>
                  <a:pt x="581810" y="755776"/>
                  <a:pt x="452320" y="745815"/>
                  <a:pt x="404508" y="771713"/>
                </a:cubicBezTo>
                <a:cubicBezTo>
                  <a:pt x="356696" y="797611"/>
                  <a:pt x="431402" y="819524"/>
                  <a:pt x="356696" y="891242"/>
                </a:cubicBezTo>
                <a:cubicBezTo>
                  <a:pt x="281990" y="962960"/>
                  <a:pt x="-39744" y="1211980"/>
                  <a:pt x="4084" y="119006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4" name="フリーフォーム 1423">
            <a:extLst>
              <a:ext uri="{FF2B5EF4-FFF2-40B4-BE49-F238E27FC236}">
                <a16:creationId xmlns:a16="http://schemas.microsoft.com/office/drawing/2014/main" id="{E2765D34-2080-DCC3-19AF-63407508CC9E}"/>
              </a:ext>
            </a:extLst>
          </p:cNvPr>
          <p:cNvSpPr/>
          <p:nvPr/>
        </p:nvSpPr>
        <p:spPr>
          <a:xfrm>
            <a:off x="6884869" y="4575070"/>
            <a:ext cx="849306" cy="582624"/>
          </a:xfrm>
          <a:custGeom>
            <a:avLst/>
            <a:gdLst>
              <a:gd name="connsiteX0" fmla="*/ 83696 w 849306"/>
              <a:gd name="connsiteY0" fmla="*/ 522859 h 582624"/>
              <a:gd name="connsiteX1" fmla="*/ 830755 w 849306"/>
              <a:gd name="connsiteY1" fmla="*/ 14859 h 582624"/>
              <a:gd name="connsiteX2" fmla="*/ 591696 w 849306"/>
              <a:gd name="connsiteY2" fmla="*/ 152318 h 582624"/>
              <a:gd name="connsiteX3" fmla="*/ 251037 w 849306"/>
              <a:gd name="connsiteY3" fmla="*/ 325636 h 582624"/>
              <a:gd name="connsiteX4" fmla="*/ 155413 w 849306"/>
              <a:gd name="connsiteY4" fmla="*/ 457118 h 582624"/>
              <a:gd name="connsiteX5" fmla="*/ 25 w 849306"/>
              <a:gd name="connsiteY5" fmla="*/ 582624 h 582624"/>
              <a:gd name="connsiteX6" fmla="*/ 167366 w 849306"/>
              <a:gd name="connsiteY6" fmla="*/ 457118 h 582624"/>
              <a:gd name="connsiteX7" fmla="*/ 83696 w 849306"/>
              <a:gd name="connsiteY7" fmla="*/ 522859 h 582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9306" h="582624">
                <a:moveTo>
                  <a:pt x="83696" y="522859"/>
                </a:moveTo>
                <a:cubicBezTo>
                  <a:pt x="194261" y="449149"/>
                  <a:pt x="746088" y="76616"/>
                  <a:pt x="830755" y="14859"/>
                </a:cubicBezTo>
                <a:cubicBezTo>
                  <a:pt x="915422" y="-46898"/>
                  <a:pt x="688316" y="100522"/>
                  <a:pt x="591696" y="152318"/>
                </a:cubicBezTo>
                <a:cubicBezTo>
                  <a:pt x="495076" y="204114"/>
                  <a:pt x="323751" y="274836"/>
                  <a:pt x="251037" y="325636"/>
                </a:cubicBezTo>
                <a:cubicBezTo>
                  <a:pt x="178323" y="376436"/>
                  <a:pt x="197248" y="414287"/>
                  <a:pt x="155413" y="457118"/>
                </a:cubicBezTo>
                <a:cubicBezTo>
                  <a:pt x="113578" y="499949"/>
                  <a:pt x="-1967" y="582624"/>
                  <a:pt x="25" y="582624"/>
                </a:cubicBezTo>
                <a:cubicBezTo>
                  <a:pt x="2017" y="582624"/>
                  <a:pt x="153421" y="468075"/>
                  <a:pt x="167366" y="457118"/>
                </a:cubicBezTo>
                <a:cubicBezTo>
                  <a:pt x="181311" y="446161"/>
                  <a:pt x="-26869" y="596569"/>
                  <a:pt x="83696" y="52285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5" name="フリーフォーム 1424">
            <a:extLst>
              <a:ext uri="{FF2B5EF4-FFF2-40B4-BE49-F238E27FC236}">
                <a16:creationId xmlns:a16="http://schemas.microsoft.com/office/drawing/2014/main" id="{535ED4BC-3D38-2755-BB4F-CF66D9CA6CAA}"/>
              </a:ext>
            </a:extLst>
          </p:cNvPr>
          <p:cNvSpPr/>
          <p:nvPr/>
        </p:nvSpPr>
        <p:spPr>
          <a:xfrm>
            <a:off x="6513663" y="4494239"/>
            <a:ext cx="1233516" cy="783042"/>
          </a:xfrm>
          <a:custGeom>
            <a:avLst/>
            <a:gdLst>
              <a:gd name="connsiteX0" fmla="*/ 1231843 w 1233516"/>
              <a:gd name="connsiteY0" fmla="*/ 67 h 783042"/>
              <a:gd name="connsiteX1" fmla="*/ 1028643 w 1233516"/>
              <a:gd name="connsiteY1" fmla="*/ 346702 h 783042"/>
              <a:gd name="connsiteX2" fmla="*/ 873255 w 1233516"/>
              <a:gd name="connsiteY2" fmla="*/ 478185 h 783042"/>
              <a:gd name="connsiteX3" fmla="*/ 693961 w 1233516"/>
              <a:gd name="connsiteY3" fmla="*/ 549902 h 783042"/>
              <a:gd name="connsiteX4" fmla="*/ 472831 w 1233516"/>
              <a:gd name="connsiteY4" fmla="*/ 585761 h 783042"/>
              <a:gd name="connsiteX5" fmla="*/ 690 w 1233516"/>
              <a:gd name="connsiteY5" fmla="*/ 782985 h 783042"/>
              <a:gd name="connsiteX6" fmla="*/ 586384 w 1233516"/>
              <a:gd name="connsiteY6" fmla="*/ 603690 h 783042"/>
              <a:gd name="connsiteX7" fmla="*/ 909113 w 1233516"/>
              <a:gd name="connsiteY7" fmla="*/ 376585 h 783042"/>
              <a:gd name="connsiteX8" fmla="*/ 1231843 w 1233516"/>
              <a:gd name="connsiteY8" fmla="*/ 67 h 783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3516" h="783042">
                <a:moveTo>
                  <a:pt x="1231843" y="67"/>
                </a:moveTo>
                <a:cubicBezTo>
                  <a:pt x="1251765" y="-4914"/>
                  <a:pt x="1088408" y="267016"/>
                  <a:pt x="1028643" y="346702"/>
                </a:cubicBezTo>
                <a:cubicBezTo>
                  <a:pt x="968878" y="426388"/>
                  <a:pt x="929035" y="444318"/>
                  <a:pt x="873255" y="478185"/>
                </a:cubicBezTo>
                <a:cubicBezTo>
                  <a:pt x="817475" y="512052"/>
                  <a:pt x="760698" y="531973"/>
                  <a:pt x="693961" y="549902"/>
                </a:cubicBezTo>
                <a:cubicBezTo>
                  <a:pt x="627224" y="567831"/>
                  <a:pt x="588376" y="546914"/>
                  <a:pt x="472831" y="585761"/>
                </a:cubicBezTo>
                <a:cubicBezTo>
                  <a:pt x="357286" y="624608"/>
                  <a:pt x="-18235" y="779997"/>
                  <a:pt x="690" y="782985"/>
                </a:cubicBezTo>
                <a:cubicBezTo>
                  <a:pt x="19615" y="785973"/>
                  <a:pt x="434980" y="671423"/>
                  <a:pt x="586384" y="603690"/>
                </a:cubicBezTo>
                <a:cubicBezTo>
                  <a:pt x="737788" y="535957"/>
                  <a:pt x="804525" y="472208"/>
                  <a:pt x="909113" y="376585"/>
                </a:cubicBezTo>
                <a:cubicBezTo>
                  <a:pt x="1013701" y="280962"/>
                  <a:pt x="1211921" y="5048"/>
                  <a:pt x="1231843" y="6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6" name="フリーフォーム 1425">
            <a:extLst>
              <a:ext uri="{FF2B5EF4-FFF2-40B4-BE49-F238E27FC236}">
                <a16:creationId xmlns:a16="http://schemas.microsoft.com/office/drawing/2014/main" id="{8FB07E91-3071-CEE3-326E-C50677E2D6A5}"/>
              </a:ext>
            </a:extLst>
          </p:cNvPr>
          <p:cNvSpPr/>
          <p:nvPr/>
        </p:nvSpPr>
        <p:spPr>
          <a:xfrm>
            <a:off x="7070066" y="3530146"/>
            <a:ext cx="2943989" cy="1132683"/>
          </a:xfrm>
          <a:custGeom>
            <a:avLst/>
            <a:gdLst>
              <a:gd name="connsiteX0" fmla="*/ 99 w 2943989"/>
              <a:gd name="connsiteY0" fmla="*/ 1005995 h 1132683"/>
              <a:gd name="connsiteX1" fmla="*/ 854734 w 2943989"/>
              <a:gd name="connsiteY1" fmla="*/ 1113572 h 1132683"/>
              <a:gd name="connsiteX2" fmla="*/ 723252 w 2943989"/>
              <a:gd name="connsiteY2" fmla="*/ 1011972 h 1132683"/>
              <a:gd name="connsiteX3" fmla="*/ 932428 w 2943989"/>
              <a:gd name="connsiteY3" fmla="*/ 1131501 h 1132683"/>
              <a:gd name="connsiteX4" fmla="*/ 1356758 w 2943989"/>
              <a:gd name="connsiteY4" fmla="*/ 922325 h 1132683"/>
              <a:gd name="connsiteX5" fmla="*/ 1326875 w 2943989"/>
              <a:gd name="connsiteY5" fmla="*/ 958183 h 1132683"/>
              <a:gd name="connsiteX6" fmla="*/ 2193463 w 2943989"/>
              <a:gd name="connsiteY6" fmla="*/ 480066 h 1132683"/>
              <a:gd name="connsiteX7" fmla="*/ 2133699 w 2943989"/>
              <a:gd name="connsiteY7" fmla="*/ 486042 h 1132683"/>
              <a:gd name="connsiteX8" fmla="*/ 2904663 w 2943989"/>
              <a:gd name="connsiteY8" fmla="*/ 169289 h 1132683"/>
              <a:gd name="connsiteX9" fmla="*/ 2773181 w 2943989"/>
              <a:gd name="connsiteY9" fmla="*/ 157336 h 1132683"/>
              <a:gd name="connsiteX10" fmla="*/ 2271158 w 2943989"/>
              <a:gd name="connsiteY10" fmla="*/ 1948 h 1132683"/>
              <a:gd name="connsiteX11" fmla="*/ 2767205 w 2943989"/>
              <a:gd name="connsiteY11" fmla="*/ 73666 h 1132683"/>
              <a:gd name="connsiteX12" fmla="*/ 2820993 w 2943989"/>
              <a:gd name="connsiteY12" fmla="*/ 127454 h 1132683"/>
              <a:gd name="connsiteX13" fmla="*/ 2755252 w 2943989"/>
              <a:gd name="connsiteY13" fmla="*/ 121478 h 1132683"/>
              <a:gd name="connsiteX14" fmla="*/ 1296993 w 2943989"/>
              <a:gd name="connsiteY14" fmla="*/ 874513 h 1132683"/>
              <a:gd name="connsiteX15" fmla="*/ 800946 w 2943989"/>
              <a:gd name="connsiteY15" fmla="*/ 1101619 h 1132683"/>
              <a:gd name="connsiteX16" fmla="*/ 99 w 2943989"/>
              <a:gd name="connsiteY16" fmla="*/ 1005995 h 1132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43989" h="1132683">
                <a:moveTo>
                  <a:pt x="99" y="1005995"/>
                </a:moveTo>
                <a:cubicBezTo>
                  <a:pt x="9064" y="1007987"/>
                  <a:pt x="734209" y="1112576"/>
                  <a:pt x="854734" y="1113572"/>
                </a:cubicBezTo>
                <a:cubicBezTo>
                  <a:pt x="975259" y="1114568"/>
                  <a:pt x="710303" y="1008984"/>
                  <a:pt x="723252" y="1011972"/>
                </a:cubicBezTo>
                <a:cubicBezTo>
                  <a:pt x="736201" y="1014960"/>
                  <a:pt x="826844" y="1146442"/>
                  <a:pt x="932428" y="1131501"/>
                </a:cubicBezTo>
                <a:cubicBezTo>
                  <a:pt x="1038012" y="1116560"/>
                  <a:pt x="1291017" y="951211"/>
                  <a:pt x="1356758" y="922325"/>
                </a:cubicBezTo>
                <a:cubicBezTo>
                  <a:pt x="1422499" y="893439"/>
                  <a:pt x="1187424" y="1031893"/>
                  <a:pt x="1326875" y="958183"/>
                </a:cubicBezTo>
                <a:cubicBezTo>
                  <a:pt x="1466326" y="884473"/>
                  <a:pt x="2058992" y="558756"/>
                  <a:pt x="2193463" y="480066"/>
                </a:cubicBezTo>
                <a:cubicBezTo>
                  <a:pt x="2327934" y="401376"/>
                  <a:pt x="2015166" y="537838"/>
                  <a:pt x="2133699" y="486042"/>
                </a:cubicBezTo>
                <a:cubicBezTo>
                  <a:pt x="2252232" y="434246"/>
                  <a:pt x="2798083" y="224073"/>
                  <a:pt x="2904663" y="169289"/>
                </a:cubicBezTo>
                <a:cubicBezTo>
                  <a:pt x="3011243" y="114505"/>
                  <a:pt x="2878765" y="185226"/>
                  <a:pt x="2773181" y="157336"/>
                </a:cubicBezTo>
                <a:cubicBezTo>
                  <a:pt x="2667597" y="129446"/>
                  <a:pt x="2272154" y="15893"/>
                  <a:pt x="2271158" y="1948"/>
                </a:cubicBezTo>
                <a:cubicBezTo>
                  <a:pt x="2270162" y="-11997"/>
                  <a:pt x="2675566" y="52748"/>
                  <a:pt x="2767205" y="73666"/>
                </a:cubicBezTo>
                <a:cubicBezTo>
                  <a:pt x="2858844" y="94584"/>
                  <a:pt x="2822985" y="119485"/>
                  <a:pt x="2820993" y="127454"/>
                </a:cubicBezTo>
                <a:cubicBezTo>
                  <a:pt x="2819001" y="135423"/>
                  <a:pt x="3009252" y="-3032"/>
                  <a:pt x="2755252" y="121478"/>
                </a:cubicBezTo>
                <a:cubicBezTo>
                  <a:pt x="2501252" y="245988"/>
                  <a:pt x="1622711" y="711156"/>
                  <a:pt x="1296993" y="874513"/>
                </a:cubicBezTo>
                <a:cubicBezTo>
                  <a:pt x="971275" y="1037870"/>
                  <a:pt x="1012115" y="1079705"/>
                  <a:pt x="800946" y="1101619"/>
                </a:cubicBezTo>
                <a:cubicBezTo>
                  <a:pt x="589777" y="1123533"/>
                  <a:pt x="-8866" y="1004003"/>
                  <a:pt x="99" y="100599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7" name="フリーフォーム 1426">
            <a:extLst>
              <a:ext uri="{FF2B5EF4-FFF2-40B4-BE49-F238E27FC236}">
                <a16:creationId xmlns:a16="http://schemas.microsoft.com/office/drawing/2014/main" id="{B9CAC7FF-2B35-B8D9-AB39-E1E0638E5695}"/>
              </a:ext>
            </a:extLst>
          </p:cNvPr>
          <p:cNvSpPr/>
          <p:nvPr/>
        </p:nvSpPr>
        <p:spPr>
          <a:xfrm>
            <a:off x="5401194" y="2934441"/>
            <a:ext cx="3642021" cy="1406443"/>
          </a:xfrm>
          <a:custGeom>
            <a:avLst/>
            <a:gdLst>
              <a:gd name="connsiteX0" fmla="*/ 3641206 w 3642021"/>
              <a:gd name="connsiteY0" fmla="*/ 6 h 1406443"/>
              <a:gd name="connsiteX1" fmla="*/ 1633112 w 3642021"/>
              <a:gd name="connsiteY1" fmla="*/ 1081747 h 1406443"/>
              <a:gd name="connsiteX2" fmla="*/ 1740688 w 3642021"/>
              <a:gd name="connsiteY2" fmla="*/ 968194 h 1406443"/>
              <a:gd name="connsiteX3" fmla="*/ 808359 w 3642021"/>
              <a:gd name="connsiteY3" fmla="*/ 1225183 h 1406443"/>
              <a:gd name="connsiteX4" fmla="*/ 736641 w 3642021"/>
              <a:gd name="connsiteY4" fmla="*/ 1213230 h 1406443"/>
              <a:gd name="connsiteX5" fmla="*/ 1535 w 3642021"/>
              <a:gd name="connsiteY5" fmla="*/ 1404477 h 1406443"/>
              <a:gd name="connsiteX6" fmla="*/ 957771 w 3642021"/>
              <a:gd name="connsiteY6" fmla="*/ 1075771 h 1406443"/>
              <a:gd name="connsiteX7" fmla="*/ 1280500 w 3642021"/>
              <a:gd name="connsiteY7" fmla="*/ 1039912 h 1406443"/>
              <a:gd name="connsiteX8" fmla="*/ 2595324 w 3642021"/>
              <a:gd name="connsiteY8" fmla="*/ 424335 h 1406443"/>
              <a:gd name="connsiteX9" fmla="*/ 1370147 w 3642021"/>
              <a:gd name="connsiteY9" fmla="*/ 1063818 h 1406443"/>
              <a:gd name="connsiteX10" fmla="*/ 3641206 w 3642021"/>
              <a:gd name="connsiteY10" fmla="*/ 6 h 140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42021" h="1406443">
                <a:moveTo>
                  <a:pt x="3641206" y="6"/>
                </a:moveTo>
                <a:cubicBezTo>
                  <a:pt x="3685034" y="2994"/>
                  <a:pt x="1949865" y="920382"/>
                  <a:pt x="1633112" y="1081747"/>
                </a:cubicBezTo>
                <a:cubicBezTo>
                  <a:pt x="1316359" y="1243112"/>
                  <a:pt x="1878147" y="944288"/>
                  <a:pt x="1740688" y="968194"/>
                </a:cubicBezTo>
                <a:cubicBezTo>
                  <a:pt x="1603229" y="992100"/>
                  <a:pt x="975700" y="1184344"/>
                  <a:pt x="808359" y="1225183"/>
                </a:cubicBezTo>
                <a:cubicBezTo>
                  <a:pt x="641018" y="1266022"/>
                  <a:pt x="871112" y="1183348"/>
                  <a:pt x="736641" y="1213230"/>
                </a:cubicBezTo>
                <a:cubicBezTo>
                  <a:pt x="602170" y="1243112"/>
                  <a:pt x="-35320" y="1427387"/>
                  <a:pt x="1535" y="1404477"/>
                </a:cubicBezTo>
                <a:cubicBezTo>
                  <a:pt x="38390" y="1381567"/>
                  <a:pt x="744610" y="1136532"/>
                  <a:pt x="957771" y="1075771"/>
                </a:cubicBezTo>
                <a:cubicBezTo>
                  <a:pt x="1170932" y="1015010"/>
                  <a:pt x="1007575" y="1148485"/>
                  <a:pt x="1280500" y="1039912"/>
                </a:cubicBezTo>
                <a:cubicBezTo>
                  <a:pt x="1553425" y="931339"/>
                  <a:pt x="2580383" y="420351"/>
                  <a:pt x="2595324" y="424335"/>
                </a:cubicBezTo>
                <a:cubicBezTo>
                  <a:pt x="2610265" y="428319"/>
                  <a:pt x="1193841" y="1130555"/>
                  <a:pt x="1370147" y="1063818"/>
                </a:cubicBezTo>
                <a:cubicBezTo>
                  <a:pt x="1546453" y="997081"/>
                  <a:pt x="3597378" y="-2982"/>
                  <a:pt x="3641206" y="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8" name="フリーフォーム 1427">
            <a:extLst>
              <a:ext uri="{FF2B5EF4-FFF2-40B4-BE49-F238E27FC236}">
                <a16:creationId xmlns:a16="http://schemas.microsoft.com/office/drawing/2014/main" id="{5B52734E-1B58-CA36-D578-F27A473AA857}"/>
              </a:ext>
            </a:extLst>
          </p:cNvPr>
          <p:cNvSpPr/>
          <p:nvPr/>
        </p:nvSpPr>
        <p:spPr>
          <a:xfrm>
            <a:off x="7829585" y="3717365"/>
            <a:ext cx="1667027" cy="735931"/>
          </a:xfrm>
          <a:custGeom>
            <a:avLst/>
            <a:gdLst>
              <a:gd name="connsiteX0" fmla="*/ 1667027 w 1667027"/>
              <a:gd name="connsiteY0" fmla="*/ 0 h 735931"/>
              <a:gd name="connsiteX1" fmla="*/ 740674 w 1667027"/>
              <a:gd name="connsiteY1" fmla="*/ 328706 h 735931"/>
              <a:gd name="connsiteX2" fmla="*/ 95215 w 1667027"/>
              <a:gd name="connsiteY2" fmla="*/ 555811 h 735931"/>
              <a:gd name="connsiteX3" fmla="*/ 125097 w 1667027"/>
              <a:gd name="connsiteY3" fmla="*/ 621553 h 735931"/>
              <a:gd name="connsiteX4" fmla="*/ 17521 w 1667027"/>
              <a:gd name="connsiteY4" fmla="*/ 735106 h 735931"/>
              <a:gd name="connsiteX5" fmla="*/ 549427 w 1667027"/>
              <a:gd name="connsiteY5" fmla="*/ 669364 h 735931"/>
              <a:gd name="connsiteX6" fmla="*/ 453803 w 1667027"/>
              <a:gd name="connsiteY6" fmla="*/ 603623 h 735931"/>
              <a:gd name="connsiteX7" fmla="*/ 310368 w 1667027"/>
              <a:gd name="connsiteY7" fmla="*/ 466164 h 735931"/>
              <a:gd name="connsiteX8" fmla="*/ 794462 w 1667027"/>
              <a:gd name="connsiteY8" fmla="*/ 245035 h 735931"/>
              <a:gd name="connsiteX9" fmla="*/ 686886 w 1667027"/>
              <a:gd name="connsiteY9" fmla="*/ 268941 h 735931"/>
              <a:gd name="connsiteX10" fmla="*/ 1667027 w 1667027"/>
              <a:gd name="connsiteY10" fmla="*/ 0 h 73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67027" h="735931">
                <a:moveTo>
                  <a:pt x="1667027" y="0"/>
                </a:moveTo>
                <a:lnTo>
                  <a:pt x="740674" y="328706"/>
                </a:lnTo>
                <a:cubicBezTo>
                  <a:pt x="478705" y="421341"/>
                  <a:pt x="197811" y="507003"/>
                  <a:pt x="95215" y="555811"/>
                </a:cubicBezTo>
                <a:cubicBezTo>
                  <a:pt x="-7381" y="604619"/>
                  <a:pt x="138046" y="591670"/>
                  <a:pt x="125097" y="621553"/>
                </a:cubicBezTo>
                <a:cubicBezTo>
                  <a:pt x="112148" y="651436"/>
                  <a:pt x="-53201" y="727138"/>
                  <a:pt x="17521" y="735106"/>
                </a:cubicBezTo>
                <a:cubicBezTo>
                  <a:pt x="88243" y="743074"/>
                  <a:pt x="476713" y="691278"/>
                  <a:pt x="549427" y="669364"/>
                </a:cubicBezTo>
                <a:cubicBezTo>
                  <a:pt x="622141" y="647450"/>
                  <a:pt x="493646" y="637490"/>
                  <a:pt x="453803" y="603623"/>
                </a:cubicBezTo>
                <a:cubicBezTo>
                  <a:pt x="413960" y="569756"/>
                  <a:pt x="253592" y="525929"/>
                  <a:pt x="310368" y="466164"/>
                </a:cubicBezTo>
                <a:cubicBezTo>
                  <a:pt x="367144" y="406399"/>
                  <a:pt x="731709" y="277905"/>
                  <a:pt x="794462" y="245035"/>
                </a:cubicBezTo>
                <a:cubicBezTo>
                  <a:pt x="857215" y="212165"/>
                  <a:pt x="686886" y="268941"/>
                  <a:pt x="686886" y="268941"/>
                </a:cubicBezTo>
                <a:lnTo>
                  <a:pt x="1667027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9" name="フリーフォーム 1428">
            <a:extLst>
              <a:ext uri="{FF2B5EF4-FFF2-40B4-BE49-F238E27FC236}">
                <a16:creationId xmlns:a16="http://schemas.microsoft.com/office/drawing/2014/main" id="{F99F8214-CDBD-7D91-BEAF-45598E6E42EB}"/>
              </a:ext>
            </a:extLst>
          </p:cNvPr>
          <p:cNvSpPr/>
          <p:nvPr/>
        </p:nvSpPr>
        <p:spPr>
          <a:xfrm>
            <a:off x="6400476" y="4655383"/>
            <a:ext cx="909095" cy="341686"/>
          </a:xfrm>
          <a:custGeom>
            <a:avLst/>
            <a:gdLst>
              <a:gd name="connsiteX0" fmla="*/ 324 w 909095"/>
              <a:gd name="connsiteY0" fmla="*/ 131770 h 341686"/>
              <a:gd name="connsiteX1" fmla="*/ 460512 w 909095"/>
              <a:gd name="connsiteY1" fmla="*/ 101888 h 341686"/>
              <a:gd name="connsiteX2" fmla="*/ 902771 w 909095"/>
              <a:gd name="connsiteY2" fmla="*/ 288 h 341686"/>
              <a:gd name="connsiteX3" fmla="*/ 717500 w 909095"/>
              <a:gd name="connsiteY3" fmla="*/ 77982 h 341686"/>
              <a:gd name="connsiteX4" fmla="*/ 657736 w 909095"/>
              <a:gd name="connsiteY4" fmla="*/ 263252 h 341686"/>
              <a:gd name="connsiteX5" fmla="*/ 311100 w 909095"/>
              <a:gd name="connsiteY5" fmla="*/ 203488 h 341686"/>
              <a:gd name="connsiteX6" fmla="*/ 532230 w 909095"/>
              <a:gd name="connsiteY6" fmla="*/ 340946 h 341686"/>
              <a:gd name="connsiteX7" fmla="*/ 324 w 909095"/>
              <a:gd name="connsiteY7" fmla="*/ 131770 h 341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9095" h="341686">
                <a:moveTo>
                  <a:pt x="324" y="131770"/>
                </a:moveTo>
                <a:cubicBezTo>
                  <a:pt x="-11629" y="91927"/>
                  <a:pt x="310104" y="123802"/>
                  <a:pt x="460512" y="101888"/>
                </a:cubicBezTo>
                <a:cubicBezTo>
                  <a:pt x="610920" y="79974"/>
                  <a:pt x="859940" y="4272"/>
                  <a:pt x="902771" y="288"/>
                </a:cubicBezTo>
                <a:cubicBezTo>
                  <a:pt x="945602" y="-3696"/>
                  <a:pt x="758339" y="34155"/>
                  <a:pt x="717500" y="77982"/>
                </a:cubicBezTo>
                <a:cubicBezTo>
                  <a:pt x="676661" y="121809"/>
                  <a:pt x="725469" y="242334"/>
                  <a:pt x="657736" y="263252"/>
                </a:cubicBezTo>
                <a:cubicBezTo>
                  <a:pt x="590003" y="284170"/>
                  <a:pt x="332018" y="190539"/>
                  <a:pt x="311100" y="203488"/>
                </a:cubicBezTo>
                <a:cubicBezTo>
                  <a:pt x="290182" y="216437"/>
                  <a:pt x="581038" y="352899"/>
                  <a:pt x="532230" y="340946"/>
                </a:cubicBezTo>
                <a:cubicBezTo>
                  <a:pt x="483422" y="328993"/>
                  <a:pt x="12277" y="171613"/>
                  <a:pt x="324" y="13177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0" name="フリーフォーム 1429">
            <a:extLst>
              <a:ext uri="{FF2B5EF4-FFF2-40B4-BE49-F238E27FC236}">
                <a16:creationId xmlns:a16="http://schemas.microsoft.com/office/drawing/2014/main" id="{487CBF7D-F6FA-874D-CDC4-13364B30921A}"/>
              </a:ext>
            </a:extLst>
          </p:cNvPr>
          <p:cNvSpPr/>
          <p:nvPr/>
        </p:nvSpPr>
        <p:spPr>
          <a:xfrm>
            <a:off x="5017099" y="4637738"/>
            <a:ext cx="607835" cy="2594200"/>
          </a:xfrm>
          <a:custGeom>
            <a:avLst/>
            <a:gdLst>
              <a:gd name="connsiteX0" fmla="*/ 260125 w 607835"/>
              <a:gd name="connsiteY0" fmla="*/ 3 h 2594200"/>
              <a:gd name="connsiteX1" fmla="*/ 325866 w 607835"/>
              <a:gd name="connsiteY1" fmla="*/ 1105650 h 2594200"/>
              <a:gd name="connsiteX2" fmla="*/ 218289 w 607835"/>
              <a:gd name="connsiteY2" fmla="*/ 1571815 h 2594200"/>
              <a:gd name="connsiteX3" fmla="*/ 236219 w 607835"/>
              <a:gd name="connsiteY3" fmla="*/ 1649509 h 2594200"/>
              <a:gd name="connsiteX4" fmla="*/ 313913 w 607835"/>
              <a:gd name="connsiteY4" fmla="*/ 1888568 h 2594200"/>
              <a:gd name="connsiteX5" fmla="*/ 606760 w 607835"/>
              <a:gd name="connsiteY5" fmla="*/ 2581838 h 2594200"/>
              <a:gd name="connsiteX6" fmla="*/ 397583 w 607835"/>
              <a:gd name="connsiteY6" fmla="*/ 2259109 h 2594200"/>
              <a:gd name="connsiteX7" fmla="*/ 15089 w 607835"/>
              <a:gd name="connsiteY7" fmla="*/ 1350686 h 2594200"/>
              <a:gd name="connsiteX8" fmla="*/ 92783 w 607835"/>
              <a:gd name="connsiteY8" fmla="*/ 1482168 h 2594200"/>
              <a:gd name="connsiteX9" fmla="*/ 242195 w 607835"/>
              <a:gd name="connsiteY9" fmla="*/ 812803 h 2594200"/>
              <a:gd name="connsiteX10" fmla="*/ 224266 w 607835"/>
              <a:gd name="connsiteY10" fmla="*/ 1117603 h 2594200"/>
              <a:gd name="connsiteX11" fmla="*/ 260125 w 607835"/>
              <a:gd name="connsiteY11" fmla="*/ 3 h 259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7835" h="2594200">
                <a:moveTo>
                  <a:pt x="260125" y="3"/>
                </a:moveTo>
                <a:cubicBezTo>
                  <a:pt x="277058" y="-1989"/>
                  <a:pt x="332839" y="843681"/>
                  <a:pt x="325866" y="1105650"/>
                </a:cubicBezTo>
                <a:cubicBezTo>
                  <a:pt x="318893" y="1367619"/>
                  <a:pt x="233230" y="1481172"/>
                  <a:pt x="218289" y="1571815"/>
                </a:cubicBezTo>
                <a:cubicBezTo>
                  <a:pt x="203348" y="1662458"/>
                  <a:pt x="220282" y="1596717"/>
                  <a:pt x="236219" y="1649509"/>
                </a:cubicBezTo>
                <a:cubicBezTo>
                  <a:pt x="252156" y="1702301"/>
                  <a:pt x="252156" y="1733180"/>
                  <a:pt x="313913" y="1888568"/>
                </a:cubicBezTo>
                <a:cubicBezTo>
                  <a:pt x="375670" y="2043956"/>
                  <a:pt x="592815" y="2520081"/>
                  <a:pt x="606760" y="2581838"/>
                </a:cubicBezTo>
                <a:cubicBezTo>
                  <a:pt x="620705" y="2643595"/>
                  <a:pt x="496195" y="2464301"/>
                  <a:pt x="397583" y="2259109"/>
                </a:cubicBezTo>
                <a:cubicBezTo>
                  <a:pt x="298971" y="2053917"/>
                  <a:pt x="65889" y="1480176"/>
                  <a:pt x="15089" y="1350686"/>
                </a:cubicBezTo>
                <a:cubicBezTo>
                  <a:pt x="-35711" y="1221196"/>
                  <a:pt x="54932" y="1571815"/>
                  <a:pt x="92783" y="1482168"/>
                </a:cubicBezTo>
                <a:cubicBezTo>
                  <a:pt x="130634" y="1392521"/>
                  <a:pt x="220281" y="873564"/>
                  <a:pt x="242195" y="812803"/>
                </a:cubicBezTo>
                <a:cubicBezTo>
                  <a:pt x="264109" y="752042"/>
                  <a:pt x="225262" y="1255062"/>
                  <a:pt x="224266" y="1117603"/>
                </a:cubicBezTo>
                <a:cubicBezTo>
                  <a:pt x="223270" y="980144"/>
                  <a:pt x="243192" y="1995"/>
                  <a:pt x="260125" y="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1" name="フリーフォーム 1430">
            <a:extLst>
              <a:ext uri="{FF2B5EF4-FFF2-40B4-BE49-F238E27FC236}">
                <a16:creationId xmlns:a16="http://schemas.microsoft.com/office/drawing/2014/main" id="{7005BFFE-81E9-15CC-F225-2C8DC080BFB9}"/>
              </a:ext>
            </a:extLst>
          </p:cNvPr>
          <p:cNvSpPr/>
          <p:nvPr/>
        </p:nvSpPr>
        <p:spPr>
          <a:xfrm>
            <a:off x="5646794" y="4472669"/>
            <a:ext cx="523234" cy="900264"/>
          </a:xfrm>
          <a:custGeom>
            <a:avLst/>
            <a:gdLst>
              <a:gd name="connsiteX0" fmla="*/ 126477 w 523234"/>
              <a:gd name="connsiteY0" fmla="*/ 15660 h 900264"/>
              <a:gd name="connsiteX1" fmla="*/ 144406 w 523234"/>
              <a:gd name="connsiteY1" fmla="*/ 356319 h 900264"/>
              <a:gd name="connsiteX2" fmla="*/ 359559 w 523234"/>
              <a:gd name="connsiteY2" fmla="*/ 577449 h 900264"/>
              <a:gd name="connsiteX3" fmla="*/ 204171 w 523234"/>
              <a:gd name="connsiteY3" fmla="*/ 541590 h 900264"/>
              <a:gd name="connsiteX4" fmla="*/ 520924 w 523234"/>
              <a:gd name="connsiteY4" fmla="*/ 756743 h 900264"/>
              <a:gd name="connsiteX5" fmla="*/ 335653 w 523234"/>
              <a:gd name="connsiteY5" fmla="*/ 744790 h 900264"/>
              <a:gd name="connsiteX6" fmla="*/ 114524 w 523234"/>
              <a:gd name="connsiteY6" fmla="*/ 900178 h 900264"/>
              <a:gd name="connsiteX7" fmla="*/ 299794 w 523234"/>
              <a:gd name="connsiteY7" fmla="*/ 720884 h 900264"/>
              <a:gd name="connsiteX8" fmla="*/ 90618 w 523234"/>
              <a:gd name="connsiteY8" fmla="*/ 422060 h 900264"/>
              <a:gd name="connsiteX9" fmla="*/ 234053 w 523234"/>
              <a:gd name="connsiteY9" fmla="*/ 541590 h 900264"/>
              <a:gd name="connsiteX10" fmla="*/ 971 w 523234"/>
              <a:gd name="connsiteY10" fmla="*/ 302531 h 900264"/>
              <a:gd name="connsiteX11" fmla="*/ 150382 w 523234"/>
              <a:gd name="connsiteY11" fmla="*/ 81402 h 900264"/>
              <a:gd name="connsiteX12" fmla="*/ 126477 w 523234"/>
              <a:gd name="connsiteY12" fmla="*/ 15660 h 90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3234" h="900264">
                <a:moveTo>
                  <a:pt x="126477" y="15660"/>
                </a:moveTo>
                <a:cubicBezTo>
                  <a:pt x="125481" y="61479"/>
                  <a:pt x="105559" y="262688"/>
                  <a:pt x="144406" y="356319"/>
                </a:cubicBezTo>
                <a:cubicBezTo>
                  <a:pt x="183253" y="449951"/>
                  <a:pt x="349598" y="546570"/>
                  <a:pt x="359559" y="577449"/>
                </a:cubicBezTo>
                <a:cubicBezTo>
                  <a:pt x="369520" y="608328"/>
                  <a:pt x="177277" y="511708"/>
                  <a:pt x="204171" y="541590"/>
                </a:cubicBezTo>
                <a:cubicBezTo>
                  <a:pt x="231065" y="571472"/>
                  <a:pt x="499010" y="722876"/>
                  <a:pt x="520924" y="756743"/>
                </a:cubicBezTo>
                <a:cubicBezTo>
                  <a:pt x="542838" y="790610"/>
                  <a:pt x="403386" y="720884"/>
                  <a:pt x="335653" y="744790"/>
                </a:cubicBezTo>
                <a:cubicBezTo>
                  <a:pt x="267920" y="768696"/>
                  <a:pt x="120501" y="904162"/>
                  <a:pt x="114524" y="900178"/>
                </a:cubicBezTo>
                <a:cubicBezTo>
                  <a:pt x="108547" y="896194"/>
                  <a:pt x="303778" y="800570"/>
                  <a:pt x="299794" y="720884"/>
                </a:cubicBezTo>
                <a:cubicBezTo>
                  <a:pt x="295810" y="641198"/>
                  <a:pt x="101575" y="451942"/>
                  <a:pt x="90618" y="422060"/>
                </a:cubicBezTo>
                <a:cubicBezTo>
                  <a:pt x="79661" y="392178"/>
                  <a:pt x="248994" y="561511"/>
                  <a:pt x="234053" y="541590"/>
                </a:cubicBezTo>
                <a:cubicBezTo>
                  <a:pt x="219112" y="521669"/>
                  <a:pt x="14916" y="379229"/>
                  <a:pt x="971" y="302531"/>
                </a:cubicBezTo>
                <a:cubicBezTo>
                  <a:pt x="-12974" y="225833"/>
                  <a:pt x="127472" y="128218"/>
                  <a:pt x="150382" y="81402"/>
                </a:cubicBezTo>
                <a:cubicBezTo>
                  <a:pt x="173292" y="34586"/>
                  <a:pt x="127473" y="-30159"/>
                  <a:pt x="126477" y="1566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2" name="フリーフォーム 1431">
            <a:extLst>
              <a:ext uri="{FF2B5EF4-FFF2-40B4-BE49-F238E27FC236}">
                <a16:creationId xmlns:a16="http://schemas.microsoft.com/office/drawing/2014/main" id="{017136F3-8BAC-ABC8-20BD-88C9300A1EBF}"/>
              </a:ext>
            </a:extLst>
          </p:cNvPr>
          <p:cNvSpPr/>
          <p:nvPr/>
        </p:nvSpPr>
        <p:spPr>
          <a:xfrm>
            <a:off x="5874858" y="3444357"/>
            <a:ext cx="2700880" cy="1068035"/>
          </a:xfrm>
          <a:custGeom>
            <a:avLst/>
            <a:gdLst>
              <a:gd name="connsiteX0" fmla="*/ 2683448 w 2700880"/>
              <a:gd name="connsiteY0" fmla="*/ 16019 h 1068035"/>
              <a:gd name="connsiteX1" fmla="*/ 788907 w 2700880"/>
              <a:gd name="connsiteY1" fmla="*/ 1032019 h 1068035"/>
              <a:gd name="connsiteX2" fmla="*/ 998083 w 2700880"/>
              <a:gd name="connsiteY2" fmla="*/ 858702 h 1068035"/>
              <a:gd name="connsiteX3" fmla="*/ 13 w 2700880"/>
              <a:gd name="connsiteY3" fmla="*/ 1043972 h 1068035"/>
              <a:gd name="connsiteX4" fmla="*/ 1021989 w 2700880"/>
              <a:gd name="connsiteY4" fmla="*/ 781008 h 1068035"/>
              <a:gd name="connsiteX5" fmla="*/ 1691354 w 2700880"/>
              <a:gd name="connsiteY5" fmla="*/ 434372 h 1068035"/>
              <a:gd name="connsiteX6" fmla="*/ 2683448 w 2700880"/>
              <a:gd name="connsiteY6" fmla="*/ 16019 h 1068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0880" h="1068035">
                <a:moveTo>
                  <a:pt x="2683448" y="16019"/>
                </a:moveTo>
                <a:cubicBezTo>
                  <a:pt x="2533040" y="115627"/>
                  <a:pt x="1069801" y="891572"/>
                  <a:pt x="788907" y="1032019"/>
                </a:cubicBezTo>
                <a:cubicBezTo>
                  <a:pt x="508013" y="1172466"/>
                  <a:pt x="1129565" y="856710"/>
                  <a:pt x="998083" y="858702"/>
                </a:cubicBezTo>
                <a:cubicBezTo>
                  <a:pt x="866601" y="860694"/>
                  <a:pt x="-3971" y="1056921"/>
                  <a:pt x="13" y="1043972"/>
                </a:cubicBezTo>
                <a:cubicBezTo>
                  <a:pt x="3997" y="1031023"/>
                  <a:pt x="740099" y="882608"/>
                  <a:pt x="1021989" y="781008"/>
                </a:cubicBezTo>
                <a:cubicBezTo>
                  <a:pt x="1303879" y="679408"/>
                  <a:pt x="1413448" y="559878"/>
                  <a:pt x="1691354" y="434372"/>
                </a:cubicBezTo>
                <a:cubicBezTo>
                  <a:pt x="1969260" y="308866"/>
                  <a:pt x="2833856" y="-83589"/>
                  <a:pt x="2683448" y="1601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3" name="フリーフォーム 1432">
            <a:extLst>
              <a:ext uri="{FF2B5EF4-FFF2-40B4-BE49-F238E27FC236}">
                <a16:creationId xmlns:a16="http://schemas.microsoft.com/office/drawing/2014/main" id="{4FF9E22C-592B-DCDC-8879-2CDB39DA1B36}"/>
              </a:ext>
            </a:extLst>
          </p:cNvPr>
          <p:cNvSpPr/>
          <p:nvPr/>
        </p:nvSpPr>
        <p:spPr>
          <a:xfrm>
            <a:off x="-27498" y="6519813"/>
            <a:ext cx="1503994" cy="242596"/>
          </a:xfrm>
          <a:custGeom>
            <a:avLst/>
            <a:gdLst>
              <a:gd name="connsiteX0" fmla="*/ 15545 w 1503994"/>
              <a:gd name="connsiteY0" fmla="*/ 143952 h 242596"/>
              <a:gd name="connsiteX1" fmla="*/ 601239 w 1503994"/>
              <a:gd name="connsiteY1" fmla="*/ 516 h 242596"/>
              <a:gd name="connsiteX2" fmla="*/ 1425992 w 1503994"/>
              <a:gd name="connsiteY2" fmla="*/ 96140 h 242596"/>
              <a:gd name="connsiteX3" fmla="*/ 1216816 w 1503994"/>
              <a:gd name="connsiteY3" fmla="*/ 102116 h 242596"/>
              <a:gd name="connsiteX4" fmla="*/ 1503686 w 1503994"/>
              <a:gd name="connsiteY4" fmla="*/ 161881 h 242596"/>
              <a:gd name="connsiteX5" fmla="*/ 1151074 w 1503994"/>
              <a:gd name="connsiteY5" fmla="*/ 114069 h 242596"/>
              <a:gd name="connsiteX6" fmla="*/ 27498 w 1503994"/>
              <a:gd name="connsiteY6" fmla="*/ 239575 h 242596"/>
              <a:gd name="connsiteX7" fmla="*/ 320345 w 1503994"/>
              <a:gd name="connsiteY7" fmla="*/ 197740 h 242596"/>
              <a:gd name="connsiteX8" fmla="*/ 15545 w 1503994"/>
              <a:gd name="connsiteY8" fmla="*/ 143952 h 242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3994" h="242596">
                <a:moveTo>
                  <a:pt x="15545" y="143952"/>
                </a:moveTo>
                <a:cubicBezTo>
                  <a:pt x="62361" y="111081"/>
                  <a:pt x="366165" y="8485"/>
                  <a:pt x="601239" y="516"/>
                </a:cubicBezTo>
                <a:cubicBezTo>
                  <a:pt x="836313" y="-7453"/>
                  <a:pt x="1323396" y="79207"/>
                  <a:pt x="1425992" y="96140"/>
                </a:cubicBezTo>
                <a:cubicBezTo>
                  <a:pt x="1528588" y="113073"/>
                  <a:pt x="1203867" y="91159"/>
                  <a:pt x="1216816" y="102116"/>
                </a:cubicBezTo>
                <a:cubicBezTo>
                  <a:pt x="1229765" y="113073"/>
                  <a:pt x="1514643" y="159889"/>
                  <a:pt x="1503686" y="161881"/>
                </a:cubicBezTo>
                <a:cubicBezTo>
                  <a:pt x="1492729" y="163873"/>
                  <a:pt x="1397105" y="101120"/>
                  <a:pt x="1151074" y="114069"/>
                </a:cubicBezTo>
                <a:cubicBezTo>
                  <a:pt x="905043" y="127018"/>
                  <a:pt x="165953" y="225630"/>
                  <a:pt x="27498" y="239575"/>
                </a:cubicBezTo>
                <a:cubicBezTo>
                  <a:pt x="-110957" y="253520"/>
                  <a:pt x="318353" y="215669"/>
                  <a:pt x="320345" y="197740"/>
                </a:cubicBezTo>
                <a:cubicBezTo>
                  <a:pt x="322337" y="179811"/>
                  <a:pt x="-31271" y="176823"/>
                  <a:pt x="15545" y="14395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4" name="フリーフォーム 1433">
            <a:extLst>
              <a:ext uri="{FF2B5EF4-FFF2-40B4-BE49-F238E27FC236}">
                <a16:creationId xmlns:a16="http://schemas.microsoft.com/office/drawing/2014/main" id="{E213CF86-6D32-AE27-3DB0-202FEB40332E}"/>
              </a:ext>
            </a:extLst>
          </p:cNvPr>
          <p:cNvSpPr/>
          <p:nvPr/>
        </p:nvSpPr>
        <p:spPr>
          <a:xfrm>
            <a:off x="1492055" y="6363805"/>
            <a:ext cx="73835" cy="1416183"/>
          </a:xfrm>
          <a:custGeom>
            <a:avLst/>
            <a:gdLst>
              <a:gd name="connsiteX0" fmla="*/ 25969 w 73835"/>
              <a:gd name="connsiteY0" fmla="*/ 1136 h 1416183"/>
              <a:gd name="connsiteX1" fmla="*/ 19992 w 73835"/>
              <a:gd name="connsiteY1" fmla="*/ 969324 h 1416183"/>
              <a:gd name="connsiteX2" fmla="*/ 2063 w 73835"/>
              <a:gd name="connsiteY2" fmla="*/ 807960 h 1416183"/>
              <a:gd name="connsiteX3" fmla="*/ 73780 w 73835"/>
              <a:gd name="connsiteY3" fmla="*/ 1387677 h 1416183"/>
              <a:gd name="connsiteX4" fmla="*/ 14016 w 73835"/>
              <a:gd name="connsiteY4" fmla="*/ 1190454 h 1416183"/>
              <a:gd name="connsiteX5" fmla="*/ 25969 w 73835"/>
              <a:gd name="connsiteY5" fmla="*/ 1136 h 1416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835" h="1416183">
                <a:moveTo>
                  <a:pt x="25969" y="1136"/>
                </a:moveTo>
                <a:cubicBezTo>
                  <a:pt x="26965" y="-35719"/>
                  <a:pt x="23976" y="834853"/>
                  <a:pt x="19992" y="969324"/>
                </a:cubicBezTo>
                <a:cubicBezTo>
                  <a:pt x="16008" y="1103795"/>
                  <a:pt x="-6902" y="738235"/>
                  <a:pt x="2063" y="807960"/>
                </a:cubicBezTo>
                <a:cubicBezTo>
                  <a:pt x="11028" y="877685"/>
                  <a:pt x="71788" y="1323928"/>
                  <a:pt x="73780" y="1387677"/>
                </a:cubicBezTo>
                <a:cubicBezTo>
                  <a:pt x="75772" y="1451426"/>
                  <a:pt x="23977" y="1417560"/>
                  <a:pt x="14016" y="1190454"/>
                </a:cubicBezTo>
                <a:cubicBezTo>
                  <a:pt x="4055" y="963348"/>
                  <a:pt x="24973" y="37991"/>
                  <a:pt x="25969" y="113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5" name="フリーフォーム 1434">
            <a:extLst>
              <a:ext uri="{FF2B5EF4-FFF2-40B4-BE49-F238E27FC236}">
                <a16:creationId xmlns:a16="http://schemas.microsoft.com/office/drawing/2014/main" id="{D762A821-1BF1-A07F-7712-979793E655D4}"/>
              </a:ext>
            </a:extLst>
          </p:cNvPr>
          <p:cNvSpPr/>
          <p:nvPr/>
        </p:nvSpPr>
        <p:spPr>
          <a:xfrm>
            <a:off x="1475518" y="6204944"/>
            <a:ext cx="568436" cy="932260"/>
          </a:xfrm>
          <a:custGeom>
            <a:avLst/>
            <a:gdLst>
              <a:gd name="connsiteX0" fmla="*/ 568435 w 568436"/>
              <a:gd name="connsiteY0" fmla="*/ 70350 h 932260"/>
              <a:gd name="connsiteX1" fmla="*/ 48482 w 568436"/>
              <a:gd name="connsiteY1" fmla="*/ 76327 h 932260"/>
              <a:gd name="connsiteX2" fmla="*/ 78364 w 568436"/>
              <a:gd name="connsiteY2" fmla="*/ 255621 h 932260"/>
              <a:gd name="connsiteX3" fmla="*/ 54458 w 568436"/>
              <a:gd name="connsiteY3" fmla="*/ 231715 h 932260"/>
              <a:gd name="connsiteX4" fmla="*/ 84341 w 568436"/>
              <a:gd name="connsiteY4" fmla="*/ 620185 h 932260"/>
              <a:gd name="connsiteX5" fmla="*/ 6647 w 568436"/>
              <a:gd name="connsiteY5" fmla="*/ 930962 h 932260"/>
              <a:gd name="connsiteX6" fmla="*/ 18600 w 568436"/>
              <a:gd name="connsiteY6" fmla="*/ 500656 h 932260"/>
              <a:gd name="connsiteX7" fmla="*/ 18600 w 568436"/>
              <a:gd name="connsiteY7" fmla="*/ 40468 h 932260"/>
              <a:gd name="connsiteX8" fmla="*/ 275588 w 568436"/>
              <a:gd name="connsiteY8" fmla="*/ 22538 h 932260"/>
              <a:gd name="connsiteX9" fmla="*/ 42506 w 568436"/>
              <a:gd name="connsiteY9" fmla="*/ 34491 h 932260"/>
              <a:gd name="connsiteX10" fmla="*/ 568435 w 568436"/>
              <a:gd name="connsiteY10" fmla="*/ 70350 h 932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8436" h="932260">
                <a:moveTo>
                  <a:pt x="568435" y="70350"/>
                </a:moveTo>
                <a:cubicBezTo>
                  <a:pt x="569431" y="77322"/>
                  <a:pt x="130160" y="45449"/>
                  <a:pt x="48482" y="76327"/>
                </a:cubicBezTo>
                <a:cubicBezTo>
                  <a:pt x="-33196" y="107205"/>
                  <a:pt x="77368" y="229723"/>
                  <a:pt x="78364" y="255621"/>
                </a:cubicBezTo>
                <a:cubicBezTo>
                  <a:pt x="79360" y="281519"/>
                  <a:pt x="53462" y="170954"/>
                  <a:pt x="54458" y="231715"/>
                </a:cubicBezTo>
                <a:cubicBezTo>
                  <a:pt x="55454" y="292476"/>
                  <a:pt x="92309" y="503644"/>
                  <a:pt x="84341" y="620185"/>
                </a:cubicBezTo>
                <a:cubicBezTo>
                  <a:pt x="76372" y="736726"/>
                  <a:pt x="17604" y="950883"/>
                  <a:pt x="6647" y="930962"/>
                </a:cubicBezTo>
                <a:cubicBezTo>
                  <a:pt x="-4310" y="911041"/>
                  <a:pt x="16608" y="649072"/>
                  <a:pt x="18600" y="500656"/>
                </a:cubicBezTo>
                <a:cubicBezTo>
                  <a:pt x="20592" y="352240"/>
                  <a:pt x="-24231" y="120154"/>
                  <a:pt x="18600" y="40468"/>
                </a:cubicBezTo>
                <a:cubicBezTo>
                  <a:pt x="61431" y="-39218"/>
                  <a:pt x="271604" y="23534"/>
                  <a:pt x="275588" y="22538"/>
                </a:cubicBezTo>
                <a:cubicBezTo>
                  <a:pt x="279572" y="21542"/>
                  <a:pt x="-11282" y="25526"/>
                  <a:pt x="42506" y="34491"/>
                </a:cubicBezTo>
                <a:cubicBezTo>
                  <a:pt x="96294" y="43456"/>
                  <a:pt x="567439" y="63378"/>
                  <a:pt x="568435" y="7035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6" name="フリーフォーム 1435">
            <a:extLst>
              <a:ext uri="{FF2B5EF4-FFF2-40B4-BE49-F238E27FC236}">
                <a16:creationId xmlns:a16="http://schemas.microsoft.com/office/drawing/2014/main" id="{0EFDE882-9F39-F014-E152-6CF86452B4F4}"/>
              </a:ext>
            </a:extLst>
          </p:cNvPr>
          <p:cNvSpPr/>
          <p:nvPr/>
        </p:nvSpPr>
        <p:spPr>
          <a:xfrm>
            <a:off x="9123055" y="2336073"/>
            <a:ext cx="937013" cy="341606"/>
          </a:xfrm>
          <a:custGeom>
            <a:avLst/>
            <a:gdLst>
              <a:gd name="connsiteX0" fmla="*/ 11420 w 937013"/>
              <a:gd name="connsiteY0" fmla="*/ 337277 h 341606"/>
              <a:gd name="connsiteX1" fmla="*/ 741670 w 937013"/>
              <a:gd name="connsiteY1" fmla="*/ 57877 h 341606"/>
              <a:gd name="connsiteX2" fmla="*/ 554345 w 937013"/>
              <a:gd name="connsiteY2" fmla="*/ 124552 h 341606"/>
              <a:gd name="connsiteX3" fmla="*/ 935345 w 937013"/>
              <a:gd name="connsiteY3" fmla="*/ 727 h 341606"/>
              <a:gd name="connsiteX4" fmla="*/ 678170 w 937013"/>
              <a:gd name="connsiteY4" fmla="*/ 80102 h 341606"/>
              <a:gd name="connsiteX5" fmla="*/ 322570 w 937013"/>
              <a:gd name="connsiteY5" fmla="*/ 216627 h 341606"/>
              <a:gd name="connsiteX6" fmla="*/ 11420 w 937013"/>
              <a:gd name="connsiteY6" fmla="*/ 337277 h 34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7013" h="341606">
                <a:moveTo>
                  <a:pt x="11420" y="337277"/>
                </a:moveTo>
                <a:lnTo>
                  <a:pt x="741670" y="57877"/>
                </a:lnTo>
                <a:cubicBezTo>
                  <a:pt x="832157" y="22423"/>
                  <a:pt x="522066" y="134077"/>
                  <a:pt x="554345" y="124552"/>
                </a:cubicBezTo>
                <a:cubicBezTo>
                  <a:pt x="586624" y="115027"/>
                  <a:pt x="914708" y="8135"/>
                  <a:pt x="935345" y="727"/>
                </a:cubicBezTo>
                <a:cubicBezTo>
                  <a:pt x="955982" y="-6681"/>
                  <a:pt x="780299" y="44119"/>
                  <a:pt x="678170" y="80102"/>
                </a:cubicBezTo>
                <a:cubicBezTo>
                  <a:pt x="576041" y="116085"/>
                  <a:pt x="434753" y="171119"/>
                  <a:pt x="322570" y="216627"/>
                </a:cubicBezTo>
                <a:cubicBezTo>
                  <a:pt x="210387" y="262135"/>
                  <a:pt x="-58430" y="363735"/>
                  <a:pt x="11420" y="33727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7" name="フリーフォーム 1436">
            <a:extLst>
              <a:ext uri="{FF2B5EF4-FFF2-40B4-BE49-F238E27FC236}">
                <a16:creationId xmlns:a16="http://schemas.microsoft.com/office/drawing/2014/main" id="{DF1A1A96-12C6-63DC-DC59-C8CEEAD06481}"/>
              </a:ext>
            </a:extLst>
          </p:cNvPr>
          <p:cNvSpPr/>
          <p:nvPr/>
        </p:nvSpPr>
        <p:spPr>
          <a:xfrm>
            <a:off x="9187316" y="2323927"/>
            <a:ext cx="915555" cy="384829"/>
          </a:xfrm>
          <a:custGeom>
            <a:avLst/>
            <a:gdLst>
              <a:gd name="connsiteX0" fmla="*/ 4309 w 915555"/>
              <a:gd name="connsiteY0" fmla="*/ 384348 h 384829"/>
              <a:gd name="connsiteX1" fmla="*/ 550409 w 915555"/>
              <a:gd name="connsiteY1" fmla="*/ 146223 h 384829"/>
              <a:gd name="connsiteX2" fmla="*/ 699634 w 915555"/>
              <a:gd name="connsiteY2" fmla="*/ 50973 h 384829"/>
              <a:gd name="connsiteX3" fmla="*/ 915534 w 915555"/>
              <a:gd name="connsiteY3" fmla="*/ 173 h 384829"/>
              <a:gd name="connsiteX4" fmla="*/ 686934 w 915555"/>
              <a:gd name="connsiteY4" fmla="*/ 41448 h 384829"/>
              <a:gd name="connsiteX5" fmla="*/ 315459 w 915555"/>
              <a:gd name="connsiteY5" fmla="*/ 203373 h 384829"/>
              <a:gd name="connsiteX6" fmla="*/ 4309 w 915555"/>
              <a:gd name="connsiteY6" fmla="*/ 384348 h 38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555" h="384829">
                <a:moveTo>
                  <a:pt x="4309" y="384348"/>
                </a:moveTo>
                <a:cubicBezTo>
                  <a:pt x="43467" y="374823"/>
                  <a:pt x="434522" y="201785"/>
                  <a:pt x="550409" y="146223"/>
                </a:cubicBezTo>
                <a:cubicBezTo>
                  <a:pt x="666297" y="90660"/>
                  <a:pt x="638780" y="75315"/>
                  <a:pt x="699634" y="50973"/>
                </a:cubicBezTo>
                <a:cubicBezTo>
                  <a:pt x="760488" y="26631"/>
                  <a:pt x="917651" y="1761"/>
                  <a:pt x="915534" y="173"/>
                </a:cubicBezTo>
                <a:cubicBezTo>
                  <a:pt x="913417" y="-1415"/>
                  <a:pt x="786946" y="7581"/>
                  <a:pt x="686934" y="41448"/>
                </a:cubicBezTo>
                <a:cubicBezTo>
                  <a:pt x="586922" y="75315"/>
                  <a:pt x="428172" y="147281"/>
                  <a:pt x="315459" y="203373"/>
                </a:cubicBezTo>
                <a:cubicBezTo>
                  <a:pt x="202747" y="259465"/>
                  <a:pt x="-34849" y="393873"/>
                  <a:pt x="4309" y="38434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8" name="フリーフォーム 1437">
            <a:extLst>
              <a:ext uri="{FF2B5EF4-FFF2-40B4-BE49-F238E27FC236}">
                <a16:creationId xmlns:a16="http://schemas.microsoft.com/office/drawing/2014/main" id="{816D83E3-ABB8-94AD-DDFF-CB75A735580C}"/>
              </a:ext>
            </a:extLst>
          </p:cNvPr>
          <p:cNvSpPr/>
          <p:nvPr/>
        </p:nvSpPr>
        <p:spPr>
          <a:xfrm>
            <a:off x="9869415" y="2254102"/>
            <a:ext cx="147808" cy="654365"/>
          </a:xfrm>
          <a:custGeom>
            <a:avLst/>
            <a:gdLst>
              <a:gd name="connsiteX0" fmla="*/ 147710 w 147808"/>
              <a:gd name="connsiteY0" fmla="*/ 148 h 654365"/>
              <a:gd name="connsiteX1" fmla="*/ 52460 w 147808"/>
              <a:gd name="connsiteY1" fmla="*/ 190648 h 654365"/>
              <a:gd name="connsiteX2" fmla="*/ 4835 w 147808"/>
              <a:gd name="connsiteY2" fmla="*/ 304948 h 654365"/>
              <a:gd name="connsiteX3" fmla="*/ 4835 w 147808"/>
              <a:gd name="connsiteY3" fmla="*/ 298598 h 654365"/>
              <a:gd name="connsiteX4" fmla="*/ 33410 w 147808"/>
              <a:gd name="connsiteY4" fmla="*/ 644673 h 654365"/>
              <a:gd name="connsiteX5" fmla="*/ 23885 w 147808"/>
              <a:gd name="connsiteY5" fmla="*/ 524023 h 654365"/>
              <a:gd name="connsiteX6" fmla="*/ 33410 w 147808"/>
              <a:gd name="connsiteY6" fmla="*/ 165248 h 654365"/>
              <a:gd name="connsiteX7" fmla="*/ 147710 w 147808"/>
              <a:gd name="connsiteY7" fmla="*/ 148 h 654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7808" h="654365">
                <a:moveTo>
                  <a:pt x="147710" y="148"/>
                </a:moveTo>
                <a:cubicBezTo>
                  <a:pt x="150885" y="4381"/>
                  <a:pt x="76272" y="139848"/>
                  <a:pt x="52460" y="190648"/>
                </a:cubicBezTo>
                <a:cubicBezTo>
                  <a:pt x="28648" y="241448"/>
                  <a:pt x="12772" y="286956"/>
                  <a:pt x="4835" y="304948"/>
                </a:cubicBezTo>
                <a:cubicBezTo>
                  <a:pt x="-3103" y="322940"/>
                  <a:pt x="72" y="241977"/>
                  <a:pt x="4835" y="298598"/>
                </a:cubicBezTo>
                <a:cubicBezTo>
                  <a:pt x="9597" y="355219"/>
                  <a:pt x="30235" y="607102"/>
                  <a:pt x="33410" y="644673"/>
                </a:cubicBezTo>
                <a:cubicBezTo>
                  <a:pt x="36585" y="682244"/>
                  <a:pt x="23885" y="603927"/>
                  <a:pt x="23885" y="524023"/>
                </a:cubicBezTo>
                <a:cubicBezTo>
                  <a:pt x="23885" y="444119"/>
                  <a:pt x="11714" y="247269"/>
                  <a:pt x="33410" y="165248"/>
                </a:cubicBezTo>
                <a:cubicBezTo>
                  <a:pt x="55106" y="83227"/>
                  <a:pt x="144535" y="-4085"/>
                  <a:pt x="147710" y="14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9" name="フリーフォーム 1438">
            <a:extLst>
              <a:ext uri="{FF2B5EF4-FFF2-40B4-BE49-F238E27FC236}">
                <a16:creationId xmlns:a16="http://schemas.microsoft.com/office/drawing/2014/main" id="{CC4102F6-D0D5-6DDB-3F7B-5931C9C0801B}"/>
              </a:ext>
            </a:extLst>
          </p:cNvPr>
          <p:cNvSpPr/>
          <p:nvPr/>
        </p:nvSpPr>
        <p:spPr>
          <a:xfrm>
            <a:off x="9847060" y="2311400"/>
            <a:ext cx="43381" cy="654708"/>
          </a:xfrm>
          <a:custGeom>
            <a:avLst/>
            <a:gdLst>
              <a:gd name="connsiteX0" fmla="*/ 43065 w 43381"/>
              <a:gd name="connsiteY0" fmla="*/ 0 h 654708"/>
              <a:gd name="connsiteX1" fmla="*/ 1790 w 43381"/>
              <a:gd name="connsiteY1" fmla="*/ 307975 h 654708"/>
              <a:gd name="connsiteX2" fmla="*/ 8140 w 43381"/>
              <a:gd name="connsiteY2" fmla="*/ 565150 h 654708"/>
              <a:gd name="connsiteX3" fmla="*/ 14490 w 43381"/>
              <a:gd name="connsiteY3" fmla="*/ 498475 h 654708"/>
              <a:gd name="connsiteX4" fmla="*/ 14490 w 43381"/>
              <a:gd name="connsiteY4" fmla="*/ 650875 h 654708"/>
              <a:gd name="connsiteX5" fmla="*/ 20840 w 43381"/>
              <a:gd name="connsiteY5" fmla="*/ 311150 h 654708"/>
              <a:gd name="connsiteX6" fmla="*/ 43065 w 43381"/>
              <a:gd name="connsiteY6" fmla="*/ 0 h 654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381" h="654708">
                <a:moveTo>
                  <a:pt x="43065" y="0"/>
                </a:moveTo>
                <a:cubicBezTo>
                  <a:pt x="39890" y="-529"/>
                  <a:pt x="7611" y="213783"/>
                  <a:pt x="1790" y="307975"/>
                </a:cubicBezTo>
                <a:cubicBezTo>
                  <a:pt x="-4031" y="402167"/>
                  <a:pt x="6023" y="533400"/>
                  <a:pt x="8140" y="565150"/>
                </a:cubicBezTo>
                <a:cubicBezTo>
                  <a:pt x="10257" y="596900"/>
                  <a:pt x="13432" y="484188"/>
                  <a:pt x="14490" y="498475"/>
                </a:cubicBezTo>
                <a:cubicBezTo>
                  <a:pt x="15548" y="512762"/>
                  <a:pt x="13432" y="682096"/>
                  <a:pt x="14490" y="650875"/>
                </a:cubicBezTo>
                <a:cubicBezTo>
                  <a:pt x="15548" y="619654"/>
                  <a:pt x="17136" y="416454"/>
                  <a:pt x="20840" y="311150"/>
                </a:cubicBezTo>
                <a:cubicBezTo>
                  <a:pt x="24544" y="205846"/>
                  <a:pt x="46240" y="529"/>
                  <a:pt x="43065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0" name="フリーフォーム 1439">
            <a:extLst>
              <a:ext uri="{FF2B5EF4-FFF2-40B4-BE49-F238E27FC236}">
                <a16:creationId xmlns:a16="http://schemas.microsoft.com/office/drawing/2014/main" id="{4183018D-6A6E-D00B-46E9-1AF49A91699D}"/>
              </a:ext>
            </a:extLst>
          </p:cNvPr>
          <p:cNvSpPr/>
          <p:nvPr/>
        </p:nvSpPr>
        <p:spPr>
          <a:xfrm>
            <a:off x="9146569" y="2564480"/>
            <a:ext cx="151174" cy="825562"/>
          </a:xfrm>
          <a:custGeom>
            <a:avLst/>
            <a:gdLst>
              <a:gd name="connsiteX0" fmla="*/ 149831 w 151174"/>
              <a:gd name="connsiteY0" fmla="*/ 920 h 825562"/>
              <a:gd name="connsiteX1" fmla="*/ 102206 w 151174"/>
              <a:gd name="connsiteY1" fmla="*/ 318420 h 825562"/>
              <a:gd name="connsiteX2" fmla="*/ 64106 w 151174"/>
              <a:gd name="connsiteY2" fmla="*/ 429545 h 825562"/>
              <a:gd name="connsiteX3" fmla="*/ 124431 w 151174"/>
              <a:gd name="connsiteY3" fmla="*/ 575595 h 825562"/>
              <a:gd name="connsiteX4" fmla="*/ 133956 w 151174"/>
              <a:gd name="connsiteY4" fmla="*/ 823245 h 825562"/>
              <a:gd name="connsiteX5" fmla="*/ 149831 w 151174"/>
              <a:gd name="connsiteY5" fmla="*/ 689895 h 825562"/>
              <a:gd name="connsiteX6" fmla="*/ 95856 w 151174"/>
              <a:gd name="connsiteY6" fmla="*/ 527970 h 825562"/>
              <a:gd name="connsiteX7" fmla="*/ 3781 w 151174"/>
              <a:gd name="connsiteY7" fmla="*/ 369220 h 825562"/>
              <a:gd name="connsiteX8" fmla="*/ 26006 w 151174"/>
              <a:gd name="connsiteY8" fmla="*/ 388270 h 825562"/>
              <a:gd name="connsiteX9" fmla="*/ 102206 w 151174"/>
              <a:gd name="connsiteY9" fmla="*/ 191420 h 825562"/>
              <a:gd name="connsiteX10" fmla="*/ 70456 w 151174"/>
              <a:gd name="connsiteY10" fmla="*/ 219995 h 825562"/>
              <a:gd name="connsiteX11" fmla="*/ 149831 w 151174"/>
              <a:gd name="connsiteY11" fmla="*/ 920 h 82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1174" h="825562">
                <a:moveTo>
                  <a:pt x="149831" y="920"/>
                </a:moveTo>
                <a:cubicBezTo>
                  <a:pt x="155123" y="17324"/>
                  <a:pt x="116493" y="246983"/>
                  <a:pt x="102206" y="318420"/>
                </a:cubicBezTo>
                <a:cubicBezTo>
                  <a:pt x="87918" y="389858"/>
                  <a:pt x="60402" y="386682"/>
                  <a:pt x="64106" y="429545"/>
                </a:cubicBezTo>
                <a:cubicBezTo>
                  <a:pt x="67810" y="472408"/>
                  <a:pt x="112789" y="509978"/>
                  <a:pt x="124431" y="575595"/>
                </a:cubicBezTo>
                <a:cubicBezTo>
                  <a:pt x="136073" y="641212"/>
                  <a:pt x="129723" y="804195"/>
                  <a:pt x="133956" y="823245"/>
                </a:cubicBezTo>
                <a:cubicBezTo>
                  <a:pt x="138189" y="842295"/>
                  <a:pt x="156181" y="739108"/>
                  <a:pt x="149831" y="689895"/>
                </a:cubicBezTo>
                <a:cubicBezTo>
                  <a:pt x="143481" y="640682"/>
                  <a:pt x="120198" y="581416"/>
                  <a:pt x="95856" y="527970"/>
                </a:cubicBezTo>
                <a:cubicBezTo>
                  <a:pt x="71514" y="474524"/>
                  <a:pt x="15423" y="392503"/>
                  <a:pt x="3781" y="369220"/>
                </a:cubicBezTo>
                <a:cubicBezTo>
                  <a:pt x="-7861" y="345937"/>
                  <a:pt x="9602" y="417903"/>
                  <a:pt x="26006" y="388270"/>
                </a:cubicBezTo>
                <a:cubicBezTo>
                  <a:pt x="42410" y="358637"/>
                  <a:pt x="94798" y="219466"/>
                  <a:pt x="102206" y="191420"/>
                </a:cubicBezTo>
                <a:cubicBezTo>
                  <a:pt x="109614" y="163374"/>
                  <a:pt x="63048" y="247512"/>
                  <a:pt x="70456" y="219995"/>
                </a:cubicBezTo>
                <a:cubicBezTo>
                  <a:pt x="77864" y="192478"/>
                  <a:pt x="144539" y="-15484"/>
                  <a:pt x="149831" y="92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1" name="フリーフォーム 1440">
            <a:extLst>
              <a:ext uri="{FF2B5EF4-FFF2-40B4-BE49-F238E27FC236}">
                <a16:creationId xmlns:a16="http://schemas.microsoft.com/office/drawing/2014/main" id="{13761A76-A156-A3E5-9311-1C0E713BFC85}"/>
              </a:ext>
            </a:extLst>
          </p:cNvPr>
          <p:cNvSpPr/>
          <p:nvPr/>
        </p:nvSpPr>
        <p:spPr>
          <a:xfrm>
            <a:off x="9213275" y="2853114"/>
            <a:ext cx="766831" cy="740196"/>
          </a:xfrm>
          <a:custGeom>
            <a:avLst/>
            <a:gdLst>
              <a:gd name="connsiteX0" fmla="*/ 765750 w 766831"/>
              <a:gd name="connsiteY0" fmla="*/ 1211 h 740196"/>
              <a:gd name="connsiteX1" fmla="*/ 311725 w 766831"/>
              <a:gd name="connsiteY1" fmla="*/ 280611 h 740196"/>
              <a:gd name="connsiteX2" fmla="*/ 16450 w 766831"/>
              <a:gd name="connsiteY2" fmla="*/ 547311 h 740196"/>
              <a:gd name="connsiteX3" fmla="*/ 67250 w 766831"/>
              <a:gd name="connsiteY3" fmla="*/ 512386 h 740196"/>
              <a:gd name="connsiteX4" fmla="*/ 314900 w 766831"/>
              <a:gd name="connsiteY4" fmla="*/ 737811 h 740196"/>
              <a:gd name="connsiteX5" fmla="*/ 181550 w 766831"/>
              <a:gd name="connsiteY5" fmla="*/ 623511 h 740196"/>
              <a:gd name="connsiteX6" fmla="*/ 172025 w 766831"/>
              <a:gd name="connsiteY6" fmla="*/ 506036 h 740196"/>
              <a:gd name="connsiteX7" fmla="*/ 413325 w 766831"/>
              <a:gd name="connsiteY7" fmla="*/ 299661 h 740196"/>
              <a:gd name="connsiteX8" fmla="*/ 394275 w 766831"/>
              <a:gd name="connsiteY8" fmla="*/ 299661 h 740196"/>
              <a:gd name="connsiteX9" fmla="*/ 553025 w 766831"/>
              <a:gd name="connsiteY9" fmla="*/ 198061 h 740196"/>
              <a:gd name="connsiteX10" fmla="*/ 441900 w 766831"/>
              <a:gd name="connsiteY10" fmla="*/ 179011 h 740196"/>
              <a:gd name="connsiteX11" fmla="*/ 765750 w 766831"/>
              <a:gd name="connsiteY11" fmla="*/ 1211 h 740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6831" h="740196">
                <a:moveTo>
                  <a:pt x="765750" y="1211"/>
                </a:moveTo>
                <a:cubicBezTo>
                  <a:pt x="744054" y="18144"/>
                  <a:pt x="436608" y="189594"/>
                  <a:pt x="311725" y="280611"/>
                </a:cubicBezTo>
                <a:cubicBezTo>
                  <a:pt x="186842" y="371628"/>
                  <a:pt x="57196" y="508682"/>
                  <a:pt x="16450" y="547311"/>
                </a:cubicBezTo>
                <a:cubicBezTo>
                  <a:pt x="-24296" y="585940"/>
                  <a:pt x="17508" y="480636"/>
                  <a:pt x="67250" y="512386"/>
                </a:cubicBezTo>
                <a:cubicBezTo>
                  <a:pt x="116992" y="544136"/>
                  <a:pt x="295850" y="719290"/>
                  <a:pt x="314900" y="737811"/>
                </a:cubicBezTo>
                <a:cubicBezTo>
                  <a:pt x="333950" y="756332"/>
                  <a:pt x="205363" y="662140"/>
                  <a:pt x="181550" y="623511"/>
                </a:cubicBezTo>
                <a:cubicBezTo>
                  <a:pt x="157737" y="584882"/>
                  <a:pt x="133396" y="560011"/>
                  <a:pt x="172025" y="506036"/>
                </a:cubicBezTo>
                <a:cubicBezTo>
                  <a:pt x="210654" y="452061"/>
                  <a:pt x="376283" y="334057"/>
                  <a:pt x="413325" y="299661"/>
                </a:cubicBezTo>
                <a:cubicBezTo>
                  <a:pt x="450367" y="265265"/>
                  <a:pt x="370992" y="316594"/>
                  <a:pt x="394275" y="299661"/>
                </a:cubicBezTo>
                <a:cubicBezTo>
                  <a:pt x="417558" y="282728"/>
                  <a:pt x="545088" y="218169"/>
                  <a:pt x="553025" y="198061"/>
                </a:cubicBezTo>
                <a:cubicBezTo>
                  <a:pt x="560962" y="177953"/>
                  <a:pt x="408033" y="208115"/>
                  <a:pt x="441900" y="179011"/>
                </a:cubicBezTo>
                <a:cubicBezTo>
                  <a:pt x="475767" y="149907"/>
                  <a:pt x="787446" y="-15722"/>
                  <a:pt x="765750" y="121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3" name="フリーフォーム 1442">
            <a:extLst>
              <a:ext uri="{FF2B5EF4-FFF2-40B4-BE49-F238E27FC236}">
                <a16:creationId xmlns:a16="http://schemas.microsoft.com/office/drawing/2014/main" id="{4AD0CBAA-99DC-00BB-6C05-ACB9611FE78C}"/>
              </a:ext>
            </a:extLst>
          </p:cNvPr>
          <p:cNvSpPr/>
          <p:nvPr/>
        </p:nvSpPr>
        <p:spPr>
          <a:xfrm>
            <a:off x="9916144" y="2840920"/>
            <a:ext cx="620048" cy="549859"/>
          </a:xfrm>
          <a:custGeom>
            <a:avLst/>
            <a:gdLst>
              <a:gd name="connsiteX0" fmla="*/ 2556 w 620048"/>
              <a:gd name="connsiteY0" fmla="*/ 705 h 549859"/>
              <a:gd name="connsiteX1" fmla="*/ 218456 w 620048"/>
              <a:gd name="connsiteY1" fmla="*/ 289630 h 549859"/>
              <a:gd name="connsiteX2" fmla="*/ 227981 w 620048"/>
              <a:gd name="connsiteY2" fmla="*/ 280105 h 549859"/>
              <a:gd name="connsiteX3" fmla="*/ 377206 w 620048"/>
              <a:gd name="connsiteY3" fmla="*/ 359480 h 549859"/>
              <a:gd name="connsiteX4" fmla="*/ 608981 w 620048"/>
              <a:gd name="connsiteY4" fmla="*/ 543630 h 549859"/>
              <a:gd name="connsiteX5" fmla="*/ 548656 w 620048"/>
              <a:gd name="connsiteY5" fmla="*/ 483305 h 549859"/>
              <a:gd name="connsiteX6" fmla="*/ 250206 w 620048"/>
              <a:gd name="connsiteY6" fmla="*/ 257880 h 549859"/>
              <a:gd name="connsiteX7" fmla="*/ 259731 w 620048"/>
              <a:gd name="connsiteY7" fmla="*/ 334080 h 549859"/>
              <a:gd name="connsiteX8" fmla="*/ 88281 w 620048"/>
              <a:gd name="connsiteY8" fmla="*/ 197555 h 549859"/>
              <a:gd name="connsiteX9" fmla="*/ 97806 w 620048"/>
              <a:gd name="connsiteY9" fmla="*/ 207080 h 549859"/>
              <a:gd name="connsiteX10" fmla="*/ 2556 w 620048"/>
              <a:gd name="connsiteY10" fmla="*/ 705 h 549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0048" h="549859">
                <a:moveTo>
                  <a:pt x="2556" y="705"/>
                </a:moveTo>
                <a:cubicBezTo>
                  <a:pt x="22664" y="14463"/>
                  <a:pt x="180885" y="243063"/>
                  <a:pt x="218456" y="289630"/>
                </a:cubicBezTo>
                <a:cubicBezTo>
                  <a:pt x="256027" y="336197"/>
                  <a:pt x="201523" y="268463"/>
                  <a:pt x="227981" y="280105"/>
                </a:cubicBezTo>
                <a:cubicBezTo>
                  <a:pt x="254439" y="291747"/>
                  <a:pt x="313706" y="315559"/>
                  <a:pt x="377206" y="359480"/>
                </a:cubicBezTo>
                <a:cubicBezTo>
                  <a:pt x="440706" y="403401"/>
                  <a:pt x="580406" y="522993"/>
                  <a:pt x="608981" y="543630"/>
                </a:cubicBezTo>
                <a:cubicBezTo>
                  <a:pt x="637556" y="564267"/>
                  <a:pt x="608452" y="530930"/>
                  <a:pt x="548656" y="483305"/>
                </a:cubicBezTo>
                <a:cubicBezTo>
                  <a:pt x="488860" y="435680"/>
                  <a:pt x="298360" y="282751"/>
                  <a:pt x="250206" y="257880"/>
                </a:cubicBezTo>
                <a:cubicBezTo>
                  <a:pt x="202052" y="233009"/>
                  <a:pt x="286719" y="344134"/>
                  <a:pt x="259731" y="334080"/>
                </a:cubicBezTo>
                <a:cubicBezTo>
                  <a:pt x="232744" y="324026"/>
                  <a:pt x="115269" y="218722"/>
                  <a:pt x="88281" y="197555"/>
                </a:cubicBezTo>
                <a:cubicBezTo>
                  <a:pt x="61294" y="176388"/>
                  <a:pt x="108389" y="235655"/>
                  <a:pt x="97806" y="207080"/>
                </a:cubicBezTo>
                <a:cubicBezTo>
                  <a:pt x="87223" y="178505"/>
                  <a:pt x="-17552" y="-13053"/>
                  <a:pt x="2556" y="70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4" name="フリーフォーム 1443">
            <a:extLst>
              <a:ext uri="{FF2B5EF4-FFF2-40B4-BE49-F238E27FC236}">
                <a16:creationId xmlns:a16="http://schemas.microsoft.com/office/drawing/2014/main" id="{76218FB7-DDB3-4C77-F668-31B5407410E4}"/>
              </a:ext>
            </a:extLst>
          </p:cNvPr>
          <p:cNvSpPr/>
          <p:nvPr/>
        </p:nvSpPr>
        <p:spPr>
          <a:xfrm>
            <a:off x="9486713" y="3276441"/>
            <a:ext cx="515478" cy="337314"/>
          </a:xfrm>
          <a:custGeom>
            <a:avLst/>
            <a:gdLst>
              <a:gd name="connsiteX0" fmla="*/ 31937 w 515478"/>
              <a:gd name="connsiteY0" fmla="*/ 159 h 337314"/>
              <a:gd name="connsiteX1" fmla="*/ 28762 w 515478"/>
              <a:gd name="connsiteY1" fmla="*/ 187484 h 337314"/>
              <a:gd name="connsiteX2" fmla="*/ 190687 w 515478"/>
              <a:gd name="connsiteY2" fmla="*/ 225584 h 337314"/>
              <a:gd name="connsiteX3" fmla="*/ 212912 w 515478"/>
              <a:gd name="connsiteY3" fmla="*/ 250984 h 337314"/>
              <a:gd name="connsiteX4" fmla="*/ 511362 w 515478"/>
              <a:gd name="connsiteY4" fmla="*/ 336709 h 337314"/>
              <a:gd name="connsiteX5" fmla="*/ 362137 w 515478"/>
              <a:gd name="connsiteY5" fmla="*/ 285909 h 337314"/>
              <a:gd name="connsiteX6" fmla="*/ 22412 w 515478"/>
              <a:gd name="connsiteY6" fmla="*/ 222409 h 337314"/>
              <a:gd name="connsiteX7" fmla="*/ 31937 w 515478"/>
              <a:gd name="connsiteY7" fmla="*/ 159 h 33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5478" h="337314">
                <a:moveTo>
                  <a:pt x="31937" y="159"/>
                </a:moveTo>
                <a:cubicBezTo>
                  <a:pt x="32995" y="-5662"/>
                  <a:pt x="2304" y="149913"/>
                  <a:pt x="28762" y="187484"/>
                </a:cubicBezTo>
                <a:cubicBezTo>
                  <a:pt x="55220" y="225055"/>
                  <a:pt x="159995" y="215001"/>
                  <a:pt x="190687" y="225584"/>
                </a:cubicBezTo>
                <a:cubicBezTo>
                  <a:pt x="221379" y="236167"/>
                  <a:pt x="159466" y="232463"/>
                  <a:pt x="212912" y="250984"/>
                </a:cubicBezTo>
                <a:cubicBezTo>
                  <a:pt x="266358" y="269505"/>
                  <a:pt x="486491" y="330888"/>
                  <a:pt x="511362" y="336709"/>
                </a:cubicBezTo>
                <a:cubicBezTo>
                  <a:pt x="536233" y="342530"/>
                  <a:pt x="443629" y="304959"/>
                  <a:pt x="362137" y="285909"/>
                </a:cubicBezTo>
                <a:cubicBezTo>
                  <a:pt x="280645" y="266859"/>
                  <a:pt x="77445" y="266330"/>
                  <a:pt x="22412" y="222409"/>
                </a:cubicBezTo>
                <a:cubicBezTo>
                  <a:pt x="-32621" y="178488"/>
                  <a:pt x="30879" y="5980"/>
                  <a:pt x="31937" y="15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5" name="フリーフォーム 1444">
            <a:extLst>
              <a:ext uri="{FF2B5EF4-FFF2-40B4-BE49-F238E27FC236}">
                <a16:creationId xmlns:a16="http://schemas.microsoft.com/office/drawing/2014/main" id="{2760000F-11F4-A0C5-E579-23B66D8888FE}"/>
              </a:ext>
            </a:extLst>
          </p:cNvPr>
          <p:cNvSpPr/>
          <p:nvPr/>
        </p:nvSpPr>
        <p:spPr>
          <a:xfrm>
            <a:off x="9931400" y="3295076"/>
            <a:ext cx="613720" cy="369306"/>
          </a:xfrm>
          <a:custGeom>
            <a:avLst/>
            <a:gdLst>
              <a:gd name="connsiteX0" fmla="*/ 501650 w 613720"/>
              <a:gd name="connsiteY0" fmla="*/ 574 h 369306"/>
              <a:gd name="connsiteX1" fmla="*/ 584200 w 613720"/>
              <a:gd name="connsiteY1" fmla="*/ 152974 h 369306"/>
              <a:gd name="connsiteX2" fmla="*/ 476250 w 613720"/>
              <a:gd name="connsiteY2" fmla="*/ 270449 h 369306"/>
              <a:gd name="connsiteX3" fmla="*/ 485775 w 613720"/>
              <a:gd name="connsiteY3" fmla="*/ 257749 h 369306"/>
              <a:gd name="connsiteX4" fmla="*/ 368300 w 613720"/>
              <a:gd name="connsiteY4" fmla="*/ 362524 h 369306"/>
              <a:gd name="connsiteX5" fmla="*/ 390525 w 613720"/>
              <a:gd name="connsiteY5" fmla="*/ 359349 h 369306"/>
              <a:gd name="connsiteX6" fmla="*/ 0 w 613720"/>
              <a:gd name="connsiteY6" fmla="*/ 368874 h 369306"/>
              <a:gd name="connsiteX7" fmla="*/ 387350 w 613720"/>
              <a:gd name="connsiteY7" fmla="*/ 356174 h 369306"/>
              <a:gd name="connsiteX8" fmla="*/ 476250 w 613720"/>
              <a:gd name="connsiteY8" fmla="*/ 333949 h 369306"/>
              <a:gd name="connsiteX9" fmla="*/ 568325 w 613720"/>
              <a:gd name="connsiteY9" fmla="*/ 222824 h 369306"/>
              <a:gd name="connsiteX10" fmla="*/ 504825 w 613720"/>
              <a:gd name="connsiteY10" fmla="*/ 276799 h 369306"/>
              <a:gd name="connsiteX11" fmla="*/ 612775 w 613720"/>
              <a:gd name="connsiteY11" fmla="*/ 73599 h 369306"/>
              <a:gd name="connsiteX12" fmla="*/ 555625 w 613720"/>
              <a:gd name="connsiteY12" fmla="*/ 98999 h 369306"/>
              <a:gd name="connsiteX13" fmla="*/ 501650 w 613720"/>
              <a:gd name="connsiteY13" fmla="*/ 574 h 369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3720" h="369306">
                <a:moveTo>
                  <a:pt x="501650" y="574"/>
                </a:moveTo>
                <a:cubicBezTo>
                  <a:pt x="506412" y="9570"/>
                  <a:pt x="588433" y="107995"/>
                  <a:pt x="584200" y="152974"/>
                </a:cubicBezTo>
                <a:cubicBezTo>
                  <a:pt x="579967" y="197953"/>
                  <a:pt x="476250" y="270449"/>
                  <a:pt x="476250" y="270449"/>
                </a:cubicBezTo>
                <a:cubicBezTo>
                  <a:pt x="459846" y="287912"/>
                  <a:pt x="503767" y="242403"/>
                  <a:pt x="485775" y="257749"/>
                </a:cubicBezTo>
                <a:cubicBezTo>
                  <a:pt x="467783" y="273095"/>
                  <a:pt x="384175" y="345591"/>
                  <a:pt x="368300" y="362524"/>
                </a:cubicBezTo>
                <a:cubicBezTo>
                  <a:pt x="352425" y="379457"/>
                  <a:pt x="390525" y="359349"/>
                  <a:pt x="390525" y="359349"/>
                </a:cubicBezTo>
                <a:lnTo>
                  <a:pt x="0" y="368874"/>
                </a:lnTo>
                <a:cubicBezTo>
                  <a:pt x="-529" y="368345"/>
                  <a:pt x="307975" y="361995"/>
                  <a:pt x="387350" y="356174"/>
                </a:cubicBezTo>
                <a:cubicBezTo>
                  <a:pt x="466725" y="350353"/>
                  <a:pt x="446088" y="356174"/>
                  <a:pt x="476250" y="333949"/>
                </a:cubicBezTo>
                <a:cubicBezTo>
                  <a:pt x="506412" y="311724"/>
                  <a:pt x="563562" y="232349"/>
                  <a:pt x="568325" y="222824"/>
                </a:cubicBezTo>
                <a:cubicBezTo>
                  <a:pt x="573088" y="213299"/>
                  <a:pt x="497417" y="301670"/>
                  <a:pt x="504825" y="276799"/>
                </a:cubicBezTo>
                <a:cubicBezTo>
                  <a:pt x="512233" y="251928"/>
                  <a:pt x="604308" y="103232"/>
                  <a:pt x="612775" y="73599"/>
                </a:cubicBezTo>
                <a:cubicBezTo>
                  <a:pt x="621242" y="43966"/>
                  <a:pt x="570442" y="106937"/>
                  <a:pt x="555625" y="98999"/>
                </a:cubicBezTo>
                <a:cubicBezTo>
                  <a:pt x="540808" y="91062"/>
                  <a:pt x="496888" y="-8422"/>
                  <a:pt x="501650" y="57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6" name="フリーフォーム 1445">
            <a:extLst>
              <a:ext uri="{FF2B5EF4-FFF2-40B4-BE49-F238E27FC236}">
                <a16:creationId xmlns:a16="http://schemas.microsoft.com/office/drawing/2014/main" id="{7485737F-F9BC-3893-9066-68C6B676EA16}"/>
              </a:ext>
            </a:extLst>
          </p:cNvPr>
          <p:cNvSpPr/>
          <p:nvPr/>
        </p:nvSpPr>
        <p:spPr>
          <a:xfrm>
            <a:off x="10042033" y="3536433"/>
            <a:ext cx="238841" cy="143392"/>
          </a:xfrm>
          <a:custGeom>
            <a:avLst/>
            <a:gdLst>
              <a:gd name="connsiteX0" fmla="*/ 22717 w 238841"/>
              <a:gd name="connsiteY0" fmla="*/ 60842 h 143392"/>
              <a:gd name="connsiteX1" fmla="*/ 86217 w 238841"/>
              <a:gd name="connsiteY1" fmla="*/ 25917 h 143392"/>
              <a:gd name="connsiteX2" fmla="*/ 206867 w 238841"/>
              <a:gd name="connsiteY2" fmla="*/ 79892 h 143392"/>
              <a:gd name="connsiteX3" fmla="*/ 165592 w 238841"/>
              <a:gd name="connsiteY3" fmla="*/ 143392 h 143392"/>
              <a:gd name="connsiteX4" fmla="*/ 238617 w 238841"/>
              <a:gd name="connsiteY4" fmla="*/ 79892 h 143392"/>
              <a:gd name="connsiteX5" fmla="*/ 137017 w 238841"/>
              <a:gd name="connsiteY5" fmla="*/ 6867 h 143392"/>
              <a:gd name="connsiteX6" fmla="*/ 79867 w 238841"/>
              <a:gd name="connsiteY6" fmla="*/ 16392 h 143392"/>
              <a:gd name="connsiteX7" fmla="*/ 3667 w 238841"/>
              <a:gd name="connsiteY7" fmla="*/ 124342 h 143392"/>
              <a:gd name="connsiteX8" fmla="*/ 22717 w 238841"/>
              <a:gd name="connsiteY8" fmla="*/ 60842 h 14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841" h="143392">
                <a:moveTo>
                  <a:pt x="22717" y="60842"/>
                </a:moveTo>
                <a:cubicBezTo>
                  <a:pt x="36475" y="44438"/>
                  <a:pt x="55525" y="22742"/>
                  <a:pt x="86217" y="25917"/>
                </a:cubicBezTo>
                <a:cubicBezTo>
                  <a:pt x="116909" y="29092"/>
                  <a:pt x="193638" y="60313"/>
                  <a:pt x="206867" y="79892"/>
                </a:cubicBezTo>
                <a:cubicBezTo>
                  <a:pt x="220096" y="99471"/>
                  <a:pt x="160300" y="143392"/>
                  <a:pt x="165592" y="143392"/>
                </a:cubicBezTo>
                <a:cubicBezTo>
                  <a:pt x="170884" y="143392"/>
                  <a:pt x="243380" y="102646"/>
                  <a:pt x="238617" y="79892"/>
                </a:cubicBezTo>
                <a:cubicBezTo>
                  <a:pt x="233854" y="57138"/>
                  <a:pt x="163475" y="17450"/>
                  <a:pt x="137017" y="6867"/>
                </a:cubicBezTo>
                <a:cubicBezTo>
                  <a:pt x="110559" y="-3716"/>
                  <a:pt x="102092" y="-3187"/>
                  <a:pt x="79867" y="16392"/>
                </a:cubicBezTo>
                <a:cubicBezTo>
                  <a:pt x="57642" y="35971"/>
                  <a:pt x="14779" y="114817"/>
                  <a:pt x="3667" y="124342"/>
                </a:cubicBezTo>
                <a:cubicBezTo>
                  <a:pt x="-7446" y="133867"/>
                  <a:pt x="8959" y="77246"/>
                  <a:pt x="22717" y="6084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7" name="フリーフォーム 1446">
            <a:extLst>
              <a:ext uri="{FF2B5EF4-FFF2-40B4-BE49-F238E27FC236}">
                <a16:creationId xmlns:a16="http://schemas.microsoft.com/office/drawing/2014/main" id="{CAA1A130-E45F-411D-8443-4BC3DE253983}"/>
              </a:ext>
            </a:extLst>
          </p:cNvPr>
          <p:cNvSpPr/>
          <p:nvPr/>
        </p:nvSpPr>
        <p:spPr>
          <a:xfrm>
            <a:off x="10043978" y="3492243"/>
            <a:ext cx="325783" cy="208244"/>
          </a:xfrm>
          <a:custGeom>
            <a:avLst/>
            <a:gdLst>
              <a:gd name="connsiteX0" fmla="*/ 42997 w 325783"/>
              <a:gd name="connsiteY0" fmla="*/ 257 h 208244"/>
              <a:gd name="connsiteX1" fmla="*/ 39822 w 325783"/>
              <a:gd name="connsiteY1" fmla="*/ 139957 h 208244"/>
              <a:gd name="connsiteX2" fmla="*/ 154122 w 325783"/>
              <a:gd name="connsiteY2" fmla="*/ 200282 h 208244"/>
              <a:gd name="connsiteX3" fmla="*/ 74747 w 325783"/>
              <a:gd name="connsiteY3" fmla="*/ 203457 h 208244"/>
              <a:gd name="connsiteX4" fmla="*/ 325572 w 325783"/>
              <a:gd name="connsiteY4" fmla="*/ 162182 h 208244"/>
              <a:gd name="connsiteX5" fmla="*/ 116022 w 325783"/>
              <a:gd name="connsiteY5" fmla="*/ 184407 h 208244"/>
              <a:gd name="connsiteX6" fmla="*/ 1722 w 325783"/>
              <a:gd name="connsiteY6" fmla="*/ 178057 h 208244"/>
              <a:gd name="connsiteX7" fmla="*/ 42997 w 325783"/>
              <a:gd name="connsiteY7" fmla="*/ 257 h 208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5783" h="208244">
                <a:moveTo>
                  <a:pt x="42997" y="257"/>
                </a:moveTo>
                <a:cubicBezTo>
                  <a:pt x="49347" y="-6093"/>
                  <a:pt x="21301" y="106620"/>
                  <a:pt x="39822" y="139957"/>
                </a:cubicBezTo>
                <a:cubicBezTo>
                  <a:pt x="58343" y="173295"/>
                  <a:pt x="148301" y="189699"/>
                  <a:pt x="154122" y="200282"/>
                </a:cubicBezTo>
                <a:cubicBezTo>
                  <a:pt x="159943" y="210865"/>
                  <a:pt x="46172" y="209807"/>
                  <a:pt x="74747" y="203457"/>
                </a:cubicBezTo>
                <a:cubicBezTo>
                  <a:pt x="103322" y="197107"/>
                  <a:pt x="318693" y="165357"/>
                  <a:pt x="325572" y="162182"/>
                </a:cubicBezTo>
                <a:cubicBezTo>
                  <a:pt x="332451" y="159007"/>
                  <a:pt x="169997" y="181761"/>
                  <a:pt x="116022" y="184407"/>
                </a:cubicBezTo>
                <a:cubicBezTo>
                  <a:pt x="62047" y="187053"/>
                  <a:pt x="12834" y="203986"/>
                  <a:pt x="1722" y="178057"/>
                </a:cubicBezTo>
                <a:cubicBezTo>
                  <a:pt x="-9391" y="152128"/>
                  <a:pt x="36647" y="6607"/>
                  <a:pt x="42997" y="25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8" name="フリーフォーム 1447">
            <a:extLst>
              <a:ext uri="{FF2B5EF4-FFF2-40B4-BE49-F238E27FC236}">
                <a16:creationId xmlns:a16="http://schemas.microsoft.com/office/drawing/2014/main" id="{E544E423-F299-DEFA-AB68-B54547639270}"/>
              </a:ext>
            </a:extLst>
          </p:cNvPr>
          <p:cNvSpPr/>
          <p:nvPr/>
        </p:nvSpPr>
        <p:spPr>
          <a:xfrm>
            <a:off x="9912256" y="3571772"/>
            <a:ext cx="330664" cy="89047"/>
          </a:xfrm>
          <a:custGeom>
            <a:avLst/>
            <a:gdLst>
              <a:gd name="connsiteX0" fmla="*/ 94 w 330664"/>
              <a:gd name="connsiteY0" fmla="*/ 69953 h 89047"/>
              <a:gd name="connsiteX1" fmla="*/ 292194 w 330664"/>
              <a:gd name="connsiteY1" fmla="*/ 103 h 89047"/>
              <a:gd name="connsiteX2" fmla="*/ 323944 w 330664"/>
              <a:gd name="connsiteY2" fmla="*/ 89003 h 89047"/>
              <a:gd name="connsiteX3" fmla="*/ 260444 w 330664"/>
              <a:gd name="connsiteY3" fmla="*/ 12803 h 89047"/>
              <a:gd name="connsiteX4" fmla="*/ 94 w 330664"/>
              <a:gd name="connsiteY4" fmla="*/ 69953 h 89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4" h="89047">
                <a:moveTo>
                  <a:pt x="94" y="69953"/>
                </a:moveTo>
                <a:cubicBezTo>
                  <a:pt x="5386" y="67836"/>
                  <a:pt x="238219" y="-3072"/>
                  <a:pt x="292194" y="103"/>
                </a:cubicBezTo>
                <a:cubicBezTo>
                  <a:pt x="346169" y="3278"/>
                  <a:pt x="329236" y="86886"/>
                  <a:pt x="323944" y="89003"/>
                </a:cubicBezTo>
                <a:cubicBezTo>
                  <a:pt x="318652" y="91120"/>
                  <a:pt x="308598" y="17036"/>
                  <a:pt x="260444" y="12803"/>
                </a:cubicBezTo>
                <a:cubicBezTo>
                  <a:pt x="212290" y="8570"/>
                  <a:pt x="-5198" y="72070"/>
                  <a:pt x="94" y="6995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9" name="フリーフォーム 1448">
            <a:extLst>
              <a:ext uri="{FF2B5EF4-FFF2-40B4-BE49-F238E27FC236}">
                <a16:creationId xmlns:a16="http://schemas.microsoft.com/office/drawing/2014/main" id="{2244368B-54B6-0195-8A96-85ECEE26A5A4}"/>
              </a:ext>
            </a:extLst>
          </p:cNvPr>
          <p:cNvSpPr/>
          <p:nvPr/>
        </p:nvSpPr>
        <p:spPr>
          <a:xfrm>
            <a:off x="9324943" y="2485436"/>
            <a:ext cx="514937" cy="708642"/>
          </a:xfrm>
          <a:custGeom>
            <a:avLst/>
            <a:gdLst>
              <a:gd name="connsiteX0" fmla="*/ 511207 w 514937"/>
              <a:gd name="connsiteY0" fmla="*/ 589 h 708642"/>
              <a:gd name="connsiteX1" fmla="*/ 285782 w 514937"/>
              <a:gd name="connsiteY1" fmla="*/ 168864 h 708642"/>
              <a:gd name="connsiteX2" fmla="*/ 155607 w 514937"/>
              <a:gd name="connsiteY2" fmla="*/ 181564 h 708642"/>
              <a:gd name="connsiteX3" fmla="*/ 25432 w 514937"/>
              <a:gd name="connsiteY3" fmla="*/ 378414 h 708642"/>
              <a:gd name="connsiteX4" fmla="*/ 28607 w 514937"/>
              <a:gd name="connsiteY4" fmla="*/ 372064 h 708642"/>
              <a:gd name="connsiteX5" fmla="*/ 32 w 514937"/>
              <a:gd name="connsiteY5" fmla="*/ 708614 h 708642"/>
              <a:gd name="connsiteX6" fmla="*/ 34957 w 514937"/>
              <a:gd name="connsiteY6" fmla="*/ 391114 h 708642"/>
              <a:gd name="connsiteX7" fmla="*/ 31782 w 514937"/>
              <a:gd name="connsiteY7" fmla="*/ 340314 h 708642"/>
              <a:gd name="connsiteX8" fmla="*/ 76232 w 514937"/>
              <a:gd name="connsiteY8" fmla="*/ 295864 h 708642"/>
              <a:gd name="connsiteX9" fmla="*/ 142907 w 514937"/>
              <a:gd name="connsiteY9" fmla="*/ 172039 h 708642"/>
              <a:gd name="connsiteX10" fmla="*/ 301657 w 514937"/>
              <a:gd name="connsiteY10" fmla="*/ 143464 h 708642"/>
              <a:gd name="connsiteX11" fmla="*/ 117507 w 514937"/>
              <a:gd name="connsiteY11" fmla="*/ 222839 h 708642"/>
              <a:gd name="connsiteX12" fmla="*/ 85757 w 514937"/>
              <a:gd name="connsiteY12" fmla="*/ 235539 h 708642"/>
              <a:gd name="connsiteX13" fmla="*/ 511207 w 514937"/>
              <a:gd name="connsiteY13" fmla="*/ 589 h 70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4937" h="708642">
                <a:moveTo>
                  <a:pt x="511207" y="589"/>
                </a:moveTo>
                <a:cubicBezTo>
                  <a:pt x="544544" y="-10523"/>
                  <a:pt x="345049" y="138702"/>
                  <a:pt x="285782" y="168864"/>
                </a:cubicBezTo>
                <a:cubicBezTo>
                  <a:pt x="226515" y="199026"/>
                  <a:pt x="198999" y="146639"/>
                  <a:pt x="155607" y="181564"/>
                </a:cubicBezTo>
                <a:cubicBezTo>
                  <a:pt x="112215" y="216489"/>
                  <a:pt x="46599" y="346664"/>
                  <a:pt x="25432" y="378414"/>
                </a:cubicBezTo>
                <a:cubicBezTo>
                  <a:pt x="4265" y="410164"/>
                  <a:pt x="32840" y="317031"/>
                  <a:pt x="28607" y="372064"/>
                </a:cubicBezTo>
                <a:cubicBezTo>
                  <a:pt x="24374" y="427097"/>
                  <a:pt x="-1026" y="705439"/>
                  <a:pt x="32" y="708614"/>
                </a:cubicBezTo>
                <a:cubicBezTo>
                  <a:pt x="1090" y="711789"/>
                  <a:pt x="29665" y="452497"/>
                  <a:pt x="34957" y="391114"/>
                </a:cubicBezTo>
                <a:cubicBezTo>
                  <a:pt x="40249" y="329731"/>
                  <a:pt x="24903" y="356189"/>
                  <a:pt x="31782" y="340314"/>
                </a:cubicBezTo>
                <a:cubicBezTo>
                  <a:pt x="38661" y="324439"/>
                  <a:pt x="57711" y="323910"/>
                  <a:pt x="76232" y="295864"/>
                </a:cubicBezTo>
                <a:cubicBezTo>
                  <a:pt x="94753" y="267818"/>
                  <a:pt x="105336" y="197439"/>
                  <a:pt x="142907" y="172039"/>
                </a:cubicBezTo>
                <a:cubicBezTo>
                  <a:pt x="180478" y="146639"/>
                  <a:pt x="305890" y="134997"/>
                  <a:pt x="301657" y="143464"/>
                </a:cubicBezTo>
                <a:cubicBezTo>
                  <a:pt x="297424" y="151931"/>
                  <a:pt x="153490" y="207493"/>
                  <a:pt x="117507" y="222839"/>
                </a:cubicBezTo>
                <a:cubicBezTo>
                  <a:pt x="81524" y="238185"/>
                  <a:pt x="25432" y="267818"/>
                  <a:pt x="85757" y="235539"/>
                </a:cubicBezTo>
                <a:cubicBezTo>
                  <a:pt x="146082" y="203260"/>
                  <a:pt x="477870" y="11701"/>
                  <a:pt x="511207" y="58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0" name="フリーフォーム 1449">
            <a:extLst>
              <a:ext uri="{FF2B5EF4-FFF2-40B4-BE49-F238E27FC236}">
                <a16:creationId xmlns:a16="http://schemas.microsoft.com/office/drawing/2014/main" id="{21F5238A-91AD-8F8C-45DB-9BFB9E725415}"/>
              </a:ext>
            </a:extLst>
          </p:cNvPr>
          <p:cNvSpPr/>
          <p:nvPr/>
        </p:nvSpPr>
        <p:spPr>
          <a:xfrm>
            <a:off x="9670556" y="3174546"/>
            <a:ext cx="827341" cy="347260"/>
          </a:xfrm>
          <a:custGeom>
            <a:avLst/>
            <a:gdLst>
              <a:gd name="connsiteX0" fmla="*/ 178294 w 827341"/>
              <a:gd name="connsiteY0" fmla="*/ 194129 h 347260"/>
              <a:gd name="connsiteX1" fmla="*/ 495794 w 827341"/>
              <a:gd name="connsiteY1" fmla="*/ 29029 h 347260"/>
              <a:gd name="connsiteX2" fmla="*/ 575169 w 827341"/>
              <a:gd name="connsiteY2" fmla="*/ 79829 h 347260"/>
              <a:gd name="connsiteX3" fmla="*/ 537069 w 827341"/>
              <a:gd name="connsiteY3" fmla="*/ 108404 h 347260"/>
              <a:gd name="connsiteX4" fmla="*/ 816469 w 827341"/>
              <a:gd name="connsiteY4" fmla="*/ 283029 h 347260"/>
              <a:gd name="connsiteX5" fmla="*/ 772019 w 827341"/>
              <a:gd name="connsiteY5" fmla="*/ 346529 h 347260"/>
              <a:gd name="connsiteX6" fmla="*/ 787894 w 827341"/>
              <a:gd name="connsiteY6" fmla="*/ 248104 h 347260"/>
              <a:gd name="connsiteX7" fmla="*/ 594219 w 827341"/>
              <a:gd name="connsiteY7" fmla="*/ 70304 h 347260"/>
              <a:gd name="connsiteX8" fmla="*/ 384669 w 827341"/>
              <a:gd name="connsiteY8" fmla="*/ 454 h 347260"/>
              <a:gd name="connsiteX9" fmla="*/ 494 w 827341"/>
              <a:gd name="connsiteY9" fmla="*/ 98879 h 347260"/>
              <a:gd name="connsiteX10" fmla="*/ 470394 w 827341"/>
              <a:gd name="connsiteY10" fmla="*/ 3629 h 347260"/>
              <a:gd name="connsiteX11" fmla="*/ 333869 w 827341"/>
              <a:gd name="connsiteY11" fmla="*/ 111579 h 347260"/>
              <a:gd name="connsiteX12" fmla="*/ 178294 w 827341"/>
              <a:gd name="connsiteY12" fmla="*/ 194129 h 34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7341" h="347260">
                <a:moveTo>
                  <a:pt x="178294" y="194129"/>
                </a:moveTo>
                <a:cubicBezTo>
                  <a:pt x="205282" y="180371"/>
                  <a:pt x="429648" y="48079"/>
                  <a:pt x="495794" y="29029"/>
                </a:cubicBezTo>
                <a:cubicBezTo>
                  <a:pt x="561940" y="9979"/>
                  <a:pt x="568290" y="66600"/>
                  <a:pt x="575169" y="79829"/>
                </a:cubicBezTo>
                <a:cubicBezTo>
                  <a:pt x="582048" y="93058"/>
                  <a:pt x="496852" y="74537"/>
                  <a:pt x="537069" y="108404"/>
                </a:cubicBezTo>
                <a:cubicBezTo>
                  <a:pt x="577286" y="142271"/>
                  <a:pt x="777311" y="243342"/>
                  <a:pt x="816469" y="283029"/>
                </a:cubicBezTo>
                <a:cubicBezTo>
                  <a:pt x="855627" y="322717"/>
                  <a:pt x="776781" y="352350"/>
                  <a:pt x="772019" y="346529"/>
                </a:cubicBezTo>
                <a:cubicBezTo>
                  <a:pt x="767257" y="340708"/>
                  <a:pt x="817527" y="294141"/>
                  <a:pt x="787894" y="248104"/>
                </a:cubicBezTo>
                <a:cubicBezTo>
                  <a:pt x="758261" y="202067"/>
                  <a:pt x="661423" y="111579"/>
                  <a:pt x="594219" y="70304"/>
                </a:cubicBezTo>
                <a:cubicBezTo>
                  <a:pt x="527015" y="29029"/>
                  <a:pt x="483623" y="-4309"/>
                  <a:pt x="384669" y="454"/>
                </a:cubicBezTo>
                <a:cubicBezTo>
                  <a:pt x="285715" y="5217"/>
                  <a:pt x="-13794" y="98350"/>
                  <a:pt x="494" y="98879"/>
                </a:cubicBezTo>
                <a:cubicBezTo>
                  <a:pt x="14781" y="99408"/>
                  <a:pt x="414832" y="1512"/>
                  <a:pt x="470394" y="3629"/>
                </a:cubicBezTo>
                <a:cubicBezTo>
                  <a:pt x="525956" y="5746"/>
                  <a:pt x="379907" y="77712"/>
                  <a:pt x="333869" y="111579"/>
                </a:cubicBezTo>
                <a:cubicBezTo>
                  <a:pt x="287831" y="145446"/>
                  <a:pt x="151306" y="207887"/>
                  <a:pt x="178294" y="19412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1" name="フリーフォーム 1450">
            <a:extLst>
              <a:ext uri="{FF2B5EF4-FFF2-40B4-BE49-F238E27FC236}">
                <a16:creationId xmlns:a16="http://schemas.microsoft.com/office/drawing/2014/main" id="{5007FFD2-0259-F3A6-2BFE-404A71DB8A8E}"/>
              </a:ext>
            </a:extLst>
          </p:cNvPr>
          <p:cNvSpPr/>
          <p:nvPr/>
        </p:nvSpPr>
        <p:spPr>
          <a:xfrm>
            <a:off x="9939882" y="2142174"/>
            <a:ext cx="1221231" cy="321626"/>
          </a:xfrm>
          <a:custGeom>
            <a:avLst/>
            <a:gdLst>
              <a:gd name="connsiteX0" fmla="*/ 1043 w 1221231"/>
              <a:gd name="connsiteY0" fmla="*/ 321626 h 321626"/>
              <a:gd name="connsiteX1" fmla="*/ 480468 w 1221231"/>
              <a:gd name="connsiteY1" fmla="*/ 112076 h 321626"/>
              <a:gd name="connsiteX2" fmla="*/ 680493 w 1221231"/>
              <a:gd name="connsiteY2" fmla="*/ 112076 h 321626"/>
              <a:gd name="connsiteX3" fmla="*/ 690018 w 1221231"/>
              <a:gd name="connsiteY3" fmla="*/ 102551 h 321626"/>
              <a:gd name="connsiteX4" fmla="*/ 1220243 w 1221231"/>
              <a:gd name="connsiteY4" fmla="*/ 150176 h 321626"/>
              <a:gd name="connsiteX5" fmla="*/ 813843 w 1221231"/>
              <a:gd name="connsiteY5" fmla="*/ 115251 h 321626"/>
              <a:gd name="connsiteX6" fmla="*/ 505868 w 1221231"/>
              <a:gd name="connsiteY6" fmla="*/ 951 h 321626"/>
              <a:gd name="connsiteX7" fmla="*/ 505868 w 1221231"/>
              <a:gd name="connsiteY7" fmla="*/ 64451 h 321626"/>
              <a:gd name="connsiteX8" fmla="*/ 169318 w 1221231"/>
              <a:gd name="connsiteY8" fmla="*/ 131126 h 321626"/>
              <a:gd name="connsiteX9" fmla="*/ 347118 w 1221231"/>
              <a:gd name="connsiteY9" fmla="*/ 112076 h 321626"/>
              <a:gd name="connsiteX10" fmla="*/ 1043 w 1221231"/>
              <a:gd name="connsiteY10" fmla="*/ 321626 h 321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1231" h="321626">
                <a:moveTo>
                  <a:pt x="1043" y="321626"/>
                </a:moveTo>
                <a:cubicBezTo>
                  <a:pt x="23268" y="321626"/>
                  <a:pt x="367226" y="147001"/>
                  <a:pt x="480468" y="112076"/>
                </a:cubicBezTo>
                <a:cubicBezTo>
                  <a:pt x="593710" y="77151"/>
                  <a:pt x="645568" y="113664"/>
                  <a:pt x="680493" y="112076"/>
                </a:cubicBezTo>
                <a:cubicBezTo>
                  <a:pt x="715418" y="110488"/>
                  <a:pt x="600060" y="96201"/>
                  <a:pt x="690018" y="102551"/>
                </a:cubicBezTo>
                <a:cubicBezTo>
                  <a:pt x="779976" y="108901"/>
                  <a:pt x="1199606" y="148059"/>
                  <a:pt x="1220243" y="150176"/>
                </a:cubicBezTo>
                <a:cubicBezTo>
                  <a:pt x="1240880" y="152293"/>
                  <a:pt x="932906" y="140122"/>
                  <a:pt x="813843" y="115251"/>
                </a:cubicBezTo>
                <a:cubicBezTo>
                  <a:pt x="694781" y="90380"/>
                  <a:pt x="557197" y="9418"/>
                  <a:pt x="505868" y="951"/>
                </a:cubicBezTo>
                <a:cubicBezTo>
                  <a:pt x="454539" y="-7516"/>
                  <a:pt x="561960" y="42755"/>
                  <a:pt x="505868" y="64451"/>
                </a:cubicBezTo>
                <a:cubicBezTo>
                  <a:pt x="449776" y="86147"/>
                  <a:pt x="195776" y="123188"/>
                  <a:pt x="169318" y="131126"/>
                </a:cubicBezTo>
                <a:cubicBezTo>
                  <a:pt x="142860" y="139064"/>
                  <a:pt x="375693" y="80855"/>
                  <a:pt x="347118" y="112076"/>
                </a:cubicBezTo>
                <a:cubicBezTo>
                  <a:pt x="318543" y="143297"/>
                  <a:pt x="-21182" y="321626"/>
                  <a:pt x="1043" y="32162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2" name="フリーフォーム 1451">
            <a:extLst>
              <a:ext uri="{FF2B5EF4-FFF2-40B4-BE49-F238E27FC236}">
                <a16:creationId xmlns:a16="http://schemas.microsoft.com/office/drawing/2014/main" id="{50DDD974-64E9-36ED-876A-201FAF0854C6}"/>
              </a:ext>
            </a:extLst>
          </p:cNvPr>
          <p:cNvSpPr/>
          <p:nvPr/>
        </p:nvSpPr>
        <p:spPr>
          <a:xfrm>
            <a:off x="11236604" y="2315503"/>
            <a:ext cx="301363" cy="211801"/>
          </a:xfrm>
          <a:custGeom>
            <a:avLst/>
            <a:gdLst>
              <a:gd name="connsiteX0" fmla="*/ 2896 w 301363"/>
              <a:gd name="connsiteY0" fmla="*/ 5422 h 211801"/>
              <a:gd name="connsiteX1" fmla="*/ 228321 w 301363"/>
              <a:gd name="connsiteY1" fmla="*/ 173697 h 211801"/>
              <a:gd name="connsiteX2" fmla="*/ 215621 w 301363"/>
              <a:gd name="connsiteY2" fmla="*/ 157822 h 211801"/>
              <a:gd name="connsiteX3" fmla="*/ 301346 w 301363"/>
              <a:gd name="connsiteY3" fmla="*/ 211797 h 211801"/>
              <a:gd name="connsiteX4" fmla="*/ 221971 w 301363"/>
              <a:gd name="connsiteY4" fmla="*/ 154647 h 211801"/>
              <a:gd name="connsiteX5" fmla="*/ 107671 w 301363"/>
              <a:gd name="connsiteY5" fmla="*/ 49872 h 211801"/>
              <a:gd name="connsiteX6" fmla="*/ 2896 w 301363"/>
              <a:gd name="connsiteY6" fmla="*/ 5422 h 211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1363" h="211801">
                <a:moveTo>
                  <a:pt x="2896" y="5422"/>
                </a:moveTo>
                <a:cubicBezTo>
                  <a:pt x="23004" y="26059"/>
                  <a:pt x="192867" y="148297"/>
                  <a:pt x="228321" y="173697"/>
                </a:cubicBezTo>
                <a:cubicBezTo>
                  <a:pt x="263775" y="199097"/>
                  <a:pt x="203450" y="151472"/>
                  <a:pt x="215621" y="157822"/>
                </a:cubicBezTo>
                <a:cubicBezTo>
                  <a:pt x="227792" y="164172"/>
                  <a:pt x="300288" y="212326"/>
                  <a:pt x="301346" y="211797"/>
                </a:cubicBezTo>
                <a:cubicBezTo>
                  <a:pt x="302404" y="211268"/>
                  <a:pt x="254250" y="181634"/>
                  <a:pt x="221971" y="154647"/>
                </a:cubicBezTo>
                <a:cubicBezTo>
                  <a:pt x="189692" y="127660"/>
                  <a:pt x="142596" y="71568"/>
                  <a:pt x="107671" y="49872"/>
                </a:cubicBezTo>
                <a:cubicBezTo>
                  <a:pt x="72746" y="28176"/>
                  <a:pt x="-17212" y="-15215"/>
                  <a:pt x="2896" y="542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3" name="フリーフォーム 1452">
            <a:extLst>
              <a:ext uri="{FF2B5EF4-FFF2-40B4-BE49-F238E27FC236}">
                <a16:creationId xmlns:a16="http://schemas.microsoft.com/office/drawing/2014/main" id="{17117778-6A4D-C619-0B00-6867811EED6F}"/>
              </a:ext>
            </a:extLst>
          </p:cNvPr>
          <p:cNvSpPr/>
          <p:nvPr/>
        </p:nvSpPr>
        <p:spPr>
          <a:xfrm>
            <a:off x="10181474" y="2348912"/>
            <a:ext cx="839409" cy="207022"/>
          </a:xfrm>
          <a:custGeom>
            <a:avLst/>
            <a:gdLst>
              <a:gd name="connsiteX0" fmla="*/ 48376 w 839409"/>
              <a:gd name="connsiteY0" fmla="*/ 206963 h 207022"/>
              <a:gd name="connsiteX1" fmla="*/ 26151 w 839409"/>
              <a:gd name="connsiteY1" fmla="*/ 127588 h 207022"/>
              <a:gd name="connsiteX2" fmla="*/ 172201 w 839409"/>
              <a:gd name="connsiteY2" fmla="*/ 45038 h 207022"/>
              <a:gd name="connsiteX3" fmla="*/ 213476 w 839409"/>
              <a:gd name="connsiteY3" fmla="*/ 32338 h 207022"/>
              <a:gd name="connsiteX4" fmla="*/ 416676 w 839409"/>
              <a:gd name="connsiteY4" fmla="*/ 32338 h 207022"/>
              <a:gd name="connsiteX5" fmla="*/ 378576 w 839409"/>
              <a:gd name="connsiteY5" fmla="*/ 13288 h 207022"/>
              <a:gd name="connsiteX6" fmla="*/ 838951 w 839409"/>
              <a:gd name="connsiteY6" fmla="*/ 38688 h 207022"/>
              <a:gd name="connsiteX7" fmla="*/ 457951 w 839409"/>
              <a:gd name="connsiteY7" fmla="*/ 588 h 207022"/>
              <a:gd name="connsiteX8" fmla="*/ 134101 w 839409"/>
              <a:gd name="connsiteY8" fmla="*/ 16463 h 207022"/>
              <a:gd name="connsiteX9" fmla="*/ 216651 w 839409"/>
              <a:gd name="connsiteY9" fmla="*/ 29163 h 207022"/>
              <a:gd name="connsiteX10" fmla="*/ 7101 w 839409"/>
              <a:gd name="connsiteY10" fmla="*/ 114888 h 207022"/>
              <a:gd name="connsiteX11" fmla="*/ 48376 w 839409"/>
              <a:gd name="connsiteY11" fmla="*/ 206963 h 207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9409" h="207022">
                <a:moveTo>
                  <a:pt x="48376" y="206963"/>
                </a:moveTo>
                <a:cubicBezTo>
                  <a:pt x="51551" y="209080"/>
                  <a:pt x="5513" y="154576"/>
                  <a:pt x="26151" y="127588"/>
                </a:cubicBezTo>
                <a:cubicBezTo>
                  <a:pt x="46789" y="100600"/>
                  <a:pt x="140980" y="60913"/>
                  <a:pt x="172201" y="45038"/>
                </a:cubicBezTo>
                <a:cubicBezTo>
                  <a:pt x="203422" y="29163"/>
                  <a:pt x="172730" y="34455"/>
                  <a:pt x="213476" y="32338"/>
                </a:cubicBezTo>
                <a:cubicBezTo>
                  <a:pt x="254222" y="30221"/>
                  <a:pt x="389159" y="35513"/>
                  <a:pt x="416676" y="32338"/>
                </a:cubicBezTo>
                <a:cubicBezTo>
                  <a:pt x="444193" y="29163"/>
                  <a:pt x="308197" y="12230"/>
                  <a:pt x="378576" y="13288"/>
                </a:cubicBezTo>
                <a:cubicBezTo>
                  <a:pt x="448955" y="14346"/>
                  <a:pt x="825722" y="40805"/>
                  <a:pt x="838951" y="38688"/>
                </a:cubicBezTo>
                <a:cubicBezTo>
                  <a:pt x="852180" y="36571"/>
                  <a:pt x="575426" y="4292"/>
                  <a:pt x="457951" y="588"/>
                </a:cubicBezTo>
                <a:cubicBezTo>
                  <a:pt x="340476" y="-3116"/>
                  <a:pt x="174318" y="11700"/>
                  <a:pt x="134101" y="16463"/>
                </a:cubicBezTo>
                <a:cubicBezTo>
                  <a:pt x="93884" y="21225"/>
                  <a:pt x="237818" y="12759"/>
                  <a:pt x="216651" y="29163"/>
                </a:cubicBezTo>
                <a:cubicBezTo>
                  <a:pt x="195484" y="45567"/>
                  <a:pt x="35676" y="86313"/>
                  <a:pt x="7101" y="114888"/>
                </a:cubicBezTo>
                <a:cubicBezTo>
                  <a:pt x="-21474" y="143463"/>
                  <a:pt x="45201" y="204846"/>
                  <a:pt x="48376" y="20696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4" name="フリーフォーム 1453">
            <a:extLst>
              <a:ext uri="{FF2B5EF4-FFF2-40B4-BE49-F238E27FC236}">
                <a16:creationId xmlns:a16="http://schemas.microsoft.com/office/drawing/2014/main" id="{DB0A4B6D-8734-4F49-FE35-4AD27D81C96F}"/>
              </a:ext>
            </a:extLst>
          </p:cNvPr>
          <p:cNvSpPr/>
          <p:nvPr/>
        </p:nvSpPr>
        <p:spPr>
          <a:xfrm>
            <a:off x="10687047" y="2381132"/>
            <a:ext cx="473220" cy="104914"/>
          </a:xfrm>
          <a:custGeom>
            <a:avLst/>
            <a:gdLst>
              <a:gd name="connsiteX0" fmla="*/ 473078 w 473220"/>
              <a:gd name="connsiteY0" fmla="*/ 118 h 104914"/>
              <a:gd name="connsiteX1" fmla="*/ 422278 w 473220"/>
              <a:gd name="connsiteY1" fmla="*/ 57268 h 104914"/>
              <a:gd name="connsiteX2" fmla="*/ 454028 w 473220"/>
              <a:gd name="connsiteY2" fmla="*/ 104893 h 104914"/>
              <a:gd name="connsiteX3" fmla="*/ 327028 w 473220"/>
              <a:gd name="connsiteY3" fmla="*/ 63618 h 104914"/>
              <a:gd name="connsiteX4" fmla="*/ 3 w 473220"/>
              <a:gd name="connsiteY4" fmla="*/ 82668 h 104914"/>
              <a:gd name="connsiteX5" fmla="*/ 333378 w 473220"/>
              <a:gd name="connsiteY5" fmla="*/ 92193 h 104914"/>
              <a:gd name="connsiteX6" fmla="*/ 434978 w 473220"/>
              <a:gd name="connsiteY6" fmla="*/ 92193 h 104914"/>
              <a:gd name="connsiteX7" fmla="*/ 403228 w 473220"/>
              <a:gd name="connsiteY7" fmla="*/ 73143 h 104914"/>
              <a:gd name="connsiteX8" fmla="*/ 473078 w 473220"/>
              <a:gd name="connsiteY8" fmla="*/ 118 h 104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3220" h="104914">
                <a:moveTo>
                  <a:pt x="473078" y="118"/>
                </a:moveTo>
                <a:cubicBezTo>
                  <a:pt x="476253" y="-2528"/>
                  <a:pt x="425453" y="39806"/>
                  <a:pt x="422278" y="57268"/>
                </a:cubicBezTo>
                <a:cubicBezTo>
                  <a:pt x="419103" y="74731"/>
                  <a:pt x="469903" y="103835"/>
                  <a:pt x="454028" y="104893"/>
                </a:cubicBezTo>
                <a:cubicBezTo>
                  <a:pt x="438153" y="105951"/>
                  <a:pt x="402699" y="67322"/>
                  <a:pt x="327028" y="63618"/>
                </a:cubicBezTo>
                <a:cubicBezTo>
                  <a:pt x="251357" y="59914"/>
                  <a:pt x="-1055" y="77906"/>
                  <a:pt x="3" y="82668"/>
                </a:cubicBezTo>
                <a:cubicBezTo>
                  <a:pt x="1061" y="87430"/>
                  <a:pt x="260882" y="90606"/>
                  <a:pt x="333378" y="92193"/>
                </a:cubicBezTo>
                <a:cubicBezTo>
                  <a:pt x="405874" y="93780"/>
                  <a:pt x="423336" y="95368"/>
                  <a:pt x="434978" y="92193"/>
                </a:cubicBezTo>
                <a:cubicBezTo>
                  <a:pt x="446620" y="89018"/>
                  <a:pt x="398995" y="87960"/>
                  <a:pt x="403228" y="73143"/>
                </a:cubicBezTo>
                <a:cubicBezTo>
                  <a:pt x="407461" y="58326"/>
                  <a:pt x="469903" y="2764"/>
                  <a:pt x="473078" y="11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5" name="フリーフォーム 1454">
            <a:extLst>
              <a:ext uri="{FF2B5EF4-FFF2-40B4-BE49-F238E27FC236}">
                <a16:creationId xmlns:a16="http://schemas.microsoft.com/office/drawing/2014/main" id="{12095543-DFBA-26DF-62A4-9C9EDAE88FB8}"/>
              </a:ext>
            </a:extLst>
          </p:cNvPr>
          <p:cNvSpPr/>
          <p:nvPr/>
        </p:nvSpPr>
        <p:spPr>
          <a:xfrm>
            <a:off x="10718511" y="2322874"/>
            <a:ext cx="490471" cy="45681"/>
          </a:xfrm>
          <a:custGeom>
            <a:avLst/>
            <a:gdLst>
              <a:gd name="connsiteX0" fmla="*/ 25689 w 490471"/>
              <a:gd name="connsiteY0" fmla="*/ 4401 h 45681"/>
              <a:gd name="connsiteX1" fmla="*/ 79664 w 490471"/>
              <a:gd name="connsiteY1" fmla="*/ 4401 h 45681"/>
              <a:gd name="connsiteX2" fmla="*/ 381289 w 490471"/>
              <a:gd name="connsiteY2" fmla="*/ 45676 h 45681"/>
              <a:gd name="connsiteX3" fmla="*/ 482889 w 490471"/>
              <a:gd name="connsiteY3" fmla="*/ 7576 h 45681"/>
              <a:gd name="connsiteX4" fmla="*/ 435264 w 490471"/>
              <a:gd name="connsiteY4" fmla="*/ 32976 h 45681"/>
              <a:gd name="connsiteX5" fmla="*/ 25689 w 490471"/>
              <a:gd name="connsiteY5" fmla="*/ 4401 h 45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0471" h="45681">
                <a:moveTo>
                  <a:pt x="25689" y="4401"/>
                </a:moveTo>
                <a:cubicBezTo>
                  <a:pt x="-33578" y="-362"/>
                  <a:pt x="20397" y="-2478"/>
                  <a:pt x="79664" y="4401"/>
                </a:cubicBezTo>
                <a:cubicBezTo>
                  <a:pt x="138931" y="11280"/>
                  <a:pt x="314085" y="45147"/>
                  <a:pt x="381289" y="45676"/>
                </a:cubicBezTo>
                <a:cubicBezTo>
                  <a:pt x="448493" y="46205"/>
                  <a:pt x="473893" y="9693"/>
                  <a:pt x="482889" y="7576"/>
                </a:cubicBezTo>
                <a:cubicBezTo>
                  <a:pt x="491885" y="5459"/>
                  <a:pt x="506172" y="34034"/>
                  <a:pt x="435264" y="32976"/>
                </a:cubicBezTo>
                <a:cubicBezTo>
                  <a:pt x="364356" y="31918"/>
                  <a:pt x="84956" y="9164"/>
                  <a:pt x="25689" y="440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6" name="フリーフォーム 1455">
            <a:extLst>
              <a:ext uri="{FF2B5EF4-FFF2-40B4-BE49-F238E27FC236}">
                <a16:creationId xmlns:a16="http://schemas.microsoft.com/office/drawing/2014/main" id="{21A95B14-6FC7-1DEC-13AD-A866690BE324}"/>
              </a:ext>
            </a:extLst>
          </p:cNvPr>
          <p:cNvSpPr/>
          <p:nvPr/>
        </p:nvSpPr>
        <p:spPr>
          <a:xfrm>
            <a:off x="10587439" y="2375921"/>
            <a:ext cx="564623" cy="194149"/>
          </a:xfrm>
          <a:custGeom>
            <a:avLst/>
            <a:gdLst>
              <a:gd name="connsiteX0" fmla="*/ 4361 w 564623"/>
              <a:gd name="connsiteY0" fmla="*/ 2154 h 194149"/>
              <a:gd name="connsiteX1" fmla="*/ 309161 w 564623"/>
              <a:gd name="connsiteY1" fmla="*/ 186304 h 194149"/>
              <a:gd name="connsiteX2" fmla="*/ 315511 w 564623"/>
              <a:gd name="connsiteY2" fmla="*/ 160904 h 194149"/>
              <a:gd name="connsiteX3" fmla="*/ 563161 w 564623"/>
              <a:gd name="connsiteY3" fmla="*/ 167254 h 194149"/>
              <a:gd name="connsiteX4" fmla="*/ 410761 w 564623"/>
              <a:gd name="connsiteY4" fmla="*/ 154554 h 194149"/>
              <a:gd name="connsiteX5" fmla="*/ 258361 w 564623"/>
              <a:gd name="connsiteY5" fmla="*/ 138679 h 194149"/>
              <a:gd name="connsiteX6" fmla="*/ 137711 w 564623"/>
              <a:gd name="connsiteY6" fmla="*/ 87879 h 194149"/>
              <a:gd name="connsiteX7" fmla="*/ 4361 w 564623"/>
              <a:gd name="connsiteY7" fmla="*/ 2154 h 194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623" h="194149">
                <a:moveTo>
                  <a:pt x="4361" y="2154"/>
                </a:moveTo>
                <a:cubicBezTo>
                  <a:pt x="32936" y="18558"/>
                  <a:pt x="257303" y="159846"/>
                  <a:pt x="309161" y="186304"/>
                </a:cubicBezTo>
                <a:cubicBezTo>
                  <a:pt x="361019" y="212762"/>
                  <a:pt x="273178" y="164079"/>
                  <a:pt x="315511" y="160904"/>
                </a:cubicBezTo>
                <a:cubicBezTo>
                  <a:pt x="357844" y="157729"/>
                  <a:pt x="547286" y="168312"/>
                  <a:pt x="563161" y="167254"/>
                </a:cubicBezTo>
                <a:cubicBezTo>
                  <a:pt x="579036" y="166196"/>
                  <a:pt x="461561" y="159316"/>
                  <a:pt x="410761" y="154554"/>
                </a:cubicBezTo>
                <a:cubicBezTo>
                  <a:pt x="359961" y="149792"/>
                  <a:pt x="303869" y="149792"/>
                  <a:pt x="258361" y="138679"/>
                </a:cubicBezTo>
                <a:cubicBezTo>
                  <a:pt x="212853" y="127566"/>
                  <a:pt x="180044" y="107987"/>
                  <a:pt x="137711" y="87879"/>
                </a:cubicBezTo>
                <a:cubicBezTo>
                  <a:pt x="95378" y="67771"/>
                  <a:pt x="-24214" y="-14250"/>
                  <a:pt x="4361" y="215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7" name="フリーフォーム 1456">
            <a:extLst>
              <a:ext uri="{FF2B5EF4-FFF2-40B4-BE49-F238E27FC236}">
                <a16:creationId xmlns:a16="http://schemas.microsoft.com/office/drawing/2014/main" id="{60039EB9-52D7-9CE5-8E29-76751D605049}"/>
              </a:ext>
            </a:extLst>
          </p:cNvPr>
          <p:cNvSpPr/>
          <p:nvPr/>
        </p:nvSpPr>
        <p:spPr>
          <a:xfrm>
            <a:off x="11185235" y="2371567"/>
            <a:ext cx="165390" cy="168436"/>
          </a:xfrm>
          <a:custGeom>
            <a:avLst/>
            <a:gdLst>
              <a:gd name="connsiteX0" fmla="*/ 290 w 165390"/>
              <a:gd name="connsiteY0" fmla="*/ 158 h 168436"/>
              <a:gd name="connsiteX1" fmla="*/ 41565 w 165390"/>
              <a:gd name="connsiteY1" fmla="*/ 89058 h 168436"/>
              <a:gd name="connsiteX2" fmla="*/ 12990 w 165390"/>
              <a:gd name="connsiteY2" fmla="*/ 168433 h 168436"/>
              <a:gd name="connsiteX3" fmla="*/ 63790 w 165390"/>
              <a:gd name="connsiteY3" fmla="*/ 92233 h 168436"/>
              <a:gd name="connsiteX4" fmla="*/ 143165 w 165390"/>
              <a:gd name="connsiteY4" fmla="*/ 70008 h 168436"/>
              <a:gd name="connsiteX5" fmla="*/ 165390 w 165390"/>
              <a:gd name="connsiteY5" fmla="*/ 70008 h 168436"/>
              <a:gd name="connsiteX6" fmla="*/ 66965 w 165390"/>
              <a:gd name="connsiteY6" fmla="*/ 66833 h 168436"/>
              <a:gd name="connsiteX7" fmla="*/ 290 w 165390"/>
              <a:gd name="connsiteY7" fmla="*/ 158 h 168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390" h="168436">
                <a:moveTo>
                  <a:pt x="290" y="158"/>
                </a:moveTo>
                <a:cubicBezTo>
                  <a:pt x="-3943" y="3862"/>
                  <a:pt x="39448" y="61012"/>
                  <a:pt x="41565" y="89058"/>
                </a:cubicBezTo>
                <a:cubicBezTo>
                  <a:pt x="43682" y="117104"/>
                  <a:pt x="9286" y="167904"/>
                  <a:pt x="12990" y="168433"/>
                </a:cubicBezTo>
                <a:cubicBezTo>
                  <a:pt x="16694" y="168962"/>
                  <a:pt x="42094" y="108637"/>
                  <a:pt x="63790" y="92233"/>
                </a:cubicBezTo>
                <a:cubicBezTo>
                  <a:pt x="85486" y="75829"/>
                  <a:pt x="126232" y="73712"/>
                  <a:pt x="143165" y="70008"/>
                </a:cubicBezTo>
                <a:cubicBezTo>
                  <a:pt x="160098" y="66304"/>
                  <a:pt x="165390" y="70008"/>
                  <a:pt x="165390" y="70008"/>
                </a:cubicBezTo>
                <a:cubicBezTo>
                  <a:pt x="152690" y="69479"/>
                  <a:pt x="93952" y="74770"/>
                  <a:pt x="66965" y="66833"/>
                </a:cubicBezTo>
                <a:cubicBezTo>
                  <a:pt x="39978" y="58896"/>
                  <a:pt x="4523" y="-3546"/>
                  <a:pt x="290" y="15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8" name="フリーフォーム 1457">
            <a:extLst>
              <a:ext uri="{FF2B5EF4-FFF2-40B4-BE49-F238E27FC236}">
                <a16:creationId xmlns:a16="http://schemas.microsoft.com/office/drawing/2014/main" id="{2C628B90-31BA-5DFB-6B34-78635FEBF86A}"/>
              </a:ext>
            </a:extLst>
          </p:cNvPr>
          <p:cNvSpPr/>
          <p:nvPr/>
        </p:nvSpPr>
        <p:spPr>
          <a:xfrm>
            <a:off x="10776762" y="2549262"/>
            <a:ext cx="410544" cy="111389"/>
          </a:xfrm>
          <a:custGeom>
            <a:avLst/>
            <a:gdLst>
              <a:gd name="connsiteX0" fmla="*/ 27763 w 410544"/>
              <a:gd name="connsiteY0" fmla="*/ 263 h 111389"/>
              <a:gd name="connsiteX1" fmla="*/ 323038 w 410544"/>
              <a:gd name="connsiteY1" fmla="*/ 79638 h 111389"/>
              <a:gd name="connsiteX2" fmla="*/ 316688 w 410544"/>
              <a:gd name="connsiteY2" fmla="*/ 51063 h 111389"/>
              <a:gd name="connsiteX3" fmla="*/ 405588 w 410544"/>
              <a:gd name="connsiteY3" fmla="*/ 108213 h 111389"/>
              <a:gd name="connsiteX4" fmla="*/ 145238 w 410544"/>
              <a:gd name="connsiteY4" fmla="*/ 25663 h 111389"/>
              <a:gd name="connsiteX5" fmla="*/ 72213 w 410544"/>
              <a:gd name="connsiteY5" fmla="*/ 41538 h 111389"/>
              <a:gd name="connsiteX6" fmla="*/ 18238 w 410544"/>
              <a:gd name="connsiteY6" fmla="*/ 111388 h 111389"/>
              <a:gd name="connsiteX7" fmla="*/ 27763 w 410544"/>
              <a:gd name="connsiteY7" fmla="*/ 263 h 111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544" h="111389">
                <a:moveTo>
                  <a:pt x="27763" y="263"/>
                </a:moveTo>
                <a:cubicBezTo>
                  <a:pt x="78563" y="-5029"/>
                  <a:pt x="274884" y="71171"/>
                  <a:pt x="323038" y="79638"/>
                </a:cubicBezTo>
                <a:cubicBezTo>
                  <a:pt x="371192" y="88105"/>
                  <a:pt x="302930" y="46301"/>
                  <a:pt x="316688" y="51063"/>
                </a:cubicBezTo>
                <a:cubicBezTo>
                  <a:pt x="330446" y="55825"/>
                  <a:pt x="434163" y="112446"/>
                  <a:pt x="405588" y="108213"/>
                </a:cubicBezTo>
                <a:cubicBezTo>
                  <a:pt x="377013" y="103980"/>
                  <a:pt x="200801" y="36776"/>
                  <a:pt x="145238" y="25663"/>
                </a:cubicBezTo>
                <a:cubicBezTo>
                  <a:pt x="89675" y="14550"/>
                  <a:pt x="93380" y="27251"/>
                  <a:pt x="72213" y="41538"/>
                </a:cubicBezTo>
                <a:cubicBezTo>
                  <a:pt x="51046" y="55826"/>
                  <a:pt x="26705" y="110859"/>
                  <a:pt x="18238" y="111388"/>
                </a:cubicBezTo>
                <a:cubicBezTo>
                  <a:pt x="9771" y="111917"/>
                  <a:pt x="-23037" y="5555"/>
                  <a:pt x="27763" y="26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9" name="フリーフォーム 1458">
            <a:extLst>
              <a:ext uri="{FF2B5EF4-FFF2-40B4-BE49-F238E27FC236}">
                <a16:creationId xmlns:a16="http://schemas.microsoft.com/office/drawing/2014/main" id="{08F998BD-2B2A-7342-1918-81A282A5FBB1}"/>
              </a:ext>
            </a:extLst>
          </p:cNvPr>
          <p:cNvSpPr/>
          <p:nvPr/>
        </p:nvSpPr>
        <p:spPr>
          <a:xfrm>
            <a:off x="11283746" y="2482147"/>
            <a:ext cx="114525" cy="220116"/>
          </a:xfrm>
          <a:custGeom>
            <a:avLst/>
            <a:gdLst>
              <a:gd name="connsiteX0" fmla="*/ 114504 w 114525"/>
              <a:gd name="connsiteY0" fmla="*/ 703 h 220116"/>
              <a:gd name="connsiteX1" fmla="*/ 51004 w 114525"/>
              <a:gd name="connsiteY1" fmla="*/ 76903 h 220116"/>
              <a:gd name="connsiteX2" fmla="*/ 63704 w 114525"/>
              <a:gd name="connsiteY2" fmla="*/ 121353 h 220116"/>
              <a:gd name="connsiteX3" fmla="*/ 22429 w 114525"/>
              <a:gd name="connsiteY3" fmla="*/ 121353 h 220116"/>
              <a:gd name="connsiteX4" fmla="*/ 73229 w 114525"/>
              <a:gd name="connsiteY4" fmla="*/ 219778 h 220116"/>
              <a:gd name="connsiteX5" fmla="*/ 35129 w 114525"/>
              <a:gd name="connsiteY5" fmla="*/ 149928 h 220116"/>
              <a:gd name="connsiteX6" fmla="*/ 204 w 114525"/>
              <a:gd name="connsiteY6" fmla="*/ 51503 h 220116"/>
              <a:gd name="connsiteX7" fmla="*/ 22429 w 114525"/>
              <a:gd name="connsiteY7" fmla="*/ 102303 h 220116"/>
              <a:gd name="connsiteX8" fmla="*/ 57354 w 114525"/>
              <a:gd name="connsiteY8" fmla="*/ 41978 h 220116"/>
              <a:gd name="connsiteX9" fmla="*/ 114504 w 114525"/>
              <a:gd name="connsiteY9" fmla="*/ 703 h 220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525" h="220116">
                <a:moveTo>
                  <a:pt x="114504" y="703"/>
                </a:moveTo>
                <a:cubicBezTo>
                  <a:pt x="113446" y="6524"/>
                  <a:pt x="59471" y="56795"/>
                  <a:pt x="51004" y="76903"/>
                </a:cubicBezTo>
                <a:cubicBezTo>
                  <a:pt x="42537" y="97011"/>
                  <a:pt x="68466" y="113945"/>
                  <a:pt x="63704" y="121353"/>
                </a:cubicBezTo>
                <a:cubicBezTo>
                  <a:pt x="58941" y="128761"/>
                  <a:pt x="20842" y="104949"/>
                  <a:pt x="22429" y="121353"/>
                </a:cubicBezTo>
                <a:cubicBezTo>
                  <a:pt x="24016" y="137757"/>
                  <a:pt x="71112" y="215016"/>
                  <a:pt x="73229" y="219778"/>
                </a:cubicBezTo>
                <a:cubicBezTo>
                  <a:pt x="75346" y="224540"/>
                  <a:pt x="47300" y="177974"/>
                  <a:pt x="35129" y="149928"/>
                </a:cubicBezTo>
                <a:cubicBezTo>
                  <a:pt x="22958" y="121882"/>
                  <a:pt x="2321" y="59440"/>
                  <a:pt x="204" y="51503"/>
                </a:cubicBezTo>
                <a:cubicBezTo>
                  <a:pt x="-1913" y="43566"/>
                  <a:pt x="12904" y="103891"/>
                  <a:pt x="22429" y="102303"/>
                </a:cubicBezTo>
                <a:cubicBezTo>
                  <a:pt x="31954" y="100716"/>
                  <a:pt x="36717" y="57324"/>
                  <a:pt x="57354" y="41978"/>
                </a:cubicBezTo>
                <a:cubicBezTo>
                  <a:pt x="77991" y="26632"/>
                  <a:pt x="115562" y="-5118"/>
                  <a:pt x="114504" y="70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0" name="フリーフォーム 1459">
            <a:extLst>
              <a:ext uri="{FF2B5EF4-FFF2-40B4-BE49-F238E27FC236}">
                <a16:creationId xmlns:a16="http://schemas.microsoft.com/office/drawing/2014/main" id="{BD8C52CA-0B10-0AB1-EA06-5465128251F8}"/>
              </a:ext>
            </a:extLst>
          </p:cNvPr>
          <p:cNvSpPr/>
          <p:nvPr/>
        </p:nvSpPr>
        <p:spPr>
          <a:xfrm>
            <a:off x="11406750" y="2469080"/>
            <a:ext cx="170502" cy="248841"/>
          </a:xfrm>
          <a:custGeom>
            <a:avLst/>
            <a:gdLst>
              <a:gd name="connsiteX0" fmla="*/ 4200 w 170502"/>
              <a:gd name="connsiteY0" fmla="*/ 4245 h 248841"/>
              <a:gd name="connsiteX1" fmla="*/ 51825 w 170502"/>
              <a:gd name="connsiteY1" fmla="*/ 32820 h 248841"/>
              <a:gd name="connsiteX2" fmla="*/ 115325 w 170502"/>
              <a:gd name="connsiteY2" fmla="*/ 86795 h 248841"/>
              <a:gd name="connsiteX3" fmla="*/ 153425 w 170502"/>
              <a:gd name="connsiteY3" fmla="*/ 143945 h 248841"/>
              <a:gd name="connsiteX4" fmla="*/ 159775 w 170502"/>
              <a:gd name="connsiteY4" fmla="*/ 191570 h 248841"/>
              <a:gd name="connsiteX5" fmla="*/ 93100 w 170502"/>
              <a:gd name="connsiteY5" fmla="*/ 248720 h 248841"/>
              <a:gd name="connsiteX6" fmla="*/ 134375 w 170502"/>
              <a:gd name="connsiteY6" fmla="*/ 204270 h 248841"/>
              <a:gd name="connsiteX7" fmla="*/ 162950 w 170502"/>
              <a:gd name="connsiteY7" fmla="*/ 124895 h 248841"/>
              <a:gd name="connsiteX8" fmla="*/ 4200 w 170502"/>
              <a:gd name="connsiteY8" fmla="*/ 4245 h 24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0502" h="248841">
                <a:moveTo>
                  <a:pt x="4200" y="4245"/>
                </a:moveTo>
                <a:cubicBezTo>
                  <a:pt x="-14321" y="-11101"/>
                  <a:pt x="33304" y="19062"/>
                  <a:pt x="51825" y="32820"/>
                </a:cubicBezTo>
                <a:cubicBezTo>
                  <a:pt x="70346" y="46578"/>
                  <a:pt x="98392" y="68274"/>
                  <a:pt x="115325" y="86795"/>
                </a:cubicBezTo>
                <a:cubicBezTo>
                  <a:pt x="132258" y="105316"/>
                  <a:pt x="146017" y="126483"/>
                  <a:pt x="153425" y="143945"/>
                </a:cubicBezTo>
                <a:cubicBezTo>
                  <a:pt x="160833" y="161407"/>
                  <a:pt x="169829" y="174108"/>
                  <a:pt x="159775" y="191570"/>
                </a:cubicBezTo>
                <a:cubicBezTo>
                  <a:pt x="149721" y="209032"/>
                  <a:pt x="97333" y="246603"/>
                  <a:pt x="93100" y="248720"/>
                </a:cubicBezTo>
                <a:cubicBezTo>
                  <a:pt x="88867" y="250837"/>
                  <a:pt x="122733" y="224907"/>
                  <a:pt x="134375" y="204270"/>
                </a:cubicBezTo>
                <a:cubicBezTo>
                  <a:pt x="146017" y="183633"/>
                  <a:pt x="187292" y="154528"/>
                  <a:pt x="162950" y="124895"/>
                </a:cubicBezTo>
                <a:cubicBezTo>
                  <a:pt x="138608" y="95262"/>
                  <a:pt x="22721" y="19591"/>
                  <a:pt x="4200" y="424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1" name="フリーフォーム 1460">
            <a:extLst>
              <a:ext uri="{FF2B5EF4-FFF2-40B4-BE49-F238E27FC236}">
                <a16:creationId xmlns:a16="http://schemas.microsoft.com/office/drawing/2014/main" id="{A676EFE2-7EFF-B49D-80CF-F4B3C1A40C2C}"/>
              </a:ext>
            </a:extLst>
          </p:cNvPr>
          <p:cNvSpPr/>
          <p:nvPr/>
        </p:nvSpPr>
        <p:spPr>
          <a:xfrm>
            <a:off x="11293458" y="2527131"/>
            <a:ext cx="247835" cy="174647"/>
          </a:xfrm>
          <a:custGeom>
            <a:avLst/>
            <a:gdLst>
              <a:gd name="connsiteX0" fmla="*/ 17 w 247835"/>
              <a:gd name="connsiteY0" fmla="*/ 169 h 174647"/>
              <a:gd name="connsiteX1" fmla="*/ 63517 w 247835"/>
              <a:gd name="connsiteY1" fmla="*/ 117644 h 174647"/>
              <a:gd name="connsiteX2" fmla="*/ 101617 w 247835"/>
              <a:gd name="connsiteY2" fmla="*/ 152569 h 174647"/>
              <a:gd name="connsiteX3" fmla="*/ 247667 w 247835"/>
              <a:gd name="connsiteY3" fmla="*/ 165269 h 174647"/>
              <a:gd name="connsiteX4" fmla="*/ 69867 w 247835"/>
              <a:gd name="connsiteY4" fmla="*/ 171619 h 174647"/>
              <a:gd name="connsiteX5" fmla="*/ 19067 w 247835"/>
              <a:gd name="connsiteY5" fmla="*/ 114469 h 174647"/>
              <a:gd name="connsiteX6" fmla="*/ 69867 w 247835"/>
              <a:gd name="connsiteY6" fmla="*/ 146219 h 174647"/>
              <a:gd name="connsiteX7" fmla="*/ 17 w 247835"/>
              <a:gd name="connsiteY7" fmla="*/ 169 h 174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7835" h="174647">
                <a:moveTo>
                  <a:pt x="17" y="169"/>
                </a:moveTo>
                <a:cubicBezTo>
                  <a:pt x="-1041" y="-4593"/>
                  <a:pt x="46584" y="92244"/>
                  <a:pt x="63517" y="117644"/>
                </a:cubicBezTo>
                <a:cubicBezTo>
                  <a:pt x="80450" y="143044"/>
                  <a:pt x="70925" y="144632"/>
                  <a:pt x="101617" y="152569"/>
                </a:cubicBezTo>
                <a:cubicBezTo>
                  <a:pt x="132309" y="160506"/>
                  <a:pt x="252959" y="162094"/>
                  <a:pt x="247667" y="165269"/>
                </a:cubicBezTo>
                <a:cubicBezTo>
                  <a:pt x="242375" y="168444"/>
                  <a:pt x="107967" y="180086"/>
                  <a:pt x="69867" y="171619"/>
                </a:cubicBezTo>
                <a:cubicBezTo>
                  <a:pt x="31767" y="163152"/>
                  <a:pt x="19067" y="118702"/>
                  <a:pt x="19067" y="114469"/>
                </a:cubicBezTo>
                <a:cubicBezTo>
                  <a:pt x="19067" y="110236"/>
                  <a:pt x="75688" y="163152"/>
                  <a:pt x="69867" y="146219"/>
                </a:cubicBezTo>
                <a:cubicBezTo>
                  <a:pt x="64046" y="129286"/>
                  <a:pt x="1075" y="4931"/>
                  <a:pt x="17" y="16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2" name="フリーフォーム 1461">
            <a:extLst>
              <a:ext uri="{FF2B5EF4-FFF2-40B4-BE49-F238E27FC236}">
                <a16:creationId xmlns:a16="http://schemas.microsoft.com/office/drawing/2014/main" id="{F1BD2F6C-21BF-4DE8-C3A7-BCB8BF43F212}"/>
              </a:ext>
            </a:extLst>
          </p:cNvPr>
          <p:cNvSpPr/>
          <p:nvPr/>
        </p:nvSpPr>
        <p:spPr>
          <a:xfrm>
            <a:off x="10848949" y="2561005"/>
            <a:ext cx="644576" cy="164345"/>
          </a:xfrm>
          <a:custGeom>
            <a:avLst/>
            <a:gdLst>
              <a:gd name="connsiteX0" fmla="*/ 26 w 644576"/>
              <a:gd name="connsiteY0" fmla="*/ 1220 h 164345"/>
              <a:gd name="connsiteX1" fmla="*/ 333401 w 644576"/>
              <a:gd name="connsiteY1" fmla="*/ 102820 h 164345"/>
              <a:gd name="connsiteX2" fmla="*/ 463576 w 644576"/>
              <a:gd name="connsiteY2" fmla="*/ 163145 h 164345"/>
              <a:gd name="connsiteX3" fmla="*/ 431826 w 644576"/>
              <a:gd name="connsiteY3" fmla="*/ 144095 h 164345"/>
              <a:gd name="connsiteX4" fmla="*/ 644551 w 644576"/>
              <a:gd name="connsiteY4" fmla="*/ 156795 h 164345"/>
              <a:gd name="connsiteX5" fmla="*/ 444526 w 644576"/>
              <a:gd name="connsiteY5" fmla="*/ 137745 h 164345"/>
              <a:gd name="connsiteX6" fmla="*/ 203226 w 644576"/>
              <a:gd name="connsiteY6" fmla="*/ 36145 h 164345"/>
              <a:gd name="connsiteX7" fmla="*/ 314351 w 644576"/>
              <a:gd name="connsiteY7" fmla="*/ 45670 h 164345"/>
              <a:gd name="connsiteX8" fmla="*/ 26 w 644576"/>
              <a:gd name="connsiteY8" fmla="*/ 1220 h 164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4576" h="164345">
                <a:moveTo>
                  <a:pt x="26" y="1220"/>
                </a:moveTo>
                <a:cubicBezTo>
                  <a:pt x="3201" y="10745"/>
                  <a:pt x="256143" y="75833"/>
                  <a:pt x="333401" y="102820"/>
                </a:cubicBezTo>
                <a:cubicBezTo>
                  <a:pt x="410659" y="129807"/>
                  <a:pt x="447172" y="156266"/>
                  <a:pt x="463576" y="163145"/>
                </a:cubicBezTo>
                <a:cubicBezTo>
                  <a:pt x="479980" y="170024"/>
                  <a:pt x="401664" y="145153"/>
                  <a:pt x="431826" y="144095"/>
                </a:cubicBezTo>
                <a:cubicBezTo>
                  <a:pt x="461988" y="143037"/>
                  <a:pt x="642434" y="157853"/>
                  <a:pt x="644551" y="156795"/>
                </a:cubicBezTo>
                <a:cubicBezTo>
                  <a:pt x="646668" y="155737"/>
                  <a:pt x="518080" y="157853"/>
                  <a:pt x="444526" y="137745"/>
                </a:cubicBezTo>
                <a:cubicBezTo>
                  <a:pt x="370972" y="117637"/>
                  <a:pt x="224922" y="51491"/>
                  <a:pt x="203226" y="36145"/>
                </a:cubicBezTo>
                <a:cubicBezTo>
                  <a:pt x="181530" y="20799"/>
                  <a:pt x="348218" y="50432"/>
                  <a:pt x="314351" y="45670"/>
                </a:cubicBezTo>
                <a:cubicBezTo>
                  <a:pt x="280484" y="40908"/>
                  <a:pt x="-3149" y="-8305"/>
                  <a:pt x="26" y="122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3" name="フリーフォーム 1462">
            <a:extLst>
              <a:ext uri="{FF2B5EF4-FFF2-40B4-BE49-F238E27FC236}">
                <a16:creationId xmlns:a16="http://schemas.microsoft.com/office/drawing/2014/main" id="{435E1661-4668-913E-D0A9-32F45D2D5ED4}"/>
              </a:ext>
            </a:extLst>
          </p:cNvPr>
          <p:cNvSpPr/>
          <p:nvPr/>
        </p:nvSpPr>
        <p:spPr>
          <a:xfrm>
            <a:off x="10489776" y="1867428"/>
            <a:ext cx="708773" cy="329005"/>
          </a:xfrm>
          <a:custGeom>
            <a:avLst/>
            <a:gdLst>
              <a:gd name="connsiteX0" fmla="*/ 25824 w 708773"/>
              <a:gd name="connsiteY0" fmla="*/ 316972 h 329005"/>
              <a:gd name="connsiteX1" fmla="*/ 549699 w 708773"/>
              <a:gd name="connsiteY1" fmla="*/ 28047 h 329005"/>
              <a:gd name="connsiteX2" fmla="*/ 708449 w 708773"/>
              <a:gd name="connsiteY2" fmla="*/ 8997 h 329005"/>
              <a:gd name="connsiteX3" fmla="*/ 594149 w 708773"/>
              <a:gd name="connsiteY3" fmla="*/ 8997 h 329005"/>
              <a:gd name="connsiteX4" fmla="*/ 527474 w 708773"/>
              <a:gd name="connsiteY4" fmla="*/ 8997 h 329005"/>
              <a:gd name="connsiteX5" fmla="*/ 333799 w 708773"/>
              <a:gd name="connsiteY5" fmla="*/ 78847 h 329005"/>
              <a:gd name="connsiteX6" fmla="*/ 390949 w 708773"/>
              <a:gd name="connsiteY6" fmla="*/ 78847 h 329005"/>
              <a:gd name="connsiteX7" fmla="*/ 330624 w 708773"/>
              <a:gd name="connsiteY7" fmla="*/ 167747 h 329005"/>
              <a:gd name="connsiteX8" fmla="*/ 102024 w 708773"/>
              <a:gd name="connsiteY8" fmla="*/ 262997 h 329005"/>
              <a:gd name="connsiteX9" fmla="*/ 25824 w 708773"/>
              <a:gd name="connsiteY9" fmla="*/ 316972 h 329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8773" h="329005">
                <a:moveTo>
                  <a:pt x="25824" y="316972"/>
                </a:moveTo>
                <a:cubicBezTo>
                  <a:pt x="100436" y="277814"/>
                  <a:pt x="435928" y="79376"/>
                  <a:pt x="549699" y="28047"/>
                </a:cubicBezTo>
                <a:cubicBezTo>
                  <a:pt x="663470" y="-23282"/>
                  <a:pt x="701041" y="12172"/>
                  <a:pt x="708449" y="8997"/>
                </a:cubicBezTo>
                <a:cubicBezTo>
                  <a:pt x="715857" y="5822"/>
                  <a:pt x="594149" y="8997"/>
                  <a:pt x="594149" y="8997"/>
                </a:cubicBezTo>
                <a:cubicBezTo>
                  <a:pt x="563987" y="8997"/>
                  <a:pt x="570866" y="-2645"/>
                  <a:pt x="527474" y="8997"/>
                </a:cubicBezTo>
                <a:cubicBezTo>
                  <a:pt x="484082" y="20639"/>
                  <a:pt x="356553" y="67205"/>
                  <a:pt x="333799" y="78847"/>
                </a:cubicBezTo>
                <a:cubicBezTo>
                  <a:pt x="311045" y="90489"/>
                  <a:pt x="391478" y="64030"/>
                  <a:pt x="390949" y="78847"/>
                </a:cubicBezTo>
                <a:cubicBezTo>
                  <a:pt x="390420" y="93664"/>
                  <a:pt x="378778" y="137055"/>
                  <a:pt x="330624" y="167747"/>
                </a:cubicBezTo>
                <a:cubicBezTo>
                  <a:pt x="282470" y="198439"/>
                  <a:pt x="146474" y="236539"/>
                  <a:pt x="102024" y="262997"/>
                </a:cubicBezTo>
                <a:cubicBezTo>
                  <a:pt x="57574" y="289455"/>
                  <a:pt x="-48788" y="356130"/>
                  <a:pt x="25824" y="31697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4" name="フリーフォーム 1463">
            <a:extLst>
              <a:ext uri="{FF2B5EF4-FFF2-40B4-BE49-F238E27FC236}">
                <a16:creationId xmlns:a16="http://schemas.microsoft.com/office/drawing/2014/main" id="{58ED7CC6-A0DC-E0FD-E4E0-4EFD3FE820BA}"/>
              </a:ext>
            </a:extLst>
          </p:cNvPr>
          <p:cNvSpPr/>
          <p:nvPr/>
        </p:nvSpPr>
        <p:spPr>
          <a:xfrm>
            <a:off x="11060867" y="1812793"/>
            <a:ext cx="737227" cy="89061"/>
          </a:xfrm>
          <a:custGeom>
            <a:avLst/>
            <a:gdLst>
              <a:gd name="connsiteX0" fmla="*/ 7183 w 737227"/>
              <a:gd name="connsiteY0" fmla="*/ 89032 h 89061"/>
              <a:gd name="connsiteX1" fmla="*/ 721558 w 737227"/>
              <a:gd name="connsiteY1" fmla="*/ 6482 h 89061"/>
              <a:gd name="connsiteX2" fmla="*/ 489783 w 737227"/>
              <a:gd name="connsiteY2" fmla="*/ 6482 h 89061"/>
              <a:gd name="connsiteX3" fmla="*/ 362783 w 737227"/>
              <a:gd name="connsiteY3" fmla="*/ 16007 h 89061"/>
              <a:gd name="connsiteX4" fmla="*/ 7183 w 737227"/>
              <a:gd name="connsiteY4" fmla="*/ 89032 h 89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7227" h="89061">
                <a:moveTo>
                  <a:pt x="7183" y="89032"/>
                </a:moveTo>
                <a:cubicBezTo>
                  <a:pt x="66979" y="87445"/>
                  <a:pt x="641125" y="20240"/>
                  <a:pt x="721558" y="6482"/>
                </a:cubicBezTo>
                <a:cubicBezTo>
                  <a:pt x="801991" y="-7276"/>
                  <a:pt x="549579" y="4895"/>
                  <a:pt x="489783" y="6482"/>
                </a:cubicBezTo>
                <a:cubicBezTo>
                  <a:pt x="429987" y="8069"/>
                  <a:pt x="447450" y="5424"/>
                  <a:pt x="362783" y="16007"/>
                </a:cubicBezTo>
                <a:cubicBezTo>
                  <a:pt x="278116" y="26590"/>
                  <a:pt x="-52613" y="90619"/>
                  <a:pt x="7183" y="8903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5" name="フリーフォーム 1464">
            <a:extLst>
              <a:ext uri="{FF2B5EF4-FFF2-40B4-BE49-F238E27FC236}">
                <a16:creationId xmlns:a16="http://schemas.microsoft.com/office/drawing/2014/main" id="{D999CF66-9EC6-09F4-34AD-10C14304FE77}"/>
              </a:ext>
            </a:extLst>
          </p:cNvPr>
          <p:cNvSpPr/>
          <p:nvPr/>
        </p:nvSpPr>
        <p:spPr>
          <a:xfrm>
            <a:off x="11702724" y="1774818"/>
            <a:ext cx="428563" cy="33543"/>
          </a:xfrm>
          <a:custGeom>
            <a:avLst/>
            <a:gdLst>
              <a:gd name="connsiteX0" fmla="*/ 326 w 428563"/>
              <a:gd name="connsiteY0" fmla="*/ 28582 h 33543"/>
              <a:gd name="connsiteX1" fmla="*/ 184476 w 428563"/>
              <a:gd name="connsiteY1" fmla="*/ 7 h 33543"/>
              <a:gd name="connsiteX2" fmla="*/ 425776 w 428563"/>
              <a:gd name="connsiteY2" fmla="*/ 25407 h 33543"/>
              <a:gd name="connsiteX3" fmla="*/ 305126 w 428563"/>
              <a:gd name="connsiteY3" fmla="*/ 12707 h 33543"/>
              <a:gd name="connsiteX4" fmla="*/ 143201 w 428563"/>
              <a:gd name="connsiteY4" fmla="*/ 31757 h 33543"/>
              <a:gd name="connsiteX5" fmla="*/ 326 w 428563"/>
              <a:gd name="connsiteY5" fmla="*/ 28582 h 33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563" h="33543">
                <a:moveTo>
                  <a:pt x="326" y="28582"/>
                </a:moveTo>
                <a:cubicBezTo>
                  <a:pt x="7205" y="23290"/>
                  <a:pt x="113568" y="536"/>
                  <a:pt x="184476" y="7"/>
                </a:cubicBezTo>
                <a:cubicBezTo>
                  <a:pt x="255384" y="-522"/>
                  <a:pt x="425776" y="25407"/>
                  <a:pt x="425776" y="25407"/>
                </a:cubicBezTo>
                <a:cubicBezTo>
                  <a:pt x="445884" y="27524"/>
                  <a:pt x="352222" y="11649"/>
                  <a:pt x="305126" y="12707"/>
                </a:cubicBezTo>
                <a:cubicBezTo>
                  <a:pt x="258030" y="13765"/>
                  <a:pt x="189238" y="28582"/>
                  <a:pt x="143201" y="31757"/>
                </a:cubicBezTo>
                <a:cubicBezTo>
                  <a:pt x="97164" y="34932"/>
                  <a:pt x="-6553" y="33874"/>
                  <a:pt x="326" y="2858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6" name="フリーフォーム 1465">
            <a:extLst>
              <a:ext uri="{FF2B5EF4-FFF2-40B4-BE49-F238E27FC236}">
                <a16:creationId xmlns:a16="http://schemas.microsoft.com/office/drawing/2014/main" id="{33B4A5D7-C65F-FC07-4FEE-7EA18408380C}"/>
              </a:ext>
            </a:extLst>
          </p:cNvPr>
          <p:cNvSpPr/>
          <p:nvPr/>
        </p:nvSpPr>
        <p:spPr>
          <a:xfrm>
            <a:off x="12045880" y="1755766"/>
            <a:ext cx="504934" cy="133370"/>
          </a:xfrm>
          <a:custGeom>
            <a:avLst/>
            <a:gdLst>
              <a:gd name="connsiteX0" fmla="*/ 70 w 504934"/>
              <a:gd name="connsiteY0" fmla="*/ 66684 h 133370"/>
              <a:gd name="connsiteX1" fmla="*/ 254070 w 504934"/>
              <a:gd name="connsiteY1" fmla="*/ 22234 h 133370"/>
              <a:gd name="connsiteX2" fmla="*/ 431870 w 504934"/>
              <a:gd name="connsiteY2" fmla="*/ 47634 h 133370"/>
              <a:gd name="connsiteX3" fmla="*/ 412820 w 504934"/>
              <a:gd name="connsiteY3" fmla="*/ 50809 h 133370"/>
              <a:gd name="connsiteX4" fmla="*/ 504895 w 504934"/>
              <a:gd name="connsiteY4" fmla="*/ 133359 h 133370"/>
              <a:gd name="connsiteX5" fmla="*/ 422345 w 504934"/>
              <a:gd name="connsiteY5" fmla="*/ 44459 h 133370"/>
              <a:gd name="connsiteX6" fmla="*/ 279470 w 504934"/>
              <a:gd name="connsiteY6" fmla="*/ 9 h 133370"/>
              <a:gd name="connsiteX7" fmla="*/ 70 w 504934"/>
              <a:gd name="connsiteY7" fmla="*/ 66684 h 133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4934" h="133370">
                <a:moveTo>
                  <a:pt x="70" y="66684"/>
                </a:moveTo>
                <a:cubicBezTo>
                  <a:pt x="-4163" y="70388"/>
                  <a:pt x="182103" y="25409"/>
                  <a:pt x="254070" y="22234"/>
                </a:cubicBezTo>
                <a:cubicBezTo>
                  <a:pt x="326037" y="19059"/>
                  <a:pt x="405412" y="42872"/>
                  <a:pt x="431870" y="47634"/>
                </a:cubicBezTo>
                <a:cubicBezTo>
                  <a:pt x="458328" y="52396"/>
                  <a:pt x="400649" y="36522"/>
                  <a:pt x="412820" y="50809"/>
                </a:cubicBezTo>
                <a:cubicBezTo>
                  <a:pt x="424991" y="65096"/>
                  <a:pt x="503307" y="134417"/>
                  <a:pt x="504895" y="133359"/>
                </a:cubicBezTo>
                <a:cubicBezTo>
                  <a:pt x="506483" y="132301"/>
                  <a:pt x="459916" y="66684"/>
                  <a:pt x="422345" y="44459"/>
                </a:cubicBezTo>
                <a:cubicBezTo>
                  <a:pt x="384774" y="22234"/>
                  <a:pt x="353024" y="-520"/>
                  <a:pt x="279470" y="9"/>
                </a:cubicBezTo>
                <a:cubicBezTo>
                  <a:pt x="205916" y="538"/>
                  <a:pt x="4303" y="62980"/>
                  <a:pt x="70" y="6668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7" name="フリーフォーム 1466">
            <a:extLst>
              <a:ext uri="{FF2B5EF4-FFF2-40B4-BE49-F238E27FC236}">
                <a16:creationId xmlns:a16="http://schemas.microsoft.com/office/drawing/2014/main" id="{A3E4C475-ABD3-B7E6-A442-4FEAD8B22D58}"/>
              </a:ext>
            </a:extLst>
          </p:cNvPr>
          <p:cNvSpPr/>
          <p:nvPr/>
        </p:nvSpPr>
        <p:spPr>
          <a:xfrm>
            <a:off x="12115059" y="1805836"/>
            <a:ext cx="280440" cy="83485"/>
          </a:xfrm>
          <a:custGeom>
            <a:avLst/>
            <a:gdLst>
              <a:gd name="connsiteX0" fmla="*/ 741 w 280440"/>
              <a:gd name="connsiteY0" fmla="*/ 83289 h 83485"/>
              <a:gd name="connsiteX1" fmla="*/ 143616 w 280440"/>
              <a:gd name="connsiteY1" fmla="*/ 26139 h 83485"/>
              <a:gd name="connsiteX2" fmla="*/ 280141 w 280440"/>
              <a:gd name="connsiteY2" fmla="*/ 16614 h 83485"/>
              <a:gd name="connsiteX3" fmla="*/ 105516 w 280440"/>
              <a:gd name="connsiteY3" fmla="*/ 7089 h 83485"/>
              <a:gd name="connsiteX4" fmla="*/ 86466 w 280440"/>
              <a:gd name="connsiteY4" fmla="*/ 3914 h 83485"/>
              <a:gd name="connsiteX5" fmla="*/ 741 w 280440"/>
              <a:gd name="connsiteY5" fmla="*/ 83289 h 8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440" h="83485">
                <a:moveTo>
                  <a:pt x="741" y="83289"/>
                </a:moveTo>
                <a:cubicBezTo>
                  <a:pt x="10266" y="86993"/>
                  <a:pt x="97049" y="37251"/>
                  <a:pt x="143616" y="26139"/>
                </a:cubicBezTo>
                <a:cubicBezTo>
                  <a:pt x="190183" y="15027"/>
                  <a:pt x="286491" y="19789"/>
                  <a:pt x="280141" y="16614"/>
                </a:cubicBezTo>
                <a:cubicBezTo>
                  <a:pt x="273791" y="13439"/>
                  <a:pt x="137795" y="9206"/>
                  <a:pt x="105516" y="7089"/>
                </a:cubicBezTo>
                <a:cubicBezTo>
                  <a:pt x="73237" y="4972"/>
                  <a:pt x="96520" y="-5611"/>
                  <a:pt x="86466" y="3914"/>
                </a:cubicBezTo>
                <a:cubicBezTo>
                  <a:pt x="76412" y="13439"/>
                  <a:pt x="-8784" y="79585"/>
                  <a:pt x="741" y="8328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8" name="フリーフォーム 1467">
            <a:extLst>
              <a:ext uri="{FF2B5EF4-FFF2-40B4-BE49-F238E27FC236}">
                <a16:creationId xmlns:a16="http://schemas.microsoft.com/office/drawing/2014/main" id="{B1D048B8-7CBF-36BB-2BE6-86D07B408792}"/>
              </a:ext>
            </a:extLst>
          </p:cNvPr>
          <p:cNvSpPr/>
          <p:nvPr/>
        </p:nvSpPr>
        <p:spPr>
          <a:xfrm>
            <a:off x="11648522" y="1725698"/>
            <a:ext cx="904134" cy="354812"/>
          </a:xfrm>
          <a:custGeom>
            <a:avLst/>
            <a:gdLst>
              <a:gd name="connsiteX0" fmla="*/ 810178 w 904134"/>
              <a:gd name="connsiteY0" fmla="*/ 1502 h 354812"/>
              <a:gd name="connsiteX1" fmla="*/ 876853 w 904134"/>
              <a:gd name="connsiteY1" fmla="*/ 115802 h 354812"/>
              <a:gd name="connsiteX2" fmla="*/ 886378 w 904134"/>
              <a:gd name="connsiteY2" fmla="*/ 182477 h 354812"/>
              <a:gd name="connsiteX3" fmla="*/ 641903 w 904134"/>
              <a:gd name="connsiteY3" fmla="*/ 258677 h 354812"/>
              <a:gd name="connsiteX4" fmla="*/ 753028 w 904134"/>
              <a:gd name="connsiteY4" fmla="*/ 255502 h 354812"/>
              <a:gd name="connsiteX5" fmla="*/ 432353 w 904134"/>
              <a:gd name="connsiteY5" fmla="*/ 309477 h 354812"/>
              <a:gd name="connsiteX6" fmla="*/ 3728 w 904134"/>
              <a:gd name="connsiteY6" fmla="*/ 353927 h 354812"/>
              <a:gd name="connsiteX7" fmla="*/ 692703 w 904134"/>
              <a:gd name="connsiteY7" fmla="*/ 268202 h 354812"/>
              <a:gd name="connsiteX8" fmla="*/ 873678 w 904134"/>
              <a:gd name="connsiteY8" fmla="*/ 239627 h 354812"/>
              <a:gd name="connsiteX9" fmla="*/ 889553 w 904134"/>
              <a:gd name="connsiteY9" fmla="*/ 204702 h 354812"/>
              <a:gd name="connsiteX10" fmla="*/ 810178 w 904134"/>
              <a:gd name="connsiteY10" fmla="*/ 1502 h 35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04134" h="354812">
                <a:moveTo>
                  <a:pt x="810178" y="1502"/>
                </a:moveTo>
                <a:cubicBezTo>
                  <a:pt x="808061" y="-13315"/>
                  <a:pt x="864153" y="85640"/>
                  <a:pt x="876853" y="115802"/>
                </a:cubicBezTo>
                <a:cubicBezTo>
                  <a:pt x="889553" y="145965"/>
                  <a:pt x="925536" y="158665"/>
                  <a:pt x="886378" y="182477"/>
                </a:cubicBezTo>
                <a:cubicBezTo>
                  <a:pt x="847220" y="206290"/>
                  <a:pt x="664128" y="246506"/>
                  <a:pt x="641903" y="258677"/>
                </a:cubicBezTo>
                <a:cubicBezTo>
                  <a:pt x="619678" y="270848"/>
                  <a:pt x="787953" y="247035"/>
                  <a:pt x="753028" y="255502"/>
                </a:cubicBezTo>
                <a:cubicBezTo>
                  <a:pt x="718103" y="263969"/>
                  <a:pt x="557236" y="293073"/>
                  <a:pt x="432353" y="309477"/>
                </a:cubicBezTo>
                <a:cubicBezTo>
                  <a:pt x="307470" y="325881"/>
                  <a:pt x="-39664" y="360806"/>
                  <a:pt x="3728" y="353927"/>
                </a:cubicBezTo>
                <a:cubicBezTo>
                  <a:pt x="47120" y="347048"/>
                  <a:pt x="547712" y="287252"/>
                  <a:pt x="692703" y="268202"/>
                </a:cubicBezTo>
                <a:cubicBezTo>
                  <a:pt x="837694" y="249152"/>
                  <a:pt x="840870" y="250210"/>
                  <a:pt x="873678" y="239627"/>
                </a:cubicBezTo>
                <a:cubicBezTo>
                  <a:pt x="906486" y="229044"/>
                  <a:pt x="904899" y="245448"/>
                  <a:pt x="889553" y="204702"/>
                </a:cubicBezTo>
                <a:cubicBezTo>
                  <a:pt x="874207" y="163956"/>
                  <a:pt x="812295" y="16319"/>
                  <a:pt x="810178" y="150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9" name="フリーフォーム 1468">
            <a:extLst>
              <a:ext uri="{FF2B5EF4-FFF2-40B4-BE49-F238E27FC236}">
                <a16:creationId xmlns:a16="http://schemas.microsoft.com/office/drawing/2014/main" id="{A51DE475-2593-B0AD-36B6-EDA3A158DE7E}"/>
              </a:ext>
            </a:extLst>
          </p:cNvPr>
          <p:cNvSpPr/>
          <p:nvPr/>
        </p:nvSpPr>
        <p:spPr>
          <a:xfrm>
            <a:off x="11599541" y="2004314"/>
            <a:ext cx="719459" cy="55661"/>
          </a:xfrm>
          <a:custGeom>
            <a:avLst/>
            <a:gdLst>
              <a:gd name="connsiteX0" fmla="*/ 11434 w 719459"/>
              <a:gd name="connsiteY0" fmla="*/ 40386 h 55661"/>
              <a:gd name="connsiteX1" fmla="*/ 446409 w 719459"/>
              <a:gd name="connsiteY1" fmla="*/ 2286 h 55661"/>
              <a:gd name="connsiteX2" fmla="*/ 719459 w 719459"/>
              <a:gd name="connsiteY2" fmla="*/ 5461 h 55661"/>
              <a:gd name="connsiteX3" fmla="*/ 446409 w 719459"/>
              <a:gd name="connsiteY3" fmla="*/ 14986 h 55661"/>
              <a:gd name="connsiteX4" fmla="*/ 154309 w 719459"/>
              <a:gd name="connsiteY4" fmla="*/ 53086 h 55661"/>
              <a:gd name="connsiteX5" fmla="*/ 11434 w 719459"/>
              <a:gd name="connsiteY5" fmla="*/ 40386 h 55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9459" h="55661">
                <a:moveTo>
                  <a:pt x="11434" y="40386"/>
                </a:moveTo>
                <a:cubicBezTo>
                  <a:pt x="60117" y="31919"/>
                  <a:pt x="328405" y="8107"/>
                  <a:pt x="446409" y="2286"/>
                </a:cubicBezTo>
                <a:cubicBezTo>
                  <a:pt x="564413" y="-3535"/>
                  <a:pt x="719459" y="3344"/>
                  <a:pt x="719459" y="5461"/>
                </a:cubicBezTo>
                <a:cubicBezTo>
                  <a:pt x="719459" y="7578"/>
                  <a:pt x="540601" y="7049"/>
                  <a:pt x="446409" y="14986"/>
                </a:cubicBezTo>
                <a:cubicBezTo>
                  <a:pt x="352217" y="22923"/>
                  <a:pt x="227863" y="45148"/>
                  <a:pt x="154309" y="53086"/>
                </a:cubicBezTo>
                <a:cubicBezTo>
                  <a:pt x="80755" y="61024"/>
                  <a:pt x="-37249" y="48853"/>
                  <a:pt x="11434" y="4038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0" name="フリーフォーム 1469">
            <a:extLst>
              <a:ext uri="{FF2B5EF4-FFF2-40B4-BE49-F238E27FC236}">
                <a16:creationId xmlns:a16="http://schemas.microsoft.com/office/drawing/2014/main" id="{D90AD165-2351-6109-C477-EB924A470BD8}"/>
              </a:ext>
            </a:extLst>
          </p:cNvPr>
          <p:cNvSpPr/>
          <p:nvPr/>
        </p:nvSpPr>
        <p:spPr>
          <a:xfrm>
            <a:off x="11009869" y="1917546"/>
            <a:ext cx="155167" cy="394099"/>
          </a:xfrm>
          <a:custGeom>
            <a:avLst/>
            <a:gdLst>
              <a:gd name="connsiteX0" fmla="*/ 153431 w 155167"/>
              <a:gd name="connsiteY0" fmla="*/ 154 h 394099"/>
              <a:gd name="connsiteX1" fmla="*/ 83581 w 155167"/>
              <a:gd name="connsiteY1" fmla="*/ 177954 h 394099"/>
              <a:gd name="connsiteX2" fmla="*/ 51831 w 155167"/>
              <a:gd name="connsiteY2" fmla="*/ 327179 h 394099"/>
              <a:gd name="connsiteX3" fmla="*/ 42306 w 155167"/>
              <a:gd name="connsiteY3" fmla="*/ 276379 h 394099"/>
              <a:gd name="connsiteX4" fmla="*/ 26431 w 155167"/>
              <a:gd name="connsiteY4" fmla="*/ 390679 h 394099"/>
              <a:gd name="connsiteX5" fmla="*/ 64531 w 155167"/>
              <a:gd name="connsiteY5" fmla="*/ 120804 h 394099"/>
              <a:gd name="connsiteX6" fmla="*/ 61356 w 155167"/>
              <a:gd name="connsiteY6" fmla="*/ 101754 h 394099"/>
              <a:gd name="connsiteX7" fmla="*/ 4206 w 155167"/>
              <a:gd name="connsiteY7" fmla="*/ 146204 h 394099"/>
              <a:gd name="connsiteX8" fmla="*/ 153431 w 155167"/>
              <a:gd name="connsiteY8" fmla="*/ 154 h 394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167" h="394099">
                <a:moveTo>
                  <a:pt x="153431" y="154"/>
                </a:moveTo>
                <a:cubicBezTo>
                  <a:pt x="166660" y="5446"/>
                  <a:pt x="100514" y="123450"/>
                  <a:pt x="83581" y="177954"/>
                </a:cubicBezTo>
                <a:cubicBezTo>
                  <a:pt x="66648" y="232458"/>
                  <a:pt x="58710" y="310775"/>
                  <a:pt x="51831" y="327179"/>
                </a:cubicBezTo>
                <a:cubicBezTo>
                  <a:pt x="44952" y="343583"/>
                  <a:pt x="46539" y="265796"/>
                  <a:pt x="42306" y="276379"/>
                </a:cubicBezTo>
                <a:cubicBezTo>
                  <a:pt x="38073" y="286962"/>
                  <a:pt x="22727" y="416608"/>
                  <a:pt x="26431" y="390679"/>
                </a:cubicBezTo>
                <a:cubicBezTo>
                  <a:pt x="30135" y="364750"/>
                  <a:pt x="64531" y="120804"/>
                  <a:pt x="64531" y="120804"/>
                </a:cubicBezTo>
                <a:cubicBezTo>
                  <a:pt x="70352" y="72650"/>
                  <a:pt x="71410" y="97521"/>
                  <a:pt x="61356" y="101754"/>
                </a:cubicBezTo>
                <a:cubicBezTo>
                  <a:pt x="51302" y="105987"/>
                  <a:pt x="-17490" y="165254"/>
                  <a:pt x="4206" y="146204"/>
                </a:cubicBezTo>
                <a:cubicBezTo>
                  <a:pt x="25902" y="127154"/>
                  <a:pt x="140202" y="-5138"/>
                  <a:pt x="153431" y="15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1" name="フリーフォーム 1470">
            <a:extLst>
              <a:ext uri="{FF2B5EF4-FFF2-40B4-BE49-F238E27FC236}">
                <a16:creationId xmlns:a16="http://schemas.microsoft.com/office/drawing/2014/main" id="{9573F106-0F99-C842-BB52-74EFF15841F5}"/>
              </a:ext>
            </a:extLst>
          </p:cNvPr>
          <p:cNvSpPr/>
          <p:nvPr/>
        </p:nvSpPr>
        <p:spPr>
          <a:xfrm>
            <a:off x="11070966" y="1920301"/>
            <a:ext cx="406659" cy="356488"/>
          </a:xfrm>
          <a:custGeom>
            <a:avLst/>
            <a:gdLst>
              <a:gd name="connsiteX0" fmla="*/ 406659 w 406659"/>
              <a:gd name="connsiteY0" fmla="*/ 574 h 356488"/>
              <a:gd name="connsiteX1" fmla="*/ 184409 w 406659"/>
              <a:gd name="connsiteY1" fmla="*/ 67249 h 356488"/>
              <a:gd name="connsiteX2" fmla="*/ 114559 w 406659"/>
              <a:gd name="connsiteY2" fmla="*/ 314899 h 356488"/>
              <a:gd name="connsiteX3" fmla="*/ 146309 w 406659"/>
              <a:gd name="connsiteY3" fmla="*/ 260924 h 356488"/>
              <a:gd name="connsiteX4" fmla="*/ 143134 w 406659"/>
              <a:gd name="connsiteY4" fmla="*/ 324424 h 356488"/>
              <a:gd name="connsiteX5" fmla="*/ 225684 w 406659"/>
              <a:gd name="connsiteY5" fmla="*/ 279974 h 356488"/>
              <a:gd name="connsiteX6" fmla="*/ 117734 w 406659"/>
              <a:gd name="connsiteY6" fmla="*/ 356174 h 356488"/>
              <a:gd name="connsiteX7" fmla="*/ 108209 w 406659"/>
              <a:gd name="connsiteY7" fmla="*/ 245049 h 356488"/>
              <a:gd name="connsiteX8" fmla="*/ 54234 w 406659"/>
              <a:gd name="connsiteY8" fmla="*/ 229174 h 356488"/>
              <a:gd name="connsiteX9" fmla="*/ 3434 w 406659"/>
              <a:gd name="connsiteY9" fmla="*/ 286324 h 356488"/>
              <a:gd name="connsiteX10" fmla="*/ 155834 w 406659"/>
              <a:gd name="connsiteY10" fmla="*/ 73599 h 356488"/>
              <a:gd name="connsiteX11" fmla="*/ 184409 w 406659"/>
              <a:gd name="connsiteY11" fmla="*/ 35499 h 356488"/>
              <a:gd name="connsiteX12" fmla="*/ 406659 w 406659"/>
              <a:gd name="connsiteY12" fmla="*/ 574 h 3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6659" h="356488">
                <a:moveTo>
                  <a:pt x="406659" y="574"/>
                </a:moveTo>
                <a:cubicBezTo>
                  <a:pt x="406659" y="5866"/>
                  <a:pt x="233092" y="14862"/>
                  <a:pt x="184409" y="67249"/>
                </a:cubicBezTo>
                <a:cubicBezTo>
                  <a:pt x="135726" y="119636"/>
                  <a:pt x="120909" y="282620"/>
                  <a:pt x="114559" y="314899"/>
                </a:cubicBezTo>
                <a:cubicBezTo>
                  <a:pt x="108209" y="347178"/>
                  <a:pt x="141547" y="259337"/>
                  <a:pt x="146309" y="260924"/>
                </a:cubicBezTo>
                <a:cubicBezTo>
                  <a:pt x="151071" y="262511"/>
                  <a:pt x="129905" y="321249"/>
                  <a:pt x="143134" y="324424"/>
                </a:cubicBezTo>
                <a:cubicBezTo>
                  <a:pt x="156363" y="327599"/>
                  <a:pt x="229917" y="274682"/>
                  <a:pt x="225684" y="279974"/>
                </a:cubicBezTo>
                <a:cubicBezTo>
                  <a:pt x="221451" y="285266"/>
                  <a:pt x="137313" y="361995"/>
                  <a:pt x="117734" y="356174"/>
                </a:cubicBezTo>
                <a:cubicBezTo>
                  <a:pt x="98155" y="350353"/>
                  <a:pt x="118792" y="266216"/>
                  <a:pt x="108209" y="245049"/>
                </a:cubicBezTo>
                <a:cubicBezTo>
                  <a:pt x="97626" y="223882"/>
                  <a:pt x="71696" y="222295"/>
                  <a:pt x="54234" y="229174"/>
                </a:cubicBezTo>
                <a:cubicBezTo>
                  <a:pt x="36772" y="236053"/>
                  <a:pt x="-13499" y="312253"/>
                  <a:pt x="3434" y="286324"/>
                </a:cubicBezTo>
                <a:cubicBezTo>
                  <a:pt x="20367" y="260395"/>
                  <a:pt x="125671" y="115403"/>
                  <a:pt x="155834" y="73599"/>
                </a:cubicBezTo>
                <a:cubicBezTo>
                  <a:pt x="185996" y="31795"/>
                  <a:pt x="138901" y="42907"/>
                  <a:pt x="184409" y="35499"/>
                </a:cubicBezTo>
                <a:cubicBezTo>
                  <a:pt x="229917" y="28091"/>
                  <a:pt x="406659" y="-4718"/>
                  <a:pt x="406659" y="57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2" name="フリーフォーム 1471">
            <a:extLst>
              <a:ext uri="{FF2B5EF4-FFF2-40B4-BE49-F238E27FC236}">
                <a16:creationId xmlns:a16="http://schemas.microsoft.com/office/drawing/2014/main" id="{1E77B7AA-7591-36A5-AF96-2744F8691FBE}"/>
              </a:ext>
            </a:extLst>
          </p:cNvPr>
          <p:cNvSpPr/>
          <p:nvPr/>
        </p:nvSpPr>
        <p:spPr>
          <a:xfrm>
            <a:off x="11195050" y="2054304"/>
            <a:ext cx="540549" cy="228835"/>
          </a:xfrm>
          <a:custGeom>
            <a:avLst/>
            <a:gdLst>
              <a:gd name="connsiteX0" fmla="*/ 0 w 540549"/>
              <a:gd name="connsiteY0" fmla="*/ 228521 h 228835"/>
              <a:gd name="connsiteX1" fmla="*/ 361950 w 540549"/>
              <a:gd name="connsiteY1" fmla="*/ 72946 h 228835"/>
              <a:gd name="connsiteX2" fmla="*/ 539750 w 540549"/>
              <a:gd name="connsiteY2" fmla="*/ 3096 h 228835"/>
              <a:gd name="connsiteX3" fmla="*/ 422275 w 540549"/>
              <a:gd name="connsiteY3" fmla="*/ 12621 h 228835"/>
              <a:gd name="connsiteX4" fmla="*/ 298450 w 540549"/>
              <a:gd name="connsiteY4" fmla="*/ 15796 h 228835"/>
              <a:gd name="connsiteX5" fmla="*/ 358775 w 540549"/>
              <a:gd name="connsiteY5" fmla="*/ 28496 h 228835"/>
              <a:gd name="connsiteX6" fmla="*/ 0 w 540549"/>
              <a:gd name="connsiteY6" fmla="*/ 228521 h 22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0549" h="228835">
                <a:moveTo>
                  <a:pt x="0" y="228521"/>
                </a:moveTo>
                <a:cubicBezTo>
                  <a:pt x="529" y="235929"/>
                  <a:pt x="271992" y="110517"/>
                  <a:pt x="361950" y="72946"/>
                </a:cubicBezTo>
                <a:cubicBezTo>
                  <a:pt x="451908" y="35375"/>
                  <a:pt x="529696" y="13150"/>
                  <a:pt x="539750" y="3096"/>
                </a:cubicBezTo>
                <a:cubicBezTo>
                  <a:pt x="549804" y="-6958"/>
                  <a:pt x="462492" y="10504"/>
                  <a:pt x="422275" y="12621"/>
                </a:cubicBezTo>
                <a:cubicBezTo>
                  <a:pt x="382058" y="14738"/>
                  <a:pt x="309033" y="13150"/>
                  <a:pt x="298450" y="15796"/>
                </a:cubicBezTo>
                <a:cubicBezTo>
                  <a:pt x="287867" y="18442"/>
                  <a:pt x="407458" y="-6958"/>
                  <a:pt x="358775" y="28496"/>
                </a:cubicBezTo>
                <a:cubicBezTo>
                  <a:pt x="310092" y="63950"/>
                  <a:pt x="-529" y="221113"/>
                  <a:pt x="0" y="22852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3" name="フリーフォーム 1472">
            <a:extLst>
              <a:ext uri="{FF2B5EF4-FFF2-40B4-BE49-F238E27FC236}">
                <a16:creationId xmlns:a16="http://schemas.microsoft.com/office/drawing/2014/main" id="{F1E7CDA9-2DC4-CAD1-23DA-B8C2534F74C8}"/>
              </a:ext>
            </a:extLst>
          </p:cNvPr>
          <p:cNvSpPr/>
          <p:nvPr/>
        </p:nvSpPr>
        <p:spPr>
          <a:xfrm>
            <a:off x="11131300" y="2041868"/>
            <a:ext cx="458441" cy="206054"/>
          </a:xfrm>
          <a:custGeom>
            <a:avLst/>
            <a:gdLst>
              <a:gd name="connsiteX0" fmla="*/ 250 w 458441"/>
              <a:gd name="connsiteY0" fmla="*/ 206032 h 206054"/>
              <a:gd name="connsiteX1" fmla="*/ 222500 w 458441"/>
              <a:gd name="connsiteY1" fmla="*/ 28232 h 206054"/>
              <a:gd name="connsiteX2" fmla="*/ 457450 w 458441"/>
              <a:gd name="connsiteY2" fmla="*/ 2832 h 206054"/>
              <a:gd name="connsiteX3" fmla="*/ 301875 w 458441"/>
              <a:gd name="connsiteY3" fmla="*/ 15532 h 206054"/>
              <a:gd name="connsiteX4" fmla="*/ 181225 w 458441"/>
              <a:gd name="connsiteY4" fmla="*/ 15532 h 206054"/>
              <a:gd name="connsiteX5" fmla="*/ 250 w 458441"/>
              <a:gd name="connsiteY5" fmla="*/ 206032 h 206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441" h="206054">
                <a:moveTo>
                  <a:pt x="250" y="206032"/>
                </a:moveTo>
                <a:cubicBezTo>
                  <a:pt x="7129" y="208149"/>
                  <a:pt x="146300" y="62099"/>
                  <a:pt x="222500" y="28232"/>
                </a:cubicBezTo>
                <a:cubicBezTo>
                  <a:pt x="298700" y="-5635"/>
                  <a:pt x="444221" y="4949"/>
                  <a:pt x="457450" y="2832"/>
                </a:cubicBezTo>
                <a:cubicBezTo>
                  <a:pt x="470679" y="715"/>
                  <a:pt x="347912" y="13415"/>
                  <a:pt x="301875" y="15532"/>
                </a:cubicBezTo>
                <a:cubicBezTo>
                  <a:pt x="255838" y="17649"/>
                  <a:pt x="232554" y="-20451"/>
                  <a:pt x="181225" y="15532"/>
                </a:cubicBezTo>
                <a:cubicBezTo>
                  <a:pt x="129896" y="51515"/>
                  <a:pt x="-6629" y="203915"/>
                  <a:pt x="250" y="20603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4" name="フリーフォーム 1473">
            <a:extLst>
              <a:ext uri="{FF2B5EF4-FFF2-40B4-BE49-F238E27FC236}">
                <a16:creationId xmlns:a16="http://schemas.microsoft.com/office/drawing/2014/main" id="{6F6B3969-8965-9A3F-2D25-C08A8D3BB6FE}"/>
              </a:ext>
            </a:extLst>
          </p:cNvPr>
          <p:cNvSpPr/>
          <p:nvPr/>
        </p:nvSpPr>
        <p:spPr>
          <a:xfrm>
            <a:off x="11362486" y="1827390"/>
            <a:ext cx="713301" cy="68488"/>
          </a:xfrm>
          <a:custGeom>
            <a:avLst/>
            <a:gdLst>
              <a:gd name="connsiteX0" fmla="*/ 839 w 713301"/>
              <a:gd name="connsiteY0" fmla="*/ 68085 h 68488"/>
              <a:gd name="connsiteX1" fmla="*/ 562814 w 713301"/>
              <a:gd name="connsiteY1" fmla="*/ 4585 h 68488"/>
              <a:gd name="connsiteX2" fmla="*/ 708864 w 713301"/>
              <a:gd name="connsiteY2" fmla="*/ 7760 h 68488"/>
              <a:gd name="connsiteX3" fmla="*/ 442164 w 713301"/>
              <a:gd name="connsiteY3" fmla="*/ 29985 h 68488"/>
              <a:gd name="connsiteX4" fmla="*/ 839 w 713301"/>
              <a:gd name="connsiteY4" fmla="*/ 68085 h 6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301" h="68488">
                <a:moveTo>
                  <a:pt x="839" y="68085"/>
                </a:moveTo>
                <a:cubicBezTo>
                  <a:pt x="20947" y="63852"/>
                  <a:pt x="444810" y="14639"/>
                  <a:pt x="562814" y="4585"/>
                </a:cubicBezTo>
                <a:cubicBezTo>
                  <a:pt x="680818" y="-5469"/>
                  <a:pt x="728972" y="3527"/>
                  <a:pt x="708864" y="7760"/>
                </a:cubicBezTo>
                <a:cubicBezTo>
                  <a:pt x="688756" y="11993"/>
                  <a:pt x="556993" y="17814"/>
                  <a:pt x="442164" y="29985"/>
                </a:cubicBezTo>
                <a:cubicBezTo>
                  <a:pt x="327335" y="42156"/>
                  <a:pt x="-19269" y="72318"/>
                  <a:pt x="839" y="6808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5" name="フリーフォーム 1474">
            <a:extLst>
              <a:ext uri="{FF2B5EF4-FFF2-40B4-BE49-F238E27FC236}">
                <a16:creationId xmlns:a16="http://schemas.microsoft.com/office/drawing/2014/main" id="{7A199849-1825-61A8-788D-3010D4F57F2D}"/>
              </a:ext>
            </a:extLst>
          </p:cNvPr>
          <p:cNvSpPr/>
          <p:nvPr/>
        </p:nvSpPr>
        <p:spPr>
          <a:xfrm>
            <a:off x="11785276" y="1873107"/>
            <a:ext cx="60710" cy="112209"/>
          </a:xfrm>
          <a:custGeom>
            <a:avLst/>
            <a:gdLst>
              <a:gd name="connsiteX0" fmla="*/ 324 w 60710"/>
              <a:gd name="connsiteY0" fmla="*/ 143 h 112209"/>
              <a:gd name="connsiteX1" fmla="*/ 22549 w 60710"/>
              <a:gd name="connsiteY1" fmla="*/ 82693 h 112209"/>
              <a:gd name="connsiteX2" fmla="*/ 60649 w 60710"/>
              <a:gd name="connsiteY2" fmla="*/ 101743 h 112209"/>
              <a:gd name="connsiteX3" fmla="*/ 13024 w 60710"/>
              <a:gd name="connsiteY3" fmla="*/ 104918 h 112209"/>
              <a:gd name="connsiteX4" fmla="*/ 324 w 60710"/>
              <a:gd name="connsiteY4" fmla="*/ 143 h 112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710" h="112209">
                <a:moveTo>
                  <a:pt x="324" y="143"/>
                </a:moveTo>
                <a:cubicBezTo>
                  <a:pt x="1911" y="-3561"/>
                  <a:pt x="12495" y="65760"/>
                  <a:pt x="22549" y="82693"/>
                </a:cubicBezTo>
                <a:cubicBezTo>
                  <a:pt x="32603" y="99626"/>
                  <a:pt x="62236" y="98039"/>
                  <a:pt x="60649" y="101743"/>
                </a:cubicBezTo>
                <a:cubicBezTo>
                  <a:pt x="59062" y="105447"/>
                  <a:pt x="23078" y="121322"/>
                  <a:pt x="13024" y="104918"/>
                </a:cubicBezTo>
                <a:cubicBezTo>
                  <a:pt x="2970" y="88514"/>
                  <a:pt x="-1263" y="3847"/>
                  <a:pt x="324" y="14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6" name="フリーフォーム 1475">
            <a:extLst>
              <a:ext uri="{FF2B5EF4-FFF2-40B4-BE49-F238E27FC236}">
                <a16:creationId xmlns:a16="http://schemas.microsoft.com/office/drawing/2014/main" id="{B3B849A7-B501-6DCF-8983-113F6ECDC2F1}"/>
              </a:ext>
            </a:extLst>
          </p:cNvPr>
          <p:cNvSpPr/>
          <p:nvPr/>
        </p:nvSpPr>
        <p:spPr>
          <a:xfrm>
            <a:off x="11298848" y="1834171"/>
            <a:ext cx="1173884" cy="220054"/>
          </a:xfrm>
          <a:custGeom>
            <a:avLst/>
            <a:gdLst>
              <a:gd name="connsiteX0" fmla="*/ 4152 w 1173884"/>
              <a:gd name="connsiteY0" fmla="*/ 220054 h 220054"/>
              <a:gd name="connsiteX1" fmla="*/ 718527 w 1173884"/>
              <a:gd name="connsiteY1" fmla="*/ 143854 h 220054"/>
              <a:gd name="connsiteX2" fmla="*/ 721702 w 1173884"/>
              <a:gd name="connsiteY2" fmla="*/ 134329 h 220054"/>
              <a:gd name="connsiteX3" fmla="*/ 791552 w 1173884"/>
              <a:gd name="connsiteY3" fmla="*/ 115279 h 220054"/>
              <a:gd name="connsiteX4" fmla="*/ 782027 w 1173884"/>
              <a:gd name="connsiteY4" fmla="*/ 979 h 220054"/>
              <a:gd name="connsiteX5" fmla="*/ 902677 w 1173884"/>
              <a:gd name="connsiteY5" fmla="*/ 61304 h 220054"/>
              <a:gd name="connsiteX6" fmla="*/ 943952 w 1173884"/>
              <a:gd name="connsiteY6" fmla="*/ 83529 h 220054"/>
              <a:gd name="connsiteX7" fmla="*/ 921727 w 1173884"/>
              <a:gd name="connsiteY7" fmla="*/ 89879 h 220054"/>
              <a:gd name="connsiteX8" fmla="*/ 1172552 w 1173884"/>
              <a:gd name="connsiteY8" fmla="*/ 45429 h 220054"/>
              <a:gd name="connsiteX9" fmla="*/ 1001102 w 1173884"/>
              <a:gd name="connsiteY9" fmla="*/ 99404 h 220054"/>
              <a:gd name="connsiteX10" fmla="*/ 588352 w 1173884"/>
              <a:gd name="connsiteY10" fmla="*/ 124804 h 220054"/>
              <a:gd name="connsiteX11" fmla="*/ 547077 w 1173884"/>
              <a:gd name="connsiteY11" fmla="*/ 115279 h 220054"/>
              <a:gd name="connsiteX12" fmla="*/ 429602 w 1173884"/>
              <a:gd name="connsiteY12" fmla="*/ 143854 h 220054"/>
              <a:gd name="connsiteX13" fmla="*/ 4152 w 1173884"/>
              <a:gd name="connsiteY13" fmla="*/ 220054 h 22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73884" h="220054">
                <a:moveTo>
                  <a:pt x="4152" y="220054"/>
                </a:moveTo>
                <a:cubicBezTo>
                  <a:pt x="52306" y="220054"/>
                  <a:pt x="598935" y="158141"/>
                  <a:pt x="718527" y="143854"/>
                </a:cubicBezTo>
                <a:cubicBezTo>
                  <a:pt x="838119" y="129567"/>
                  <a:pt x="709531" y="139091"/>
                  <a:pt x="721702" y="134329"/>
                </a:cubicBezTo>
                <a:cubicBezTo>
                  <a:pt x="733873" y="129567"/>
                  <a:pt x="781498" y="137504"/>
                  <a:pt x="791552" y="115279"/>
                </a:cubicBezTo>
                <a:cubicBezTo>
                  <a:pt x="801606" y="93054"/>
                  <a:pt x="763506" y="9975"/>
                  <a:pt x="782027" y="979"/>
                </a:cubicBezTo>
                <a:cubicBezTo>
                  <a:pt x="800548" y="-8017"/>
                  <a:pt x="875690" y="47546"/>
                  <a:pt x="902677" y="61304"/>
                </a:cubicBezTo>
                <a:cubicBezTo>
                  <a:pt x="929665" y="75062"/>
                  <a:pt x="940777" y="78767"/>
                  <a:pt x="943952" y="83529"/>
                </a:cubicBezTo>
                <a:cubicBezTo>
                  <a:pt x="947127" y="88291"/>
                  <a:pt x="883627" y="96229"/>
                  <a:pt x="921727" y="89879"/>
                </a:cubicBezTo>
                <a:cubicBezTo>
                  <a:pt x="959827" y="83529"/>
                  <a:pt x="1159323" y="43842"/>
                  <a:pt x="1172552" y="45429"/>
                </a:cubicBezTo>
                <a:cubicBezTo>
                  <a:pt x="1185781" y="47016"/>
                  <a:pt x="1098469" y="86175"/>
                  <a:pt x="1001102" y="99404"/>
                </a:cubicBezTo>
                <a:cubicBezTo>
                  <a:pt x="903735" y="112633"/>
                  <a:pt x="664023" y="122158"/>
                  <a:pt x="588352" y="124804"/>
                </a:cubicBezTo>
                <a:cubicBezTo>
                  <a:pt x="512681" y="127450"/>
                  <a:pt x="573535" y="112104"/>
                  <a:pt x="547077" y="115279"/>
                </a:cubicBezTo>
                <a:cubicBezTo>
                  <a:pt x="520619" y="118454"/>
                  <a:pt x="518502" y="125862"/>
                  <a:pt x="429602" y="143854"/>
                </a:cubicBezTo>
                <a:cubicBezTo>
                  <a:pt x="340702" y="161846"/>
                  <a:pt x="-44002" y="220054"/>
                  <a:pt x="4152" y="22005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7" name="フリーフォーム 1476">
            <a:extLst>
              <a:ext uri="{FF2B5EF4-FFF2-40B4-BE49-F238E27FC236}">
                <a16:creationId xmlns:a16="http://schemas.microsoft.com/office/drawing/2014/main" id="{53DB255B-A59A-D72F-5A6A-5ED53D25CC51}"/>
              </a:ext>
            </a:extLst>
          </p:cNvPr>
          <p:cNvSpPr/>
          <p:nvPr/>
        </p:nvSpPr>
        <p:spPr>
          <a:xfrm>
            <a:off x="11517653" y="2191362"/>
            <a:ext cx="191697" cy="415348"/>
          </a:xfrm>
          <a:custGeom>
            <a:avLst/>
            <a:gdLst>
              <a:gd name="connsiteX0" fmla="*/ 1247 w 191697"/>
              <a:gd name="connsiteY0" fmla="*/ 2563 h 415348"/>
              <a:gd name="connsiteX1" fmla="*/ 159997 w 191697"/>
              <a:gd name="connsiteY1" fmla="*/ 240688 h 415348"/>
              <a:gd name="connsiteX2" fmla="*/ 128247 w 191697"/>
              <a:gd name="connsiteY2" fmla="*/ 326413 h 415348"/>
              <a:gd name="connsiteX3" fmla="*/ 29822 w 191697"/>
              <a:gd name="connsiteY3" fmla="*/ 415313 h 415348"/>
              <a:gd name="connsiteX4" fmla="*/ 169522 w 191697"/>
              <a:gd name="connsiteY4" fmla="*/ 335938 h 415348"/>
              <a:gd name="connsiteX5" fmla="*/ 182222 w 191697"/>
              <a:gd name="connsiteY5" fmla="*/ 237513 h 415348"/>
              <a:gd name="connsiteX6" fmla="*/ 77447 w 191697"/>
              <a:gd name="connsiteY6" fmla="*/ 78763 h 415348"/>
              <a:gd name="connsiteX7" fmla="*/ 86972 w 191697"/>
              <a:gd name="connsiteY7" fmla="*/ 113688 h 415348"/>
              <a:gd name="connsiteX8" fmla="*/ 1247 w 191697"/>
              <a:gd name="connsiteY8" fmla="*/ 2563 h 415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697" h="415348">
                <a:moveTo>
                  <a:pt x="1247" y="2563"/>
                </a:moveTo>
                <a:cubicBezTo>
                  <a:pt x="13418" y="23730"/>
                  <a:pt x="138830" y="186713"/>
                  <a:pt x="159997" y="240688"/>
                </a:cubicBezTo>
                <a:cubicBezTo>
                  <a:pt x="181164" y="294663"/>
                  <a:pt x="149943" y="297309"/>
                  <a:pt x="128247" y="326413"/>
                </a:cubicBezTo>
                <a:cubicBezTo>
                  <a:pt x="106551" y="355517"/>
                  <a:pt x="22943" y="413726"/>
                  <a:pt x="29822" y="415313"/>
                </a:cubicBezTo>
                <a:cubicBezTo>
                  <a:pt x="36701" y="416900"/>
                  <a:pt x="144122" y="365571"/>
                  <a:pt x="169522" y="335938"/>
                </a:cubicBezTo>
                <a:cubicBezTo>
                  <a:pt x="194922" y="306305"/>
                  <a:pt x="197568" y="280376"/>
                  <a:pt x="182222" y="237513"/>
                </a:cubicBezTo>
                <a:cubicBezTo>
                  <a:pt x="166876" y="194650"/>
                  <a:pt x="93322" y="99401"/>
                  <a:pt x="77447" y="78763"/>
                </a:cubicBezTo>
                <a:cubicBezTo>
                  <a:pt x="61572" y="58126"/>
                  <a:pt x="104434" y="129563"/>
                  <a:pt x="86972" y="113688"/>
                </a:cubicBezTo>
                <a:cubicBezTo>
                  <a:pt x="69510" y="97813"/>
                  <a:pt x="-10924" y="-18604"/>
                  <a:pt x="1247" y="256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8" name="フリーフォーム 1477">
            <a:extLst>
              <a:ext uri="{FF2B5EF4-FFF2-40B4-BE49-F238E27FC236}">
                <a16:creationId xmlns:a16="http://schemas.microsoft.com/office/drawing/2014/main" id="{90E17648-4E9C-7D6A-214D-AA6E578E7B80}"/>
              </a:ext>
            </a:extLst>
          </p:cNvPr>
          <p:cNvSpPr/>
          <p:nvPr/>
        </p:nvSpPr>
        <p:spPr>
          <a:xfrm>
            <a:off x="11458519" y="2162175"/>
            <a:ext cx="165823" cy="279536"/>
          </a:xfrm>
          <a:custGeom>
            <a:avLst/>
            <a:gdLst>
              <a:gd name="connsiteX0" fmla="*/ 6406 w 165823"/>
              <a:gd name="connsiteY0" fmla="*/ 63500 h 279536"/>
              <a:gd name="connsiteX1" fmla="*/ 117531 w 165823"/>
              <a:gd name="connsiteY1" fmla="*/ 212725 h 279536"/>
              <a:gd name="connsiteX2" fmla="*/ 165156 w 165823"/>
              <a:gd name="connsiteY2" fmla="*/ 234950 h 279536"/>
              <a:gd name="connsiteX3" fmla="*/ 92131 w 165823"/>
              <a:gd name="connsiteY3" fmla="*/ 238125 h 279536"/>
              <a:gd name="connsiteX4" fmla="*/ 34981 w 165823"/>
              <a:gd name="connsiteY4" fmla="*/ 279400 h 279536"/>
              <a:gd name="connsiteX5" fmla="*/ 152456 w 165823"/>
              <a:gd name="connsiteY5" fmla="*/ 222250 h 279536"/>
              <a:gd name="connsiteX6" fmla="*/ 146106 w 165823"/>
              <a:gd name="connsiteY6" fmla="*/ 190500 h 279536"/>
              <a:gd name="connsiteX7" fmla="*/ 56 w 165823"/>
              <a:gd name="connsiteY7" fmla="*/ 0 h 279536"/>
              <a:gd name="connsiteX8" fmla="*/ 127056 w 165823"/>
              <a:gd name="connsiteY8" fmla="*/ 190500 h 279536"/>
              <a:gd name="connsiteX9" fmla="*/ 6406 w 165823"/>
              <a:gd name="connsiteY9" fmla="*/ 63500 h 2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5823" h="279536">
                <a:moveTo>
                  <a:pt x="6406" y="63500"/>
                </a:moveTo>
                <a:cubicBezTo>
                  <a:pt x="4819" y="67204"/>
                  <a:pt x="91073" y="184150"/>
                  <a:pt x="117531" y="212725"/>
                </a:cubicBezTo>
                <a:cubicBezTo>
                  <a:pt x="143989" y="241300"/>
                  <a:pt x="169389" y="230717"/>
                  <a:pt x="165156" y="234950"/>
                </a:cubicBezTo>
                <a:cubicBezTo>
                  <a:pt x="160923" y="239183"/>
                  <a:pt x="113827" y="230717"/>
                  <a:pt x="92131" y="238125"/>
                </a:cubicBezTo>
                <a:cubicBezTo>
                  <a:pt x="70435" y="245533"/>
                  <a:pt x="24927" y="282046"/>
                  <a:pt x="34981" y="279400"/>
                </a:cubicBezTo>
                <a:cubicBezTo>
                  <a:pt x="45035" y="276754"/>
                  <a:pt x="133935" y="237067"/>
                  <a:pt x="152456" y="222250"/>
                </a:cubicBezTo>
                <a:cubicBezTo>
                  <a:pt x="170977" y="207433"/>
                  <a:pt x="171506" y="227542"/>
                  <a:pt x="146106" y="190500"/>
                </a:cubicBezTo>
                <a:cubicBezTo>
                  <a:pt x="120706" y="153458"/>
                  <a:pt x="3231" y="0"/>
                  <a:pt x="56" y="0"/>
                </a:cubicBezTo>
                <a:cubicBezTo>
                  <a:pt x="-3119" y="0"/>
                  <a:pt x="127585" y="180446"/>
                  <a:pt x="127056" y="190500"/>
                </a:cubicBezTo>
                <a:cubicBezTo>
                  <a:pt x="126527" y="200554"/>
                  <a:pt x="7993" y="59796"/>
                  <a:pt x="6406" y="6350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9" name="フリーフォーム 1478">
            <a:extLst>
              <a:ext uri="{FF2B5EF4-FFF2-40B4-BE49-F238E27FC236}">
                <a16:creationId xmlns:a16="http://schemas.microsoft.com/office/drawing/2014/main" id="{C0E162E8-E73D-D44D-CD4D-2171DDBD2D0E}"/>
              </a:ext>
            </a:extLst>
          </p:cNvPr>
          <p:cNvSpPr/>
          <p:nvPr/>
        </p:nvSpPr>
        <p:spPr>
          <a:xfrm>
            <a:off x="10760926" y="2552643"/>
            <a:ext cx="304314" cy="301692"/>
          </a:xfrm>
          <a:custGeom>
            <a:avLst/>
            <a:gdLst>
              <a:gd name="connsiteX0" fmla="*/ 303949 w 304314"/>
              <a:gd name="connsiteY0" fmla="*/ 57 h 301692"/>
              <a:gd name="connsiteX1" fmla="*/ 84874 w 304314"/>
              <a:gd name="connsiteY1" fmla="*/ 57207 h 301692"/>
              <a:gd name="connsiteX2" fmla="*/ 2324 w 304314"/>
              <a:gd name="connsiteY2" fmla="*/ 161982 h 301692"/>
              <a:gd name="connsiteX3" fmla="*/ 24549 w 304314"/>
              <a:gd name="connsiteY3" fmla="*/ 152457 h 301692"/>
              <a:gd name="connsiteX4" fmla="*/ 43599 w 304314"/>
              <a:gd name="connsiteY4" fmla="*/ 257232 h 301692"/>
              <a:gd name="connsiteX5" fmla="*/ 78524 w 304314"/>
              <a:gd name="connsiteY5" fmla="*/ 301682 h 301692"/>
              <a:gd name="connsiteX6" fmla="*/ 65824 w 304314"/>
              <a:gd name="connsiteY6" fmla="*/ 254057 h 301692"/>
              <a:gd name="connsiteX7" fmla="*/ 40424 w 304314"/>
              <a:gd name="connsiteY7" fmla="*/ 123882 h 301692"/>
              <a:gd name="connsiteX8" fmla="*/ 72174 w 304314"/>
              <a:gd name="connsiteY8" fmla="*/ 85782 h 301692"/>
              <a:gd name="connsiteX9" fmla="*/ 135674 w 304314"/>
              <a:gd name="connsiteY9" fmla="*/ 66732 h 301692"/>
              <a:gd name="connsiteX10" fmla="*/ 303949 w 304314"/>
              <a:gd name="connsiteY10" fmla="*/ 57 h 301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4314" h="301692">
                <a:moveTo>
                  <a:pt x="303949" y="57"/>
                </a:moveTo>
                <a:cubicBezTo>
                  <a:pt x="295482" y="-1530"/>
                  <a:pt x="135145" y="30219"/>
                  <a:pt x="84874" y="57207"/>
                </a:cubicBezTo>
                <a:cubicBezTo>
                  <a:pt x="34603" y="84195"/>
                  <a:pt x="12378" y="146107"/>
                  <a:pt x="2324" y="161982"/>
                </a:cubicBezTo>
                <a:cubicBezTo>
                  <a:pt x="-7730" y="177857"/>
                  <a:pt x="17670" y="136582"/>
                  <a:pt x="24549" y="152457"/>
                </a:cubicBezTo>
                <a:cubicBezTo>
                  <a:pt x="31428" y="168332"/>
                  <a:pt x="34603" y="232361"/>
                  <a:pt x="43599" y="257232"/>
                </a:cubicBezTo>
                <a:cubicBezTo>
                  <a:pt x="52595" y="282103"/>
                  <a:pt x="74820" y="302211"/>
                  <a:pt x="78524" y="301682"/>
                </a:cubicBezTo>
                <a:cubicBezTo>
                  <a:pt x="82228" y="301153"/>
                  <a:pt x="72174" y="283690"/>
                  <a:pt x="65824" y="254057"/>
                </a:cubicBezTo>
                <a:cubicBezTo>
                  <a:pt x="59474" y="224424"/>
                  <a:pt x="39366" y="151928"/>
                  <a:pt x="40424" y="123882"/>
                </a:cubicBezTo>
                <a:cubicBezTo>
                  <a:pt x="41482" y="95836"/>
                  <a:pt x="56299" y="95307"/>
                  <a:pt x="72174" y="85782"/>
                </a:cubicBezTo>
                <a:cubicBezTo>
                  <a:pt x="88049" y="76257"/>
                  <a:pt x="100220" y="75728"/>
                  <a:pt x="135674" y="66732"/>
                </a:cubicBezTo>
                <a:cubicBezTo>
                  <a:pt x="171128" y="57736"/>
                  <a:pt x="312416" y="1644"/>
                  <a:pt x="303949" y="5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0" name="フリーフォーム 1479">
            <a:extLst>
              <a:ext uri="{FF2B5EF4-FFF2-40B4-BE49-F238E27FC236}">
                <a16:creationId xmlns:a16="http://schemas.microsoft.com/office/drawing/2014/main" id="{48E165E2-D45F-E45C-AD8E-DBFBC94BCB50}"/>
              </a:ext>
            </a:extLst>
          </p:cNvPr>
          <p:cNvSpPr/>
          <p:nvPr/>
        </p:nvSpPr>
        <p:spPr>
          <a:xfrm>
            <a:off x="10834240" y="2706862"/>
            <a:ext cx="479314" cy="163469"/>
          </a:xfrm>
          <a:custGeom>
            <a:avLst/>
            <a:gdLst>
              <a:gd name="connsiteX0" fmla="*/ 478285 w 479314"/>
              <a:gd name="connsiteY0" fmla="*/ 4588 h 163469"/>
              <a:gd name="connsiteX1" fmla="*/ 319535 w 479314"/>
              <a:gd name="connsiteY1" fmla="*/ 26813 h 163469"/>
              <a:gd name="connsiteX2" fmla="*/ 75060 w 479314"/>
              <a:gd name="connsiteY2" fmla="*/ 128413 h 163469"/>
              <a:gd name="connsiteX3" fmla="*/ 322710 w 479314"/>
              <a:gd name="connsiteY3" fmla="*/ 42688 h 163469"/>
              <a:gd name="connsiteX4" fmla="*/ 2035 w 479314"/>
              <a:gd name="connsiteY4" fmla="*/ 163338 h 163469"/>
              <a:gd name="connsiteX5" fmla="*/ 192535 w 479314"/>
              <a:gd name="connsiteY5" fmla="*/ 64913 h 163469"/>
              <a:gd name="connsiteX6" fmla="*/ 329060 w 479314"/>
              <a:gd name="connsiteY6" fmla="*/ 4588 h 163469"/>
              <a:gd name="connsiteX7" fmla="*/ 386210 w 479314"/>
              <a:gd name="connsiteY7" fmla="*/ 4588 h 163469"/>
              <a:gd name="connsiteX8" fmla="*/ 478285 w 479314"/>
              <a:gd name="connsiteY8" fmla="*/ 4588 h 163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9314" h="163469">
                <a:moveTo>
                  <a:pt x="478285" y="4588"/>
                </a:moveTo>
                <a:cubicBezTo>
                  <a:pt x="467173" y="8292"/>
                  <a:pt x="386739" y="6176"/>
                  <a:pt x="319535" y="26813"/>
                </a:cubicBezTo>
                <a:cubicBezTo>
                  <a:pt x="252331" y="47451"/>
                  <a:pt x="74531" y="125767"/>
                  <a:pt x="75060" y="128413"/>
                </a:cubicBezTo>
                <a:cubicBezTo>
                  <a:pt x="75589" y="131059"/>
                  <a:pt x="334881" y="36867"/>
                  <a:pt x="322710" y="42688"/>
                </a:cubicBezTo>
                <a:cubicBezTo>
                  <a:pt x="310539" y="48509"/>
                  <a:pt x="23731" y="159634"/>
                  <a:pt x="2035" y="163338"/>
                </a:cubicBezTo>
                <a:cubicBezTo>
                  <a:pt x="-19661" y="167042"/>
                  <a:pt x="138031" y="91371"/>
                  <a:pt x="192535" y="64913"/>
                </a:cubicBezTo>
                <a:cubicBezTo>
                  <a:pt x="247039" y="38455"/>
                  <a:pt x="296781" y="14642"/>
                  <a:pt x="329060" y="4588"/>
                </a:cubicBezTo>
                <a:cubicBezTo>
                  <a:pt x="361339" y="-5466"/>
                  <a:pt x="365043" y="4059"/>
                  <a:pt x="386210" y="4588"/>
                </a:cubicBezTo>
                <a:cubicBezTo>
                  <a:pt x="407377" y="5117"/>
                  <a:pt x="489397" y="884"/>
                  <a:pt x="478285" y="458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1" name="フリーフォーム 1480">
            <a:extLst>
              <a:ext uri="{FF2B5EF4-FFF2-40B4-BE49-F238E27FC236}">
                <a16:creationId xmlns:a16="http://schemas.microsoft.com/office/drawing/2014/main" id="{5AE351D5-1D3B-3FE6-B6F0-177AF02A9135}"/>
              </a:ext>
            </a:extLst>
          </p:cNvPr>
          <p:cNvSpPr/>
          <p:nvPr/>
        </p:nvSpPr>
        <p:spPr>
          <a:xfrm>
            <a:off x="10822573" y="2612963"/>
            <a:ext cx="201217" cy="241864"/>
          </a:xfrm>
          <a:custGeom>
            <a:avLst/>
            <a:gdLst>
              <a:gd name="connsiteX0" fmla="*/ 201027 w 201217"/>
              <a:gd name="connsiteY0" fmla="*/ 62 h 241864"/>
              <a:gd name="connsiteX1" fmla="*/ 48627 w 201217"/>
              <a:gd name="connsiteY1" fmla="*/ 44512 h 241864"/>
              <a:gd name="connsiteX2" fmla="*/ 26402 w 201217"/>
              <a:gd name="connsiteY2" fmla="*/ 101662 h 241864"/>
              <a:gd name="connsiteX3" fmla="*/ 23227 w 201217"/>
              <a:gd name="connsiteY3" fmla="*/ 95312 h 241864"/>
              <a:gd name="connsiteX4" fmla="*/ 26402 w 201217"/>
              <a:gd name="connsiteY4" fmla="*/ 146112 h 241864"/>
              <a:gd name="connsiteX5" fmla="*/ 51802 w 201217"/>
              <a:gd name="connsiteY5" fmla="*/ 241362 h 241864"/>
              <a:gd name="connsiteX6" fmla="*/ 10527 w 201217"/>
              <a:gd name="connsiteY6" fmla="*/ 177862 h 241864"/>
              <a:gd name="connsiteX7" fmla="*/ 13702 w 201217"/>
              <a:gd name="connsiteY7" fmla="*/ 54037 h 241864"/>
              <a:gd name="connsiteX8" fmla="*/ 201027 w 201217"/>
              <a:gd name="connsiteY8" fmla="*/ 62 h 241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217" h="241864">
                <a:moveTo>
                  <a:pt x="201027" y="62"/>
                </a:moveTo>
                <a:cubicBezTo>
                  <a:pt x="206848" y="-1526"/>
                  <a:pt x="77731" y="27579"/>
                  <a:pt x="48627" y="44512"/>
                </a:cubicBezTo>
                <a:cubicBezTo>
                  <a:pt x="19523" y="61445"/>
                  <a:pt x="30635" y="93195"/>
                  <a:pt x="26402" y="101662"/>
                </a:cubicBezTo>
                <a:cubicBezTo>
                  <a:pt x="22169" y="110129"/>
                  <a:pt x="23227" y="87904"/>
                  <a:pt x="23227" y="95312"/>
                </a:cubicBezTo>
                <a:cubicBezTo>
                  <a:pt x="23227" y="102720"/>
                  <a:pt x="21640" y="121770"/>
                  <a:pt x="26402" y="146112"/>
                </a:cubicBezTo>
                <a:cubicBezTo>
                  <a:pt x="31164" y="170454"/>
                  <a:pt x="54448" y="236070"/>
                  <a:pt x="51802" y="241362"/>
                </a:cubicBezTo>
                <a:cubicBezTo>
                  <a:pt x="49156" y="246654"/>
                  <a:pt x="16877" y="209083"/>
                  <a:pt x="10527" y="177862"/>
                </a:cubicBezTo>
                <a:cubicBezTo>
                  <a:pt x="4177" y="146641"/>
                  <a:pt x="-11169" y="80495"/>
                  <a:pt x="13702" y="54037"/>
                </a:cubicBezTo>
                <a:cubicBezTo>
                  <a:pt x="38573" y="27579"/>
                  <a:pt x="195206" y="1650"/>
                  <a:pt x="201027" y="6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2" name="フリーフォーム 1481">
            <a:extLst>
              <a:ext uri="{FF2B5EF4-FFF2-40B4-BE49-F238E27FC236}">
                <a16:creationId xmlns:a16="http://schemas.microsoft.com/office/drawing/2014/main" id="{78CB4BD8-B5AC-0FB2-7653-125534F18A22}"/>
              </a:ext>
            </a:extLst>
          </p:cNvPr>
          <p:cNvSpPr/>
          <p:nvPr/>
        </p:nvSpPr>
        <p:spPr>
          <a:xfrm>
            <a:off x="10842565" y="2628897"/>
            <a:ext cx="233308" cy="225431"/>
          </a:xfrm>
          <a:custGeom>
            <a:avLst/>
            <a:gdLst>
              <a:gd name="connsiteX0" fmla="*/ 139760 w 233308"/>
              <a:gd name="connsiteY0" fmla="*/ 3 h 225431"/>
              <a:gd name="connsiteX1" fmla="*/ 200085 w 233308"/>
              <a:gd name="connsiteY1" fmla="*/ 82553 h 225431"/>
              <a:gd name="connsiteX2" fmla="*/ 152460 w 233308"/>
              <a:gd name="connsiteY2" fmla="*/ 149228 h 225431"/>
              <a:gd name="connsiteX3" fmla="*/ 190560 w 233308"/>
              <a:gd name="connsiteY3" fmla="*/ 130178 h 225431"/>
              <a:gd name="connsiteX4" fmla="*/ 60 w 233308"/>
              <a:gd name="connsiteY4" fmla="*/ 225428 h 225431"/>
              <a:gd name="connsiteX5" fmla="*/ 212785 w 233308"/>
              <a:gd name="connsiteY5" fmla="*/ 133353 h 225431"/>
              <a:gd name="connsiteX6" fmla="*/ 215960 w 233308"/>
              <a:gd name="connsiteY6" fmla="*/ 85728 h 225431"/>
              <a:gd name="connsiteX7" fmla="*/ 139760 w 233308"/>
              <a:gd name="connsiteY7" fmla="*/ 3 h 225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3308" h="225431">
                <a:moveTo>
                  <a:pt x="139760" y="3"/>
                </a:moveTo>
                <a:cubicBezTo>
                  <a:pt x="137114" y="-526"/>
                  <a:pt x="197968" y="57682"/>
                  <a:pt x="200085" y="82553"/>
                </a:cubicBezTo>
                <a:cubicBezTo>
                  <a:pt x="202202" y="107424"/>
                  <a:pt x="154048" y="141290"/>
                  <a:pt x="152460" y="149228"/>
                </a:cubicBezTo>
                <a:cubicBezTo>
                  <a:pt x="150872" y="157166"/>
                  <a:pt x="190560" y="130178"/>
                  <a:pt x="190560" y="130178"/>
                </a:cubicBezTo>
                <a:cubicBezTo>
                  <a:pt x="165160" y="142878"/>
                  <a:pt x="-3644" y="224899"/>
                  <a:pt x="60" y="225428"/>
                </a:cubicBezTo>
                <a:cubicBezTo>
                  <a:pt x="3764" y="225957"/>
                  <a:pt x="176802" y="156636"/>
                  <a:pt x="212785" y="133353"/>
                </a:cubicBezTo>
                <a:cubicBezTo>
                  <a:pt x="248768" y="110070"/>
                  <a:pt x="229189" y="108482"/>
                  <a:pt x="215960" y="85728"/>
                </a:cubicBezTo>
                <a:cubicBezTo>
                  <a:pt x="202731" y="62974"/>
                  <a:pt x="142406" y="532"/>
                  <a:pt x="139760" y="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3" name="フリーフォーム 1482">
            <a:extLst>
              <a:ext uri="{FF2B5EF4-FFF2-40B4-BE49-F238E27FC236}">
                <a16:creationId xmlns:a16="http://schemas.microsoft.com/office/drawing/2014/main" id="{E18EB9F7-FC39-AE22-12ED-849FB11CCFD2}"/>
              </a:ext>
            </a:extLst>
          </p:cNvPr>
          <p:cNvSpPr/>
          <p:nvPr/>
        </p:nvSpPr>
        <p:spPr>
          <a:xfrm>
            <a:off x="10839325" y="2663484"/>
            <a:ext cx="162070" cy="130832"/>
          </a:xfrm>
          <a:custGeom>
            <a:avLst/>
            <a:gdLst>
              <a:gd name="connsiteX0" fmla="*/ 162050 w 162070"/>
              <a:gd name="connsiteY0" fmla="*/ 341 h 130832"/>
              <a:gd name="connsiteX1" fmla="*/ 31875 w 162070"/>
              <a:gd name="connsiteY1" fmla="*/ 38441 h 130832"/>
              <a:gd name="connsiteX2" fmla="*/ 28700 w 162070"/>
              <a:gd name="connsiteY2" fmla="*/ 130516 h 130832"/>
              <a:gd name="connsiteX3" fmla="*/ 125 w 162070"/>
              <a:gd name="connsiteY3" fmla="*/ 67016 h 130832"/>
              <a:gd name="connsiteX4" fmla="*/ 41400 w 162070"/>
              <a:gd name="connsiteY4" fmla="*/ 22566 h 130832"/>
              <a:gd name="connsiteX5" fmla="*/ 162050 w 162070"/>
              <a:gd name="connsiteY5" fmla="*/ 341 h 13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70" h="130832">
                <a:moveTo>
                  <a:pt x="162050" y="341"/>
                </a:moveTo>
                <a:cubicBezTo>
                  <a:pt x="160462" y="2987"/>
                  <a:pt x="54100" y="16745"/>
                  <a:pt x="31875" y="38441"/>
                </a:cubicBezTo>
                <a:cubicBezTo>
                  <a:pt x="9650" y="60137"/>
                  <a:pt x="33992" y="125754"/>
                  <a:pt x="28700" y="130516"/>
                </a:cubicBezTo>
                <a:cubicBezTo>
                  <a:pt x="23408" y="135279"/>
                  <a:pt x="-1992" y="85008"/>
                  <a:pt x="125" y="67016"/>
                </a:cubicBezTo>
                <a:cubicBezTo>
                  <a:pt x="2242" y="49024"/>
                  <a:pt x="10708" y="34208"/>
                  <a:pt x="41400" y="22566"/>
                </a:cubicBezTo>
                <a:cubicBezTo>
                  <a:pt x="72092" y="10924"/>
                  <a:pt x="163638" y="-2305"/>
                  <a:pt x="162050" y="34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7AAAAB5C-0F64-DFB6-ECDD-E7C34BEFE2D1}"/>
              </a:ext>
            </a:extLst>
          </p:cNvPr>
          <p:cNvSpPr/>
          <p:nvPr/>
        </p:nvSpPr>
        <p:spPr>
          <a:xfrm>
            <a:off x="11363299" y="2530051"/>
            <a:ext cx="165271" cy="114864"/>
          </a:xfrm>
          <a:custGeom>
            <a:avLst/>
            <a:gdLst>
              <a:gd name="connsiteX0" fmla="*/ 26 w 165271"/>
              <a:gd name="connsiteY0" fmla="*/ 73449 h 114864"/>
              <a:gd name="connsiteX1" fmla="*/ 88926 w 165271"/>
              <a:gd name="connsiteY1" fmla="*/ 38524 h 114864"/>
              <a:gd name="connsiteX2" fmla="*/ 120676 w 165271"/>
              <a:gd name="connsiteY2" fmla="*/ 82974 h 114864"/>
              <a:gd name="connsiteX3" fmla="*/ 133376 w 165271"/>
              <a:gd name="connsiteY3" fmla="*/ 76624 h 114864"/>
              <a:gd name="connsiteX4" fmla="*/ 165126 w 165271"/>
              <a:gd name="connsiteY4" fmla="*/ 114724 h 114864"/>
              <a:gd name="connsiteX5" fmla="*/ 142901 w 165271"/>
              <a:gd name="connsiteY5" fmla="*/ 60749 h 114864"/>
              <a:gd name="connsiteX6" fmla="*/ 92101 w 165271"/>
              <a:gd name="connsiteY6" fmla="*/ 424 h 114864"/>
              <a:gd name="connsiteX7" fmla="*/ 98451 w 165271"/>
              <a:gd name="connsiteY7" fmla="*/ 35349 h 114864"/>
              <a:gd name="connsiteX8" fmla="*/ 26 w 165271"/>
              <a:gd name="connsiteY8" fmla="*/ 73449 h 114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271" h="114864">
                <a:moveTo>
                  <a:pt x="26" y="73449"/>
                </a:moveTo>
                <a:cubicBezTo>
                  <a:pt x="-1561" y="73978"/>
                  <a:pt x="68818" y="36936"/>
                  <a:pt x="88926" y="38524"/>
                </a:cubicBezTo>
                <a:cubicBezTo>
                  <a:pt x="109034" y="40111"/>
                  <a:pt x="113268" y="76624"/>
                  <a:pt x="120676" y="82974"/>
                </a:cubicBezTo>
                <a:cubicBezTo>
                  <a:pt x="128084" y="89324"/>
                  <a:pt x="125968" y="71332"/>
                  <a:pt x="133376" y="76624"/>
                </a:cubicBezTo>
                <a:cubicBezTo>
                  <a:pt x="140784" y="81916"/>
                  <a:pt x="163539" y="117370"/>
                  <a:pt x="165126" y="114724"/>
                </a:cubicBezTo>
                <a:cubicBezTo>
                  <a:pt x="166714" y="112078"/>
                  <a:pt x="155072" y="79799"/>
                  <a:pt x="142901" y="60749"/>
                </a:cubicBezTo>
                <a:cubicBezTo>
                  <a:pt x="130730" y="41699"/>
                  <a:pt x="99509" y="4657"/>
                  <a:pt x="92101" y="424"/>
                </a:cubicBezTo>
                <a:cubicBezTo>
                  <a:pt x="84693" y="-3809"/>
                  <a:pt x="108505" y="24766"/>
                  <a:pt x="98451" y="35349"/>
                </a:cubicBezTo>
                <a:cubicBezTo>
                  <a:pt x="88397" y="45932"/>
                  <a:pt x="1613" y="72920"/>
                  <a:pt x="26" y="7344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2E50D32C-F7F4-9C16-E95A-F6F61C491E01}"/>
              </a:ext>
            </a:extLst>
          </p:cNvPr>
          <p:cNvSpPr/>
          <p:nvPr/>
        </p:nvSpPr>
        <p:spPr>
          <a:xfrm>
            <a:off x="10996089" y="2685932"/>
            <a:ext cx="561146" cy="206493"/>
          </a:xfrm>
          <a:custGeom>
            <a:avLst/>
            <a:gdLst>
              <a:gd name="connsiteX0" fmla="*/ 560911 w 561146"/>
              <a:gd name="connsiteY0" fmla="*/ 118 h 206493"/>
              <a:gd name="connsiteX1" fmla="*/ 484711 w 561146"/>
              <a:gd name="connsiteY1" fmla="*/ 79493 h 206493"/>
              <a:gd name="connsiteX2" fmla="*/ 487886 w 561146"/>
              <a:gd name="connsiteY2" fmla="*/ 127118 h 206493"/>
              <a:gd name="connsiteX3" fmla="*/ 338661 w 561146"/>
              <a:gd name="connsiteY3" fmla="*/ 168393 h 206493"/>
              <a:gd name="connsiteX4" fmla="*/ 300561 w 561146"/>
              <a:gd name="connsiteY4" fmla="*/ 206493 h 206493"/>
              <a:gd name="connsiteX5" fmla="*/ 202136 w 561146"/>
              <a:gd name="connsiteY5" fmla="*/ 190618 h 206493"/>
              <a:gd name="connsiteX6" fmla="*/ 97361 w 561146"/>
              <a:gd name="connsiteY6" fmla="*/ 174743 h 206493"/>
              <a:gd name="connsiteX7" fmla="*/ 2111 w 561146"/>
              <a:gd name="connsiteY7" fmla="*/ 184268 h 206493"/>
              <a:gd name="connsiteX8" fmla="*/ 192611 w 561146"/>
              <a:gd name="connsiteY8" fmla="*/ 190618 h 206493"/>
              <a:gd name="connsiteX9" fmla="*/ 376761 w 561146"/>
              <a:gd name="connsiteY9" fmla="*/ 165218 h 206493"/>
              <a:gd name="connsiteX10" fmla="*/ 459311 w 561146"/>
              <a:gd name="connsiteY10" fmla="*/ 136643 h 206493"/>
              <a:gd name="connsiteX11" fmla="*/ 456136 w 561146"/>
              <a:gd name="connsiteY11" fmla="*/ 98543 h 206493"/>
              <a:gd name="connsiteX12" fmla="*/ 560911 w 561146"/>
              <a:gd name="connsiteY12" fmla="*/ 118 h 206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146" h="206493">
                <a:moveTo>
                  <a:pt x="560911" y="118"/>
                </a:moveTo>
                <a:cubicBezTo>
                  <a:pt x="565673" y="-3057"/>
                  <a:pt x="496882" y="58326"/>
                  <a:pt x="484711" y="79493"/>
                </a:cubicBezTo>
                <a:cubicBezTo>
                  <a:pt x="472540" y="100660"/>
                  <a:pt x="512228" y="112301"/>
                  <a:pt x="487886" y="127118"/>
                </a:cubicBezTo>
                <a:cubicBezTo>
                  <a:pt x="463544" y="141935"/>
                  <a:pt x="369882" y="155164"/>
                  <a:pt x="338661" y="168393"/>
                </a:cubicBezTo>
                <a:cubicBezTo>
                  <a:pt x="307440" y="181622"/>
                  <a:pt x="323315" y="202789"/>
                  <a:pt x="300561" y="206493"/>
                </a:cubicBezTo>
                <a:lnTo>
                  <a:pt x="202136" y="190618"/>
                </a:lnTo>
                <a:cubicBezTo>
                  <a:pt x="168269" y="185326"/>
                  <a:pt x="130698" y="175801"/>
                  <a:pt x="97361" y="174743"/>
                </a:cubicBezTo>
                <a:cubicBezTo>
                  <a:pt x="64024" y="173685"/>
                  <a:pt x="-13764" y="181622"/>
                  <a:pt x="2111" y="184268"/>
                </a:cubicBezTo>
                <a:cubicBezTo>
                  <a:pt x="17986" y="186914"/>
                  <a:pt x="130169" y="193793"/>
                  <a:pt x="192611" y="190618"/>
                </a:cubicBezTo>
                <a:cubicBezTo>
                  <a:pt x="255053" y="187443"/>
                  <a:pt x="332311" y="174214"/>
                  <a:pt x="376761" y="165218"/>
                </a:cubicBezTo>
                <a:cubicBezTo>
                  <a:pt x="421211" y="156222"/>
                  <a:pt x="446082" y="147755"/>
                  <a:pt x="459311" y="136643"/>
                </a:cubicBezTo>
                <a:cubicBezTo>
                  <a:pt x="472540" y="125531"/>
                  <a:pt x="445024" y="117593"/>
                  <a:pt x="456136" y="98543"/>
                </a:cubicBezTo>
                <a:cubicBezTo>
                  <a:pt x="467248" y="79493"/>
                  <a:pt x="556149" y="3293"/>
                  <a:pt x="560911" y="11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8376C709-8209-4895-297D-D4A1D6D1AB5E}"/>
              </a:ext>
            </a:extLst>
          </p:cNvPr>
          <p:cNvSpPr/>
          <p:nvPr/>
        </p:nvSpPr>
        <p:spPr>
          <a:xfrm>
            <a:off x="10630245" y="2844768"/>
            <a:ext cx="523943" cy="115254"/>
          </a:xfrm>
          <a:custGeom>
            <a:avLst/>
            <a:gdLst>
              <a:gd name="connsiteX0" fmla="*/ 9180 w 523943"/>
              <a:gd name="connsiteY0" fmla="*/ 114332 h 115254"/>
              <a:gd name="connsiteX1" fmla="*/ 390180 w 523943"/>
              <a:gd name="connsiteY1" fmla="*/ 15907 h 115254"/>
              <a:gd name="connsiteX2" fmla="*/ 231430 w 523943"/>
              <a:gd name="connsiteY2" fmla="*/ 41307 h 115254"/>
              <a:gd name="connsiteX3" fmla="*/ 523530 w 523943"/>
              <a:gd name="connsiteY3" fmla="*/ 32 h 115254"/>
              <a:gd name="connsiteX4" fmla="*/ 291755 w 523943"/>
              <a:gd name="connsiteY4" fmla="*/ 34957 h 115254"/>
              <a:gd name="connsiteX5" fmla="*/ 129830 w 523943"/>
              <a:gd name="connsiteY5" fmla="*/ 63532 h 115254"/>
              <a:gd name="connsiteX6" fmla="*/ 9180 w 523943"/>
              <a:gd name="connsiteY6" fmla="*/ 114332 h 115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3943" h="115254">
                <a:moveTo>
                  <a:pt x="9180" y="114332"/>
                </a:moveTo>
                <a:cubicBezTo>
                  <a:pt x="52572" y="106394"/>
                  <a:pt x="353139" y="28078"/>
                  <a:pt x="390180" y="15907"/>
                </a:cubicBezTo>
                <a:cubicBezTo>
                  <a:pt x="427221" y="3736"/>
                  <a:pt x="209205" y="43953"/>
                  <a:pt x="231430" y="41307"/>
                </a:cubicBezTo>
                <a:cubicBezTo>
                  <a:pt x="253655" y="38661"/>
                  <a:pt x="513476" y="1090"/>
                  <a:pt x="523530" y="32"/>
                </a:cubicBezTo>
                <a:cubicBezTo>
                  <a:pt x="533584" y="-1026"/>
                  <a:pt x="357372" y="24374"/>
                  <a:pt x="291755" y="34957"/>
                </a:cubicBezTo>
                <a:cubicBezTo>
                  <a:pt x="226138" y="45540"/>
                  <a:pt x="171634" y="50303"/>
                  <a:pt x="129830" y="63532"/>
                </a:cubicBezTo>
                <a:cubicBezTo>
                  <a:pt x="88026" y="76761"/>
                  <a:pt x="-34212" y="122270"/>
                  <a:pt x="9180" y="11433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9BBFE579-C2AB-F103-68ED-F1C09ED2362D}"/>
              </a:ext>
            </a:extLst>
          </p:cNvPr>
          <p:cNvSpPr/>
          <p:nvPr/>
        </p:nvSpPr>
        <p:spPr>
          <a:xfrm>
            <a:off x="10537038" y="2724150"/>
            <a:ext cx="287908" cy="242995"/>
          </a:xfrm>
          <a:custGeom>
            <a:avLst/>
            <a:gdLst>
              <a:gd name="connsiteX0" fmla="*/ 286537 w 287908"/>
              <a:gd name="connsiteY0" fmla="*/ 0 h 242995"/>
              <a:gd name="connsiteX1" fmla="*/ 140487 w 287908"/>
              <a:gd name="connsiteY1" fmla="*/ 19050 h 242995"/>
              <a:gd name="connsiteX2" fmla="*/ 73812 w 287908"/>
              <a:gd name="connsiteY2" fmla="*/ 25400 h 242995"/>
              <a:gd name="connsiteX3" fmla="*/ 29362 w 287908"/>
              <a:gd name="connsiteY3" fmla="*/ 82550 h 242995"/>
              <a:gd name="connsiteX4" fmla="*/ 38887 w 287908"/>
              <a:gd name="connsiteY4" fmla="*/ 60325 h 242995"/>
              <a:gd name="connsiteX5" fmla="*/ 35712 w 287908"/>
              <a:gd name="connsiteY5" fmla="*/ 136525 h 242995"/>
              <a:gd name="connsiteX6" fmla="*/ 64287 w 287908"/>
              <a:gd name="connsiteY6" fmla="*/ 168275 h 242995"/>
              <a:gd name="connsiteX7" fmla="*/ 48412 w 287908"/>
              <a:gd name="connsiteY7" fmla="*/ 165100 h 242995"/>
              <a:gd name="connsiteX8" fmla="*/ 121437 w 287908"/>
              <a:gd name="connsiteY8" fmla="*/ 241300 h 242995"/>
              <a:gd name="connsiteX9" fmla="*/ 76987 w 287908"/>
              <a:gd name="connsiteY9" fmla="*/ 212725 h 242995"/>
              <a:gd name="connsiteX10" fmla="*/ 26187 w 287908"/>
              <a:gd name="connsiteY10" fmla="*/ 152400 h 242995"/>
              <a:gd name="connsiteX11" fmla="*/ 787 w 287908"/>
              <a:gd name="connsiteY11" fmla="*/ 76200 h 242995"/>
              <a:gd name="connsiteX12" fmla="*/ 10312 w 287908"/>
              <a:gd name="connsiteY12" fmla="*/ 88900 h 242995"/>
              <a:gd name="connsiteX13" fmla="*/ 48412 w 287908"/>
              <a:gd name="connsiteY13" fmla="*/ 38100 h 242995"/>
              <a:gd name="connsiteX14" fmla="*/ 70637 w 287908"/>
              <a:gd name="connsiteY14" fmla="*/ 31750 h 242995"/>
              <a:gd name="connsiteX15" fmla="*/ 45237 w 287908"/>
              <a:gd name="connsiteY15" fmla="*/ 19050 h 242995"/>
              <a:gd name="connsiteX16" fmla="*/ 286537 w 287908"/>
              <a:gd name="connsiteY16" fmla="*/ 0 h 24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7908" h="242995">
                <a:moveTo>
                  <a:pt x="286537" y="0"/>
                </a:moveTo>
                <a:cubicBezTo>
                  <a:pt x="302412" y="0"/>
                  <a:pt x="175941" y="14817"/>
                  <a:pt x="140487" y="19050"/>
                </a:cubicBezTo>
                <a:cubicBezTo>
                  <a:pt x="105033" y="23283"/>
                  <a:pt x="92333" y="14817"/>
                  <a:pt x="73812" y="25400"/>
                </a:cubicBezTo>
                <a:cubicBezTo>
                  <a:pt x="55291" y="35983"/>
                  <a:pt x="35183" y="76729"/>
                  <a:pt x="29362" y="82550"/>
                </a:cubicBezTo>
                <a:cubicBezTo>
                  <a:pt x="23541" y="88371"/>
                  <a:pt x="37829" y="51329"/>
                  <a:pt x="38887" y="60325"/>
                </a:cubicBezTo>
                <a:cubicBezTo>
                  <a:pt x="39945" y="69321"/>
                  <a:pt x="31479" y="118533"/>
                  <a:pt x="35712" y="136525"/>
                </a:cubicBezTo>
                <a:cubicBezTo>
                  <a:pt x="39945" y="154517"/>
                  <a:pt x="62170" y="163513"/>
                  <a:pt x="64287" y="168275"/>
                </a:cubicBezTo>
                <a:cubicBezTo>
                  <a:pt x="66404" y="173037"/>
                  <a:pt x="38887" y="152929"/>
                  <a:pt x="48412" y="165100"/>
                </a:cubicBezTo>
                <a:cubicBezTo>
                  <a:pt x="57937" y="177271"/>
                  <a:pt x="116674" y="233363"/>
                  <a:pt x="121437" y="241300"/>
                </a:cubicBezTo>
                <a:cubicBezTo>
                  <a:pt x="126199" y="249238"/>
                  <a:pt x="92862" y="227542"/>
                  <a:pt x="76987" y="212725"/>
                </a:cubicBezTo>
                <a:cubicBezTo>
                  <a:pt x="61112" y="197908"/>
                  <a:pt x="38887" y="175154"/>
                  <a:pt x="26187" y="152400"/>
                </a:cubicBezTo>
                <a:cubicBezTo>
                  <a:pt x="13487" y="129646"/>
                  <a:pt x="3433" y="86783"/>
                  <a:pt x="787" y="76200"/>
                </a:cubicBezTo>
                <a:cubicBezTo>
                  <a:pt x="-1859" y="65617"/>
                  <a:pt x="2375" y="95250"/>
                  <a:pt x="10312" y="88900"/>
                </a:cubicBezTo>
                <a:cubicBezTo>
                  <a:pt x="18249" y="82550"/>
                  <a:pt x="38358" y="47625"/>
                  <a:pt x="48412" y="38100"/>
                </a:cubicBezTo>
                <a:cubicBezTo>
                  <a:pt x="58466" y="28575"/>
                  <a:pt x="70637" y="31750"/>
                  <a:pt x="70637" y="31750"/>
                </a:cubicBezTo>
                <a:cubicBezTo>
                  <a:pt x="70108" y="28575"/>
                  <a:pt x="8195" y="22225"/>
                  <a:pt x="45237" y="19050"/>
                </a:cubicBezTo>
                <a:lnTo>
                  <a:pt x="286537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520C7EC3-2744-17ED-5BC9-17E2C7D8EF6E}"/>
              </a:ext>
            </a:extLst>
          </p:cNvPr>
          <p:cNvSpPr/>
          <p:nvPr/>
        </p:nvSpPr>
        <p:spPr>
          <a:xfrm>
            <a:off x="10591765" y="2761757"/>
            <a:ext cx="215942" cy="159388"/>
          </a:xfrm>
          <a:custGeom>
            <a:avLst/>
            <a:gdLst>
              <a:gd name="connsiteX0" fmla="*/ 22260 w 215942"/>
              <a:gd name="connsiteY0" fmla="*/ 493 h 159388"/>
              <a:gd name="connsiteX1" fmla="*/ 35 w 215942"/>
              <a:gd name="connsiteY1" fmla="*/ 70343 h 159388"/>
              <a:gd name="connsiteX2" fmla="*/ 28610 w 215942"/>
              <a:gd name="connsiteY2" fmla="*/ 117968 h 159388"/>
              <a:gd name="connsiteX3" fmla="*/ 12735 w 215942"/>
              <a:gd name="connsiteY3" fmla="*/ 111618 h 159388"/>
              <a:gd name="connsiteX4" fmla="*/ 38135 w 215942"/>
              <a:gd name="connsiteY4" fmla="*/ 159243 h 159388"/>
              <a:gd name="connsiteX5" fmla="*/ 133385 w 215942"/>
              <a:gd name="connsiteY5" fmla="*/ 127493 h 159388"/>
              <a:gd name="connsiteX6" fmla="*/ 85760 w 215942"/>
              <a:gd name="connsiteY6" fmla="*/ 143368 h 159388"/>
              <a:gd name="connsiteX7" fmla="*/ 215935 w 215942"/>
              <a:gd name="connsiteY7" fmla="*/ 92568 h 159388"/>
              <a:gd name="connsiteX8" fmla="*/ 79410 w 215942"/>
              <a:gd name="connsiteY8" fmla="*/ 133843 h 159388"/>
              <a:gd name="connsiteX9" fmla="*/ 31785 w 215942"/>
              <a:gd name="connsiteY9" fmla="*/ 140193 h 159388"/>
              <a:gd name="connsiteX10" fmla="*/ 3210 w 215942"/>
              <a:gd name="connsiteY10" fmla="*/ 108443 h 159388"/>
              <a:gd name="connsiteX11" fmla="*/ 22260 w 215942"/>
              <a:gd name="connsiteY11" fmla="*/ 493 h 15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5942" h="159388">
                <a:moveTo>
                  <a:pt x="22260" y="493"/>
                </a:moveTo>
                <a:cubicBezTo>
                  <a:pt x="21731" y="-5857"/>
                  <a:pt x="-1023" y="50764"/>
                  <a:pt x="35" y="70343"/>
                </a:cubicBezTo>
                <a:cubicBezTo>
                  <a:pt x="1093" y="89922"/>
                  <a:pt x="28610" y="117968"/>
                  <a:pt x="28610" y="117968"/>
                </a:cubicBezTo>
                <a:cubicBezTo>
                  <a:pt x="30727" y="124847"/>
                  <a:pt x="11148" y="104739"/>
                  <a:pt x="12735" y="111618"/>
                </a:cubicBezTo>
                <a:cubicBezTo>
                  <a:pt x="14322" y="118497"/>
                  <a:pt x="18027" y="156597"/>
                  <a:pt x="38135" y="159243"/>
                </a:cubicBezTo>
                <a:cubicBezTo>
                  <a:pt x="58243" y="161889"/>
                  <a:pt x="133385" y="127493"/>
                  <a:pt x="133385" y="127493"/>
                </a:cubicBezTo>
                <a:cubicBezTo>
                  <a:pt x="141322" y="124847"/>
                  <a:pt x="72002" y="149189"/>
                  <a:pt x="85760" y="143368"/>
                </a:cubicBezTo>
                <a:cubicBezTo>
                  <a:pt x="99518" y="137547"/>
                  <a:pt x="216993" y="94156"/>
                  <a:pt x="215935" y="92568"/>
                </a:cubicBezTo>
                <a:cubicBezTo>
                  <a:pt x="214877" y="90980"/>
                  <a:pt x="110102" y="125906"/>
                  <a:pt x="79410" y="133843"/>
                </a:cubicBezTo>
                <a:cubicBezTo>
                  <a:pt x="48718" y="141780"/>
                  <a:pt x="44485" y="144426"/>
                  <a:pt x="31785" y="140193"/>
                </a:cubicBezTo>
                <a:cubicBezTo>
                  <a:pt x="19085" y="135960"/>
                  <a:pt x="6385" y="127493"/>
                  <a:pt x="3210" y="108443"/>
                </a:cubicBezTo>
                <a:cubicBezTo>
                  <a:pt x="35" y="89393"/>
                  <a:pt x="22789" y="6843"/>
                  <a:pt x="22260" y="49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8CEACDAC-E213-9ECE-0137-FB6771FC83A3}"/>
              </a:ext>
            </a:extLst>
          </p:cNvPr>
          <p:cNvSpPr/>
          <p:nvPr/>
        </p:nvSpPr>
        <p:spPr>
          <a:xfrm>
            <a:off x="10591674" y="2764165"/>
            <a:ext cx="195432" cy="88184"/>
          </a:xfrm>
          <a:custGeom>
            <a:avLst/>
            <a:gdLst>
              <a:gd name="connsiteX0" fmla="*/ 126 w 195432"/>
              <a:gd name="connsiteY0" fmla="*/ 17135 h 88184"/>
              <a:gd name="connsiteX1" fmla="*/ 149351 w 195432"/>
              <a:gd name="connsiteY1" fmla="*/ 17135 h 88184"/>
              <a:gd name="connsiteX2" fmla="*/ 139826 w 195432"/>
              <a:gd name="connsiteY2" fmla="*/ 1260 h 88184"/>
              <a:gd name="connsiteX3" fmla="*/ 193801 w 195432"/>
              <a:gd name="connsiteY3" fmla="*/ 55235 h 88184"/>
              <a:gd name="connsiteX4" fmla="*/ 181101 w 195432"/>
              <a:gd name="connsiteY4" fmla="*/ 86985 h 88184"/>
              <a:gd name="connsiteX5" fmla="*/ 177926 w 195432"/>
              <a:gd name="connsiteY5" fmla="*/ 13960 h 88184"/>
              <a:gd name="connsiteX6" fmla="*/ 126 w 195432"/>
              <a:gd name="connsiteY6" fmla="*/ 17135 h 88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432" h="88184">
                <a:moveTo>
                  <a:pt x="126" y="17135"/>
                </a:moveTo>
                <a:cubicBezTo>
                  <a:pt x="-4637" y="17664"/>
                  <a:pt x="126068" y="19781"/>
                  <a:pt x="149351" y="17135"/>
                </a:cubicBezTo>
                <a:cubicBezTo>
                  <a:pt x="172634" y="14489"/>
                  <a:pt x="132418" y="-5090"/>
                  <a:pt x="139826" y="1260"/>
                </a:cubicBezTo>
                <a:cubicBezTo>
                  <a:pt x="147234" y="7610"/>
                  <a:pt x="186922" y="40948"/>
                  <a:pt x="193801" y="55235"/>
                </a:cubicBezTo>
                <a:cubicBezTo>
                  <a:pt x="200680" y="69523"/>
                  <a:pt x="183747" y="93864"/>
                  <a:pt x="181101" y="86985"/>
                </a:cubicBezTo>
                <a:cubicBezTo>
                  <a:pt x="178455" y="80106"/>
                  <a:pt x="201739" y="25602"/>
                  <a:pt x="177926" y="13960"/>
                </a:cubicBezTo>
                <a:cubicBezTo>
                  <a:pt x="154113" y="2318"/>
                  <a:pt x="4889" y="16606"/>
                  <a:pt x="126" y="1713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5AB26CE0-B3B2-6C04-D72D-183CAB1F917E}"/>
              </a:ext>
            </a:extLst>
          </p:cNvPr>
          <p:cNvSpPr/>
          <p:nvPr/>
        </p:nvSpPr>
        <p:spPr>
          <a:xfrm>
            <a:off x="10696385" y="2977731"/>
            <a:ext cx="692505" cy="116722"/>
          </a:xfrm>
          <a:custGeom>
            <a:avLst/>
            <a:gdLst>
              <a:gd name="connsiteX0" fmla="*/ 3365 w 692505"/>
              <a:gd name="connsiteY0" fmla="*/ 419 h 116722"/>
              <a:gd name="connsiteX1" fmla="*/ 54165 w 692505"/>
              <a:gd name="connsiteY1" fmla="*/ 13119 h 116722"/>
              <a:gd name="connsiteX2" fmla="*/ 539940 w 692505"/>
              <a:gd name="connsiteY2" fmla="*/ 114719 h 116722"/>
              <a:gd name="connsiteX3" fmla="*/ 447865 w 692505"/>
              <a:gd name="connsiteY3" fmla="*/ 82969 h 116722"/>
              <a:gd name="connsiteX4" fmla="*/ 578040 w 692505"/>
              <a:gd name="connsiteY4" fmla="*/ 111544 h 116722"/>
              <a:gd name="connsiteX5" fmla="*/ 692340 w 692505"/>
              <a:gd name="connsiteY5" fmla="*/ 67094 h 116722"/>
              <a:gd name="connsiteX6" fmla="*/ 552640 w 692505"/>
              <a:gd name="connsiteY6" fmla="*/ 92494 h 116722"/>
              <a:gd name="connsiteX7" fmla="*/ 289115 w 692505"/>
              <a:gd name="connsiteY7" fmla="*/ 57569 h 116722"/>
              <a:gd name="connsiteX8" fmla="*/ 304990 w 692505"/>
              <a:gd name="connsiteY8" fmla="*/ 57569 h 116722"/>
              <a:gd name="connsiteX9" fmla="*/ 3365 w 692505"/>
              <a:gd name="connsiteY9" fmla="*/ 419 h 11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2505" h="116722">
                <a:moveTo>
                  <a:pt x="3365" y="419"/>
                </a:moveTo>
                <a:cubicBezTo>
                  <a:pt x="-15950" y="-2756"/>
                  <a:pt x="54165" y="13119"/>
                  <a:pt x="54165" y="13119"/>
                </a:cubicBezTo>
                <a:lnTo>
                  <a:pt x="539940" y="114719"/>
                </a:lnTo>
                <a:cubicBezTo>
                  <a:pt x="605557" y="126361"/>
                  <a:pt x="441515" y="83498"/>
                  <a:pt x="447865" y="82969"/>
                </a:cubicBezTo>
                <a:cubicBezTo>
                  <a:pt x="454215" y="82440"/>
                  <a:pt x="537294" y="114190"/>
                  <a:pt x="578040" y="111544"/>
                </a:cubicBezTo>
                <a:cubicBezTo>
                  <a:pt x="618786" y="108898"/>
                  <a:pt x="696573" y="70269"/>
                  <a:pt x="692340" y="67094"/>
                </a:cubicBezTo>
                <a:cubicBezTo>
                  <a:pt x="688107" y="63919"/>
                  <a:pt x="619844" y="94081"/>
                  <a:pt x="552640" y="92494"/>
                </a:cubicBezTo>
                <a:cubicBezTo>
                  <a:pt x="485436" y="90907"/>
                  <a:pt x="330390" y="63390"/>
                  <a:pt x="289115" y="57569"/>
                </a:cubicBezTo>
                <a:cubicBezTo>
                  <a:pt x="247840" y="51748"/>
                  <a:pt x="350498" y="67623"/>
                  <a:pt x="304990" y="57569"/>
                </a:cubicBezTo>
                <a:cubicBezTo>
                  <a:pt x="259482" y="47515"/>
                  <a:pt x="137773" y="22379"/>
                  <a:pt x="3365" y="41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2" name="フリーフォーム 1381">
            <a:extLst>
              <a:ext uri="{FF2B5EF4-FFF2-40B4-BE49-F238E27FC236}">
                <a16:creationId xmlns:a16="http://schemas.microsoft.com/office/drawing/2014/main" id="{753A8CA5-1EBB-16CB-2C01-D76EFD697C65}"/>
              </a:ext>
            </a:extLst>
          </p:cNvPr>
          <p:cNvSpPr/>
          <p:nvPr/>
        </p:nvSpPr>
        <p:spPr>
          <a:xfrm>
            <a:off x="11270967" y="2917428"/>
            <a:ext cx="111676" cy="143272"/>
          </a:xfrm>
          <a:custGeom>
            <a:avLst/>
            <a:gdLst>
              <a:gd name="connsiteX0" fmla="*/ 82833 w 111676"/>
              <a:gd name="connsiteY0" fmla="*/ 397 h 143272"/>
              <a:gd name="connsiteX1" fmla="*/ 111408 w 111676"/>
              <a:gd name="connsiteY1" fmla="*/ 73422 h 143272"/>
              <a:gd name="connsiteX2" fmla="*/ 63783 w 111676"/>
              <a:gd name="connsiteY2" fmla="*/ 114697 h 143272"/>
              <a:gd name="connsiteX3" fmla="*/ 51083 w 111676"/>
              <a:gd name="connsiteY3" fmla="*/ 108347 h 143272"/>
              <a:gd name="connsiteX4" fmla="*/ 283 w 111676"/>
              <a:gd name="connsiteY4" fmla="*/ 143272 h 143272"/>
              <a:gd name="connsiteX5" fmla="*/ 76483 w 111676"/>
              <a:gd name="connsiteY5" fmla="*/ 108347 h 143272"/>
              <a:gd name="connsiteX6" fmla="*/ 82833 w 111676"/>
              <a:gd name="connsiteY6" fmla="*/ 397 h 143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676" h="143272">
                <a:moveTo>
                  <a:pt x="82833" y="397"/>
                </a:moveTo>
                <a:cubicBezTo>
                  <a:pt x="88654" y="-5424"/>
                  <a:pt x="114583" y="54372"/>
                  <a:pt x="111408" y="73422"/>
                </a:cubicBezTo>
                <a:cubicBezTo>
                  <a:pt x="108233" y="92472"/>
                  <a:pt x="73837" y="108876"/>
                  <a:pt x="63783" y="114697"/>
                </a:cubicBezTo>
                <a:cubicBezTo>
                  <a:pt x="53729" y="120518"/>
                  <a:pt x="61666" y="103585"/>
                  <a:pt x="51083" y="108347"/>
                </a:cubicBezTo>
                <a:cubicBezTo>
                  <a:pt x="40500" y="113110"/>
                  <a:pt x="-3950" y="143272"/>
                  <a:pt x="283" y="143272"/>
                </a:cubicBezTo>
                <a:cubicBezTo>
                  <a:pt x="4516" y="143272"/>
                  <a:pt x="63254" y="128985"/>
                  <a:pt x="76483" y="108347"/>
                </a:cubicBezTo>
                <a:cubicBezTo>
                  <a:pt x="89712" y="87709"/>
                  <a:pt x="77012" y="6218"/>
                  <a:pt x="82833" y="39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2" name="フリーフォーム 1441">
            <a:extLst>
              <a:ext uri="{FF2B5EF4-FFF2-40B4-BE49-F238E27FC236}">
                <a16:creationId xmlns:a16="http://schemas.microsoft.com/office/drawing/2014/main" id="{11766576-3409-AEC8-A94F-7A63208123F9}"/>
              </a:ext>
            </a:extLst>
          </p:cNvPr>
          <p:cNvSpPr/>
          <p:nvPr/>
        </p:nvSpPr>
        <p:spPr>
          <a:xfrm>
            <a:off x="11372421" y="2851106"/>
            <a:ext cx="67104" cy="194336"/>
          </a:xfrm>
          <a:custGeom>
            <a:avLst/>
            <a:gdLst>
              <a:gd name="connsiteX0" fmla="*/ 25829 w 67104"/>
              <a:gd name="connsiteY0" fmla="*/ 44 h 194336"/>
              <a:gd name="connsiteX1" fmla="*/ 51229 w 67104"/>
              <a:gd name="connsiteY1" fmla="*/ 104819 h 194336"/>
              <a:gd name="connsiteX2" fmla="*/ 429 w 67104"/>
              <a:gd name="connsiteY2" fmla="*/ 193719 h 194336"/>
              <a:gd name="connsiteX3" fmla="*/ 29004 w 67104"/>
              <a:gd name="connsiteY3" fmla="*/ 142919 h 194336"/>
              <a:gd name="connsiteX4" fmla="*/ 67104 w 67104"/>
              <a:gd name="connsiteY4" fmla="*/ 117519 h 194336"/>
              <a:gd name="connsiteX5" fmla="*/ 25829 w 67104"/>
              <a:gd name="connsiteY5" fmla="*/ 44 h 19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104" h="194336">
                <a:moveTo>
                  <a:pt x="25829" y="44"/>
                </a:moveTo>
                <a:cubicBezTo>
                  <a:pt x="23183" y="-2073"/>
                  <a:pt x="55462" y="72540"/>
                  <a:pt x="51229" y="104819"/>
                </a:cubicBezTo>
                <a:cubicBezTo>
                  <a:pt x="46996" y="137098"/>
                  <a:pt x="4133" y="187369"/>
                  <a:pt x="429" y="193719"/>
                </a:cubicBezTo>
                <a:cubicBezTo>
                  <a:pt x="-3275" y="200069"/>
                  <a:pt x="17892" y="155619"/>
                  <a:pt x="29004" y="142919"/>
                </a:cubicBezTo>
                <a:cubicBezTo>
                  <a:pt x="40116" y="130219"/>
                  <a:pt x="67104" y="134981"/>
                  <a:pt x="67104" y="117519"/>
                </a:cubicBezTo>
                <a:cubicBezTo>
                  <a:pt x="67104" y="100057"/>
                  <a:pt x="28475" y="2161"/>
                  <a:pt x="25829" y="4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6" name="フリーフォーム 1025">
            <a:extLst>
              <a:ext uri="{FF2B5EF4-FFF2-40B4-BE49-F238E27FC236}">
                <a16:creationId xmlns:a16="http://schemas.microsoft.com/office/drawing/2014/main" id="{F6116D94-3B04-77E0-4483-CA0E2BEF5D97}"/>
              </a:ext>
            </a:extLst>
          </p:cNvPr>
          <p:cNvSpPr/>
          <p:nvPr/>
        </p:nvSpPr>
        <p:spPr>
          <a:xfrm>
            <a:off x="10451786" y="3056937"/>
            <a:ext cx="691633" cy="127746"/>
          </a:xfrm>
          <a:custGeom>
            <a:avLst/>
            <a:gdLst>
              <a:gd name="connsiteX0" fmla="*/ 314 w 691633"/>
              <a:gd name="connsiteY0" fmla="*/ 127588 h 127746"/>
              <a:gd name="connsiteX1" fmla="*/ 368614 w 691633"/>
              <a:gd name="connsiteY1" fmla="*/ 95838 h 127746"/>
              <a:gd name="connsiteX2" fmla="*/ 403539 w 691633"/>
              <a:gd name="connsiteY2" fmla="*/ 41863 h 127746"/>
              <a:gd name="connsiteX3" fmla="*/ 444814 w 691633"/>
              <a:gd name="connsiteY3" fmla="*/ 22813 h 127746"/>
              <a:gd name="connsiteX4" fmla="*/ 689289 w 691633"/>
              <a:gd name="connsiteY4" fmla="*/ 29163 h 127746"/>
              <a:gd name="connsiteX5" fmla="*/ 574989 w 691633"/>
              <a:gd name="connsiteY5" fmla="*/ 16463 h 127746"/>
              <a:gd name="connsiteX6" fmla="*/ 416239 w 691633"/>
              <a:gd name="connsiteY6" fmla="*/ 588 h 127746"/>
              <a:gd name="connsiteX7" fmla="*/ 425764 w 691633"/>
              <a:gd name="connsiteY7" fmla="*/ 38688 h 127746"/>
              <a:gd name="connsiteX8" fmla="*/ 295589 w 691633"/>
              <a:gd name="connsiteY8" fmla="*/ 79963 h 127746"/>
              <a:gd name="connsiteX9" fmla="*/ 162239 w 691633"/>
              <a:gd name="connsiteY9" fmla="*/ 79963 h 127746"/>
              <a:gd name="connsiteX10" fmla="*/ 301939 w 691633"/>
              <a:gd name="connsiteY10" fmla="*/ 83138 h 127746"/>
              <a:gd name="connsiteX11" fmla="*/ 314 w 691633"/>
              <a:gd name="connsiteY11" fmla="*/ 127588 h 12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1633" h="127746">
                <a:moveTo>
                  <a:pt x="314" y="127588"/>
                </a:moveTo>
                <a:cubicBezTo>
                  <a:pt x="11426" y="129705"/>
                  <a:pt x="301410" y="110125"/>
                  <a:pt x="368614" y="95838"/>
                </a:cubicBezTo>
                <a:cubicBezTo>
                  <a:pt x="435818" y="81551"/>
                  <a:pt x="390839" y="54034"/>
                  <a:pt x="403539" y="41863"/>
                </a:cubicBezTo>
                <a:cubicBezTo>
                  <a:pt x="416239" y="29692"/>
                  <a:pt x="397189" y="24930"/>
                  <a:pt x="444814" y="22813"/>
                </a:cubicBezTo>
                <a:cubicBezTo>
                  <a:pt x="492439" y="20696"/>
                  <a:pt x="667593" y="30221"/>
                  <a:pt x="689289" y="29163"/>
                </a:cubicBezTo>
                <a:cubicBezTo>
                  <a:pt x="710985" y="28105"/>
                  <a:pt x="574989" y="16463"/>
                  <a:pt x="574989" y="16463"/>
                </a:cubicBezTo>
                <a:cubicBezTo>
                  <a:pt x="529481" y="11701"/>
                  <a:pt x="441110" y="-3116"/>
                  <a:pt x="416239" y="588"/>
                </a:cubicBezTo>
                <a:cubicBezTo>
                  <a:pt x="391368" y="4292"/>
                  <a:pt x="445872" y="25459"/>
                  <a:pt x="425764" y="38688"/>
                </a:cubicBezTo>
                <a:cubicBezTo>
                  <a:pt x="405656" y="51917"/>
                  <a:pt x="339510" y="73084"/>
                  <a:pt x="295589" y="79963"/>
                </a:cubicBezTo>
                <a:cubicBezTo>
                  <a:pt x="251668" y="86842"/>
                  <a:pt x="161181" y="79434"/>
                  <a:pt x="162239" y="79963"/>
                </a:cubicBezTo>
                <a:cubicBezTo>
                  <a:pt x="163297" y="80492"/>
                  <a:pt x="327339" y="75201"/>
                  <a:pt x="301939" y="83138"/>
                </a:cubicBezTo>
                <a:cubicBezTo>
                  <a:pt x="276539" y="91075"/>
                  <a:pt x="-10798" y="125471"/>
                  <a:pt x="314" y="12758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62E32013-14CA-B37B-39A2-482FF894B4E6}"/>
              </a:ext>
            </a:extLst>
          </p:cNvPr>
          <p:cNvSpPr/>
          <p:nvPr/>
        </p:nvSpPr>
        <p:spPr>
          <a:xfrm>
            <a:off x="10206219" y="2421896"/>
            <a:ext cx="586243" cy="459033"/>
          </a:xfrm>
          <a:custGeom>
            <a:avLst/>
            <a:gdLst>
              <a:gd name="connsiteX0" fmla="*/ 255406 w 586243"/>
              <a:gd name="connsiteY0" fmla="*/ 629 h 459033"/>
              <a:gd name="connsiteX1" fmla="*/ 560206 w 586243"/>
              <a:gd name="connsiteY1" fmla="*/ 216529 h 459033"/>
              <a:gd name="connsiteX2" fmla="*/ 569731 w 586243"/>
              <a:gd name="connsiteY2" fmla="*/ 219704 h 459033"/>
              <a:gd name="connsiteX3" fmla="*/ 303031 w 586243"/>
              <a:gd name="connsiteY3" fmla="*/ 118104 h 459033"/>
              <a:gd name="connsiteX4" fmla="*/ 515756 w 586243"/>
              <a:gd name="connsiteY4" fmla="*/ 270504 h 459033"/>
              <a:gd name="connsiteX5" fmla="*/ 255406 w 586243"/>
              <a:gd name="connsiteY5" fmla="*/ 187954 h 459033"/>
              <a:gd name="connsiteX6" fmla="*/ 404631 w 586243"/>
              <a:gd name="connsiteY6" fmla="*/ 267329 h 459033"/>
              <a:gd name="connsiteX7" fmla="*/ 258581 w 586243"/>
              <a:gd name="connsiteY7" fmla="*/ 232404 h 459033"/>
              <a:gd name="connsiteX8" fmla="*/ 357006 w 586243"/>
              <a:gd name="connsiteY8" fmla="*/ 299079 h 459033"/>
              <a:gd name="connsiteX9" fmla="*/ 201431 w 586243"/>
              <a:gd name="connsiteY9" fmla="*/ 295904 h 459033"/>
              <a:gd name="connsiteX10" fmla="*/ 309381 w 586243"/>
              <a:gd name="connsiteY10" fmla="*/ 365754 h 459033"/>
              <a:gd name="connsiteX11" fmla="*/ 223656 w 586243"/>
              <a:gd name="connsiteY11" fmla="*/ 343529 h 459033"/>
              <a:gd name="connsiteX12" fmla="*/ 1406 w 586243"/>
              <a:gd name="connsiteY12" fmla="*/ 308604 h 459033"/>
              <a:gd name="connsiteX13" fmla="*/ 341131 w 586243"/>
              <a:gd name="connsiteY13" fmla="*/ 457829 h 459033"/>
              <a:gd name="connsiteX14" fmla="*/ 325256 w 586243"/>
              <a:gd name="connsiteY14" fmla="*/ 375279 h 459033"/>
              <a:gd name="connsiteX15" fmla="*/ 410981 w 586243"/>
              <a:gd name="connsiteY15" fmla="*/ 308604 h 459033"/>
              <a:gd name="connsiteX16" fmla="*/ 372881 w 586243"/>
              <a:gd name="connsiteY16" fmla="*/ 245104 h 459033"/>
              <a:gd name="connsiteX17" fmla="*/ 442731 w 586243"/>
              <a:gd name="connsiteY17" fmla="*/ 235579 h 459033"/>
              <a:gd name="connsiteX18" fmla="*/ 503056 w 586243"/>
              <a:gd name="connsiteY18" fmla="*/ 229229 h 459033"/>
              <a:gd name="connsiteX19" fmla="*/ 442731 w 586243"/>
              <a:gd name="connsiteY19" fmla="*/ 153029 h 459033"/>
              <a:gd name="connsiteX20" fmla="*/ 255406 w 586243"/>
              <a:gd name="connsiteY20" fmla="*/ 629 h 459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86243" h="459033">
                <a:moveTo>
                  <a:pt x="255406" y="629"/>
                </a:moveTo>
                <a:cubicBezTo>
                  <a:pt x="274985" y="11212"/>
                  <a:pt x="507819" y="180017"/>
                  <a:pt x="560206" y="216529"/>
                </a:cubicBezTo>
                <a:cubicBezTo>
                  <a:pt x="612593" y="253041"/>
                  <a:pt x="569731" y="219704"/>
                  <a:pt x="569731" y="219704"/>
                </a:cubicBezTo>
                <a:cubicBezTo>
                  <a:pt x="526869" y="203300"/>
                  <a:pt x="312027" y="109637"/>
                  <a:pt x="303031" y="118104"/>
                </a:cubicBezTo>
                <a:cubicBezTo>
                  <a:pt x="294035" y="126571"/>
                  <a:pt x="523694" y="258862"/>
                  <a:pt x="515756" y="270504"/>
                </a:cubicBezTo>
                <a:cubicBezTo>
                  <a:pt x="507819" y="282146"/>
                  <a:pt x="273927" y="188483"/>
                  <a:pt x="255406" y="187954"/>
                </a:cubicBezTo>
                <a:cubicBezTo>
                  <a:pt x="236885" y="187425"/>
                  <a:pt x="404102" y="259921"/>
                  <a:pt x="404631" y="267329"/>
                </a:cubicBezTo>
                <a:cubicBezTo>
                  <a:pt x="405160" y="274737"/>
                  <a:pt x="266518" y="227112"/>
                  <a:pt x="258581" y="232404"/>
                </a:cubicBezTo>
                <a:cubicBezTo>
                  <a:pt x="250644" y="237696"/>
                  <a:pt x="366531" y="288496"/>
                  <a:pt x="357006" y="299079"/>
                </a:cubicBezTo>
                <a:cubicBezTo>
                  <a:pt x="347481" y="309662"/>
                  <a:pt x="209368" y="284792"/>
                  <a:pt x="201431" y="295904"/>
                </a:cubicBezTo>
                <a:cubicBezTo>
                  <a:pt x="193493" y="307017"/>
                  <a:pt x="305677" y="357817"/>
                  <a:pt x="309381" y="365754"/>
                </a:cubicBezTo>
                <a:cubicBezTo>
                  <a:pt x="313085" y="373691"/>
                  <a:pt x="274985" y="353054"/>
                  <a:pt x="223656" y="343529"/>
                </a:cubicBezTo>
                <a:cubicBezTo>
                  <a:pt x="172327" y="334004"/>
                  <a:pt x="-18173" y="289554"/>
                  <a:pt x="1406" y="308604"/>
                </a:cubicBezTo>
                <a:cubicBezTo>
                  <a:pt x="20985" y="327654"/>
                  <a:pt x="287156" y="446717"/>
                  <a:pt x="341131" y="457829"/>
                </a:cubicBezTo>
                <a:cubicBezTo>
                  <a:pt x="395106" y="468941"/>
                  <a:pt x="313614" y="400150"/>
                  <a:pt x="325256" y="375279"/>
                </a:cubicBezTo>
                <a:cubicBezTo>
                  <a:pt x="336898" y="350408"/>
                  <a:pt x="403044" y="330300"/>
                  <a:pt x="410981" y="308604"/>
                </a:cubicBezTo>
                <a:cubicBezTo>
                  <a:pt x="418918" y="286908"/>
                  <a:pt x="367589" y="257275"/>
                  <a:pt x="372881" y="245104"/>
                </a:cubicBezTo>
                <a:cubicBezTo>
                  <a:pt x="378173" y="232933"/>
                  <a:pt x="421035" y="238225"/>
                  <a:pt x="442731" y="235579"/>
                </a:cubicBezTo>
                <a:cubicBezTo>
                  <a:pt x="464427" y="232933"/>
                  <a:pt x="503056" y="242987"/>
                  <a:pt x="503056" y="229229"/>
                </a:cubicBezTo>
                <a:cubicBezTo>
                  <a:pt x="503056" y="215471"/>
                  <a:pt x="479773" y="190071"/>
                  <a:pt x="442731" y="153029"/>
                </a:cubicBezTo>
                <a:cubicBezTo>
                  <a:pt x="405689" y="115987"/>
                  <a:pt x="235827" y="-9954"/>
                  <a:pt x="255406" y="62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4" name="フリーフォーム 1483">
            <a:extLst>
              <a:ext uri="{FF2B5EF4-FFF2-40B4-BE49-F238E27FC236}">
                <a16:creationId xmlns:a16="http://schemas.microsoft.com/office/drawing/2014/main" id="{67330F87-3586-AC6F-2E87-8E3BE2DA2155}"/>
              </a:ext>
            </a:extLst>
          </p:cNvPr>
          <p:cNvSpPr/>
          <p:nvPr/>
        </p:nvSpPr>
        <p:spPr>
          <a:xfrm>
            <a:off x="10185624" y="2803387"/>
            <a:ext cx="209326" cy="370141"/>
          </a:xfrm>
          <a:custGeom>
            <a:avLst/>
            <a:gdLst>
              <a:gd name="connsiteX0" fmla="*/ 209326 w 209326"/>
              <a:gd name="connsiteY0" fmla="*/ 47763 h 370141"/>
              <a:gd name="connsiteX1" fmla="*/ 114076 w 209326"/>
              <a:gd name="connsiteY1" fmla="*/ 181113 h 370141"/>
              <a:gd name="connsiteX2" fmla="*/ 136301 w 209326"/>
              <a:gd name="connsiteY2" fmla="*/ 114438 h 370141"/>
              <a:gd name="connsiteX3" fmla="*/ 98201 w 209326"/>
              <a:gd name="connsiteY3" fmla="*/ 355738 h 370141"/>
              <a:gd name="connsiteX4" fmla="*/ 88676 w 209326"/>
              <a:gd name="connsiteY4" fmla="*/ 330338 h 370141"/>
              <a:gd name="connsiteX5" fmla="*/ 53751 w 209326"/>
              <a:gd name="connsiteY5" fmla="*/ 228738 h 370141"/>
              <a:gd name="connsiteX6" fmla="*/ 75976 w 209326"/>
              <a:gd name="connsiteY6" fmla="*/ 320813 h 370141"/>
              <a:gd name="connsiteX7" fmla="*/ 47401 w 209326"/>
              <a:gd name="connsiteY7" fmla="*/ 143013 h 370141"/>
              <a:gd name="connsiteX8" fmla="*/ 2951 w 209326"/>
              <a:gd name="connsiteY8" fmla="*/ 138 h 370141"/>
              <a:gd name="connsiteX9" fmla="*/ 6126 w 209326"/>
              <a:gd name="connsiteY9" fmla="*/ 168413 h 370141"/>
              <a:gd name="connsiteX10" fmla="*/ 22001 w 209326"/>
              <a:gd name="connsiteY10" fmla="*/ 320813 h 370141"/>
              <a:gd name="connsiteX11" fmla="*/ 66451 w 209326"/>
              <a:gd name="connsiteY11" fmla="*/ 158888 h 370141"/>
              <a:gd name="connsiteX12" fmla="*/ 123601 w 209326"/>
              <a:gd name="connsiteY12" fmla="*/ 123963 h 370141"/>
              <a:gd name="connsiteX13" fmla="*/ 88676 w 209326"/>
              <a:gd name="connsiteY13" fmla="*/ 152538 h 370141"/>
              <a:gd name="connsiteX14" fmla="*/ 209326 w 209326"/>
              <a:gd name="connsiteY14" fmla="*/ 47763 h 370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9326" h="370141">
                <a:moveTo>
                  <a:pt x="209326" y="47763"/>
                </a:moveTo>
                <a:cubicBezTo>
                  <a:pt x="167786" y="108881"/>
                  <a:pt x="126247" y="170000"/>
                  <a:pt x="114076" y="181113"/>
                </a:cubicBezTo>
                <a:cubicBezTo>
                  <a:pt x="101905" y="192226"/>
                  <a:pt x="138947" y="85334"/>
                  <a:pt x="136301" y="114438"/>
                </a:cubicBezTo>
                <a:cubicBezTo>
                  <a:pt x="133655" y="143542"/>
                  <a:pt x="106138" y="319755"/>
                  <a:pt x="98201" y="355738"/>
                </a:cubicBezTo>
                <a:cubicBezTo>
                  <a:pt x="90263" y="391721"/>
                  <a:pt x="96084" y="351505"/>
                  <a:pt x="88676" y="330338"/>
                </a:cubicBezTo>
                <a:cubicBezTo>
                  <a:pt x="81268" y="309171"/>
                  <a:pt x="55868" y="230326"/>
                  <a:pt x="53751" y="228738"/>
                </a:cubicBezTo>
                <a:cubicBezTo>
                  <a:pt x="51634" y="227150"/>
                  <a:pt x="77034" y="335100"/>
                  <a:pt x="75976" y="320813"/>
                </a:cubicBezTo>
                <a:cubicBezTo>
                  <a:pt x="74918" y="306526"/>
                  <a:pt x="59572" y="196459"/>
                  <a:pt x="47401" y="143013"/>
                </a:cubicBezTo>
                <a:cubicBezTo>
                  <a:pt x="35230" y="89567"/>
                  <a:pt x="9830" y="-4095"/>
                  <a:pt x="2951" y="138"/>
                </a:cubicBezTo>
                <a:cubicBezTo>
                  <a:pt x="-3928" y="4371"/>
                  <a:pt x="2951" y="114967"/>
                  <a:pt x="6126" y="168413"/>
                </a:cubicBezTo>
                <a:cubicBezTo>
                  <a:pt x="9301" y="221859"/>
                  <a:pt x="11947" y="322400"/>
                  <a:pt x="22001" y="320813"/>
                </a:cubicBezTo>
                <a:cubicBezTo>
                  <a:pt x="32055" y="319226"/>
                  <a:pt x="49518" y="191696"/>
                  <a:pt x="66451" y="158888"/>
                </a:cubicBezTo>
                <a:cubicBezTo>
                  <a:pt x="83384" y="126080"/>
                  <a:pt x="119897" y="125021"/>
                  <a:pt x="123601" y="123963"/>
                </a:cubicBezTo>
                <a:cubicBezTo>
                  <a:pt x="127305" y="122905"/>
                  <a:pt x="88676" y="152538"/>
                  <a:pt x="88676" y="152538"/>
                </a:cubicBezTo>
                <a:lnTo>
                  <a:pt x="209326" y="47763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5" name="フリーフォーム 1484">
            <a:extLst>
              <a:ext uri="{FF2B5EF4-FFF2-40B4-BE49-F238E27FC236}">
                <a16:creationId xmlns:a16="http://schemas.microsoft.com/office/drawing/2014/main" id="{A07F0E4B-9986-8540-7736-7451E02FAB54}"/>
              </a:ext>
            </a:extLst>
          </p:cNvPr>
          <p:cNvSpPr/>
          <p:nvPr/>
        </p:nvSpPr>
        <p:spPr>
          <a:xfrm>
            <a:off x="11011049" y="2703219"/>
            <a:ext cx="476232" cy="132509"/>
          </a:xfrm>
          <a:custGeom>
            <a:avLst/>
            <a:gdLst>
              <a:gd name="connsiteX0" fmla="*/ 6201 w 476232"/>
              <a:gd name="connsiteY0" fmla="*/ 128881 h 132509"/>
              <a:gd name="connsiteX1" fmla="*/ 161776 w 476232"/>
              <a:gd name="connsiteY1" fmla="*/ 59031 h 132509"/>
              <a:gd name="connsiteX2" fmla="*/ 85576 w 476232"/>
              <a:gd name="connsiteY2" fmla="*/ 119356 h 132509"/>
              <a:gd name="connsiteX3" fmla="*/ 247501 w 476232"/>
              <a:gd name="connsiteY3" fmla="*/ 78081 h 132509"/>
              <a:gd name="connsiteX4" fmla="*/ 184001 w 476232"/>
              <a:gd name="connsiteY4" fmla="*/ 116181 h 132509"/>
              <a:gd name="connsiteX5" fmla="*/ 282426 w 476232"/>
              <a:gd name="connsiteY5" fmla="*/ 59031 h 132509"/>
              <a:gd name="connsiteX6" fmla="*/ 476101 w 476232"/>
              <a:gd name="connsiteY6" fmla="*/ 59031 h 132509"/>
              <a:gd name="connsiteX7" fmla="*/ 311001 w 476232"/>
              <a:gd name="connsiteY7" fmla="*/ 24106 h 132509"/>
              <a:gd name="connsiteX8" fmla="*/ 209401 w 476232"/>
              <a:gd name="connsiteY8" fmla="*/ 39981 h 132509"/>
              <a:gd name="connsiteX9" fmla="*/ 244326 w 476232"/>
              <a:gd name="connsiteY9" fmla="*/ 1881 h 132509"/>
              <a:gd name="connsiteX10" fmla="*/ 53826 w 476232"/>
              <a:gd name="connsiteY10" fmla="*/ 109831 h 132509"/>
              <a:gd name="connsiteX11" fmla="*/ 6201 w 476232"/>
              <a:gd name="connsiteY11" fmla="*/ 128881 h 13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6232" h="132509">
                <a:moveTo>
                  <a:pt x="6201" y="128881"/>
                </a:moveTo>
                <a:cubicBezTo>
                  <a:pt x="24193" y="120414"/>
                  <a:pt x="148547" y="60618"/>
                  <a:pt x="161776" y="59031"/>
                </a:cubicBezTo>
                <a:cubicBezTo>
                  <a:pt x="175005" y="57444"/>
                  <a:pt x="71289" y="116181"/>
                  <a:pt x="85576" y="119356"/>
                </a:cubicBezTo>
                <a:cubicBezTo>
                  <a:pt x="99863" y="122531"/>
                  <a:pt x="231097" y="78610"/>
                  <a:pt x="247501" y="78081"/>
                </a:cubicBezTo>
                <a:cubicBezTo>
                  <a:pt x="263905" y="77552"/>
                  <a:pt x="178180" y="119356"/>
                  <a:pt x="184001" y="116181"/>
                </a:cubicBezTo>
                <a:cubicBezTo>
                  <a:pt x="189822" y="113006"/>
                  <a:pt x="233743" y="68556"/>
                  <a:pt x="282426" y="59031"/>
                </a:cubicBezTo>
                <a:cubicBezTo>
                  <a:pt x="331109" y="49506"/>
                  <a:pt x="471339" y="64852"/>
                  <a:pt x="476101" y="59031"/>
                </a:cubicBezTo>
                <a:cubicBezTo>
                  <a:pt x="480863" y="53210"/>
                  <a:pt x="355451" y="27281"/>
                  <a:pt x="311001" y="24106"/>
                </a:cubicBezTo>
                <a:cubicBezTo>
                  <a:pt x="266551" y="20931"/>
                  <a:pt x="220513" y="43685"/>
                  <a:pt x="209401" y="39981"/>
                </a:cubicBezTo>
                <a:cubicBezTo>
                  <a:pt x="198289" y="36277"/>
                  <a:pt x="270255" y="-9761"/>
                  <a:pt x="244326" y="1881"/>
                </a:cubicBezTo>
                <a:cubicBezTo>
                  <a:pt x="218397" y="13523"/>
                  <a:pt x="96689" y="88664"/>
                  <a:pt x="53826" y="109831"/>
                </a:cubicBezTo>
                <a:cubicBezTo>
                  <a:pt x="10964" y="130998"/>
                  <a:pt x="-11791" y="137348"/>
                  <a:pt x="6201" y="12888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6" name="フリーフォーム 1485">
            <a:extLst>
              <a:ext uri="{FF2B5EF4-FFF2-40B4-BE49-F238E27FC236}">
                <a16:creationId xmlns:a16="http://schemas.microsoft.com/office/drawing/2014/main" id="{E3756F71-681C-E9E6-E576-D4F529DD8489}"/>
              </a:ext>
            </a:extLst>
          </p:cNvPr>
          <p:cNvSpPr/>
          <p:nvPr/>
        </p:nvSpPr>
        <p:spPr>
          <a:xfrm>
            <a:off x="10026150" y="2473323"/>
            <a:ext cx="57669" cy="302675"/>
          </a:xfrm>
          <a:custGeom>
            <a:avLst/>
            <a:gdLst>
              <a:gd name="connsiteX0" fmla="*/ 57650 w 57669"/>
              <a:gd name="connsiteY0" fmla="*/ 2 h 302675"/>
              <a:gd name="connsiteX1" fmla="*/ 13200 w 57669"/>
              <a:gd name="connsiteY1" fmla="*/ 107952 h 302675"/>
              <a:gd name="connsiteX2" fmla="*/ 41775 w 57669"/>
              <a:gd name="connsiteY2" fmla="*/ 187327 h 302675"/>
              <a:gd name="connsiteX3" fmla="*/ 3675 w 57669"/>
              <a:gd name="connsiteY3" fmla="*/ 168277 h 302675"/>
              <a:gd name="connsiteX4" fmla="*/ 54475 w 57669"/>
              <a:gd name="connsiteY4" fmla="*/ 301627 h 302675"/>
              <a:gd name="connsiteX5" fmla="*/ 13200 w 57669"/>
              <a:gd name="connsiteY5" fmla="*/ 222252 h 302675"/>
              <a:gd name="connsiteX6" fmla="*/ 500 w 57669"/>
              <a:gd name="connsiteY6" fmla="*/ 76202 h 302675"/>
              <a:gd name="connsiteX7" fmla="*/ 6850 w 57669"/>
              <a:gd name="connsiteY7" fmla="*/ 104777 h 302675"/>
              <a:gd name="connsiteX8" fmla="*/ 57650 w 57669"/>
              <a:gd name="connsiteY8" fmla="*/ 2 h 30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669" h="302675">
                <a:moveTo>
                  <a:pt x="57650" y="2"/>
                </a:moveTo>
                <a:cubicBezTo>
                  <a:pt x="58708" y="531"/>
                  <a:pt x="15846" y="76731"/>
                  <a:pt x="13200" y="107952"/>
                </a:cubicBezTo>
                <a:cubicBezTo>
                  <a:pt x="10554" y="139173"/>
                  <a:pt x="43362" y="177273"/>
                  <a:pt x="41775" y="187327"/>
                </a:cubicBezTo>
                <a:cubicBezTo>
                  <a:pt x="40188" y="197381"/>
                  <a:pt x="1558" y="149227"/>
                  <a:pt x="3675" y="168277"/>
                </a:cubicBezTo>
                <a:cubicBezTo>
                  <a:pt x="5792" y="187327"/>
                  <a:pt x="52888" y="292631"/>
                  <a:pt x="54475" y="301627"/>
                </a:cubicBezTo>
                <a:cubicBezTo>
                  <a:pt x="56062" y="310623"/>
                  <a:pt x="22196" y="259823"/>
                  <a:pt x="13200" y="222252"/>
                </a:cubicBezTo>
                <a:cubicBezTo>
                  <a:pt x="4204" y="184681"/>
                  <a:pt x="1558" y="95781"/>
                  <a:pt x="500" y="76202"/>
                </a:cubicBezTo>
                <a:cubicBezTo>
                  <a:pt x="-558" y="56623"/>
                  <a:pt x="-558" y="114302"/>
                  <a:pt x="6850" y="104777"/>
                </a:cubicBezTo>
                <a:cubicBezTo>
                  <a:pt x="14258" y="95252"/>
                  <a:pt x="56592" y="-527"/>
                  <a:pt x="57650" y="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7" name="フリーフォーム 1486">
            <a:extLst>
              <a:ext uri="{FF2B5EF4-FFF2-40B4-BE49-F238E27FC236}">
                <a16:creationId xmlns:a16="http://schemas.microsoft.com/office/drawing/2014/main" id="{401B75D2-00C4-C59C-7B04-55DACBC1CFCE}"/>
              </a:ext>
            </a:extLst>
          </p:cNvPr>
          <p:cNvSpPr/>
          <p:nvPr/>
        </p:nvSpPr>
        <p:spPr>
          <a:xfrm>
            <a:off x="9822068" y="2379820"/>
            <a:ext cx="376034" cy="690742"/>
          </a:xfrm>
          <a:custGeom>
            <a:avLst/>
            <a:gdLst>
              <a:gd name="connsiteX0" fmla="*/ 160132 w 376034"/>
              <a:gd name="connsiteY0" fmla="*/ 1430 h 690742"/>
              <a:gd name="connsiteX1" fmla="*/ 144257 w 376034"/>
              <a:gd name="connsiteY1" fmla="*/ 274480 h 690742"/>
              <a:gd name="connsiteX2" fmla="*/ 287132 w 376034"/>
              <a:gd name="connsiteY2" fmla="*/ 493555 h 690742"/>
              <a:gd name="connsiteX3" fmla="*/ 258557 w 376034"/>
              <a:gd name="connsiteY3" fmla="*/ 499905 h 690742"/>
              <a:gd name="connsiteX4" fmla="*/ 376032 w 376034"/>
              <a:gd name="connsiteY4" fmla="*/ 655480 h 690742"/>
              <a:gd name="connsiteX5" fmla="*/ 255382 w 376034"/>
              <a:gd name="connsiteY5" fmla="*/ 623730 h 690742"/>
              <a:gd name="connsiteX6" fmla="*/ 242682 w 376034"/>
              <a:gd name="connsiteY6" fmla="*/ 677705 h 690742"/>
              <a:gd name="connsiteX7" fmla="*/ 7732 w 376034"/>
              <a:gd name="connsiteY7" fmla="*/ 337980 h 690742"/>
              <a:gd name="connsiteX8" fmla="*/ 55357 w 376034"/>
              <a:gd name="connsiteY8" fmla="*/ 96680 h 690742"/>
              <a:gd name="connsiteX9" fmla="*/ 42657 w 376034"/>
              <a:gd name="connsiteY9" fmla="*/ 163355 h 690742"/>
              <a:gd name="connsiteX10" fmla="*/ 160132 w 376034"/>
              <a:gd name="connsiteY10" fmla="*/ 1430 h 690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6034" h="690742">
                <a:moveTo>
                  <a:pt x="160132" y="1430"/>
                </a:moveTo>
                <a:cubicBezTo>
                  <a:pt x="177065" y="19951"/>
                  <a:pt x="123090" y="192459"/>
                  <a:pt x="144257" y="274480"/>
                </a:cubicBezTo>
                <a:cubicBezTo>
                  <a:pt x="165424" y="356501"/>
                  <a:pt x="268082" y="455984"/>
                  <a:pt x="287132" y="493555"/>
                </a:cubicBezTo>
                <a:cubicBezTo>
                  <a:pt x="306182" y="531126"/>
                  <a:pt x="243740" y="472917"/>
                  <a:pt x="258557" y="499905"/>
                </a:cubicBezTo>
                <a:cubicBezTo>
                  <a:pt x="273374" y="526893"/>
                  <a:pt x="376561" y="634843"/>
                  <a:pt x="376032" y="655480"/>
                </a:cubicBezTo>
                <a:cubicBezTo>
                  <a:pt x="375503" y="676117"/>
                  <a:pt x="277607" y="620026"/>
                  <a:pt x="255382" y="623730"/>
                </a:cubicBezTo>
                <a:cubicBezTo>
                  <a:pt x="233157" y="627434"/>
                  <a:pt x="283957" y="725330"/>
                  <a:pt x="242682" y="677705"/>
                </a:cubicBezTo>
                <a:cubicBezTo>
                  <a:pt x="201407" y="630080"/>
                  <a:pt x="38953" y="434817"/>
                  <a:pt x="7732" y="337980"/>
                </a:cubicBezTo>
                <a:cubicBezTo>
                  <a:pt x="-23489" y="241143"/>
                  <a:pt x="49536" y="125784"/>
                  <a:pt x="55357" y="96680"/>
                </a:cubicBezTo>
                <a:cubicBezTo>
                  <a:pt x="61178" y="67576"/>
                  <a:pt x="30486" y="176584"/>
                  <a:pt x="42657" y="163355"/>
                </a:cubicBezTo>
                <a:cubicBezTo>
                  <a:pt x="54828" y="150126"/>
                  <a:pt x="143199" y="-17091"/>
                  <a:pt x="160132" y="143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8" name="フリーフォーム 1487">
            <a:extLst>
              <a:ext uri="{FF2B5EF4-FFF2-40B4-BE49-F238E27FC236}">
                <a16:creationId xmlns:a16="http://schemas.microsoft.com/office/drawing/2014/main" id="{A38C1708-86A4-397A-F5F2-B9BA9B6FCF8F}"/>
              </a:ext>
            </a:extLst>
          </p:cNvPr>
          <p:cNvSpPr/>
          <p:nvPr/>
        </p:nvSpPr>
        <p:spPr>
          <a:xfrm>
            <a:off x="10284717" y="2952685"/>
            <a:ext cx="434099" cy="317661"/>
          </a:xfrm>
          <a:custGeom>
            <a:avLst/>
            <a:gdLst>
              <a:gd name="connsiteX0" fmla="*/ 297558 w 434099"/>
              <a:gd name="connsiteY0" fmla="*/ 65 h 317661"/>
              <a:gd name="connsiteX1" fmla="*/ 383283 w 434099"/>
              <a:gd name="connsiteY1" fmla="*/ 47690 h 317661"/>
              <a:gd name="connsiteX2" fmla="*/ 199133 w 434099"/>
              <a:gd name="connsiteY2" fmla="*/ 130240 h 317661"/>
              <a:gd name="connsiteX3" fmla="*/ 262633 w 434099"/>
              <a:gd name="connsiteY3" fmla="*/ 133415 h 317661"/>
              <a:gd name="connsiteX4" fmla="*/ 164208 w 434099"/>
              <a:gd name="connsiteY4" fmla="*/ 181040 h 317661"/>
              <a:gd name="connsiteX5" fmla="*/ 56258 w 434099"/>
              <a:gd name="connsiteY5" fmla="*/ 222315 h 317661"/>
              <a:gd name="connsiteX6" fmla="*/ 2283 w 434099"/>
              <a:gd name="connsiteY6" fmla="*/ 317565 h 317661"/>
              <a:gd name="connsiteX7" fmla="*/ 129283 w 434099"/>
              <a:gd name="connsiteY7" fmla="*/ 203265 h 317661"/>
              <a:gd name="connsiteX8" fmla="*/ 335658 w 434099"/>
              <a:gd name="connsiteY8" fmla="*/ 92140 h 317661"/>
              <a:gd name="connsiteX9" fmla="*/ 434083 w 434099"/>
              <a:gd name="connsiteY9" fmla="*/ 57215 h 317661"/>
              <a:gd name="connsiteX10" fmla="*/ 297558 w 434099"/>
              <a:gd name="connsiteY10" fmla="*/ 65 h 317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4099" h="317661">
                <a:moveTo>
                  <a:pt x="297558" y="65"/>
                </a:moveTo>
                <a:cubicBezTo>
                  <a:pt x="289091" y="-1522"/>
                  <a:pt x="399687" y="25994"/>
                  <a:pt x="383283" y="47690"/>
                </a:cubicBezTo>
                <a:cubicBezTo>
                  <a:pt x="366879" y="69386"/>
                  <a:pt x="219241" y="115953"/>
                  <a:pt x="199133" y="130240"/>
                </a:cubicBezTo>
                <a:cubicBezTo>
                  <a:pt x="179025" y="144527"/>
                  <a:pt x="268454" y="124948"/>
                  <a:pt x="262633" y="133415"/>
                </a:cubicBezTo>
                <a:cubicBezTo>
                  <a:pt x="256812" y="141882"/>
                  <a:pt x="198604" y="166223"/>
                  <a:pt x="164208" y="181040"/>
                </a:cubicBezTo>
                <a:cubicBezTo>
                  <a:pt x="129812" y="195857"/>
                  <a:pt x="83245" y="199561"/>
                  <a:pt x="56258" y="222315"/>
                </a:cubicBezTo>
                <a:cubicBezTo>
                  <a:pt x="29270" y="245069"/>
                  <a:pt x="-9888" y="320740"/>
                  <a:pt x="2283" y="317565"/>
                </a:cubicBezTo>
                <a:cubicBezTo>
                  <a:pt x="14454" y="314390"/>
                  <a:pt x="73721" y="240836"/>
                  <a:pt x="129283" y="203265"/>
                </a:cubicBezTo>
                <a:cubicBezTo>
                  <a:pt x="184845" y="165694"/>
                  <a:pt x="284858" y="116482"/>
                  <a:pt x="335658" y="92140"/>
                </a:cubicBezTo>
                <a:cubicBezTo>
                  <a:pt x="386458" y="67798"/>
                  <a:pt x="435141" y="71502"/>
                  <a:pt x="434083" y="57215"/>
                </a:cubicBezTo>
                <a:cubicBezTo>
                  <a:pt x="433025" y="42928"/>
                  <a:pt x="306025" y="1652"/>
                  <a:pt x="297558" y="6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9" name="フリーフォーム 1488">
            <a:extLst>
              <a:ext uri="{FF2B5EF4-FFF2-40B4-BE49-F238E27FC236}">
                <a16:creationId xmlns:a16="http://schemas.microsoft.com/office/drawing/2014/main" id="{DE2D6953-C7F9-0001-414B-F90A1579F4DB}"/>
              </a:ext>
            </a:extLst>
          </p:cNvPr>
          <p:cNvSpPr/>
          <p:nvPr/>
        </p:nvSpPr>
        <p:spPr>
          <a:xfrm>
            <a:off x="10050097" y="2387593"/>
            <a:ext cx="284530" cy="361960"/>
          </a:xfrm>
          <a:custGeom>
            <a:avLst/>
            <a:gdLst>
              <a:gd name="connsiteX0" fmla="*/ 182928 w 284530"/>
              <a:gd name="connsiteY0" fmla="*/ 7 h 361960"/>
              <a:gd name="connsiteX1" fmla="*/ 74978 w 284530"/>
              <a:gd name="connsiteY1" fmla="*/ 120657 h 361960"/>
              <a:gd name="connsiteX2" fmla="*/ 192453 w 284530"/>
              <a:gd name="connsiteY2" fmla="*/ 231782 h 361960"/>
              <a:gd name="connsiteX3" fmla="*/ 132128 w 284530"/>
              <a:gd name="connsiteY3" fmla="*/ 257182 h 361960"/>
              <a:gd name="connsiteX4" fmla="*/ 151178 w 284530"/>
              <a:gd name="connsiteY4" fmla="*/ 269882 h 361960"/>
              <a:gd name="connsiteX5" fmla="*/ 55928 w 284530"/>
              <a:gd name="connsiteY5" fmla="*/ 361957 h 361960"/>
              <a:gd name="connsiteX6" fmla="*/ 154353 w 284530"/>
              <a:gd name="connsiteY6" fmla="*/ 273057 h 361960"/>
              <a:gd name="connsiteX7" fmla="*/ 284528 w 284530"/>
              <a:gd name="connsiteY7" fmla="*/ 206382 h 361960"/>
              <a:gd name="connsiteX8" fmla="*/ 157528 w 284530"/>
              <a:gd name="connsiteY8" fmla="*/ 219082 h 361960"/>
              <a:gd name="connsiteX9" fmla="*/ 1953 w 284530"/>
              <a:gd name="connsiteY9" fmla="*/ 82557 h 361960"/>
              <a:gd name="connsiteX10" fmla="*/ 68628 w 284530"/>
              <a:gd name="connsiteY10" fmla="*/ 79382 h 361960"/>
              <a:gd name="connsiteX11" fmla="*/ 46403 w 284530"/>
              <a:gd name="connsiteY11" fmla="*/ 114307 h 361960"/>
              <a:gd name="connsiteX12" fmla="*/ 182928 w 284530"/>
              <a:gd name="connsiteY12" fmla="*/ 7 h 361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4530" h="361960">
                <a:moveTo>
                  <a:pt x="182928" y="7"/>
                </a:moveTo>
                <a:cubicBezTo>
                  <a:pt x="187690" y="1065"/>
                  <a:pt x="73391" y="82028"/>
                  <a:pt x="74978" y="120657"/>
                </a:cubicBezTo>
                <a:cubicBezTo>
                  <a:pt x="76565" y="159286"/>
                  <a:pt x="182928" y="209028"/>
                  <a:pt x="192453" y="231782"/>
                </a:cubicBezTo>
                <a:cubicBezTo>
                  <a:pt x="201978" y="254536"/>
                  <a:pt x="139007" y="250832"/>
                  <a:pt x="132128" y="257182"/>
                </a:cubicBezTo>
                <a:cubicBezTo>
                  <a:pt x="125249" y="263532"/>
                  <a:pt x="163878" y="252420"/>
                  <a:pt x="151178" y="269882"/>
                </a:cubicBezTo>
                <a:cubicBezTo>
                  <a:pt x="138478" y="287345"/>
                  <a:pt x="55399" y="361428"/>
                  <a:pt x="55928" y="361957"/>
                </a:cubicBezTo>
                <a:cubicBezTo>
                  <a:pt x="56457" y="362486"/>
                  <a:pt x="116253" y="298986"/>
                  <a:pt x="154353" y="273057"/>
                </a:cubicBezTo>
                <a:cubicBezTo>
                  <a:pt x="192453" y="247128"/>
                  <a:pt x="283999" y="215378"/>
                  <a:pt x="284528" y="206382"/>
                </a:cubicBezTo>
                <a:cubicBezTo>
                  <a:pt x="285057" y="197386"/>
                  <a:pt x="204624" y="239719"/>
                  <a:pt x="157528" y="219082"/>
                </a:cubicBezTo>
                <a:cubicBezTo>
                  <a:pt x="110432" y="198445"/>
                  <a:pt x="16770" y="105840"/>
                  <a:pt x="1953" y="82557"/>
                </a:cubicBezTo>
                <a:cubicBezTo>
                  <a:pt x="-12864" y="59274"/>
                  <a:pt x="61220" y="74090"/>
                  <a:pt x="68628" y="79382"/>
                </a:cubicBezTo>
                <a:cubicBezTo>
                  <a:pt x="76036" y="84674"/>
                  <a:pt x="28411" y="122774"/>
                  <a:pt x="46403" y="114307"/>
                </a:cubicBezTo>
                <a:cubicBezTo>
                  <a:pt x="64395" y="105840"/>
                  <a:pt x="178166" y="-1051"/>
                  <a:pt x="182928" y="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0" name="フリーフォーム 1489">
            <a:extLst>
              <a:ext uri="{FF2B5EF4-FFF2-40B4-BE49-F238E27FC236}">
                <a16:creationId xmlns:a16="http://schemas.microsoft.com/office/drawing/2014/main" id="{CEBF28E8-98C8-A843-1958-621783E82B1F}"/>
              </a:ext>
            </a:extLst>
          </p:cNvPr>
          <p:cNvSpPr/>
          <p:nvPr/>
        </p:nvSpPr>
        <p:spPr>
          <a:xfrm>
            <a:off x="11295638" y="1894990"/>
            <a:ext cx="458280" cy="111743"/>
          </a:xfrm>
          <a:custGeom>
            <a:avLst/>
            <a:gdLst>
              <a:gd name="connsiteX0" fmla="*/ 140712 w 458280"/>
              <a:gd name="connsiteY0" fmla="*/ 111610 h 111743"/>
              <a:gd name="connsiteX1" fmla="*/ 213737 w 458280"/>
              <a:gd name="connsiteY1" fmla="*/ 32235 h 111743"/>
              <a:gd name="connsiteX2" fmla="*/ 191512 w 458280"/>
              <a:gd name="connsiteY2" fmla="*/ 60810 h 111743"/>
              <a:gd name="connsiteX3" fmla="*/ 245487 w 458280"/>
              <a:gd name="connsiteY3" fmla="*/ 35410 h 111743"/>
              <a:gd name="connsiteX4" fmla="*/ 458212 w 458280"/>
              <a:gd name="connsiteY4" fmla="*/ 485 h 111743"/>
              <a:gd name="connsiteX5" fmla="*/ 267712 w 458280"/>
              <a:gd name="connsiteY5" fmla="*/ 16360 h 111743"/>
              <a:gd name="connsiteX6" fmla="*/ 175637 w 458280"/>
              <a:gd name="connsiteY6" fmla="*/ 35410 h 111743"/>
              <a:gd name="connsiteX7" fmla="*/ 1012 w 458280"/>
              <a:gd name="connsiteY7" fmla="*/ 41760 h 111743"/>
              <a:gd name="connsiteX8" fmla="*/ 105787 w 458280"/>
              <a:gd name="connsiteY8" fmla="*/ 51285 h 111743"/>
              <a:gd name="connsiteX9" fmla="*/ 140712 w 458280"/>
              <a:gd name="connsiteY9" fmla="*/ 111610 h 11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8280" h="111743">
                <a:moveTo>
                  <a:pt x="140712" y="111610"/>
                </a:moveTo>
                <a:cubicBezTo>
                  <a:pt x="158704" y="108435"/>
                  <a:pt x="205270" y="40702"/>
                  <a:pt x="213737" y="32235"/>
                </a:cubicBezTo>
                <a:cubicBezTo>
                  <a:pt x="222204" y="23768"/>
                  <a:pt x="186220" y="60281"/>
                  <a:pt x="191512" y="60810"/>
                </a:cubicBezTo>
                <a:cubicBezTo>
                  <a:pt x="196804" y="61339"/>
                  <a:pt x="201037" y="45464"/>
                  <a:pt x="245487" y="35410"/>
                </a:cubicBezTo>
                <a:cubicBezTo>
                  <a:pt x="289937" y="25356"/>
                  <a:pt x="454508" y="3660"/>
                  <a:pt x="458212" y="485"/>
                </a:cubicBezTo>
                <a:cubicBezTo>
                  <a:pt x="461916" y="-2690"/>
                  <a:pt x="314808" y="10539"/>
                  <a:pt x="267712" y="16360"/>
                </a:cubicBezTo>
                <a:cubicBezTo>
                  <a:pt x="220616" y="22181"/>
                  <a:pt x="220087" y="31177"/>
                  <a:pt x="175637" y="35410"/>
                </a:cubicBezTo>
                <a:cubicBezTo>
                  <a:pt x="131187" y="39643"/>
                  <a:pt x="12654" y="39114"/>
                  <a:pt x="1012" y="41760"/>
                </a:cubicBezTo>
                <a:cubicBezTo>
                  <a:pt x="-10630" y="44406"/>
                  <a:pt x="81445" y="42289"/>
                  <a:pt x="105787" y="51285"/>
                </a:cubicBezTo>
                <a:cubicBezTo>
                  <a:pt x="130129" y="60281"/>
                  <a:pt x="122720" y="114785"/>
                  <a:pt x="140712" y="11161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1" name="フリーフォーム 1490">
            <a:extLst>
              <a:ext uri="{FF2B5EF4-FFF2-40B4-BE49-F238E27FC236}">
                <a16:creationId xmlns:a16="http://schemas.microsoft.com/office/drawing/2014/main" id="{F509D7DB-718C-EACF-0AEA-A76F3AB372DE}"/>
              </a:ext>
            </a:extLst>
          </p:cNvPr>
          <p:cNvSpPr/>
          <p:nvPr/>
        </p:nvSpPr>
        <p:spPr>
          <a:xfrm>
            <a:off x="10658706" y="1996779"/>
            <a:ext cx="391553" cy="244823"/>
          </a:xfrm>
          <a:custGeom>
            <a:avLst/>
            <a:gdLst>
              <a:gd name="connsiteX0" fmla="*/ 390294 w 391553"/>
              <a:gd name="connsiteY0" fmla="*/ 296 h 244823"/>
              <a:gd name="connsiteX1" fmla="*/ 307744 w 391553"/>
              <a:gd name="connsiteY1" fmla="*/ 108246 h 244823"/>
              <a:gd name="connsiteX2" fmla="*/ 342669 w 391553"/>
              <a:gd name="connsiteY2" fmla="*/ 193971 h 244823"/>
              <a:gd name="connsiteX3" fmla="*/ 250594 w 391553"/>
              <a:gd name="connsiteY3" fmla="*/ 197146 h 244823"/>
              <a:gd name="connsiteX4" fmla="*/ 2944 w 391553"/>
              <a:gd name="connsiteY4" fmla="*/ 216196 h 244823"/>
              <a:gd name="connsiteX5" fmla="*/ 129944 w 391553"/>
              <a:gd name="connsiteY5" fmla="*/ 206671 h 244823"/>
              <a:gd name="connsiteX6" fmla="*/ 361719 w 391553"/>
              <a:gd name="connsiteY6" fmla="*/ 244771 h 244823"/>
              <a:gd name="connsiteX7" fmla="*/ 333144 w 391553"/>
              <a:gd name="connsiteY7" fmla="*/ 197146 h 244823"/>
              <a:gd name="connsiteX8" fmla="*/ 323619 w 391553"/>
              <a:gd name="connsiteY8" fmla="*/ 111421 h 244823"/>
              <a:gd name="connsiteX9" fmla="*/ 231544 w 391553"/>
              <a:gd name="connsiteY9" fmla="*/ 143171 h 244823"/>
              <a:gd name="connsiteX10" fmla="*/ 390294 w 391553"/>
              <a:gd name="connsiteY10" fmla="*/ 296 h 244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1553" h="244823">
                <a:moveTo>
                  <a:pt x="390294" y="296"/>
                </a:moveTo>
                <a:cubicBezTo>
                  <a:pt x="402994" y="-5525"/>
                  <a:pt x="315681" y="75967"/>
                  <a:pt x="307744" y="108246"/>
                </a:cubicBezTo>
                <a:cubicBezTo>
                  <a:pt x="299807" y="140525"/>
                  <a:pt x="352194" y="179154"/>
                  <a:pt x="342669" y="193971"/>
                </a:cubicBezTo>
                <a:cubicBezTo>
                  <a:pt x="333144" y="208788"/>
                  <a:pt x="307215" y="193442"/>
                  <a:pt x="250594" y="197146"/>
                </a:cubicBezTo>
                <a:cubicBezTo>
                  <a:pt x="193973" y="200850"/>
                  <a:pt x="2944" y="216196"/>
                  <a:pt x="2944" y="216196"/>
                </a:cubicBezTo>
                <a:cubicBezTo>
                  <a:pt x="-17164" y="217784"/>
                  <a:pt x="70148" y="201908"/>
                  <a:pt x="129944" y="206671"/>
                </a:cubicBezTo>
                <a:cubicBezTo>
                  <a:pt x="189740" y="211434"/>
                  <a:pt x="327852" y="246358"/>
                  <a:pt x="361719" y="244771"/>
                </a:cubicBezTo>
                <a:cubicBezTo>
                  <a:pt x="395586" y="243184"/>
                  <a:pt x="339494" y="219371"/>
                  <a:pt x="333144" y="197146"/>
                </a:cubicBezTo>
                <a:cubicBezTo>
                  <a:pt x="326794" y="174921"/>
                  <a:pt x="340552" y="120417"/>
                  <a:pt x="323619" y="111421"/>
                </a:cubicBezTo>
                <a:cubicBezTo>
                  <a:pt x="306686" y="102425"/>
                  <a:pt x="220432" y="155871"/>
                  <a:pt x="231544" y="143171"/>
                </a:cubicBezTo>
                <a:cubicBezTo>
                  <a:pt x="242656" y="130471"/>
                  <a:pt x="377594" y="6117"/>
                  <a:pt x="390294" y="29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2" name="フリーフォーム 1491">
            <a:extLst>
              <a:ext uri="{FF2B5EF4-FFF2-40B4-BE49-F238E27FC236}">
                <a16:creationId xmlns:a16="http://schemas.microsoft.com/office/drawing/2014/main" id="{C42E4A7C-82DC-D79F-6DE1-65057720EFC9}"/>
              </a:ext>
            </a:extLst>
          </p:cNvPr>
          <p:cNvSpPr/>
          <p:nvPr/>
        </p:nvSpPr>
        <p:spPr>
          <a:xfrm>
            <a:off x="10575595" y="2422340"/>
            <a:ext cx="262364" cy="130367"/>
          </a:xfrm>
          <a:custGeom>
            <a:avLst/>
            <a:gdLst>
              <a:gd name="connsiteX0" fmla="*/ 330 w 262364"/>
              <a:gd name="connsiteY0" fmla="*/ 185 h 130367"/>
              <a:gd name="connsiteX1" fmla="*/ 149555 w 262364"/>
              <a:gd name="connsiteY1" fmla="*/ 108135 h 130367"/>
              <a:gd name="connsiteX2" fmla="*/ 133680 w 262364"/>
              <a:gd name="connsiteY2" fmla="*/ 92260 h 130367"/>
              <a:gd name="connsiteX3" fmla="*/ 260680 w 262364"/>
              <a:gd name="connsiteY3" fmla="*/ 130360 h 130367"/>
              <a:gd name="connsiteX4" fmla="*/ 200355 w 262364"/>
              <a:gd name="connsiteY4" fmla="*/ 95435 h 130367"/>
              <a:gd name="connsiteX5" fmla="*/ 111455 w 262364"/>
              <a:gd name="connsiteY5" fmla="*/ 82735 h 130367"/>
              <a:gd name="connsiteX6" fmla="*/ 330 w 262364"/>
              <a:gd name="connsiteY6" fmla="*/ 185 h 130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364" h="130367">
                <a:moveTo>
                  <a:pt x="330" y="185"/>
                </a:moveTo>
                <a:cubicBezTo>
                  <a:pt x="6680" y="4418"/>
                  <a:pt x="127330" y="92789"/>
                  <a:pt x="149555" y="108135"/>
                </a:cubicBezTo>
                <a:cubicBezTo>
                  <a:pt x="171780" y="123481"/>
                  <a:pt x="115159" y="88556"/>
                  <a:pt x="133680" y="92260"/>
                </a:cubicBezTo>
                <a:cubicBezTo>
                  <a:pt x="152201" y="95964"/>
                  <a:pt x="249568" y="129831"/>
                  <a:pt x="260680" y="130360"/>
                </a:cubicBezTo>
                <a:cubicBezTo>
                  <a:pt x="271792" y="130889"/>
                  <a:pt x="225226" y="103372"/>
                  <a:pt x="200355" y="95435"/>
                </a:cubicBezTo>
                <a:cubicBezTo>
                  <a:pt x="175484" y="87498"/>
                  <a:pt x="142147" y="100198"/>
                  <a:pt x="111455" y="82735"/>
                </a:cubicBezTo>
                <a:cubicBezTo>
                  <a:pt x="80763" y="65273"/>
                  <a:pt x="-6020" y="-4048"/>
                  <a:pt x="330" y="18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3" name="フリーフォーム 1492">
            <a:extLst>
              <a:ext uri="{FF2B5EF4-FFF2-40B4-BE49-F238E27FC236}">
                <a16:creationId xmlns:a16="http://schemas.microsoft.com/office/drawing/2014/main" id="{DF60109A-AD83-C15E-7BFD-EE4E54056027}"/>
              </a:ext>
            </a:extLst>
          </p:cNvPr>
          <p:cNvSpPr/>
          <p:nvPr/>
        </p:nvSpPr>
        <p:spPr>
          <a:xfrm>
            <a:off x="10671975" y="2887949"/>
            <a:ext cx="688017" cy="156230"/>
          </a:xfrm>
          <a:custGeom>
            <a:avLst/>
            <a:gdLst>
              <a:gd name="connsiteX0" fmla="*/ 2375 w 688017"/>
              <a:gd name="connsiteY0" fmla="*/ 87026 h 156230"/>
              <a:gd name="connsiteX1" fmla="*/ 446875 w 688017"/>
              <a:gd name="connsiteY1" fmla="*/ 4476 h 156230"/>
              <a:gd name="connsiteX2" fmla="*/ 669125 w 688017"/>
              <a:gd name="connsiteY2" fmla="*/ 14001 h 156230"/>
              <a:gd name="connsiteX3" fmla="*/ 675475 w 688017"/>
              <a:gd name="connsiteY3" fmla="*/ 39401 h 156230"/>
              <a:gd name="connsiteX4" fmla="*/ 665950 w 688017"/>
              <a:gd name="connsiteY4" fmla="*/ 153701 h 156230"/>
              <a:gd name="connsiteX5" fmla="*/ 551650 w 688017"/>
              <a:gd name="connsiteY5" fmla="*/ 115601 h 156230"/>
              <a:gd name="connsiteX6" fmla="*/ 408775 w 688017"/>
              <a:gd name="connsiteY6" fmla="*/ 80676 h 156230"/>
              <a:gd name="connsiteX7" fmla="*/ 345275 w 688017"/>
              <a:gd name="connsiteY7" fmla="*/ 153701 h 156230"/>
              <a:gd name="connsiteX8" fmla="*/ 437350 w 688017"/>
              <a:gd name="connsiteY8" fmla="*/ 33051 h 156230"/>
              <a:gd name="connsiteX9" fmla="*/ 427825 w 688017"/>
              <a:gd name="connsiteY9" fmla="*/ 17176 h 156230"/>
              <a:gd name="connsiteX10" fmla="*/ 367500 w 688017"/>
              <a:gd name="connsiteY10" fmla="*/ 102901 h 156230"/>
              <a:gd name="connsiteX11" fmla="*/ 316700 w 688017"/>
              <a:gd name="connsiteY11" fmla="*/ 128301 h 156230"/>
              <a:gd name="connsiteX12" fmla="*/ 329400 w 688017"/>
              <a:gd name="connsiteY12" fmla="*/ 36226 h 156230"/>
              <a:gd name="connsiteX13" fmla="*/ 262725 w 688017"/>
              <a:gd name="connsiteY13" fmla="*/ 80676 h 156230"/>
              <a:gd name="connsiteX14" fmla="*/ 269075 w 688017"/>
              <a:gd name="connsiteY14" fmla="*/ 42576 h 156230"/>
              <a:gd name="connsiteX15" fmla="*/ 2375 w 688017"/>
              <a:gd name="connsiteY15" fmla="*/ 87026 h 156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8017" h="156230">
                <a:moveTo>
                  <a:pt x="2375" y="87026"/>
                </a:moveTo>
                <a:cubicBezTo>
                  <a:pt x="32008" y="80676"/>
                  <a:pt x="335750" y="16647"/>
                  <a:pt x="446875" y="4476"/>
                </a:cubicBezTo>
                <a:cubicBezTo>
                  <a:pt x="558000" y="-7695"/>
                  <a:pt x="631025" y="8180"/>
                  <a:pt x="669125" y="14001"/>
                </a:cubicBezTo>
                <a:cubicBezTo>
                  <a:pt x="707225" y="19822"/>
                  <a:pt x="676004" y="16118"/>
                  <a:pt x="675475" y="39401"/>
                </a:cubicBezTo>
                <a:cubicBezTo>
                  <a:pt x="674946" y="62684"/>
                  <a:pt x="686587" y="141001"/>
                  <a:pt x="665950" y="153701"/>
                </a:cubicBezTo>
                <a:cubicBezTo>
                  <a:pt x="645313" y="166401"/>
                  <a:pt x="594512" y="127772"/>
                  <a:pt x="551650" y="115601"/>
                </a:cubicBezTo>
                <a:cubicBezTo>
                  <a:pt x="508788" y="103430"/>
                  <a:pt x="443171" y="74326"/>
                  <a:pt x="408775" y="80676"/>
                </a:cubicBezTo>
                <a:cubicBezTo>
                  <a:pt x="374379" y="87026"/>
                  <a:pt x="340513" y="161639"/>
                  <a:pt x="345275" y="153701"/>
                </a:cubicBezTo>
                <a:cubicBezTo>
                  <a:pt x="350038" y="145764"/>
                  <a:pt x="423592" y="55805"/>
                  <a:pt x="437350" y="33051"/>
                </a:cubicBezTo>
                <a:cubicBezTo>
                  <a:pt x="451108" y="10297"/>
                  <a:pt x="439467" y="5534"/>
                  <a:pt x="427825" y="17176"/>
                </a:cubicBezTo>
                <a:cubicBezTo>
                  <a:pt x="416183" y="28818"/>
                  <a:pt x="386021" y="84380"/>
                  <a:pt x="367500" y="102901"/>
                </a:cubicBezTo>
                <a:cubicBezTo>
                  <a:pt x="348979" y="121422"/>
                  <a:pt x="323050" y="139413"/>
                  <a:pt x="316700" y="128301"/>
                </a:cubicBezTo>
                <a:cubicBezTo>
                  <a:pt x="310350" y="117189"/>
                  <a:pt x="338396" y="44163"/>
                  <a:pt x="329400" y="36226"/>
                </a:cubicBezTo>
                <a:cubicBezTo>
                  <a:pt x="320404" y="28288"/>
                  <a:pt x="272779" y="79618"/>
                  <a:pt x="262725" y="80676"/>
                </a:cubicBezTo>
                <a:cubicBezTo>
                  <a:pt x="252671" y="81734"/>
                  <a:pt x="308762" y="41518"/>
                  <a:pt x="269075" y="42576"/>
                </a:cubicBezTo>
                <a:cubicBezTo>
                  <a:pt x="229388" y="43634"/>
                  <a:pt x="-27258" y="93376"/>
                  <a:pt x="2375" y="8702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4" name="フリーフォーム 1493">
            <a:extLst>
              <a:ext uri="{FF2B5EF4-FFF2-40B4-BE49-F238E27FC236}">
                <a16:creationId xmlns:a16="http://schemas.microsoft.com/office/drawing/2014/main" id="{8CFB4824-3E44-4195-6F27-E5D09CCAA09F}"/>
              </a:ext>
            </a:extLst>
          </p:cNvPr>
          <p:cNvSpPr/>
          <p:nvPr/>
        </p:nvSpPr>
        <p:spPr>
          <a:xfrm>
            <a:off x="10513335" y="2590465"/>
            <a:ext cx="294412" cy="254991"/>
          </a:xfrm>
          <a:custGeom>
            <a:avLst/>
            <a:gdLst>
              <a:gd name="connsiteX0" fmla="*/ 211815 w 294412"/>
              <a:gd name="connsiteY0" fmla="*/ 335 h 254991"/>
              <a:gd name="connsiteX1" fmla="*/ 268965 w 294412"/>
              <a:gd name="connsiteY1" fmla="*/ 108285 h 254991"/>
              <a:gd name="connsiteX2" fmla="*/ 116565 w 294412"/>
              <a:gd name="connsiteY2" fmla="*/ 159085 h 254991"/>
              <a:gd name="connsiteX3" fmla="*/ 2265 w 294412"/>
              <a:gd name="connsiteY3" fmla="*/ 254335 h 254991"/>
              <a:gd name="connsiteX4" fmla="*/ 43540 w 294412"/>
              <a:gd name="connsiteY4" fmla="*/ 197185 h 254991"/>
              <a:gd name="connsiteX5" fmla="*/ 81640 w 294412"/>
              <a:gd name="connsiteY5" fmla="*/ 120985 h 254991"/>
              <a:gd name="connsiteX6" fmla="*/ 281665 w 294412"/>
              <a:gd name="connsiteY6" fmla="*/ 155910 h 254991"/>
              <a:gd name="connsiteX7" fmla="*/ 272140 w 294412"/>
              <a:gd name="connsiteY7" fmla="*/ 76535 h 254991"/>
              <a:gd name="connsiteX8" fmla="*/ 211815 w 294412"/>
              <a:gd name="connsiteY8" fmla="*/ 335 h 254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412" h="254991">
                <a:moveTo>
                  <a:pt x="211815" y="335"/>
                </a:moveTo>
                <a:cubicBezTo>
                  <a:pt x="211286" y="5627"/>
                  <a:pt x="284840" y="81827"/>
                  <a:pt x="268965" y="108285"/>
                </a:cubicBezTo>
                <a:cubicBezTo>
                  <a:pt x="253090" y="134743"/>
                  <a:pt x="161015" y="134743"/>
                  <a:pt x="116565" y="159085"/>
                </a:cubicBezTo>
                <a:cubicBezTo>
                  <a:pt x="72115" y="183427"/>
                  <a:pt x="14436" y="247985"/>
                  <a:pt x="2265" y="254335"/>
                </a:cubicBezTo>
                <a:cubicBezTo>
                  <a:pt x="-9906" y="260685"/>
                  <a:pt x="30311" y="219410"/>
                  <a:pt x="43540" y="197185"/>
                </a:cubicBezTo>
                <a:cubicBezTo>
                  <a:pt x="56769" y="174960"/>
                  <a:pt x="41953" y="127864"/>
                  <a:pt x="81640" y="120985"/>
                </a:cubicBezTo>
                <a:cubicBezTo>
                  <a:pt x="121327" y="114106"/>
                  <a:pt x="249915" y="163318"/>
                  <a:pt x="281665" y="155910"/>
                </a:cubicBezTo>
                <a:cubicBezTo>
                  <a:pt x="313415" y="148502"/>
                  <a:pt x="276373" y="99289"/>
                  <a:pt x="272140" y="76535"/>
                </a:cubicBezTo>
                <a:cubicBezTo>
                  <a:pt x="267907" y="53781"/>
                  <a:pt x="212344" y="-4957"/>
                  <a:pt x="211815" y="33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5" name="フリーフォーム 1494">
            <a:extLst>
              <a:ext uri="{FF2B5EF4-FFF2-40B4-BE49-F238E27FC236}">
                <a16:creationId xmlns:a16="http://schemas.microsoft.com/office/drawing/2014/main" id="{F075E8D8-7AF3-BA85-A1B7-BD244DF5EBD4}"/>
              </a:ext>
            </a:extLst>
          </p:cNvPr>
          <p:cNvSpPr/>
          <p:nvPr/>
        </p:nvSpPr>
        <p:spPr>
          <a:xfrm>
            <a:off x="10557021" y="2847975"/>
            <a:ext cx="624188" cy="159249"/>
          </a:xfrm>
          <a:custGeom>
            <a:avLst/>
            <a:gdLst>
              <a:gd name="connsiteX0" fmla="*/ 9379 w 624188"/>
              <a:gd name="connsiteY0" fmla="*/ 158750 h 159249"/>
              <a:gd name="connsiteX1" fmla="*/ 590404 w 624188"/>
              <a:gd name="connsiteY1" fmla="*/ 60325 h 159249"/>
              <a:gd name="connsiteX2" fmla="*/ 539604 w 624188"/>
              <a:gd name="connsiteY2" fmla="*/ 34925 h 159249"/>
              <a:gd name="connsiteX3" fmla="*/ 412604 w 624188"/>
              <a:gd name="connsiteY3" fmla="*/ 0 h 159249"/>
              <a:gd name="connsiteX4" fmla="*/ 349104 w 624188"/>
              <a:gd name="connsiteY4" fmla="*/ 34925 h 159249"/>
              <a:gd name="connsiteX5" fmla="*/ 212579 w 624188"/>
              <a:gd name="connsiteY5" fmla="*/ 92075 h 159249"/>
              <a:gd name="connsiteX6" fmla="*/ 228454 w 624188"/>
              <a:gd name="connsiteY6" fmla="*/ 98425 h 159249"/>
              <a:gd name="connsiteX7" fmla="*/ 9379 w 624188"/>
              <a:gd name="connsiteY7" fmla="*/ 158750 h 159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4188" h="159249">
                <a:moveTo>
                  <a:pt x="9379" y="158750"/>
                </a:moveTo>
                <a:cubicBezTo>
                  <a:pt x="69704" y="152400"/>
                  <a:pt x="502033" y="80963"/>
                  <a:pt x="590404" y="60325"/>
                </a:cubicBezTo>
                <a:cubicBezTo>
                  <a:pt x="678775" y="39687"/>
                  <a:pt x="569237" y="44979"/>
                  <a:pt x="539604" y="34925"/>
                </a:cubicBezTo>
                <a:cubicBezTo>
                  <a:pt x="509971" y="24871"/>
                  <a:pt x="444354" y="0"/>
                  <a:pt x="412604" y="0"/>
                </a:cubicBezTo>
                <a:cubicBezTo>
                  <a:pt x="380854" y="0"/>
                  <a:pt x="382442" y="19579"/>
                  <a:pt x="349104" y="34925"/>
                </a:cubicBezTo>
                <a:cubicBezTo>
                  <a:pt x="315766" y="50271"/>
                  <a:pt x="232687" y="81492"/>
                  <a:pt x="212579" y="92075"/>
                </a:cubicBezTo>
                <a:cubicBezTo>
                  <a:pt x="192471" y="102658"/>
                  <a:pt x="258617" y="87842"/>
                  <a:pt x="228454" y="98425"/>
                </a:cubicBezTo>
                <a:cubicBezTo>
                  <a:pt x="198292" y="109008"/>
                  <a:pt x="-50946" y="165100"/>
                  <a:pt x="9379" y="15875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6" name="フリーフォーム 1495">
            <a:extLst>
              <a:ext uri="{FF2B5EF4-FFF2-40B4-BE49-F238E27FC236}">
                <a16:creationId xmlns:a16="http://schemas.microsoft.com/office/drawing/2014/main" id="{EA3CF087-6632-8FB9-1BDA-76F65E40FC00}"/>
              </a:ext>
            </a:extLst>
          </p:cNvPr>
          <p:cNvSpPr/>
          <p:nvPr/>
        </p:nvSpPr>
        <p:spPr>
          <a:xfrm>
            <a:off x="10594877" y="2981325"/>
            <a:ext cx="165279" cy="200302"/>
          </a:xfrm>
          <a:custGeom>
            <a:avLst/>
            <a:gdLst>
              <a:gd name="connsiteX0" fmla="*/ 123923 w 165279"/>
              <a:gd name="connsiteY0" fmla="*/ 0 h 200302"/>
              <a:gd name="connsiteX1" fmla="*/ 165198 w 165279"/>
              <a:gd name="connsiteY1" fmla="*/ 60325 h 200302"/>
              <a:gd name="connsiteX2" fmla="*/ 111223 w 165279"/>
              <a:gd name="connsiteY2" fmla="*/ 142875 h 200302"/>
              <a:gd name="connsiteX3" fmla="*/ 114398 w 165279"/>
              <a:gd name="connsiteY3" fmla="*/ 149225 h 200302"/>
              <a:gd name="connsiteX4" fmla="*/ 98 w 165279"/>
              <a:gd name="connsiteY4" fmla="*/ 200025 h 200302"/>
              <a:gd name="connsiteX5" fmla="*/ 95348 w 165279"/>
              <a:gd name="connsiteY5" fmla="*/ 123825 h 200302"/>
              <a:gd name="connsiteX6" fmla="*/ 142973 w 165279"/>
              <a:gd name="connsiteY6" fmla="*/ 60325 h 200302"/>
              <a:gd name="connsiteX7" fmla="*/ 123923 w 165279"/>
              <a:gd name="connsiteY7" fmla="*/ 0 h 200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279" h="200302">
                <a:moveTo>
                  <a:pt x="123923" y="0"/>
                </a:moveTo>
                <a:cubicBezTo>
                  <a:pt x="127627" y="0"/>
                  <a:pt x="167315" y="36512"/>
                  <a:pt x="165198" y="60325"/>
                </a:cubicBezTo>
                <a:cubicBezTo>
                  <a:pt x="163081" y="84138"/>
                  <a:pt x="119690" y="128058"/>
                  <a:pt x="111223" y="142875"/>
                </a:cubicBezTo>
                <a:cubicBezTo>
                  <a:pt x="102756" y="157692"/>
                  <a:pt x="132919" y="139700"/>
                  <a:pt x="114398" y="149225"/>
                </a:cubicBezTo>
                <a:cubicBezTo>
                  <a:pt x="95877" y="158750"/>
                  <a:pt x="3273" y="204258"/>
                  <a:pt x="98" y="200025"/>
                </a:cubicBezTo>
                <a:cubicBezTo>
                  <a:pt x="-3077" y="195792"/>
                  <a:pt x="71535" y="147108"/>
                  <a:pt x="95348" y="123825"/>
                </a:cubicBezTo>
                <a:cubicBezTo>
                  <a:pt x="119160" y="100542"/>
                  <a:pt x="137152" y="78317"/>
                  <a:pt x="142973" y="60325"/>
                </a:cubicBezTo>
                <a:cubicBezTo>
                  <a:pt x="148794" y="42333"/>
                  <a:pt x="120219" y="0"/>
                  <a:pt x="123923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7" name="フリーフォーム 1496">
            <a:extLst>
              <a:ext uri="{FF2B5EF4-FFF2-40B4-BE49-F238E27FC236}">
                <a16:creationId xmlns:a16="http://schemas.microsoft.com/office/drawing/2014/main" id="{EABA3A5C-FBAE-639E-BCCE-86C8C67DBF2E}"/>
              </a:ext>
            </a:extLst>
          </p:cNvPr>
          <p:cNvSpPr/>
          <p:nvPr/>
        </p:nvSpPr>
        <p:spPr>
          <a:xfrm>
            <a:off x="10924992" y="2689040"/>
            <a:ext cx="485088" cy="168496"/>
          </a:xfrm>
          <a:custGeom>
            <a:avLst/>
            <a:gdLst>
              <a:gd name="connsiteX0" fmla="*/ 183 w 485088"/>
              <a:gd name="connsiteY0" fmla="*/ 168460 h 168496"/>
              <a:gd name="connsiteX1" fmla="*/ 263708 w 485088"/>
              <a:gd name="connsiteY1" fmla="*/ 60510 h 168496"/>
              <a:gd name="connsiteX2" fmla="*/ 482783 w 485088"/>
              <a:gd name="connsiteY2" fmla="*/ 47810 h 168496"/>
              <a:gd name="connsiteX3" fmla="*/ 371658 w 485088"/>
              <a:gd name="connsiteY3" fmla="*/ 31935 h 168496"/>
              <a:gd name="connsiteX4" fmla="*/ 260533 w 485088"/>
              <a:gd name="connsiteY4" fmla="*/ 185 h 168496"/>
              <a:gd name="connsiteX5" fmla="*/ 222433 w 485088"/>
              <a:gd name="connsiteY5" fmla="*/ 47810 h 168496"/>
              <a:gd name="connsiteX6" fmla="*/ 183 w 485088"/>
              <a:gd name="connsiteY6" fmla="*/ 168460 h 16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5088" h="168496">
                <a:moveTo>
                  <a:pt x="183" y="168460"/>
                </a:moveTo>
                <a:cubicBezTo>
                  <a:pt x="7062" y="170577"/>
                  <a:pt x="183275" y="80618"/>
                  <a:pt x="263708" y="60510"/>
                </a:cubicBezTo>
                <a:cubicBezTo>
                  <a:pt x="344141" y="40402"/>
                  <a:pt x="464791" y="52572"/>
                  <a:pt x="482783" y="47810"/>
                </a:cubicBezTo>
                <a:cubicBezTo>
                  <a:pt x="500775" y="43047"/>
                  <a:pt x="408700" y="39872"/>
                  <a:pt x="371658" y="31935"/>
                </a:cubicBezTo>
                <a:cubicBezTo>
                  <a:pt x="334616" y="23997"/>
                  <a:pt x="285404" y="-2461"/>
                  <a:pt x="260533" y="185"/>
                </a:cubicBezTo>
                <a:cubicBezTo>
                  <a:pt x="235662" y="2831"/>
                  <a:pt x="262650" y="18706"/>
                  <a:pt x="222433" y="47810"/>
                </a:cubicBezTo>
                <a:cubicBezTo>
                  <a:pt x="182216" y="76914"/>
                  <a:pt x="-6696" y="166343"/>
                  <a:pt x="183" y="16846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8" name="フリーフォーム 1497">
            <a:extLst>
              <a:ext uri="{FF2B5EF4-FFF2-40B4-BE49-F238E27FC236}">
                <a16:creationId xmlns:a16="http://schemas.microsoft.com/office/drawing/2014/main" id="{14856871-92D4-8CB0-B841-AD6E0D4AD2E8}"/>
              </a:ext>
            </a:extLst>
          </p:cNvPr>
          <p:cNvSpPr/>
          <p:nvPr/>
        </p:nvSpPr>
        <p:spPr>
          <a:xfrm>
            <a:off x="10397630" y="2533253"/>
            <a:ext cx="271306" cy="131423"/>
          </a:xfrm>
          <a:custGeom>
            <a:avLst/>
            <a:gdLst>
              <a:gd name="connsiteX0" fmla="*/ 495 w 271306"/>
              <a:gd name="connsiteY0" fmla="*/ 397 h 131423"/>
              <a:gd name="connsiteX1" fmla="*/ 260845 w 271306"/>
              <a:gd name="connsiteY1" fmla="*/ 127397 h 131423"/>
              <a:gd name="connsiteX2" fmla="*/ 197345 w 271306"/>
              <a:gd name="connsiteY2" fmla="*/ 89297 h 131423"/>
              <a:gd name="connsiteX3" fmla="*/ 495 w 271306"/>
              <a:gd name="connsiteY3" fmla="*/ 397 h 13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306" h="131423">
                <a:moveTo>
                  <a:pt x="495" y="397"/>
                </a:moveTo>
                <a:cubicBezTo>
                  <a:pt x="11078" y="6747"/>
                  <a:pt x="228037" y="112580"/>
                  <a:pt x="260845" y="127397"/>
                </a:cubicBezTo>
                <a:cubicBezTo>
                  <a:pt x="293653" y="142214"/>
                  <a:pt x="242853" y="113109"/>
                  <a:pt x="197345" y="89297"/>
                </a:cubicBezTo>
                <a:cubicBezTo>
                  <a:pt x="151837" y="65485"/>
                  <a:pt x="-10088" y="-5953"/>
                  <a:pt x="495" y="39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9" name="フリーフォーム 1498">
            <a:extLst>
              <a:ext uri="{FF2B5EF4-FFF2-40B4-BE49-F238E27FC236}">
                <a16:creationId xmlns:a16="http://schemas.microsoft.com/office/drawing/2014/main" id="{0F1B38BF-98C2-BE39-D203-295E9D57F184}"/>
              </a:ext>
            </a:extLst>
          </p:cNvPr>
          <p:cNvSpPr/>
          <p:nvPr/>
        </p:nvSpPr>
        <p:spPr>
          <a:xfrm>
            <a:off x="10222475" y="2555206"/>
            <a:ext cx="277721" cy="229782"/>
          </a:xfrm>
          <a:custGeom>
            <a:avLst/>
            <a:gdLst>
              <a:gd name="connsiteX0" fmla="*/ 1025 w 277721"/>
              <a:gd name="connsiteY0" fmla="*/ 669 h 229782"/>
              <a:gd name="connsiteX1" fmla="*/ 270900 w 277721"/>
              <a:gd name="connsiteY1" fmla="*/ 219744 h 229782"/>
              <a:gd name="connsiteX2" fmla="*/ 201050 w 277721"/>
              <a:gd name="connsiteY2" fmla="*/ 187994 h 229782"/>
              <a:gd name="connsiteX3" fmla="*/ 248675 w 277721"/>
              <a:gd name="connsiteY3" fmla="*/ 229269 h 229782"/>
              <a:gd name="connsiteX4" fmla="*/ 159775 w 277721"/>
              <a:gd name="connsiteY4" fmla="*/ 153069 h 229782"/>
              <a:gd name="connsiteX5" fmla="*/ 48650 w 277721"/>
              <a:gd name="connsiteY5" fmla="*/ 111794 h 229782"/>
              <a:gd name="connsiteX6" fmla="*/ 172475 w 277721"/>
              <a:gd name="connsiteY6" fmla="*/ 149894 h 229782"/>
              <a:gd name="connsiteX7" fmla="*/ 1025 w 277721"/>
              <a:gd name="connsiteY7" fmla="*/ 669 h 229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7721" h="229782">
                <a:moveTo>
                  <a:pt x="1025" y="669"/>
                </a:moveTo>
                <a:cubicBezTo>
                  <a:pt x="17429" y="12311"/>
                  <a:pt x="237563" y="188523"/>
                  <a:pt x="270900" y="219744"/>
                </a:cubicBezTo>
                <a:cubicBezTo>
                  <a:pt x="304237" y="250965"/>
                  <a:pt x="204754" y="186407"/>
                  <a:pt x="201050" y="187994"/>
                </a:cubicBezTo>
                <a:cubicBezTo>
                  <a:pt x="197346" y="189581"/>
                  <a:pt x="255554" y="235090"/>
                  <a:pt x="248675" y="229269"/>
                </a:cubicBezTo>
                <a:cubicBezTo>
                  <a:pt x="241796" y="223448"/>
                  <a:pt x="193113" y="172648"/>
                  <a:pt x="159775" y="153069"/>
                </a:cubicBezTo>
                <a:cubicBezTo>
                  <a:pt x="126438" y="133490"/>
                  <a:pt x="46533" y="112323"/>
                  <a:pt x="48650" y="111794"/>
                </a:cubicBezTo>
                <a:cubicBezTo>
                  <a:pt x="50767" y="111265"/>
                  <a:pt x="174592" y="166827"/>
                  <a:pt x="172475" y="149894"/>
                </a:cubicBezTo>
                <a:cubicBezTo>
                  <a:pt x="170358" y="132961"/>
                  <a:pt x="-15379" y="-10973"/>
                  <a:pt x="1025" y="66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0" name="フリーフォーム 1499">
            <a:extLst>
              <a:ext uri="{FF2B5EF4-FFF2-40B4-BE49-F238E27FC236}">
                <a16:creationId xmlns:a16="http://schemas.microsoft.com/office/drawing/2014/main" id="{47F526BD-7249-ED34-F077-4F107B3CA50E}"/>
              </a:ext>
            </a:extLst>
          </p:cNvPr>
          <p:cNvSpPr/>
          <p:nvPr/>
        </p:nvSpPr>
        <p:spPr>
          <a:xfrm>
            <a:off x="11068037" y="2053887"/>
            <a:ext cx="372029" cy="232212"/>
          </a:xfrm>
          <a:custGeom>
            <a:avLst/>
            <a:gdLst>
              <a:gd name="connsiteX0" fmla="*/ 111138 w 372029"/>
              <a:gd name="connsiteY0" fmla="*/ 338 h 232212"/>
              <a:gd name="connsiteX1" fmla="*/ 79388 w 372029"/>
              <a:gd name="connsiteY1" fmla="*/ 117813 h 232212"/>
              <a:gd name="connsiteX2" fmla="*/ 101613 w 372029"/>
              <a:gd name="connsiteY2" fmla="*/ 225763 h 232212"/>
              <a:gd name="connsiteX3" fmla="*/ 15888 w 372029"/>
              <a:gd name="connsiteY3" fmla="*/ 216238 h 232212"/>
              <a:gd name="connsiteX4" fmla="*/ 13 w 372029"/>
              <a:gd name="connsiteY4" fmla="*/ 213063 h 232212"/>
              <a:gd name="connsiteX5" fmla="*/ 187338 w 372029"/>
              <a:gd name="connsiteY5" fmla="*/ 232113 h 232212"/>
              <a:gd name="connsiteX6" fmla="*/ 152413 w 372029"/>
              <a:gd name="connsiteY6" fmla="*/ 203538 h 232212"/>
              <a:gd name="connsiteX7" fmla="*/ 152413 w 372029"/>
              <a:gd name="connsiteY7" fmla="*/ 146388 h 232212"/>
              <a:gd name="connsiteX8" fmla="*/ 371488 w 372029"/>
              <a:gd name="connsiteY8" fmla="*/ 13038 h 232212"/>
              <a:gd name="connsiteX9" fmla="*/ 219088 w 372029"/>
              <a:gd name="connsiteY9" fmla="*/ 73363 h 232212"/>
              <a:gd name="connsiteX10" fmla="*/ 139713 w 372029"/>
              <a:gd name="connsiteY10" fmla="*/ 105113 h 232212"/>
              <a:gd name="connsiteX11" fmla="*/ 133363 w 372029"/>
              <a:gd name="connsiteY11" fmla="*/ 105113 h 232212"/>
              <a:gd name="connsiteX12" fmla="*/ 120663 w 372029"/>
              <a:gd name="connsiteY12" fmla="*/ 136863 h 232212"/>
              <a:gd name="connsiteX13" fmla="*/ 85738 w 372029"/>
              <a:gd name="connsiteY13" fmla="*/ 82888 h 232212"/>
              <a:gd name="connsiteX14" fmla="*/ 111138 w 372029"/>
              <a:gd name="connsiteY14" fmla="*/ 338 h 23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29" h="232212">
                <a:moveTo>
                  <a:pt x="111138" y="338"/>
                </a:moveTo>
                <a:cubicBezTo>
                  <a:pt x="110080" y="6159"/>
                  <a:pt x="80975" y="80242"/>
                  <a:pt x="79388" y="117813"/>
                </a:cubicBezTo>
                <a:cubicBezTo>
                  <a:pt x="77801" y="155384"/>
                  <a:pt x="112196" y="209359"/>
                  <a:pt x="101613" y="225763"/>
                </a:cubicBezTo>
                <a:cubicBezTo>
                  <a:pt x="91030" y="242167"/>
                  <a:pt x="32821" y="218355"/>
                  <a:pt x="15888" y="216238"/>
                </a:cubicBezTo>
                <a:cubicBezTo>
                  <a:pt x="-1045" y="214121"/>
                  <a:pt x="13" y="213063"/>
                  <a:pt x="13" y="213063"/>
                </a:cubicBezTo>
                <a:cubicBezTo>
                  <a:pt x="28588" y="215709"/>
                  <a:pt x="161938" y="233701"/>
                  <a:pt x="187338" y="232113"/>
                </a:cubicBezTo>
                <a:cubicBezTo>
                  <a:pt x="212738" y="230526"/>
                  <a:pt x="158234" y="217825"/>
                  <a:pt x="152413" y="203538"/>
                </a:cubicBezTo>
                <a:cubicBezTo>
                  <a:pt x="146592" y="189251"/>
                  <a:pt x="115901" y="178138"/>
                  <a:pt x="152413" y="146388"/>
                </a:cubicBezTo>
                <a:cubicBezTo>
                  <a:pt x="188925" y="114638"/>
                  <a:pt x="360375" y="25209"/>
                  <a:pt x="371488" y="13038"/>
                </a:cubicBezTo>
                <a:cubicBezTo>
                  <a:pt x="382601" y="867"/>
                  <a:pt x="219088" y="73363"/>
                  <a:pt x="219088" y="73363"/>
                </a:cubicBezTo>
                <a:lnTo>
                  <a:pt x="139713" y="105113"/>
                </a:lnTo>
                <a:cubicBezTo>
                  <a:pt x="125426" y="110405"/>
                  <a:pt x="136538" y="99821"/>
                  <a:pt x="133363" y="105113"/>
                </a:cubicBezTo>
                <a:cubicBezTo>
                  <a:pt x="130188" y="110405"/>
                  <a:pt x="128600" y="140567"/>
                  <a:pt x="120663" y="136863"/>
                </a:cubicBezTo>
                <a:cubicBezTo>
                  <a:pt x="112726" y="133159"/>
                  <a:pt x="85209" y="100350"/>
                  <a:pt x="85738" y="82888"/>
                </a:cubicBezTo>
                <a:cubicBezTo>
                  <a:pt x="86267" y="65426"/>
                  <a:pt x="112196" y="-5483"/>
                  <a:pt x="111138" y="33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1" name="フリーフォーム 1500">
            <a:extLst>
              <a:ext uri="{FF2B5EF4-FFF2-40B4-BE49-F238E27FC236}">
                <a16:creationId xmlns:a16="http://schemas.microsoft.com/office/drawing/2014/main" id="{A238BB82-5533-FC32-4FD2-09B4226039CC}"/>
              </a:ext>
            </a:extLst>
          </p:cNvPr>
          <p:cNvSpPr/>
          <p:nvPr/>
        </p:nvSpPr>
        <p:spPr>
          <a:xfrm>
            <a:off x="10623550" y="1936736"/>
            <a:ext cx="489134" cy="209564"/>
          </a:xfrm>
          <a:custGeom>
            <a:avLst/>
            <a:gdLst>
              <a:gd name="connsiteX0" fmla="*/ 0 w 489134"/>
              <a:gd name="connsiteY0" fmla="*/ 209564 h 209564"/>
              <a:gd name="connsiteX1" fmla="*/ 304800 w 489134"/>
              <a:gd name="connsiteY1" fmla="*/ 47639 h 209564"/>
              <a:gd name="connsiteX2" fmla="*/ 241300 w 489134"/>
              <a:gd name="connsiteY2" fmla="*/ 146064 h 209564"/>
              <a:gd name="connsiteX3" fmla="*/ 342900 w 489134"/>
              <a:gd name="connsiteY3" fmla="*/ 38114 h 209564"/>
              <a:gd name="connsiteX4" fmla="*/ 488950 w 489134"/>
              <a:gd name="connsiteY4" fmla="*/ 14 h 209564"/>
              <a:gd name="connsiteX5" fmla="*/ 311150 w 489134"/>
              <a:gd name="connsiteY5" fmla="*/ 41289 h 209564"/>
              <a:gd name="connsiteX6" fmla="*/ 158750 w 489134"/>
              <a:gd name="connsiteY6" fmla="*/ 130189 h 209564"/>
              <a:gd name="connsiteX7" fmla="*/ 0 w 489134"/>
              <a:gd name="connsiteY7" fmla="*/ 209564 h 209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9134" h="209564">
                <a:moveTo>
                  <a:pt x="0" y="209564"/>
                </a:moveTo>
                <a:cubicBezTo>
                  <a:pt x="24342" y="195806"/>
                  <a:pt x="264583" y="58222"/>
                  <a:pt x="304800" y="47639"/>
                </a:cubicBezTo>
                <a:cubicBezTo>
                  <a:pt x="345017" y="37056"/>
                  <a:pt x="234950" y="147651"/>
                  <a:pt x="241300" y="146064"/>
                </a:cubicBezTo>
                <a:cubicBezTo>
                  <a:pt x="247650" y="144476"/>
                  <a:pt x="301625" y="62456"/>
                  <a:pt x="342900" y="38114"/>
                </a:cubicBezTo>
                <a:cubicBezTo>
                  <a:pt x="384175" y="13772"/>
                  <a:pt x="494242" y="-515"/>
                  <a:pt x="488950" y="14"/>
                </a:cubicBezTo>
                <a:cubicBezTo>
                  <a:pt x="483658" y="543"/>
                  <a:pt x="366183" y="19593"/>
                  <a:pt x="311150" y="41289"/>
                </a:cubicBezTo>
                <a:cubicBezTo>
                  <a:pt x="256117" y="62985"/>
                  <a:pt x="215371" y="101614"/>
                  <a:pt x="158750" y="130189"/>
                </a:cubicBezTo>
                <a:lnTo>
                  <a:pt x="0" y="209564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2" name="フリーフォーム 1501">
            <a:extLst>
              <a:ext uri="{FF2B5EF4-FFF2-40B4-BE49-F238E27FC236}">
                <a16:creationId xmlns:a16="http://schemas.microsoft.com/office/drawing/2014/main" id="{4EF5C833-9417-9C02-3956-6C7EAAA10B9E}"/>
              </a:ext>
            </a:extLst>
          </p:cNvPr>
          <p:cNvSpPr/>
          <p:nvPr/>
        </p:nvSpPr>
        <p:spPr>
          <a:xfrm>
            <a:off x="10550186" y="2098621"/>
            <a:ext cx="318783" cy="96127"/>
          </a:xfrm>
          <a:custGeom>
            <a:avLst/>
            <a:gdLst>
              <a:gd name="connsiteX0" fmla="*/ 339 w 318783"/>
              <a:gd name="connsiteY0" fmla="*/ 73079 h 96127"/>
              <a:gd name="connsiteX1" fmla="*/ 143214 w 318783"/>
              <a:gd name="connsiteY1" fmla="*/ 92129 h 96127"/>
              <a:gd name="connsiteX2" fmla="*/ 206714 w 318783"/>
              <a:gd name="connsiteY2" fmla="*/ 95304 h 96127"/>
              <a:gd name="connsiteX3" fmla="*/ 298789 w 318783"/>
              <a:gd name="connsiteY3" fmla="*/ 85779 h 96127"/>
              <a:gd name="connsiteX4" fmla="*/ 317839 w 318783"/>
              <a:gd name="connsiteY4" fmla="*/ 54 h 96127"/>
              <a:gd name="connsiteX5" fmla="*/ 301964 w 318783"/>
              <a:gd name="connsiteY5" fmla="*/ 73079 h 96127"/>
              <a:gd name="connsiteX6" fmla="*/ 187664 w 318783"/>
              <a:gd name="connsiteY6" fmla="*/ 92129 h 96127"/>
              <a:gd name="connsiteX7" fmla="*/ 339 w 318783"/>
              <a:gd name="connsiteY7" fmla="*/ 73079 h 96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8783" h="96127">
                <a:moveTo>
                  <a:pt x="339" y="73079"/>
                </a:moveTo>
                <a:cubicBezTo>
                  <a:pt x="-7069" y="73079"/>
                  <a:pt x="108818" y="88425"/>
                  <a:pt x="143214" y="92129"/>
                </a:cubicBezTo>
                <a:cubicBezTo>
                  <a:pt x="177610" y="95833"/>
                  <a:pt x="180785" y="96362"/>
                  <a:pt x="206714" y="95304"/>
                </a:cubicBezTo>
                <a:cubicBezTo>
                  <a:pt x="232643" y="94246"/>
                  <a:pt x="280268" y="101654"/>
                  <a:pt x="298789" y="85779"/>
                </a:cubicBezTo>
                <a:cubicBezTo>
                  <a:pt x="317310" y="69904"/>
                  <a:pt x="317310" y="2171"/>
                  <a:pt x="317839" y="54"/>
                </a:cubicBezTo>
                <a:cubicBezTo>
                  <a:pt x="318368" y="-2063"/>
                  <a:pt x="323660" y="57733"/>
                  <a:pt x="301964" y="73079"/>
                </a:cubicBezTo>
                <a:cubicBezTo>
                  <a:pt x="280268" y="88425"/>
                  <a:pt x="233172" y="88954"/>
                  <a:pt x="187664" y="92129"/>
                </a:cubicBezTo>
                <a:cubicBezTo>
                  <a:pt x="142156" y="95304"/>
                  <a:pt x="7747" y="73079"/>
                  <a:pt x="339" y="7307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3" name="フリーフォーム 1502">
            <a:extLst>
              <a:ext uri="{FF2B5EF4-FFF2-40B4-BE49-F238E27FC236}">
                <a16:creationId xmlns:a16="http://schemas.microsoft.com/office/drawing/2014/main" id="{AF530D0D-4CD5-C864-E4C5-C595C5CC0AC0}"/>
              </a:ext>
            </a:extLst>
          </p:cNvPr>
          <p:cNvSpPr/>
          <p:nvPr/>
        </p:nvSpPr>
        <p:spPr>
          <a:xfrm>
            <a:off x="11021715" y="1941574"/>
            <a:ext cx="94271" cy="363614"/>
          </a:xfrm>
          <a:custGeom>
            <a:avLst/>
            <a:gdLst>
              <a:gd name="connsiteX0" fmla="*/ 93960 w 94271"/>
              <a:gd name="connsiteY0" fmla="*/ 1526 h 363614"/>
              <a:gd name="connsiteX1" fmla="*/ 39985 w 94271"/>
              <a:gd name="connsiteY1" fmla="*/ 214251 h 363614"/>
              <a:gd name="connsiteX2" fmla="*/ 49510 w 94271"/>
              <a:gd name="connsiteY2" fmla="*/ 363476 h 363614"/>
              <a:gd name="connsiteX3" fmla="*/ 30460 w 94271"/>
              <a:gd name="connsiteY3" fmla="*/ 239651 h 363614"/>
              <a:gd name="connsiteX4" fmla="*/ 1885 w 94271"/>
              <a:gd name="connsiteY4" fmla="*/ 157101 h 363614"/>
              <a:gd name="connsiteX5" fmla="*/ 11410 w 94271"/>
              <a:gd name="connsiteY5" fmla="*/ 119001 h 363614"/>
              <a:gd name="connsiteX6" fmla="*/ 93960 w 94271"/>
              <a:gd name="connsiteY6" fmla="*/ 1526 h 363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271" h="363614">
                <a:moveTo>
                  <a:pt x="93960" y="1526"/>
                </a:moveTo>
                <a:cubicBezTo>
                  <a:pt x="98722" y="17401"/>
                  <a:pt x="47393" y="153926"/>
                  <a:pt x="39985" y="214251"/>
                </a:cubicBezTo>
                <a:cubicBezTo>
                  <a:pt x="32577" y="274576"/>
                  <a:pt x="51097" y="359243"/>
                  <a:pt x="49510" y="363476"/>
                </a:cubicBezTo>
                <a:cubicBezTo>
                  <a:pt x="47923" y="367709"/>
                  <a:pt x="38397" y="274047"/>
                  <a:pt x="30460" y="239651"/>
                </a:cubicBezTo>
                <a:cubicBezTo>
                  <a:pt x="22523" y="205255"/>
                  <a:pt x="5060" y="177209"/>
                  <a:pt x="1885" y="157101"/>
                </a:cubicBezTo>
                <a:cubicBezTo>
                  <a:pt x="-1290" y="136993"/>
                  <a:pt x="-1819" y="139639"/>
                  <a:pt x="11410" y="119001"/>
                </a:cubicBezTo>
                <a:cubicBezTo>
                  <a:pt x="24639" y="98363"/>
                  <a:pt x="89198" y="-14349"/>
                  <a:pt x="93960" y="152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4" name="フリーフォーム 1503">
            <a:extLst>
              <a:ext uri="{FF2B5EF4-FFF2-40B4-BE49-F238E27FC236}">
                <a16:creationId xmlns:a16="http://schemas.microsoft.com/office/drawing/2014/main" id="{08D1E20F-822C-0102-2BB7-9D2CEC0326BA}"/>
              </a:ext>
            </a:extLst>
          </p:cNvPr>
          <p:cNvSpPr/>
          <p:nvPr/>
        </p:nvSpPr>
        <p:spPr>
          <a:xfrm>
            <a:off x="10205643" y="2777046"/>
            <a:ext cx="245943" cy="241746"/>
          </a:xfrm>
          <a:custGeom>
            <a:avLst/>
            <a:gdLst>
              <a:gd name="connsiteX0" fmla="*/ 243282 w 245943"/>
              <a:gd name="connsiteY0" fmla="*/ 1079 h 241746"/>
              <a:gd name="connsiteX1" fmla="*/ 132157 w 245943"/>
              <a:gd name="connsiteY1" fmla="*/ 86804 h 241746"/>
              <a:gd name="connsiteX2" fmla="*/ 84532 w 245943"/>
              <a:gd name="connsiteY2" fmla="*/ 239204 h 241746"/>
              <a:gd name="connsiteX3" fmla="*/ 36907 w 245943"/>
              <a:gd name="connsiteY3" fmla="*/ 185229 h 241746"/>
              <a:gd name="connsiteX4" fmla="*/ 11507 w 245943"/>
              <a:gd name="connsiteY4" fmla="*/ 226504 h 241746"/>
              <a:gd name="connsiteX5" fmla="*/ 40082 w 245943"/>
              <a:gd name="connsiteY5" fmla="*/ 128079 h 241746"/>
              <a:gd name="connsiteX6" fmla="*/ 8332 w 245943"/>
              <a:gd name="connsiteY6" fmla="*/ 143954 h 241746"/>
              <a:gd name="connsiteX7" fmla="*/ 243282 w 245943"/>
              <a:gd name="connsiteY7" fmla="*/ 1079 h 241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5943" h="241746">
                <a:moveTo>
                  <a:pt x="243282" y="1079"/>
                </a:moveTo>
                <a:cubicBezTo>
                  <a:pt x="263919" y="-8446"/>
                  <a:pt x="158615" y="47117"/>
                  <a:pt x="132157" y="86804"/>
                </a:cubicBezTo>
                <a:cubicBezTo>
                  <a:pt x="105699" y="126491"/>
                  <a:pt x="100407" y="222800"/>
                  <a:pt x="84532" y="239204"/>
                </a:cubicBezTo>
                <a:cubicBezTo>
                  <a:pt x="68657" y="255608"/>
                  <a:pt x="49078" y="187346"/>
                  <a:pt x="36907" y="185229"/>
                </a:cubicBezTo>
                <a:cubicBezTo>
                  <a:pt x="24736" y="183112"/>
                  <a:pt x="10978" y="236029"/>
                  <a:pt x="11507" y="226504"/>
                </a:cubicBezTo>
                <a:cubicBezTo>
                  <a:pt x="12036" y="216979"/>
                  <a:pt x="40611" y="141837"/>
                  <a:pt x="40082" y="128079"/>
                </a:cubicBezTo>
                <a:cubicBezTo>
                  <a:pt x="39553" y="114321"/>
                  <a:pt x="-21831" y="162475"/>
                  <a:pt x="8332" y="143954"/>
                </a:cubicBezTo>
                <a:cubicBezTo>
                  <a:pt x="38494" y="125433"/>
                  <a:pt x="222645" y="10604"/>
                  <a:pt x="243282" y="107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5" name="フリーフォーム 1504">
            <a:extLst>
              <a:ext uri="{FF2B5EF4-FFF2-40B4-BE49-F238E27FC236}">
                <a16:creationId xmlns:a16="http://schemas.microsoft.com/office/drawing/2014/main" id="{C74160D2-E473-4446-E98F-30CCF384B832}"/>
              </a:ext>
            </a:extLst>
          </p:cNvPr>
          <p:cNvSpPr/>
          <p:nvPr/>
        </p:nvSpPr>
        <p:spPr>
          <a:xfrm>
            <a:off x="11144690" y="1942810"/>
            <a:ext cx="140531" cy="335442"/>
          </a:xfrm>
          <a:custGeom>
            <a:avLst/>
            <a:gdLst>
              <a:gd name="connsiteX0" fmla="*/ 139260 w 140531"/>
              <a:gd name="connsiteY0" fmla="*/ 290 h 335442"/>
              <a:gd name="connsiteX1" fmla="*/ 75760 w 140531"/>
              <a:gd name="connsiteY1" fmla="*/ 165390 h 335442"/>
              <a:gd name="connsiteX2" fmla="*/ 82110 w 140531"/>
              <a:gd name="connsiteY2" fmla="*/ 330490 h 335442"/>
              <a:gd name="connsiteX3" fmla="*/ 63060 w 140531"/>
              <a:gd name="connsiteY3" fmla="*/ 295565 h 335442"/>
              <a:gd name="connsiteX4" fmla="*/ 24960 w 140531"/>
              <a:gd name="connsiteY4" fmla="*/ 330490 h 335442"/>
              <a:gd name="connsiteX5" fmla="*/ 9085 w 140531"/>
              <a:gd name="connsiteY5" fmla="*/ 270165 h 335442"/>
              <a:gd name="connsiteX6" fmla="*/ 9085 w 140531"/>
              <a:gd name="connsiteY6" fmla="*/ 206665 h 335442"/>
              <a:gd name="connsiteX7" fmla="*/ 139260 w 140531"/>
              <a:gd name="connsiteY7" fmla="*/ 290 h 3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531" h="335442">
                <a:moveTo>
                  <a:pt x="139260" y="290"/>
                </a:moveTo>
                <a:cubicBezTo>
                  <a:pt x="150372" y="-6589"/>
                  <a:pt x="85285" y="110357"/>
                  <a:pt x="75760" y="165390"/>
                </a:cubicBezTo>
                <a:cubicBezTo>
                  <a:pt x="66235" y="220423"/>
                  <a:pt x="84227" y="308794"/>
                  <a:pt x="82110" y="330490"/>
                </a:cubicBezTo>
                <a:cubicBezTo>
                  <a:pt x="79993" y="352186"/>
                  <a:pt x="72585" y="295565"/>
                  <a:pt x="63060" y="295565"/>
                </a:cubicBezTo>
                <a:cubicBezTo>
                  <a:pt x="53535" y="295565"/>
                  <a:pt x="33956" y="334723"/>
                  <a:pt x="24960" y="330490"/>
                </a:cubicBezTo>
                <a:cubicBezTo>
                  <a:pt x="15964" y="326257"/>
                  <a:pt x="11731" y="290802"/>
                  <a:pt x="9085" y="270165"/>
                </a:cubicBezTo>
                <a:cubicBezTo>
                  <a:pt x="6439" y="249528"/>
                  <a:pt x="-9965" y="245823"/>
                  <a:pt x="9085" y="206665"/>
                </a:cubicBezTo>
                <a:cubicBezTo>
                  <a:pt x="28135" y="167507"/>
                  <a:pt x="128148" y="7169"/>
                  <a:pt x="139260" y="29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6" name="フリーフォーム 1505">
            <a:extLst>
              <a:ext uri="{FF2B5EF4-FFF2-40B4-BE49-F238E27FC236}">
                <a16:creationId xmlns:a16="http://schemas.microsoft.com/office/drawing/2014/main" id="{451E22AC-30C3-B4BF-D928-2F8381E95F62}"/>
              </a:ext>
            </a:extLst>
          </p:cNvPr>
          <p:cNvSpPr/>
          <p:nvPr/>
        </p:nvSpPr>
        <p:spPr>
          <a:xfrm>
            <a:off x="11532970" y="2384410"/>
            <a:ext cx="122872" cy="133999"/>
          </a:xfrm>
          <a:custGeom>
            <a:avLst/>
            <a:gdLst>
              <a:gd name="connsiteX0" fmla="*/ 71655 w 122872"/>
              <a:gd name="connsiteY0" fmla="*/ 15 h 133999"/>
              <a:gd name="connsiteX1" fmla="*/ 122455 w 122872"/>
              <a:gd name="connsiteY1" fmla="*/ 76215 h 133999"/>
              <a:gd name="connsiteX2" fmla="*/ 90705 w 122872"/>
              <a:gd name="connsiteY2" fmla="*/ 133365 h 133999"/>
              <a:gd name="connsiteX3" fmla="*/ 4980 w 122872"/>
              <a:gd name="connsiteY3" fmla="*/ 104790 h 133999"/>
              <a:gd name="connsiteX4" fmla="*/ 20855 w 122872"/>
              <a:gd name="connsiteY4" fmla="*/ 73040 h 133999"/>
              <a:gd name="connsiteX5" fmla="*/ 1805 w 122872"/>
              <a:gd name="connsiteY5" fmla="*/ 76215 h 133999"/>
              <a:gd name="connsiteX6" fmla="*/ 74830 w 122872"/>
              <a:gd name="connsiteY6" fmla="*/ 82565 h 133999"/>
              <a:gd name="connsiteX7" fmla="*/ 71655 w 122872"/>
              <a:gd name="connsiteY7" fmla="*/ 15 h 13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872" h="133999">
                <a:moveTo>
                  <a:pt x="71655" y="15"/>
                </a:moveTo>
                <a:cubicBezTo>
                  <a:pt x="79592" y="-1043"/>
                  <a:pt x="119280" y="53990"/>
                  <a:pt x="122455" y="76215"/>
                </a:cubicBezTo>
                <a:cubicBezTo>
                  <a:pt x="125630" y="98440"/>
                  <a:pt x="110284" y="128603"/>
                  <a:pt x="90705" y="133365"/>
                </a:cubicBezTo>
                <a:cubicBezTo>
                  <a:pt x="71126" y="138127"/>
                  <a:pt x="16622" y="114844"/>
                  <a:pt x="4980" y="104790"/>
                </a:cubicBezTo>
                <a:cubicBezTo>
                  <a:pt x="-6662" y="94736"/>
                  <a:pt x="21384" y="77803"/>
                  <a:pt x="20855" y="73040"/>
                </a:cubicBezTo>
                <a:cubicBezTo>
                  <a:pt x="20326" y="68278"/>
                  <a:pt x="-7191" y="74628"/>
                  <a:pt x="1805" y="76215"/>
                </a:cubicBezTo>
                <a:cubicBezTo>
                  <a:pt x="10801" y="77802"/>
                  <a:pt x="60542" y="93678"/>
                  <a:pt x="74830" y="82565"/>
                </a:cubicBezTo>
                <a:cubicBezTo>
                  <a:pt x="89118" y="71453"/>
                  <a:pt x="63718" y="1073"/>
                  <a:pt x="71655" y="1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7" name="フリーフォーム 1506">
            <a:extLst>
              <a:ext uri="{FF2B5EF4-FFF2-40B4-BE49-F238E27FC236}">
                <a16:creationId xmlns:a16="http://schemas.microsoft.com/office/drawing/2014/main" id="{94DB1374-206B-C07C-2A18-32724A390A91}"/>
              </a:ext>
            </a:extLst>
          </p:cNvPr>
          <p:cNvSpPr/>
          <p:nvPr/>
        </p:nvSpPr>
        <p:spPr>
          <a:xfrm>
            <a:off x="10850678" y="2554926"/>
            <a:ext cx="263640" cy="192186"/>
          </a:xfrm>
          <a:custGeom>
            <a:avLst/>
            <a:gdLst>
              <a:gd name="connsiteX0" fmla="*/ 7822 w 263640"/>
              <a:gd name="connsiteY0" fmla="*/ 949 h 192186"/>
              <a:gd name="connsiteX1" fmla="*/ 255472 w 263640"/>
              <a:gd name="connsiteY1" fmla="*/ 102549 h 192186"/>
              <a:gd name="connsiteX2" fmla="*/ 207847 w 263640"/>
              <a:gd name="connsiteY2" fmla="*/ 70799 h 192186"/>
              <a:gd name="connsiteX3" fmla="*/ 245947 w 263640"/>
              <a:gd name="connsiteY3" fmla="*/ 191449 h 192186"/>
              <a:gd name="connsiteX4" fmla="*/ 172922 w 263640"/>
              <a:gd name="connsiteY4" fmla="*/ 118424 h 192186"/>
              <a:gd name="connsiteX5" fmla="*/ 74497 w 263640"/>
              <a:gd name="connsiteY5" fmla="*/ 54924 h 192186"/>
              <a:gd name="connsiteX6" fmla="*/ 7822 w 263640"/>
              <a:gd name="connsiteY6" fmla="*/ 949 h 192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640" h="192186">
                <a:moveTo>
                  <a:pt x="7822" y="949"/>
                </a:moveTo>
                <a:cubicBezTo>
                  <a:pt x="37985" y="8887"/>
                  <a:pt x="222135" y="90907"/>
                  <a:pt x="255472" y="102549"/>
                </a:cubicBezTo>
                <a:cubicBezTo>
                  <a:pt x="288809" y="114191"/>
                  <a:pt x="209434" y="55982"/>
                  <a:pt x="207847" y="70799"/>
                </a:cubicBezTo>
                <a:cubicBezTo>
                  <a:pt x="206260" y="85616"/>
                  <a:pt x="251768" y="183512"/>
                  <a:pt x="245947" y="191449"/>
                </a:cubicBezTo>
                <a:cubicBezTo>
                  <a:pt x="240126" y="199386"/>
                  <a:pt x="201497" y="141178"/>
                  <a:pt x="172922" y="118424"/>
                </a:cubicBezTo>
                <a:cubicBezTo>
                  <a:pt x="144347" y="95670"/>
                  <a:pt x="106776" y="72916"/>
                  <a:pt x="74497" y="54924"/>
                </a:cubicBezTo>
                <a:cubicBezTo>
                  <a:pt x="42218" y="36932"/>
                  <a:pt x="-22341" y="-6989"/>
                  <a:pt x="7822" y="94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8" name="フリーフォーム 1507">
            <a:extLst>
              <a:ext uri="{FF2B5EF4-FFF2-40B4-BE49-F238E27FC236}">
                <a16:creationId xmlns:a16="http://schemas.microsoft.com/office/drawing/2014/main" id="{2C176DE0-EA4C-BBE9-89FC-C72B1CF7D59B}"/>
              </a:ext>
            </a:extLst>
          </p:cNvPr>
          <p:cNvSpPr/>
          <p:nvPr/>
        </p:nvSpPr>
        <p:spPr>
          <a:xfrm>
            <a:off x="10965459" y="2917824"/>
            <a:ext cx="397788" cy="126377"/>
          </a:xfrm>
          <a:custGeom>
            <a:avLst/>
            <a:gdLst>
              <a:gd name="connsiteX0" fmla="*/ 4166 w 397788"/>
              <a:gd name="connsiteY0" fmla="*/ 1 h 126377"/>
              <a:gd name="connsiteX1" fmla="*/ 385166 w 397788"/>
              <a:gd name="connsiteY1" fmla="*/ 123826 h 126377"/>
              <a:gd name="connsiteX2" fmla="*/ 286741 w 397788"/>
              <a:gd name="connsiteY2" fmla="*/ 85726 h 126377"/>
              <a:gd name="connsiteX3" fmla="*/ 89891 w 397788"/>
              <a:gd name="connsiteY3" fmla="*/ 111126 h 126377"/>
              <a:gd name="connsiteX4" fmla="*/ 175616 w 397788"/>
              <a:gd name="connsiteY4" fmla="*/ 120651 h 126377"/>
              <a:gd name="connsiteX5" fmla="*/ 4166 w 397788"/>
              <a:gd name="connsiteY5" fmla="*/ 1 h 126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788" h="126377">
                <a:moveTo>
                  <a:pt x="4166" y="1"/>
                </a:moveTo>
                <a:cubicBezTo>
                  <a:pt x="39091" y="530"/>
                  <a:pt x="338070" y="109539"/>
                  <a:pt x="385166" y="123826"/>
                </a:cubicBezTo>
                <a:cubicBezTo>
                  <a:pt x="432262" y="138113"/>
                  <a:pt x="335953" y="87843"/>
                  <a:pt x="286741" y="85726"/>
                </a:cubicBezTo>
                <a:cubicBezTo>
                  <a:pt x="237529" y="83609"/>
                  <a:pt x="108412" y="105305"/>
                  <a:pt x="89891" y="111126"/>
                </a:cubicBezTo>
                <a:cubicBezTo>
                  <a:pt x="71370" y="116947"/>
                  <a:pt x="186199" y="133880"/>
                  <a:pt x="175616" y="120651"/>
                </a:cubicBezTo>
                <a:cubicBezTo>
                  <a:pt x="165033" y="107422"/>
                  <a:pt x="-30759" y="-528"/>
                  <a:pt x="4166" y="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9" name="フリーフォーム 1508">
            <a:extLst>
              <a:ext uri="{FF2B5EF4-FFF2-40B4-BE49-F238E27FC236}">
                <a16:creationId xmlns:a16="http://schemas.microsoft.com/office/drawing/2014/main" id="{5D55C2A8-6CC9-1162-EEC9-67695A4A992D}"/>
              </a:ext>
            </a:extLst>
          </p:cNvPr>
          <p:cNvSpPr/>
          <p:nvPr/>
        </p:nvSpPr>
        <p:spPr>
          <a:xfrm>
            <a:off x="10661411" y="2947066"/>
            <a:ext cx="216357" cy="219661"/>
          </a:xfrm>
          <a:custGeom>
            <a:avLst/>
            <a:gdLst>
              <a:gd name="connsiteX0" fmla="*/ 22464 w 216357"/>
              <a:gd name="connsiteY0" fmla="*/ 2509 h 219661"/>
              <a:gd name="connsiteX1" fmla="*/ 85964 w 216357"/>
              <a:gd name="connsiteY1" fmla="*/ 27909 h 219661"/>
              <a:gd name="connsiteX2" fmla="*/ 216139 w 216357"/>
              <a:gd name="connsiteY2" fmla="*/ 94584 h 219661"/>
              <a:gd name="connsiteX3" fmla="*/ 117714 w 216357"/>
              <a:gd name="connsiteY3" fmla="*/ 161259 h 219661"/>
              <a:gd name="connsiteX4" fmla="*/ 149464 w 216357"/>
              <a:gd name="connsiteY4" fmla="*/ 170784 h 219661"/>
              <a:gd name="connsiteX5" fmla="*/ 239 w 216357"/>
              <a:gd name="connsiteY5" fmla="*/ 218409 h 219661"/>
              <a:gd name="connsiteX6" fmla="*/ 114539 w 216357"/>
              <a:gd name="connsiteY6" fmla="*/ 113634 h 219661"/>
              <a:gd name="connsiteX7" fmla="*/ 108189 w 216357"/>
              <a:gd name="connsiteY7" fmla="*/ 85059 h 219661"/>
              <a:gd name="connsiteX8" fmla="*/ 22464 w 216357"/>
              <a:gd name="connsiteY8" fmla="*/ 2509 h 219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357" h="219661">
                <a:moveTo>
                  <a:pt x="22464" y="2509"/>
                </a:moveTo>
                <a:cubicBezTo>
                  <a:pt x="18760" y="-7016"/>
                  <a:pt x="53685" y="12563"/>
                  <a:pt x="85964" y="27909"/>
                </a:cubicBezTo>
                <a:cubicBezTo>
                  <a:pt x="118243" y="43255"/>
                  <a:pt x="210847" y="72359"/>
                  <a:pt x="216139" y="94584"/>
                </a:cubicBezTo>
                <a:cubicBezTo>
                  <a:pt x="221431" y="116809"/>
                  <a:pt x="128826" y="148559"/>
                  <a:pt x="117714" y="161259"/>
                </a:cubicBezTo>
                <a:cubicBezTo>
                  <a:pt x="106602" y="173959"/>
                  <a:pt x="169043" y="161259"/>
                  <a:pt x="149464" y="170784"/>
                </a:cubicBezTo>
                <a:cubicBezTo>
                  <a:pt x="129885" y="180309"/>
                  <a:pt x="6060" y="227934"/>
                  <a:pt x="239" y="218409"/>
                </a:cubicBezTo>
                <a:cubicBezTo>
                  <a:pt x="-5582" y="208884"/>
                  <a:pt x="96547" y="135859"/>
                  <a:pt x="114539" y="113634"/>
                </a:cubicBezTo>
                <a:cubicBezTo>
                  <a:pt x="132531" y="91409"/>
                  <a:pt x="118772" y="100405"/>
                  <a:pt x="108189" y="85059"/>
                </a:cubicBezTo>
                <a:cubicBezTo>
                  <a:pt x="97606" y="69713"/>
                  <a:pt x="26168" y="12034"/>
                  <a:pt x="22464" y="250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0" name="フリーフォーム 1509">
            <a:extLst>
              <a:ext uri="{FF2B5EF4-FFF2-40B4-BE49-F238E27FC236}">
                <a16:creationId xmlns:a16="http://schemas.microsoft.com/office/drawing/2014/main" id="{E1D8B377-FC8F-2866-F951-A93D01ABE165}"/>
              </a:ext>
            </a:extLst>
          </p:cNvPr>
          <p:cNvSpPr/>
          <p:nvPr/>
        </p:nvSpPr>
        <p:spPr>
          <a:xfrm>
            <a:off x="11387773" y="1797891"/>
            <a:ext cx="1210641" cy="311737"/>
          </a:xfrm>
          <a:custGeom>
            <a:avLst/>
            <a:gdLst>
              <a:gd name="connsiteX0" fmla="*/ 32702 w 1210641"/>
              <a:gd name="connsiteY0" fmla="*/ 176959 h 311737"/>
              <a:gd name="connsiteX1" fmla="*/ 816927 w 1210641"/>
              <a:gd name="connsiteY1" fmla="*/ 81709 h 311737"/>
              <a:gd name="connsiteX2" fmla="*/ 962977 w 1210641"/>
              <a:gd name="connsiteY2" fmla="*/ 30909 h 311737"/>
              <a:gd name="connsiteX3" fmla="*/ 1020127 w 1210641"/>
              <a:gd name="connsiteY3" fmla="*/ 34084 h 311737"/>
              <a:gd name="connsiteX4" fmla="*/ 1036002 w 1210641"/>
              <a:gd name="connsiteY4" fmla="*/ 2334 h 311737"/>
              <a:gd name="connsiteX5" fmla="*/ 1210627 w 1210641"/>
              <a:gd name="connsiteY5" fmla="*/ 107109 h 311737"/>
              <a:gd name="connsiteX6" fmla="*/ 1045527 w 1210641"/>
              <a:gd name="connsiteY6" fmla="*/ 151559 h 311737"/>
              <a:gd name="connsiteX7" fmla="*/ 966152 w 1210641"/>
              <a:gd name="connsiteY7" fmla="*/ 192834 h 311737"/>
              <a:gd name="connsiteX8" fmla="*/ 172402 w 1210641"/>
              <a:gd name="connsiteY8" fmla="*/ 243634 h 311737"/>
              <a:gd name="connsiteX9" fmla="*/ 213677 w 1210641"/>
              <a:gd name="connsiteY9" fmla="*/ 272209 h 311737"/>
              <a:gd name="connsiteX10" fmla="*/ 952 w 1210641"/>
              <a:gd name="connsiteY10" fmla="*/ 310309 h 311737"/>
              <a:gd name="connsiteX11" fmla="*/ 312102 w 1210641"/>
              <a:gd name="connsiteY11" fmla="*/ 218234 h 311737"/>
              <a:gd name="connsiteX12" fmla="*/ 32702 w 1210641"/>
              <a:gd name="connsiteY12" fmla="*/ 176959 h 311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0641" h="311737">
                <a:moveTo>
                  <a:pt x="32702" y="176959"/>
                </a:moveTo>
                <a:cubicBezTo>
                  <a:pt x="116839" y="154205"/>
                  <a:pt x="661881" y="106051"/>
                  <a:pt x="816927" y="81709"/>
                </a:cubicBezTo>
                <a:cubicBezTo>
                  <a:pt x="971973" y="57367"/>
                  <a:pt x="929110" y="38846"/>
                  <a:pt x="962977" y="30909"/>
                </a:cubicBezTo>
                <a:cubicBezTo>
                  <a:pt x="996844" y="22971"/>
                  <a:pt x="1007956" y="38846"/>
                  <a:pt x="1020127" y="34084"/>
                </a:cubicBezTo>
                <a:cubicBezTo>
                  <a:pt x="1032298" y="29322"/>
                  <a:pt x="1004252" y="-9837"/>
                  <a:pt x="1036002" y="2334"/>
                </a:cubicBezTo>
                <a:cubicBezTo>
                  <a:pt x="1067752" y="14505"/>
                  <a:pt x="1209040" y="82238"/>
                  <a:pt x="1210627" y="107109"/>
                </a:cubicBezTo>
                <a:cubicBezTo>
                  <a:pt x="1212215" y="131980"/>
                  <a:pt x="1086273" y="137272"/>
                  <a:pt x="1045527" y="151559"/>
                </a:cubicBezTo>
                <a:cubicBezTo>
                  <a:pt x="1004781" y="165846"/>
                  <a:pt x="1111673" y="177488"/>
                  <a:pt x="966152" y="192834"/>
                </a:cubicBezTo>
                <a:cubicBezTo>
                  <a:pt x="820631" y="208180"/>
                  <a:pt x="297815" y="230405"/>
                  <a:pt x="172402" y="243634"/>
                </a:cubicBezTo>
                <a:cubicBezTo>
                  <a:pt x="46990" y="256863"/>
                  <a:pt x="242252" y="261097"/>
                  <a:pt x="213677" y="272209"/>
                </a:cubicBezTo>
                <a:cubicBezTo>
                  <a:pt x="185102" y="283321"/>
                  <a:pt x="-15452" y="319305"/>
                  <a:pt x="952" y="310309"/>
                </a:cubicBezTo>
                <a:cubicBezTo>
                  <a:pt x="17356" y="301313"/>
                  <a:pt x="304694" y="239401"/>
                  <a:pt x="312102" y="218234"/>
                </a:cubicBezTo>
                <a:cubicBezTo>
                  <a:pt x="319510" y="197067"/>
                  <a:pt x="-51435" y="199713"/>
                  <a:pt x="32702" y="176959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1" name="フリーフォーム 1510">
            <a:extLst>
              <a:ext uri="{FF2B5EF4-FFF2-40B4-BE49-F238E27FC236}">
                <a16:creationId xmlns:a16="http://schemas.microsoft.com/office/drawing/2014/main" id="{F1E6695A-3A9B-CED3-61AA-E6267C3AD638}"/>
              </a:ext>
            </a:extLst>
          </p:cNvPr>
          <p:cNvSpPr/>
          <p:nvPr/>
        </p:nvSpPr>
        <p:spPr>
          <a:xfrm>
            <a:off x="10931599" y="2492375"/>
            <a:ext cx="619218" cy="251180"/>
          </a:xfrm>
          <a:custGeom>
            <a:avLst/>
            <a:gdLst>
              <a:gd name="connsiteX0" fmla="*/ 25326 w 619218"/>
              <a:gd name="connsiteY0" fmla="*/ 0 h 251180"/>
              <a:gd name="connsiteX1" fmla="*/ 82476 w 619218"/>
              <a:gd name="connsiteY1" fmla="*/ 31750 h 251180"/>
              <a:gd name="connsiteX2" fmla="*/ 330126 w 619218"/>
              <a:gd name="connsiteY2" fmla="*/ 168275 h 251180"/>
              <a:gd name="connsiteX3" fmla="*/ 339651 w 619218"/>
              <a:gd name="connsiteY3" fmla="*/ 177800 h 251180"/>
              <a:gd name="connsiteX4" fmla="*/ 533326 w 619218"/>
              <a:gd name="connsiteY4" fmla="*/ 234950 h 251180"/>
              <a:gd name="connsiteX5" fmla="*/ 619051 w 619218"/>
              <a:gd name="connsiteY5" fmla="*/ 193675 h 251180"/>
              <a:gd name="connsiteX6" fmla="*/ 514276 w 619218"/>
              <a:gd name="connsiteY6" fmla="*/ 250825 h 251180"/>
              <a:gd name="connsiteX7" fmla="*/ 390451 w 619218"/>
              <a:gd name="connsiteY7" fmla="*/ 212725 h 251180"/>
              <a:gd name="connsiteX8" fmla="*/ 9451 w 619218"/>
              <a:gd name="connsiteY8" fmla="*/ 114300 h 251180"/>
              <a:gd name="connsiteX9" fmla="*/ 111051 w 619218"/>
              <a:gd name="connsiteY9" fmla="*/ 127000 h 251180"/>
              <a:gd name="connsiteX10" fmla="*/ 25326 w 619218"/>
              <a:gd name="connsiteY10" fmla="*/ 0 h 251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9218" h="251180">
                <a:moveTo>
                  <a:pt x="25326" y="0"/>
                </a:moveTo>
                <a:cubicBezTo>
                  <a:pt x="28501" y="1852"/>
                  <a:pt x="82476" y="31750"/>
                  <a:pt x="82476" y="31750"/>
                </a:cubicBezTo>
                <a:lnTo>
                  <a:pt x="330126" y="168275"/>
                </a:lnTo>
                <a:cubicBezTo>
                  <a:pt x="372988" y="192617"/>
                  <a:pt x="305784" y="166688"/>
                  <a:pt x="339651" y="177800"/>
                </a:cubicBezTo>
                <a:cubicBezTo>
                  <a:pt x="373518" y="188913"/>
                  <a:pt x="486759" y="232304"/>
                  <a:pt x="533326" y="234950"/>
                </a:cubicBezTo>
                <a:cubicBezTo>
                  <a:pt x="579893" y="237596"/>
                  <a:pt x="622226" y="191029"/>
                  <a:pt x="619051" y="193675"/>
                </a:cubicBezTo>
                <a:cubicBezTo>
                  <a:pt x="615876" y="196321"/>
                  <a:pt x="552376" y="247650"/>
                  <a:pt x="514276" y="250825"/>
                </a:cubicBezTo>
                <a:cubicBezTo>
                  <a:pt x="476176" y="254000"/>
                  <a:pt x="474588" y="235479"/>
                  <a:pt x="390451" y="212725"/>
                </a:cubicBezTo>
                <a:cubicBezTo>
                  <a:pt x="306314" y="189971"/>
                  <a:pt x="56018" y="128588"/>
                  <a:pt x="9451" y="114300"/>
                </a:cubicBezTo>
                <a:cubicBezTo>
                  <a:pt x="-37116" y="100013"/>
                  <a:pt x="103114" y="143933"/>
                  <a:pt x="111051" y="127000"/>
                </a:cubicBezTo>
                <a:cubicBezTo>
                  <a:pt x="118988" y="110067"/>
                  <a:pt x="88032" y="61383"/>
                  <a:pt x="25326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2" name="フリーフォーム 1511">
            <a:extLst>
              <a:ext uri="{FF2B5EF4-FFF2-40B4-BE49-F238E27FC236}">
                <a16:creationId xmlns:a16="http://schemas.microsoft.com/office/drawing/2014/main" id="{77C3D805-1D4E-B405-B681-2CF5AA0F5675}"/>
              </a:ext>
            </a:extLst>
          </p:cNvPr>
          <p:cNvSpPr/>
          <p:nvPr/>
        </p:nvSpPr>
        <p:spPr>
          <a:xfrm>
            <a:off x="1846362" y="4307166"/>
            <a:ext cx="844545" cy="1350647"/>
          </a:xfrm>
          <a:custGeom>
            <a:avLst/>
            <a:gdLst>
              <a:gd name="connsiteX0" fmla="*/ 719038 w 844545"/>
              <a:gd name="connsiteY0" fmla="*/ 1309 h 1350647"/>
              <a:gd name="connsiteX1" fmla="*/ 23713 w 844545"/>
              <a:gd name="connsiteY1" fmla="*/ 537884 h 1350647"/>
              <a:gd name="connsiteX2" fmla="*/ 176113 w 844545"/>
              <a:gd name="connsiteY2" fmla="*/ 541059 h 1350647"/>
              <a:gd name="connsiteX3" fmla="*/ 315813 w 844545"/>
              <a:gd name="connsiteY3" fmla="*/ 737909 h 1350647"/>
              <a:gd name="connsiteX4" fmla="*/ 258663 w 844545"/>
              <a:gd name="connsiteY4" fmla="*/ 829984 h 1350647"/>
              <a:gd name="connsiteX5" fmla="*/ 534888 w 844545"/>
              <a:gd name="connsiteY5" fmla="*/ 858559 h 1350647"/>
              <a:gd name="connsiteX6" fmla="*/ 433288 w 844545"/>
              <a:gd name="connsiteY6" fmla="*/ 1334809 h 1350647"/>
              <a:gd name="connsiteX7" fmla="*/ 566638 w 844545"/>
              <a:gd name="connsiteY7" fmla="*/ 1233209 h 1350647"/>
              <a:gd name="connsiteX8" fmla="*/ 677763 w 844545"/>
              <a:gd name="connsiteY8" fmla="*/ 1195109 h 1350647"/>
              <a:gd name="connsiteX9" fmla="*/ 842863 w 844545"/>
              <a:gd name="connsiteY9" fmla="*/ 906184 h 1350647"/>
              <a:gd name="connsiteX10" fmla="*/ 766663 w 844545"/>
              <a:gd name="connsiteY10" fmla="*/ 242609 h 1350647"/>
              <a:gd name="connsiteX11" fmla="*/ 823813 w 844545"/>
              <a:gd name="connsiteY11" fmla="*/ 382309 h 1350647"/>
              <a:gd name="connsiteX12" fmla="*/ 719038 w 844545"/>
              <a:gd name="connsiteY12" fmla="*/ 1309 h 1350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4545" h="1350647">
                <a:moveTo>
                  <a:pt x="719038" y="1309"/>
                </a:moveTo>
                <a:cubicBezTo>
                  <a:pt x="585688" y="27238"/>
                  <a:pt x="114200" y="447926"/>
                  <a:pt x="23713" y="537884"/>
                </a:cubicBezTo>
                <a:cubicBezTo>
                  <a:pt x="-66774" y="627842"/>
                  <a:pt x="127430" y="507722"/>
                  <a:pt x="176113" y="541059"/>
                </a:cubicBezTo>
                <a:cubicBezTo>
                  <a:pt x="224796" y="574396"/>
                  <a:pt x="302055" y="689755"/>
                  <a:pt x="315813" y="737909"/>
                </a:cubicBezTo>
                <a:cubicBezTo>
                  <a:pt x="329571" y="786063"/>
                  <a:pt x="222150" y="809876"/>
                  <a:pt x="258663" y="829984"/>
                </a:cubicBezTo>
                <a:cubicBezTo>
                  <a:pt x="295176" y="850092"/>
                  <a:pt x="505784" y="774422"/>
                  <a:pt x="534888" y="858559"/>
                </a:cubicBezTo>
                <a:cubicBezTo>
                  <a:pt x="563992" y="942696"/>
                  <a:pt x="427996" y="1272367"/>
                  <a:pt x="433288" y="1334809"/>
                </a:cubicBezTo>
                <a:cubicBezTo>
                  <a:pt x="438580" y="1397251"/>
                  <a:pt x="525892" y="1256492"/>
                  <a:pt x="566638" y="1233209"/>
                </a:cubicBezTo>
                <a:cubicBezTo>
                  <a:pt x="607384" y="1209926"/>
                  <a:pt x="631726" y="1249613"/>
                  <a:pt x="677763" y="1195109"/>
                </a:cubicBezTo>
                <a:cubicBezTo>
                  <a:pt x="723800" y="1140605"/>
                  <a:pt x="828046" y="1064934"/>
                  <a:pt x="842863" y="906184"/>
                </a:cubicBezTo>
                <a:cubicBezTo>
                  <a:pt x="857680" y="747434"/>
                  <a:pt x="769838" y="329921"/>
                  <a:pt x="766663" y="242609"/>
                </a:cubicBezTo>
                <a:cubicBezTo>
                  <a:pt x="763488" y="155297"/>
                  <a:pt x="835455" y="421997"/>
                  <a:pt x="823813" y="382309"/>
                </a:cubicBezTo>
                <a:cubicBezTo>
                  <a:pt x="812171" y="342622"/>
                  <a:pt x="852388" y="-24620"/>
                  <a:pt x="719038" y="1309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3" name="フリーフォーム 1512">
            <a:extLst>
              <a:ext uri="{FF2B5EF4-FFF2-40B4-BE49-F238E27FC236}">
                <a16:creationId xmlns:a16="http://schemas.microsoft.com/office/drawing/2014/main" id="{29A80469-9F7D-2D8A-0517-530D35E58F3F}"/>
              </a:ext>
            </a:extLst>
          </p:cNvPr>
          <p:cNvSpPr/>
          <p:nvPr/>
        </p:nvSpPr>
        <p:spPr>
          <a:xfrm>
            <a:off x="1933353" y="5377344"/>
            <a:ext cx="1290771" cy="1537803"/>
          </a:xfrm>
          <a:custGeom>
            <a:avLst/>
            <a:gdLst>
              <a:gd name="connsiteX0" fmla="*/ 444722 w 1290771"/>
              <a:gd name="connsiteY0" fmla="*/ 10631 h 1537803"/>
              <a:gd name="connsiteX1" fmla="*/ 295497 w 1290771"/>
              <a:gd name="connsiteY1" fmla="*/ 626581 h 1537803"/>
              <a:gd name="connsiteX2" fmla="*/ 162147 w 1290771"/>
              <a:gd name="connsiteY2" fmla="*/ 1166331 h 1537803"/>
              <a:gd name="connsiteX3" fmla="*/ 152622 w 1290771"/>
              <a:gd name="connsiteY3" fmla="*/ 1175856 h 1537803"/>
              <a:gd name="connsiteX4" fmla="*/ 222 w 1290771"/>
              <a:gd name="connsiteY4" fmla="*/ 1534631 h 1537803"/>
              <a:gd name="connsiteX5" fmla="*/ 190722 w 1290771"/>
              <a:gd name="connsiteY5" fmla="*/ 1306031 h 1537803"/>
              <a:gd name="connsiteX6" fmla="*/ 1155922 w 1290771"/>
              <a:gd name="connsiteY6" fmla="*/ 578956 h 1537803"/>
              <a:gd name="connsiteX7" fmla="*/ 1260697 w 1290771"/>
              <a:gd name="connsiteY7" fmla="*/ 344006 h 1537803"/>
              <a:gd name="connsiteX8" fmla="*/ 940022 w 1290771"/>
              <a:gd name="connsiteY8" fmla="*/ 242406 h 1537803"/>
              <a:gd name="connsiteX9" fmla="*/ 444722 w 1290771"/>
              <a:gd name="connsiteY9" fmla="*/ 10631 h 1537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0771" h="1537803">
                <a:moveTo>
                  <a:pt x="444722" y="10631"/>
                </a:moveTo>
                <a:cubicBezTo>
                  <a:pt x="337301" y="74660"/>
                  <a:pt x="342593" y="433964"/>
                  <a:pt x="295497" y="626581"/>
                </a:cubicBezTo>
                <a:cubicBezTo>
                  <a:pt x="248401" y="819198"/>
                  <a:pt x="185959" y="1074785"/>
                  <a:pt x="162147" y="1166331"/>
                </a:cubicBezTo>
                <a:cubicBezTo>
                  <a:pt x="138334" y="1257877"/>
                  <a:pt x="179609" y="1114473"/>
                  <a:pt x="152622" y="1175856"/>
                </a:cubicBezTo>
                <a:cubicBezTo>
                  <a:pt x="125635" y="1237239"/>
                  <a:pt x="-6128" y="1512935"/>
                  <a:pt x="222" y="1534631"/>
                </a:cubicBezTo>
                <a:cubicBezTo>
                  <a:pt x="6572" y="1556327"/>
                  <a:pt x="-1895" y="1465310"/>
                  <a:pt x="190722" y="1306031"/>
                </a:cubicBezTo>
                <a:cubicBezTo>
                  <a:pt x="383339" y="1146752"/>
                  <a:pt x="977593" y="739293"/>
                  <a:pt x="1155922" y="578956"/>
                </a:cubicBezTo>
                <a:cubicBezTo>
                  <a:pt x="1334251" y="418619"/>
                  <a:pt x="1296680" y="400098"/>
                  <a:pt x="1260697" y="344006"/>
                </a:cubicBezTo>
                <a:cubicBezTo>
                  <a:pt x="1224714" y="287914"/>
                  <a:pt x="1080251" y="294264"/>
                  <a:pt x="940022" y="242406"/>
                </a:cubicBezTo>
                <a:cubicBezTo>
                  <a:pt x="799793" y="190548"/>
                  <a:pt x="552143" y="-53398"/>
                  <a:pt x="444722" y="10631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4" name="フリーフォーム 1513">
            <a:extLst>
              <a:ext uri="{FF2B5EF4-FFF2-40B4-BE49-F238E27FC236}">
                <a16:creationId xmlns:a16="http://schemas.microsoft.com/office/drawing/2014/main" id="{3D40C8B6-3CE9-768F-BC58-4FCBD5E25696}"/>
              </a:ext>
            </a:extLst>
          </p:cNvPr>
          <p:cNvSpPr/>
          <p:nvPr/>
        </p:nvSpPr>
        <p:spPr>
          <a:xfrm>
            <a:off x="2179667" y="5742696"/>
            <a:ext cx="1272128" cy="1516644"/>
          </a:xfrm>
          <a:custGeom>
            <a:avLst/>
            <a:gdLst>
              <a:gd name="connsiteX0" fmla="*/ 80933 w 1272128"/>
              <a:gd name="connsiteY0" fmla="*/ 566029 h 1516644"/>
              <a:gd name="connsiteX1" fmla="*/ 7908 w 1272128"/>
              <a:gd name="connsiteY1" fmla="*/ 823204 h 1516644"/>
              <a:gd name="connsiteX2" fmla="*/ 39658 w 1272128"/>
              <a:gd name="connsiteY2" fmla="*/ 1197854 h 1516644"/>
              <a:gd name="connsiteX3" fmla="*/ 42833 w 1272128"/>
              <a:gd name="connsiteY3" fmla="*/ 1372479 h 1516644"/>
              <a:gd name="connsiteX4" fmla="*/ 58708 w 1272128"/>
              <a:gd name="connsiteY4" fmla="*/ 1512179 h 1516644"/>
              <a:gd name="connsiteX5" fmla="*/ 639733 w 1272128"/>
              <a:gd name="connsiteY5" fmla="*/ 1201029 h 1516644"/>
              <a:gd name="connsiteX6" fmla="*/ 1220758 w 1272128"/>
              <a:gd name="connsiteY6" fmla="*/ 947029 h 1516644"/>
              <a:gd name="connsiteX7" fmla="*/ 1230283 w 1272128"/>
              <a:gd name="connsiteY7" fmla="*/ 658104 h 1516644"/>
              <a:gd name="connsiteX8" fmla="*/ 1106458 w 1272128"/>
              <a:gd name="connsiteY8" fmla="*/ 13579 h 1516644"/>
              <a:gd name="connsiteX9" fmla="*/ 757208 w 1272128"/>
              <a:gd name="connsiteY9" fmla="*/ 248529 h 1516644"/>
              <a:gd name="connsiteX10" fmla="*/ 80933 w 1272128"/>
              <a:gd name="connsiteY10" fmla="*/ 566029 h 151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72128" h="1516644">
                <a:moveTo>
                  <a:pt x="80933" y="566029"/>
                </a:moveTo>
                <a:cubicBezTo>
                  <a:pt x="-43950" y="661808"/>
                  <a:pt x="14787" y="717900"/>
                  <a:pt x="7908" y="823204"/>
                </a:cubicBezTo>
                <a:cubicBezTo>
                  <a:pt x="1029" y="928508"/>
                  <a:pt x="33837" y="1106308"/>
                  <a:pt x="39658" y="1197854"/>
                </a:cubicBezTo>
                <a:cubicBezTo>
                  <a:pt x="45479" y="1289400"/>
                  <a:pt x="39658" y="1320092"/>
                  <a:pt x="42833" y="1372479"/>
                </a:cubicBezTo>
                <a:cubicBezTo>
                  <a:pt x="46008" y="1424866"/>
                  <a:pt x="-40775" y="1540754"/>
                  <a:pt x="58708" y="1512179"/>
                </a:cubicBezTo>
                <a:cubicBezTo>
                  <a:pt x="158191" y="1483604"/>
                  <a:pt x="446058" y="1295221"/>
                  <a:pt x="639733" y="1201029"/>
                </a:cubicBezTo>
                <a:cubicBezTo>
                  <a:pt x="833408" y="1106837"/>
                  <a:pt x="1122333" y="1037517"/>
                  <a:pt x="1220758" y="947029"/>
                </a:cubicBezTo>
                <a:cubicBezTo>
                  <a:pt x="1319183" y="856541"/>
                  <a:pt x="1249333" y="813679"/>
                  <a:pt x="1230283" y="658104"/>
                </a:cubicBezTo>
                <a:cubicBezTo>
                  <a:pt x="1211233" y="502529"/>
                  <a:pt x="1185304" y="81841"/>
                  <a:pt x="1106458" y="13579"/>
                </a:cubicBezTo>
                <a:cubicBezTo>
                  <a:pt x="1027612" y="-54683"/>
                  <a:pt x="924425" y="151691"/>
                  <a:pt x="757208" y="248529"/>
                </a:cubicBezTo>
                <a:cubicBezTo>
                  <a:pt x="589991" y="345366"/>
                  <a:pt x="205816" y="470250"/>
                  <a:pt x="80933" y="566029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5" name="フリーフォーム 1514">
            <a:extLst>
              <a:ext uri="{FF2B5EF4-FFF2-40B4-BE49-F238E27FC236}">
                <a16:creationId xmlns:a16="http://schemas.microsoft.com/office/drawing/2014/main" id="{51BA90FD-1B9F-E293-6ACE-5C1E5E222463}"/>
              </a:ext>
            </a:extLst>
          </p:cNvPr>
          <p:cNvSpPr/>
          <p:nvPr/>
        </p:nvSpPr>
        <p:spPr>
          <a:xfrm>
            <a:off x="2128075" y="6589846"/>
            <a:ext cx="1782942" cy="1512831"/>
          </a:xfrm>
          <a:custGeom>
            <a:avLst/>
            <a:gdLst>
              <a:gd name="connsiteX0" fmla="*/ 148400 w 1782942"/>
              <a:gd name="connsiteY0" fmla="*/ 366579 h 1512831"/>
              <a:gd name="connsiteX1" fmla="*/ 5525 w 1782942"/>
              <a:gd name="connsiteY1" fmla="*/ 896804 h 1512831"/>
              <a:gd name="connsiteX2" fmla="*/ 272225 w 1782942"/>
              <a:gd name="connsiteY2" fmla="*/ 1503229 h 1512831"/>
              <a:gd name="connsiteX3" fmla="*/ 951675 w 1782942"/>
              <a:gd name="connsiteY3" fmla="*/ 1223829 h 1512831"/>
              <a:gd name="connsiteX4" fmla="*/ 1770825 w 1782942"/>
              <a:gd name="connsiteY4" fmla="*/ 633279 h 1512831"/>
              <a:gd name="connsiteX5" fmla="*/ 1396175 w 1782942"/>
              <a:gd name="connsiteY5" fmla="*/ 17329 h 1512831"/>
              <a:gd name="connsiteX6" fmla="*/ 777050 w 1782942"/>
              <a:gd name="connsiteY6" fmla="*/ 188779 h 1512831"/>
              <a:gd name="connsiteX7" fmla="*/ 148400 w 1782942"/>
              <a:gd name="connsiteY7" fmla="*/ 366579 h 1512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2942" h="1512831">
                <a:moveTo>
                  <a:pt x="148400" y="366579"/>
                </a:moveTo>
                <a:cubicBezTo>
                  <a:pt x="19812" y="484583"/>
                  <a:pt x="-15113" y="707362"/>
                  <a:pt x="5525" y="896804"/>
                </a:cubicBezTo>
                <a:cubicBezTo>
                  <a:pt x="26163" y="1086246"/>
                  <a:pt x="114533" y="1448725"/>
                  <a:pt x="272225" y="1503229"/>
                </a:cubicBezTo>
                <a:cubicBezTo>
                  <a:pt x="429917" y="1557733"/>
                  <a:pt x="701908" y="1368821"/>
                  <a:pt x="951675" y="1223829"/>
                </a:cubicBezTo>
                <a:cubicBezTo>
                  <a:pt x="1201442" y="1078837"/>
                  <a:pt x="1696742" y="834362"/>
                  <a:pt x="1770825" y="633279"/>
                </a:cubicBezTo>
                <a:cubicBezTo>
                  <a:pt x="1844908" y="432196"/>
                  <a:pt x="1561804" y="91412"/>
                  <a:pt x="1396175" y="17329"/>
                </a:cubicBezTo>
                <a:cubicBezTo>
                  <a:pt x="1230546" y="-56754"/>
                  <a:pt x="981308" y="126866"/>
                  <a:pt x="777050" y="188779"/>
                </a:cubicBezTo>
                <a:cubicBezTo>
                  <a:pt x="572792" y="250691"/>
                  <a:pt x="276988" y="248575"/>
                  <a:pt x="148400" y="366579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6" name="フリーフォーム 1515">
            <a:extLst>
              <a:ext uri="{FF2B5EF4-FFF2-40B4-BE49-F238E27FC236}">
                <a16:creationId xmlns:a16="http://schemas.microsoft.com/office/drawing/2014/main" id="{5B7B48D1-8257-96B1-8B6D-C2E37C2714AF}"/>
              </a:ext>
            </a:extLst>
          </p:cNvPr>
          <p:cNvSpPr/>
          <p:nvPr/>
        </p:nvSpPr>
        <p:spPr>
          <a:xfrm>
            <a:off x="2334792" y="7637917"/>
            <a:ext cx="1705063" cy="1599030"/>
          </a:xfrm>
          <a:custGeom>
            <a:avLst/>
            <a:gdLst>
              <a:gd name="connsiteX0" fmla="*/ 78208 w 1705063"/>
              <a:gd name="connsiteY0" fmla="*/ 309108 h 1599030"/>
              <a:gd name="connsiteX1" fmla="*/ 65508 w 1705063"/>
              <a:gd name="connsiteY1" fmla="*/ 982208 h 1599030"/>
              <a:gd name="connsiteX2" fmla="*/ 173458 w 1705063"/>
              <a:gd name="connsiteY2" fmla="*/ 1328283 h 1599030"/>
              <a:gd name="connsiteX3" fmla="*/ 227433 w 1705063"/>
              <a:gd name="connsiteY3" fmla="*/ 1531483 h 1599030"/>
              <a:gd name="connsiteX4" fmla="*/ 1256133 w 1705063"/>
              <a:gd name="connsiteY4" fmla="*/ 1588633 h 1599030"/>
              <a:gd name="connsiteX5" fmla="*/ 1125958 w 1705063"/>
              <a:gd name="connsiteY5" fmla="*/ 1344158 h 1599030"/>
              <a:gd name="connsiteX6" fmla="*/ 1602208 w 1705063"/>
              <a:gd name="connsiteY6" fmla="*/ 359908 h 1599030"/>
              <a:gd name="connsiteX7" fmla="*/ 1656183 w 1705063"/>
              <a:gd name="connsiteY7" fmla="*/ 1133 h 1599030"/>
              <a:gd name="connsiteX8" fmla="*/ 1021183 w 1705063"/>
              <a:gd name="connsiteY8" fmla="*/ 248783 h 1599030"/>
              <a:gd name="connsiteX9" fmla="*/ 78208 w 1705063"/>
              <a:gd name="connsiteY9" fmla="*/ 309108 h 1599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05063" h="1599030">
                <a:moveTo>
                  <a:pt x="78208" y="309108"/>
                </a:moveTo>
                <a:cubicBezTo>
                  <a:pt x="-81071" y="431346"/>
                  <a:pt x="49633" y="812346"/>
                  <a:pt x="65508" y="982208"/>
                </a:cubicBezTo>
                <a:cubicBezTo>
                  <a:pt x="81383" y="1152070"/>
                  <a:pt x="146471" y="1236737"/>
                  <a:pt x="173458" y="1328283"/>
                </a:cubicBezTo>
                <a:cubicBezTo>
                  <a:pt x="200445" y="1419829"/>
                  <a:pt x="46987" y="1488091"/>
                  <a:pt x="227433" y="1531483"/>
                </a:cubicBezTo>
                <a:cubicBezTo>
                  <a:pt x="407879" y="1574875"/>
                  <a:pt x="1106379" y="1619854"/>
                  <a:pt x="1256133" y="1588633"/>
                </a:cubicBezTo>
                <a:cubicBezTo>
                  <a:pt x="1405887" y="1557412"/>
                  <a:pt x="1068279" y="1548945"/>
                  <a:pt x="1125958" y="1344158"/>
                </a:cubicBezTo>
                <a:cubicBezTo>
                  <a:pt x="1183637" y="1139371"/>
                  <a:pt x="1513837" y="583745"/>
                  <a:pt x="1602208" y="359908"/>
                </a:cubicBezTo>
                <a:cubicBezTo>
                  <a:pt x="1690579" y="136071"/>
                  <a:pt x="1753021" y="19654"/>
                  <a:pt x="1656183" y="1133"/>
                </a:cubicBezTo>
                <a:cubicBezTo>
                  <a:pt x="1559345" y="-17388"/>
                  <a:pt x="1277829" y="196395"/>
                  <a:pt x="1021183" y="248783"/>
                </a:cubicBezTo>
                <a:cubicBezTo>
                  <a:pt x="764537" y="301170"/>
                  <a:pt x="237487" y="186870"/>
                  <a:pt x="78208" y="309108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7" name="フリーフォーム 1516">
            <a:extLst>
              <a:ext uri="{FF2B5EF4-FFF2-40B4-BE49-F238E27FC236}">
                <a16:creationId xmlns:a16="http://schemas.microsoft.com/office/drawing/2014/main" id="{50177BDA-E934-9ED6-3DC3-FE89C8D2676B}"/>
              </a:ext>
            </a:extLst>
          </p:cNvPr>
          <p:cNvSpPr/>
          <p:nvPr/>
        </p:nvSpPr>
        <p:spPr>
          <a:xfrm>
            <a:off x="2597196" y="7816160"/>
            <a:ext cx="2670453" cy="1681398"/>
          </a:xfrm>
          <a:custGeom>
            <a:avLst/>
            <a:gdLst>
              <a:gd name="connsiteX0" fmla="*/ 1219154 w 2670453"/>
              <a:gd name="connsiteY0" fmla="*/ 64190 h 1681398"/>
              <a:gd name="connsiteX1" fmla="*/ 1298529 w 2670453"/>
              <a:gd name="connsiteY1" fmla="*/ 102290 h 1681398"/>
              <a:gd name="connsiteX2" fmla="*/ 2365329 w 2670453"/>
              <a:gd name="connsiteY2" fmla="*/ 537265 h 1681398"/>
              <a:gd name="connsiteX3" fmla="*/ 2412954 w 2670453"/>
              <a:gd name="connsiteY3" fmla="*/ 667440 h 1681398"/>
              <a:gd name="connsiteX4" fmla="*/ 2670129 w 2670453"/>
              <a:gd name="connsiteY4" fmla="*/ 902390 h 1681398"/>
              <a:gd name="connsiteX5" fmla="*/ 2470104 w 2670453"/>
              <a:gd name="connsiteY5" fmla="*/ 1204015 h 1681398"/>
              <a:gd name="connsiteX6" fmla="*/ 2632029 w 2670453"/>
              <a:gd name="connsiteY6" fmla="*/ 1645340 h 1681398"/>
              <a:gd name="connsiteX7" fmla="*/ 1965279 w 2670453"/>
              <a:gd name="connsiteY7" fmla="*/ 1654865 h 1681398"/>
              <a:gd name="connsiteX8" fmla="*/ 904829 w 2670453"/>
              <a:gd name="connsiteY8" fmla="*/ 1654865 h 1681398"/>
              <a:gd name="connsiteX9" fmla="*/ 12654 w 2670453"/>
              <a:gd name="connsiteY9" fmla="*/ 1610415 h 1681398"/>
              <a:gd name="connsiteX10" fmla="*/ 368254 w 2670453"/>
              <a:gd name="connsiteY10" fmla="*/ 1134165 h 1681398"/>
              <a:gd name="connsiteX11" fmla="*/ 206329 w 2670453"/>
              <a:gd name="connsiteY11" fmla="*/ 1086540 h 1681398"/>
              <a:gd name="connsiteX12" fmla="*/ 1219154 w 2670453"/>
              <a:gd name="connsiteY12" fmla="*/ 64190 h 1681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70453" h="1681398">
                <a:moveTo>
                  <a:pt x="1219154" y="64190"/>
                </a:moveTo>
                <a:cubicBezTo>
                  <a:pt x="1401187" y="-99852"/>
                  <a:pt x="1298529" y="102290"/>
                  <a:pt x="1298529" y="102290"/>
                </a:cubicBezTo>
                <a:cubicBezTo>
                  <a:pt x="1489558" y="181136"/>
                  <a:pt x="2179592" y="443073"/>
                  <a:pt x="2365329" y="537265"/>
                </a:cubicBezTo>
                <a:cubicBezTo>
                  <a:pt x="2551066" y="631457"/>
                  <a:pt x="2362154" y="606586"/>
                  <a:pt x="2412954" y="667440"/>
                </a:cubicBezTo>
                <a:cubicBezTo>
                  <a:pt x="2463754" y="728294"/>
                  <a:pt x="2660604" y="812961"/>
                  <a:pt x="2670129" y="902390"/>
                </a:cubicBezTo>
                <a:cubicBezTo>
                  <a:pt x="2679654" y="991819"/>
                  <a:pt x="2476454" y="1080190"/>
                  <a:pt x="2470104" y="1204015"/>
                </a:cubicBezTo>
                <a:cubicBezTo>
                  <a:pt x="2463754" y="1327840"/>
                  <a:pt x="2716167" y="1570198"/>
                  <a:pt x="2632029" y="1645340"/>
                </a:cubicBezTo>
                <a:cubicBezTo>
                  <a:pt x="2547892" y="1720482"/>
                  <a:pt x="1965279" y="1654865"/>
                  <a:pt x="1965279" y="1654865"/>
                </a:cubicBezTo>
                <a:cubicBezTo>
                  <a:pt x="1677412" y="1656453"/>
                  <a:pt x="1230266" y="1662273"/>
                  <a:pt x="904829" y="1654865"/>
                </a:cubicBezTo>
                <a:cubicBezTo>
                  <a:pt x="579392" y="1647457"/>
                  <a:pt x="102083" y="1697198"/>
                  <a:pt x="12654" y="1610415"/>
                </a:cubicBezTo>
                <a:cubicBezTo>
                  <a:pt x="-76775" y="1523632"/>
                  <a:pt x="335975" y="1221478"/>
                  <a:pt x="368254" y="1134165"/>
                </a:cubicBezTo>
                <a:cubicBezTo>
                  <a:pt x="400533" y="1046853"/>
                  <a:pt x="64512" y="1268573"/>
                  <a:pt x="206329" y="1086540"/>
                </a:cubicBezTo>
                <a:cubicBezTo>
                  <a:pt x="348146" y="904507"/>
                  <a:pt x="1037121" y="228232"/>
                  <a:pt x="1219154" y="64190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8" name="フリーフォーム 1517">
            <a:extLst>
              <a:ext uri="{FF2B5EF4-FFF2-40B4-BE49-F238E27FC236}">
                <a16:creationId xmlns:a16="http://schemas.microsoft.com/office/drawing/2014/main" id="{39B847B7-4BA7-2AD1-5CC5-C4A4BC1240D4}"/>
              </a:ext>
            </a:extLst>
          </p:cNvPr>
          <p:cNvSpPr/>
          <p:nvPr/>
        </p:nvSpPr>
        <p:spPr>
          <a:xfrm>
            <a:off x="2326963" y="8174914"/>
            <a:ext cx="1568481" cy="1402374"/>
          </a:xfrm>
          <a:custGeom>
            <a:avLst/>
            <a:gdLst>
              <a:gd name="connsiteX0" fmla="*/ 193987 w 1568481"/>
              <a:gd name="connsiteY0" fmla="*/ 242011 h 1402374"/>
              <a:gd name="connsiteX1" fmla="*/ 235262 w 1568481"/>
              <a:gd name="connsiteY1" fmla="*/ 321386 h 1402374"/>
              <a:gd name="connsiteX2" fmla="*/ 200337 w 1568481"/>
              <a:gd name="connsiteY2" fmla="*/ 1184986 h 1402374"/>
              <a:gd name="connsiteX3" fmla="*/ 390837 w 1568481"/>
              <a:gd name="connsiteY3" fmla="*/ 1270711 h 1402374"/>
              <a:gd name="connsiteX4" fmla="*/ 41587 w 1568481"/>
              <a:gd name="connsiteY4" fmla="*/ 1331036 h 1402374"/>
              <a:gd name="connsiteX5" fmla="*/ 1521137 w 1568481"/>
              <a:gd name="connsiteY5" fmla="*/ 1400886 h 1402374"/>
              <a:gd name="connsiteX6" fmla="*/ 1149662 w 1568481"/>
              <a:gd name="connsiteY6" fmla="*/ 1261186 h 1402374"/>
              <a:gd name="connsiteX7" fmla="*/ 613087 w 1568481"/>
              <a:gd name="connsiteY7" fmla="*/ 813511 h 1402374"/>
              <a:gd name="connsiteX8" fmla="*/ 463862 w 1568481"/>
              <a:gd name="connsiteY8" fmla="*/ 3886 h 1402374"/>
              <a:gd name="connsiteX9" fmla="*/ 416237 w 1568481"/>
              <a:gd name="connsiteY9" fmla="*/ 496011 h 1402374"/>
              <a:gd name="connsiteX10" fmla="*/ 193987 w 1568481"/>
              <a:gd name="connsiteY10" fmla="*/ 242011 h 1402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68481" h="1402374">
                <a:moveTo>
                  <a:pt x="193987" y="242011"/>
                </a:moveTo>
                <a:cubicBezTo>
                  <a:pt x="163825" y="212907"/>
                  <a:pt x="234204" y="164224"/>
                  <a:pt x="235262" y="321386"/>
                </a:cubicBezTo>
                <a:cubicBezTo>
                  <a:pt x="236320" y="478548"/>
                  <a:pt x="174408" y="1026765"/>
                  <a:pt x="200337" y="1184986"/>
                </a:cubicBezTo>
                <a:cubicBezTo>
                  <a:pt x="226266" y="1343207"/>
                  <a:pt x="417295" y="1246369"/>
                  <a:pt x="390837" y="1270711"/>
                </a:cubicBezTo>
                <a:cubicBezTo>
                  <a:pt x="364379" y="1295053"/>
                  <a:pt x="-146796" y="1309340"/>
                  <a:pt x="41587" y="1331036"/>
                </a:cubicBezTo>
                <a:cubicBezTo>
                  <a:pt x="229970" y="1352732"/>
                  <a:pt x="1336458" y="1412528"/>
                  <a:pt x="1521137" y="1400886"/>
                </a:cubicBezTo>
                <a:cubicBezTo>
                  <a:pt x="1705816" y="1389244"/>
                  <a:pt x="1301004" y="1359082"/>
                  <a:pt x="1149662" y="1261186"/>
                </a:cubicBezTo>
                <a:cubicBezTo>
                  <a:pt x="998320" y="1163290"/>
                  <a:pt x="727387" y="1023061"/>
                  <a:pt x="613087" y="813511"/>
                </a:cubicBezTo>
                <a:cubicBezTo>
                  <a:pt x="498787" y="603961"/>
                  <a:pt x="496670" y="56803"/>
                  <a:pt x="463862" y="3886"/>
                </a:cubicBezTo>
                <a:cubicBezTo>
                  <a:pt x="431054" y="-49031"/>
                  <a:pt x="456983" y="455265"/>
                  <a:pt x="416237" y="496011"/>
                </a:cubicBezTo>
                <a:cubicBezTo>
                  <a:pt x="375491" y="536757"/>
                  <a:pt x="224149" y="271115"/>
                  <a:pt x="193987" y="242011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9" name="フリーフォーム 1518">
            <a:extLst>
              <a:ext uri="{FF2B5EF4-FFF2-40B4-BE49-F238E27FC236}">
                <a16:creationId xmlns:a16="http://schemas.microsoft.com/office/drawing/2014/main" id="{6B1C4D24-914D-755E-05D8-2A72D130B110}"/>
              </a:ext>
            </a:extLst>
          </p:cNvPr>
          <p:cNvSpPr/>
          <p:nvPr/>
        </p:nvSpPr>
        <p:spPr>
          <a:xfrm>
            <a:off x="372334" y="4077513"/>
            <a:ext cx="1905547" cy="612422"/>
          </a:xfrm>
          <a:custGeom>
            <a:avLst/>
            <a:gdLst>
              <a:gd name="connsiteX0" fmla="*/ 122966 w 1905547"/>
              <a:gd name="connsiteY0" fmla="*/ 11887 h 612422"/>
              <a:gd name="connsiteX1" fmla="*/ 249966 w 1905547"/>
              <a:gd name="connsiteY1" fmla="*/ 75387 h 612422"/>
              <a:gd name="connsiteX2" fmla="*/ 1862866 w 1905547"/>
              <a:gd name="connsiteY2" fmla="*/ 151587 h 612422"/>
              <a:gd name="connsiteX3" fmla="*/ 1392966 w 1905547"/>
              <a:gd name="connsiteY3" fmla="*/ 138887 h 612422"/>
              <a:gd name="connsiteX4" fmla="*/ 897666 w 1905547"/>
              <a:gd name="connsiteY4" fmla="*/ 519887 h 612422"/>
              <a:gd name="connsiteX5" fmla="*/ 681766 w 1905547"/>
              <a:gd name="connsiteY5" fmla="*/ 583387 h 612422"/>
              <a:gd name="connsiteX6" fmla="*/ 199166 w 1905547"/>
              <a:gd name="connsiteY6" fmla="*/ 494487 h 612422"/>
              <a:gd name="connsiteX7" fmla="*/ 8666 w 1905547"/>
              <a:gd name="connsiteY7" fmla="*/ 608787 h 612422"/>
              <a:gd name="connsiteX8" fmla="*/ 453166 w 1905547"/>
              <a:gd name="connsiteY8" fmla="*/ 329387 h 612422"/>
              <a:gd name="connsiteX9" fmla="*/ 122966 w 1905547"/>
              <a:gd name="connsiteY9" fmla="*/ 11887 h 612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05547" h="612422">
                <a:moveTo>
                  <a:pt x="122966" y="11887"/>
                </a:moveTo>
                <a:cubicBezTo>
                  <a:pt x="89099" y="-30446"/>
                  <a:pt x="-40017" y="52104"/>
                  <a:pt x="249966" y="75387"/>
                </a:cubicBezTo>
                <a:cubicBezTo>
                  <a:pt x="539949" y="98670"/>
                  <a:pt x="1672366" y="141004"/>
                  <a:pt x="1862866" y="151587"/>
                </a:cubicBezTo>
                <a:cubicBezTo>
                  <a:pt x="2053366" y="162170"/>
                  <a:pt x="1553833" y="77504"/>
                  <a:pt x="1392966" y="138887"/>
                </a:cubicBezTo>
                <a:cubicBezTo>
                  <a:pt x="1232099" y="200270"/>
                  <a:pt x="1016199" y="445804"/>
                  <a:pt x="897666" y="519887"/>
                </a:cubicBezTo>
                <a:cubicBezTo>
                  <a:pt x="779133" y="593970"/>
                  <a:pt x="798183" y="587620"/>
                  <a:pt x="681766" y="583387"/>
                </a:cubicBezTo>
                <a:cubicBezTo>
                  <a:pt x="565349" y="579154"/>
                  <a:pt x="311349" y="490254"/>
                  <a:pt x="199166" y="494487"/>
                </a:cubicBezTo>
                <a:cubicBezTo>
                  <a:pt x="86983" y="498720"/>
                  <a:pt x="-33667" y="636304"/>
                  <a:pt x="8666" y="608787"/>
                </a:cubicBezTo>
                <a:cubicBezTo>
                  <a:pt x="50999" y="581270"/>
                  <a:pt x="436233" y="422520"/>
                  <a:pt x="453166" y="329387"/>
                </a:cubicBezTo>
                <a:cubicBezTo>
                  <a:pt x="470099" y="236254"/>
                  <a:pt x="156833" y="54220"/>
                  <a:pt x="122966" y="11887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0" name="フリーフォーム 1519">
            <a:extLst>
              <a:ext uri="{FF2B5EF4-FFF2-40B4-BE49-F238E27FC236}">
                <a16:creationId xmlns:a16="http://schemas.microsoft.com/office/drawing/2014/main" id="{939A4592-E8BA-7869-636B-C5F0A5BC440A}"/>
              </a:ext>
            </a:extLst>
          </p:cNvPr>
          <p:cNvSpPr/>
          <p:nvPr/>
        </p:nvSpPr>
        <p:spPr>
          <a:xfrm>
            <a:off x="197966" y="3991215"/>
            <a:ext cx="1205217" cy="749754"/>
          </a:xfrm>
          <a:custGeom>
            <a:avLst/>
            <a:gdLst>
              <a:gd name="connsiteX0" fmla="*/ 17934 w 1205217"/>
              <a:gd name="connsiteY0" fmla="*/ 21985 h 749754"/>
              <a:gd name="connsiteX1" fmla="*/ 297334 w 1205217"/>
              <a:gd name="connsiteY1" fmla="*/ 72785 h 749754"/>
              <a:gd name="connsiteX2" fmla="*/ 1008534 w 1205217"/>
              <a:gd name="connsiteY2" fmla="*/ 263285 h 749754"/>
              <a:gd name="connsiteX3" fmla="*/ 983134 w 1205217"/>
              <a:gd name="connsiteY3" fmla="*/ 326785 h 749754"/>
              <a:gd name="connsiteX4" fmla="*/ 1199034 w 1205217"/>
              <a:gd name="connsiteY4" fmla="*/ 364885 h 749754"/>
              <a:gd name="connsiteX5" fmla="*/ 703734 w 1205217"/>
              <a:gd name="connsiteY5" fmla="*/ 618885 h 749754"/>
              <a:gd name="connsiteX6" fmla="*/ 5234 w 1205217"/>
              <a:gd name="connsiteY6" fmla="*/ 745885 h 749754"/>
              <a:gd name="connsiteX7" fmla="*/ 386234 w 1205217"/>
              <a:gd name="connsiteY7" fmla="*/ 479185 h 749754"/>
              <a:gd name="connsiteX8" fmla="*/ 424334 w 1205217"/>
              <a:gd name="connsiteY8" fmla="*/ 415685 h 749754"/>
              <a:gd name="connsiteX9" fmla="*/ 17934 w 1205217"/>
              <a:gd name="connsiteY9" fmla="*/ 21985 h 749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05217" h="749754">
                <a:moveTo>
                  <a:pt x="17934" y="21985"/>
                </a:moveTo>
                <a:cubicBezTo>
                  <a:pt x="-3233" y="-35165"/>
                  <a:pt x="132234" y="32568"/>
                  <a:pt x="297334" y="72785"/>
                </a:cubicBezTo>
                <a:cubicBezTo>
                  <a:pt x="462434" y="113002"/>
                  <a:pt x="894234" y="220952"/>
                  <a:pt x="1008534" y="263285"/>
                </a:cubicBezTo>
                <a:cubicBezTo>
                  <a:pt x="1122834" y="305618"/>
                  <a:pt x="951384" y="309852"/>
                  <a:pt x="983134" y="326785"/>
                </a:cubicBezTo>
                <a:cubicBezTo>
                  <a:pt x="1014884" y="343718"/>
                  <a:pt x="1245601" y="316202"/>
                  <a:pt x="1199034" y="364885"/>
                </a:cubicBezTo>
                <a:cubicBezTo>
                  <a:pt x="1152467" y="413568"/>
                  <a:pt x="902701" y="555385"/>
                  <a:pt x="703734" y="618885"/>
                </a:cubicBezTo>
                <a:cubicBezTo>
                  <a:pt x="504767" y="682385"/>
                  <a:pt x="58151" y="769168"/>
                  <a:pt x="5234" y="745885"/>
                </a:cubicBezTo>
                <a:cubicBezTo>
                  <a:pt x="-47683" y="722602"/>
                  <a:pt x="316384" y="534218"/>
                  <a:pt x="386234" y="479185"/>
                </a:cubicBezTo>
                <a:cubicBezTo>
                  <a:pt x="456084" y="424152"/>
                  <a:pt x="481484" y="494002"/>
                  <a:pt x="424334" y="415685"/>
                </a:cubicBezTo>
                <a:cubicBezTo>
                  <a:pt x="367184" y="337368"/>
                  <a:pt x="39101" y="79135"/>
                  <a:pt x="17934" y="21985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1" name="フリーフォーム 1520">
            <a:extLst>
              <a:ext uri="{FF2B5EF4-FFF2-40B4-BE49-F238E27FC236}">
                <a16:creationId xmlns:a16="http://schemas.microsoft.com/office/drawing/2014/main" id="{C9D3567B-D12F-33F7-BDD7-A73448433CE7}"/>
              </a:ext>
            </a:extLst>
          </p:cNvPr>
          <p:cNvSpPr/>
          <p:nvPr/>
        </p:nvSpPr>
        <p:spPr>
          <a:xfrm>
            <a:off x="62188" y="3200279"/>
            <a:ext cx="969763" cy="631961"/>
          </a:xfrm>
          <a:custGeom>
            <a:avLst/>
            <a:gdLst>
              <a:gd name="connsiteX0" fmla="*/ 966512 w 969763"/>
              <a:gd name="connsiteY0" fmla="*/ 343021 h 631961"/>
              <a:gd name="connsiteX1" fmla="*/ 268012 w 969763"/>
              <a:gd name="connsiteY1" fmla="*/ 597021 h 631961"/>
              <a:gd name="connsiteX2" fmla="*/ 115612 w 969763"/>
              <a:gd name="connsiteY2" fmla="*/ 584321 h 631961"/>
              <a:gd name="connsiteX3" fmla="*/ 1312 w 969763"/>
              <a:gd name="connsiteY3" fmla="*/ 177921 h 631961"/>
              <a:gd name="connsiteX4" fmla="*/ 191812 w 969763"/>
              <a:gd name="connsiteY4" fmla="*/ 330321 h 631961"/>
              <a:gd name="connsiteX5" fmla="*/ 306112 w 969763"/>
              <a:gd name="connsiteY5" fmla="*/ 121 h 631961"/>
              <a:gd name="connsiteX6" fmla="*/ 522012 w 969763"/>
              <a:gd name="connsiteY6" fmla="*/ 292221 h 631961"/>
              <a:gd name="connsiteX7" fmla="*/ 966512 w 969763"/>
              <a:gd name="connsiteY7" fmla="*/ 343021 h 631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9763" h="631961">
                <a:moveTo>
                  <a:pt x="966512" y="343021"/>
                </a:moveTo>
                <a:cubicBezTo>
                  <a:pt x="924179" y="393821"/>
                  <a:pt x="409829" y="556804"/>
                  <a:pt x="268012" y="597021"/>
                </a:cubicBezTo>
                <a:cubicBezTo>
                  <a:pt x="126195" y="637238"/>
                  <a:pt x="160062" y="654171"/>
                  <a:pt x="115612" y="584321"/>
                </a:cubicBezTo>
                <a:cubicBezTo>
                  <a:pt x="71162" y="514471"/>
                  <a:pt x="-11388" y="220254"/>
                  <a:pt x="1312" y="177921"/>
                </a:cubicBezTo>
                <a:cubicBezTo>
                  <a:pt x="14012" y="135588"/>
                  <a:pt x="141012" y="359954"/>
                  <a:pt x="191812" y="330321"/>
                </a:cubicBezTo>
                <a:cubicBezTo>
                  <a:pt x="242612" y="300688"/>
                  <a:pt x="251079" y="6471"/>
                  <a:pt x="306112" y="121"/>
                </a:cubicBezTo>
                <a:cubicBezTo>
                  <a:pt x="361145" y="-6229"/>
                  <a:pt x="418295" y="237188"/>
                  <a:pt x="522012" y="292221"/>
                </a:cubicBezTo>
                <a:cubicBezTo>
                  <a:pt x="625729" y="347254"/>
                  <a:pt x="1008845" y="292221"/>
                  <a:pt x="966512" y="343021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2" name="フリーフォーム 1521">
            <a:extLst>
              <a:ext uri="{FF2B5EF4-FFF2-40B4-BE49-F238E27FC236}">
                <a16:creationId xmlns:a16="http://schemas.microsoft.com/office/drawing/2014/main" id="{D4FECEC9-CC6F-51C7-6953-98A02B83906D}"/>
              </a:ext>
            </a:extLst>
          </p:cNvPr>
          <p:cNvSpPr/>
          <p:nvPr/>
        </p:nvSpPr>
        <p:spPr>
          <a:xfrm>
            <a:off x="9136749" y="2062367"/>
            <a:ext cx="1688827" cy="1637207"/>
          </a:xfrm>
          <a:custGeom>
            <a:avLst/>
            <a:gdLst>
              <a:gd name="connsiteX0" fmla="*/ 70751 w 1688827"/>
              <a:gd name="connsiteY0" fmla="*/ 160133 h 1637207"/>
              <a:gd name="connsiteX1" fmla="*/ 96151 w 1688827"/>
              <a:gd name="connsiteY1" fmla="*/ 960233 h 1637207"/>
              <a:gd name="connsiteX2" fmla="*/ 527951 w 1688827"/>
              <a:gd name="connsiteY2" fmla="*/ 1557133 h 1637207"/>
              <a:gd name="connsiteX3" fmla="*/ 32651 w 1688827"/>
              <a:gd name="connsiteY3" fmla="*/ 1455533 h 1637207"/>
              <a:gd name="connsiteX4" fmla="*/ 1645551 w 1688827"/>
              <a:gd name="connsiteY4" fmla="*/ 1633333 h 1637207"/>
              <a:gd name="connsiteX5" fmla="*/ 1201051 w 1688827"/>
              <a:gd name="connsiteY5" fmla="*/ 1252333 h 1637207"/>
              <a:gd name="connsiteX6" fmla="*/ 921651 w 1688827"/>
              <a:gd name="connsiteY6" fmla="*/ 998333 h 1637207"/>
              <a:gd name="connsiteX7" fmla="*/ 947051 w 1688827"/>
              <a:gd name="connsiteY7" fmla="*/ 33133 h 1637207"/>
              <a:gd name="connsiteX8" fmla="*/ 832751 w 1688827"/>
              <a:gd name="connsiteY8" fmla="*/ 236333 h 1637207"/>
              <a:gd name="connsiteX9" fmla="*/ 337451 w 1688827"/>
              <a:gd name="connsiteY9" fmla="*/ 363333 h 1637207"/>
              <a:gd name="connsiteX10" fmla="*/ 19951 w 1688827"/>
              <a:gd name="connsiteY10" fmla="*/ 172833 h 1637207"/>
              <a:gd name="connsiteX11" fmla="*/ 70751 w 1688827"/>
              <a:gd name="connsiteY11" fmla="*/ 160133 h 1637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88827" h="1637207">
                <a:moveTo>
                  <a:pt x="70751" y="160133"/>
                </a:moveTo>
                <a:cubicBezTo>
                  <a:pt x="83451" y="291366"/>
                  <a:pt x="19951" y="727400"/>
                  <a:pt x="96151" y="960233"/>
                </a:cubicBezTo>
                <a:cubicBezTo>
                  <a:pt x="172351" y="1193066"/>
                  <a:pt x="538534" y="1474583"/>
                  <a:pt x="527951" y="1557133"/>
                </a:cubicBezTo>
                <a:cubicBezTo>
                  <a:pt x="517368" y="1639683"/>
                  <a:pt x="-153616" y="1442833"/>
                  <a:pt x="32651" y="1455533"/>
                </a:cubicBezTo>
                <a:cubicBezTo>
                  <a:pt x="218918" y="1468233"/>
                  <a:pt x="1450818" y="1667200"/>
                  <a:pt x="1645551" y="1633333"/>
                </a:cubicBezTo>
                <a:cubicBezTo>
                  <a:pt x="1840284" y="1599466"/>
                  <a:pt x="1321701" y="1358166"/>
                  <a:pt x="1201051" y="1252333"/>
                </a:cubicBezTo>
                <a:cubicBezTo>
                  <a:pt x="1080401" y="1146500"/>
                  <a:pt x="963984" y="1201533"/>
                  <a:pt x="921651" y="998333"/>
                </a:cubicBezTo>
                <a:cubicBezTo>
                  <a:pt x="879318" y="795133"/>
                  <a:pt x="961868" y="160133"/>
                  <a:pt x="947051" y="33133"/>
                </a:cubicBezTo>
                <a:cubicBezTo>
                  <a:pt x="932234" y="-93867"/>
                  <a:pt x="934351" y="181300"/>
                  <a:pt x="832751" y="236333"/>
                </a:cubicBezTo>
                <a:cubicBezTo>
                  <a:pt x="731151" y="291366"/>
                  <a:pt x="472918" y="373916"/>
                  <a:pt x="337451" y="363333"/>
                </a:cubicBezTo>
                <a:cubicBezTo>
                  <a:pt x="201984" y="352750"/>
                  <a:pt x="66518" y="200350"/>
                  <a:pt x="19951" y="172833"/>
                </a:cubicBezTo>
                <a:cubicBezTo>
                  <a:pt x="-26616" y="145316"/>
                  <a:pt x="58051" y="28900"/>
                  <a:pt x="70751" y="160133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3" name="フリーフォーム 1522">
            <a:extLst>
              <a:ext uri="{FF2B5EF4-FFF2-40B4-BE49-F238E27FC236}">
                <a16:creationId xmlns:a16="http://schemas.microsoft.com/office/drawing/2014/main" id="{1FB087AB-271C-3F03-9EBC-48BA1C48DE68}"/>
              </a:ext>
            </a:extLst>
          </p:cNvPr>
          <p:cNvSpPr/>
          <p:nvPr/>
        </p:nvSpPr>
        <p:spPr>
          <a:xfrm>
            <a:off x="-266701" y="4432300"/>
            <a:ext cx="1955801" cy="1994399"/>
          </a:xfrm>
          <a:custGeom>
            <a:avLst/>
            <a:gdLst>
              <a:gd name="connsiteX0" fmla="*/ 1955801 w 1955801"/>
              <a:gd name="connsiteY0" fmla="*/ 0 h 1994399"/>
              <a:gd name="connsiteX1" fmla="*/ 774701 w 1955801"/>
              <a:gd name="connsiteY1" fmla="*/ 965200 h 1994399"/>
              <a:gd name="connsiteX2" fmla="*/ 1206501 w 1955801"/>
              <a:gd name="connsiteY2" fmla="*/ 711200 h 1994399"/>
              <a:gd name="connsiteX3" fmla="*/ 1651001 w 1955801"/>
              <a:gd name="connsiteY3" fmla="*/ 457200 h 1994399"/>
              <a:gd name="connsiteX4" fmla="*/ 1612901 w 1955801"/>
              <a:gd name="connsiteY4" fmla="*/ 1130300 h 1994399"/>
              <a:gd name="connsiteX5" fmla="*/ 1358901 w 1955801"/>
              <a:gd name="connsiteY5" fmla="*/ 1993900 h 1994399"/>
              <a:gd name="connsiteX6" fmla="*/ 1206501 w 1955801"/>
              <a:gd name="connsiteY6" fmla="*/ 1257300 h 1994399"/>
              <a:gd name="connsiteX7" fmla="*/ 76201 w 1955801"/>
              <a:gd name="connsiteY7" fmla="*/ 1397000 h 1994399"/>
              <a:gd name="connsiteX8" fmla="*/ 266701 w 1955801"/>
              <a:gd name="connsiteY8" fmla="*/ 558800 h 1994399"/>
              <a:gd name="connsiteX9" fmla="*/ 1587501 w 1955801"/>
              <a:gd name="connsiteY9" fmla="*/ 88900 h 1994399"/>
              <a:gd name="connsiteX10" fmla="*/ 914401 w 1955801"/>
              <a:gd name="connsiteY10" fmla="*/ 254000 h 1994399"/>
              <a:gd name="connsiteX11" fmla="*/ 1955801 w 1955801"/>
              <a:gd name="connsiteY11" fmla="*/ 0 h 199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55801" h="1994399">
                <a:moveTo>
                  <a:pt x="1955801" y="0"/>
                </a:moveTo>
                <a:cubicBezTo>
                  <a:pt x="1427692" y="423333"/>
                  <a:pt x="899584" y="846667"/>
                  <a:pt x="774701" y="965200"/>
                </a:cubicBezTo>
                <a:cubicBezTo>
                  <a:pt x="649818" y="1083733"/>
                  <a:pt x="1206501" y="711200"/>
                  <a:pt x="1206501" y="711200"/>
                </a:cubicBezTo>
                <a:cubicBezTo>
                  <a:pt x="1352551" y="626533"/>
                  <a:pt x="1583268" y="387350"/>
                  <a:pt x="1651001" y="457200"/>
                </a:cubicBezTo>
                <a:cubicBezTo>
                  <a:pt x="1718734" y="527050"/>
                  <a:pt x="1661584" y="874183"/>
                  <a:pt x="1612901" y="1130300"/>
                </a:cubicBezTo>
                <a:cubicBezTo>
                  <a:pt x="1564218" y="1386417"/>
                  <a:pt x="1426634" y="1972733"/>
                  <a:pt x="1358901" y="1993900"/>
                </a:cubicBezTo>
                <a:cubicBezTo>
                  <a:pt x="1291168" y="2015067"/>
                  <a:pt x="1420284" y="1356783"/>
                  <a:pt x="1206501" y="1257300"/>
                </a:cubicBezTo>
                <a:cubicBezTo>
                  <a:pt x="992718" y="1157817"/>
                  <a:pt x="232834" y="1513417"/>
                  <a:pt x="76201" y="1397000"/>
                </a:cubicBezTo>
                <a:cubicBezTo>
                  <a:pt x="-80432" y="1280583"/>
                  <a:pt x="14818" y="776817"/>
                  <a:pt x="266701" y="558800"/>
                </a:cubicBezTo>
                <a:cubicBezTo>
                  <a:pt x="518584" y="340783"/>
                  <a:pt x="1479551" y="139700"/>
                  <a:pt x="1587501" y="88900"/>
                </a:cubicBezTo>
                <a:cubicBezTo>
                  <a:pt x="1695451" y="38100"/>
                  <a:pt x="914401" y="254000"/>
                  <a:pt x="914401" y="254000"/>
                </a:cubicBezTo>
                <a:lnTo>
                  <a:pt x="1955801" y="0"/>
                </a:ln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4" name="フリーフォーム 1523">
            <a:extLst>
              <a:ext uri="{FF2B5EF4-FFF2-40B4-BE49-F238E27FC236}">
                <a16:creationId xmlns:a16="http://schemas.microsoft.com/office/drawing/2014/main" id="{09431B28-AB26-A232-2C07-4A1996AC2B85}"/>
              </a:ext>
            </a:extLst>
          </p:cNvPr>
          <p:cNvSpPr/>
          <p:nvPr/>
        </p:nvSpPr>
        <p:spPr>
          <a:xfrm>
            <a:off x="693085" y="3946016"/>
            <a:ext cx="1952023" cy="5580131"/>
          </a:xfrm>
          <a:custGeom>
            <a:avLst/>
            <a:gdLst>
              <a:gd name="connsiteX0" fmla="*/ 1554815 w 1952023"/>
              <a:gd name="connsiteY0" fmla="*/ 79884 h 5580131"/>
              <a:gd name="connsiteX1" fmla="*/ 1605615 w 1952023"/>
              <a:gd name="connsiteY1" fmla="*/ 105284 h 5580131"/>
              <a:gd name="connsiteX2" fmla="*/ 1948515 w 1952023"/>
              <a:gd name="connsiteY2" fmla="*/ 1248284 h 5580131"/>
              <a:gd name="connsiteX3" fmla="*/ 1364315 w 1952023"/>
              <a:gd name="connsiteY3" fmla="*/ 2772284 h 5580131"/>
              <a:gd name="connsiteX4" fmla="*/ 1745315 w 1952023"/>
              <a:gd name="connsiteY4" fmla="*/ 5236084 h 5580131"/>
              <a:gd name="connsiteX5" fmla="*/ 1580215 w 1952023"/>
              <a:gd name="connsiteY5" fmla="*/ 5464684 h 5580131"/>
              <a:gd name="connsiteX6" fmla="*/ 1148415 w 1952023"/>
              <a:gd name="connsiteY6" fmla="*/ 5350384 h 5580131"/>
              <a:gd name="connsiteX7" fmla="*/ 754715 w 1952023"/>
              <a:gd name="connsiteY7" fmla="*/ 2911984 h 5580131"/>
              <a:gd name="connsiteX8" fmla="*/ 805515 w 1952023"/>
              <a:gd name="connsiteY8" fmla="*/ 918084 h 5580131"/>
              <a:gd name="connsiteX9" fmla="*/ 208615 w 1952023"/>
              <a:gd name="connsiteY9" fmla="*/ 321184 h 5580131"/>
              <a:gd name="connsiteX10" fmla="*/ 1034115 w 1952023"/>
              <a:gd name="connsiteY10" fmla="*/ 257684 h 5580131"/>
              <a:gd name="connsiteX11" fmla="*/ 5415 w 1952023"/>
              <a:gd name="connsiteY11" fmla="*/ 359284 h 5580131"/>
              <a:gd name="connsiteX12" fmla="*/ 1554815 w 1952023"/>
              <a:gd name="connsiteY12" fmla="*/ 79884 h 5580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52023" h="5580131">
                <a:moveTo>
                  <a:pt x="1554815" y="79884"/>
                </a:moveTo>
                <a:cubicBezTo>
                  <a:pt x="1821515" y="37551"/>
                  <a:pt x="1539998" y="-89449"/>
                  <a:pt x="1605615" y="105284"/>
                </a:cubicBezTo>
                <a:cubicBezTo>
                  <a:pt x="1671232" y="300017"/>
                  <a:pt x="1988732" y="803784"/>
                  <a:pt x="1948515" y="1248284"/>
                </a:cubicBezTo>
                <a:cubicBezTo>
                  <a:pt x="1908298" y="1692784"/>
                  <a:pt x="1398182" y="2107651"/>
                  <a:pt x="1364315" y="2772284"/>
                </a:cubicBezTo>
                <a:cubicBezTo>
                  <a:pt x="1330448" y="3436917"/>
                  <a:pt x="1709332" y="4787351"/>
                  <a:pt x="1745315" y="5236084"/>
                </a:cubicBezTo>
                <a:cubicBezTo>
                  <a:pt x="1781298" y="5684817"/>
                  <a:pt x="1679698" y="5445634"/>
                  <a:pt x="1580215" y="5464684"/>
                </a:cubicBezTo>
                <a:cubicBezTo>
                  <a:pt x="1480732" y="5483734"/>
                  <a:pt x="1285998" y="5775834"/>
                  <a:pt x="1148415" y="5350384"/>
                </a:cubicBezTo>
                <a:cubicBezTo>
                  <a:pt x="1010832" y="4924934"/>
                  <a:pt x="811865" y="3650701"/>
                  <a:pt x="754715" y="2911984"/>
                </a:cubicBezTo>
                <a:cubicBezTo>
                  <a:pt x="697565" y="2173267"/>
                  <a:pt x="896532" y="1349884"/>
                  <a:pt x="805515" y="918084"/>
                </a:cubicBezTo>
                <a:cubicBezTo>
                  <a:pt x="714498" y="486284"/>
                  <a:pt x="170515" y="431251"/>
                  <a:pt x="208615" y="321184"/>
                </a:cubicBezTo>
                <a:cubicBezTo>
                  <a:pt x="246715" y="211117"/>
                  <a:pt x="1067982" y="251334"/>
                  <a:pt x="1034115" y="257684"/>
                </a:cubicBezTo>
                <a:cubicBezTo>
                  <a:pt x="1000248" y="264034"/>
                  <a:pt x="-85602" y="391034"/>
                  <a:pt x="5415" y="359284"/>
                </a:cubicBezTo>
                <a:cubicBezTo>
                  <a:pt x="96432" y="327534"/>
                  <a:pt x="1288115" y="122217"/>
                  <a:pt x="1554815" y="79884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6" name="フリーフォーム 1525">
            <a:extLst>
              <a:ext uri="{FF2B5EF4-FFF2-40B4-BE49-F238E27FC236}">
                <a16:creationId xmlns:a16="http://schemas.microsoft.com/office/drawing/2014/main" id="{827DAF19-E774-25E3-7A66-E2F7F3296667}"/>
              </a:ext>
            </a:extLst>
          </p:cNvPr>
          <p:cNvSpPr/>
          <p:nvPr/>
        </p:nvSpPr>
        <p:spPr>
          <a:xfrm>
            <a:off x="3185010" y="3202731"/>
            <a:ext cx="3093999" cy="4475153"/>
          </a:xfrm>
          <a:custGeom>
            <a:avLst/>
            <a:gdLst>
              <a:gd name="connsiteX0" fmla="*/ 1069490 w 3093999"/>
              <a:gd name="connsiteY0" fmla="*/ 86569 h 4475153"/>
              <a:gd name="connsiteX1" fmla="*/ 28090 w 3093999"/>
              <a:gd name="connsiteY1" fmla="*/ 2093169 h 4475153"/>
              <a:gd name="connsiteX2" fmla="*/ 294790 w 3093999"/>
              <a:gd name="connsiteY2" fmla="*/ 2969469 h 4475153"/>
              <a:gd name="connsiteX3" fmla="*/ 269390 w 3093999"/>
              <a:gd name="connsiteY3" fmla="*/ 2931369 h 4475153"/>
              <a:gd name="connsiteX4" fmla="*/ 701190 w 3093999"/>
              <a:gd name="connsiteY4" fmla="*/ 4366469 h 4475153"/>
              <a:gd name="connsiteX5" fmla="*/ 637690 w 3093999"/>
              <a:gd name="connsiteY5" fmla="*/ 4175969 h 4475153"/>
              <a:gd name="connsiteX6" fmla="*/ 2593490 w 3093999"/>
              <a:gd name="connsiteY6" fmla="*/ 2601169 h 4475153"/>
              <a:gd name="connsiteX7" fmla="*/ 3050690 w 3093999"/>
              <a:gd name="connsiteY7" fmla="*/ 1432769 h 4475153"/>
              <a:gd name="connsiteX8" fmla="*/ 1780690 w 3093999"/>
              <a:gd name="connsiteY8" fmla="*/ 467569 h 4475153"/>
              <a:gd name="connsiteX9" fmla="*/ 1069490 w 3093999"/>
              <a:gd name="connsiteY9" fmla="*/ 86569 h 4475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3999" h="4475153">
                <a:moveTo>
                  <a:pt x="1069490" y="86569"/>
                </a:moveTo>
                <a:cubicBezTo>
                  <a:pt x="777390" y="357502"/>
                  <a:pt x="157207" y="1612686"/>
                  <a:pt x="28090" y="2093169"/>
                </a:cubicBezTo>
                <a:cubicBezTo>
                  <a:pt x="-101027" y="2573652"/>
                  <a:pt x="254573" y="2829769"/>
                  <a:pt x="294790" y="2969469"/>
                </a:cubicBezTo>
                <a:cubicBezTo>
                  <a:pt x="335007" y="3109169"/>
                  <a:pt x="201657" y="2698536"/>
                  <a:pt x="269390" y="2931369"/>
                </a:cubicBezTo>
                <a:cubicBezTo>
                  <a:pt x="337123" y="3164202"/>
                  <a:pt x="639807" y="4159036"/>
                  <a:pt x="701190" y="4366469"/>
                </a:cubicBezTo>
                <a:cubicBezTo>
                  <a:pt x="762573" y="4573902"/>
                  <a:pt x="322307" y="4470186"/>
                  <a:pt x="637690" y="4175969"/>
                </a:cubicBezTo>
                <a:cubicBezTo>
                  <a:pt x="953073" y="3881752"/>
                  <a:pt x="2191323" y="3058369"/>
                  <a:pt x="2593490" y="2601169"/>
                </a:cubicBezTo>
                <a:cubicBezTo>
                  <a:pt x="2995657" y="2143969"/>
                  <a:pt x="3186157" y="1788369"/>
                  <a:pt x="3050690" y="1432769"/>
                </a:cubicBezTo>
                <a:cubicBezTo>
                  <a:pt x="2915223" y="1077169"/>
                  <a:pt x="2115123" y="687702"/>
                  <a:pt x="1780690" y="467569"/>
                </a:cubicBezTo>
                <a:cubicBezTo>
                  <a:pt x="1446257" y="247436"/>
                  <a:pt x="1361590" y="-184364"/>
                  <a:pt x="1069490" y="86569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7" name="フリーフォーム 1526">
            <a:extLst>
              <a:ext uri="{FF2B5EF4-FFF2-40B4-BE49-F238E27FC236}">
                <a16:creationId xmlns:a16="http://schemas.microsoft.com/office/drawing/2014/main" id="{33F83D95-8090-D2C7-06FA-C48D137E5C5A}"/>
              </a:ext>
            </a:extLst>
          </p:cNvPr>
          <p:cNvSpPr/>
          <p:nvPr/>
        </p:nvSpPr>
        <p:spPr>
          <a:xfrm>
            <a:off x="2714042" y="6680878"/>
            <a:ext cx="5744183" cy="2872517"/>
          </a:xfrm>
          <a:custGeom>
            <a:avLst/>
            <a:gdLst>
              <a:gd name="connsiteX0" fmla="*/ 219658 w 5744183"/>
              <a:gd name="connsiteY0" fmla="*/ 37422 h 2872517"/>
              <a:gd name="connsiteX1" fmla="*/ 473658 w 5744183"/>
              <a:gd name="connsiteY1" fmla="*/ 139022 h 2872517"/>
              <a:gd name="connsiteX2" fmla="*/ 1756358 w 5744183"/>
              <a:gd name="connsiteY2" fmla="*/ 1231222 h 2872517"/>
              <a:gd name="connsiteX3" fmla="*/ 880058 w 5744183"/>
              <a:gd name="connsiteY3" fmla="*/ 1243922 h 2872517"/>
              <a:gd name="connsiteX4" fmla="*/ 3013658 w 5744183"/>
              <a:gd name="connsiteY4" fmla="*/ 2005922 h 2872517"/>
              <a:gd name="connsiteX5" fmla="*/ 1972258 w 5744183"/>
              <a:gd name="connsiteY5" fmla="*/ 2348822 h 2872517"/>
              <a:gd name="connsiteX6" fmla="*/ 4182058 w 5744183"/>
              <a:gd name="connsiteY6" fmla="*/ 2844122 h 2872517"/>
              <a:gd name="connsiteX7" fmla="*/ 5744158 w 5744183"/>
              <a:gd name="connsiteY7" fmla="*/ 2704422 h 2872517"/>
              <a:gd name="connsiteX8" fmla="*/ 4220158 w 5744183"/>
              <a:gd name="connsiteY8" fmla="*/ 1815422 h 2872517"/>
              <a:gd name="connsiteX9" fmla="*/ 3547058 w 5744183"/>
              <a:gd name="connsiteY9" fmla="*/ 177122 h 2872517"/>
              <a:gd name="connsiteX10" fmla="*/ 219658 w 5744183"/>
              <a:gd name="connsiteY10" fmla="*/ 37422 h 2872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4183" h="2872517">
                <a:moveTo>
                  <a:pt x="219658" y="37422"/>
                </a:moveTo>
                <a:cubicBezTo>
                  <a:pt x="-292575" y="31072"/>
                  <a:pt x="217541" y="-59945"/>
                  <a:pt x="473658" y="139022"/>
                </a:cubicBezTo>
                <a:cubicBezTo>
                  <a:pt x="729775" y="337989"/>
                  <a:pt x="1688625" y="1047072"/>
                  <a:pt x="1756358" y="1231222"/>
                </a:cubicBezTo>
                <a:cubicBezTo>
                  <a:pt x="1824091" y="1415372"/>
                  <a:pt x="670508" y="1114805"/>
                  <a:pt x="880058" y="1243922"/>
                </a:cubicBezTo>
                <a:cubicBezTo>
                  <a:pt x="1089608" y="1373039"/>
                  <a:pt x="2831625" y="1821772"/>
                  <a:pt x="3013658" y="2005922"/>
                </a:cubicBezTo>
                <a:cubicBezTo>
                  <a:pt x="3195691" y="2190072"/>
                  <a:pt x="1777525" y="2209122"/>
                  <a:pt x="1972258" y="2348822"/>
                </a:cubicBezTo>
                <a:cubicBezTo>
                  <a:pt x="2166991" y="2488522"/>
                  <a:pt x="3553408" y="2784855"/>
                  <a:pt x="4182058" y="2844122"/>
                </a:cubicBezTo>
                <a:cubicBezTo>
                  <a:pt x="4810708" y="2903389"/>
                  <a:pt x="5737808" y="2875872"/>
                  <a:pt x="5744158" y="2704422"/>
                </a:cubicBezTo>
                <a:cubicBezTo>
                  <a:pt x="5750508" y="2532972"/>
                  <a:pt x="4586341" y="2236639"/>
                  <a:pt x="4220158" y="1815422"/>
                </a:cubicBezTo>
                <a:cubicBezTo>
                  <a:pt x="3853975" y="1394205"/>
                  <a:pt x="4211691" y="469222"/>
                  <a:pt x="3547058" y="177122"/>
                </a:cubicBezTo>
                <a:cubicBezTo>
                  <a:pt x="2882425" y="-114978"/>
                  <a:pt x="731891" y="43772"/>
                  <a:pt x="219658" y="37422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8" name="フリーフォーム 1527">
            <a:extLst>
              <a:ext uri="{FF2B5EF4-FFF2-40B4-BE49-F238E27FC236}">
                <a16:creationId xmlns:a16="http://schemas.microsoft.com/office/drawing/2014/main" id="{0EBB5918-F6C0-E7D0-910C-04A17B4784E0}"/>
              </a:ext>
            </a:extLst>
          </p:cNvPr>
          <p:cNvSpPr/>
          <p:nvPr/>
        </p:nvSpPr>
        <p:spPr>
          <a:xfrm>
            <a:off x="4333695" y="2594934"/>
            <a:ext cx="5841535" cy="3275104"/>
          </a:xfrm>
          <a:custGeom>
            <a:avLst/>
            <a:gdLst>
              <a:gd name="connsiteX0" fmla="*/ 60505 w 5841535"/>
              <a:gd name="connsiteY0" fmla="*/ 1557966 h 3275104"/>
              <a:gd name="connsiteX1" fmla="*/ 3591105 w 5841535"/>
              <a:gd name="connsiteY1" fmla="*/ 541966 h 3275104"/>
              <a:gd name="connsiteX2" fmla="*/ 3235505 w 5841535"/>
              <a:gd name="connsiteY2" fmla="*/ 656266 h 3275104"/>
              <a:gd name="connsiteX3" fmla="*/ 5026205 w 5841535"/>
              <a:gd name="connsiteY3" fmla="*/ 8566 h 3275104"/>
              <a:gd name="connsiteX4" fmla="*/ 4721405 w 5841535"/>
              <a:gd name="connsiteY4" fmla="*/ 300666 h 3275104"/>
              <a:gd name="connsiteX5" fmla="*/ 5775505 w 5841535"/>
              <a:gd name="connsiteY5" fmla="*/ 529266 h 3275104"/>
              <a:gd name="connsiteX6" fmla="*/ 5724705 w 5841535"/>
              <a:gd name="connsiteY6" fmla="*/ 872166 h 3275104"/>
              <a:gd name="connsiteX7" fmla="*/ 5673905 w 5841535"/>
              <a:gd name="connsiteY7" fmla="*/ 935666 h 3275104"/>
              <a:gd name="connsiteX8" fmla="*/ 4365805 w 5841535"/>
              <a:gd name="connsiteY8" fmla="*/ 1469066 h 3275104"/>
              <a:gd name="connsiteX9" fmla="*/ 4924605 w 5841535"/>
              <a:gd name="connsiteY9" fmla="*/ 1507166 h 3275104"/>
              <a:gd name="connsiteX10" fmla="*/ 1038405 w 5841535"/>
              <a:gd name="connsiteY10" fmla="*/ 3196266 h 3275104"/>
              <a:gd name="connsiteX11" fmla="*/ 1978205 w 5841535"/>
              <a:gd name="connsiteY11" fmla="*/ 2916866 h 3275104"/>
              <a:gd name="connsiteX12" fmla="*/ 1406705 w 5841535"/>
              <a:gd name="connsiteY12" fmla="*/ 2205666 h 3275104"/>
              <a:gd name="connsiteX13" fmla="*/ 60505 w 5841535"/>
              <a:gd name="connsiteY13" fmla="*/ 1557966 h 3275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41535" h="3275104">
                <a:moveTo>
                  <a:pt x="60505" y="1557966"/>
                </a:moveTo>
                <a:cubicBezTo>
                  <a:pt x="424572" y="1280683"/>
                  <a:pt x="3061938" y="692249"/>
                  <a:pt x="3591105" y="541966"/>
                </a:cubicBezTo>
                <a:cubicBezTo>
                  <a:pt x="4120272" y="391683"/>
                  <a:pt x="3235505" y="656266"/>
                  <a:pt x="3235505" y="656266"/>
                </a:cubicBezTo>
                <a:cubicBezTo>
                  <a:pt x="3474688" y="567366"/>
                  <a:pt x="4778555" y="67833"/>
                  <a:pt x="5026205" y="8566"/>
                </a:cubicBezTo>
                <a:cubicBezTo>
                  <a:pt x="5273855" y="-50701"/>
                  <a:pt x="4596522" y="213883"/>
                  <a:pt x="4721405" y="300666"/>
                </a:cubicBezTo>
                <a:cubicBezTo>
                  <a:pt x="4846288" y="387449"/>
                  <a:pt x="5608288" y="434016"/>
                  <a:pt x="5775505" y="529266"/>
                </a:cubicBezTo>
                <a:cubicBezTo>
                  <a:pt x="5942722" y="624516"/>
                  <a:pt x="5741638" y="804433"/>
                  <a:pt x="5724705" y="872166"/>
                </a:cubicBezTo>
                <a:cubicBezTo>
                  <a:pt x="5707772" y="939899"/>
                  <a:pt x="5900388" y="836183"/>
                  <a:pt x="5673905" y="935666"/>
                </a:cubicBezTo>
                <a:cubicBezTo>
                  <a:pt x="5447422" y="1035149"/>
                  <a:pt x="4490688" y="1373816"/>
                  <a:pt x="4365805" y="1469066"/>
                </a:cubicBezTo>
                <a:cubicBezTo>
                  <a:pt x="4240922" y="1564316"/>
                  <a:pt x="5479172" y="1219299"/>
                  <a:pt x="4924605" y="1507166"/>
                </a:cubicBezTo>
                <a:cubicBezTo>
                  <a:pt x="4370038" y="1795033"/>
                  <a:pt x="1529472" y="2961316"/>
                  <a:pt x="1038405" y="3196266"/>
                </a:cubicBezTo>
                <a:cubicBezTo>
                  <a:pt x="547338" y="3431216"/>
                  <a:pt x="1916822" y="3081966"/>
                  <a:pt x="1978205" y="2916866"/>
                </a:cubicBezTo>
                <a:cubicBezTo>
                  <a:pt x="2039588" y="2751766"/>
                  <a:pt x="1732672" y="2432149"/>
                  <a:pt x="1406705" y="2205666"/>
                </a:cubicBezTo>
                <a:cubicBezTo>
                  <a:pt x="1080738" y="1979183"/>
                  <a:pt x="-303562" y="1835249"/>
                  <a:pt x="60505" y="1557966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9" name="フリーフォーム 1528">
            <a:extLst>
              <a:ext uri="{FF2B5EF4-FFF2-40B4-BE49-F238E27FC236}">
                <a16:creationId xmlns:a16="http://schemas.microsoft.com/office/drawing/2014/main" id="{FDBF843C-AF5A-CFCE-900C-721B4DBA2927}"/>
              </a:ext>
            </a:extLst>
          </p:cNvPr>
          <p:cNvSpPr/>
          <p:nvPr/>
        </p:nvSpPr>
        <p:spPr>
          <a:xfrm>
            <a:off x="2297009" y="3441035"/>
            <a:ext cx="904089" cy="2032526"/>
          </a:xfrm>
          <a:custGeom>
            <a:avLst/>
            <a:gdLst>
              <a:gd name="connsiteX0" fmla="*/ 1691 w 904089"/>
              <a:gd name="connsiteY0" fmla="*/ 13365 h 2032526"/>
              <a:gd name="connsiteX1" fmla="*/ 90591 w 904089"/>
              <a:gd name="connsiteY1" fmla="*/ 254665 h 2032526"/>
              <a:gd name="connsiteX2" fmla="*/ 357291 w 904089"/>
              <a:gd name="connsiteY2" fmla="*/ 927765 h 2032526"/>
              <a:gd name="connsiteX3" fmla="*/ 547791 w 904089"/>
              <a:gd name="connsiteY3" fmla="*/ 1003965 h 2032526"/>
              <a:gd name="connsiteX4" fmla="*/ 903391 w 904089"/>
              <a:gd name="connsiteY4" fmla="*/ 1511965 h 2032526"/>
              <a:gd name="connsiteX5" fmla="*/ 623991 w 904089"/>
              <a:gd name="connsiteY5" fmla="*/ 2007265 h 2032526"/>
              <a:gd name="connsiteX6" fmla="*/ 128691 w 904089"/>
              <a:gd name="connsiteY6" fmla="*/ 1816765 h 2032526"/>
              <a:gd name="connsiteX7" fmla="*/ 154091 w 904089"/>
              <a:gd name="connsiteY7" fmla="*/ 610265 h 2032526"/>
              <a:gd name="connsiteX8" fmla="*/ 1691 w 904089"/>
              <a:gd name="connsiteY8" fmla="*/ 13365 h 2032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4089" h="2032526">
                <a:moveTo>
                  <a:pt x="1691" y="13365"/>
                </a:moveTo>
                <a:cubicBezTo>
                  <a:pt x="-8892" y="-45902"/>
                  <a:pt x="31324" y="102265"/>
                  <a:pt x="90591" y="254665"/>
                </a:cubicBezTo>
                <a:cubicBezTo>
                  <a:pt x="149858" y="407065"/>
                  <a:pt x="281091" y="802882"/>
                  <a:pt x="357291" y="927765"/>
                </a:cubicBezTo>
                <a:cubicBezTo>
                  <a:pt x="433491" y="1052648"/>
                  <a:pt x="456774" y="906598"/>
                  <a:pt x="547791" y="1003965"/>
                </a:cubicBezTo>
                <a:cubicBezTo>
                  <a:pt x="638808" y="1101332"/>
                  <a:pt x="890691" y="1344748"/>
                  <a:pt x="903391" y="1511965"/>
                </a:cubicBezTo>
                <a:cubicBezTo>
                  <a:pt x="916091" y="1679182"/>
                  <a:pt x="753108" y="1956465"/>
                  <a:pt x="623991" y="2007265"/>
                </a:cubicBezTo>
                <a:cubicBezTo>
                  <a:pt x="494874" y="2058065"/>
                  <a:pt x="207008" y="2049598"/>
                  <a:pt x="128691" y="1816765"/>
                </a:cubicBezTo>
                <a:cubicBezTo>
                  <a:pt x="50374" y="1583932"/>
                  <a:pt x="181608" y="910832"/>
                  <a:pt x="154091" y="610265"/>
                </a:cubicBezTo>
                <a:cubicBezTo>
                  <a:pt x="126574" y="309698"/>
                  <a:pt x="12274" y="72632"/>
                  <a:pt x="1691" y="13365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0" name="フリーフォーム 1529">
            <a:extLst>
              <a:ext uri="{FF2B5EF4-FFF2-40B4-BE49-F238E27FC236}">
                <a16:creationId xmlns:a16="http://schemas.microsoft.com/office/drawing/2014/main" id="{AD2E4F86-8218-B8B6-A1C8-22E04E7E22A8}"/>
              </a:ext>
            </a:extLst>
          </p:cNvPr>
          <p:cNvSpPr/>
          <p:nvPr/>
        </p:nvSpPr>
        <p:spPr>
          <a:xfrm>
            <a:off x="2006537" y="5250187"/>
            <a:ext cx="548414" cy="3692787"/>
          </a:xfrm>
          <a:custGeom>
            <a:avLst/>
            <a:gdLst>
              <a:gd name="connsiteX0" fmla="*/ 482663 w 548414"/>
              <a:gd name="connsiteY0" fmla="*/ 33013 h 3692787"/>
              <a:gd name="connsiteX1" fmla="*/ 127063 w 548414"/>
              <a:gd name="connsiteY1" fmla="*/ 1696713 h 3692787"/>
              <a:gd name="connsiteX2" fmla="*/ 546163 w 548414"/>
              <a:gd name="connsiteY2" fmla="*/ 3055613 h 3692787"/>
              <a:gd name="connsiteX3" fmla="*/ 292163 w 548414"/>
              <a:gd name="connsiteY3" fmla="*/ 2903213 h 3692787"/>
              <a:gd name="connsiteX4" fmla="*/ 254063 w 548414"/>
              <a:gd name="connsiteY4" fmla="*/ 3677913 h 3692787"/>
              <a:gd name="connsiteX5" fmla="*/ 63 w 548414"/>
              <a:gd name="connsiteY5" fmla="*/ 2103113 h 3692787"/>
              <a:gd name="connsiteX6" fmla="*/ 279463 w 548414"/>
              <a:gd name="connsiteY6" fmla="*/ 312413 h 3692787"/>
              <a:gd name="connsiteX7" fmla="*/ 88963 w 548414"/>
              <a:gd name="connsiteY7" fmla="*/ 566413 h 3692787"/>
              <a:gd name="connsiteX8" fmla="*/ 482663 w 548414"/>
              <a:gd name="connsiteY8" fmla="*/ 33013 h 3692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414" h="3692787">
                <a:moveTo>
                  <a:pt x="482663" y="33013"/>
                </a:moveTo>
                <a:cubicBezTo>
                  <a:pt x="489013" y="221396"/>
                  <a:pt x="116480" y="1192946"/>
                  <a:pt x="127063" y="1696713"/>
                </a:cubicBezTo>
                <a:cubicBezTo>
                  <a:pt x="137646" y="2200480"/>
                  <a:pt x="518646" y="2854530"/>
                  <a:pt x="546163" y="3055613"/>
                </a:cubicBezTo>
                <a:cubicBezTo>
                  <a:pt x="573680" y="3256696"/>
                  <a:pt x="340846" y="2799496"/>
                  <a:pt x="292163" y="2903213"/>
                </a:cubicBezTo>
                <a:cubicBezTo>
                  <a:pt x="243480" y="3006930"/>
                  <a:pt x="302746" y="3811263"/>
                  <a:pt x="254063" y="3677913"/>
                </a:cubicBezTo>
                <a:cubicBezTo>
                  <a:pt x="205380" y="3544563"/>
                  <a:pt x="-4170" y="2664030"/>
                  <a:pt x="63" y="2103113"/>
                </a:cubicBezTo>
                <a:cubicBezTo>
                  <a:pt x="4296" y="1542196"/>
                  <a:pt x="264646" y="568530"/>
                  <a:pt x="279463" y="312413"/>
                </a:cubicBezTo>
                <a:cubicBezTo>
                  <a:pt x="294280" y="56296"/>
                  <a:pt x="55096" y="610863"/>
                  <a:pt x="88963" y="566413"/>
                </a:cubicBezTo>
                <a:cubicBezTo>
                  <a:pt x="122830" y="521963"/>
                  <a:pt x="476313" y="-155370"/>
                  <a:pt x="482663" y="33013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2" name="フリーフォーム 1531">
            <a:extLst>
              <a:ext uri="{FF2B5EF4-FFF2-40B4-BE49-F238E27FC236}">
                <a16:creationId xmlns:a16="http://schemas.microsoft.com/office/drawing/2014/main" id="{F9CF6AE1-37BB-279F-00F7-BCD886A6B127}"/>
              </a:ext>
            </a:extLst>
          </p:cNvPr>
          <p:cNvSpPr/>
          <p:nvPr/>
        </p:nvSpPr>
        <p:spPr>
          <a:xfrm>
            <a:off x="3975286" y="2705038"/>
            <a:ext cx="5540597" cy="1755791"/>
          </a:xfrm>
          <a:custGeom>
            <a:avLst/>
            <a:gdLst>
              <a:gd name="connsiteX0" fmla="*/ 114114 w 5540597"/>
              <a:gd name="connsiteY0" fmla="*/ 1714562 h 1755791"/>
              <a:gd name="connsiteX1" fmla="*/ 164914 w 5540597"/>
              <a:gd name="connsiteY1" fmla="*/ 1727262 h 1755791"/>
              <a:gd name="connsiteX2" fmla="*/ 3822514 w 5540597"/>
              <a:gd name="connsiteY2" fmla="*/ 774762 h 1755791"/>
              <a:gd name="connsiteX3" fmla="*/ 3822514 w 5540597"/>
              <a:gd name="connsiteY3" fmla="*/ 762062 h 1755791"/>
              <a:gd name="connsiteX4" fmla="*/ 5537014 w 5540597"/>
              <a:gd name="connsiteY4" fmla="*/ 62 h 1755791"/>
              <a:gd name="connsiteX5" fmla="*/ 3301814 w 5540597"/>
              <a:gd name="connsiteY5" fmla="*/ 723962 h 1755791"/>
              <a:gd name="connsiteX6" fmla="*/ 88714 w 5540597"/>
              <a:gd name="connsiteY6" fmla="*/ 1498662 h 1755791"/>
              <a:gd name="connsiteX7" fmla="*/ 1346014 w 5540597"/>
              <a:gd name="connsiteY7" fmla="*/ 1219262 h 1755791"/>
              <a:gd name="connsiteX8" fmla="*/ 114114 w 5540597"/>
              <a:gd name="connsiteY8" fmla="*/ 1714562 h 1755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40597" h="1755791">
                <a:moveTo>
                  <a:pt x="114114" y="1714562"/>
                </a:moveTo>
                <a:cubicBezTo>
                  <a:pt x="-169520" y="1799228"/>
                  <a:pt x="164914" y="1727262"/>
                  <a:pt x="164914" y="1727262"/>
                </a:cubicBezTo>
                <a:lnTo>
                  <a:pt x="3822514" y="774762"/>
                </a:lnTo>
                <a:cubicBezTo>
                  <a:pt x="4432114" y="613895"/>
                  <a:pt x="3822514" y="762062"/>
                  <a:pt x="3822514" y="762062"/>
                </a:cubicBezTo>
                <a:cubicBezTo>
                  <a:pt x="4108264" y="632945"/>
                  <a:pt x="5623797" y="6412"/>
                  <a:pt x="5537014" y="62"/>
                </a:cubicBezTo>
                <a:cubicBezTo>
                  <a:pt x="5450231" y="-6288"/>
                  <a:pt x="4209864" y="474195"/>
                  <a:pt x="3301814" y="723962"/>
                </a:cubicBezTo>
                <a:cubicBezTo>
                  <a:pt x="2393764" y="973729"/>
                  <a:pt x="414681" y="1416112"/>
                  <a:pt x="88714" y="1498662"/>
                </a:cubicBezTo>
                <a:cubicBezTo>
                  <a:pt x="-237253" y="1581212"/>
                  <a:pt x="1343897" y="1176929"/>
                  <a:pt x="1346014" y="1219262"/>
                </a:cubicBezTo>
                <a:cubicBezTo>
                  <a:pt x="1348131" y="1261595"/>
                  <a:pt x="724772" y="1507128"/>
                  <a:pt x="114114" y="1714562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3" name="フリーフォーム 1532">
            <a:extLst>
              <a:ext uri="{FF2B5EF4-FFF2-40B4-BE49-F238E27FC236}">
                <a16:creationId xmlns:a16="http://schemas.microsoft.com/office/drawing/2014/main" id="{B5E8346B-E5DA-C27A-C29A-B76639F6F9A5}"/>
              </a:ext>
            </a:extLst>
          </p:cNvPr>
          <p:cNvSpPr/>
          <p:nvPr/>
        </p:nvSpPr>
        <p:spPr>
          <a:xfrm>
            <a:off x="4717681" y="3402853"/>
            <a:ext cx="5328140" cy="1688209"/>
          </a:xfrm>
          <a:custGeom>
            <a:avLst/>
            <a:gdLst>
              <a:gd name="connsiteX0" fmla="*/ 5302619 w 5328140"/>
              <a:gd name="connsiteY0" fmla="*/ 747 h 1688209"/>
              <a:gd name="connsiteX1" fmla="*/ 1022719 w 5328140"/>
              <a:gd name="connsiteY1" fmla="*/ 1600947 h 1688209"/>
              <a:gd name="connsiteX2" fmla="*/ 1772019 w 5328140"/>
              <a:gd name="connsiteY2" fmla="*/ 1486647 h 1688209"/>
              <a:gd name="connsiteX3" fmla="*/ 1822819 w 5328140"/>
              <a:gd name="connsiteY3" fmla="*/ 1575547 h 1688209"/>
              <a:gd name="connsiteX4" fmla="*/ 6719 w 5328140"/>
              <a:gd name="connsiteY4" fmla="*/ 775447 h 1688209"/>
              <a:gd name="connsiteX5" fmla="*/ 1289419 w 5328140"/>
              <a:gd name="connsiteY5" fmla="*/ 1486647 h 1688209"/>
              <a:gd name="connsiteX6" fmla="*/ 3359519 w 5328140"/>
              <a:gd name="connsiteY6" fmla="*/ 902447 h 1688209"/>
              <a:gd name="connsiteX7" fmla="*/ 2826119 w 5328140"/>
              <a:gd name="connsiteY7" fmla="*/ 1385047 h 1688209"/>
              <a:gd name="connsiteX8" fmla="*/ 5302619 w 5328140"/>
              <a:gd name="connsiteY8" fmla="*/ 747 h 168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28140" h="1688209">
                <a:moveTo>
                  <a:pt x="5302619" y="747"/>
                </a:moveTo>
                <a:cubicBezTo>
                  <a:pt x="5002052" y="36730"/>
                  <a:pt x="1611152" y="1353297"/>
                  <a:pt x="1022719" y="1600947"/>
                </a:cubicBezTo>
                <a:cubicBezTo>
                  <a:pt x="434286" y="1848597"/>
                  <a:pt x="1638669" y="1490880"/>
                  <a:pt x="1772019" y="1486647"/>
                </a:cubicBezTo>
                <a:cubicBezTo>
                  <a:pt x="1905369" y="1482414"/>
                  <a:pt x="2117035" y="1694080"/>
                  <a:pt x="1822819" y="1575547"/>
                </a:cubicBezTo>
                <a:cubicBezTo>
                  <a:pt x="1528603" y="1457014"/>
                  <a:pt x="95619" y="790264"/>
                  <a:pt x="6719" y="775447"/>
                </a:cubicBezTo>
                <a:cubicBezTo>
                  <a:pt x="-82181" y="760630"/>
                  <a:pt x="730619" y="1465480"/>
                  <a:pt x="1289419" y="1486647"/>
                </a:cubicBezTo>
                <a:cubicBezTo>
                  <a:pt x="1848219" y="1507814"/>
                  <a:pt x="3103402" y="919380"/>
                  <a:pt x="3359519" y="902447"/>
                </a:cubicBezTo>
                <a:cubicBezTo>
                  <a:pt x="3615636" y="885514"/>
                  <a:pt x="2495919" y="1531097"/>
                  <a:pt x="2826119" y="1385047"/>
                </a:cubicBezTo>
                <a:cubicBezTo>
                  <a:pt x="3156319" y="1238997"/>
                  <a:pt x="5603186" y="-35236"/>
                  <a:pt x="5302619" y="747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4" name="フリーフォーム 1533">
            <a:extLst>
              <a:ext uri="{FF2B5EF4-FFF2-40B4-BE49-F238E27FC236}">
                <a16:creationId xmlns:a16="http://schemas.microsoft.com/office/drawing/2014/main" id="{F5223B21-E2BA-EC14-CCB7-A9B74FFCE44E}"/>
              </a:ext>
            </a:extLst>
          </p:cNvPr>
          <p:cNvSpPr/>
          <p:nvPr/>
        </p:nvSpPr>
        <p:spPr>
          <a:xfrm>
            <a:off x="1371594" y="4218928"/>
            <a:ext cx="1067299" cy="4526456"/>
          </a:xfrm>
          <a:custGeom>
            <a:avLst/>
            <a:gdLst>
              <a:gd name="connsiteX0" fmla="*/ 1066806 w 1067299"/>
              <a:gd name="connsiteY0" fmla="*/ 10172 h 4526456"/>
              <a:gd name="connsiteX1" fmla="*/ 342906 w 1067299"/>
              <a:gd name="connsiteY1" fmla="*/ 276872 h 4526456"/>
              <a:gd name="connsiteX2" fmla="*/ 596906 w 1067299"/>
              <a:gd name="connsiteY2" fmla="*/ 378472 h 4526456"/>
              <a:gd name="connsiteX3" fmla="*/ 6 w 1067299"/>
              <a:gd name="connsiteY3" fmla="*/ 670572 h 4526456"/>
              <a:gd name="connsiteX4" fmla="*/ 609606 w 1067299"/>
              <a:gd name="connsiteY4" fmla="*/ 657872 h 4526456"/>
              <a:gd name="connsiteX5" fmla="*/ 139706 w 1067299"/>
              <a:gd name="connsiteY5" fmla="*/ 1000772 h 4526456"/>
              <a:gd name="connsiteX6" fmla="*/ 38106 w 1067299"/>
              <a:gd name="connsiteY6" fmla="*/ 2232672 h 4526456"/>
              <a:gd name="connsiteX7" fmla="*/ 279406 w 1067299"/>
              <a:gd name="connsiteY7" fmla="*/ 2169172 h 4526456"/>
              <a:gd name="connsiteX8" fmla="*/ 50806 w 1067299"/>
              <a:gd name="connsiteY8" fmla="*/ 4480572 h 4526456"/>
              <a:gd name="connsiteX9" fmla="*/ 292106 w 1067299"/>
              <a:gd name="connsiteY9" fmla="*/ 3439172 h 4526456"/>
              <a:gd name="connsiteX10" fmla="*/ 596906 w 1067299"/>
              <a:gd name="connsiteY10" fmla="*/ 264172 h 4526456"/>
              <a:gd name="connsiteX11" fmla="*/ 215906 w 1067299"/>
              <a:gd name="connsiteY11" fmla="*/ 670572 h 4526456"/>
              <a:gd name="connsiteX12" fmla="*/ 1066806 w 1067299"/>
              <a:gd name="connsiteY12" fmla="*/ 10172 h 452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67299" h="4526456">
                <a:moveTo>
                  <a:pt x="1066806" y="10172"/>
                </a:moveTo>
                <a:cubicBezTo>
                  <a:pt x="1087973" y="-55445"/>
                  <a:pt x="421223" y="215489"/>
                  <a:pt x="342906" y="276872"/>
                </a:cubicBezTo>
                <a:cubicBezTo>
                  <a:pt x="264589" y="338255"/>
                  <a:pt x="654056" y="312855"/>
                  <a:pt x="596906" y="378472"/>
                </a:cubicBezTo>
                <a:cubicBezTo>
                  <a:pt x="539756" y="444089"/>
                  <a:pt x="-2111" y="624005"/>
                  <a:pt x="6" y="670572"/>
                </a:cubicBezTo>
                <a:cubicBezTo>
                  <a:pt x="2123" y="717139"/>
                  <a:pt x="586323" y="602839"/>
                  <a:pt x="609606" y="657872"/>
                </a:cubicBezTo>
                <a:cubicBezTo>
                  <a:pt x="632889" y="712905"/>
                  <a:pt x="234956" y="738305"/>
                  <a:pt x="139706" y="1000772"/>
                </a:cubicBezTo>
                <a:cubicBezTo>
                  <a:pt x="44456" y="1263239"/>
                  <a:pt x="14823" y="2037939"/>
                  <a:pt x="38106" y="2232672"/>
                </a:cubicBezTo>
                <a:cubicBezTo>
                  <a:pt x="61389" y="2427405"/>
                  <a:pt x="277289" y="1794522"/>
                  <a:pt x="279406" y="2169172"/>
                </a:cubicBezTo>
                <a:cubicBezTo>
                  <a:pt x="281523" y="2543822"/>
                  <a:pt x="48689" y="4268905"/>
                  <a:pt x="50806" y="4480572"/>
                </a:cubicBezTo>
                <a:cubicBezTo>
                  <a:pt x="52923" y="4692239"/>
                  <a:pt x="201089" y="4141905"/>
                  <a:pt x="292106" y="3439172"/>
                </a:cubicBezTo>
                <a:cubicBezTo>
                  <a:pt x="383123" y="2736439"/>
                  <a:pt x="609606" y="725605"/>
                  <a:pt x="596906" y="264172"/>
                </a:cubicBezTo>
                <a:cubicBezTo>
                  <a:pt x="584206" y="-197261"/>
                  <a:pt x="133356" y="715022"/>
                  <a:pt x="215906" y="670572"/>
                </a:cubicBezTo>
                <a:cubicBezTo>
                  <a:pt x="298456" y="626122"/>
                  <a:pt x="1045639" y="75789"/>
                  <a:pt x="1066806" y="10172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5" name="フリーフォーム 1534">
            <a:extLst>
              <a:ext uri="{FF2B5EF4-FFF2-40B4-BE49-F238E27FC236}">
                <a16:creationId xmlns:a16="http://schemas.microsoft.com/office/drawing/2014/main" id="{DADF22CF-E9EA-3236-BAC9-A532B57A74EF}"/>
              </a:ext>
            </a:extLst>
          </p:cNvPr>
          <p:cNvSpPr/>
          <p:nvPr/>
        </p:nvSpPr>
        <p:spPr>
          <a:xfrm>
            <a:off x="2823705" y="3632078"/>
            <a:ext cx="1841130" cy="5008883"/>
          </a:xfrm>
          <a:custGeom>
            <a:avLst/>
            <a:gdLst>
              <a:gd name="connsiteX0" fmla="*/ 1519695 w 1841130"/>
              <a:gd name="connsiteY0" fmla="*/ 122 h 5008883"/>
              <a:gd name="connsiteX1" fmla="*/ 376695 w 1841130"/>
              <a:gd name="connsiteY1" fmla="*/ 1613022 h 5008883"/>
              <a:gd name="connsiteX2" fmla="*/ 643395 w 1841130"/>
              <a:gd name="connsiteY2" fmla="*/ 2260722 h 5008883"/>
              <a:gd name="connsiteX3" fmla="*/ 579895 w 1841130"/>
              <a:gd name="connsiteY3" fmla="*/ 2184522 h 5008883"/>
              <a:gd name="connsiteX4" fmla="*/ 1824495 w 1841130"/>
              <a:gd name="connsiteY4" fmla="*/ 4940422 h 5008883"/>
              <a:gd name="connsiteX5" fmla="*/ 1240295 w 1841130"/>
              <a:gd name="connsiteY5" fmla="*/ 4026022 h 5008883"/>
              <a:gd name="connsiteX6" fmla="*/ 440195 w 1841130"/>
              <a:gd name="connsiteY6" fmla="*/ 2413122 h 5008883"/>
              <a:gd name="connsiteX7" fmla="*/ 452895 w 1841130"/>
              <a:gd name="connsiteY7" fmla="*/ 1346322 h 5008883"/>
              <a:gd name="connsiteX8" fmla="*/ 490995 w 1841130"/>
              <a:gd name="connsiteY8" fmla="*/ 1257422 h 5008883"/>
              <a:gd name="connsiteX9" fmla="*/ 33795 w 1841130"/>
              <a:gd name="connsiteY9" fmla="*/ 1524122 h 5008883"/>
              <a:gd name="connsiteX10" fmla="*/ 1519695 w 1841130"/>
              <a:gd name="connsiteY10" fmla="*/ 122 h 5008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1130" h="5008883">
                <a:moveTo>
                  <a:pt x="1519695" y="122"/>
                </a:moveTo>
                <a:cubicBezTo>
                  <a:pt x="1576845" y="14939"/>
                  <a:pt x="522745" y="1236255"/>
                  <a:pt x="376695" y="1613022"/>
                </a:cubicBezTo>
                <a:cubicBezTo>
                  <a:pt x="230645" y="1989789"/>
                  <a:pt x="609528" y="2165472"/>
                  <a:pt x="643395" y="2260722"/>
                </a:cubicBezTo>
                <a:cubicBezTo>
                  <a:pt x="677262" y="2355972"/>
                  <a:pt x="383045" y="1737905"/>
                  <a:pt x="579895" y="2184522"/>
                </a:cubicBezTo>
                <a:cubicBezTo>
                  <a:pt x="776745" y="2631139"/>
                  <a:pt x="1714428" y="4633505"/>
                  <a:pt x="1824495" y="4940422"/>
                </a:cubicBezTo>
                <a:cubicBezTo>
                  <a:pt x="1934562" y="5247339"/>
                  <a:pt x="1471012" y="4447239"/>
                  <a:pt x="1240295" y="4026022"/>
                </a:cubicBezTo>
                <a:cubicBezTo>
                  <a:pt x="1009578" y="3604805"/>
                  <a:pt x="571428" y="2859739"/>
                  <a:pt x="440195" y="2413122"/>
                </a:cubicBezTo>
                <a:cubicBezTo>
                  <a:pt x="308962" y="1966505"/>
                  <a:pt x="444428" y="1538939"/>
                  <a:pt x="452895" y="1346322"/>
                </a:cubicBezTo>
                <a:cubicBezTo>
                  <a:pt x="461362" y="1153705"/>
                  <a:pt x="560845" y="1227789"/>
                  <a:pt x="490995" y="1257422"/>
                </a:cubicBezTo>
                <a:cubicBezTo>
                  <a:pt x="421145" y="1287055"/>
                  <a:pt x="-141888" y="1731555"/>
                  <a:pt x="33795" y="1524122"/>
                </a:cubicBezTo>
                <a:cubicBezTo>
                  <a:pt x="209478" y="1316689"/>
                  <a:pt x="1462545" y="-14695"/>
                  <a:pt x="1519695" y="122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F1EFC421-75C9-3272-C57A-78DB261E1BBD}"/>
              </a:ext>
            </a:extLst>
          </p:cNvPr>
          <p:cNvSpPr/>
          <p:nvPr/>
        </p:nvSpPr>
        <p:spPr>
          <a:xfrm>
            <a:off x="-89683" y="5575062"/>
            <a:ext cx="1664362" cy="2100026"/>
          </a:xfrm>
          <a:custGeom>
            <a:avLst/>
            <a:gdLst>
              <a:gd name="connsiteX0" fmla="*/ 783 w 1664362"/>
              <a:gd name="connsiteY0" fmla="*/ 38338 h 2100026"/>
              <a:gd name="connsiteX1" fmla="*/ 394483 w 1664362"/>
              <a:gd name="connsiteY1" fmla="*/ 51038 h 2100026"/>
              <a:gd name="connsiteX2" fmla="*/ 1512083 w 1664362"/>
              <a:gd name="connsiteY2" fmla="*/ 114538 h 2100026"/>
              <a:gd name="connsiteX3" fmla="*/ 1613683 w 1664362"/>
              <a:gd name="connsiteY3" fmla="*/ 1181338 h 2100026"/>
              <a:gd name="connsiteX4" fmla="*/ 1131083 w 1664362"/>
              <a:gd name="connsiteY4" fmla="*/ 940038 h 2100026"/>
              <a:gd name="connsiteX5" fmla="*/ 1042183 w 1664362"/>
              <a:gd name="connsiteY5" fmla="*/ 2095738 h 2100026"/>
              <a:gd name="connsiteX6" fmla="*/ 673883 w 1664362"/>
              <a:gd name="connsiteY6" fmla="*/ 1359138 h 2100026"/>
              <a:gd name="connsiteX7" fmla="*/ 470683 w 1664362"/>
              <a:gd name="connsiteY7" fmla="*/ 952738 h 2100026"/>
              <a:gd name="connsiteX8" fmla="*/ 521483 w 1664362"/>
              <a:gd name="connsiteY8" fmla="*/ 609838 h 2100026"/>
              <a:gd name="connsiteX9" fmla="*/ 783 w 1664362"/>
              <a:gd name="connsiteY9" fmla="*/ 38338 h 2100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64362" h="2100026">
                <a:moveTo>
                  <a:pt x="783" y="38338"/>
                </a:moveTo>
                <a:cubicBezTo>
                  <a:pt x="-20384" y="-54795"/>
                  <a:pt x="394483" y="51038"/>
                  <a:pt x="394483" y="51038"/>
                </a:cubicBezTo>
                <a:cubicBezTo>
                  <a:pt x="646366" y="63738"/>
                  <a:pt x="1308883" y="-73845"/>
                  <a:pt x="1512083" y="114538"/>
                </a:cubicBezTo>
                <a:cubicBezTo>
                  <a:pt x="1715283" y="302921"/>
                  <a:pt x="1677183" y="1043755"/>
                  <a:pt x="1613683" y="1181338"/>
                </a:cubicBezTo>
                <a:cubicBezTo>
                  <a:pt x="1550183" y="1318921"/>
                  <a:pt x="1226333" y="787638"/>
                  <a:pt x="1131083" y="940038"/>
                </a:cubicBezTo>
                <a:cubicBezTo>
                  <a:pt x="1035833" y="1092438"/>
                  <a:pt x="1118383" y="2025888"/>
                  <a:pt x="1042183" y="2095738"/>
                </a:cubicBezTo>
                <a:cubicBezTo>
                  <a:pt x="965983" y="2165588"/>
                  <a:pt x="673883" y="1359138"/>
                  <a:pt x="673883" y="1359138"/>
                </a:cubicBezTo>
                <a:cubicBezTo>
                  <a:pt x="578633" y="1168638"/>
                  <a:pt x="496083" y="1077621"/>
                  <a:pt x="470683" y="952738"/>
                </a:cubicBezTo>
                <a:cubicBezTo>
                  <a:pt x="445283" y="827855"/>
                  <a:pt x="601916" y="762238"/>
                  <a:pt x="521483" y="609838"/>
                </a:cubicBezTo>
                <a:cubicBezTo>
                  <a:pt x="441050" y="457438"/>
                  <a:pt x="21950" y="131471"/>
                  <a:pt x="783" y="38338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EFE2AE48-076C-4B29-016A-9D184A28747F}"/>
              </a:ext>
            </a:extLst>
          </p:cNvPr>
          <p:cNvSpPr/>
          <p:nvPr/>
        </p:nvSpPr>
        <p:spPr>
          <a:xfrm>
            <a:off x="2340922" y="2285159"/>
            <a:ext cx="680655" cy="140477"/>
          </a:xfrm>
          <a:custGeom>
            <a:avLst/>
            <a:gdLst>
              <a:gd name="connsiteX0" fmla="*/ 2228 w 680655"/>
              <a:gd name="connsiteY0" fmla="*/ 83391 h 140477"/>
              <a:gd name="connsiteX1" fmla="*/ 256228 w 680655"/>
              <a:gd name="connsiteY1" fmla="*/ 841 h 140477"/>
              <a:gd name="connsiteX2" fmla="*/ 332428 w 680655"/>
              <a:gd name="connsiteY2" fmla="*/ 38941 h 140477"/>
              <a:gd name="connsiteX3" fmla="*/ 395928 w 680655"/>
              <a:gd name="connsiteY3" fmla="*/ 10366 h 140477"/>
              <a:gd name="connsiteX4" fmla="*/ 675328 w 680655"/>
              <a:gd name="connsiteY4" fmla="*/ 137366 h 140477"/>
              <a:gd name="connsiteX5" fmla="*/ 567378 w 680655"/>
              <a:gd name="connsiteY5" fmla="*/ 99266 h 140477"/>
              <a:gd name="connsiteX6" fmla="*/ 418153 w 680655"/>
              <a:gd name="connsiteY6" fmla="*/ 73866 h 140477"/>
              <a:gd name="connsiteX7" fmla="*/ 2228 w 680655"/>
              <a:gd name="connsiteY7" fmla="*/ 83391 h 140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0655" h="140477">
                <a:moveTo>
                  <a:pt x="2228" y="83391"/>
                </a:moveTo>
                <a:cubicBezTo>
                  <a:pt x="-24760" y="71220"/>
                  <a:pt x="201195" y="8249"/>
                  <a:pt x="256228" y="841"/>
                </a:cubicBezTo>
                <a:cubicBezTo>
                  <a:pt x="311261" y="-6567"/>
                  <a:pt x="309145" y="37353"/>
                  <a:pt x="332428" y="38941"/>
                </a:cubicBezTo>
                <a:cubicBezTo>
                  <a:pt x="355711" y="40528"/>
                  <a:pt x="338778" y="-6038"/>
                  <a:pt x="395928" y="10366"/>
                </a:cubicBezTo>
                <a:cubicBezTo>
                  <a:pt x="453078" y="26770"/>
                  <a:pt x="646753" y="122549"/>
                  <a:pt x="675328" y="137366"/>
                </a:cubicBezTo>
                <a:cubicBezTo>
                  <a:pt x="703903" y="152183"/>
                  <a:pt x="610240" y="109849"/>
                  <a:pt x="567378" y="99266"/>
                </a:cubicBezTo>
                <a:cubicBezTo>
                  <a:pt x="524516" y="88683"/>
                  <a:pt x="508111" y="79158"/>
                  <a:pt x="418153" y="73866"/>
                </a:cubicBezTo>
                <a:cubicBezTo>
                  <a:pt x="328195" y="68574"/>
                  <a:pt x="29216" y="95562"/>
                  <a:pt x="2228" y="83391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B31BC410-0D34-F246-6712-43343EBD0A3B}"/>
              </a:ext>
            </a:extLst>
          </p:cNvPr>
          <p:cNvSpPr/>
          <p:nvPr/>
        </p:nvSpPr>
        <p:spPr>
          <a:xfrm>
            <a:off x="2437171" y="2245030"/>
            <a:ext cx="559013" cy="358900"/>
          </a:xfrm>
          <a:custGeom>
            <a:avLst/>
            <a:gdLst>
              <a:gd name="connsiteX0" fmla="*/ 1229 w 559013"/>
              <a:gd name="connsiteY0" fmla="*/ 358470 h 358900"/>
              <a:gd name="connsiteX1" fmla="*/ 150454 w 559013"/>
              <a:gd name="connsiteY1" fmla="*/ 187020 h 358900"/>
              <a:gd name="connsiteX2" fmla="*/ 442554 w 559013"/>
              <a:gd name="connsiteY2" fmla="*/ 269570 h 358900"/>
              <a:gd name="connsiteX3" fmla="*/ 534629 w 559013"/>
              <a:gd name="connsiteY3" fmla="*/ 234645 h 358900"/>
              <a:gd name="connsiteX4" fmla="*/ 531454 w 559013"/>
              <a:gd name="connsiteY4" fmla="*/ 177495 h 358900"/>
              <a:gd name="connsiteX5" fmla="*/ 226654 w 559013"/>
              <a:gd name="connsiteY5" fmla="*/ 2870 h 358900"/>
              <a:gd name="connsiteX6" fmla="*/ 166329 w 559013"/>
              <a:gd name="connsiteY6" fmla="*/ 69545 h 358900"/>
              <a:gd name="connsiteX7" fmla="*/ 58379 w 559013"/>
              <a:gd name="connsiteY7" fmla="*/ 79070 h 358900"/>
              <a:gd name="connsiteX8" fmla="*/ 77429 w 559013"/>
              <a:gd name="connsiteY8" fmla="*/ 231470 h 358900"/>
              <a:gd name="connsiteX9" fmla="*/ 1229 w 559013"/>
              <a:gd name="connsiteY9" fmla="*/ 358470 h 35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9013" h="358900">
                <a:moveTo>
                  <a:pt x="1229" y="358470"/>
                </a:moveTo>
                <a:cubicBezTo>
                  <a:pt x="13400" y="351062"/>
                  <a:pt x="76900" y="201837"/>
                  <a:pt x="150454" y="187020"/>
                </a:cubicBezTo>
                <a:cubicBezTo>
                  <a:pt x="224008" y="172203"/>
                  <a:pt x="378525" y="261633"/>
                  <a:pt x="442554" y="269570"/>
                </a:cubicBezTo>
                <a:cubicBezTo>
                  <a:pt x="506583" y="277507"/>
                  <a:pt x="519812" y="249991"/>
                  <a:pt x="534629" y="234645"/>
                </a:cubicBezTo>
                <a:cubicBezTo>
                  <a:pt x="549446" y="219299"/>
                  <a:pt x="582783" y="216124"/>
                  <a:pt x="531454" y="177495"/>
                </a:cubicBezTo>
                <a:cubicBezTo>
                  <a:pt x="480125" y="138866"/>
                  <a:pt x="287508" y="20862"/>
                  <a:pt x="226654" y="2870"/>
                </a:cubicBezTo>
                <a:cubicBezTo>
                  <a:pt x="165800" y="-15122"/>
                  <a:pt x="194375" y="56845"/>
                  <a:pt x="166329" y="69545"/>
                </a:cubicBezTo>
                <a:cubicBezTo>
                  <a:pt x="138283" y="82245"/>
                  <a:pt x="73196" y="52082"/>
                  <a:pt x="58379" y="79070"/>
                </a:cubicBezTo>
                <a:cubicBezTo>
                  <a:pt x="43562" y="106058"/>
                  <a:pt x="83779" y="187020"/>
                  <a:pt x="77429" y="231470"/>
                </a:cubicBezTo>
                <a:cubicBezTo>
                  <a:pt x="71079" y="275920"/>
                  <a:pt x="-10942" y="365878"/>
                  <a:pt x="1229" y="358470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6" name="フリーフォーム 1535">
            <a:extLst>
              <a:ext uri="{FF2B5EF4-FFF2-40B4-BE49-F238E27FC236}">
                <a16:creationId xmlns:a16="http://schemas.microsoft.com/office/drawing/2014/main" id="{2E7D4E9A-B924-AA7A-8523-C17C9FC8ED74}"/>
              </a:ext>
            </a:extLst>
          </p:cNvPr>
          <p:cNvSpPr/>
          <p:nvPr/>
        </p:nvSpPr>
        <p:spPr>
          <a:xfrm>
            <a:off x="3082771" y="2352672"/>
            <a:ext cx="1058561" cy="360142"/>
          </a:xfrm>
          <a:custGeom>
            <a:avLst/>
            <a:gdLst>
              <a:gd name="connsiteX0" fmla="*/ 154 w 1058561"/>
              <a:gd name="connsiteY0" fmla="*/ 123828 h 360142"/>
              <a:gd name="connsiteX1" fmla="*/ 352579 w 1058561"/>
              <a:gd name="connsiteY1" fmla="*/ 44453 h 360142"/>
              <a:gd name="connsiteX2" fmla="*/ 358929 w 1058561"/>
              <a:gd name="connsiteY2" fmla="*/ 12703 h 360142"/>
              <a:gd name="connsiteX3" fmla="*/ 558954 w 1058561"/>
              <a:gd name="connsiteY3" fmla="*/ 41278 h 360142"/>
              <a:gd name="connsiteX4" fmla="*/ 587529 w 1058561"/>
              <a:gd name="connsiteY4" fmla="*/ 50803 h 360142"/>
              <a:gd name="connsiteX5" fmla="*/ 1047904 w 1058561"/>
              <a:gd name="connsiteY5" fmla="*/ 352428 h 360142"/>
              <a:gd name="connsiteX6" fmla="*/ 892329 w 1058561"/>
              <a:gd name="connsiteY6" fmla="*/ 257178 h 360142"/>
              <a:gd name="connsiteX7" fmla="*/ 673254 w 1058561"/>
              <a:gd name="connsiteY7" fmla="*/ 111128 h 360142"/>
              <a:gd name="connsiteX8" fmla="*/ 416079 w 1058561"/>
              <a:gd name="connsiteY8" fmla="*/ 3 h 360142"/>
              <a:gd name="connsiteX9" fmla="*/ 400204 w 1058561"/>
              <a:gd name="connsiteY9" fmla="*/ 114303 h 360142"/>
              <a:gd name="connsiteX10" fmla="*/ 154 w 1058561"/>
              <a:gd name="connsiteY10" fmla="*/ 123828 h 360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58561" h="360142">
                <a:moveTo>
                  <a:pt x="154" y="123828"/>
                </a:moveTo>
                <a:cubicBezTo>
                  <a:pt x="-7784" y="112186"/>
                  <a:pt x="292783" y="62974"/>
                  <a:pt x="352579" y="44453"/>
                </a:cubicBezTo>
                <a:cubicBezTo>
                  <a:pt x="412375" y="25932"/>
                  <a:pt x="324533" y="13232"/>
                  <a:pt x="358929" y="12703"/>
                </a:cubicBezTo>
                <a:cubicBezTo>
                  <a:pt x="393325" y="12174"/>
                  <a:pt x="520854" y="34928"/>
                  <a:pt x="558954" y="41278"/>
                </a:cubicBezTo>
                <a:cubicBezTo>
                  <a:pt x="597054" y="47628"/>
                  <a:pt x="506037" y="-1055"/>
                  <a:pt x="587529" y="50803"/>
                </a:cubicBezTo>
                <a:cubicBezTo>
                  <a:pt x="669021" y="102661"/>
                  <a:pt x="997104" y="318032"/>
                  <a:pt x="1047904" y="352428"/>
                </a:cubicBezTo>
                <a:cubicBezTo>
                  <a:pt x="1098704" y="386824"/>
                  <a:pt x="954771" y="297395"/>
                  <a:pt x="892329" y="257178"/>
                </a:cubicBezTo>
                <a:cubicBezTo>
                  <a:pt x="829887" y="216961"/>
                  <a:pt x="752629" y="153990"/>
                  <a:pt x="673254" y="111128"/>
                </a:cubicBezTo>
                <a:cubicBezTo>
                  <a:pt x="593879" y="68266"/>
                  <a:pt x="461587" y="-526"/>
                  <a:pt x="416079" y="3"/>
                </a:cubicBezTo>
                <a:cubicBezTo>
                  <a:pt x="370571" y="532"/>
                  <a:pt x="464762" y="94195"/>
                  <a:pt x="400204" y="114303"/>
                </a:cubicBezTo>
                <a:cubicBezTo>
                  <a:pt x="335646" y="134411"/>
                  <a:pt x="8092" y="135470"/>
                  <a:pt x="154" y="123828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7" name="フリーフォーム 1536">
            <a:extLst>
              <a:ext uri="{FF2B5EF4-FFF2-40B4-BE49-F238E27FC236}">
                <a16:creationId xmlns:a16="http://schemas.microsoft.com/office/drawing/2014/main" id="{D14089E7-2D08-BB6D-0B14-E0FFD35D8788}"/>
              </a:ext>
            </a:extLst>
          </p:cNvPr>
          <p:cNvSpPr/>
          <p:nvPr/>
        </p:nvSpPr>
        <p:spPr>
          <a:xfrm>
            <a:off x="3136083" y="2371647"/>
            <a:ext cx="969308" cy="366721"/>
          </a:xfrm>
          <a:custGeom>
            <a:avLst/>
            <a:gdLst>
              <a:gd name="connsiteX0" fmla="*/ 3992 w 969308"/>
              <a:gd name="connsiteY0" fmla="*/ 3253 h 366721"/>
              <a:gd name="connsiteX1" fmla="*/ 70667 w 969308"/>
              <a:gd name="connsiteY1" fmla="*/ 19128 h 366721"/>
              <a:gd name="connsiteX2" fmla="*/ 362767 w 969308"/>
              <a:gd name="connsiteY2" fmla="*/ 12778 h 366721"/>
              <a:gd name="connsiteX3" fmla="*/ 715192 w 969308"/>
              <a:gd name="connsiteY3" fmla="*/ 149303 h 366721"/>
              <a:gd name="connsiteX4" fmla="*/ 594542 w 969308"/>
              <a:gd name="connsiteY4" fmla="*/ 101678 h 366721"/>
              <a:gd name="connsiteX5" fmla="*/ 969192 w 969308"/>
              <a:gd name="connsiteY5" fmla="*/ 365203 h 366721"/>
              <a:gd name="connsiteX6" fmla="*/ 632642 w 969308"/>
              <a:gd name="connsiteY6" fmla="*/ 206453 h 366721"/>
              <a:gd name="connsiteX7" fmla="*/ 442142 w 969308"/>
              <a:gd name="connsiteY7" fmla="*/ 136603 h 366721"/>
              <a:gd name="connsiteX8" fmla="*/ 172267 w 969308"/>
              <a:gd name="connsiteY8" fmla="*/ 117553 h 366721"/>
              <a:gd name="connsiteX9" fmla="*/ 213542 w 969308"/>
              <a:gd name="connsiteY9" fmla="*/ 95328 h 366721"/>
              <a:gd name="connsiteX10" fmla="*/ 3992 w 969308"/>
              <a:gd name="connsiteY10" fmla="*/ 3253 h 366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9308" h="366721">
                <a:moveTo>
                  <a:pt x="3992" y="3253"/>
                </a:moveTo>
                <a:cubicBezTo>
                  <a:pt x="-19821" y="-9447"/>
                  <a:pt x="70667" y="19128"/>
                  <a:pt x="70667" y="19128"/>
                </a:cubicBezTo>
                <a:cubicBezTo>
                  <a:pt x="130463" y="20715"/>
                  <a:pt x="255346" y="-8918"/>
                  <a:pt x="362767" y="12778"/>
                </a:cubicBezTo>
                <a:cubicBezTo>
                  <a:pt x="470188" y="34474"/>
                  <a:pt x="676563" y="134486"/>
                  <a:pt x="715192" y="149303"/>
                </a:cubicBezTo>
                <a:cubicBezTo>
                  <a:pt x="753821" y="164120"/>
                  <a:pt x="552209" y="65695"/>
                  <a:pt x="594542" y="101678"/>
                </a:cubicBezTo>
                <a:cubicBezTo>
                  <a:pt x="636875" y="137661"/>
                  <a:pt x="962842" y="347741"/>
                  <a:pt x="969192" y="365203"/>
                </a:cubicBezTo>
                <a:cubicBezTo>
                  <a:pt x="975542" y="382665"/>
                  <a:pt x="720484" y="244553"/>
                  <a:pt x="632642" y="206453"/>
                </a:cubicBezTo>
                <a:cubicBezTo>
                  <a:pt x="544800" y="168353"/>
                  <a:pt x="518871" y="151420"/>
                  <a:pt x="442142" y="136603"/>
                </a:cubicBezTo>
                <a:cubicBezTo>
                  <a:pt x="365413" y="121786"/>
                  <a:pt x="210367" y="124432"/>
                  <a:pt x="172267" y="117553"/>
                </a:cubicBezTo>
                <a:cubicBezTo>
                  <a:pt x="134167" y="110674"/>
                  <a:pt x="236825" y="112261"/>
                  <a:pt x="213542" y="95328"/>
                </a:cubicBezTo>
                <a:cubicBezTo>
                  <a:pt x="190259" y="78395"/>
                  <a:pt x="27805" y="15953"/>
                  <a:pt x="3992" y="3253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8" name="フリーフォーム 1537">
            <a:extLst>
              <a:ext uri="{FF2B5EF4-FFF2-40B4-BE49-F238E27FC236}">
                <a16:creationId xmlns:a16="http://schemas.microsoft.com/office/drawing/2014/main" id="{8352309D-2C09-AAB3-A286-EC556A86A825}"/>
              </a:ext>
            </a:extLst>
          </p:cNvPr>
          <p:cNvSpPr/>
          <p:nvPr/>
        </p:nvSpPr>
        <p:spPr>
          <a:xfrm>
            <a:off x="2615300" y="3105302"/>
            <a:ext cx="813844" cy="872994"/>
          </a:xfrm>
          <a:custGeom>
            <a:avLst/>
            <a:gdLst>
              <a:gd name="connsiteX0" fmla="*/ 4075 w 813844"/>
              <a:gd name="connsiteY0" fmla="*/ 225273 h 872994"/>
              <a:gd name="connsiteX1" fmla="*/ 391425 w 813844"/>
              <a:gd name="connsiteY1" fmla="*/ 155423 h 872994"/>
              <a:gd name="connsiteX2" fmla="*/ 547000 w 813844"/>
              <a:gd name="connsiteY2" fmla="*/ 266548 h 872994"/>
              <a:gd name="connsiteX3" fmla="*/ 569225 w 813844"/>
              <a:gd name="connsiteY3" fmla="*/ 279248 h 872994"/>
              <a:gd name="connsiteX4" fmla="*/ 686700 w 813844"/>
              <a:gd name="connsiteY4" fmla="*/ 434823 h 872994"/>
              <a:gd name="connsiteX5" fmla="*/ 642250 w 813844"/>
              <a:gd name="connsiteY5" fmla="*/ 377673 h 872994"/>
              <a:gd name="connsiteX6" fmla="*/ 747025 w 813844"/>
              <a:gd name="connsiteY6" fmla="*/ 514198 h 872994"/>
              <a:gd name="connsiteX7" fmla="*/ 737500 w 813844"/>
              <a:gd name="connsiteY7" fmla="*/ 872973 h 872994"/>
              <a:gd name="connsiteX8" fmla="*/ 813700 w 813844"/>
              <a:gd name="connsiteY8" fmla="*/ 530073 h 872994"/>
              <a:gd name="connsiteX9" fmla="*/ 715275 w 813844"/>
              <a:gd name="connsiteY9" fmla="*/ 222098 h 872994"/>
              <a:gd name="connsiteX10" fmla="*/ 200925 w 813844"/>
              <a:gd name="connsiteY10" fmla="*/ 3023 h 872994"/>
              <a:gd name="connsiteX11" fmla="*/ 346975 w 813844"/>
              <a:gd name="connsiteY11" fmla="*/ 95098 h 872994"/>
              <a:gd name="connsiteX12" fmla="*/ 166000 w 813844"/>
              <a:gd name="connsiteY12" fmla="*/ 104623 h 872994"/>
              <a:gd name="connsiteX13" fmla="*/ 16775 w 813844"/>
              <a:gd name="connsiteY13" fmla="*/ 95098 h 872994"/>
              <a:gd name="connsiteX14" fmla="*/ 178700 w 813844"/>
              <a:gd name="connsiteY14" fmla="*/ 130023 h 872994"/>
              <a:gd name="connsiteX15" fmla="*/ 4075 w 813844"/>
              <a:gd name="connsiteY15" fmla="*/ 225273 h 87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13844" h="872994">
                <a:moveTo>
                  <a:pt x="4075" y="225273"/>
                </a:moveTo>
                <a:cubicBezTo>
                  <a:pt x="39529" y="229506"/>
                  <a:pt x="300938" y="148544"/>
                  <a:pt x="391425" y="155423"/>
                </a:cubicBezTo>
                <a:cubicBezTo>
                  <a:pt x="481912" y="162302"/>
                  <a:pt x="517367" y="245911"/>
                  <a:pt x="547000" y="266548"/>
                </a:cubicBezTo>
                <a:cubicBezTo>
                  <a:pt x="576633" y="287185"/>
                  <a:pt x="545942" y="251202"/>
                  <a:pt x="569225" y="279248"/>
                </a:cubicBezTo>
                <a:cubicBezTo>
                  <a:pt x="592508" y="307294"/>
                  <a:pt x="674529" y="418419"/>
                  <a:pt x="686700" y="434823"/>
                </a:cubicBezTo>
                <a:cubicBezTo>
                  <a:pt x="698871" y="451227"/>
                  <a:pt x="632196" y="364444"/>
                  <a:pt x="642250" y="377673"/>
                </a:cubicBezTo>
                <a:cubicBezTo>
                  <a:pt x="652304" y="390902"/>
                  <a:pt x="731150" y="431648"/>
                  <a:pt x="747025" y="514198"/>
                </a:cubicBezTo>
                <a:cubicBezTo>
                  <a:pt x="762900" y="596748"/>
                  <a:pt x="726387" y="870327"/>
                  <a:pt x="737500" y="872973"/>
                </a:cubicBezTo>
                <a:cubicBezTo>
                  <a:pt x="748613" y="875619"/>
                  <a:pt x="817404" y="638552"/>
                  <a:pt x="813700" y="530073"/>
                </a:cubicBezTo>
                <a:cubicBezTo>
                  <a:pt x="809996" y="421594"/>
                  <a:pt x="817404" y="309940"/>
                  <a:pt x="715275" y="222098"/>
                </a:cubicBezTo>
                <a:cubicBezTo>
                  <a:pt x="613146" y="134256"/>
                  <a:pt x="262308" y="24190"/>
                  <a:pt x="200925" y="3023"/>
                </a:cubicBezTo>
                <a:cubicBezTo>
                  <a:pt x="139542" y="-18144"/>
                  <a:pt x="352796" y="78165"/>
                  <a:pt x="346975" y="95098"/>
                </a:cubicBezTo>
                <a:cubicBezTo>
                  <a:pt x="341154" y="112031"/>
                  <a:pt x="221033" y="104623"/>
                  <a:pt x="166000" y="104623"/>
                </a:cubicBezTo>
                <a:cubicBezTo>
                  <a:pt x="110967" y="104623"/>
                  <a:pt x="14658" y="90865"/>
                  <a:pt x="16775" y="95098"/>
                </a:cubicBezTo>
                <a:cubicBezTo>
                  <a:pt x="18892" y="99331"/>
                  <a:pt x="181346" y="110444"/>
                  <a:pt x="178700" y="130023"/>
                </a:cubicBezTo>
                <a:cubicBezTo>
                  <a:pt x="176054" y="149602"/>
                  <a:pt x="-31379" y="221040"/>
                  <a:pt x="4075" y="225273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9" name="フリーフォーム 1538">
            <a:extLst>
              <a:ext uri="{FF2B5EF4-FFF2-40B4-BE49-F238E27FC236}">
                <a16:creationId xmlns:a16="http://schemas.microsoft.com/office/drawing/2014/main" id="{8DD2B74E-2803-B2B0-41BE-B3FCBD58CDC7}"/>
              </a:ext>
            </a:extLst>
          </p:cNvPr>
          <p:cNvSpPr/>
          <p:nvPr/>
        </p:nvSpPr>
        <p:spPr>
          <a:xfrm>
            <a:off x="2670910" y="3122771"/>
            <a:ext cx="728257" cy="468187"/>
          </a:xfrm>
          <a:custGeom>
            <a:avLst/>
            <a:gdLst>
              <a:gd name="connsiteX0" fmla="*/ 2440 w 728257"/>
              <a:gd name="connsiteY0" fmla="*/ 188754 h 468187"/>
              <a:gd name="connsiteX1" fmla="*/ 488215 w 728257"/>
              <a:gd name="connsiteY1" fmla="*/ 169704 h 468187"/>
              <a:gd name="connsiteX2" fmla="*/ 634265 w 728257"/>
              <a:gd name="connsiteY2" fmla="*/ 277654 h 468187"/>
              <a:gd name="connsiteX3" fmla="*/ 589815 w 728257"/>
              <a:gd name="connsiteY3" fmla="*/ 284004 h 468187"/>
              <a:gd name="connsiteX4" fmla="*/ 726340 w 728257"/>
              <a:gd name="connsiteY4" fmla="*/ 468154 h 468187"/>
              <a:gd name="connsiteX5" fmla="*/ 640615 w 728257"/>
              <a:gd name="connsiteY5" fmla="*/ 296704 h 468187"/>
              <a:gd name="connsiteX6" fmla="*/ 269140 w 728257"/>
              <a:gd name="connsiteY6" fmla="*/ 10954 h 468187"/>
              <a:gd name="connsiteX7" fmla="*/ 297715 w 728257"/>
              <a:gd name="connsiteY7" fmla="*/ 71279 h 468187"/>
              <a:gd name="connsiteX8" fmla="*/ 2440 w 728257"/>
              <a:gd name="connsiteY8" fmla="*/ 188754 h 46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257" h="468187">
                <a:moveTo>
                  <a:pt x="2440" y="188754"/>
                </a:moveTo>
                <a:cubicBezTo>
                  <a:pt x="34190" y="205158"/>
                  <a:pt x="382911" y="154887"/>
                  <a:pt x="488215" y="169704"/>
                </a:cubicBezTo>
                <a:cubicBezTo>
                  <a:pt x="593519" y="184521"/>
                  <a:pt x="617332" y="258604"/>
                  <a:pt x="634265" y="277654"/>
                </a:cubicBezTo>
                <a:cubicBezTo>
                  <a:pt x="651198" y="296704"/>
                  <a:pt x="574469" y="252254"/>
                  <a:pt x="589815" y="284004"/>
                </a:cubicBezTo>
                <a:cubicBezTo>
                  <a:pt x="605161" y="315754"/>
                  <a:pt x="717873" y="466037"/>
                  <a:pt x="726340" y="468154"/>
                </a:cubicBezTo>
                <a:cubicBezTo>
                  <a:pt x="734807" y="470271"/>
                  <a:pt x="716815" y="372904"/>
                  <a:pt x="640615" y="296704"/>
                </a:cubicBezTo>
                <a:cubicBezTo>
                  <a:pt x="564415" y="220504"/>
                  <a:pt x="326290" y="48525"/>
                  <a:pt x="269140" y="10954"/>
                </a:cubicBezTo>
                <a:cubicBezTo>
                  <a:pt x="211990" y="-26617"/>
                  <a:pt x="336873" y="42175"/>
                  <a:pt x="297715" y="71279"/>
                </a:cubicBezTo>
                <a:cubicBezTo>
                  <a:pt x="258557" y="100383"/>
                  <a:pt x="-29310" y="172350"/>
                  <a:pt x="2440" y="188754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0" name="フリーフォーム 1539">
            <a:extLst>
              <a:ext uri="{FF2B5EF4-FFF2-40B4-BE49-F238E27FC236}">
                <a16:creationId xmlns:a16="http://schemas.microsoft.com/office/drawing/2014/main" id="{17EF1E59-5C2A-6855-3A88-2D15AC9E5B6C}"/>
              </a:ext>
            </a:extLst>
          </p:cNvPr>
          <p:cNvSpPr/>
          <p:nvPr/>
        </p:nvSpPr>
        <p:spPr>
          <a:xfrm>
            <a:off x="2621159" y="3633456"/>
            <a:ext cx="376259" cy="542355"/>
          </a:xfrm>
          <a:custGeom>
            <a:avLst/>
            <a:gdLst>
              <a:gd name="connsiteX0" fmla="*/ 7741 w 376259"/>
              <a:gd name="connsiteY0" fmla="*/ 1919 h 542355"/>
              <a:gd name="connsiteX1" fmla="*/ 39491 w 376259"/>
              <a:gd name="connsiteY1" fmla="*/ 214644 h 542355"/>
              <a:gd name="connsiteX2" fmla="*/ 328416 w 376259"/>
              <a:gd name="connsiteY2" fmla="*/ 449594 h 542355"/>
              <a:gd name="connsiteX3" fmla="*/ 191891 w 376259"/>
              <a:gd name="connsiteY3" fmla="*/ 417844 h 542355"/>
              <a:gd name="connsiteX4" fmla="*/ 376041 w 376259"/>
              <a:gd name="connsiteY4" fmla="*/ 541669 h 542355"/>
              <a:gd name="connsiteX5" fmla="*/ 147441 w 376259"/>
              <a:gd name="connsiteY5" fmla="*/ 459119 h 542355"/>
              <a:gd name="connsiteX6" fmla="*/ 1391 w 376259"/>
              <a:gd name="connsiteY6" fmla="*/ 281319 h 542355"/>
              <a:gd name="connsiteX7" fmla="*/ 71241 w 376259"/>
              <a:gd name="connsiteY7" fmla="*/ 341644 h 542355"/>
              <a:gd name="connsiteX8" fmla="*/ 7741 w 376259"/>
              <a:gd name="connsiteY8" fmla="*/ 1919 h 542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6259" h="542355">
                <a:moveTo>
                  <a:pt x="7741" y="1919"/>
                </a:moveTo>
                <a:cubicBezTo>
                  <a:pt x="2449" y="-19247"/>
                  <a:pt x="-13955" y="140032"/>
                  <a:pt x="39491" y="214644"/>
                </a:cubicBezTo>
                <a:cubicBezTo>
                  <a:pt x="92937" y="289256"/>
                  <a:pt x="303016" y="415727"/>
                  <a:pt x="328416" y="449594"/>
                </a:cubicBezTo>
                <a:cubicBezTo>
                  <a:pt x="353816" y="483461"/>
                  <a:pt x="183954" y="402498"/>
                  <a:pt x="191891" y="417844"/>
                </a:cubicBezTo>
                <a:cubicBezTo>
                  <a:pt x="199828" y="433190"/>
                  <a:pt x="383449" y="534790"/>
                  <a:pt x="376041" y="541669"/>
                </a:cubicBezTo>
                <a:cubicBezTo>
                  <a:pt x="368633" y="548548"/>
                  <a:pt x="209883" y="502511"/>
                  <a:pt x="147441" y="459119"/>
                </a:cubicBezTo>
                <a:cubicBezTo>
                  <a:pt x="84999" y="415727"/>
                  <a:pt x="14091" y="300898"/>
                  <a:pt x="1391" y="281319"/>
                </a:cubicBezTo>
                <a:cubicBezTo>
                  <a:pt x="-11309" y="261740"/>
                  <a:pt x="67008" y="386094"/>
                  <a:pt x="71241" y="341644"/>
                </a:cubicBezTo>
                <a:cubicBezTo>
                  <a:pt x="75474" y="297194"/>
                  <a:pt x="13033" y="23085"/>
                  <a:pt x="7741" y="1919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1" name="フリーフォーム 1540">
            <a:extLst>
              <a:ext uri="{FF2B5EF4-FFF2-40B4-BE49-F238E27FC236}">
                <a16:creationId xmlns:a16="http://schemas.microsoft.com/office/drawing/2014/main" id="{67C17962-413C-B4F2-981C-AC9939057584}"/>
              </a:ext>
            </a:extLst>
          </p:cNvPr>
          <p:cNvSpPr/>
          <p:nvPr/>
        </p:nvSpPr>
        <p:spPr>
          <a:xfrm>
            <a:off x="2613957" y="3540113"/>
            <a:ext cx="342159" cy="629685"/>
          </a:xfrm>
          <a:custGeom>
            <a:avLst/>
            <a:gdLst>
              <a:gd name="connsiteX0" fmla="*/ 2243 w 342159"/>
              <a:gd name="connsiteY0" fmla="*/ 12 h 629685"/>
              <a:gd name="connsiteX1" fmla="*/ 33993 w 342159"/>
              <a:gd name="connsiteY1" fmla="*/ 361962 h 629685"/>
              <a:gd name="connsiteX2" fmla="*/ 129243 w 342159"/>
              <a:gd name="connsiteY2" fmla="*/ 517537 h 629685"/>
              <a:gd name="connsiteX3" fmla="*/ 116543 w 342159"/>
              <a:gd name="connsiteY3" fmla="*/ 501662 h 629685"/>
              <a:gd name="connsiteX4" fmla="*/ 338793 w 342159"/>
              <a:gd name="connsiteY4" fmla="*/ 628662 h 629685"/>
              <a:gd name="connsiteX5" fmla="*/ 240368 w 342159"/>
              <a:gd name="connsiteY5" fmla="*/ 546112 h 629685"/>
              <a:gd name="connsiteX6" fmla="*/ 100668 w 342159"/>
              <a:gd name="connsiteY6" fmla="*/ 288937 h 629685"/>
              <a:gd name="connsiteX7" fmla="*/ 87968 w 342159"/>
              <a:gd name="connsiteY7" fmla="*/ 374662 h 629685"/>
              <a:gd name="connsiteX8" fmla="*/ 2243 w 342159"/>
              <a:gd name="connsiteY8" fmla="*/ 12 h 629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2159" h="629685">
                <a:moveTo>
                  <a:pt x="2243" y="12"/>
                </a:moveTo>
                <a:cubicBezTo>
                  <a:pt x="-6753" y="-2105"/>
                  <a:pt x="12826" y="275708"/>
                  <a:pt x="33993" y="361962"/>
                </a:cubicBezTo>
                <a:cubicBezTo>
                  <a:pt x="55160" y="448216"/>
                  <a:pt x="115485" y="494254"/>
                  <a:pt x="129243" y="517537"/>
                </a:cubicBezTo>
                <a:cubicBezTo>
                  <a:pt x="143001" y="540820"/>
                  <a:pt x="81618" y="483141"/>
                  <a:pt x="116543" y="501662"/>
                </a:cubicBezTo>
                <a:cubicBezTo>
                  <a:pt x="151468" y="520183"/>
                  <a:pt x="318156" y="621254"/>
                  <a:pt x="338793" y="628662"/>
                </a:cubicBezTo>
                <a:cubicBezTo>
                  <a:pt x="359430" y="636070"/>
                  <a:pt x="280055" y="602733"/>
                  <a:pt x="240368" y="546112"/>
                </a:cubicBezTo>
                <a:cubicBezTo>
                  <a:pt x="200681" y="489491"/>
                  <a:pt x="126068" y="317512"/>
                  <a:pt x="100668" y="288937"/>
                </a:cubicBezTo>
                <a:cubicBezTo>
                  <a:pt x="75268" y="260362"/>
                  <a:pt x="102255" y="416995"/>
                  <a:pt x="87968" y="374662"/>
                </a:cubicBezTo>
                <a:cubicBezTo>
                  <a:pt x="73681" y="332329"/>
                  <a:pt x="11239" y="2129"/>
                  <a:pt x="2243" y="12"/>
                </a:cubicBezTo>
                <a:close/>
              </a:path>
            </a:pathLst>
          </a:custGeom>
          <a:solidFill>
            <a:srgbClr val="FF8AD8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2" name="フリーフォーム 1541">
            <a:extLst>
              <a:ext uri="{FF2B5EF4-FFF2-40B4-BE49-F238E27FC236}">
                <a16:creationId xmlns:a16="http://schemas.microsoft.com/office/drawing/2014/main" id="{981F9734-24C3-8888-80D4-7870FB95889D}"/>
              </a:ext>
            </a:extLst>
          </p:cNvPr>
          <p:cNvSpPr/>
          <p:nvPr/>
        </p:nvSpPr>
        <p:spPr>
          <a:xfrm>
            <a:off x="2694130" y="3645672"/>
            <a:ext cx="809762" cy="627193"/>
          </a:xfrm>
          <a:custGeom>
            <a:avLst/>
            <a:gdLst>
              <a:gd name="connsiteX0" fmla="*/ 785670 w 809762"/>
              <a:gd name="connsiteY0" fmla="*/ 5578 h 627193"/>
              <a:gd name="connsiteX1" fmla="*/ 531670 w 809762"/>
              <a:gd name="connsiteY1" fmla="*/ 231003 h 627193"/>
              <a:gd name="connsiteX2" fmla="*/ 99870 w 809762"/>
              <a:gd name="connsiteY2" fmla="*/ 405628 h 627193"/>
              <a:gd name="connsiteX3" fmla="*/ 255445 w 809762"/>
              <a:gd name="connsiteY3" fmla="*/ 402453 h 627193"/>
              <a:gd name="connsiteX4" fmla="*/ 17320 w 809762"/>
              <a:gd name="connsiteY4" fmla="*/ 504053 h 627193"/>
              <a:gd name="connsiteX5" fmla="*/ 191945 w 809762"/>
              <a:gd name="connsiteY5" fmla="*/ 478653 h 627193"/>
              <a:gd name="connsiteX6" fmla="*/ 17320 w 809762"/>
              <a:gd name="connsiteY6" fmla="*/ 621528 h 627193"/>
              <a:gd name="connsiteX7" fmla="*/ 706295 w 809762"/>
              <a:gd name="connsiteY7" fmla="*/ 253228 h 627193"/>
              <a:gd name="connsiteX8" fmla="*/ 528495 w 809762"/>
              <a:gd name="connsiteY8" fmla="*/ 405628 h 627193"/>
              <a:gd name="connsiteX9" fmla="*/ 769795 w 809762"/>
              <a:gd name="connsiteY9" fmla="*/ 94478 h 627193"/>
              <a:gd name="connsiteX10" fmla="*/ 785670 w 809762"/>
              <a:gd name="connsiteY10" fmla="*/ 5578 h 627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9762" h="627193">
                <a:moveTo>
                  <a:pt x="785670" y="5578"/>
                </a:moveTo>
                <a:cubicBezTo>
                  <a:pt x="745983" y="28332"/>
                  <a:pt x="645970" y="164328"/>
                  <a:pt x="531670" y="231003"/>
                </a:cubicBezTo>
                <a:cubicBezTo>
                  <a:pt x="417370" y="297678"/>
                  <a:pt x="145908" y="377053"/>
                  <a:pt x="99870" y="405628"/>
                </a:cubicBezTo>
                <a:cubicBezTo>
                  <a:pt x="53832" y="434203"/>
                  <a:pt x="269203" y="386049"/>
                  <a:pt x="255445" y="402453"/>
                </a:cubicBezTo>
                <a:cubicBezTo>
                  <a:pt x="241687" y="418857"/>
                  <a:pt x="27903" y="491353"/>
                  <a:pt x="17320" y="504053"/>
                </a:cubicBezTo>
                <a:cubicBezTo>
                  <a:pt x="6737" y="516753"/>
                  <a:pt x="191945" y="459074"/>
                  <a:pt x="191945" y="478653"/>
                </a:cubicBezTo>
                <a:cubicBezTo>
                  <a:pt x="191945" y="498232"/>
                  <a:pt x="-68405" y="659099"/>
                  <a:pt x="17320" y="621528"/>
                </a:cubicBezTo>
                <a:cubicBezTo>
                  <a:pt x="103045" y="583957"/>
                  <a:pt x="621099" y="289211"/>
                  <a:pt x="706295" y="253228"/>
                </a:cubicBezTo>
                <a:cubicBezTo>
                  <a:pt x="791491" y="217245"/>
                  <a:pt x="517912" y="432086"/>
                  <a:pt x="528495" y="405628"/>
                </a:cubicBezTo>
                <a:cubicBezTo>
                  <a:pt x="539078" y="379170"/>
                  <a:pt x="726403" y="155861"/>
                  <a:pt x="769795" y="94478"/>
                </a:cubicBezTo>
                <a:cubicBezTo>
                  <a:pt x="813187" y="33095"/>
                  <a:pt x="825357" y="-17176"/>
                  <a:pt x="785670" y="5578"/>
                </a:cubicBezTo>
                <a:close/>
              </a:path>
            </a:pathLst>
          </a:custGeom>
          <a:solidFill>
            <a:srgbClr val="FF8AD8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3" name="フリーフォーム 1542">
            <a:extLst>
              <a:ext uri="{FF2B5EF4-FFF2-40B4-BE49-F238E27FC236}">
                <a16:creationId xmlns:a16="http://schemas.microsoft.com/office/drawing/2014/main" id="{72522ECA-D699-7168-FE9B-03A4267BCCD2}"/>
              </a:ext>
            </a:extLst>
          </p:cNvPr>
          <p:cNvSpPr/>
          <p:nvPr/>
        </p:nvSpPr>
        <p:spPr>
          <a:xfrm>
            <a:off x="2446620" y="3549055"/>
            <a:ext cx="975833" cy="552769"/>
          </a:xfrm>
          <a:custGeom>
            <a:avLst/>
            <a:gdLst>
              <a:gd name="connsiteX0" fmla="*/ 745 w 975833"/>
              <a:gd name="connsiteY0" fmla="*/ 7692 h 552769"/>
              <a:gd name="connsiteX1" fmla="*/ 141939 w 975833"/>
              <a:gd name="connsiteY1" fmla="*/ 48033 h 552769"/>
              <a:gd name="connsiteX2" fmla="*/ 659651 w 975833"/>
              <a:gd name="connsiteY2" fmla="*/ 155610 h 552769"/>
              <a:gd name="connsiteX3" fmla="*/ 673098 w 975833"/>
              <a:gd name="connsiteY3" fmla="*/ 209398 h 552769"/>
              <a:gd name="connsiteX4" fmla="*/ 968933 w 975833"/>
              <a:gd name="connsiteY4" fmla="*/ 195951 h 552769"/>
              <a:gd name="connsiteX5" fmla="*/ 874804 w 975833"/>
              <a:gd name="connsiteY5" fmla="*/ 330421 h 552769"/>
              <a:gd name="connsiteX6" fmla="*/ 794121 w 975833"/>
              <a:gd name="connsiteY6" fmla="*/ 491786 h 552769"/>
              <a:gd name="connsiteX7" fmla="*/ 377262 w 975833"/>
              <a:gd name="connsiteY7" fmla="*/ 552298 h 552769"/>
              <a:gd name="connsiteX8" fmla="*/ 390709 w 975833"/>
              <a:gd name="connsiteY8" fmla="*/ 464892 h 552769"/>
              <a:gd name="connsiteX9" fmla="*/ 155386 w 975833"/>
              <a:gd name="connsiteY9" fmla="*/ 384210 h 552769"/>
              <a:gd name="connsiteX10" fmla="*/ 182280 w 975833"/>
              <a:gd name="connsiteY10" fmla="*/ 195951 h 552769"/>
              <a:gd name="connsiteX11" fmla="*/ 745 w 975833"/>
              <a:gd name="connsiteY11" fmla="*/ 7692 h 552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75833" h="552769">
                <a:moveTo>
                  <a:pt x="745" y="7692"/>
                </a:moveTo>
                <a:cubicBezTo>
                  <a:pt x="-5979" y="-16961"/>
                  <a:pt x="32121" y="23380"/>
                  <a:pt x="141939" y="48033"/>
                </a:cubicBezTo>
                <a:cubicBezTo>
                  <a:pt x="251757" y="72686"/>
                  <a:pt x="571125" y="128716"/>
                  <a:pt x="659651" y="155610"/>
                </a:cubicBezTo>
                <a:cubicBezTo>
                  <a:pt x="748177" y="182504"/>
                  <a:pt x="621551" y="202675"/>
                  <a:pt x="673098" y="209398"/>
                </a:cubicBezTo>
                <a:cubicBezTo>
                  <a:pt x="724645" y="216121"/>
                  <a:pt x="935315" y="175781"/>
                  <a:pt x="968933" y="195951"/>
                </a:cubicBezTo>
                <a:cubicBezTo>
                  <a:pt x="1002551" y="216122"/>
                  <a:pt x="903939" y="281115"/>
                  <a:pt x="874804" y="330421"/>
                </a:cubicBezTo>
                <a:cubicBezTo>
                  <a:pt x="845669" y="379727"/>
                  <a:pt x="877045" y="454807"/>
                  <a:pt x="794121" y="491786"/>
                </a:cubicBezTo>
                <a:cubicBezTo>
                  <a:pt x="711197" y="528766"/>
                  <a:pt x="444497" y="556780"/>
                  <a:pt x="377262" y="552298"/>
                </a:cubicBezTo>
                <a:cubicBezTo>
                  <a:pt x="310027" y="547816"/>
                  <a:pt x="427688" y="492907"/>
                  <a:pt x="390709" y="464892"/>
                </a:cubicBezTo>
                <a:cubicBezTo>
                  <a:pt x="353730" y="436877"/>
                  <a:pt x="190124" y="429033"/>
                  <a:pt x="155386" y="384210"/>
                </a:cubicBezTo>
                <a:cubicBezTo>
                  <a:pt x="120648" y="339387"/>
                  <a:pt x="205812" y="254222"/>
                  <a:pt x="182280" y="195951"/>
                </a:cubicBezTo>
                <a:cubicBezTo>
                  <a:pt x="158748" y="137680"/>
                  <a:pt x="7469" y="32345"/>
                  <a:pt x="745" y="7692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4" name="フリーフォーム 1543">
            <a:extLst>
              <a:ext uri="{FF2B5EF4-FFF2-40B4-BE49-F238E27FC236}">
                <a16:creationId xmlns:a16="http://schemas.microsoft.com/office/drawing/2014/main" id="{811BA8E4-9BD3-A83A-8CAE-AC82E46A8842}"/>
              </a:ext>
            </a:extLst>
          </p:cNvPr>
          <p:cNvSpPr/>
          <p:nvPr/>
        </p:nvSpPr>
        <p:spPr>
          <a:xfrm>
            <a:off x="10573569" y="1797536"/>
            <a:ext cx="1925779" cy="211590"/>
          </a:xfrm>
          <a:custGeom>
            <a:avLst/>
            <a:gdLst>
              <a:gd name="connsiteX0" fmla="*/ 84599 w 1925779"/>
              <a:gd name="connsiteY0" fmla="*/ 178748 h 211590"/>
              <a:gd name="connsiteX1" fmla="*/ 138676 w 1925779"/>
              <a:gd name="connsiteY1" fmla="*/ 203329 h 211590"/>
              <a:gd name="connsiteX2" fmla="*/ 1441450 w 1925779"/>
              <a:gd name="connsiteY2" fmla="*/ 41096 h 211590"/>
              <a:gd name="connsiteX3" fmla="*/ 1677425 w 1925779"/>
              <a:gd name="connsiteY3" fmla="*/ 21432 h 211590"/>
              <a:gd name="connsiteX4" fmla="*/ 1913399 w 1925779"/>
              <a:gd name="connsiteY4" fmla="*/ 6683 h 211590"/>
              <a:gd name="connsiteX5" fmla="*/ 1274302 w 1925779"/>
              <a:gd name="connsiteY5" fmla="*/ 1767 h 211590"/>
              <a:gd name="connsiteX6" fmla="*/ 453308 w 1925779"/>
              <a:gd name="connsiteY6" fmla="*/ 36180 h 211590"/>
              <a:gd name="connsiteX7" fmla="*/ 556547 w 1925779"/>
              <a:gd name="connsiteY7" fmla="*/ 100090 h 211590"/>
              <a:gd name="connsiteX8" fmla="*/ 84599 w 1925779"/>
              <a:gd name="connsiteY8" fmla="*/ 178748 h 211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5779" h="211590">
                <a:moveTo>
                  <a:pt x="84599" y="178748"/>
                </a:moveTo>
                <a:cubicBezTo>
                  <a:pt x="14954" y="195954"/>
                  <a:pt x="-87466" y="226271"/>
                  <a:pt x="138676" y="203329"/>
                </a:cubicBezTo>
                <a:cubicBezTo>
                  <a:pt x="364818" y="180387"/>
                  <a:pt x="1184992" y="71412"/>
                  <a:pt x="1441450" y="41096"/>
                </a:cubicBezTo>
                <a:cubicBezTo>
                  <a:pt x="1697908" y="10780"/>
                  <a:pt x="1598767" y="27167"/>
                  <a:pt x="1677425" y="21432"/>
                </a:cubicBezTo>
                <a:cubicBezTo>
                  <a:pt x="1756083" y="15697"/>
                  <a:pt x="1980586" y="9960"/>
                  <a:pt x="1913399" y="6683"/>
                </a:cubicBezTo>
                <a:cubicBezTo>
                  <a:pt x="1846212" y="3405"/>
                  <a:pt x="1517650" y="-3149"/>
                  <a:pt x="1274302" y="1767"/>
                </a:cubicBezTo>
                <a:cubicBezTo>
                  <a:pt x="1030954" y="6683"/>
                  <a:pt x="572934" y="19793"/>
                  <a:pt x="453308" y="36180"/>
                </a:cubicBezTo>
                <a:cubicBezTo>
                  <a:pt x="333682" y="52567"/>
                  <a:pt x="616360" y="75509"/>
                  <a:pt x="556547" y="100090"/>
                </a:cubicBezTo>
                <a:cubicBezTo>
                  <a:pt x="496734" y="124671"/>
                  <a:pt x="154244" y="161542"/>
                  <a:pt x="84599" y="178748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5" name="フリーフォーム 1544">
            <a:extLst>
              <a:ext uri="{FF2B5EF4-FFF2-40B4-BE49-F238E27FC236}">
                <a16:creationId xmlns:a16="http://schemas.microsoft.com/office/drawing/2014/main" id="{27133A0E-88EB-32C9-57EE-9C9EC5A2D998}"/>
              </a:ext>
            </a:extLst>
          </p:cNvPr>
          <p:cNvSpPr/>
          <p:nvPr/>
        </p:nvSpPr>
        <p:spPr>
          <a:xfrm>
            <a:off x="10608683" y="2266245"/>
            <a:ext cx="777118" cy="513264"/>
          </a:xfrm>
          <a:custGeom>
            <a:avLst/>
            <a:gdLst>
              <a:gd name="connsiteX0" fmla="*/ 310040 w 777118"/>
              <a:gd name="connsiteY0" fmla="*/ 90 h 513264"/>
              <a:gd name="connsiteX1" fmla="*/ 757407 w 777118"/>
              <a:gd name="connsiteY1" fmla="*/ 181987 h 513264"/>
              <a:gd name="connsiteX2" fmla="*/ 668917 w 777118"/>
              <a:gd name="connsiteY2" fmla="*/ 295058 h 513264"/>
              <a:gd name="connsiteX3" fmla="*/ 772156 w 777118"/>
              <a:gd name="connsiteY3" fmla="*/ 467123 h 513264"/>
              <a:gd name="connsiteX4" fmla="*/ 477188 w 777118"/>
              <a:gd name="connsiteY4" fmla="*/ 299974 h 513264"/>
              <a:gd name="connsiteX5" fmla="*/ 167472 w 777118"/>
              <a:gd name="connsiteY5" fmla="*/ 378632 h 513264"/>
              <a:gd name="connsiteX6" fmla="*/ 323 w 777118"/>
              <a:gd name="connsiteY6" fmla="*/ 511368 h 513264"/>
              <a:gd name="connsiteX7" fmla="*/ 206801 w 777118"/>
              <a:gd name="connsiteY7" fmla="*/ 270478 h 513264"/>
              <a:gd name="connsiteX8" fmla="*/ 654169 w 777118"/>
              <a:gd name="connsiteY8" fmla="*/ 275394 h 513264"/>
              <a:gd name="connsiteX9" fmla="*/ 605007 w 777118"/>
              <a:gd name="connsiteY9" fmla="*/ 206568 h 513264"/>
              <a:gd name="connsiteX10" fmla="*/ 310040 w 777118"/>
              <a:gd name="connsiteY10" fmla="*/ 90 h 51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7118" h="513264">
                <a:moveTo>
                  <a:pt x="310040" y="90"/>
                </a:moveTo>
                <a:cubicBezTo>
                  <a:pt x="335440" y="-4007"/>
                  <a:pt x="697594" y="132826"/>
                  <a:pt x="757407" y="181987"/>
                </a:cubicBezTo>
                <a:cubicBezTo>
                  <a:pt x="817220" y="231148"/>
                  <a:pt x="666459" y="247535"/>
                  <a:pt x="668917" y="295058"/>
                </a:cubicBezTo>
                <a:cubicBezTo>
                  <a:pt x="671375" y="342581"/>
                  <a:pt x="804111" y="466304"/>
                  <a:pt x="772156" y="467123"/>
                </a:cubicBezTo>
                <a:cubicBezTo>
                  <a:pt x="740201" y="467942"/>
                  <a:pt x="577969" y="314722"/>
                  <a:pt x="477188" y="299974"/>
                </a:cubicBezTo>
                <a:cubicBezTo>
                  <a:pt x="376407" y="285226"/>
                  <a:pt x="246949" y="343400"/>
                  <a:pt x="167472" y="378632"/>
                </a:cubicBezTo>
                <a:cubicBezTo>
                  <a:pt x="87995" y="413864"/>
                  <a:pt x="-6232" y="529394"/>
                  <a:pt x="323" y="511368"/>
                </a:cubicBezTo>
                <a:cubicBezTo>
                  <a:pt x="6878" y="493342"/>
                  <a:pt x="97827" y="309807"/>
                  <a:pt x="206801" y="270478"/>
                </a:cubicBezTo>
                <a:cubicBezTo>
                  <a:pt x="315775" y="231149"/>
                  <a:pt x="587801" y="286046"/>
                  <a:pt x="654169" y="275394"/>
                </a:cubicBezTo>
                <a:cubicBezTo>
                  <a:pt x="720537" y="264742"/>
                  <a:pt x="657446" y="249994"/>
                  <a:pt x="605007" y="206568"/>
                </a:cubicBezTo>
                <a:cubicBezTo>
                  <a:pt x="552568" y="163142"/>
                  <a:pt x="284640" y="4187"/>
                  <a:pt x="310040" y="90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6" name="フリーフォーム 1545">
            <a:extLst>
              <a:ext uri="{FF2B5EF4-FFF2-40B4-BE49-F238E27FC236}">
                <a16:creationId xmlns:a16="http://schemas.microsoft.com/office/drawing/2014/main" id="{5D577C3E-0AC1-134F-41FD-845DB7B9D0C3}"/>
              </a:ext>
            </a:extLst>
          </p:cNvPr>
          <p:cNvSpPr/>
          <p:nvPr/>
        </p:nvSpPr>
        <p:spPr>
          <a:xfrm>
            <a:off x="10190230" y="2840771"/>
            <a:ext cx="1287111" cy="217715"/>
          </a:xfrm>
          <a:custGeom>
            <a:avLst/>
            <a:gdLst>
              <a:gd name="connsiteX0" fmla="*/ 20570 w 1287111"/>
              <a:gd name="connsiteY0" fmla="*/ 113823 h 217715"/>
              <a:gd name="connsiteX1" fmla="*/ 664583 w 1287111"/>
              <a:gd name="connsiteY1" fmla="*/ 752 h 217715"/>
              <a:gd name="connsiteX2" fmla="*/ 1185693 w 1287111"/>
              <a:gd name="connsiteY2" fmla="*/ 177732 h 217715"/>
              <a:gd name="connsiteX3" fmla="*/ 1259435 w 1287111"/>
              <a:gd name="connsiteY3" fmla="*/ 217061 h 217715"/>
              <a:gd name="connsiteX4" fmla="*/ 851396 w 1287111"/>
              <a:gd name="connsiteY4" fmla="*/ 202313 h 217715"/>
              <a:gd name="connsiteX5" fmla="*/ 408944 w 1287111"/>
              <a:gd name="connsiteY5" fmla="*/ 202313 h 217715"/>
              <a:gd name="connsiteX6" fmla="*/ 177886 w 1287111"/>
              <a:gd name="connsiteY6" fmla="*/ 108906 h 217715"/>
              <a:gd name="connsiteX7" fmla="*/ 20570 w 1287111"/>
              <a:gd name="connsiteY7" fmla="*/ 113823 h 2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7111" h="217715">
                <a:moveTo>
                  <a:pt x="20570" y="113823"/>
                </a:moveTo>
                <a:cubicBezTo>
                  <a:pt x="101686" y="95797"/>
                  <a:pt x="470396" y="-9900"/>
                  <a:pt x="664583" y="752"/>
                </a:cubicBezTo>
                <a:cubicBezTo>
                  <a:pt x="858770" y="11403"/>
                  <a:pt x="1086551" y="141680"/>
                  <a:pt x="1185693" y="177732"/>
                </a:cubicBezTo>
                <a:cubicBezTo>
                  <a:pt x="1284835" y="213784"/>
                  <a:pt x="1315151" y="212964"/>
                  <a:pt x="1259435" y="217061"/>
                </a:cubicBezTo>
                <a:cubicBezTo>
                  <a:pt x="1203719" y="221158"/>
                  <a:pt x="993145" y="204771"/>
                  <a:pt x="851396" y="202313"/>
                </a:cubicBezTo>
                <a:cubicBezTo>
                  <a:pt x="709648" y="199855"/>
                  <a:pt x="521196" y="217881"/>
                  <a:pt x="408944" y="202313"/>
                </a:cubicBezTo>
                <a:cubicBezTo>
                  <a:pt x="296692" y="186745"/>
                  <a:pt x="235241" y="122835"/>
                  <a:pt x="177886" y="108906"/>
                </a:cubicBezTo>
                <a:cubicBezTo>
                  <a:pt x="120531" y="94977"/>
                  <a:pt x="-60546" y="131849"/>
                  <a:pt x="20570" y="113823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7" name="フリーフォーム 1546">
            <a:extLst>
              <a:ext uri="{FF2B5EF4-FFF2-40B4-BE49-F238E27FC236}">
                <a16:creationId xmlns:a16="http://schemas.microsoft.com/office/drawing/2014/main" id="{BD6674F3-1D94-BC71-F842-E54609EC3D5A}"/>
              </a:ext>
            </a:extLst>
          </p:cNvPr>
          <p:cNvSpPr/>
          <p:nvPr/>
        </p:nvSpPr>
        <p:spPr>
          <a:xfrm>
            <a:off x="9906000" y="1927348"/>
            <a:ext cx="1308958" cy="589710"/>
          </a:xfrm>
          <a:custGeom>
            <a:avLst/>
            <a:gdLst>
              <a:gd name="connsiteX0" fmla="*/ 0 w 1308958"/>
              <a:gd name="connsiteY0" fmla="*/ 589710 h 589710"/>
              <a:gd name="connsiteX1" fmla="*/ 668594 w 1308958"/>
              <a:gd name="connsiteY1" fmla="*/ 383233 h 589710"/>
              <a:gd name="connsiteX2" fmla="*/ 1302774 w 1308958"/>
              <a:gd name="connsiteY2" fmla="*/ 427478 h 589710"/>
              <a:gd name="connsiteX3" fmla="*/ 997974 w 1308958"/>
              <a:gd name="connsiteY3" fmla="*/ 324239 h 589710"/>
              <a:gd name="connsiteX4" fmla="*/ 1111045 w 1308958"/>
              <a:gd name="connsiteY4" fmla="*/ 14523 h 589710"/>
              <a:gd name="connsiteX5" fmla="*/ 1027471 w 1308958"/>
              <a:gd name="connsiteY5" fmla="*/ 73517 h 589710"/>
              <a:gd name="connsiteX6" fmla="*/ 619432 w 1308958"/>
              <a:gd name="connsiteY6" fmla="*/ 275078 h 589710"/>
              <a:gd name="connsiteX7" fmla="*/ 221226 w 1308958"/>
              <a:gd name="connsiteY7" fmla="*/ 412729 h 589710"/>
              <a:gd name="connsiteX8" fmla="*/ 378542 w 1308958"/>
              <a:gd name="connsiteY8" fmla="*/ 299658 h 589710"/>
              <a:gd name="connsiteX9" fmla="*/ 0 w 1308958"/>
              <a:gd name="connsiteY9" fmla="*/ 589710 h 589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08958" h="589710">
                <a:moveTo>
                  <a:pt x="0" y="589710"/>
                </a:moveTo>
                <a:cubicBezTo>
                  <a:pt x="225732" y="499991"/>
                  <a:pt x="451465" y="410272"/>
                  <a:pt x="668594" y="383233"/>
                </a:cubicBezTo>
                <a:cubicBezTo>
                  <a:pt x="885723" y="356194"/>
                  <a:pt x="1247877" y="437310"/>
                  <a:pt x="1302774" y="427478"/>
                </a:cubicBezTo>
                <a:cubicBezTo>
                  <a:pt x="1357671" y="417646"/>
                  <a:pt x="1029929" y="393065"/>
                  <a:pt x="997974" y="324239"/>
                </a:cubicBezTo>
                <a:cubicBezTo>
                  <a:pt x="966019" y="255413"/>
                  <a:pt x="1106129" y="56310"/>
                  <a:pt x="1111045" y="14523"/>
                </a:cubicBezTo>
                <a:cubicBezTo>
                  <a:pt x="1115961" y="-27264"/>
                  <a:pt x="1109407" y="30091"/>
                  <a:pt x="1027471" y="73517"/>
                </a:cubicBezTo>
                <a:cubicBezTo>
                  <a:pt x="945536" y="116943"/>
                  <a:pt x="753806" y="218543"/>
                  <a:pt x="619432" y="275078"/>
                </a:cubicBezTo>
                <a:cubicBezTo>
                  <a:pt x="485058" y="331613"/>
                  <a:pt x="261374" y="408632"/>
                  <a:pt x="221226" y="412729"/>
                </a:cubicBezTo>
                <a:cubicBezTo>
                  <a:pt x="181078" y="416826"/>
                  <a:pt x="378542" y="299658"/>
                  <a:pt x="378542" y="299658"/>
                </a:cubicBezTo>
                <a:lnTo>
                  <a:pt x="0" y="589710"/>
                </a:ln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8" name="フリーフォーム 1547">
            <a:extLst>
              <a:ext uri="{FF2B5EF4-FFF2-40B4-BE49-F238E27FC236}">
                <a16:creationId xmlns:a16="http://schemas.microsoft.com/office/drawing/2014/main" id="{D9AF6BA6-0302-985D-8238-E8E07DB11DAE}"/>
              </a:ext>
            </a:extLst>
          </p:cNvPr>
          <p:cNvSpPr/>
          <p:nvPr/>
        </p:nvSpPr>
        <p:spPr>
          <a:xfrm>
            <a:off x="10964683" y="1823865"/>
            <a:ext cx="1582875" cy="441398"/>
          </a:xfrm>
          <a:custGeom>
            <a:avLst/>
            <a:gdLst>
              <a:gd name="connsiteX0" fmla="*/ 3201 w 1582875"/>
              <a:gd name="connsiteY0" fmla="*/ 432638 h 441398"/>
              <a:gd name="connsiteX1" fmla="*/ 725872 w 1582875"/>
              <a:gd name="connsiteY1" fmla="*/ 103258 h 441398"/>
              <a:gd name="connsiteX2" fmla="*/ 676711 w 1582875"/>
              <a:gd name="connsiteY2" fmla="*/ 152419 h 441398"/>
              <a:gd name="connsiteX3" fmla="*/ 1089665 w 1582875"/>
              <a:gd name="connsiteY3" fmla="*/ 103258 h 441398"/>
              <a:gd name="connsiteX4" fmla="*/ 1246982 w 1582875"/>
              <a:gd name="connsiteY4" fmla="*/ 14767 h 441398"/>
              <a:gd name="connsiteX5" fmla="*/ 1522285 w 1582875"/>
              <a:gd name="connsiteY5" fmla="*/ 9851 h 441398"/>
              <a:gd name="connsiteX6" fmla="*/ 1546865 w 1582875"/>
              <a:gd name="connsiteY6" fmla="*/ 113090 h 441398"/>
              <a:gd name="connsiteX7" fmla="*/ 1104414 w 1582875"/>
              <a:gd name="connsiteY7" fmla="*/ 186832 h 441398"/>
              <a:gd name="connsiteX8" fmla="*/ 745536 w 1582875"/>
              <a:gd name="connsiteY8" fmla="*/ 201580 h 441398"/>
              <a:gd name="connsiteX9" fmla="*/ 484982 w 1582875"/>
              <a:gd name="connsiteY9" fmla="*/ 329400 h 441398"/>
              <a:gd name="connsiteX10" fmla="*/ 460401 w 1582875"/>
              <a:gd name="connsiteY10" fmla="*/ 344148 h 441398"/>
              <a:gd name="connsiteX11" fmla="*/ 3201 w 1582875"/>
              <a:gd name="connsiteY11" fmla="*/ 432638 h 441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82875" h="441398">
                <a:moveTo>
                  <a:pt x="3201" y="432638"/>
                </a:moveTo>
                <a:cubicBezTo>
                  <a:pt x="47446" y="392490"/>
                  <a:pt x="613620" y="149961"/>
                  <a:pt x="725872" y="103258"/>
                </a:cubicBezTo>
                <a:cubicBezTo>
                  <a:pt x="838124" y="56555"/>
                  <a:pt x="616079" y="152419"/>
                  <a:pt x="676711" y="152419"/>
                </a:cubicBezTo>
                <a:cubicBezTo>
                  <a:pt x="737343" y="152419"/>
                  <a:pt x="994620" y="126200"/>
                  <a:pt x="1089665" y="103258"/>
                </a:cubicBezTo>
                <a:cubicBezTo>
                  <a:pt x="1184710" y="80316"/>
                  <a:pt x="1174879" y="30335"/>
                  <a:pt x="1246982" y="14767"/>
                </a:cubicBezTo>
                <a:cubicBezTo>
                  <a:pt x="1319085" y="-801"/>
                  <a:pt x="1472305" y="-6536"/>
                  <a:pt x="1522285" y="9851"/>
                </a:cubicBezTo>
                <a:cubicBezTo>
                  <a:pt x="1572266" y="26238"/>
                  <a:pt x="1616510" y="83593"/>
                  <a:pt x="1546865" y="113090"/>
                </a:cubicBezTo>
                <a:cubicBezTo>
                  <a:pt x="1477220" y="142587"/>
                  <a:pt x="1237969" y="172084"/>
                  <a:pt x="1104414" y="186832"/>
                </a:cubicBezTo>
                <a:cubicBezTo>
                  <a:pt x="970859" y="201580"/>
                  <a:pt x="848775" y="177819"/>
                  <a:pt x="745536" y="201580"/>
                </a:cubicBezTo>
                <a:cubicBezTo>
                  <a:pt x="642297" y="225341"/>
                  <a:pt x="532505" y="305639"/>
                  <a:pt x="484982" y="329400"/>
                </a:cubicBezTo>
                <a:cubicBezTo>
                  <a:pt x="437460" y="353161"/>
                  <a:pt x="534143" y="325303"/>
                  <a:pt x="460401" y="344148"/>
                </a:cubicBezTo>
                <a:cubicBezTo>
                  <a:pt x="386659" y="362993"/>
                  <a:pt x="-41044" y="472786"/>
                  <a:pt x="3201" y="432638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9" name="フリーフォーム 1548">
            <a:extLst>
              <a:ext uri="{FF2B5EF4-FFF2-40B4-BE49-F238E27FC236}">
                <a16:creationId xmlns:a16="http://schemas.microsoft.com/office/drawing/2014/main" id="{153BFAB8-559A-7DE6-52B0-7D205E65BF24}"/>
              </a:ext>
            </a:extLst>
          </p:cNvPr>
          <p:cNvSpPr/>
          <p:nvPr/>
        </p:nvSpPr>
        <p:spPr>
          <a:xfrm>
            <a:off x="11289945" y="1936130"/>
            <a:ext cx="475429" cy="915232"/>
          </a:xfrm>
          <a:custGeom>
            <a:avLst/>
            <a:gdLst>
              <a:gd name="connsiteX0" fmla="*/ 115474 w 475429"/>
              <a:gd name="connsiteY0" fmla="*/ 5741 h 915232"/>
              <a:gd name="connsiteX1" fmla="*/ 179384 w 475429"/>
              <a:gd name="connsiteY1" fmla="*/ 133560 h 915232"/>
              <a:gd name="connsiteX2" fmla="*/ 469436 w 475429"/>
              <a:gd name="connsiteY2" fmla="*/ 580928 h 915232"/>
              <a:gd name="connsiteX3" fmla="*/ 356365 w 475429"/>
              <a:gd name="connsiteY3" fmla="*/ 679251 h 915232"/>
              <a:gd name="connsiteX4" fmla="*/ 130223 w 475429"/>
              <a:gd name="connsiteY4" fmla="*/ 566180 h 915232"/>
              <a:gd name="connsiteX5" fmla="*/ 76145 w 475429"/>
              <a:gd name="connsiteY5" fmla="*/ 915225 h 915232"/>
              <a:gd name="connsiteX6" fmla="*/ 12236 w 475429"/>
              <a:gd name="connsiteY6" fmla="*/ 576012 h 915232"/>
              <a:gd name="connsiteX7" fmla="*/ 341616 w 475429"/>
              <a:gd name="connsiteY7" fmla="*/ 512102 h 915232"/>
              <a:gd name="connsiteX8" fmla="*/ 223629 w 475429"/>
              <a:gd name="connsiteY8" fmla="*/ 281044 h 915232"/>
              <a:gd name="connsiteX9" fmla="*/ 115474 w 475429"/>
              <a:gd name="connsiteY9" fmla="*/ 5741 h 915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5429" h="915232">
                <a:moveTo>
                  <a:pt x="115474" y="5741"/>
                </a:moveTo>
                <a:cubicBezTo>
                  <a:pt x="108100" y="-18840"/>
                  <a:pt x="120390" y="37696"/>
                  <a:pt x="179384" y="133560"/>
                </a:cubicBezTo>
                <a:cubicBezTo>
                  <a:pt x="238378" y="229424"/>
                  <a:pt x="439939" y="489980"/>
                  <a:pt x="469436" y="580928"/>
                </a:cubicBezTo>
                <a:cubicBezTo>
                  <a:pt x="498933" y="671876"/>
                  <a:pt x="412900" y="681709"/>
                  <a:pt x="356365" y="679251"/>
                </a:cubicBezTo>
                <a:cubicBezTo>
                  <a:pt x="299830" y="676793"/>
                  <a:pt x="176926" y="526851"/>
                  <a:pt x="130223" y="566180"/>
                </a:cubicBezTo>
                <a:cubicBezTo>
                  <a:pt x="83520" y="605509"/>
                  <a:pt x="95809" y="913586"/>
                  <a:pt x="76145" y="915225"/>
                </a:cubicBezTo>
                <a:cubicBezTo>
                  <a:pt x="56481" y="916864"/>
                  <a:pt x="-32009" y="643199"/>
                  <a:pt x="12236" y="576012"/>
                </a:cubicBezTo>
                <a:cubicBezTo>
                  <a:pt x="56481" y="508825"/>
                  <a:pt x="306384" y="561263"/>
                  <a:pt x="341616" y="512102"/>
                </a:cubicBezTo>
                <a:cubicBezTo>
                  <a:pt x="376848" y="462941"/>
                  <a:pt x="257222" y="359702"/>
                  <a:pt x="223629" y="281044"/>
                </a:cubicBezTo>
                <a:cubicBezTo>
                  <a:pt x="190036" y="202386"/>
                  <a:pt x="122848" y="30322"/>
                  <a:pt x="115474" y="5741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0" name="フリーフォーム 1549">
            <a:extLst>
              <a:ext uri="{FF2B5EF4-FFF2-40B4-BE49-F238E27FC236}">
                <a16:creationId xmlns:a16="http://schemas.microsoft.com/office/drawing/2014/main" id="{2EEB8703-0CC0-1F74-EECD-2619F056BB08}"/>
              </a:ext>
            </a:extLst>
          </p:cNvPr>
          <p:cNvSpPr/>
          <p:nvPr/>
        </p:nvSpPr>
        <p:spPr>
          <a:xfrm>
            <a:off x="10048706" y="2521618"/>
            <a:ext cx="826172" cy="325006"/>
          </a:xfrm>
          <a:custGeom>
            <a:avLst/>
            <a:gdLst>
              <a:gd name="connsiteX0" fmla="*/ 19526 w 826172"/>
              <a:gd name="connsiteY0" fmla="*/ 319905 h 325006"/>
              <a:gd name="connsiteX1" fmla="*/ 393152 w 826172"/>
              <a:gd name="connsiteY1" fmla="*/ 241247 h 325006"/>
              <a:gd name="connsiteX2" fmla="*/ 825771 w 826172"/>
              <a:gd name="connsiteY2" fmla="*/ 167505 h 325006"/>
              <a:gd name="connsiteX3" fmla="*/ 314494 w 826172"/>
              <a:gd name="connsiteY3" fmla="*/ 356 h 325006"/>
              <a:gd name="connsiteX4" fmla="*/ 402984 w 826172"/>
              <a:gd name="connsiteY4" fmla="*/ 216666 h 325006"/>
              <a:gd name="connsiteX5" fmla="*/ 88352 w 826172"/>
              <a:gd name="connsiteY5" fmla="*/ 305156 h 325006"/>
              <a:gd name="connsiteX6" fmla="*/ 19526 w 826172"/>
              <a:gd name="connsiteY6" fmla="*/ 319905 h 325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6172" h="325006">
                <a:moveTo>
                  <a:pt x="19526" y="319905"/>
                </a:moveTo>
                <a:cubicBezTo>
                  <a:pt x="70326" y="309253"/>
                  <a:pt x="258778" y="266647"/>
                  <a:pt x="393152" y="241247"/>
                </a:cubicBezTo>
                <a:cubicBezTo>
                  <a:pt x="527526" y="215847"/>
                  <a:pt x="838881" y="207653"/>
                  <a:pt x="825771" y="167505"/>
                </a:cubicBezTo>
                <a:cubicBezTo>
                  <a:pt x="812661" y="127356"/>
                  <a:pt x="384958" y="-7837"/>
                  <a:pt x="314494" y="356"/>
                </a:cubicBezTo>
                <a:cubicBezTo>
                  <a:pt x="244030" y="8549"/>
                  <a:pt x="440674" y="165866"/>
                  <a:pt x="402984" y="216666"/>
                </a:cubicBezTo>
                <a:cubicBezTo>
                  <a:pt x="365294" y="267466"/>
                  <a:pt x="150623" y="286311"/>
                  <a:pt x="88352" y="305156"/>
                </a:cubicBezTo>
                <a:cubicBezTo>
                  <a:pt x="26081" y="324001"/>
                  <a:pt x="-31274" y="330557"/>
                  <a:pt x="19526" y="319905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1" name="フリーフォーム 1550">
            <a:extLst>
              <a:ext uri="{FF2B5EF4-FFF2-40B4-BE49-F238E27FC236}">
                <a16:creationId xmlns:a16="http://schemas.microsoft.com/office/drawing/2014/main" id="{B2A661C3-C413-BB9F-BA9F-511A82F1A5B1}"/>
              </a:ext>
            </a:extLst>
          </p:cNvPr>
          <p:cNvSpPr/>
          <p:nvPr/>
        </p:nvSpPr>
        <p:spPr>
          <a:xfrm>
            <a:off x="9731635" y="2802014"/>
            <a:ext cx="1688521" cy="565875"/>
          </a:xfrm>
          <a:custGeom>
            <a:avLst/>
            <a:gdLst>
              <a:gd name="connsiteX0" fmla="*/ 2300 w 1688521"/>
              <a:gd name="connsiteY0" fmla="*/ 180 h 565875"/>
              <a:gd name="connsiteX1" fmla="*/ 803630 w 1688521"/>
              <a:gd name="connsiteY1" fmla="*/ 250902 h 565875"/>
              <a:gd name="connsiteX2" fmla="*/ 1673784 w 1688521"/>
              <a:gd name="connsiteY2" fmla="*/ 221405 h 565875"/>
              <a:gd name="connsiteX3" fmla="*/ 1329655 w 1688521"/>
              <a:gd name="connsiteY3" fmla="*/ 211573 h 565875"/>
              <a:gd name="connsiteX4" fmla="*/ 1049436 w 1688521"/>
              <a:gd name="connsiteY4" fmla="*/ 363973 h 565875"/>
              <a:gd name="connsiteX5" fmla="*/ 754468 w 1688521"/>
              <a:gd name="connsiteY5" fmla="*/ 363973 h 565875"/>
              <a:gd name="connsiteX6" fmla="*/ 1019939 w 1688521"/>
              <a:gd name="connsiteY6" fmla="*/ 368889 h 565875"/>
              <a:gd name="connsiteX7" fmla="*/ 661062 w 1688521"/>
              <a:gd name="connsiteY7" fmla="*/ 565534 h 565875"/>
              <a:gd name="connsiteX8" fmla="*/ 415255 w 1688521"/>
              <a:gd name="connsiteY8" fmla="*/ 314812 h 565875"/>
              <a:gd name="connsiteX9" fmla="*/ 326765 w 1688521"/>
              <a:gd name="connsiteY9" fmla="*/ 245986 h 565875"/>
              <a:gd name="connsiteX10" fmla="*/ 552907 w 1688521"/>
              <a:gd name="connsiteY10" fmla="*/ 295147 h 565875"/>
              <a:gd name="connsiteX11" fmla="*/ 2300 w 1688521"/>
              <a:gd name="connsiteY11" fmla="*/ 180 h 56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88521" h="565875">
                <a:moveTo>
                  <a:pt x="2300" y="180"/>
                </a:moveTo>
                <a:cubicBezTo>
                  <a:pt x="44087" y="-7194"/>
                  <a:pt x="525049" y="214031"/>
                  <a:pt x="803630" y="250902"/>
                </a:cubicBezTo>
                <a:cubicBezTo>
                  <a:pt x="1082211" y="287773"/>
                  <a:pt x="1586113" y="227960"/>
                  <a:pt x="1673784" y="221405"/>
                </a:cubicBezTo>
                <a:cubicBezTo>
                  <a:pt x="1761455" y="214850"/>
                  <a:pt x="1433713" y="187812"/>
                  <a:pt x="1329655" y="211573"/>
                </a:cubicBezTo>
                <a:cubicBezTo>
                  <a:pt x="1225597" y="235334"/>
                  <a:pt x="1145301" y="338573"/>
                  <a:pt x="1049436" y="363973"/>
                </a:cubicBezTo>
                <a:cubicBezTo>
                  <a:pt x="953572" y="389373"/>
                  <a:pt x="759384" y="363154"/>
                  <a:pt x="754468" y="363973"/>
                </a:cubicBezTo>
                <a:cubicBezTo>
                  <a:pt x="749552" y="364792"/>
                  <a:pt x="1035507" y="335296"/>
                  <a:pt x="1019939" y="368889"/>
                </a:cubicBezTo>
                <a:cubicBezTo>
                  <a:pt x="1004371" y="402482"/>
                  <a:pt x="761843" y="574547"/>
                  <a:pt x="661062" y="565534"/>
                </a:cubicBezTo>
                <a:cubicBezTo>
                  <a:pt x="560281" y="556521"/>
                  <a:pt x="470971" y="368070"/>
                  <a:pt x="415255" y="314812"/>
                </a:cubicBezTo>
                <a:cubicBezTo>
                  <a:pt x="359539" y="261554"/>
                  <a:pt x="303823" y="249264"/>
                  <a:pt x="326765" y="245986"/>
                </a:cubicBezTo>
                <a:cubicBezTo>
                  <a:pt x="349707" y="242709"/>
                  <a:pt x="604526" y="338573"/>
                  <a:pt x="552907" y="295147"/>
                </a:cubicBezTo>
                <a:cubicBezTo>
                  <a:pt x="501288" y="251721"/>
                  <a:pt x="-39487" y="7554"/>
                  <a:pt x="2300" y="180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2" name="フリーフォーム 1551">
            <a:extLst>
              <a:ext uri="{FF2B5EF4-FFF2-40B4-BE49-F238E27FC236}">
                <a16:creationId xmlns:a16="http://schemas.microsoft.com/office/drawing/2014/main" id="{9E2E94C9-1355-4634-7AE3-9F384D8E4D18}"/>
              </a:ext>
            </a:extLst>
          </p:cNvPr>
          <p:cNvSpPr/>
          <p:nvPr/>
        </p:nvSpPr>
        <p:spPr>
          <a:xfrm>
            <a:off x="9861059" y="2493206"/>
            <a:ext cx="1749081" cy="540936"/>
          </a:xfrm>
          <a:custGeom>
            <a:avLst/>
            <a:gdLst>
              <a:gd name="connsiteX0" fmla="*/ 20360 w 1749081"/>
              <a:gd name="connsiteY0" fmla="*/ 18936 h 540936"/>
              <a:gd name="connsiteX1" fmla="*/ 148180 w 1749081"/>
              <a:gd name="connsiteY1" fmla="*/ 28768 h 540936"/>
              <a:gd name="connsiteX2" fmla="*/ 595547 w 1749081"/>
              <a:gd name="connsiteY2" fmla="*/ 97594 h 540936"/>
              <a:gd name="connsiteX3" fmla="*/ 1008502 w 1749081"/>
              <a:gd name="connsiteY3" fmla="*/ 353233 h 540936"/>
              <a:gd name="connsiteX4" fmla="*/ 1185483 w 1749081"/>
              <a:gd name="connsiteY4" fmla="*/ 87762 h 540936"/>
              <a:gd name="connsiteX5" fmla="*/ 1465702 w 1749081"/>
              <a:gd name="connsiteY5" fmla="*/ 205749 h 540936"/>
              <a:gd name="connsiteX6" fmla="*/ 1745922 w 1749081"/>
              <a:gd name="connsiteY6" fmla="*/ 338484 h 540936"/>
              <a:gd name="connsiteX7" fmla="*/ 1273973 w 1749081"/>
              <a:gd name="connsiteY7" fmla="*/ 540046 h 540936"/>
              <a:gd name="connsiteX8" fmla="*/ 585715 w 1749081"/>
              <a:gd name="connsiteY8" fmla="*/ 417142 h 540936"/>
              <a:gd name="connsiteX9" fmla="*/ 128515 w 1749081"/>
              <a:gd name="connsiteY9" fmla="*/ 338484 h 540936"/>
              <a:gd name="connsiteX10" fmla="*/ 526722 w 1749081"/>
              <a:gd name="connsiteY10" fmla="*/ 279491 h 540936"/>
              <a:gd name="connsiteX11" fmla="*/ 20360 w 1749081"/>
              <a:gd name="connsiteY11" fmla="*/ 18936 h 54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49081" h="540936">
                <a:moveTo>
                  <a:pt x="20360" y="18936"/>
                </a:moveTo>
                <a:cubicBezTo>
                  <a:pt x="-42730" y="-22851"/>
                  <a:pt x="52316" y="15658"/>
                  <a:pt x="148180" y="28768"/>
                </a:cubicBezTo>
                <a:cubicBezTo>
                  <a:pt x="244044" y="41878"/>
                  <a:pt x="452160" y="43517"/>
                  <a:pt x="595547" y="97594"/>
                </a:cubicBezTo>
                <a:cubicBezTo>
                  <a:pt x="738934" y="151671"/>
                  <a:pt x="910179" y="354872"/>
                  <a:pt x="1008502" y="353233"/>
                </a:cubicBezTo>
                <a:cubicBezTo>
                  <a:pt x="1106825" y="351594"/>
                  <a:pt x="1109283" y="112343"/>
                  <a:pt x="1185483" y="87762"/>
                </a:cubicBezTo>
                <a:cubicBezTo>
                  <a:pt x="1261683" y="63181"/>
                  <a:pt x="1372296" y="163962"/>
                  <a:pt x="1465702" y="205749"/>
                </a:cubicBezTo>
                <a:cubicBezTo>
                  <a:pt x="1559109" y="247536"/>
                  <a:pt x="1777877" y="282768"/>
                  <a:pt x="1745922" y="338484"/>
                </a:cubicBezTo>
                <a:cubicBezTo>
                  <a:pt x="1713967" y="394200"/>
                  <a:pt x="1467341" y="526936"/>
                  <a:pt x="1273973" y="540046"/>
                </a:cubicBezTo>
                <a:cubicBezTo>
                  <a:pt x="1080605" y="553156"/>
                  <a:pt x="585715" y="417142"/>
                  <a:pt x="585715" y="417142"/>
                </a:cubicBezTo>
                <a:cubicBezTo>
                  <a:pt x="394805" y="383548"/>
                  <a:pt x="138347" y="361426"/>
                  <a:pt x="128515" y="338484"/>
                </a:cubicBezTo>
                <a:cubicBezTo>
                  <a:pt x="118683" y="315542"/>
                  <a:pt x="540651" y="331110"/>
                  <a:pt x="526722" y="279491"/>
                </a:cubicBezTo>
                <a:cubicBezTo>
                  <a:pt x="512793" y="227872"/>
                  <a:pt x="83450" y="60723"/>
                  <a:pt x="20360" y="18936"/>
                </a:cubicBezTo>
                <a:close/>
              </a:path>
            </a:pathLst>
          </a:cu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152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祝80歳】子だくさんロックンローラー、ミック・ジャガーが愛した5人の女性たち" hidden="1">
            <a:extLst>
              <a:ext uri="{FF2B5EF4-FFF2-40B4-BE49-F238E27FC236}">
                <a16:creationId xmlns:a16="http://schemas.microsoft.com/office/drawing/2014/main" id="{FD0306F4-4177-CD46-AD8F-B1D84CF107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01"/>
          <a:stretch/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48579018-4541-CC12-7C63-5A2EF033AE24}"/>
              </a:ext>
            </a:extLst>
          </p:cNvPr>
          <p:cNvSpPr/>
          <p:nvPr/>
        </p:nvSpPr>
        <p:spPr>
          <a:xfrm>
            <a:off x="3279743" y="2555323"/>
            <a:ext cx="429184" cy="141583"/>
          </a:xfrm>
          <a:custGeom>
            <a:avLst/>
            <a:gdLst>
              <a:gd name="connsiteX0" fmla="*/ 32 w 429184"/>
              <a:gd name="connsiteY0" fmla="*/ 45002 h 141583"/>
              <a:gd name="connsiteX1" fmla="*/ 142907 w 429184"/>
              <a:gd name="connsiteY1" fmla="*/ 552 h 141583"/>
              <a:gd name="connsiteX2" fmla="*/ 250857 w 429184"/>
              <a:gd name="connsiteY2" fmla="*/ 45002 h 141583"/>
              <a:gd name="connsiteX3" fmla="*/ 219107 w 429184"/>
              <a:gd name="connsiteY3" fmla="*/ 32302 h 141583"/>
              <a:gd name="connsiteX4" fmla="*/ 346107 w 429184"/>
              <a:gd name="connsiteY4" fmla="*/ 102152 h 141583"/>
              <a:gd name="connsiteX5" fmla="*/ 336582 w 429184"/>
              <a:gd name="connsiteY5" fmla="*/ 86277 h 141583"/>
              <a:gd name="connsiteX6" fmla="*/ 425482 w 429184"/>
              <a:gd name="connsiteY6" fmla="*/ 140252 h 141583"/>
              <a:gd name="connsiteX7" fmla="*/ 400082 w 429184"/>
              <a:gd name="connsiteY7" fmla="*/ 118027 h 141583"/>
              <a:gd name="connsiteX8" fmla="*/ 288957 w 429184"/>
              <a:gd name="connsiteY8" fmla="*/ 41827 h 141583"/>
              <a:gd name="connsiteX9" fmla="*/ 215932 w 429184"/>
              <a:gd name="connsiteY9" fmla="*/ 19602 h 141583"/>
              <a:gd name="connsiteX10" fmla="*/ 155607 w 429184"/>
              <a:gd name="connsiteY10" fmla="*/ 552 h 141583"/>
              <a:gd name="connsiteX11" fmla="*/ 32 w 429184"/>
              <a:gd name="connsiteY11" fmla="*/ 45002 h 14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9184" h="141583">
                <a:moveTo>
                  <a:pt x="32" y="45002"/>
                </a:moveTo>
                <a:cubicBezTo>
                  <a:pt x="-2085" y="45002"/>
                  <a:pt x="101103" y="552"/>
                  <a:pt x="142907" y="552"/>
                </a:cubicBezTo>
                <a:cubicBezTo>
                  <a:pt x="184711" y="552"/>
                  <a:pt x="238157" y="39710"/>
                  <a:pt x="250857" y="45002"/>
                </a:cubicBezTo>
                <a:cubicBezTo>
                  <a:pt x="263557" y="50294"/>
                  <a:pt x="203232" y="22777"/>
                  <a:pt x="219107" y="32302"/>
                </a:cubicBezTo>
                <a:cubicBezTo>
                  <a:pt x="234982" y="41827"/>
                  <a:pt x="346107" y="102152"/>
                  <a:pt x="346107" y="102152"/>
                </a:cubicBezTo>
                <a:cubicBezTo>
                  <a:pt x="365686" y="111148"/>
                  <a:pt x="323353" y="79927"/>
                  <a:pt x="336582" y="86277"/>
                </a:cubicBezTo>
                <a:cubicBezTo>
                  <a:pt x="349811" y="92627"/>
                  <a:pt x="414899" y="134960"/>
                  <a:pt x="425482" y="140252"/>
                </a:cubicBezTo>
                <a:cubicBezTo>
                  <a:pt x="436065" y="145544"/>
                  <a:pt x="422836" y="134431"/>
                  <a:pt x="400082" y="118027"/>
                </a:cubicBezTo>
                <a:cubicBezTo>
                  <a:pt x="377328" y="101623"/>
                  <a:pt x="319649" y="58231"/>
                  <a:pt x="288957" y="41827"/>
                </a:cubicBezTo>
                <a:cubicBezTo>
                  <a:pt x="258265" y="25423"/>
                  <a:pt x="215932" y="19602"/>
                  <a:pt x="215932" y="19602"/>
                </a:cubicBezTo>
                <a:cubicBezTo>
                  <a:pt x="193707" y="12723"/>
                  <a:pt x="186299" y="-3152"/>
                  <a:pt x="155607" y="552"/>
                </a:cubicBezTo>
                <a:cubicBezTo>
                  <a:pt x="124915" y="4256"/>
                  <a:pt x="2149" y="45002"/>
                  <a:pt x="32" y="450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09DBE785-437D-2CD4-5EDD-ED1FF84A69C7}"/>
              </a:ext>
            </a:extLst>
          </p:cNvPr>
          <p:cNvSpPr/>
          <p:nvPr/>
        </p:nvSpPr>
        <p:spPr>
          <a:xfrm>
            <a:off x="3301998" y="2564741"/>
            <a:ext cx="160123" cy="74629"/>
          </a:xfrm>
          <a:custGeom>
            <a:avLst/>
            <a:gdLst>
              <a:gd name="connsiteX0" fmla="*/ 2 w 160123"/>
              <a:gd name="connsiteY0" fmla="*/ 73684 h 74629"/>
              <a:gd name="connsiteX1" fmla="*/ 92077 w 160123"/>
              <a:gd name="connsiteY1" fmla="*/ 64159 h 74629"/>
              <a:gd name="connsiteX2" fmla="*/ 158752 w 160123"/>
              <a:gd name="connsiteY2" fmla="*/ 659 h 74629"/>
              <a:gd name="connsiteX3" fmla="*/ 133352 w 160123"/>
              <a:gd name="connsiteY3" fmla="*/ 32409 h 74629"/>
              <a:gd name="connsiteX4" fmla="*/ 88902 w 160123"/>
              <a:gd name="connsiteY4" fmla="*/ 54634 h 74629"/>
              <a:gd name="connsiteX5" fmla="*/ 2 w 160123"/>
              <a:gd name="connsiteY5" fmla="*/ 73684 h 7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123" h="74629">
                <a:moveTo>
                  <a:pt x="2" y="73684"/>
                </a:moveTo>
                <a:cubicBezTo>
                  <a:pt x="531" y="75271"/>
                  <a:pt x="65619" y="76330"/>
                  <a:pt x="92077" y="64159"/>
                </a:cubicBezTo>
                <a:cubicBezTo>
                  <a:pt x="118535" y="51988"/>
                  <a:pt x="151873" y="5951"/>
                  <a:pt x="158752" y="659"/>
                </a:cubicBezTo>
                <a:cubicBezTo>
                  <a:pt x="165631" y="-4633"/>
                  <a:pt x="144994" y="23413"/>
                  <a:pt x="133352" y="32409"/>
                </a:cubicBezTo>
                <a:cubicBezTo>
                  <a:pt x="121710" y="41405"/>
                  <a:pt x="108481" y="46167"/>
                  <a:pt x="88902" y="54634"/>
                </a:cubicBezTo>
                <a:cubicBezTo>
                  <a:pt x="69323" y="63101"/>
                  <a:pt x="-527" y="72097"/>
                  <a:pt x="2" y="736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73CB441B-BE52-8A17-B9D3-1C6962ECA4D9}"/>
              </a:ext>
            </a:extLst>
          </p:cNvPr>
          <p:cNvSpPr/>
          <p:nvPr/>
        </p:nvSpPr>
        <p:spPr>
          <a:xfrm>
            <a:off x="3321050" y="2555770"/>
            <a:ext cx="57150" cy="79689"/>
          </a:xfrm>
          <a:custGeom>
            <a:avLst/>
            <a:gdLst>
              <a:gd name="connsiteX0" fmla="*/ 57150 w 57150"/>
              <a:gd name="connsiteY0" fmla="*/ 105 h 79689"/>
              <a:gd name="connsiteX1" fmla="*/ 9525 w 57150"/>
              <a:gd name="connsiteY1" fmla="*/ 54080 h 79689"/>
              <a:gd name="connsiteX2" fmla="*/ 0 w 57150"/>
              <a:gd name="connsiteY2" fmla="*/ 79480 h 79689"/>
              <a:gd name="connsiteX3" fmla="*/ 9525 w 57150"/>
              <a:gd name="connsiteY3" fmla="*/ 41380 h 79689"/>
              <a:gd name="connsiteX4" fmla="*/ 57150 w 57150"/>
              <a:gd name="connsiteY4" fmla="*/ 105 h 79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50" h="79689">
                <a:moveTo>
                  <a:pt x="57150" y="105"/>
                </a:moveTo>
                <a:cubicBezTo>
                  <a:pt x="57150" y="2222"/>
                  <a:pt x="19050" y="40851"/>
                  <a:pt x="9525" y="54080"/>
                </a:cubicBezTo>
                <a:cubicBezTo>
                  <a:pt x="0" y="67309"/>
                  <a:pt x="0" y="81597"/>
                  <a:pt x="0" y="79480"/>
                </a:cubicBezTo>
                <a:cubicBezTo>
                  <a:pt x="0" y="77363"/>
                  <a:pt x="2117" y="54609"/>
                  <a:pt x="9525" y="41380"/>
                </a:cubicBezTo>
                <a:cubicBezTo>
                  <a:pt x="16933" y="28151"/>
                  <a:pt x="57150" y="-2012"/>
                  <a:pt x="57150" y="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B3AA9377-CB6F-3E51-CE62-EDB229AA2FD8}"/>
              </a:ext>
            </a:extLst>
          </p:cNvPr>
          <p:cNvSpPr/>
          <p:nvPr/>
        </p:nvSpPr>
        <p:spPr>
          <a:xfrm>
            <a:off x="3307872" y="2593903"/>
            <a:ext cx="100110" cy="80108"/>
          </a:xfrm>
          <a:custGeom>
            <a:avLst/>
            <a:gdLst>
              <a:gd name="connsiteX0" fmla="*/ 89378 w 100110"/>
              <a:gd name="connsiteY0" fmla="*/ 72 h 80108"/>
              <a:gd name="connsiteX1" fmla="*/ 92553 w 100110"/>
              <a:gd name="connsiteY1" fmla="*/ 63572 h 80108"/>
              <a:gd name="connsiteX2" fmla="*/ 73503 w 100110"/>
              <a:gd name="connsiteY2" fmla="*/ 79447 h 80108"/>
              <a:gd name="connsiteX3" fmla="*/ 13178 w 100110"/>
              <a:gd name="connsiteY3" fmla="*/ 47697 h 80108"/>
              <a:gd name="connsiteX4" fmla="*/ 3653 w 100110"/>
              <a:gd name="connsiteY4" fmla="*/ 47697 h 80108"/>
              <a:gd name="connsiteX5" fmla="*/ 60803 w 100110"/>
              <a:gd name="connsiteY5" fmla="*/ 69922 h 80108"/>
              <a:gd name="connsiteX6" fmla="*/ 98903 w 100110"/>
              <a:gd name="connsiteY6" fmla="*/ 50872 h 80108"/>
              <a:gd name="connsiteX7" fmla="*/ 89378 w 100110"/>
              <a:gd name="connsiteY7" fmla="*/ 72 h 80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110" h="80108">
                <a:moveTo>
                  <a:pt x="89378" y="72"/>
                </a:moveTo>
                <a:cubicBezTo>
                  <a:pt x="88320" y="2189"/>
                  <a:pt x="92553" y="63572"/>
                  <a:pt x="92553" y="63572"/>
                </a:cubicBezTo>
                <a:cubicBezTo>
                  <a:pt x="89907" y="76801"/>
                  <a:pt x="86732" y="82093"/>
                  <a:pt x="73503" y="79447"/>
                </a:cubicBezTo>
                <a:cubicBezTo>
                  <a:pt x="60274" y="76801"/>
                  <a:pt x="13178" y="47697"/>
                  <a:pt x="13178" y="47697"/>
                </a:cubicBezTo>
                <a:cubicBezTo>
                  <a:pt x="1536" y="42405"/>
                  <a:pt x="-4284" y="43993"/>
                  <a:pt x="3653" y="47697"/>
                </a:cubicBezTo>
                <a:cubicBezTo>
                  <a:pt x="11590" y="51401"/>
                  <a:pt x="44928" y="69393"/>
                  <a:pt x="60803" y="69922"/>
                </a:cubicBezTo>
                <a:cubicBezTo>
                  <a:pt x="76678" y="70451"/>
                  <a:pt x="93611" y="58809"/>
                  <a:pt x="98903" y="50872"/>
                </a:cubicBezTo>
                <a:cubicBezTo>
                  <a:pt x="104195" y="42935"/>
                  <a:pt x="90436" y="-2045"/>
                  <a:pt x="89378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5BFDB3EF-5485-B86E-D567-41F528B890AE}"/>
              </a:ext>
            </a:extLst>
          </p:cNvPr>
          <p:cNvSpPr/>
          <p:nvPr/>
        </p:nvSpPr>
        <p:spPr>
          <a:xfrm>
            <a:off x="3311497" y="2641521"/>
            <a:ext cx="308299" cy="47361"/>
          </a:xfrm>
          <a:custGeom>
            <a:avLst/>
            <a:gdLst>
              <a:gd name="connsiteX0" fmla="*/ 28 w 308299"/>
              <a:gd name="connsiteY0" fmla="*/ 79 h 47361"/>
              <a:gd name="connsiteX1" fmla="*/ 101628 w 308299"/>
              <a:gd name="connsiteY1" fmla="*/ 28654 h 47361"/>
              <a:gd name="connsiteX2" fmla="*/ 234978 w 308299"/>
              <a:gd name="connsiteY2" fmla="*/ 44529 h 47361"/>
              <a:gd name="connsiteX3" fmla="*/ 276253 w 308299"/>
              <a:gd name="connsiteY3" fmla="*/ 44529 h 47361"/>
              <a:gd name="connsiteX4" fmla="*/ 308003 w 308299"/>
              <a:gd name="connsiteY4" fmla="*/ 15954 h 47361"/>
              <a:gd name="connsiteX5" fmla="*/ 288953 w 308299"/>
              <a:gd name="connsiteY5" fmla="*/ 35004 h 47361"/>
              <a:gd name="connsiteX6" fmla="*/ 238153 w 308299"/>
              <a:gd name="connsiteY6" fmla="*/ 38179 h 47361"/>
              <a:gd name="connsiteX7" fmla="*/ 177828 w 308299"/>
              <a:gd name="connsiteY7" fmla="*/ 44529 h 47361"/>
              <a:gd name="connsiteX8" fmla="*/ 92103 w 308299"/>
              <a:gd name="connsiteY8" fmla="*/ 38179 h 47361"/>
              <a:gd name="connsiteX9" fmla="*/ 28 w 308299"/>
              <a:gd name="connsiteY9" fmla="*/ 79 h 47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8299" h="47361">
                <a:moveTo>
                  <a:pt x="28" y="79"/>
                </a:moveTo>
                <a:cubicBezTo>
                  <a:pt x="1615" y="-1508"/>
                  <a:pt x="62470" y="21246"/>
                  <a:pt x="101628" y="28654"/>
                </a:cubicBezTo>
                <a:cubicBezTo>
                  <a:pt x="140786" y="36062"/>
                  <a:pt x="205874" y="41883"/>
                  <a:pt x="234978" y="44529"/>
                </a:cubicBezTo>
                <a:cubicBezTo>
                  <a:pt x="264082" y="47175"/>
                  <a:pt x="264082" y="49291"/>
                  <a:pt x="276253" y="44529"/>
                </a:cubicBezTo>
                <a:cubicBezTo>
                  <a:pt x="288424" y="39767"/>
                  <a:pt x="308003" y="15954"/>
                  <a:pt x="308003" y="15954"/>
                </a:cubicBezTo>
                <a:cubicBezTo>
                  <a:pt x="310120" y="14366"/>
                  <a:pt x="300595" y="31300"/>
                  <a:pt x="288953" y="35004"/>
                </a:cubicBezTo>
                <a:cubicBezTo>
                  <a:pt x="277311" y="38708"/>
                  <a:pt x="256674" y="36592"/>
                  <a:pt x="238153" y="38179"/>
                </a:cubicBezTo>
                <a:cubicBezTo>
                  <a:pt x="219632" y="39766"/>
                  <a:pt x="202170" y="44529"/>
                  <a:pt x="177828" y="44529"/>
                </a:cubicBezTo>
                <a:cubicBezTo>
                  <a:pt x="153486" y="44529"/>
                  <a:pt x="121736" y="42941"/>
                  <a:pt x="92103" y="38179"/>
                </a:cubicBezTo>
                <a:cubicBezTo>
                  <a:pt x="62470" y="33417"/>
                  <a:pt x="-1559" y="1666"/>
                  <a:pt x="28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FA66FF0C-F5A2-7F8D-E3E3-38019DA0C21B}"/>
              </a:ext>
            </a:extLst>
          </p:cNvPr>
          <p:cNvSpPr/>
          <p:nvPr/>
        </p:nvSpPr>
        <p:spPr>
          <a:xfrm>
            <a:off x="3387642" y="2638425"/>
            <a:ext cx="219293" cy="38722"/>
          </a:xfrm>
          <a:custGeom>
            <a:avLst/>
            <a:gdLst>
              <a:gd name="connsiteX0" fmla="*/ 83 w 219293"/>
              <a:gd name="connsiteY0" fmla="*/ 3175 h 38722"/>
              <a:gd name="connsiteX1" fmla="*/ 79458 w 219293"/>
              <a:gd name="connsiteY1" fmla="*/ 25400 h 38722"/>
              <a:gd name="connsiteX2" fmla="*/ 127083 w 219293"/>
              <a:gd name="connsiteY2" fmla="*/ 31750 h 38722"/>
              <a:gd name="connsiteX3" fmla="*/ 174708 w 219293"/>
              <a:gd name="connsiteY3" fmla="*/ 25400 h 38722"/>
              <a:gd name="connsiteX4" fmla="*/ 219158 w 219293"/>
              <a:gd name="connsiteY4" fmla="*/ 0 h 38722"/>
              <a:gd name="connsiteX5" fmla="*/ 187408 w 219293"/>
              <a:gd name="connsiteY5" fmla="*/ 25400 h 38722"/>
              <a:gd name="connsiteX6" fmla="*/ 155658 w 219293"/>
              <a:gd name="connsiteY6" fmla="*/ 38100 h 38722"/>
              <a:gd name="connsiteX7" fmla="*/ 95333 w 219293"/>
              <a:gd name="connsiteY7" fmla="*/ 34925 h 38722"/>
              <a:gd name="connsiteX8" fmla="*/ 83 w 219293"/>
              <a:gd name="connsiteY8" fmla="*/ 3175 h 3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293" h="38722">
                <a:moveTo>
                  <a:pt x="83" y="3175"/>
                </a:moveTo>
                <a:cubicBezTo>
                  <a:pt x="-2563" y="1587"/>
                  <a:pt x="58291" y="20638"/>
                  <a:pt x="79458" y="25400"/>
                </a:cubicBezTo>
                <a:cubicBezTo>
                  <a:pt x="100625" y="30162"/>
                  <a:pt x="111208" y="31750"/>
                  <a:pt x="127083" y="31750"/>
                </a:cubicBezTo>
                <a:cubicBezTo>
                  <a:pt x="142958" y="31750"/>
                  <a:pt x="159362" y="30692"/>
                  <a:pt x="174708" y="25400"/>
                </a:cubicBezTo>
                <a:cubicBezTo>
                  <a:pt x="190054" y="20108"/>
                  <a:pt x="217041" y="0"/>
                  <a:pt x="219158" y="0"/>
                </a:cubicBezTo>
                <a:cubicBezTo>
                  <a:pt x="221275" y="0"/>
                  <a:pt x="197991" y="19050"/>
                  <a:pt x="187408" y="25400"/>
                </a:cubicBezTo>
                <a:cubicBezTo>
                  <a:pt x="176825" y="31750"/>
                  <a:pt x="171004" y="36513"/>
                  <a:pt x="155658" y="38100"/>
                </a:cubicBezTo>
                <a:cubicBezTo>
                  <a:pt x="140312" y="39688"/>
                  <a:pt x="116500" y="38100"/>
                  <a:pt x="95333" y="34925"/>
                </a:cubicBezTo>
                <a:cubicBezTo>
                  <a:pt x="74166" y="31750"/>
                  <a:pt x="2729" y="4763"/>
                  <a:pt x="83" y="3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4ECE77B7-A5F0-D89D-ECDC-109E453B88F2}"/>
              </a:ext>
            </a:extLst>
          </p:cNvPr>
          <p:cNvSpPr/>
          <p:nvPr/>
        </p:nvSpPr>
        <p:spPr>
          <a:xfrm>
            <a:off x="3427347" y="2563565"/>
            <a:ext cx="138788" cy="106949"/>
          </a:xfrm>
          <a:custGeom>
            <a:avLst/>
            <a:gdLst>
              <a:gd name="connsiteX0" fmla="*/ 4828 w 138788"/>
              <a:gd name="connsiteY0" fmla="*/ 1835 h 106949"/>
              <a:gd name="connsiteX1" fmla="*/ 8003 w 138788"/>
              <a:gd name="connsiteY1" fmla="*/ 55810 h 106949"/>
              <a:gd name="connsiteX2" fmla="*/ 23878 w 138788"/>
              <a:gd name="connsiteY2" fmla="*/ 87560 h 106949"/>
              <a:gd name="connsiteX3" fmla="*/ 96903 w 138788"/>
              <a:gd name="connsiteY3" fmla="*/ 106610 h 106949"/>
              <a:gd name="connsiteX4" fmla="*/ 125478 w 138788"/>
              <a:gd name="connsiteY4" fmla="*/ 100260 h 106949"/>
              <a:gd name="connsiteX5" fmla="*/ 125478 w 138788"/>
              <a:gd name="connsiteY5" fmla="*/ 87560 h 106949"/>
              <a:gd name="connsiteX6" fmla="*/ 138178 w 138788"/>
              <a:gd name="connsiteY6" fmla="*/ 62160 h 106949"/>
              <a:gd name="connsiteX7" fmla="*/ 103253 w 138788"/>
              <a:gd name="connsiteY7" fmla="*/ 39935 h 106949"/>
              <a:gd name="connsiteX8" fmla="*/ 74678 w 138788"/>
              <a:gd name="connsiteY8" fmla="*/ 14535 h 106949"/>
              <a:gd name="connsiteX9" fmla="*/ 4828 w 138788"/>
              <a:gd name="connsiteY9" fmla="*/ 1835 h 106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8788" h="106949">
                <a:moveTo>
                  <a:pt x="4828" y="1835"/>
                </a:moveTo>
                <a:cubicBezTo>
                  <a:pt x="-6284" y="8714"/>
                  <a:pt x="4828" y="41523"/>
                  <a:pt x="8003" y="55810"/>
                </a:cubicBezTo>
                <a:cubicBezTo>
                  <a:pt x="11178" y="70097"/>
                  <a:pt x="9061" y="79093"/>
                  <a:pt x="23878" y="87560"/>
                </a:cubicBezTo>
                <a:cubicBezTo>
                  <a:pt x="38695" y="96027"/>
                  <a:pt x="79970" y="104493"/>
                  <a:pt x="96903" y="106610"/>
                </a:cubicBezTo>
                <a:cubicBezTo>
                  <a:pt x="113836" y="108727"/>
                  <a:pt x="125478" y="100260"/>
                  <a:pt x="125478" y="100260"/>
                </a:cubicBezTo>
                <a:cubicBezTo>
                  <a:pt x="130240" y="97085"/>
                  <a:pt x="123361" y="93910"/>
                  <a:pt x="125478" y="87560"/>
                </a:cubicBezTo>
                <a:cubicBezTo>
                  <a:pt x="127595" y="81210"/>
                  <a:pt x="141882" y="70097"/>
                  <a:pt x="138178" y="62160"/>
                </a:cubicBezTo>
                <a:cubicBezTo>
                  <a:pt x="134474" y="54223"/>
                  <a:pt x="113836" y="47872"/>
                  <a:pt x="103253" y="39935"/>
                </a:cubicBezTo>
                <a:cubicBezTo>
                  <a:pt x="92670" y="31998"/>
                  <a:pt x="86320" y="19827"/>
                  <a:pt x="74678" y="14535"/>
                </a:cubicBezTo>
                <a:cubicBezTo>
                  <a:pt x="63036" y="9243"/>
                  <a:pt x="15940" y="-5044"/>
                  <a:pt x="4828" y="183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>
            <a:extLst>
              <a:ext uri="{FF2B5EF4-FFF2-40B4-BE49-F238E27FC236}">
                <a16:creationId xmlns:a16="http://schemas.microsoft.com/office/drawing/2014/main" id="{BD3CCDB9-812A-F54D-22A1-6E6B3127713C}"/>
              </a:ext>
            </a:extLst>
          </p:cNvPr>
          <p:cNvSpPr/>
          <p:nvPr/>
        </p:nvSpPr>
        <p:spPr>
          <a:xfrm>
            <a:off x="3444600" y="2592596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>
            <a:extLst>
              <a:ext uri="{FF2B5EF4-FFF2-40B4-BE49-F238E27FC236}">
                <a16:creationId xmlns:a16="http://schemas.microsoft.com/office/drawing/2014/main" id="{6B3BB963-5B46-E0B5-831C-5940F79C6602}"/>
              </a:ext>
            </a:extLst>
          </p:cNvPr>
          <p:cNvSpPr/>
          <p:nvPr/>
        </p:nvSpPr>
        <p:spPr>
          <a:xfrm>
            <a:off x="3485875" y="2595771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5DF7FF54-777F-3FA9-FB57-FCBD7B78D647}"/>
              </a:ext>
            </a:extLst>
          </p:cNvPr>
          <p:cNvSpPr/>
          <p:nvPr/>
        </p:nvSpPr>
        <p:spPr>
          <a:xfrm>
            <a:off x="3320684" y="2568501"/>
            <a:ext cx="152145" cy="60399"/>
          </a:xfrm>
          <a:custGeom>
            <a:avLst/>
            <a:gdLst>
              <a:gd name="connsiteX0" fmla="*/ 366 w 152145"/>
              <a:gd name="connsiteY0" fmla="*/ 60399 h 60399"/>
              <a:gd name="connsiteX1" fmla="*/ 54341 w 152145"/>
              <a:gd name="connsiteY1" fmla="*/ 19124 h 60399"/>
              <a:gd name="connsiteX2" fmla="*/ 149591 w 152145"/>
              <a:gd name="connsiteY2" fmla="*/ 74 h 60399"/>
              <a:gd name="connsiteX3" fmla="*/ 121016 w 152145"/>
              <a:gd name="connsiteY3" fmla="*/ 12774 h 60399"/>
              <a:gd name="connsiteX4" fmla="*/ 79741 w 152145"/>
              <a:gd name="connsiteY4" fmla="*/ 19124 h 60399"/>
              <a:gd name="connsiteX5" fmla="*/ 366 w 152145"/>
              <a:gd name="connsiteY5" fmla="*/ 60399 h 6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145" h="60399">
                <a:moveTo>
                  <a:pt x="366" y="60399"/>
                </a:moveTo>
                <a:cubicBezTo>
                  <a:pt x="-3867" y="60399"/>
                  <a:pt x="29470" y="29178"/>
                  <a:pt x="54341" y="19124"/>
                </a:cubicBezTo>
                <a:cubicBezTo>
                  <a:pt x="79212" y="9070"/>
                  <a:pt x="138479" y="1132"/>
                  <a:pt x="149591" y="74"/>
                </a:cubicBezTo>
                <a:cubicBezTo>
                  <a:pt x="160703" y="-984"/>
                  <a:pt x="132658" y="9599"/>
                  <a:pt x="121016" y="12774"/>
                </a:cubicBezTo>
                <a:cubicBezTo>
                  <a:pt x="109374" y="15949"/>
                  <a:pt x="95616" y="13832"/>
                  <a:pt x="79741" y="19124"/>
                </a:cubicBezTo>
                <a:cubicBezTo>
                  <a:pt x="63866" y="24416"/>
                  <a:pt x="4599" y="60399"/>
                  <a:pt x="366" y="603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53E30AEC-E3DB-908E-7CCA-3C5B9C1A5F04}"/>
              </a:ext>
            </a:extLst>
          </p:cNvPr>
          <p:cNvSpPr/>
          <p:nvPr/>
        </p:nvSpPr>
        <p:spPr>
          <a:xfrm>
            <a:off x="3396836" y="2555583"/>
            <a:ext cx="61402" cy="98733"/>
          </a:xfrm>
          <a:custGeom>
            <a:avLst/>
            <a:gdLst>
              <a:gd name="connsiteX0" fmla="*/ 414 w 61402"/>
              <a:gd name="connsiteY0" fmla="*/ 292 h 98733"/>
              <a:gd name="connsiteX1" fmla="*/ 22639 w 61402"/>
              <a:gd name="connsiteY1" fmla="*/ 51092 h 98733"/>
              <a:gd name="connsiteX2" fmla="*/ 22639 w 61402"/>
              <a:gd name="connsiteY2" fmla="*/ 73317 h 98733"/>
              <a:gd name="connsiteX3" fmla="*/ 60739 w 61402"/>
              <a:gd name="connsiteY3" fmla="*/ 98717 h 98733"/>
              <a:gd name="connsiteX4" fmla="*/ 44864 w 61402"/>
              <a:gd name="connsiteY4" fmla="*/ 76492 h 98733"/>
              <a:gd name="connsiteX5" fmla="*/ 414 w 61402"/>
              <a:gd name="connsiteY5" fmla="*/ 292 h 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02" h="98733">
                <a:moveTo>
                  <a:pt x="414" y="292"/>
                </a:moveTo>
                <a:cubicBezTo>
                  <a:pt x="-3290" y="-3941"/>
                  <a:pt x="18935" y="38921"/>
                  <a:pt x="22639" y="51092"/>
                </a:cubicBezTo>
                <a:cubicBezTo>
                  <a:pt x="26343" y="63263"/>
                  <a:pt x="16289" y="65380"/>
                  <a:pt x="22639" y="73317"/>
                </a:cubicBezTo>
                <a:cubicBezTo>
                  <a:pt x="28989" y="81254"/>
                  <a:pt x="57035" y="98188"/>
                  <a:pt x="60739" y="98717"/>
                </a:cubicBezTo>
                <a:cubicBezTo>
                  <a:pt x="64443" y="99246"/>
                  <a:pt x="51743" y="87075"/>
                  <a:pt x="44864" y="76492"/>
                </a:cubicBezTo>
                <a:cubicBezTo>
                  <a:pt x="37985" y="65909"/>
                  <a:pt x="4118" y="4525"/>
                  <a:pt x="414" y="2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660D2C6D-02B0-FDF5-975E-3F8A86B647E4}"/>
              </a:ext>
            </a:extLst>
          </p:cNvPr>
          <p:cNvSpPr/>
          <p:nvPr/>
        </p:nvSpPr>
        <p:spPr>
          <a:xfrm>
            <a:off x="3301300" y="2534870"/>
            <a:ext cx="404020" cy="129066"/>
          </a:xfrm>
          <a:custGeom>
            <a:avLst/>
            <a:gdLst>
              <a:gd name="connsiteX0" fmla="*/ 700 w 404020"/>
              <a:gd name="connsiteY0" fmla="*/ 52755 h 129066"/>
              <a:gd name="connsiteX1" fmla="*/ 92775 w 404020"/>
              <a:gd name="connsiteY1" fmla="*/ 1955 h 129066"/>
              <a:gd name="connsiteX2" fmla="*/ 232475 w 404020"/>
              <a:gd name="connsiteY2" fmla="*/ 11480 h 129066"/>
              <a:gd name="connsiteX3" fmla="*/ 213425 w 404020"/>
              <a:gd name="connsiteY3" fmla="*/ 21005 h 129066"/>
              <a:gd name="connsiteX4" fmla="*/ 334075 w 404020"/>
              <a:gd name="connsiteY4" fmla="*/ 68630 h 129066"/>
              <a:gd name="connsiteX5" fmla="*/ 403925 w 404020"/>
              <a:gd name="connsiteY5" fmla="*/ 119430 h 129066"/>
              <a:gd name="connsiteX6" fmla="*/ 349950 w 404020"/>
              <a:gd name="connsiteY6" fmla="*/ 84505 h 129066"/>
              <a:gd name="connsiteX7" fmla="*/ 384875 w 404020"/>
              <a:gd name="connsiteY7" fmla="*/ 128955 h 129066"/>
              <a:gd name="connsiteX8" fmla="*/ 324550 w 404020"/>
              <a:gd name="connsiteY8" fmla="*/ 68630 h 129066"/>
              <a:gd name="connsiteX9" fmla="*/ 242000 w 404020"/>
              <a:gd name="connsiteY9" fmla="*/ 43230 h 129066"/>
              <a:gd name="connsiteX10" fmla="*/ 175325 w 404020"/>
              <a:gd name="connsiteY10" fmla="*/ 8305 h 129066"/>
              <a:gd name="connsiteX11" fmla="*/ 140400 w 404020"/>
              <a:gd name="connsiteY11" fmla="*/ 11480 h 129066"/>
              <a:gd name="connsiteX12" fmla="*/ 700 w 404020"/>
              <a:gd name="connsiteY12" fmla="*/ 52755 h 12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4020" h="129066">
                <a:moveTo>
                  <a:pt x="700" y="52755"/>
                </a:moveTo>
                <a:cubicBezTo>
                  <a:pt x="-7238" y="51167"/>
                  <a:pt x="54146" y="8834"/>
                  <a:pt x="92775" y="1955"/>
                </a:cubicBezTo>
                <a:cubicBezTo>
                  <a:pt x="131404" y="-4924"/>
                  <a:pt x="212367" y="8305"/>
                  <a:pt x="232475" y="11480"/>
                </a:cubicBezTo>
                <a:cubicBezTo>
                  <a:pt x="252583" y="14655"/>
                  <a:pt x="196492" y="11480"/>
                  <a:pt x="213425" y="21005"/>
                </a:cubicBezTo>
                <a:cubicBezTo>
                  <a:pt x="230358" y="30530"/>
                  <a:pt x="302325" y="52226"/>
                  <a:pt x="334075" y="68630"/>
                </a:cubicBezTo>
                <a:cubicBezTo>
                  <a:pt x="365825" y="85034"/>
                  <a:pt x="401279" y="116784"/>
                  <a:pt x="403925" y="119430"/>
                </a:cubicBezTo>
                <a:cubicBezTo>
                  <a:pt x="406571" y="122076"/>
                  <a:pt x="353125" y="82918"/>
                  <a:pt x="349950" y="84505"/>
                </a:cubicBezTo>
                <a:cubicBezTo>
                  <a:pt x="346775" y="86092"/>
                  <a:pt x="389108" y="131601"/>
                  <a:pt x="384875" y="128955"/>
                </a:cubicBezTo>
                <a:cubicBezTo>
                  <a:pt x="380642" y="126309"/>
                  <a:pt x="348362" y="82917"/>
                  <a:pt x="324550" y="68630"/>
                </a:cubicBezTo>
                <a:cubicBezTo>
                  <a:pt x="300738" y="54343"/>
                  <a:pt x="266871" y="53284"/>
                  <a:pt x="242000" y="43230"/>
                </a:cubicBezTo>
                <a:cubicBezTo>
                  <a:pt x="217129" y="33176"/>
                  <a:pt x="192258" y="13597"/>
                  <a:pt x="175325" y="8305"/>
                </a:cubicBezTo>
                <a:cubicBezTo>
                  <a:pt x="158392" y="3013"/>
                  <a:pt x="167388" y="7247"/>
                  <a:pt x="140400" y="11480"/>
                </a:cubicBezTo>
                <a:cubicBezTo>
                  <a:pt x="113413" y="15713"/>
                  <a:pt x="8638" y="54343"/>
                  <a:pt x="700" y="527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F0E5CA5D-190C-C218-4CFF-F3393ED19D00}"/>
              </a:ext>
            </a:extLst>
          </p:cNvPr>
          <p:cNvSpPr/>
          <p:nvPr/>
        </p:nvSpPr>
        <p:spPr>
          <a:xfrm>
            <a:off x="3663875" y="2663787"/>
            <a:ext cx="156051" cy="154584"/>
          </a:xfrm>
          <a:custGeom>
            <a:avLst/>
            <a:gdLst>
              <a:gd name="connsiteX0" fmla="*/ 75 w 156051"/>
              <a:gd name="connsiteY0" fmla="*/ 38 h 154584"/>
              <a:gd name="connsiteX1" fmla="*/ 98500 w 156051"/>
              <a:gd name="connsiteY1" fmla="*/ 69888 h 154584"/>
              <a:gd name="connsiteX2" fmla="*/ 155650 w 156051"/>
              <a:gd name="connsiteY2" fmla="*/ 152438 h 154584"/>
              <a:gd name="connsiteX3" fmla="*/ 120725 w 156051"/>
              <a:gd name="connsiteY3" fmla="*/ 123863 h 154584"/>
              <a:gd name="connsiteX4" fmla="*/ 60400 w 156051"/>
              <a:gd name="connsiteY4" fmla="*/ 54013 h 154584"/>
              <a:gd name="connsiteX5" fmla="*/ 133425 w 156051"/>
              <a:gd name="connsiteY5" fmla="*/ 114338 h 154584"/>
              <a:gd name="connsiteX6" fmla="*/ 82625 w 156051"/>
              <a:gd name="connsiteY6" fmla="*/ 60363 h 154584"/>
              <a:gd name="connsiteX7" fmla="*/ 75 w 156051"/>
              <a:gd name="connsiteY7" fmla="*/ 38 h 154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051" h="154584">
                <a:moveTo>
                  <a:pt x="75" y="38"/>
                </a:moveTo>
                <a:cubicBezTo>
                  <a:pt x="2721" y="1626"/>
                  <a:pt x="72571" y="44488"/>
                  <a:pt x="98500" y="69888"/>
                </a:cubicBezTo>
                <a:cubicBezTo>
                  <a:pt x="124429" y="95288"/>
                  <a:pt x="151946" y="143442"/>
                  <a:pt x="155650" y="152438"/>
                </a:cubicBezTo>
                <a:cubicBezTo>
                  <a:pt x="159354" y="161434"/>
                  <a:pt x="136600" y="140267"/>
                  <a:pt x="120725" y="123863"/>
                </a:cubicBezTo>
                <a:cubicBezTo>
                  <a:pt x="104850" y="107459"/>
                  <a:pt x="58283" y="55601"/>
                  <a:pt x="60400" y="54013"/>
                </a:cubicBezTo>
                <a:cubicBezTo>
                  <a:pt x="62517" y="52425"/>
                  <a:pt x="129721" y="113280"/>
                  <a:pt x="133425" y="114338"/>
                </a:cubicBezTo>
                <a:cubicBezTo>
                  <a:pt x="137129" y="115396"/>
                  <a:pt x="100087" y="74650"/>
                  <a:pt x="82625" y="60363"/>
                </a:cubicBezTo>
                <a:cubicBezTo>
                  <a:pt x="65163" y="46076"/>
                  <a:pt x="-2571" y="-1550"/>
                  <a:pt x="75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A4804BC5-62DB-D501-AD10-39328956EADD}"/>
              </a:ext>
            </a:extLst>
          </p:cNvPr>
          <p:cNvSpPr/>
          <p:nvPr/>
        </p:nvSpPr>
        <p:spPr>
          <a:xfrm>
            <a:off x="3400390" y="2628755"/>
            <a:ext cx="119604" cy="39038"/>
          </a:xfrm>
          <a:custGeom>
            <a:avLst/>
            <a:gdLst>
              <a:gd name="connsiteX0" fmla="*/ 35 w 119604"/>
              <a:gd name="connsiteY0" fmla="*/ 145 h 39038"/>
              <a:gd name="connsiteX1" fmla="*/ 69885 w 119604"/>
              <a:gd name="connsiteY1" fmla="*/ 35070 h 39038"/>
              <a:gd name="connsiteX2" fmla="*/ 117510 w 119604"/>
              <a:gd name="connsiteY2" fmla="*/ 38245 h 39038"/>
              <a:gd name="connsiteX3" fmla="*/ 107985 w 119604"/>
              <a:gd name="connsiteY3" fmla="*/ 28720 h 39038"/>
              <a:gd name="connsiteX4" fmla="*/ 79410 w 119604"/>
              <a:gd name="connsiteY4" fmla="*/ 22370 h 39038"/>
              <a:gd name="connsiteX5" fmla="*/ 35 w 119604"/>
              <a:gd name="connsiteY5" fmla="*/ 145 h 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604" h="39038">
                <a:moveTo>
                  <a:pt x="35" y="145"/>
                </a:moveTo>
                <a:cubicBezTo>
                  <a:pt x="-1553" y="2262"/>
                  <a:pt x="50306" y="28720"/>
                  <a:pt x="69885" y="35070"/>
                </a:cubicBezTo>
                <a:cubicBezTo>
                  <a:pt x="89464" y="41420"/>
                  <a:pt x="117510" y="38245"/>
                  <a:pt x="117510" y="38245"/>
                </a:cubicBezTo>
                <a:cubicBezTo>
                  <a:pt x="123860" y="37187"/>
                  <a:pt x="114335" y="31366"/>
                  <a:pt x="107985" y="28720"/>
                </a:cubicBezTo>
                <a:cubicBezTo>
                  <a:pt x="101635" y="26074"/>
                  <a:pt x="89993" y="25016"/>
                  <a:pt x="79410" y="22370"/>
                </a:cubicBezTo>
                <a:cubicBezTo>
                  <a:pt x="68827" y="19724"/>
                  <a:pt x="1623" y="-1972"/>
                  <a:pt x="35" y="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C70007A4-BF58-B0AD-349B-A51C27BFBAD8}"/>
              </a:ext>
            </a:extLst>
          </p:cNvPr>
          <p:cNvSpPr/>
          <p:nvPr/>
        </p:nvSpPr>
        <p:spPr>
          <a:xfrm>
            <a:off x="3563439" y="2663796"/>
            <a:ext cx="113221" cy="71849"/>
          </a:xfrm>
          <a:custGeom>
            <a:avLst/>
            <a:gdLst>
              <a:gd name="connsiteX0" fmla="*/ 113211 w 113221"/>
              <a:gd name="connsiteY0" fmla="*/ 31779 h 71849"/>
              <a:gd name="connsiteX1" fmla="*/ 14786 w 113221"/>
              <a:gd name="connsiteY1" fmla="*/ 50829 h 71849"/>
              <a:gd name="connsiteX2" fmla="*/ 5261 w 113221"/>
              <a:gd name="connsiteY2" fmla="*/ 69879 h 71849"/>
              <a:gd name="connsiteX3" fmla="*/ 62411 w 113221"/>
              <a:gd name="connsiteY3" fmla="*/ 29 h 71849"/>
              <a:gd name="connsiteX4" fmla="*/ 5261 w 113221"/>
              <a:gd name="connsiteY4" fmla="*/ 60354 h 71849"/>
              <a:gd name="connsiteX5" fmla="*/ 21136 w 113221"/>
              <a:gd name="connsiteY5" fmla="*/ 41304 h 71849"/>
              <a:gd name="connsiteX6" fmla="*/ 113211 w 113221"/>
              <a:gd name="connsiteY6" fmla="*/ 31779 h 71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221" h="71849">
                <a:moveTo>
                  <a:pt x="113211" y="31779"/>
                </a:moveTo>
                <a:cubicBezTo>
                  <a:pt x="112153" y="33367"/>
                  <a:pt x="32778" y="44479"/>
                  <a:pt x="14786" y="50829"/>
                </a:cubicBezTo>
                <a:cubicBezTo>
                  <a:pt x="-3206" y="57179"/>
                  <a:pt x="-2677" y="78346"/>
                  <a:pt x="5261" y="69879"/>
                </a:cubicBezTo>
                <a:cubicBezTo>
                  <a:pt x="13198" y="61412"/>
                  <a:pt x="62411" y="1616"/>
                  <a:pt x="62411" y="29"/>
                </a:cubicBezTo>
                <a:cubicBezTo>
                  <a:pt x="62411" y="-1558"/>
                  <a:pt x="5261" y="60354"/>
                  <a:pt x="5261" y="60354"/>
                </a:cubicBezTo>
                <a:cubicBezTo>
                  <a:pt x="-1618" y="67233"/>
                  <a:pt x="3674" y="45008"/>
                  <a:pt x="21136" y="41304"/>
                </a:cubicBezTo>
                <a:cubicBezTo>
                  <a:pt x="38598" y="37600"/>
                  <a:pt x="114269" y="30191"/>
                  <a:pt x="113211" y="317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8C2D238A-86DD-DD83-4FC3-27351E2A466A}"/>
              </a:ext>
            </a:extLst>
          </p:cNvPr>
          <p:cNvSpPr/>
          <p:nvPr/>
        </p:nvSpPr>
        <p:spPr>
          <a:xfrm>
            <a:off x="3247311" y="2387568"/>
            <a:ext cx="264348" cy="212759"/>
          </a:xfrm>
          <a:custGeom>
            <a:avLst/>
            <a:gdLst>
              <a:gd name="connsiteX0" fmla="*/ 714 w 264348"/>
              <a:gd name="connsiteY0" fmla="*/ 212757 h 212759"/>
              <a:gd name="connsiteX1" fmla="*/ 3889 w 264348"/>
              <a:gd name="connsiteY1" fmla="*/ 117507 h 212759"/>
              <a:gd name="connsiteX2" fmla="*/ 22939 w 264348"/>
              <a:gd name="connsiteY2" fmla="*/ 66707 h 212759"/>
              <a:gd name="connsiteX3" fmla="*/ 48339 w 264348"/>
              <a:gd name="connsiteY3" fmla="*/ 98457 h 212759"/>
              <a:gd name="connsiteX4" fmla="*/ 57864 w 264348"/>
              <a:gd name="connsiteY4" fmla="*/ 34957 h 212759"/>
              <a:gd name="connsiteX5" fmla="*/ 95964 w 264348"/>
              <a:gd name="connsiteY5" fmla="*/ 69882 h 212759"/>
              <a:gd name="connsiteX6" fmla="*/ 108664 w 264348"/>
              <a:gd name="connsiteY6" fmla="*/ 28607 h 212759"/>
              <a:gd name="connsiteX7" fmla="*/ 156289 w 264348"/>
              <a:gd name="connsiteY7" fmla="*/ 50832 h 212759"/>
              <a:gd name="connsiteX8" fmla="*/ 162639 w 264348"/>
              <a:gd name="connsiteY8" fmla="*/ 6382 h 212759"/>
              <a:gd name="connsiteX9" fmla="*/ 203914 w 264348"/>
              <a:gd name="connsiteY9" fmla="*/ 41307 h 212759"/>
              <a:gd name="connsiteX10" fmla="*/ 264239 w 264348"/>
              <a:gd name="connsiteY10" fmla="*/ 32 h 212759"/>
              <a:gd name="connsiteX11" fmla="*/ 188039 w 264348"/>
              <a:gd name="connsiteY11" fmla="*/ 34957 h 212759"/>
              <a:gd name="connsiteX12" fmla="*/ 86439 w 264348"/>
              <a:gd name="connsiteY12" fmla="*/ 66707 h 212759"/>
              <a:gd name="connsiteX13" fmla="*/ 61039 w 264348"/>
              <a:gd name="connsiteY13" fmla="*/ 88932 h 212759"/>
              <a:gd name="connsiteX14" fmla="*/ 41989 w 264348"/>
              <a:gd name="connsiteY14" fmla="*/ 104807 h 212759"/>
              <a:gd name="connsiteX15" fmla="*/ 64214 w 264348"/>
              <a:gd name="connsiteY15" fmla="*/ 47657 h 212759"/>
              <a:gd name="connsiteX16" fmla="*/ 22939 w 264348"/>
              <a:gd name="connsiteY16" fmla="*/ 104807 h 212759"/>
              <a:gd name="connsiteX17" fmla="*/ 13414 w 264348"/>
              <a:gd name="connsiteY17" fmla="*/ 120682 h 212759"/>
              <a:gd name="connsiteX18" fmla="*/ 714 w 264348"/>
              <a:gd name="connsiteY18" fmla="*/ 212757 h 212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4348" h="212759">
                <a:moveTo>
                  <a:pt x="714" y="212757"/>
                </a:moveTo>
                <a:cubicBezTo>
                  <a:pt x="-873" y="212228"/>
                  <a:pt x="185" y="141849"/>
                  <a:pt x="3889" y="117507"/>
                </a:cubicBezTo>
                <a:cubicBezTo>
                  <a:pt x="7593" y="93165"/>
                  <a:pt x="15531" y="69882"/>
                  <a:pt x="22939" y="66707"/>
                </a:cubicBezTo>
                <a:cubicBezTo>
                  <a:pt x="30347" y="63532"/>
                  <a:pt x="42518" y="103749"/>
                  <a:pt x="48339" y="98457"/>
                </a:cubicBezTo>
                <a:cubicBezTo>
                  <a:pt x="54160" y="93165"/>
                  <a:pt x="49927" y="39719"/>
                  <a:pt x="57864" y="34957"/>
                </a:cubicBezTo>
                <a:cubicBezTo>
                  <a:pt x="65802" y="30194"/>
                  <a:pt x="87497" y="70940"/>
                  <a:pt x="95964" y="69882"/>
                </a:cubicBezTo>
                <a:cubicBezTo>
                  <a:pt x="104431" y="68824"/>
                  <a:pt x="98610" y="31782"/>
                  <a:pt x="108664" y="28607"/>
                </a:cubicBezTo>
                <a:cubicBezTo>
                  <a:pt x="118718" y="25432"/>
                  <a:pt x="147293" y="54536"/>
                  <a:pt x="156289" y="50832"/>
                </a:cubicBezTo>
                <a:cubicBezTo>
                  <a:pt x="165285" y="47128"/>
                  <a:pt x="154701" y="7970"/>
                  <a:pt x="162639" y="6382"/>
                </a:cubicBezTo>
                <a:cubicBezTo>
                  <a:pt x="170577" y="4794"/>
                  <a:pt x="186981" y="42365"/>
                  <a:pt x="203914" y="41307"/>
                </a:cubicBezTo>
                <a:cubicBezTo>
                  <a:pt x="220847" y="40249"/>
                  <a:pt x="266885" y="1090"/>
                  <a:pt x="264239" y="32"/>
                </a:cubicBezTo>
                <a:cubicBezTo>
                  <a:pt x="261593" y="-1026"/>
                  <a:pt x="217672" y="23845"/>
                  <a:pt x="188039" y="34957"/>
                </a:cubicBezTo>
                <a:cubicBezTo>
                  <a:pt x="158406" y="46069"/>
                  <a:pt x="107606" y="57711"/>
                  <a:pt x="86439" y="66707"/>
                </a:cubicBezTo>
                <a:cubicBezTo>
                  <a:pt x="65272" y="75703"/>
                  <a:pt x="61039" y="88932"/>
                  <a:pt x="61039" y="88932"/>
                </a:cubicBezTo>
                <a:cubicBezTo>
                  <a:pt x="53631" y="95282"/>
                  <a:pt x="41460" y="111686"/>
                  <a:pt x="41989" y="104807"/>
                </a:cubicBezTo>
                <a:cubicBezTo>
                  <a:pt x="42518" y="97928"/>
                  <a:pt x="67389" y="47657"/>
                  <a:pt x="64214" y="47657"/>
                </a:cubicBezTo>
                <a:cubicBezTo>
                  <a:pt x="61039" y="47657"/>
                  <a:pt x="22939" y="104807"/>
                  <a:pt x="22939" y="104807"/>
                </a:cubicBezTo>
                <a:cubicBezTo>
                  <a:pt x="14472" y="116978"/>
                  <a:pt x="13414" y="106924"/>
                  <a:pt x="13414" y="120682"/>
                </a:cubicBezTo>
                <a:cubicBezTo>
                  <a:pt x="13414" y="134440"/>
                  <a:pt x="2301" y="213286"/>
                  <a:pt x="714" y="2127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C1444F32-00AB-5C4A-F471-B83D5B3D8060}"/>
              </a:ext>
            </a:extLst>
          </p:cNvPr>
          <p:cNvSpPr/>
          <p:nvPr/>
        </p:nvSpPr>
        <p:spPr>
          <a:xfrm>
            <a:off x="3301968" y="2432050"/>
            <a:ext cx="403593" cy="82828"/>
          </a:xfrm>
          <a:custGeom>
            <a:avLst/>
            <a:gdLst>
              <a:gd name="connsiteX0" fmla="*/ 32 w 403593"/>
              <a:gd name="connsiteY0" fmla="*/ 82550 h 82828"/>
              <a:gd name="connsiteX1" fmla="*/ 133382 w 403593"/>
              <a:gd name="connsiteY1" fmla="*/ 34925 h 82828"/>
              <a:gd name="connsiteX2" fmla="*/ 111157 w 403593"/>
              <a:gd name="connsiteY2" fmla="*/ 63500 h 82828"/>
              <a:gd name="connsiteX3" fmla="*/ 282607 w 403593"/>
              <a:gd name="connsiteY3" fmla="*/ 0 h 82828"/>
              <a:gd name="connsiteX4" fmla="*/ 184182 w 403593"/>
              <a:gd name="connsiteY4" fmla="*/ 63500 h 82828"/>
              <a:gd name="connsiteX5" fmla="*/ 241332 w 403593"/>
              <a:gd name="connsiteY5" fmla="*/ 57150 h 82828"/>
              <a:gd name="connsiteX6" fmla="*/ 330232 w 403593"/>
              <a:gd name="connsiteY6" fmla="*/ 69850 h 82828"/>
              <a:gd name="connsiteX7" fmla="*/ 403257 w 403593"/>
              <a:gd name="connsiteY7" fmla="*/ 76200 h 82828"/>
              <a:gd name="connsiteX8" fmla="*/ 352457 w 403593"/>
              <a:gd name="connsiteY8" fmla="*/ 66675 h 82828"/>
              <a:gd name="connsiteX9" fmla="*/ 241332 w 403593"/>
              <a:gd name="connsiteY9" fmla="*/ 60325 h 82828"/>
              <a:gd name="connsiteX10" fmla="*/ 177832 w 403593"/>
              <a:gd name="connsiteY10" fmla="*/ 66675 h 82828"/>
              <a:gd name="connsiteX11" fmla="*/ 187357 w 403593"/>
              <a:gd name="connsiteY11" fmla="*/ 34925 h 82828"/>
              <a:gd name="connsiteX12" fmla="*/ 174657 w 403593"/>
              <a:gd name="connsiteY12" fmla="*/ 9525 h 82828"/>
              <a:gd name="connsiteX13" fmla="*/ 142907 w 403593"/>
              <a:gd name="connsiteY13" fmla="*/ 41275 h 82828"/>
              <a:gd name="connsiteX14" fmla="*/ 120682 w 403593"/>
              <a:gd name="connsiteY14" fmla="*/ 53975 h 82828"/>
              <a:gd name="connsiteX15" fmla="*/ 32 w 403593"/>
              <a:gd name="connsiteY15" fmla="*/ 82550 h 8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3593" h="82828">
                <a:moveTo>
                  <a:pt x="32" y="82550"/>
                </a:moveTo>
                <a:cubicBezTo>
                  <a:pt x="2149" y="79375"/>
                  <a:pt x="114861" y="38100"/>
                  <a:pt x="133382" y="34925"/>
                </a:cubicBezTo>
                <a:cubicBezTo>
                  <a:pt x="151903" y="31750"/>
                  <a:pt x="86286" y="69321"/>
                  <a:pt x="111157" y="63500"/>
                </a:cubicBezTo>
                <a:cubicBezTo>
                  <a:pt x="136028" y="57679"/>
                  <a:pt x="270436" y="0"/>
                  <a:pt x="282607" y="0"/>
                </a:cubicBezTo>
                <a:cubicBezTo>
                  <a:pt x="294778" y="0"/>
                  <a:pt x="191061" y="53975"/>
                  <a:pt x="184182" y="63500"/>
                </a:cubicBezTo>
                <a:cubicBezTo>
                  <a:pt x="177303" y="73025"/>
                  <a:pt x="216990" y="56092"/>
                  <a:pt x="241332" y="57150"/>
                </a:cubicBezTo>
                <a:cubicBezTo>
                  <a:pt x="265674" y="58208"/>
                  <a:pt x="303244" y="66675"/>
                  <a:pt x="330232" y="69850"/>
                </a:cubicBezTo>
                <a:cubicBezTo>
                  <a:pt x="357220" y="73025"/>
                  <a:pt x="399553" y="76729"/>
                  <a:pt x="403257" y="76200"/>
                </a:cubicBezTo>
                <a:cubicBezTo>
                  <a:pt x="406961" y="75671"/>
                  <a:pt x="379445" y="69321"/>
                  <a:pt x="352457" y="66675"/>
                </a:cubicBezTo>
                <a:cubicBezTo>
                  <a:pt x="325470" y="64029"/>
                  <a:pt x="270436" y="60325"/>
                  <a:pt x="241332" y="60325"/>
                </a:cubicBezTo>
                <a:cubicBezTo>
                  <a:pt x="212228" y="60325"/>
                  <a:pt x="186828" y="70908"/>
                  <a:pt x="177832" y="66675"/>
                </a:cubicBezTo>
                <a:cubicBezTo>
                  <a:pt x="168836" y="62442"/>
                  <a:pt x="187886" y="44450"/>
                  <a:pt x="187357" y="34925"/>
                </a:cubicBezTo>
                <a:cubicBezTo>
                  <a:pt x="186828" y="25400"/>
                  <a:pt x="182065" y="8467"/>
                  <a:pt x="174657" y="9525"/>
                </a:cubicBezTo>
                <a:cubicBezTo>
                  <a:pt x="167249" y="10583"/>
                  <a:pt x="142907" y="41275"/>
                  <a:pt x="142907" y="41275"/>
                </a:cubicBezTo>
                <a:cubicBezTo>
                  <a:pt x="133911" y="48683"/>
                  <a:pt x="140790" y="47096"/>
                  <a:pt x="120682" y="53975"/>
                </a:cubicBezTo>
                <a:cubicBezTo>
                  <a:pt x="100574" y="60854"/>
                  <a:pt x="-2085" y="85725"/>
                  <a:pt x="32" y="825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9B008115-A131-0E8F-F9D2-2F604B59777E}"/>
              </a:ext>
            </a:extLst>
          </p:cNvPr>
          <p:cNvSpPr/>
          <p:nvPr/>
        </p:nvSpPr>
        <p:spPr>
          <a:xfrm>
            <a:off x="3247946" y="2453562"/>
            <a:ext cx="257878" cy="134243"/>
          </a:xfrm>
          <a:custGeom>
            <a:avLst/>
            <a:gdLst>
              <a:gd name="connsiteX0" fmla="*/ 79 w 257878"/>
              <a:gd name="connsiteY0" fmla="*/ 134063 h 134243"/>
              <a:gd name="connsiteX1" fmla="*/ 79454 w 257878"/>
              <a:gd name="connsiteY1" fmla="*/ 48338 h 134243"/>
              <a:gd name="connsiteX2" fmla="*/ 108029 w 257878"/>
              <a:gd name="connsiteY2" fmla="*/ 22938 h 134243"/>
              <a:gd name="connsiteX3" fmla="*/ 257254 w 257878"/>
              <a:gd name="connsiteY3" fmla="*/ 713 h 134243"/>
              <a:gd name="connsiteX4" fmla="*/ 158829 w 257878"/>
              <a:gd name="connsiteY4" fmla="*/ 7063 h 134243"/>
              <a:gd name="connsiteX5" fmla="*/ 95329 w 257878"/>
              <a:gd name="connsiteY5" fmla="*/ 22938 h 134243"/>
              <a:gd name="connsiteX6" fmla="*/ 79 w 257878"/>
              <a:gd name="connsiteY6" fmla="*/ 134063 h 134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878" h="134243">
                <a:moveTo>
                  <a:pt x="79" y="134063"/>
                </a:moveTo>
                <a:cubicBezTo>
                  <a:pt x="-2567" y="138296"/>
                  <a:pt x="61462" y="66859"/>
                  <a:pt x="79454" y="48338"/>
                </a:cubicBezTo>
                <a:cubicBezTo>
                  <a:pt x="97446" y="29817"/>
                  <a:pt x="78396" y="30875"/>
                  <a:pt x="108029" y="22938"/>
                </a:cubicBezTo>
                <a:cubicBezTo>
                  <a:pt x="137662" y="15001"/>
                  <a:pt x="248787" y="3359"/>
                  <a:pt x="257254" y="713"/>
                </a:cubicBezTo>
                <a:cubicBezTo>
                  <a:pt x="265721" y="-1933"/>
                  <a:pt x="185816" y="3359"/>
                  <a:pt x="158829" y="7063"/>
                </a:cubicBezTo>
                <a:cubicBezTo>
                  <a:pt x="131842" y="10767"/>
                  <a:pt x="118612" y="2830"/>
                  <a:pt x="95329" y="22938"/>
                </a:cubicBezTo>
                <a:cubicBezTo>
                  <a:pt x="72046" y="43046"/>
                  <a:pt x="2725" y="129830"/>
                  <a:pt x="79" y="1340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9E12A8D7-7BEF-18CB-1F4D-2B2BD5D786E3}"/>
              </a:ext>
            </a:extLst>
          </p:cNvPr>
          <p:cNvSpPr/>
          <p:nvPr/>
        </p:nvSpPr>
        <p:spPr>
          <a:xfrm>
            <a:off x="3467091" y="2406067"/>
            <a:ext cx="377529" cy="156002"/>
          </a:xfrm>
          <a:custGeom>
            <a:avLst/>
            <a:gdLst>
              <a:gd name="connsiteX0" fmla="*/ 9 w 377529"/>
              <a:gd name="connsiteY0" fmla="*/ 22808 h 156002"/>
              <a:gd name="connsiteX1" fmla="*/ 130184 w 377529"/>
              <a:gd name="connsiteY1" fmla="*/ 583 h 156002"/>
              <a:gd name="connsiteX2" fmla="*/ 241309 w 377529"/>
              <a:gd name="connsiteY2" fmla="*/ 51383 h 156002"/>
              <a:gd name="connsiteX3" fmla="*/ 228609 w 377529"/>
              <a:gd name="connsiteY3" fmla="*/ 25983 h 156002"/>
              <a:gd name="connsiteX4" fmla="*/ 374659 w 377529"/>
              <a:gd name="connsiteY4" fmla="*/ 152983 h 156002"/>
              <a:gd name="connsiteX5" fmla="*/ 320684 w 377529"/>
              <a:gd name="connsiteY5" fmla="*/ 111708 h 156002"/>
              <a:gd name="connsiteX6" fmla="*/ 260359 w 377529"/>
              <a:gd name="connsiteY6" fmla="*/ 60908 h 156002"/>
              <a:gd name="connsiteX7" fmla="*/ 203209 w 377529"/>
              <a:gd name="connsiteY7" fmla="*/ 29158 h 156002"/>
              <a:gd name="connsiteX8" fmla="*/ 149234 w 377529"/>
              <a:gd name="connsiteY8" fmla="*/ 19633 h 156002"/>
              <a:gd name="connsiteX9" fmla="*/ 136534 w 377529"/>
              <a:gd name="connsiteY9" fmla="*/ 6933 h 156002"/>
              <a:gd name="connsiteX10" fmla="*/ 9 w 377529"/>
              <a:gd name="connsiteY10" fmla="*/ 22808 h 15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7529" h="156002">
                <a:moveTo>
                  <a:pt x="9" y="22808"/>
                </a:moveTo>
                <a:cubicBezTo>
                  <a:pt x="-1049" y="21750"/>
                  <a:pt x="89967" y="-4180"/>
                  <a:pt x="130184" y="583"/>
                </a:cubicBezTo>
                <a:cubicBezTo>
                  <a:pt x="170401" y="5345"/>
                  <a:pt x="224905" y="47150"/>
                  <a:pt x="241309" y="51383"/>
                </a:cubicBezTo>
                <a:cubicBezTo>
                  <a:pt x="257713" y="55616"/>
                  <a:pt x="206384" y="9050"/>
                  <a:pt x="228609" y="25983"/>
                </a:cubicBezTo>
                <a:cubicBezTo>
                  <a:pt x="250834" y="42916"/>
                  <a:pt x="359313" y="138696"/>
                  <a:pt x="374659" y="152983"/>
                </a:cubicBezTo>
                <a:cubicBezTo>
                  <a:pt x="390005" y="167271"/>
                  <a:pt x="339734" y="127054"/>
                  <a:pt x="320684" y="111708"/>
                </a:cubicBezTo>
                <a:cubicBezTo>
                  <a:pt x="301634" y="96362"/>
                  <a:pt x="279938" y="74666"/>
                  <a:pt x="260359" y="60908"/>
                </a:cubicBezTo>
                <a:cubicBezTo>
                  <a:pt x="240780" y="47150"/>
                  <a:pt x="221730" y="36037"/>
                  <a:pt x="203209" y="29158"/>
                </a:cubicBezTo>
                <a:cubicBezTo>
                  <a:pt x="184688" y="22279"/>
                  <a:pt x="149234" y="19633"/>
                  <a:pt x="149234" y="19633"/>
                </a:cubicBezTo>
                <a:cubicBezTo>
                  <a:pt x="138122" y="15929"/>
                  <a:pt x="158230" y="5346"/>
                  <a:pt x="136534" y="6933"/>
                </a:cubicBezTo>
                <a:cubicBezTo>
                  <a:pt x="114838" y="8520"/>
                  <a:pt x="1067" y="23866"/>
                  <a:pt x="9" y="228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CB67322B-195A-C55E-0B4D-2146CA8D537F}"/>
              </a:ext>
            </a:extLst>
          </p:cNvPr>
          <p:cNvSpPr/>
          <p:nvPr/>
        </p:nvSpPr>
        <p:spPr>
          <a:xfrm>
            <a:off x="3559046" y="2530271"/>
            <a:ext cx="267475" cy="89104"/>
          </a:xfrm>
          <a:custGeom>
            <a:avLst/>
            <a:gdLst>
              <a:gd name="connsiteX0" fmla="*/ 129 w 267475"/>
              <a:gd name="connsiteY0" fmla="*/ 204 h 89104"/>
              <a:gd name="connsiteX1" fmla="*/ 130304 w 267475"/>
              <a:gd name="connsiteY1" fmla="*/ 9729 h 89104"/>
              <a:gd name="connsiteX2" fmla="*/ 203329 w 267475"/>
              <a:gd name="connsiteY2" fmla="*/ 70054 h 89104"/>
              <a:gd name="connsiteX3" fmla="*/ 184279 w 267475"/>
              <a:gd name="connsiteY3" fmla="*/ 41479 h 89104"/>
              <a:gd name="connsiteX4" fmla="*/ 266829 w 267475"/>
              <a:gd name="connsiteY4" fmla="*/ 89104 h 89104"/>
              <a:gd name="connsiteX5" fmla="*/ 219204 w 267475"/>
              <a:gd name="connsiteY5" fmla="*/ 41479 h 89104"/>
              <a:gd name="connsiteX6" fmla="*/ 155704 w 267475"/>
              <a:gd name="connsiteY6" fmla="*/ 6554 h 89104"/>
              <a:gd name="connsiteX7" fmla="*/ 129 w 267475"/>
              <a:gd name="connsiteY7" fmla="*/ 204 h 89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7475" h="89104">
                <a:moveTo>
                  <a:pt x="129" y="204"/>
                </a:moveTo>
                <a:cubicBezTo>
                  <a:pt x="-4104" y="733"/>
                  <a:pt x="96437" y="-1913"/>
                  <a:pt x="130304" y="9729"/>
                </a:cubicBezTo>
                <a:cubicBezTo>
                  <a:pt x="164171" y="21371"/>
                  <a:pt x="194333" y="64762"/>
                  <a:pt x="203329" y="70054"/>
                </a:cubicBezTo>
                <a:cubicBezTo>
                  <a:pt x="212325" y="75346"/>
                  <a:pt x="173696" y="38304"/>
                  <a:pt x="184279" y="41479"/>
                </a:cubicBezTo>
                <a:cubicBezTo>
                  <a:pt x="194862" y="44654"/>
                  <a:pt x="261008" y="89104"/>
                  <a:pt x="266829" y="89104"/>
                </a:cubicBezTo>
                <a:cubicBezTo>
                  <a:pt x="272650" y="89104"/>
                  <a:pt x="237725" y="55237"/>
                  <a:pt x="219204" y="41479"/>
                </a:cubicBezTo>
                <a:cubicBezTo>
                  <a:pt x="200683" y="27721"/>
                  <a:pt x="186925" y="13433"/>
                  <a:pt x="155704" y="6554"/>
                </a:cubicBezTo>
                <a:cubicBezTo>
                  <a:pt x="124483" y="-325"/>
                  <a:pt x="4362" y="-325"/>
                  <a:pt x="129" y="2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EE426D26-8D39-1C30-6FF9-F809461730C1}"/>
              </a:ext>
            </a:extLst>
          </p:cNvPr>
          <p:cNvSpPr/>
          <p:nvPr/>
        </p:nvSpPr>
        <p:spPr>
          <a:xfrm>
            <a:off x="3363301" y="2562071"/>
            <a:ext cx="52999" cy="98988"/>
          </a:xfrm>
          <a:custGeom>
            <a:avLst/>
            <a:gdLst>
              <a:gd name="connsiteX0" fmla="*/ 52999 w 52999"/>
              <a:gd name="connsiteY0" fmla="*/ 154 h 98988"/>
              <a:gd name="connsiteX1" fmla="*/ 5374 w 52999"/>
              <a:gd name="connsiteY1" fmla="*/ 95404 h 98988"/>
              <a:gd name="connsiteX2" fmla="*/ 5374 w 52999"/>
              <a:gd name="connsiteY2" fmla="*/ 73179 h 98988"/>
              <a:gd name="connsiteX3" fmla="*/ 52999 w 52999"/>
              <a:gd name="connsiteY3" fmla="*/ 154 h 98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99" h="98988">
                <a:moveTo>
                  <a:pt x="52999" y="154"/>
                </a:moveTo>
                <a:cubicBezTo>
                  <a:pt x="52999" y="3858"/>
                  <a:pt x="13311" y="83233"/>
                  <a:pt x="5374" y="95404"/>
                </a:cubicBezTo>
                <a:cubicBezTo>
                  <a:pt x="-2563" y="107575"/>
                  <a:pt x="-976" y="85879"/>
                  <a:pt x="5374" y="73179"/>
                </a:cubicBezTo>
                <a:cubicBezTo>
                  <a:pt x="11724" y="60479"/>
                  <a:pt x="52999" y="-3550"/>
                  <a:pt x="52999" y="1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F314DF60-CCCD-488E-2BF7-819020458C3A}"/>
              </a:ext>
            </a:extLst>
          </p:cNvPr>
          <p:cNvSpPr/>
          <p:nvPr/>
        </p:nvSpPr>
        <p:spPr>
          <a:xfrm>
            <a:off x="2453606" y="2510424"/>
            <a:ext cx="311880" cy="159914"/>
          </a:xfrm>
          <a:custGeom>
            <a:avLst/>
            <a:gdLst>
              <a:gd name="connsiteX0" fmla="*/ 669 w 311880"/>
              <a:gd name="connsiteY0" fmla="*/ 159751 h 159914"/>
              <a:gd name="connsiteX1" fmla="*/ 92744 w 311880"/>
              <a:gd name="connsiteY1" fmla="*/ 39101 h 159914"/>
              <a:gd name="connsiteX2" fmla="*/ 83219 w 311880"/>
              <a:gd name="connsiteY2" fmla="*/ 45451 h 159914"/>
              <a:gd name="connsiteX3" fmla="*/ 95919 w 311880"/>
              <a:gd name="connsiteY3" fmla="*/ 29576 h 159914"/>
              <a:gd name="connsiteX4" fmla="*/ 172119 w 311880"/>
              <a:gd name="connsiteY4" fmla="*/ 20051 h 159914"/>
              <a:gd name="connsiteX5" fmla="*/ 162594 w 311880"/>
              <a:gd name="connsiteY5" fmla="*/ 16876 h 159914"/>
              <a:gd name="connsiteX6" fmla="*/ 238794 w 311880"/>
              <a:gd name="connsiteY6" fmla="*/ 13701 h 159914"/>
              <a:gd name="connsiteX7" fmla="*/ 295944 w 311880"/>
              <a:gd name="connsiteY7" fmla="*/ 10526 h 159914"/>
              <a:gd name="connsiteX8" fmla="*/ 308644 w 311880"/>
              <a:gd name="connsiteY8" fmla="*/ 1001 h 159914"/>
              <a:gd name="connsiteX9" fmla="*/ 245144 w 311880"/>
              <a:gd name="connsiteY9" fmla="*/ 1001 h 159914"/>
              <a:gd name="connsiteX10" fmla="*/ 159419 w 311880"/>
              <a:gd name="connsiteY10" fmla="*/ 7351 h 159914"/>
              <a:gd name="connsiteX11" fmla="*/ 99094 w 311880"/>
              <a:gd name="connsiteY11" fmla="*/ 23226 h 159914"/>
              <a:gd name="connsiteX12" fmla="*/ 73694 w 311880"/>
              <a:gd name="connsiteY12" fmla="*/ 48626 h 159914"/>
              <a:gd name="connsiteX13" fmla="*/ 60994 w 311880"/>
              <a:gd name="connsiteY13" fmla="*/ 61326 h 159914"/>
              <a:gd name="connsiteX14" fmla="*/ 67344 w 311880"/>
              <a:gd name="connsiteY14" fmla="*/ 26401 h 159914"/>
              <a:gd name="connsiteX15" fmla="*/ 51469 w 311880"/>
              <a:gd name="connsiteY15" fmla="*/ 64501 h 159914"/>
              <a:gd name="connsiteX16" fmla="*/ 669 w 311880"/>
              <a:gd name="connsiteY16" fmla="*/ 159751 h 159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1880" h="159914">
                <a:moveTo>
                  <a:pt x="669" y="159751"/>
                </a:moveTo>
                <a:cubicBezTo>
                  <a:pt x="7548" y="155518"/>
                  <a:pt x="78986" y="58151"/>
                  <a:pt x="92744" y="39101"/>
                </a:cubicBezTo>
                <a:cubicBezTo>
                  <a:pt x="106502" y="20051"/>
                  <a:pt x="82690" y="47038"/>
                  <a:pt x="83219" y="45451"/>
                </a:cubicBezTo>
                <a:cubicBezTo>
                  <a:pt x="83748" y="43864"/>
                  <a:pt x="81102" y="33809"/>
                  <a:pt x="95919" y="29576"/>
                </a:cubicBezTo>
                <a:cubicBezTo>
                  <a:pt x="110736" y="25343"/>
                  <a:pt x="172119" y="20051"/>
                  <a:pt x="172119" y="20051"/>
                </a:cubicBezTo>
                <a:cubicBezTo>
                  <a:pt x="183231" y="17934"/>
                  <a:pt x="151482" y="17934"/>
                  <a:pt x="162594" y="16876"/>
                </a:cubicBezTo>
                <a:cubicBezTo>
                  <a:pt x="173706" y="15818"/>
                  <a:pt x="238794" y="13701"/>
                  <a:pt x="238794" y="13701"/>
                </a:cubicBezTo>
                <a:lnTo>
                  <a:pt x="295944" y="10526"/>
                </a:lnTo>
                <a:cubicBezTo>
                  <a:pt x="307586" y="8409"/>
                  <a:pt x="317111" y="2588"/>
                  <a:pt x="308644" y="1001"/>
                </a:cubicBezTo>
                <a:cubicBezTo>
                  <a:pt x="300177" y="-586"/>
                  <a:pt x="270015" y="-57"/>
                  <a:pt x="245144" y="1001"/>
                </a:cubicBezTo>
                <a:cubicBezTo>
                  <a:pt x="220273" y="2059"/>
                  <a:pt x="183761" y="3647"/>
                  <a:pt x="159419" y="7351"/>
                </a:cubicBezTo>
                <a:cubicBezTo>
                  <a:pt x="135077" y="11055"/>
                  <a:pt x="113382" y="16347"/>
                  <a:pt x="99094" y="23226"/>
                </a:cubicBezTo>
                <a:cubicBezTo>
                  <a:pt x="84807" y="30105"/>
                  <a:pt x="73694" y="48626"/>
                  <a:pt x="73694" y="48626"/>
                </a:cubicBezTo>
                <a:cubicBezTo>
                  <a:pt x="67344" y="54976"/>
                  <a:pt x="62052" y="65030"/>
                  <a:pt x="60994" y="61326"/>
                </a:cubicBezTo>
                <a:cubicBezTo>
                  <a:pt x="59936" y="57622"/>
                  <a:pt x="68931" y="25872"/>
                  <a:pt x="67344" y="26401"/>
                </a:cubicBezTo>
                <a:cubicBezTo>
                  <a:pt x="65757" y="26930"/>
                  <a:pt x="60994" y="44393"/>
                  <a:pt x="51469" y="64501"/>
                </a:cubicBezTo>
                <a:cubicBezTo>
                  <a:pt x="41944" y="84609"/>
                  <a:pt x="-6210" y="163984"/>
                  <a:pt x="669" y="1597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A284CA34-7C1C-B15E-5B2F-45968B4E5065}"/>
              </a:ext>
            </a:extLst>
          </p:cNvPr>
          <p:cNvSpPr/>
          <p:nvPr/>
        </p:nvSpPr>
        <p:spPr>
          <a:xfrm>
            <a:off x="2714623" y="2511054"/>
            <a:ext cx="206437" cy="75451"/>
          </a:xfrm>
          <a:custGeom>
            <a:avLst/>
            <a:gdLst>
              <a:gd name="connsiteX0" fmla="*/ 2 w 206437"/>
              <a:gd name="connsiteY0" fmla="*/ 371 h 75451"/>
              <a:gd name="connsiteX1" fmla="*/ 95252 w 206437"/>
              <a:gd name="connsiteY1" fmla="*/ 54346 h 75451"/>
              <a:gd name="connsiteX2" fmla="*/ 95252 w 206437"/>
              <a:gd name="connsiteY2" fmla="*/ 38471 h 75451"/>
              <a:gd name="connsiteX3" fmla="*/ 168277 w 206437"/>
              <a:gd name="connsiteY3" fmla="*/ 73396 h 75451"/>
              <a:gd name="connsiteX4" fmla="*/ 206377 w 206437"/>
              <a:gd name="connsiteY4" fmla="*/ 70221 h 75451"/>
              <a:gd name="connsiteX5" fmla="*/ 177802 w 206437"/>
              <a:gd name="connsiteY5" fmla="*/ 60696 h 75451"/>
              <a:gd name="connsiteX6" fmla="*/ 133352 w 206437"/>
              <a:gd name="connsiteY6" fmla="*/ 44821 h 75451"/>
              <a:gd name="connsiteX7" fmla="*/ 85727 w 206437"/>
              <a:gd name="connsiteY7" fmla="*/ 3546 h 75451"/>
              <a:gd name="connsiteX8" fmla="*/ 98427 w 206437"/>
              <a:gd name="connsiteY8" fmla="*/ 28946 h 75451"/>
              <a:gd name="connsiteX9" fmla="*/ 2 w 206437"/>
              <a:gd name="connsiteY9" fmla="*/ 371 h 75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6437" h="75451">
                <a:moveTo>
                  <a:pt x="2" y="371"/>
                </a:moveTo>
                <a:cubicBezTo>
                  <a:pt x="-527" y="4604"/>
                  <a:pt x="95252" y="54346"/>
                  <a:pt x="95252" y="54346"/>
                </a:cubicBezTo>
                <a:cubicBezTo>
                  <a:pt x="111127" y="60696"/>
                  <a:pt x="83081" y="35296"/>
                  <a:pt x="95252" y="38471"/>
                </a:cubicBezTo>
                <a:cubicBezTo>
                  <a:pt x="107423" y="41646"/>
                  <a:pt x="149756" y="68104"/>
                  <a:pt x="168277" y="73396"/>
                </a:cubicBezTo>
                <a:cubicBezTo>
                  <a:pt x="186798" y="78688"/>
                  <a:pt x="204789" y="72338"/>
                  <a:pt x="206377" y="70221"/>
                </a:cubicBezTo>
                <a:cubicBezTo>
                  <a:pt x="207965" y="68104"/>
                  <a:pt x="177802" y="60696"/>
                  <a:pt x="177802" y="60696"/>
                </a:cubicBezTo>
                <a:cubicBezTo>
                  <a:pt x="165631" y="56463"/>
                  <a:pt x="148698" y="54346"/>
                  <a:pt x="133352" y="44821"/>
                </a:cubicBezTo>
                <a:cubicBezTo>
                  <a:pt x="118006" y="35296"/>
                  <a:pt x="91548" y="6192"/>
                  <a:pt x="85727" y="3546"/>
                </a:cubicBezTo>
                <a:cubicBezTo>
                  <a:pt x="79906" y="900"/>
                  <a:pt x="106365" y="28417"/>
                  <a:pt x="98427" y="28946"/>
                </a:cubicBezTo>
                <a:cubicBezTo>
                  <a:pt x="90490" y="29475"/>
                  <a:pt x="531" y="-3862"/>
                  <a:pt x="2" y="3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ED8BAD23-E3C0-BB75-D979-01B74B3AE3F6}"/>
              </a:ext>
            </a:extLst>
          </p:cNvPr>
          <p:cNvSpPr/>
          <p:nvPr/>
        </p:nvSpPr>
        <p:spPr>
          <a:xfrm>
            <a:off x="2707704" y="2514526"/>
            <a:ext cx="167557" cy="98511"/>
          </a:xfrm>
          <a:custGeom>
            <a:avLst/>
            <a:gdLst>
              <a:gd name="connsiteX0" fmla="*/ 571 w 167557"/>
              <a:gd name="connsiteY0" fmla="*/ 74 h 98511"/>
              <a:gd name="connsiteX1" fmla="*/ 67246 w 167557"/>
              <a:gd name="connsiteY1" fmla="*/ 54049 h 98511"/>
              <a:gd name="connsiteX2" fmla="*/ 98996 w 167557"/>
              <a:gd name="connsiteY2" fmla="*/ 76274 h 98511"/>
              <a:gd name="connsiteX3" fmla="*/ 165671 w 167557"/>
              <a:gd name="connsiteY3" fmla="*/ 79449 h 98511"/>
              <a:gd name="connsiteX4" fmla="*/ 143446 w 167557"/>
              <a:gd name="connsiteY4" fmla="*/ 79449 h 98511"/>
              <a:gd name="connsiteX5" fmla="*/ 83121 w 167557"/>
              <a:gd name="connsiteY5" fmla="*/ 98499 h 98511"/>
              <a:gd name="connsiteX6" fmla="*/ 105346 w 167557"/>
              <a:gd name="connsiteY6" fmla="*/ 76274 h 98511"/>
              <a:gd name="connsiteX7" fmla="*/ 108521 w 167557"/>
              <a:gd name="connsiteY7" fmla="*/ 66749 h 98511"/>
              <a:gd name="connsiteX8" fmla="*/ 571 w 167557"/>
              <a:gd name="connsiteY8" fmla="*/ 74 h 98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557" h="98511">
                <a:moveTo>
                  <a:pt x="571" y="74"/>
                </a:moveTo>
                <a:cubicBezTo>
                  <a:pt x="-6308" y="-2043"/>
                  <a:pt x="50842" y="41349"/>
                  <a:pt x="67246" y="54049"/>
                </a:cubicBezTo>
                <a:cubicBezTo>
                  <a:pt x="83650" y="66749"/>
                  <a:pt x="82592" y="72041"/>
                  <a:pt x="98996" y="76274"/>
                </a:cubicBezTo>
                <a:cubicBezTo>
                  <a:pt x="115400" y="80507"/>
                  <a:pt x="158263" y="78920"/>
                  <a:pt x="165671" y="79449"/>
                </a:cubicBezTo>
                <a:cubicBezTo>
                  <a:pt x="173079" y="79978"/>
                  <a:pt x="157204" y="76274"/>
                  <a:pt x="143446" y="79449"/>
                </a:cubicBezTo>
                <a:cubicBezTo>
                  <a:pt x="129688" y="82624"/>
                  <a:pt x="89471" y="99028"/>
                  <a:pt x="83121" y="98499"/>
                </a:cubicBezTo>
                <a:cubicBezTo>
                  <a:pt x="76771" y="97970"/>
                  <a:pt x="105346" y="76274"/>
                  <a:pt x="105346" y="76274"/>
                </a:cubicBezTo>
                <a:cubicBezTo>
                  <a:pt x="109579" y="70982"/>
                  <a:pt x="120163" y="76803"/>
                  <a:pt x="108521" y="66749"/>
                </a:cubicBezTo>
                <a:cubicBezTo>
                  <a:pt x="96879" y="56695"/>
                  <a:pt x="7450" y="2191"/>
                  <a:pt x="571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19D88CD4-2ADB-9AE0-8544-9C6218C57970}"/>
              </a:ext>
            </a:extLst>
          </p:cNvPr>
          <p:cNvSpPr/>
          <p:nvPr/>
        </p:nvSpPr>
        <p:spPr>
          <a:xfrm>
            <a:off x="2504843" y="2516769"/>
            <a:ext cx="168969" cy="102645"/>
          </a:xfrm>
          <a:custGeom>
            <a:avLst/>
            <a:gdLst>
              <a:gd name="connsiteX0" fmla="*/ 232 w 168969"/>
              <a:gd name="connsiteY0" fmla="*/ 102606 h 102645"/>
              <a:gd name="connsiteX1" fmla="*/ 105007 w 168969"/>
              <a:gd name="connsiteY1" fmla="*/ 35931 h 102645"/>
              <a:gd name="connsiteX2" fmla="*/ 60557 w 168969"/>
              <a:gd name="connsiteY2" fmla="*/ 51806 h 102645"/>
              <a:gd name="connsiteX3" fmla="*/ 168507 w 168969"/>
              <a:gd name="connsiteY3" fmla="*/ 1006 h 102645"/>
              <a:gd name="connsiteX4" fmla="*/ 98657 w 168969"/>
              <a:gd name="connsiteY4" fmla="*/ 20056 h 102645"/>
              <a:gd name="connsiteX5" fmla="*/ 76432 w 168969"/>
              <a:gd name="connsiteY5" fmla="*/ 45456 h 102645"/>
              <a:gd name="connsiteX6" fmla="*/ 232 w 168969"/>
              <a:gd name="connsiteY6" fmla="*/ 102606 h 10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969" h="102645">
                <a:moveTo>
                  <a:pt x="232" y="102606"/>
                </a:moveTo>
                <a:cubicBezTo>
                  <a:pt x="4994" y="101019"/>
                  <a:pt x="94953" y="44398"/>
                  <a:pt x="105007" y="35931"/>
                </a:cubicBezTo>
                <a:cubicBezTo>
                  <a:pt x="115061" y="27464"/>
                  <a:pt x="49974" y="57627"/>
                  <a:pt x="60557" y="51806"/>
                </a:cubicBezTo>
                <a:cubicBezTo>
                  <a:pt x="71140" y="45985"/>
                  <a:pt x="162157" y="6298"/>
                  <a:pt x="168507" y="1006"/>
                </a:cubicBezTo>
                <a:cubicBezTo>
                  <a:pt x="174857" y="-4286"/>
                  <a:pt x="114003" y="12648"/>
                  <a:pt x="98657" y="20056"/>
                </a:cubicBezTo>
                <a:cubicBezTo>
                  <a:pt x="83311" y="27464"/>
                  <a:pt x="87545" y="33285"/>
                  <a:pt x="76432" y="45456"/>
                </a:cubicBezTo>
                <a:cubicBezTo>
                  <a:pt x="65319" y="57627"/>
                  <a:pt x="-4530" y="104193"/>
                  <a:pt x="232" y="1026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F4D8EC12-8A64-CBB9-0FBE-A88DDD51595B}"/>
              </a:ext>
            </a:extLst>
          </p:cNvPr>
          <p:cNvSpPr/>
          <p:nvPr/>
        </p:nvSpPr>
        <p:spPr>
          <a:xfrm>
            <a:off x="2529876" y="2593742"/>
            <a:ext cx="337874" cy="38888"/>
          </a:xfrm>
          <a:custGeom>
            <a:avLst/>
            <a:gdLst>
              <a:gd name="connsiteX0" fmla="*/ 599 w 337874"/>
              <a:gd name="connsiteY0" fmla="*/ 233 h 38888"/>
              <a:gd name="connsiteX1" fmla="*/ 92674 w 337874"/>
              <a:gd name="connsiteY1" fmla="*/ 22458 h 38888"/>
              <a:gd name="connsiteX2" fmla="*/ 219674 w 337874"/>
              <a:gd name="connsiteY2" fmla="*/ 25633 h 38888"/>
              <a:gd name="connsiteX3" fmla="*/ 172049 w 337874"/>
              <a:gd name="connsiteY3" fmla="*/ 31983 h 38888"/>
              <a:gd name="connsiteX4" fmla="*/ 270474 w 337874"/>
              <a:gd name="connsiteY4" fmla="*/ 6583 h 38888"/>
              <a:gd name="connsiteX5" fmla="*/ 337149 w 337874"/>
              <a:gd name="connsiteY5" fmla="*/ 9758 h 38888"/>
              <a:gd name="connsiteX6" fmla="*/ 302224 w 337874"/>
              <a:gd name="connsiteY6" fmla="*/ 9758 h 38888"/>
              <a:gd name="connsiteX7" fmla="*/ 245074 w 337874"/>
              <a:gd name="connsiteY7" fmla="*/ 28808 h 38888"/>
              <a:gd name="connsiteX8" fmla="*/ 137124 w 337874"/>
              <a:gd name="connsiteY8" fmla="*/ 38333 h 38888"/>
              <a:gd name="connsiteX9" fmla="*/ 599 w 337874"/>
              <a:gd name="connsiteY9" fmla="*/ 233 h 38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7874" h="38888">
                <a:moveTo>
                  <a:pt x="599" y="233"/>
                </a:moveTo>
                <a:cubicBezTo>
                  <a:pt x="-6809" y="-2413"/>
                  <a:pt x="56162" y="18225"/>
                  <a:pt x="92674" y="22458"/>
                </a:cubicBezTo>
                <a:cubicBezTo>
                  <a:pt x="129187" y="26691"/>
                  <a:pt x="206445" y="24046"/>
                  <a:pt x="219674" y="25633"/>
                </a:cubicBezTo>
                <a:cubicBezTo>
                  <a:pt x="232903" y="27220"/>
                  <a:pt x="163582" y="35158"/>
                  <a:pt x="172049" y="31983"/>
                </a:cubicBezTo>
                <a:cubicBezTo>
                  <a:pt x="180516" y="28808"/>
                  <a:pt x="242957" y="10287"/>
                  <a:pt x="270474" y="6583"/>
                </a:cubicBezTo>
                <a:cubicBezTo>
                  <a:pt x="297991" y="2879"/>
                  <a:pt x="331857" y="9229"/>
                  <a:pt x="337149" y="9758"/>
                </a:cubicBezTo>
                <a:cubicBezTo>
                  <a:pt x="342441" y="10287"/>
                  <a:pt x="317570" y="6583"/>
                  <a:pt x="302224" y="9758"/>
                </a:cubicBezTo>
                <a:cubicBezTo>
                  <a:pt x="286878" y="12933"/>
                  <a:pt x="272591" y="24046"/>
                  <a:pt x="245074" y="28808"/>
                </a:cubicBezTo>
                <a:cubicBezTo>
                  <a:pt x="217557" y="33570"/>
                  <a:pt x="174695" y="40979"/>
                  <a:pt x="137124" y="38333"/>
                </a:cubicBezTo>
                <a:cubicBezTo>
                  <a:pt x="99553" y="35687"/>
                  <a:pt x="8007" y="2879"/>
                  <a:pt x="599" y="2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0667F640-1F38-D17C-432D-1D9FD8F9AE5F}"/>
              </a:ext>
            </a:extLst>
          </p:cNvPr>
          <p:cNvSpPr/>
          <p:nvPr/>
        </p:nvSpPr>
        <p:spPr>
          <a:xfrm>
            <a:off x="2511371" y="2616116"/>
            <a:ext cx="296837" cy="32557"/>
          </a:xfrm>
          <a:custGeom>
            <a:avLst/>
            <a:gdLst>
              <a:gd name="connsiteX0" fmla="*/ 54 w 296837"/>
              <a:gd name="connsiteY0" fmla="*/ 84 h 32557"/>
              <a:gd name="connsiteX1" fmla="*/ 92129 w 296837"/>
              <a:gd name="connsiteY1" fmla="*/ 31834 h 32557"/>
              <a:gd name="connsiteX2" fmla="*/ 85779 w 296837"/>
              <a:gd name="connsiteY2" fmla="*/ 22309 h 32557"/>
              <a:gd name="connsiteX3" fmla="*/ 174679 w 296837"/>
              <a:gd name="connsiteY3" fmla="*/ 22309 h 32557"/>
              <a:gd name="connsiteX4" fmla="*/ 181029 w 296837"/>
              <a:gd name="connsiteY4" fmla="*/ 31834 h 32557"/>
              <a:gd name="connsiteX5" fmla="*/ 295329 w 296837"/>
              <a:gd name="connsiteY5" fmla="*/ 3259 h 32557"/>
              <a:gd name="connsiteX6" fmla="*/ 238179 w 296837"/>
              <a:gd name="connsiteY6" fmla="*/ 12784 h 32557"/>
              <a:gd name="connsiteX7" fmla="*/ 120704 w 296837"/>
              <a:gd name="connsiteY7" fmla="*/ 25484 h 32557"/>
              <a:gd name="connsiteX8" fmla="*/ 108004 w 296837"/>
              <a:gd name="connsiteY8" fmla="*/ 22309 h 32557"/>
              <a:gd name="connsiteX9" fmla="*/ 54 w 296837"/>
              <a:gd name="connsiteY9" fmla="*/ 84 h 32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6837" h="32557">
                <a:moveTo>
                  <a:pt x="54" y="84"/>
                </a:moveTo>
                <a:cubicBezTo>
                  <a:pt x="-2592" y="1672"/>
                  <a:pt x="92129" y="31834"/>
                  <a:pt x="92129" y="31834"/>
                </a:cubicBezTo>
                <a:cubicBezTo>
                  <a:pt x="106416" y="35538"/>
                  <a:pt x="72021" y="23896"/>
                  <a:pt x="85779" y="22309"/>
                </a:cubicBezTo>
                <a:cubicBezTo>
                  <a:pt x="99537" y="20722"/>
                  <a:pt x="158804" y="20722"/>
                  <a:pt x="174679" y="22309"/>
                </a:cubicBezTo>
                <a:cubicBezTo>
                  <a:pt x="190554" y="23897"/>
                  <a:pt x="160921" y="35009"/>
                  <a:pt x="181029" y="31834"/>
                </a:cubicBezTo>
                <a:cubicBezTo>
                  <a:pt x="201137" y="28659"/>
                  <a:pt x="285804" y="6434"/>
                  <a:pt x="295329" y="3259"/>
                </a:cubicBezTo>
                <a:cubicBezTo>
                  <a:pt x="304854" y="84"/>
                  <a:pt x="267283" y="9080"/>
                  <a:pt x="238179" y="12784"/>
                </a:cubicBezTo>
                <a:cubicBezTo>
                  <a:pt x="209075" y="16488"/>
                  <a:pt x="120704" y="25484"/>
                  <a:pt x="120704" y="25484"/>
                </a:cubicBezTo>
                <a:cubicBezTo>
                  <a:pt x="99008" y="27071"/>
                  <a:pt x="127583" y="24955"/>
                  <a:pt x="108004" y="22309"/>
                </a:cubicBezTo>
                <a:cubicBezTo>
                  <a:pt x="88425" y="19663"/>
                  <a:pt x="2700" y="-1504"/>
                  <a:pt x="54" y="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2F5163FD-485C-95B4-6311-757E8376BCAC}"/>
              </a:ext>
            </a:extLst>
          </p:cNvPr>
          <p:cNvSpPr/>
          <p:nvPr/>
        </p:nvSpPr>
        <p:spPr>
          <a:xfrm>
            <a:off x="2558861" y="2521196"/>
            <a:ext cx="165289" cy="95100"/>
          </a:xfrm>
          <a:custGeom>
            <a:avLst/>
            <a:gdLst>
              <a:gd name="connsiteX0" fmla="*/ 146239 w 165289"/>
              <a:gd name="connsiteY0" fmla="*/ 2929 h 95100"/>
              <a:gd name="connsiteX1" fmla="*/ 165289 w 165289"/>
              <a:gd name="connsiteY1" fmla="*/ 63254 h 95100"/>
              <a:gd name="connsiteX2" fmla="*/ 146239 w 165289"/>
              <a:gd name="connsiteY2" fmla="*/ 88654 h 95100"/>
              <a:gd name="connsiteX3" fmla="*/ 92264 w 165289"/>
              <a:gd name="connsiteY3" fmla="*/ 95004 h 95100"/>
              <a:gd name="connsiteX4" fmla="*/ 22414 w 165289"/>
              <a:gd name="connsiteY4" fmla="*/ 85479 h 95100"/>
              <a:gd name="connsiteX5" fmla="*/ 3364 w 165289"/>
              <a:gd name="connsiteY5" fmla="*/ 72779 h 95100"/>
              <a:gd name="connsiteX6" fmla="*/ 82739 w 165289"/>
              <a:gd name="connsiteY6" fmla="*/ 15629 h 95100"/>
              <a:gd name="connsiteX7" fmla="*/ 146239 w 165289"/>
              <a:gd name="connsiteY7" fmla="*/ 2929 h 9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289" h="95100">
                <a:moveTo>
                  <a:pt x="146239" y="2929"/>
                </a:moveTo>
                <a:cubicBezTo>
                  <a:pt x="159997" y="10867"/>
                  <a:pt x="165289" y="48967"/>
                  <a:pt x="165289" y="63254"/>
                </a:cubicBezTo>
                <a:cubicBezTo>
                  <a:pt x="165289" y="77541"/>
                  <a:pt x="158410" y="83362"/>
                  <a:pt x="146239" y="88654"/>
                </a:cubicBezTo>
                <a:cubicBezTo>
                  <a:pt x="134068" y="93946"/>
                  <a:pt x="112901" y="95533"/>
                  <a:pt x="92264" y="95004"/>
                </a:cubicBezTo>
                <a:cubicBezTo>
                  <a:pt x="71627" y="94475"/>
                  <a:pt x="22414" y="85479"/>
                  <a:pt x="22414" y="85479"/>
                </a:cubicBezTo>
                <a:cubicBezTo>
                  <a:pt x="7597" y="81775"/>
                  <a:pt x="-6690" y="84421"/>
                  <a:pt x="3364" y="72779"/>
                </a:cubicBezTo>
                <a:cubicBezTo>
                  <a:pt x="13418" y="61137"/>
                  <a:pt x="64218" y="26742"/>
                  <a:pt x="82739" y="15629"/>
                </a:cubicBezTo>
                <a:cubicBezTo>
                  <a:pt x="101260" y="4517"/>
                  <a:pt x="132481" y="-5009"/>
                  <a:pt x="146239" y="29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>
            <a:extLst>
              <a:ext uri="{FF2B5EF4-FFF2-40B4-BE49-F238E27FC236}">
                <a16:creationId xmlns:a16="http://schemas.microsoft.com/office/drawing/2014/main" id="{4E26F245-95B5-C145-4F48-D8BAF6D2AC5F}"/>
              </a:ext>
            </a:extLst>
          </p:cNvPr>
          <p:cNvSpPr/>
          <p:nvPr/>
        </p:nvSpPr>
        <p:spPr>
          <a:xfrm>
            <a:off x="2634975" y="2541796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4758500C-D06C-487F-5736-96E5B59B2772}"/>
              </a:ext>
            </a:extLst>
          </p:cNvPr>
          <p:cNvSpPr/>
          <p:nvPr/>
        </p:nvSpPr>
        <p:spPr>
          <a:xfrm>
            <a:off x="2470116" y="2358324"/>
            <a:ext cx="214455" cy="197552"/>
          </a:xfrm>
          <a:custGeom>
            <a:avLst/>
            <a:gdLst>
              <a:gd name="connsiteX0" fmla="*/ 34 w 214455"/>
              <a:gd name="connsiteY0" fmla="*/ 197551 h 197552"/>
              <a:gd name="connsiteX1" fmla="*/ 60359 w 214455"/>
              <a:gd name="connsiteY1" fmla="*/ 41976 h 197552"/>
              <a:gd name="connsiteX2" fmla="*/ 50834 w 214455"/>
              <a:gd name="connsiteY2" fmla="*/ 95951 h 197552"/>
              <a:gd name="connsiteX3" fmla="*/ 104809 w 214455"/>
              <a:gd name="connsiteY3" fmla="*/ 38801 h 197552"/>
              <a:gd name="connsiteX4" fmla="*/ 212759 w 214455"/>
              <a:gd name="connsiteY4" fmla="*/ 70551 h 197552"/>
              <a:gd name="connsiteX5" fmla="*/ 165134 w 214455"/>
              <a:gd name="connsiteY5" fmla="*/ 41976 h 197552"/>
              <a:gd name="connsiteX6" fmla="*/ 88934 w 214455"/>
              <a:gd name="connsiteY6" fmla="*/ 701 h 197552"/>
              <a:gd name="connsiteX7" fmla="*/ 92109 w 214455"/>
              <a:gd name="connsiteY7" fmla="*/ 19751 h 197552"/>
              <a:gd name="connsiteX8" fmla="*/ 28609 w 214455"/>
              <a:gd name="connsiteY8" fmla="*/ 67376 h 197552"/>
              <a:gd name="connsiteX9" fmla="*/ 69884 w 214455"/>
              <a:gd name="connsiteY9" fmla="*/ 38801 h 197552"/>
              <a:gd name="connsiteX10" fmla="*/ 34 w 214455"/>
              <a:gd name="connsiteY10" fmla="*/ 197551 h 197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4455" h="197552">
                <a:moveTo>
                  <a:pt x="34" y="197551"/>
                </a:moveTo>
                <a:cubicBezTo>
                  <a:pt x="-1553" y="198080"/>
                  <a:pt x="51892" y="58909"/>
                  <a:pt x="60359" y="41976"/>
                </a:cubicBezTo>
                <a:cubicBezTo>
                  <a:pt x="68826" y="25043"/>
                  <a:pt x="43426" y="96480"/>
                  <a:pt x="50834" y="95951"/>
                </a:cubicBezTo>
                <a:cubicBezTo>
                  <a:pt x="58242" y="95422"/>
                  <a:pt x="77822" y="43034"/>
                  <a:pt x="104809" y="38801"/>
                </a:cubicBezTo>
                <a:cubicBezTo>
                  <a:pt x="131797" y="34568"/>
                  <a:pt x="202705" y="70022"/>
                  <a:pt x="212759" y="70551"/>
                </a:cubicBezTo>
                <a:cubicBezTo>
                  <a:pt x="222813" y="71080"/>
                  <a:pt x="185771" y="53618"/>
                  <a:pt x="165134" y="41976"/>
                </a:cubicBezTo>
                <a:cubicBezTo>
                  <a:pt x="144497" y="30334"/>
                  <a:pt x="88934" y="701"/>
                  <a:pt x="88934" y="701"/>
                </a:cubicBezTo>
                <a:cubicBezTo>
                  <a:pt x="76763" y="-3003"/>
                  <a:pt x="102163" y="8639"/>
                  <a:pt x="92109" y="19751"/>
                </a:cubicBezTo>
                <a:cubicBezTo>
                  <a:pt x="82055" y="30863"/>
                  <a:pt x="32313" y="64201"/>
                  <a:pt x="28609" y="67376"/>
                </a:cubicBezTo>
                <a:cubicBezTo>
                  <a:pt x="24905" y="70551"/>
                  <a:pt x="74647" y="15518"/>
                  <a:pt x="69884" y="38801"/>
                </a:cubicBezTo>
                <a:cubicBezTo>
                  <a:pt x="65122" y="62084"/>
                  <a:pt x="1621" y="197022"/>
                  <a:pt x="34" y="1975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E0022CA8-6950-55CA-15ED-1BC36FAA5B68}"/>
              </a:ext>
            </a:extLst>
          </p:cNvPr>
          <p:cNvSpPr/>
          <p:nvPr/>
        </p:nvSpPr>
        <p:spPr>
          <a:xfrm>
            <a:off x="2437985" y="2311269"/>
            <a:ext cx="134056" cy="279796"/>
          </a:xfrm>
          <a:custGeom>
            <a:avLst/>
            <a:gdLst>
              <a:gd name="connsiteX0" fmla="*/ 415 w 134056"/>
              <a:gd name="connsiteY0" fmla="*/ 279531 h 279796"/>
              <a:gd name="connsiteX1" fmla="*/ 38515 w 134056"/>
              <a:gd name="connsiteY1" fmla="*/ 114431 h 279796"/>
              <a:gd name="connsiteX2" fmla="*/ 13115 w 134056"/>
              <a:gd name="connsiteY2" fmla="*/ 143006 h 279796"/>
              <a:gd name="connsiteX3" fmla="*/ 79790 w 134056"/>
              <a:gd name="connsiteY3" fmla="*/ 47756 h 279796"/>
              <a:gd name="connsiteX4" fmla="*/ 41690 w 134056"/>
              <a:gd name="connsiteY4" fmla="*/ 89031 h 279796"/>
              <a:gd name="connsiteX5" fmla="*/ 133765 w 134056"/>
              <a:gd name="connsiteY5" fmla="*/ 131 h 279796"/>
              <a:gd name="connsiteX6" fmla="*/ 70265 w 134056"/>
              <a:gd name="connsiteY6" fmla="*/ 69981 h 279796"/>
              <a:gd name="connsiteX7" fmla="*/ 54390 w 134056"/>
              <a:gd name="connsiteY7" fmla="*/ 108081 h 279796"/>
              <a:gd name="connsiteX8" fmla="*/ 19465 w 134056"/>
              <a:gd name="connsiteY8" fmla="*/ 152531 h 279796"/>
              <a:gd name="connsiteX9" fmla="*/ 415 w 134056"/>
              <a:gd name="connsiteY9" fmla="*/ 279531 h 27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056" h="279796">
                <a:moveTo>
                  <a:pt x="415" y="279531"/>
                </a:moveTo>
                <a:cubicBezTo>
                  <a:pt x="3590" y="273181"/>
                  <a:pt x="36398" y="137185"/>
                  <a:pt x="38515" y="114431"/>
                </a:cubicBezTo>
                <a:cubicBezTo>
                  <a:pt x="40632" y="91677"/>
                  <a:pt x="6236" y="154118"/>
                  <a:pt x="13115" y="143006"/>
                </a:cubicBezTo>
                <a:cubicBezTo>
                  <a:pt x="19994" y="131894"/>
                  <a:pt x="75028" y="56752"/>
                  <a:pt x="79790" y="47756"/>
                </a:cubicBezTo>
                <a:cubicBezTo>
                  <a:pt x="84552" y="38760"/>
                  <a:pt x="32694" y="96968"/>
                  <a:pt x="41690" y="89031"/>
                </a:cubicBezTo>
                <a:cubicBezTo>
                  <a:pt x="50686" y="81093"/>
                  <a:pt x="129003" y="3306"/>
                  <a:pt x="133765" y="131"/>
                </a:cubicBezTo>
                <a:cubicBezTo>
                  <a:pt x="138527" y="-3044"/>
                  <a:pt x="83494" y="51989"/>
                  <a:pt x="70265" y="69981"/>
                </a:cubicBezTo>
                <a:cubicBezTo>
                  <a:pt x="57036" y="87973"/>
                  <a:pt x="62857" y="94323"/>
                  <a:pt x="54390" y="108081"/>
                </a:cubicBezTo>
                <a:cubicBezTo>
                  <a:pt x="45923" y="121839"/>
                  <a:pt x="25815" y="128719"/>
                  <a:pt x="19465" y="152531"/>
                </a:cubicBezTo>
                <a:cubicBezTo>
                  <a:pt x="13115" y="176343"/>
                  <a:pt x="-2760" y="285881"/>
                  <a:pt x="415" y="2795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414A7DC2-5B44-8952-3804-5281D80DD52E}"/>
              </a:ext>
            </a:extLst>
          </p:cNvPr>
          <p:cNvSpPr/>
          <p:nvPr/>
        </p:nvSpPr>
        <p:spPr>
          <a:xfrm>
            <a:off x="2603313" y="2311064"/>
            <a:ext cx="270109" cy="95646"/>
          </a:xfrm>
          <a:custGeom>
            <a:avLst/>
            <a:gdLst>
              <a:gd name="connsiteX0" fmla="*/ 187 w 270109"/>
              <a:gd name="connsiteY0" fmla="*/ 336 h 95646"/>
              <a:gd name="connsiteX1" fmla="*/ 104962 w 270109"/>
              <a:gd name="connsiteY1" fmla="*/ 47961 h 95646"/>
              <a:gd name="connsiteX2" fmla="*/ 60512 w 270109"/>
              <a:gd name="connsiteY2" fmla="*/ 47961 h 95646"/>
              <a:gd name="connsiteX3" fmla="*/ 200212 w 270109"/>
              <a:gd name="connsiteY3" fmla="*/ 47961 h 95646"/>
              <a:gd name="connsiteX4" fmla="*/ 158937 w 270109"/>
              <a:gd name="connsiteY4" fmla="*/ 38436 h 95646"/>
              <a:gd name="connsiteX5" fmla="*/ 212912 w 270109"/>
              <a:gd name="connsiteY5" fmla="*/ 47961 h 95646"/>
              <a:gd name="connsiteX6" fmla="*/ 251012 w 270109"/>
              <a:gd name="connsiteY6" fmla="*/ 76536 h 95646"/>
              <a:gd name="connsiteX7" fmla="*/ 235137 w 270109"/>
              <a:gd name="connsiteY7" fmla="*/ 51136 h 95646"/>
              <a:gd name="connsiteX8" fmla="*/ 270062 w 270109"/>
              <a:gd name="connsiteY8" fmla="*/ 95586 h 95646"/>
              <a:gd name="connsiteX9" fmla="*/ 241487 w 270109"/>
              <a:gd name="connsiteY9" fmla="*/ 60661 h 95646"/>
              <a:gd name="connsiteX10" fmla="*/ 193862 w 270109"/>
              <a:gd name="connsiteY10" fmla="*/ 57486 h 95646"/>
              <a:gd name="connsiteX11" fmla="*/ 73212 w 270109"/>
              <a:gd name="connsiteY11" fmla="*/ 38436 h 95646"/>
              <a:gd name="connsiteX12" fmla="*/ 114487 w 270109"/>
              <a:gd name="connsiteY12" fmla="*/ 25736 h 95646"/>
              <a:gd name="connsiteX13" fmla="*/ 79562 w 270109"/>
              <a:gd name="connsiteY13" fmla="*/ 25736 h 95646"/>
              <a:gd name="connsiteX14" fmla="*/ 187 w 270109"/>
              <a:gd name="connsiteY14" fmla="*/ 336 h 95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0109" h="95646">
                <a:moveTo>
                  <a:pt x="187" y="336"/>
                </a:moveTo>
                <a:cubicBezTo>
                  <a:pt x="4420" y="4040"/>
                  <a:pt x="94908" y="40024"/>
                  <a:pt x="104962" y="47961"/>
                </a:cubicBezTo>
                <a:cubicBezTo>
                  <a:pt x="115016" y="55898"/>
                  <a:pt x="60512" y="47961"/>
                  <a:pt x="60512" y="47961"/>
                </a:cubicBezTo>
                <a:cubicBezTo>
                  <a:pt x="76387" y="47961"/>
                  <a:pt x="183808" y="49548"/>
                  <a:pt x="200212" y="47961"/>
                </a:cubicBezTo>
                <a:cubicBezTo>
                  <a:pt x="216616" y="46374"/>
                  <a:pt x="156820" y="38436"/>
                  <a:pt x="158937" y="38436"/>
                </a:cubicBezTo>
                <a:cubicBezTo>
                  <a:pt x="161054" y="38436"/>
                  <a:pt x="197566" y="41611"/>
                  <a:pt x="212912" y="47961"/>
                </a:cubicBezTo>
                <a:cubicBezTo>
                  <a:pt x="228258" y="54311"/>
                  <a:pt x="247308" y="76007"/>
                  <a:pt x="251012" y="76536"/>
                </a:cubicBezTo>
                <a:cubicBezTo>
                  <a:pt x="254716" y="77065"/>
                  <a:pt x="231962" y="47961"/>
                  <a:pt x="235137" y="51136"/>
                </a:cubicBezTo>
                <a:cubicBezTo>
                  <a:pt x="238312" y="54311"/>
                  <a:pt x="269004" y="93998"/>
                  <a:pt x="270062" y="95586"/>
                </a:cubicBezTo>
                <a:cubicBezTo>
                  <a:pt x="271120" y="97174"/>
                  <a:pt x="254187" y="67011"/>
                  <a:pt x="241487" y="60661"/>
                </a:cubicBezTo>
                <a:cubicBezTo>
                  <a:pt x="228787" y="54311"/>
                  <a:pt x="221908" y="61190"/>
                  <a:pt x="193862" y="57486"/>
                </a:cubicBezTo>
                <a:cubicBezTo>
                  <a:pt x="165816" y="53782"/>
                  <a:pt x="86441" y="43728"/>
                  <a:pt x="73212" y="38436"/>
                </a:cubicBezTo>
                <a:cubicBezTo>
                  <a:pt x="59983" y="33144"/>
                  <a:pt x="113429" y="27853"/>
                  <a:pt x="114487" y="25736"/>
                </a:cubicBezTo>
                <a:cubicBezTo>
                  <a:pt x="115545" y="23619"/>
                  <a:pt x="94379" y="26794"/>
                  <a:pt x="79562" y="25736"/>
                </a:cubicBezTo>
                <a:cubicBezTo>
                  <a:pt x="64745" y="24678"/>
                  <a:pt x="-4046" y="-3368"/>
                  <a:pt x="187" y="3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E49462DA-899F-D637-6108-6D3E3FBB7E73}"/>
              </a:ext>
            </a:extLst>
          </p:cNvPr>
          <p:cNvSpPr/>
          <p:nvPr/>
        </p:nvSpPr>
        <p:spPr>
          <a:xfrm>
            <a:off x="2679698" y="2400174"/>
            <a:ext cx="222617" cy="92315"/>
          </a:xfrm>
          <a:custGeom>
            <a:avLst/>
            <a:gdLst>
              <a:gd name="connsiteX0" fmla="*/ 2 w 222617"/>
              <a:gd name="connsiteY0" fmla="*/ 126 h 92315"/>
              <a:gd name="connsiteX1" fmla="*/ 107952 w 222617"/>
              <a:gd name="connsiteY1" fmla="*/ 82676 h 92315"/>
              <a:gd name="connsiteX2" fmla="*/ 104777 w 222617"/>
              <a:gd name="connsiteY2" fmla="*/ 66801 h 92315"/>
              <a:gd name="connsiteX3" fmla="*/ 196852 w 222617"/>
              <a:gd name="connsiteY3" fmla="*/ 92201 h 92315"/>
              <a:gd name="connsiteX4" fmla="*/ 184152 w 222617"/>
              <a:gd name="connsiteY4" fmla="*/ 76326 h 92315"/>
              <a:gd name="connsiteX5" fmla="*/ 222252 w 222617"/>
              <a:gd name="connsiteY5" fmla="*/ 79501 h 92315"/>
              <a:gd name="connsiteX6" fmla="*/ 200027 w 222617"/>
              <a:gd name="connsiteY6" fmla="*/ 73151 h 92315"/>
              <a:gd name="connsiteX7" fmla="*/ 146052 w 222617"/>
              <a:gd name="connsiteY7" fmla="*/ 63626 h 92315"/>
              <a:gd name="connsiteX8" fmla="*/ 92077 w 222617"/>
              <a:gd name="connsiteY8" fmla="*/ 22351 h 92315"/>
              <a:gd name="connsiteX9" fmla="*/ 149227 w 222617"/>
              <a:gd name="connsiteY9" fmla="*/ 73151 h 92315"/>
              <a:gd name="connsiteX10" fmla="*/ 104777 w 222617"/>
              <a:gd name="connsiteY10" fmla="*/ 63626 h 92315"/>
              <a:gd name="connsiteX11" fmla="*/ 2 w 222617"/>
              <a:gd name="connsiteY11" fmla="*/ 126 h 92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2617" h="92315">
                <a:moveTo>
                  <a:pt x="2" y="126"/>
                </a:moveTo>
                <a:cubicBezTo>
                  <a:pt x="531" y="3301"/>
                  <a:pt x="107952" y="82676"/>
                  <a:pt x="107952" y="82676"/>
                </a:cubicBezTo>
                <a:cubicBezTo>
                  <a:pt x="125414" y="93788"/>
                  <a:pt x="89960" y="65214"/>
                  <a:pt x="104777" y="66801"/>
                </a:cubicBezTo>
                <a:cubicBezTo>
                  <a:pt x="119594" y="68388"/>
                  <a:pt x="196852" y="92201"/>
                  <a:pt x="196852" y="92201"/>
                </a:cubicBezTo>
                <a:cubicBezTo>
                  <a:pt x="210081" y="93788"/>
                  <a:pt x="179919" y="78443"/>
                  <a:pt x="184152" y="76326"/>
                </a:cubicBezTo>
                <a:cubicBezTo>
                  <a:pt x="188385" y="74209"/>
                  <a:pt x="219606" y="80030"/>
                  <a:pt x="222252" y="79501"/>
                </a:cubicBezTo>
                <a:cubicBezTo>
                  <a:pt x="224898" y="78972"/>
                  <a:pt x="212727" y="75797"/>
                  <a:pt x="200027" y="73151"/>
                </a:cubicBezTo>
                <a:cubicBezTo>
                  <a:pt x="187327" y="70505"/>
                  <a:pt x="164044" y="72093"/>
                  <a:pt x="146052" y="63626"/>
                </a:cubicBezTo>
                <a:cubicBezTo>
                  <a:pt x="128060" y="55159"/>
                  <a:pt x="91548" y="20764"/>
                  <a:pt x="92077" y="22351"/>
                </a:cubicBezTo>
                <a:cubicBezTo>
                  <a:pt x="92606" y="23938"/>
                  <a:pt x="147110" y="66272"/>
                  <a:pt x="149227" y="73151"/>
                </a:cubicBezTo>
                <a:cubicBezTo>
                  <a:pt x="151344" y="80030"/>
                  <a:pt x="123298" y="72622"/>
                  <a:pt x="104777" y="63626"/>
                </a:cubicBezTo>
                <a:cubicBezTo>
                  <a:pt x="86256" y="54630"/>
                  <a:pt x="-527" y="-3049"/>
                  <a:pt x="2" y="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FA5E35A3-1618-DFDF-1E70-648DF5D64BD7}"/>
              </a:ext>
            </a:extLst>
          </p:cNvPr>
          <p:cNvSpPr/>
          <p:nvPr/>
        </p:nvSpPr>
        <p:spPr>
          <a:xfrm>
            <a:off x="2723893" y="2390365"/>
            <a:ext cx="202746" cy="78314"/>
          </a:xfrm>
          <a:custGeom>
            <a:avLst/>
            <a:gdLst>
              <a:gd name="connsiteX0" fmla="*/ 257 w 202746"/>
              <a:gd name="connsiteY0" fmla="*/ 32160 h 78314"/>
              <a:gd name="connsiteX1" fmla="*/ 60582 w 202746"/>
              <a:gd name="connsiteY1" fmla="*/ 9935 h 78314"/>
              <a:gd name="connsiteX2" fmla="*/ 92332 w 202746"/>
              <a:gd name="connsiteY2" fmla="*/ 41685 h 78314"/>
              <a:gd name="connsiteX3" fmla="*/ 95507 w 202746"/>
              <a:gd name="connsiteY3" fmla="*/ 13110 h 78314"/>
              <a:gd name="connsiteX4" fmla="*/ 152657 w 202746"/>
              <a:gd name="connsiteY4" fmla="*/ 44860 h 78314"/>
              <a:gd name="connsiteX5" fmla="*/ 133607 w 202746"/>
              <a:gd name="connsiteY5" fmla="*/ 410 h 78314"/>
              <a:gd name="connsiteX6" fmla="*/ 200282 w 202746"/>
              <a:gd name="connsiteY6" fmla="*/ 76610 h 78314"/>
              <a:gd name="connsiteX7" fmla="*/ 184407 w 202746"/>
              <a:gd name="connsiteY7" fmla="*/ 51210 h 78314"/>
              <a:gd name="connsiteX8" fmla="*/ 146307 w 202746"/>
              <a:gd name="connsiteY8" fmla="*/ 25810 h 78314"/>
              <a:gd name="connsiteX9" fmla="*/ 114557 w 202746"/>
              <a:gd name="connsiteY9" fmla="*/ 13110 h 78314"/>
              <a:gd name="connsiteX10" fmla="*/ 85982 w 202746"/>
              <a:gd name="connsiteY10" fmla="*/ 6760 h 78314"/>
              <a:gd name="connsiteX11" fmla="*/ 257 w 202746"/>
              <a:gd name="connsiteY11" fmla="*/ 32160 h 7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2746" h="78314">
                <a:moveTo>
                  <a:pt x="257" y="32160"/>
                </a:moveTo>
                <a:cubicBezTo>
                  <a:pt x="-3976" y="32689"/>
                  <a:pt x="45236" y="8347"/>
                  <a:pt x="60582" y="9935"/>
                </a:cubicBezTo>
                <a:cubicBezTo>
                  <a:pt x="75928" y="11522"/>
                  <a:pt x="86511" y="41156"/>
                  <a:pt x="92332" y="41685"/>
                </a:cubicBezTo>
                <a:cubicBezTo>
                  <a:pt x="98153" y="42214"/>
                  <a:pt x="85453" y="12581"/>
                  <a:pt x="95507" y="13110"/>
                </a:cubicBezTo>
                <a:cubicBezTo>
                  <a:pt x="105561" y="13639"/>
                  <a:pt x="146307" y="46977"/>
                  <a:pt x="152657" y="44860"/>
                </a:cubicBezTo>
                <a:cubicBezTo>
                  <a:pt x="159007" y="42743"/>
                  <a:pt x="125670" y="-4882"/>
                  <a:pt x="133607" y="410"/>
                </a:cubicBezTo>
                <a:cubicBezTo>
                  <a:pt x="141544" y="5702"/>
                  <a:pt x="200282" y="76610"/>
                  <a:pt x="200282" y="76610"/>
                </a:cubicBezTo>
                <a:cubicBezTo>
                  <a:pt x="208749" y="85077"/>
                  <a:pt x="193403" y="59677"/>
                  <a:pt x="184407" y="51210"/>
                </a:cubicBezTo>
                <a:cubicBezTo>
                  <a:pt x="175411" y="42743"/>
                  <a:pt x="157949" y="32160"/>
                  <a:pt x="146307" y="25810"/>
                </a:cubicBezTo>
                <a:cubicBezTo>
                  <a:pt x="134665" y="19460"/>
                  <a:pt x="124611" y="16285"/>
                  <a:pt x="114557" y="13110"/>
                </a:cubicBezTo>
                <a:cubicBezTo>
                  <a:pt x="104503" y="9935"/>
                  <a:pt x="102915" y="4114"/>
                  <a:pt x="85982" y="6760"/>
                </a:cubicBezTo>
                <a:cubicBezTo>
                  <a:pt x="69049" y="9406"/>
                  <a:pt x="4490" y="31631"/>
                  <a:pt x="257" y="321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44A8BFA3-4FE5-1DD4-AF94-90D33016C551}"/>
              </a:ext>
            </a:extLst>
          </p:cNvPr>
          <p:cNvSpPr/>
          <p:nvPr/>
        </p:nvSpPr>
        <p:spPr>
          <a:xfrm>
            <a:off x="2469634" y="2444646"/>
            <a:ext cx="239900" cy="181441"/>
          </a:xfrm>
          <a:custGeom>
            <a:avLst/>
            <a:gdLst>
              <a:gd name="connsiteX0" fmla="*/ 516 w 239900"/>
              <a:gd name="connsiteY0" fmla="*/ 181079 h 181441"/>
              <a:gd name="connsiteX1" fmla="*/ 76716 w 239900"/>
              <a:gd name="connsiteY1" fmla="*/ 50904 h 181441"/>
              <a:gd name="connsiteX2" fmla="*/ 60841 w 239900"/>
              <a:gd name="connsiteY2" fmla="*/ 85829 h 181441"/>
              <a:gd name="connsiteX3" fmla="*/ 105291 w 239900"/>
              <a:gd name="connsiteY3" fmla="*/ 54079 h 181441"/>
              <a:gd name="connsiteX4" fmla="*/ 143391 w 239900"/>
              <a:gd name="connsiteY4" fmla="*/ 41379 h 181441"/>
              <a:gd name="connsiteX5" fmla="*/ 238641 w 239900"/>
              <a:gd name="connsiteY5" fmla="*/ 104 h 181441"/>
              <a:gd name="connsiteX6" fmla="*/ 200541 w 239900"/>
              <a:gd name="connsiteY6" fmla="*/ 28679 h 181441"/>
              <a:gd name="connsiteX7" fmla="*/ 216416 w 239900"/>
              <a:gd name="connsiteY7" fmla="*/ 25504 h 181441"/>
              <a:gd name="connsiteX8" fmla="*/ 156091 w 239900"/>
              <a:gd name="connsiteY8" fmla="*/ 47729 h 181441"/>
              <a:gd name="connsiteX9" fmla="*/ 48141 w 239900"/>
              <a:gd name="connsiteY9" fmla="*/ 89004 h 181441"/>
              <a:gd name="connsiteX10" fmla="*/ 516 w 239900"/>
              <a:gd name="connsiteY10" fmla="*/ 181079 h 181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9900" h="181441">
                <a:moveTo>
                  <a:pt x="516" y="181079"/>
                </a:moveTo>
                <a:cubicBezTo>
                  <a:pt x="5278" y="174729"/>
                  <a:pt x="66662" y="66779"/>
                  <a:pt x="76716" y="50904"/>
                </a:cubicBezTo>
                <a:cubicBezTo>
                  <a:pt x="86770" y="35029"/>
                  <a:pt x="56079" y="85300"/>
                  <a:pt x="60841" y="85829"/>
                </a:cubicBezTo>
                <a:cubicBezTo>
                  <a:pt x="65604" y="86358"/>
                  <a:pt x="91533" y="61487"/>
                  <a:pt x="105291" y="54079"/>
                </a:cubicBezTo>
                <a:cubicBezTo>
                  <a:pt x="119049" y="46671"/>
                  <a:pt x="121166" y="50375"/>
                  <a:pt x="143391" y="41379"/>
                </a:cubicBezTo>
                <a:cubicBezTo>
                  <a:pt x="165616" y="32383"/>
                  <a:pt x="229116" y="2221"/>
                  <a:pt x="238641" y="104"/>
                </a:cubicBezTo>
                <a:cubicBezTo>
                  <a:pt x="248166" y="-2013"/>
                  <a:pt x="200541" y="28679"/>
                  <a:pt x="200541" y="28679"/>
                </a:cubicBezTo>
                <a:cubicBezTo>
                  <a:pt x="196837" y="32912"/>
                  <a:pt x="223824" y="22329"/>
                  <a:pt x="216416" y="25504"/>
                </a:cubicBezTo>
                <a:cubicBezTo>
                  <a:pt x="209008" y="28679"/>
                  <a:pt x="156091" y="47729"/>
                  <a:pt x="156091" y="47729"/>
                </a:cubicBezTo>
                <a:cubicBezTo>
                  <a:pt x="128045" y="58312"/>
                  <a:pt x="71424" y="69425"/>
                  <a:pt x="48141" y="89004"/>
                </a:cubicBezTo>
                <a:cubicBezTo>
                  <a:pt x="24858" y="108583"/>
                  <a:pt x="-4246" y="187429"/>
                  <a:pt x="516" y="1810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D1A778AC-6274-486A-F635-9980269D09A4}"/>
              </a:ext>
            </a:extLst>
          </p:cNvPr>
          <p:cNvSpPr/>
          <p:nvPr/>
        </p:nvSpPr>
        <p:spPr>
          <a:xfrm>
            <a:off x="2733132" y="2507722"/>
            <a:ext cx="147898" cy="26748"/>
          </a:xfrm>
          <a:custGeom>
            <a:avLst/>
            <a:gdLst>
              <a:gd name="connsiteX0" fmla="*/ 543 w 147898"/>
              <a:gd name="connsiteY0" fmla="*/ 19578 h 26748"/>
              <a:gd name="connsiteX1" fmla="*/ 146593 w 147898"/>
              <a:gd name="connsiteY1" fmla="*/ 25928 h 26748"/>
              <a:gd name="connsiteX2" fmla="*/ 73568 w 147898"/>
              <a:gd name="connsiteY2" fmla="*/ 528 h 26748"/>
              <a:gd name="connsiteX3" fmla="*/ 95793 w 147898"/>
              <a:gd name="connsiteY3" fmla="*/ 10053 h 26748"/>
              <a:gd name="connsiteX4" fmla="*/ 543 w 147898"/>
              <a:gd name="connsiteY4" fmla="*/ 19578 h 26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898" h="26748">
                <a:moveTo>
                  <a:pt x="543" y="19578"/>
                </a:moveTo>
                <a:cubicBezTo>
                  <a:pt x="9010" y="22224"/>
                  <a:pt x="134422" y="29103"/>
                  <a:pt x="146593" y="25928"/>
                </a:cubicBezTo>
                <a:cubicBezTo>
                  <a:pt x="158764" y="22753"/>
                  <a:pt x="82035" y="3174"/>
                  <a:pt x="73568" y="528"/>
                </a:cubicBezTo>
                <a:cubicBezTo>
                  <a:pt x="65101" y="-2118"/>
                  <a:pt x="106376" y="5820"/>
                  <a:pt x="95793" y="10053"/>
                </a:cubicBezTo>
                <a:cubicBezTo>
                  <a:pt x="85210" y="14286"/>
                  <a:pt x="-7924" y="16932"/>
                  <a:pt x="543" y="195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EE992C5F-C424-40E8-48C4-AF73547AD995}"/>
              </a:ext>
            </a:extLst>
          </p:cNvPr>
          <p:cNvSpPr/>
          <p:nvPr/>
        </p:nvSpPr>
        <p:spPr>
          <a:xfrm>
            <a:off x="2908128" y="2484957"/>
            <a:ext cx="127654" cy="287105"/>
          </a:xfrm>
          <a:custGeom>
            <a:avLst/>
            <a:gdLst>
              <a:gd name="connsiteX0" fmla="*/ 127172 w 127654"/>
              <a:gd name="connsiteY0" fmla="*/ 1068 h 287105"/>
              <a:gd name="connsiteX1" fmla="*/ 25572 w 127654"/>
              <a:gd name="connsiteY1" fmla="*/ 153468 h 287105"/>
              <a:gd name="connsiteX2" fmla="*/ 63672 w 127654"/>
              <a:gd name="connsiteY2" fmla="*/ 115368 h 287105"/>
              <a:gd name="connsiteX3" fmla="*/ 35097 w 127654"/>
              <a:gd name="connsiteY3" fmla="*/ 175693 h 287105"/>
              <a:gd name="connsiteX4" fmla="*/ 38272 w 127654"/>
              <a:gd name="connsiteY4" fmla="*/ 223318 h 287105"/>
              <a:gd name="connsiteX5" fmla="*/ 50972 w 127654"/>
              <a:gd name="connsiteY5" fmla="*/ 185218 h 287105"/>
              <a:gd name="connsiteX6" fmla="*/ 172 w 127654"/>
              <a:gd name="connsiteY6" fmla="*/ 286818 h 287105"/>
              <a:gd name="connsiteX7" fmla="*/ 35097 w 127654"/>
              <a:gd name="connsiteY7" fmla="*/ 213793 h 287105"/>
              <a:gd name="connsiteX8" fmla="*/ 54147 w 127654"/>
              <a:gd name="connsiteY8" fmla="*/ 153468 h 287105"/>
              <a:gd name="connsiteX9" fmla="*/ 25572 w 127654"/>
              <a:gd name="connsiteY9" fmla="*/ 194743 h 287105"/>
              <a:gd name="connsiteX10" fmla="*/ 54147 w 127654"/>
              <a:gd name="connsiteY10" fmla="*/ 115368 h 287105"/>
              <a:gd name="connsiteX11" fmla="*/ 35097 w 127654"/>
              <a:gd name="connsiteY11" fmla="*/ 143943 h 287105"/>
              <a:gd name="connsiteX12" fmla="*/ 31922 w 127654"/>
              <a:gd name="connsiteY12" fmla="*/ 134418 h 287105"/>
              <a:gd name="connsiteX13" fmla="*/ 63672 w 127654"/>
              <a:gd name="connsiteY13" fmla="*/ 86793 h 287105"/>
              <a:gd name="connsiteX14" fmla="*/ 127172 w 127654"/>
              <a:gd name="connsiteY14" fmla="*/ 1068 h 28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7654" h="287105">
                <a:moveTo>
                  <a:pt x="127172" y="1068"/>
                </a:moveTo>
                <a:cubicBezTo>
                  <a:pt x="120822" y="12180"/>
                  <a:pt x="36155" y="134418"/>
                  <a:pt x="25572" y="153468"/>
                </a:cubicBezTo>
                <a:cubicBezTo>
                  <a:pt x="14989" y="172518"/>
                  <a:pt x="62085" y="111664"/>
                  <a:pt x="63672" y="115368"/>
                </a:cubicBezTo>
                <a:cubicBezTo>
                  <a:pt x="65259" y="119072"/>
                  <a:pt x="39330" y="157701"/>
                  <a:pt x="35097" y="175693"/>
                </a:cubicBezTo>
                <a:cubicBezTo>
                  <a:pt x="30864" y="193685"/>
                  <a:pt x="35626" y="221731"/>
                  <a:pt x="38272" y="223318"/>
                </a:cubicBezTo>
                <a:cubicBezTo>
                  <a:pt x="40918" y="224906"/>
                  <a:pt x="57322" y="174635"/>
                  <a:pt x="50972" y="185218"/>
                </a:cubicBezTo>
                <a:cubicBezTo>
                  <a:pt x="44622" y="195801"/>
                  <a:pt x="2818" y="282056"/>
                  <a:pt x="172" y="286818"/>
                </a:cubicBezTo>
                <a:cubicBezTo>
                  <a:pt x="-2474" y="291580"/>
                  <a:pt x="26101" y="236018"/>
                  <a:pt x="35097" y="213793"/>
                </a:cubicBezTo>
                <a:cubicBezTo>
                  <a:pt x="44093" y="191568"/>
                  <a:pt x="55734" y="156643"/>
                  <a:pt x="54147" y="153468"/>
                </a:cubicBezTo>
                <a:cubicBezTo>
                  <a:pt x="52560" y="150293"/>
                  <a:pt x="25572" y="201093"/>
                  <a:pt x="25572" y="194743"/>
                </a:cubicBezTo>
                <a:cubicBezTo>
                  <a:pt x="25572" y="188393"/>
                  <a:pt x="52560" y="123835"/>
                  <a:pt x="54147" y="115368"/>
                </a:cubicBezTo>
                <a:cubicBezTo>
                  <a:pt x="55734" y="106901"/>
                  <a:pt x="38801" y="140768"/>
                  <a:pt x="35097" y="143943"/>
                </a:cubicBezTo>
                <a:cubicBezTo>
                  <a:pt x="31393" y="147118"/>
                  <a:pt x="27159" y="143943"/>
                  <a:pt x="31922" y="134418"/>
                </a:cubicBezTo>
                <a:cubicBezTo>
                  <a:pt x="36685" y="124893"/>
                  <a:pt x="52030" y="104785"/>
                  <a:pt x="63672" y="86793"/>
                </a:cubicBezTo>
                <a:cubicBezTo>
                  <a:pt x="75314" y="68801"/>
                  <a:pt x="133522" y="-10044"/>
                  <a:pt x="127172" y="10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91AA6A9F-4B0C-8EE7-8D35-124A64EE89A1}"/>
              </a:ext>
            </a:extLst>
          </p:cNvPr>
          <p:cNvSpPr/>
          <p:nvPr/>
        </p:nvSpPr>
        <p:spPr>
          <a:xfrm>
            <a:off x="2879134" y="2482716"/>
            <a:ext cx="127593" cy="257762"/>
          </a:xfrm>
          <a:custGeom>
            <a:avLst/>
            <a:gdLst>
              <a:gd name="connsiteX0" fmla="*/ 127591 w 127593"/>
              <a:gd name="connsiteY0" fmla="*/ 134 h 257762"/>
              <a:gd name="connsiteX1" fmla="*/ 29166 w 127593"/>
              <a:gd name="connsiteY1" fmla="*/ 162059 h 257762"/>
              <a:gd name="connsiteX2" fmla="*/ 45041 w 127593"/>
              <a:gd name="connsiteY2" fmla="*/ 123959 h 257762"/>
              <a:gd name="connsiteX3" fmla="*/ 22816 w 127593"/>
              <a:gd name="connsiteY3" fmla="*/ 196984 h 257762"/>
              <a:gd name="connsiteX4" fmla="*/ 57741 w 127593"/>
              <a:gd name="connsiteY4" fmla="*/ 257309 h 257762"/>
              <a:gd name="connsiteX5" fmla="*/ 51391 w 127593"/>
              <a:gd name="connsiteY5" fmla="*/ 222384 h 257762"/>
              <a:gd name="connsiteX6" fmla="*/ 35516 w 127593"/>
              <a:gd name="connsiteY6" fmla="*/ 181109 h 257762"/>
              <a:gd name="connsiteX7" fmla="*/ 591 w 127593"/>
              <a:gd name="connsiteY7" fmla="*/ 212859 h 257762"/>
              <a:gd name="connsiteX8" fmla="*/ 67266 w 127593"/>
              <a:gd name="connsiteY8" fmla="*/ 98559 h 257762"/>
              <a:gd name="connsiteX9" fmla="*/ 25991 w 127593"/>
              <a:gd name="connsiteY9" fmla="*/ 133484 h 257762"/>
              <a:gd name="connsiteX10" fmla="*/ 127591 w 127593"/>
              <a:gd name="connsiteY10" fmla="*/ 134 h 257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7593" h="257762">
                <a:moveTo>
                  <a:pt x="127591" y="134"/>
                </a:moveTo>
                <a:cubicBezTo>
                  <a:pt x="128120" y="4897"/>
                  <a:pt x="42924" y="141421"/>
                  <a:pt x="29166" y="162059"/>
                </a:cubicBezTo>
                <a:cubicBezTo>
                  <a:pt x="15408" y="182697"/>
                  <a:pt x="46099" y="118138"/>
                  <a:pt x="45041" y="123959"/>
                </a:cubicBezTo>
                <a:cubicBezTo>
                  <a:pt x="43983" y="129780"/>
                  <a:pt x="20699" y="174759"/>
                  <a:pt x="22816" y="196984"/>
                </a:cubicBezTo>
                <a:cubicBezTo>
                  <a:pt x="24933" y="219209"/>
                  <a:pt x="52979" y="253076"/>
                  <a:pt x="57741" y="257309"/>
                </a:cubicBezTo>
                <a:cubicBezTo>
                  <a:pt x="62503" y="261542"/>
                  <a:pt x="55095" y="235084"/>
                  <a:pt x="51391" y="222384"/>
                </a:cubicBezTo>
                <a:cubicBezTo>
                  <a:pt x="47687" y="209684"/>
                  <a:pt x="43983" y="182696"/>
                  <a:pt x="35516" y="181109"/>
                </a:cubicBezTo>
                <a:cubicBezTo>
                  <a:pt x="27049" y="179522"/>
                  <a:pt x="-4701" y="226617"/>
                  <a:pt x="591" y="212859"/>
                </a:cubicBezTo>
                <a:cubicBezTo>
                  <a:pt x="5883" y="199101"/>
                  <a:pt x="63033" y="111788"/>
                  <a:pt x="67266" y="98559"/>
                </a:cubicBezTo>
                <a:cubicBezTo>
                  <a:pt x="71499" y="85330"/>
                  <a:pt x="13291" y="148301"/>
                  <a:pt x="25991" y="133484"/>
                </a:cubicBezTo>
                <a:cubicBezTo>
                  <a:pt x="38691" y="118667"/>
                  <a:pt x="127062" y="-4629"/>
                  <a:pt x="127591" y="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22810C54-8740-9D11-D8A9-69B8612C77F1}"/>
              </a:ext>
            </a:extLst>
          </p:cNvPr>
          <p:cNvSpPr/>
          <p:nvPr/>
        </p:nvSpPr>
        <p:spPr>
          <a:xfrm>
            <a:off x="3044547" y="2488162"/>
            <a:ext cx="29101" cy="259786"/>
          </a:xfrm>
          <a:custGeom>
            <a:avLst/>
            <a:gdLst>
              <a:gd name="connsiteX0" fmla="*/ 28853 w 29101"/>
              <a:gd name="connsiteY0" fmla="*/ 1038 h 259786"/>
              <a:gd name="connsiteX1" fmla="*/ 3453 w 29101"/>
              <a:gd name="connsiteY1" fmla="*/ 172488 h 259786"/>
              <a:gd name="connsiteX2" fmla="*/ 9803 w 29101"/>
              <a:gd name="connsiteY2" fmla="*/ 137563 h 259786"/>
              <a:gd name="connsiteX3" fmla="*/ 9803 w 29101"/>
              <a:gd name="connsiteY3" fmla="*/ 213763 h 259786"/>
              <a:gd name="connsiteX4" fmla="*/ 9803 w 29101"/>
              <a:gd name="connsiteY4" fmla="*/ 182013 h 259786"/>
              <a:gd name="connsiteX5" fmla="*/ 28853 w 29101"/>
              <a:gd name="connsiteY5" fmla="*/ 258213 h 259786"/>
              <a:gd name="connsiteX6" fmla="*/ 19328 w 29101"/>
              <a:gd name="connsiteY6" fmla="*/ 223288 h 259786"/>
              <a:gd name="connsiteX7" fmla="*/ 278 w 29101"/>
              <a:gd name="connsiteY7" fmla="*/ 105813 h 259786"/>
              <a:gd name="connsiteX8" fmla="*/ 28853 w 29101"/>
              <a:gd name="connsiteY8" fmla="*/ 1038 h 259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01" h="259786">
                <a:moveTo>
                  <a:pt x="28853" y="1038"/>
                </a:moveTo>
                <a:cubicBezTo>
                  <a:pt x="29382" y="12150"/>
                  <a:pt x="6628" y="149734"/>
                  <a:pt x="3453" y="172488"/>
                </a:cubicBezTo>
                <a:cubicBezTo>
                  <a:pt x="278" y="195242"/>
                  <a:pt x="8745" y="130684"/>
                  <a:pt x="9803" y="137563"/>
                </a:cubicBezTo>
                <a:cubicBezTo>
                  <a:pt x="10861" y="144442"/>
                  <a:pt x="9803" y="213763"/>
                  <a:pt x="9803" y="213763"/>
                </a:cubicBezTo>
                <a:cubicBezTo>
                  <a:pt x="9803" y="221171"/>
                  <a:pt x="6628" y="174605"/>
                  <a:pt x="9803" y="182013"/>
                </a:cubicBezTo>
                <a:cubicBezTo>
                  <a:pt x="12978" y="189421"/>
                  <a:pt x="27266" y="251334"/>
                  <a:pt x="28853" y="258213"/>
                </a:cubicBezTo>
                <a:cubicBezTo>
                  <a:pt x="30440" y="265092"/>
                  <a:pt x="24090" y="248688"/>
                  <a:pt x="19328" y="223288"/>
                </a:cubicBezTo>
                <a:cubicBezTo>
                  <a:pt x="14566" y="197888"/>
                  <a:pt x="-2368" y="140738"/>
                  <a:pt x="278" y="105813"/>
                </a:cubicBezTo>
                <a:cubicBezTo>
                  <a:pt x="2924" y="70888"/>
                  <a:pt x="28324" y="-10074"/>
                  <a:pt x="28853" y="10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15CF55C8-CFAB-A78C-CD0F-261BBB677379}"/>
              </a:ext>
            </a:extLst>
          </p:cNvPr>
          <p:cNvSpPr/>
          <p:nvPr/>
        </p:nvSpPr>
        <p:spPr>
          <a:xfrm>
            <a:off x="2894864" y="2730434"/>
            <a:ext cx="57906" cy="165502"/>
          </a:xfrm>
          <a:custGeom>
            <a:avLst/>
            <a:gdLst>
              <a:gd name="connsiteX0" fmla="*/ 57886 w 57906"/>
              <a:gd name="connsiteY0" fmla="*/ 66 h 165502"/>
              <a:gd name="connsiteX1" fmla="*/ 3911 w 57906"/>
              <a:gd name="connsiteY1" fmla="*/ 63566 h 165502"/>
              <a:gd name="connsiteX2" fmla="*/ 3911 w 57906"/>
              <a:gd name="connsiteY2" fmla="*/ 101666 h 165502"/>
              <a:gd name="connsiteX3" fmla="*/ 736 w 57906"/>
              <a:gd name="connsiteY3" fmla="*/ 79441 h 165502"/>
              <a:gd name="connsiteX4" fmla="*/ 19786 w 57906"/>
              <a:gd name="connsiteY4" fmla="*/ 165166 h 165502"/>
              <a:gd name="connsiteX5" fmla="*/ 16611 w 57906"/>
              <a:gd name="connsiteY5" fmla="*/ 108016 h 165502"/>
              <a:gd name="connsiteX6" fmla="*/ 10261 w 57906"/>
              <a:gd name="connsiteY6" fmla="*/ 76266 h 165502"/>
              <a:gd name="connsiteX7" fmla="*/ 57886 w 57906"/>
              <a:gd name="connsiteY7" fmla="*/ 66 h 165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906" h="165502">
                <a:moveTo>
                  <a:pt x="57886" y="66"/>
                </a:moveTo>
                <a:cubicBezTo>
                  <a:pt x="56828" y="-2051"/>
                  <a:pt x="12907" y="46633"/>
                  <a:pt x="3911" y="63566"/>
                </a:cubicBezTo>
                <a:cubicBezTo>
                  <a:pt x="-5085" y="80499"/>
                  <a:pt x="4440" y="99020"/>
                  <a:pt x="3911" y="101666"/>
                </a:cubicBezTo>
                <a:cubicBezTo>
                  <a:pt x="3382" y="104312"/>
                  <a:pt x="-1910" y="68858"/>
                  <a:pt x="736" y="79441"/>
                </a:cubicBezTo>
                <a:cubicBezTo>
                  <a:pt x="3382" y="90024"/>
                  <a:pt x="17140" y="160404"/>
                  <a:pt x="19786" y="165166"/>
                </a:cubicBezTo>
                <a:cubicBezTo>
                  <a:pt x="22432" y="169928"/>
                  <a:pt x="18198" y="122833"/>
                  <a:pt x="16611" y="108016"/>
                </a:cubicBezTo>
                <a:cubicBezTo>
                  <a:pt x="15024" y="93199"/>
                  <a:pt x="2323" y="90024"/>
                  <a:pt x="10261" y="76266"/>
                </a:cubicBezTo>
                <a:cubicBezTo>
                  <a:pt x="18198" y="62508"/>
                  <a:pt x="58944" y="2183"/>
                  <a:pt x="57886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7C8FCB66-BA7E-D864-C015-A4AB5FA3FC3D}"/>
              </a:ext>
            </a:extLst>
          </p:cNvPr>
          <p:cNvSpPr/>
          <p:nvPr/>
        </p:nvSpPr>
        <p:spPr>
          <a:xfrm>
            <a:off x="2977985" y="2657155"/>
            <a:ext cx="43725" cy="245562"/>
          </a:xfrm>
          <a:custGeom>
            <a:avLst/>
            <a:gdLst>
              <a:gd name="connsiteX0" fmla="*/ 19215 w 43725"/>
              <a:gd name="connsiteY0" fmla="*/ 320 h 245562"/>
              <a:gd name="connsiteX1" fmla="*/ 6515 w 43725"/>
              <a:gd name="connsiteY1" fmla="*/ 105095 h 245562"/>
              <a:gd name="connsiteX2" fmla="*/ 165 w 43725"/>
              <a:gd name="connsiteY2" fmla="*/ 127320 h 245562"/>
              <a:gd name="connsiteX3" fmla="*/ 12865 w 43725"/>
              <a:gd name="connsiteY3" fmla="*/ 165420 h 245562"/>
              <a:gd name="connsiteX4" fmla="*/ 28740 w 43725"/>
              <a:gd name="connsiteY4" fmla="*/ 197170 h 245562"/>
              <a:gd name="connsiteX5" fmla="*/ 31915 w 43725"/>
              <a:gd name="connsiteY5" fmla="*/ 244795 h 245562"/>
              <a:gd name="connsiteX6" fmla="*/ 41440 w 43725"/>
              <a:gd name="connsiteY6" fmla="*/ 155895 h 245562"/>
              <a:gd name="connsiteX7" fmla="*/ 41440 w 43725"/>
              <a:gd name="connsiteY7" fmla="*/ 174945 h 245562"/>
              <a:gd name="connsiteX8" fmla="*/ 16040 w 43725"/>
              <a:gd name="connsiteY8" fmla="*/ 143195 h 245562"/>
              <a:gd name="connsiteX9" fmla="*/ 19215 w 43725"/>
              <a:gd name="connsiteY9" fmla="*/ 320 h 24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725" h="245562">
                <a:moveTo>
                  <a:pt x="19215" y="320"/>
                </a:moveTo>
                <a:cubicBezTo>
                  <a:pt x="17627" y="-6030"/>
                  <a:pt x="9690" y="83928"/>
                  <a:pt x="6515" y="105095"/>
                </a:cubicBezTo>
                <a:cubicBezTo>
                  <a:pt x="3340" y="126262"/>
                  <a:pt x="-893" y="117266"/>
                  <a:pt x="165" y="127320"/>
                </a:cubicBezTo>
                <a:cubicBezTo>
                  <a:pt x="1223" y="137374"/>
                  <a:pt x="8103" y="153778"/>
                  <a:pt x="12865" y="165420"/>
                </a:cubicBezTo>
                <a:cubicBezTo>
                  <a:pt x="17627" y="177062"/>
                  <a:pt x="25565" y="183941"/>
                  <a:pt x="28740" y="197170"/>
                </a:cubicBezTo>
                <a:cubicBezTo>
                  <a:pt x="31915" y="210399"/>
                  <a:pt x="29798" y="251674"/>
                  <a:pt x="31915" y="244795"/>
                </a:cubicBezTo>
                <a:cubicBezTo>
                  <a:pt x="34032" y="237916"/>
                  <a:pt x="41440" y="155895"/>
                  <a:pt x="41440" y="155895"/>
                </a:cubicBezTo>
                <a:cubicBezTo>
                  <a:pt x="43027" y="144253"/>
                  <a:pt x="45673" y="177062"/>
                  <a:pt x="41440" y="174945"/>
                </a:cubicBezTo>
                <a:cubicBezTo>
                  <a:pt x="37207" y="172828"/>
                  <a:pt x="17627" y="169653"/>
                  <a:pt x="16040" y="143195"/>
                </a:cubicBezTo>
                <a:cubicBezTo>
                  <a:pt x="14452" y="116737"/>
                  <a:pt x="20803" y="6670"/>
                  <a:pt x="19215" y="3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D1B46B1A-436C-3D79-D42E-D2708EAACE53}"/>
              </a:ext>
            </a:extLst>
          </p:cNvPr>
          <p:cNvSpPr/>
          <p:nvPr/>
        </p:nvSpPr>
        <p:spPr>
          <a:xfrm>
            <a:off x="2940042" y="2736817"/>
            <a:ext cx="58086" cy="178999"/>
          </a:xfrm>
          <a:custGeom>
            <a:avLst/>
            <a:gdLst>
              <a:gd name="connsiteX0" fmla="*/ 25408 w 58086"/>
              <a:gd name="connsiteY0" fmla="*/ 33 h 178999"/>
              <a:gd name="connsiteX1" fmla="*/ 9533 w 58086"/>
              <a:gd name="connsiteY1" fmla="*/ 69883 h 178999"/>
              <a:gd name="connsiteX2" fmla="*/ 15883 w 58086"/>
              <a:gd name="connsiteY2" fmla="*/ 101633 h 178999"/>
              <a:gd name="connsiteX3" fmla="*/ 57158 w 58086"/>
              <a:gd name="connsiteY3" fmla="*/ 174658 h 178999"/>
              <a:gd name="connsiteX4" fmla="*/ 41283 w 58086"/>
              <a:gd name="connsiteY4" fmla="*/ 168308 h 178999"/>
              <a:gd name="connsiteX5" fmla="*/ 3183 w 58086"/>
              <a:gd name="connsiteY5" fmla="*/ 149258 h 178999"/>
              <a:gd name="connsiteX6" fmla="*/ 31758 w 58086"/>
              <a:gd name="connsiteY6" fmla="*/ 152433 h 178999"/>
              <a:gd name="connsiteX7" fmla="*/ 8 w 58086"/>
              <a:gd name="connsiteY7" fmla="*/ 79408 h 178999"/>
              <a:gd name="connsiteX8" fmla="*/ 25408 w 58086"/>
              <a:gd name="connsiteY8" fmla="*/ 33 h 17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086" h="178999">
                <a:moveTo>
                  <a:pt x="25408" y="33"/>
                </a:moveTo>
                <a:cubicBezTo>
                  <a:pt x="26995" y="-1554"/>
                  <a:pt x="11120" y="52950"/>
                  <a:pt x="9533" y="69883"/>
                </a:cubicBezTo>
                <a:cubicBezTo>
                  <a:pt x="7945" y="86816"/>
                  <a:pt x="7946" y="84171"/>
                  <a:pt x="15883" y="101633"/>
                </a:cubicBezTo>
                <a:cubicBezTo>
                  <a:pt x="23820" y="119095"/>
                  <a:pt x="57158" y="174658"/>
                  <a:pt x="57158" y="174658"/>
                </a:cubicBezTo>
                <a:cubicBezTo>
                  <a:pt x="61391" y="185771"/>
                  <a:pt x="50279" y="172541"/>
                  <a:pt x="41283" y="168308"/>
                </a:cubicBezTo>
                <a:cubicBezTo>
                  <a:pt x="32287" y="164075"/>
                  <a:pt x="4770" y="151904"/>
                  <a:pt x="3183" y="149258"/>
                </a:cubicBezTo>
                <a:cubicBezTo>
                  <a:pt x="1595" y="146612"/>
                  <a:pt x="32287" y="164075"/>
                  <a:pt x="31758" y="152433"/>
                </a:cubicBezTo>
                <a:cubicBezTo>
                  <a:pt x="31229" y="140791"/>
                  <a:pt x="537" y="101104"/>
                  <a:pt x="8" y="79408"/>
                </a:cubicBezTo>
                <a:cubicBezTo>
                  <a:pt x="-521" y="57712"/>
                  <a:pt x="23821" y="1620"/>
                  <a:pt x="25408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34A87CDE-31FD-EB5D-5E64-49F13080E011}"/>
              </a:ext>
            </a:extLst>
          </p:cNvPr>
          <p:cNvSpPr/>
          <p:nvPr/>
        </p:nvSpPr>
        <p:spPr>
          <a:xfrm>
            <a:off x="3018981" y="2698720"/>
            <a:ext cx="112333" cy="137959"/>
          </a:xfrm>
          <a:custGeom>
            <a:avLst/>
            <a:gdLst>
              <a:gd name="connsiteX0" fmla="*/ 25844 w 112333"/>
              <a:gd name="connsiteY0" fmla="*/ 30 h 137959"/>
              <a:gd name="connsiteX1" fmla="*/ 57594 w 112333"/>
              <a:gd name="connsiteY1" fmla="*/ 82580 h 137959"/>
              <a:gd name="connsiteX2" fmla="*/ 444 w 112333"/>
              <a:gd name="connsiteY2" fmla="*/ 136555 h 137959"/>
              <a:gd name="connsiteX3" fmla="*/ 35369 w 112333"/>
              <a:gd name="connsiteY3" fmla="*/ 120680 h 137959"/>
              <a:gd name="connsiteX4" fmla="*/ 111569 w 112333"/>
              <a:gd name="connsiteY4" fmla="*/ 104805 h 137959"/>
              <a:gd name="connsiteX5" fmla="*/ 76644 w 112333"/>
              <a:gd name="connsiteY5" fmla="*/ 101630 h 137959"/>
              <a:gd name="connsiteX6" fmla="*/ 57594 w 112333"/>
              <a:gd name="connsiteY6" fmla="*/ 104805 h 137959"/>
              <a:gd name="connsiteX7" fmla="*/ 79819 w 112333"/>
              <a:gd name="connsiteY7" fmla="*/ 92105 h 137959"/>
              <a:gd name="connsiteX8" fmla="*/ 25844 w 112333"/>
              <a:gd name="connsiteY8" fmla="*/ 30 h 137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333" h="137959">
                <a:moveTo>
                  <a:pt x="25844" y="30"/>
                </a:moveTo>
                <a:cubicBezTo>
                  <a:pt x="22140" y="-1557"/>
                  <a:pt x="61827" y="59826"/>
                  <a:pt x="57594" y="82580"/>
                </a:cubicBezTo>
                <a:cubicBezTo>
                  <a:pt x="53361" y="105334"/>
                  <a:pt x="444" y="136555"/>
                  <a:pt x="444" y="136555"/>
                </a:cubicBezTo>
                <a:cubicBezTo>
                  <a:pt x="-3260" y="142905"/>
                  <a:pt x="16848" y="125972"/>
                  <a:pt x="35369" y="120680"/>
                </a:cubicBezTo>
                <a:cubicBezTo>
                  <a:pt x="53890" y="115388"/>
                  <a:pt x="104690" y="107980"/>
                  <a:pt x="111569" y="104805"/>
                </a:cubicBezTo>
                <a:cubicBezTo>
                  <a:pt x="118448" y="101630"/>
                  <a:pt x="76644" y="101630"/>
                  <a:pt x="76644" y="101630"/>
                </a:cubicBezTo>
                <a:cubicBezTo>
                  <a:pt x="67648" y="101630"/>
                  <a:pt x="57065" y="106392"/>
                  <a:pt x="57594" y="104805"/>
                </a:cubicBezTo>
                <a:cubicBezTo>
                  <a:pt x="58123" y="103218"/>
                  <a:pt x="82465" y="103747"/>
                  <a:pt x="79819" y="92105"/>
                </a:cubicBezTo>
                <a:cubicBezTo>
                  <a:pt x="77173" y="80463"/>
                  <a:pt x="29548" y="1617"/>
                  <a:pt x="25844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3D9E3259-3364-4E89-F2C5-C51134C6578C}"/>
              </a:ext>
            </a:extLst>
          </p:cNvPr>
          <p:cNvSpPr/>
          <p:nvPr/>
        </p:nvSpPr>
        <p:spPr>
          <a:xfrm>
            <a:off x="2732926" y="2771702"/>
            <a:ext cx="169252" cy="177937"/>
          </a:xfrm>
          <a:custGeom>
            <a:avLst/>
            <a:gdLst>
              <a:gd name="connsiteX0" fmla="*/ 169024 w 169252"/>
              <a:gd name="connsiteY0" fmla="*/ 73 h 177937"/>
              <a:gd name="connsiteX1" fmla="*/ 42024 w 169252"/>
              <a:gd name="connsiteY1" fmla="*/ 85798 h 177937"/>
              <a:gd name="connsiteX2" fmla="*/ 13449 w 169252"/>
              <a:gd name="connsiteY2" fmla="*/ 114373 h 177937"/>
              <a:gd name="connsiteX3" fmla="*/ 19799 w 169252"/>
              <a:gd name="connsiteY3" fmla="*/ 177873 h 177937"/>
              <a:gd name="connsiteX4" fmla="*/ 7099 w 169252"/>
              <a:gd name="connsiteY4" fmla="*/ 101673 h 177937"/>
              <a:gd name="connsiteX5" fmla="*/ 169024 w 169252"/>
              <a:gd name="connsiteY5" fmla="*/ 73 h 17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9252" h="177937">
                <a:moveTo>
                  <a:pt x="169024" y="73"/>
                </a:moveTo>
                <a:cubicBezTo>
                  <a:pt x="174845" y="-2573"/>
                  <a:pt x="67953" y="66748"/>
                  <a:pt x="42024" y="85798"/>
                </a:cubicBezTo>
                <a:cubicBezTo>
                  <a:pt x="16095" y="104848"/>
                  <a:pt x="17153" y="99027"/>
                  <a:pt x="13449" y="114373"/>
                </a:cubicBezTo>
                <a:cubicBezTo>
                  <a:pt x="9745" y="129719"/>
                  <a:pt x="20857" y="179990"/>
                  <a:pt x="19799" y="177873"/>
                </a:cubicBezTo>
                <a:cubicBezTo>
                  <a:pt x="18741" y="175756"/>
                  <a:pt x="-14068" y="129719"/>
                  <a:pt x="7099" y="101673"/>
                </a:cubicBezTo>
                <a:cubicBezTo>
                  <a:pt x="28266" y="73627"/>
                  <a:pt x="163203" y="2719"/>
                  <a:pt x="169024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7F692C32-F381-72E0-9B39-889F42E16E38}"/>
              </a:ext>
            </a:extLst>
          </p:cNvPr>
          <p:cNvSpPr/>
          <p:nvPr/>
        </p:nvSpPr>
        <p:spPr>
          <a:xfrm>
            <a:off x="2720256" y="2739969"/>
            <a:ext cx="162645" cy="139863"/>
          </a:xfrm>
          <a:custGeom>
            <a:avLst/>
            <a:gdLst>
              <a:gd name="connsiteX0" fmla="*/ 162644 w 162645"/>
              <a:gd name="connsiteY0" fmla="*/ 56 h 139863"/>
              <a:gd name="connsiteX1" fmla="*/ 22944 w 162645"/>
              <a:gd name="connsiteY1" fmla="*/ 79431 h 139863"/>
              <a:gd name="connsiteX2" fmla="*/ 719 w 162645"/>
              <a:gd name="connsiteY2" fmla="*/ 139756 h 139863"/>
              <a:gd name="connsiteX3" fmla="*/ 19769 w 162645"/>
              <a:gd name="connsiteY3" fmla="*/ 92131 h 139863"/>
              <a:gd name="connsiteX4" fmla="*/ 162644 w 162645"/>
              <a:gd name="connsiteY4" fmla="*/ 56 h 13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45" h="139863">
                <a:moveTo>
                  <a:pt x="162644" y="56"/>
                </a:moveTo>
                <a:cubicBezTo>
                  <a:pt x="163173" y="-2061"/>
                  <a:pt x="49931" y="56148"/>
                  <a:pt x="22944" y="79431"/>
                </a:cubicBezTo>
                <a:cubicBezTo>
                  <a:pt x="-4044" y="102714"/>
                  <a:pt x="1248" y="137639"/>
                  <a:pt x="719" y="139756"/>
                </a:cubicBezTo>
                <a:cubicBezTo>
                  <a:pt x="190" y="141873"/>
                  <a:pt x="-4573" y="112239"/>
                  <a:pt x="19769" y="92131"/>
                </a:cubicBezTo>
                <a:cubicBezTo>
                  <a:pt x="44111" y="72023"/>
                  <a:pt x="162115" y="2173"/>
                  <a:pt x="162644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AFA5E7ED-84B5-34E0-A3FE-E34DD5F619CF}"/>
              </a:ext>
            </a:extLst>
          </p:cNvPr>
          <p:cNvSpPr/>
          <p:nvPr/>
        </p:nvSpPr>
        <p:spPr>
          <a:xfrm>
            <a:off x="3028928" y="2749548"/>
            <a:ext cx="63722" cy="175193"/>
          </a:xfrm>
          <a:custGeom>
            <a:avLst/>
            <a:gdLst>
              <a:gd name="connsiteX0" fmla="*/ 3197 w 63722"/>
              <a:gd name="connsiteY0" fmla="*/ 2 h 175193"/>
              <a:gd name="connsiteX1" fmla="*/ 22247 w 63722"/>
              <a:gd name="connsiteY1" fmla="*/ 111127 h 175193"/>
              <a:gd name="connsiteX2" fmla="*/ 22 w 63722"/>
              <a:gd name="connsiteY2" fmla="*/ 174627 h 175193"/>
              <a:gd name="connsiteX3" fmla="*/ 19072 w 63722"/>
              <a:gd name="connsiteY3" fmla="*/ 139702 h 175193"/>
              <a:gd name="connsiteX4" fmla="*/ 63522 w 63722"/>
              <a:gd name="connsiteY4" fmla="*/ 95252 h 175193"/>
              <a:gd name="connsiteX5" fmla="*/ 34947 w 63722"/>
              <a:gd name="connsiteY5" fmla="*/ 114302 h 175193"/>
              <a:gd name="connsiteX6" fmla="*/ 3197 w 63722"/>
              <a:gd name="connsiteY6" fmla="*/ 2 h 175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722" h="175193">
                <a:moveTo>
                  <a:pt x="3197" y="2"/>
                </a:moveTo>
                <a:cubicBezTo>
                  <a:pt x="1080" y="-527"/>
                  <a:pt x="22776" y="82023"/>
                  <a:pt x="22247" y="111127"/>
                </a:cubicBezTo>
                <a:cubicBezTo>
                  <a:pt x="21718" y="140231"/>
                  <a:pt x="551" y="169865"/>
                  <a:pt x="22" y="174627"/>
                </a:cubicBezTo>
                <a:cubicBezTo>
                  <a:pt x="-507" y="179390"/>
                  <a:pt x="8489" y="152931"/>
                  <a:pt x="19072" y="139702"/>
                </a:cubicBezTo>
                <a:cubicBezTo>
                  <a:pt x="29655" y="126473"/>
                  <a:pt x="60876" y="99485"/>
                  <a:pt x="63522" y="95252"/>
                </a:cubicBezTo>
                <a:cubicBezTo>
                  <a:pt x="66168" y="91019"/>
                  <a:pt x="41826" y="124885"/>
                  <a:pt x="34947" y="114302"/>
                </a:cubicBezTo>
                <a:cubicBezTo>
                  <a:pt x="28068" y="103719"/>
                  <a:pt x="5314" y="531"/>
                  <a:pt x="3197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5CF5F116-51A9-5C4D-CCD8-471A52B9FEFB}"/>
              </a:ext>
            </a:extLst>
          </p:cNvPr>
          <p:cNvSpPr/>
          <p:nvPr/>
        </p:nvSpPr>
        <p:spPr>
          <a:xfrm>
            <a:off x="3001951" y="2482848"/>
            <a:ext cx="58753" cy="161933"/>
          </a:xfrm>
          <a:custGeom>
            <a:avLst/>
            <a:gdLst>
              <a:gd name="connsiteX0" fmla="*/ 58749 w 58753"/>
              <a:gd name="connsiteY0" fmla="*/ 2 h 161933"/>
              <a:gd name="connsiteX1" fmla="*/ 7949 w 58753"/>
              <a:gd name="connsiteY1" fmla="*/ 104777 h 161933"/>
              <a:gd name="connsiteX2" fmla="*/ 1599 w 58753"/>
              <a:gd name="connsiteY2" fmla="*/ 161927 h 161933"/>
              <a:gd name="connsiteX3" fmla="*/ 4774 w 58753"/>
              <a:gd name="connsiteY3" fmla="*/ 101602 h 161933"/>
              <a:gd name="connsiteX4" fmla="*/ 58749 w 58753"/>
              <a:gd name="connsiteY4" fmla="*/ 2 h 161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753" h="161933">
                <a:moveTo>
                  <a:pt x="58749" y="2"/>
                </a:moveTo>
                <a:cubicBezTo>
                  <a:pt x="59278" y="531"/>
                  <a:pt x="17474" y="77790"/>
                  <a:pt x="7949" y="104777"/>
                </a:cubicBezTo>
                <a:cubicBezTo>
                  <a:pt x="-1576" y="131764"/>
                  <a:pt x="2128" y="162456"/>
                  <a:pt x="1599" y="161927"/>
                </a:cubicBezTo>
                <a:cubicBezTo>
                  <a:pt x="1070" y="161398"/>
                  <a:pt x="-3163" y="123298"/>
                  <a:pt x="4774" y="101602"/>
                </a:cubicBezTo>
                <a:cubicBezTo>
                  <a:pt x="12711" y="79906"/>
                  <a:pt x="58220" y="-527"/>
                  <a:pt x="58749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369EB405-C54A-5593-37D7-DC8CCD10787F}"/>
              </a:ext>
            </a:extLst>
          </p:cNvPr>
          <p:cNvSpPr/>
          <p:nvPr/>
        </p:nvSpPr>
        <p:spPr>
          <a:xfrm>
            <a:off x="2793841" y="2811654"/>
            <a:ext cx="140004" cy="169671"/>
          </a:xfrm>
          <a:custGeom>
            <a:avLst/>
            <a:gdLst>
              <a:gd name="connsiteX0" fmla="*/ 159 w 140004"/>
              <a:gd name="connsiteY0" fmla="*/ 77596 h 169671"/>
              <a:gd name="connsiteX1" fmla="*/ 57309 w 140004"/>
              <a:gd name="connsiteY1" fmla="*/ 42671 h 169671"/>
              <a:gd name="connsiteX2" fmla="*/ 92234 w 140004"/>
              <a:gd name="connsiteY2" fmla="*/ 87121 h 169671"/>
              <a:gd name="connsiteX3" fmla="*/ 92234 w 140004"/>
              <a:gd name="connsiteY3" fmla="*/ 55371 h 169671"/>
              <a:gd name="connsiteX4" fmla="*/ 120809 w 140004"/>
              <a:gd name="connsiteY4" fmla="*/ 125221 h 169671"/>
              <a:gd name="connsiteX5" fmla="*/ 139859 w 140004"/>
              <a:gd name="connsiteY5" fmla="*/ 169671 h 169671"/>
              <a:gd name="connsiteX6" fmla="*/ 127159 w 140004"/>
              <a:gd name="connsiteY6" fmla="*/ 125221 h 169671"/>
              <a:gd name="connsiteX7" fmla="*/ 85884 w 140004"/>
              <a:gd name="connsiteY7" fmla="*/ 45846 h 169671"/>
              <a:gd name="connsiteX8" fmla="*/ 98584 w 140004"/>
              <a:gd name="connsiteY8" fmla="*/ 1396 h 169671"/>
              <a:gd name="connsiteX9" fmla="*/ 76359 w 140004"/>
              <a:gd name="connsiteY9" fmla="*/ 17271 h 169671"/>
              <a:gd name="connsiteX10" fmla="*/ 159 w 140004"/>
              <a:gd name="connsiteY10" fmla="*/ 77596 h 16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0004" h="169671">
                <a:moveTo>
                  <a:pt x="159" y="77596"/>
                </a:moveTo>
                <a:cubicBezTo>
                  <a:pt x="-3016" y="81829"/>
                  <a:pt x="41963" y="41083"/>
                  <a:pt x="57309" y="42671"/>
                </a:cubicBezTo>
                <a:cubicBezTo>
                  <a:pt x="72655" y="44258"/>
                  <a:pt x="86413" y="85004"/>
                  <a:pt x="92234" y="87121"/>
                </a:cubicBezTo>
                <a:cubicBezTo>
                  <a:pt x="98055" y="89238"/>
                  <a:pt x="87472" y="49021"/>
                  <a:pt x="92234" y="55371"/>
                </a:cubicBezTo>
                <a:cubicBezTo>
                  <a:pt x="96996" y="61721"/>
                  <a:pt x="112872" y="106171"/>
                  <a:pt x="120809" y="125221"/>
                </a:cubicBezTo>
                <a:cubicBezTo>
                  <a:pt x="128746" y="144271"/>
                  <a:pt x="138801" y="169671"/>
                  <a:pt x="139859" y="169671"/>
                </a:cubicBezTo>
                <a:cubicBezTo>
                  <a:pt x="140917" y="169671"/>
                  <a:pt x="136155" y="145859"/>
                  <a:pt x="127159" y="125221"/>
                </a:cubicBezTo>
                <a:cubicBezTo>
                  <a:pt x="118163" y="104584"/>
                  <a:pt x="90646" y="66483"/>
                  <a:pt x="85884" y="45846"/>
                </a:cubicBezTo>
                <a:cubicBezTo>
                  <a:pt x="81122" y="25209"/>
                  <a:pt x="100171" y="6158"/>
                  <a:pt x="98584" y="1396"/>
                </a:cubicBezTo>
                <a:cubicBezTo>
                  <a:pt x="96997" y="-3366"/>
                  <a:pt x="91705" y="4571"/>
                  <a:pt x="76359" y="17271"/>
                </a:cubicBezTo>
                <a:cubicBezTo>
                  <a:pt x="61013" y="29971"/>
                  <a:pt x="3334" y="73363"/>
                  <a:pt x="159" y="775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28C9877C-6299-8309-42CA-2042EC478111}"/>
              </a:ext>
            </a:extLst>
          </p:cNvPr>
          <p:cNvSpPr/>
          <p:nvPr/>
        </p:nvSpPr>
        <p:spPr>
          <a:xfrm>
            <a:off x="3066914" y="2834936"/>
            <a:ext cx="225782" cy="89846"/>
          </a:xfrm>
          <a:custGeom>
            <a:avLst/>
            <a:gdLst>
              <a:gd name="connsiteX0" fmla="*/ 136 w 225782"/>
              <a:gd name="connsiteY0" fmla="*/ 25739 h 89846"/>
              <a:gd name="connsiteX1" fmla="*/ 104911 w 225782"/>
              <a:gd name="connsiteY1" fmla="*/ 6689 h 89846"/>
              <a:gd name="connsiteX2" fmla="*/ 177936 w 225782"/>
              <a:gd name="connsiteY2" fmla="*/ 51139 h 89846"/>
              <a:gd name="connsiteX3" fmla="*/ 177936 w 225782"/>
              <a:gd name="connsiteY3" fmla="*/ 19389 h 89846"/>
              <a:gd name="connsiteX4" fmla="*/ 225561 w 225782"/>
              <a:gd name="connsiteY4" fmla="*/ 89239 h 89846"/>
              <a:gd name="connsiteX5" fmla="*/ 193811 w 225782"/>
              <a:gd name="connsiteY5" fmla="*/ 51139 h 89846"/>
              <a:gd name="connsiteX6" fmla="*/ 149361 w 225782"/>
              <a:gd name="connsiteY6" fmla="*/ 13039 h 89846"/>
              <a:gd name="connsiteX7" fmla="*/ 111261 w 225782"/>
              <a:gd name="connsiteY7" fmla="*/ 13039 h 89846"/>
              <a:gd name="connsiteX8" fmla="*/ 85861 w 225782"/>
              <a:gd name="connsiteY8" fmla="*/ 19389 h 89846"/>
              <a:gd name="connsiteX9" fmla="*/ 82686 w 225782"/>
              <a:gd name="connsiteY9" fmla="*/ 339 h 89846"/>
              <a:gd name="connsiteX10" fmla="*/ 136 w 225782"/>
              <a:gd name="connsiteY10" fmla="*/ 25739 h 8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5782" h="89846">
                <a:moveTo>
                  <a:pt x="136" y="25739"/>
                </a:moveTo>
                <a:cubicBezTo>
                  <a:pt x="3840" y="26797"/>
                  <a:pt x="75278" y="2456"/>
                  <a:pt x="104911" y="6689"/>
                </a:cubicBezTo>
                <a:cubicBezTo>
                  <a:pt x="134544" y="10922"/>
                  <a:pt x="165765" y="49022"/>
                  <a:pt x="177936" y="51139"/>
                </a:cubicBezTo>
                <a:cubicBezTo>
                  <a:pt x="190107" y="53256"/>
                  <a:pt x="169999" y="13039"/>
                  <a:pt x="177936" y="19389"/>
                </a:cubicBezTo>
                <a:cubicBezTo>
                  <a:pt x="185873" y="25739"/>
                  <a:pt x="222915" y="83947"/>
                  <a:pt x="225561" y="89239"/>
                </a:cubicBezTo>
                <a:cubicBezTo>
                  <a:pt x="228207" y="94531"/>
                  <a:pt x="206511" y="63839"/>
                  <a:pt x="193811" y="51139"/>
                </a:cubicBezTo>
                <a:cubicBezTo>
                  <a:pt x="181111" y="38439"/>
                  <a:pt x="163119" y="19389"/>
                  <a:pt x="149361" y="13039"/>
                </a:cubicBezTo>
                <a:cubicBezTo>
                  <a:pt x="135603" y="6689"/>
                  <a:pt x="121844" y="11981"/>
                  <a:pt x="111261" y="13039"/>
                </a:cubicBezTo>
                <a:cubicBezTo>
                  <a:pt x="100678" y="14097"/>
                  <a:pt x="90623" y="21506"/>
                  <a:pt x="85861" y="19389"/>
                </a:cubicBezTo>
                <a:cubicBezTo>
                  <a:pt x="81099" y="17272"/>
                  <a:pt x="95915" y="-2836"/>
                  <a:pt x="82686" y="339"/>
                </a:cubicBezTo>
                <a:cubicBezTo>
                  <a:pt x="69457" y="3514"/>
                  <a:pt x="-3568" y="24681"/>
                  <a:pt x="136" y="257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08B04C74-4EF4-AB92-4407-C1285EE39A39}"/>
              </a:ext>
            </a:extLst>
          </p:cNvPr>
          <p:cNvSpPr/>
          <p:nvPr/>
        </p:nvSpPr>
        <p:spPr>
          <a:xfrm>
            <a:off x="3076524" y="2428868"/>
            <a:ext cx="79659" cy="392296"/>
          </a:xfrm>
          <a:custGeom>
            <a:avLst/>
            <a:gdLst>
              <a:gd name="connsiteX0" fmla="*/ 57201 w 79659"/>
              <a:gd name="connsiteY0" fmla="*/ 7 h 392296"/>
              <a:gd name="connsiteX1" fmla="*/ 22276 w 79659"/>
              <a:gd name="connsiteY1" fmla="*/ 149232 h 392296"/>
              <a:gd name="connsiteX2" fmla="*/ 41326 w 79659"/>
              <a:gd name="connsiteY2" fmla="*/ 222257 h 392296"/>
              <a:gd name="connsiteX3" fmla="*/ 22276 w 79659"/>
              <a:gd name="connsiteY3" fmla="*/ 209557 h 392296"/>
              <a:gd name="connsiteX4" fmla="*/ 38151 w 79659"/>
              <a:gd name="connsiteY4" fmla="*/ 260357 h 392296"/>
              <a:gd name="connsiteX5" fmla="*/ 51 w 79659"/>
              <a:gd name="connsiteY5" fmla="*/ 282582 h 392296"/>
              <a:gd name="connsiteX6" fmla="*/ 47676 w 79659"/>
              <a:gd name="connsiteY6" fmla="*/ 273057 h 392296"/>
              <a:gd name="connsiteX7" fmla="*/ 69901 w 79659"/>
              <a:gd name="connsiteY7" fmla="*/ 323857 h 392296"/>
              <a:gd name="connsiteX8" fmla="*/ 60376 w 79659"/>
              <a:gd name="connsiteY8" fmla="*/ 292107 h 392296"/>
              <a:gd name="connsiteX9" fmla="*/ 79426 w 79659"/>
              <a:gd name="connsiteY9" fmla="*/ 390532 h 392296"/>
              <a:gd name="connsiteX10" fmla="*/ 69901 w 79659"/>
              <a:gd name="connsiteY10" fmla="*/ 349257 h 392296"/>
              <a:gd name="connsiteX11" fmla="*/ 54026 w 79659"/>
              <a:gd name="connsiteY11" fmla="*/ 273057 h 392296"/>
              <a:gd name="connsiteX12" fmla="*/ 34976 w 79659"/>
              <a:gd name="connsiteY12" fmla="*/ 215907 h 392296"/>
              <a:gd name="connsiteX13" fmla="*/ 15926 w 79659"/>
              <a:gd name="connsiteY13" fmla="*/ 155582 h 392296"/>
              <a:gd name="connsiteX14" fmla="*/ 57201 w 79659"/>
              <a:gd name="connsiteY14" fmla="*/ 7 h 39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659" h="392296">
                <a:moveTo>
                  <a:pt x="57201" y="7"/>
                </a:moveTo>
                <a:cubicBezTo>
                  <a:pt x="58259" y="-1051"/>
                  <a:pt x="24922" y="112190"/>
                  <a:pt x="22276" y="149232"/>
                </a:cubicBezTo>
                <a:cubicBezTo>
                  <a:pt x="19630" y="186274"/>
                  <a:pt x="41326" y="212203"/>
                  <a:pt x="41326" y="222257"/>
                </a:cubicBezTo>
                <a:cubicBezTo>
                  <a:pt x="41326" y="232311"/>
                  <a:pt x="22805" y="203207"/>
                  <a:pt x="22276" y="209557"/>
                </a:cubicBezTo>
                <a:cubicBezTo>
                  <a:pt x="21747" y="215907"/>
                  <a:pt x="41855" y="248186"/>
                  <a:pt x="38151" y="260357"/>
                </a:cubicBezTo>
                <a:cubicBezTo>
                  <a:pt x="34447" y="272528"/>
                  <a:pt x="-1537" y="280465"/>
                  <a:pt x="51" y="282582"/>
                </a:cubicBezTo>
                <a:cubicBezTo>
                  <a:pt x="1639" y="284699"/>
                  <a:pt x="36034" y="266178"/>
                  <a:pt x="47676" y="273057"/>
                </a:cubicBezTo>
                <a:cubicBezTo>
                  <a:pt x="59318" y="279936"/>
                  <a:pt x="67784" y="320682"/>
                  <a:pt x="69901" y="323857"/>
                </a:cubicBezTo>
                <a:cubicBezTo>
                  <a:pt x="72018" y="327032"/>
                  <a:pt x="58789" y="280995"/>
                  <a:pt x="60376" y="292107"/>
                </a:cubicBezTo>
                <a:cubicBezTo>
                  <a:pt x="61963" y="303219"/>
                  <a:pt x="77839" y="381007"/>
                  <a:pt x="79426" y="390532"/>
                </a:cubicBezTo>
                <a:cubicBezTo>
                  <a:pt x="81014" y="400057"/>
                  <a:pt x="74134" y="368836"/>
                  <a:pt x="69901" y="349257"/>
                </a:cubicBezTo>
                <a:cubicBezTo>
                  <a:pt x="65668" y="329678"/>
                  <a:pt x="59847" y="295282"/>
                  <a:pt x="54026" y="273057"/>
                </a:cubicBezTo>
                <a:cubicBezTo>
                  <a:pt x="48205" y="250832"/>
                  <a:pt x="41326" y="235486"/>
                  <a:pt x="34976" y="215907"/>
                </a:cubicBezTo>
                <a:cubicBezTo>
                  <a:pt x="28626" y="196328"/>
                  <a:pt x="9047" y="190507"/>
                  <a:pt x="15926" y="155582"/>
                </a:cubicBezTo>
                <a:cubicBezTo>
                  <a:pt x="22805" y="120657"/>
                  <a:pt x="56143" y="1065"/>
                  <a:pt x="57201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088FAB68-51D7-0508-DD96-85934D6C0B23}"/>
              </a:ext>
            </a:extLst>
          </p:cNvPr>
          <p:cNvSpPr/>
          <p:nvPr/>
        </p:nvSpPr>
        <p:spPr>
          <a:xfrm>
            <a:off x="3123376" y="2752675"/>
            <a:ext cx="178821" cy="139800"/>
          </a:xfrm>
          <a:custGeom>
            <a:avLst/>
            <a:gdLst>
              <a:gd name="connsiteX0" fmla="*/ 824 w 178821"/>
              <a:gd name="connsiteY0" fmla="*/ 63550 h 139800"/>
              <a:gd name="connsiteX1" fmla="*/ 64324 w 178821"/>
              <a:gd name="connsiteY1" fmla="*/ 57200 h 139800"/>
              <a:gd name="connsiteX2" fmla="*/ 77024 w 178821"/>
              <a:gd name="connsiteY2" fmla="*/ 44500 h 139800"/>
              <a:gd name="connsiteX3" fmla="*/ 64324 w 178821"/>
              <a:gd name="connsiteY3" fmla="*/ 50 h 139800"/>
              <a:gd name="connsiteX4" fmla="*/ 102424 w 178821"/>
              <a:gd name="connsiteY4" fmla="*/ 54025 h 139800"/>
              <a:gd name="connsiteX5" fmla="*/ 102424 w 178821"/>
              <a:gd name="connsiteY5" fmla="*/ 25450 h 139800"/>
              <a:gd name="connsiteX6" fmla="*/ 140524 w 178821"/>
              <a:gd name="connsiteY6" fmla="*/ 95300 h 139800"/>
              <a:gd name="connsiteX7" fmla="*/ 178624 w 178821"/>
              <a:gd name="connsiteY7" fmla="*/ 139750 h 139800"/>
              <a:gd name="connsiteX8" fmla="*/ 156399 w 178821"/>
              <a:gd name="connsiteY8" fmla="*/ 104825 h 139800"/>
              <a:gd name="connsiteX9" fmla="*/ 108774 w 178821"/>
              <a:gd name="connsiteY9" fmla="*/ 28625 h 139800"/>
              <a:gd name="connsiteX10" fmla="*/ 115124 w 178821"/>
              <a:gd name="connsiteY10" fmla="*/ 47675 h 139800"/>
              <a:gd name="connsiteX11" fmla="*/ 824 w 178821"/>
              <a:gd name="connsiteY11" fmla="*/ 63550 h 13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8821" h="139800">
                <a:moveTo>
                  <a:pt x="824" y="63550"/>
                </a:moveTo>
                <a:cubicBezTo>
                  <a:pt x="-7643" y="65137"/>
                  <a:pt x="51624" y="60375"/>
                  <a:pt x="64324" y="57200"/>
                </a:cubicBezTo>
                <a:cubicBezTo>
                  <a:pt x="77024" y="54025"/>
                  <a:pt x="77024" y="54025"/>
                  <a:pt x="77024" y="44500"/>
                </a:cubicBezTo>
                <a:cubicBezTo>
                  <a:pt x="77024" y="34975"/>
                  <a:pt x="60091" y="-1537"/>
                  <a:pt x="64324" y="50"/>
                </a:cubicBezTo>
                <a:cubicBezTo>
                  <a:pt x="68557" y="1637"/>
                  <a:pt x="96074" y="49792"/>
                  <a:pt x="102424" y="54025"/>
                </a:cubicBezTo>
                <a:cubicBezTo>
                  <a:pt x="108774" y="58258"/>
                  <a:pt x="96074" y="18571"/>
                  <a:pt x="102424" y="25450"/>
                </a:cubicBezTo>
                <a:cubicBezTo>
                  <a:pt x="108774" y="32329"/>
                  <a:pt x="127824" y="76250"/>
                  <a:pt x="140524" y="95300"/>
                </a:cubicBezTo>
                <a:cubicBezTo>
                  <a:pt x="153224" y="114350"/>
                  <a:pt x="175978" y="138163"/>
                  <a:pt x="178624" y="139750"/>
                </a:cubicBezTo>
                <a:cubicBezTo>
                  <a:pt x="181270" y="141338"/>
                  <a:pt x="156399" y="104825"/>
                  <a:pt x="156399" y="104825"/>
                </a:cubicBezTo>
                <a:lnTo>
                  <a:pt x="108774" y="28625"/>
                </a:lnTo>
                <a:cubicBezTo>
                  <a:pt x="101895" y="19100"/>
                  <a:pt x="127295" y="41854"/>
                  <a:pt x="115124" y="47675"/>
                </a:cubicBezTo>
                <a:cubicBezTo>
                  <a:pt x="102953" y="53496"/>
                  <a:pt x="9291" y="61963"/>
                  <a:pt x="824" y="635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A97911D3-D921-CDF6-389E-454F298E27AA}"/>
              </a:ext>
            </a:extLst>
          </p:cNvPr>
          <p:cNvSpPr/>
          <p:nvPr/>
        </p:nvSpPr>
        <p:spPr>
          <a:xfrm>
            <a:off x="3028704" y="2893597"/>
            <a:ext cx="137238" cy="59237"/>
          </a:xfrm>
          <a:custGeom>
            <a:avLst/>
            <a:gdLst>
              <a:gd name="connsiteX0" fmla="*/ 246 w 137238"/>
              <a:gd name="connsiteY0" fmla="*/ 59153 h 59237"/>
              <a:gd name="connsiteX1" fmla="*/ 70096 w 137238"/>
              <a:gd name="connsiteY1" fmla="*/ 14703 h 59237"/>
              <a:gd name="connsiteX2" fmla="*/ 136771 w 137238"/>
              <a:gd name="connsiteY2" fmla="*/ 8353 h 59237"/>
              <a:gd name="connsiteX3" fmla="*/ 95496 w 137238"/>
              <a:gd name="connsiteY3" fmla="*/ 2003 h 59237"/>
              <a:gd name="connsiteX4" fmla="*/ 246 w 137238"/>
              <a:gd name="connsiteY4" fmla="*/ 59153 h 5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238" h="59237">
                <a:moveTo>
                  <a:pt x="246" y="59153"/>
                </a:moveTo>
                <a:cubicBezTo>
                  <a:pt x="-3987" y="61270"/>
                  <a:pt x="47342" y="23170"/>
                  <a:pt x="70096" y="14703"/>
                </a:cubicBezTo>
                <a:cubicBezTo>
                  <a:pt x="92850" y="6236"/>
                  <a:pt x="132538" y="10470"/>
                  <a:pt x="136771" y="8353"/>
                </a:cubicBezTo>
                <a:cubicBezTo>
                  <a:pt x="141004" y="6236"/>
                  <a:pt x="115604" y="-4347"/>
                  <a:pt x="95496" y="2003"/>
                </a:cubicBezTo>
                <a:cubicBezTo>
                  <a:pt x="75388" y="8353"/>
                  <a:pt x="4479" y="57036"/>
                  <a:pt x="246" y="59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688F25DD-D463-D7B7-C714-8FF033BC6733}"/>
              </a:ext>
            </a:extLst>
          </p:cNvPr>
          <p:cNvSpPr/>
          <p:nvPr/>
        </p:nvSpPr>
        <p:spPr>
          <a:xfrm>
            <a:off x="2816221" y="2886066"/>
            <a:ext cx="82569" cy="63520"/>
          </a:xfrm>
          <a:custGeom>
            <a:avLst/>
            <a:gdLst>
              <a:gd name="connsiteX0" fmla="*/ 4 w 82569"/>
              <a:gd name="connsiteY0" fmla="*/ 9 h 63520"/>
              <a:gd name="connsiteX1" fmla="*/ 57154 w 82569"/>
              <a:gd name="connsiteY1" fmla="*/ 34934 h 63520"/>
              <a:gd name="connsiteX2" fmla="*/ 82554 w 82569"/>
              <a:gd name="connsiteY2" fmla="*/ 63509 h 63520"/>
              <a:gd name="connsiteX3" fmla="*/ 60329 w 82569"/>
              <a:gd name="connsiteY3" fmla="*/ 31759 h 63520"/>
              <a:gd name="connsiteX4" fmla="*/ 4 w 82569"/>
              <a:gd name="connsiteY4" fmla="*/ 9 h 6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69" h="63520">
                <a:moveTo>
                  <a:pt x="4" y="9"/>
                </a:moveTo>
                <a:cubicBezTo>
                  <a:pt x="-525" y="538"/>
                  <a:pt x="43396" y="24351"/>
                  <a:pt x="57154" y="34934"/>
                </a:cubicBezTo>
                <a:cubicBezTo>
                  <a:pt x="70912" y="45517"/>
                  <a:pt x="82025" y="64038"/>
                  <a:pt x="82554" y="63509"/>
                </a:cubicBezTo>
                <a:cubicBezTo>
                  <a:pt x="83083" y="62980"/>
                  <a:pt x="70383" y="42342"/>
                  <a:pt x="60329" y="31759"/>
                </a:cubicBezTo>
                <a:cubicBezTo>
                  <a:pt x="50275" y="21176"/>
                  <a:pt x="533" y="-520"/>
                  <a:pt x="4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A541BCCB-DACC-084F-24AA-860C6423BCFD}"/>
              </a:ext>
            </a:extLst>
          </p:cNvPr>
          <p:cNvSpPr/>
          <p:nvPr/>
        </p:nvSpPr>
        <p:spPr>
          <a:xfrm>
            <a:off x="2955848" y="2933151"/>
            <a:ext cx="152590" cy="108594"/>
          </a:xfrm>
          <a:custGeom>
            <a:avLst/>
            <a:gdLst>
              <a:gd name="connsiteX0" fmla="*/ 25477 w 152590"/>
              <a:gd name="connsiteY0" fmla="*/ 549 h 108594"/>
              <a:gd name="connsiteX1" fmla="*/ 85802 w 152590"/>
              <a:gd name="connsiteY1" fmla="*/ 41824 h 108594"/>
              <a:gd name="connsiteX2" fmla="*/ 101677 w 152590"/>
              <a:gd name="connsiteY2" fmla="*/ 73574 h 108594"/>
              <a:gd name="connsiteX3" fmla="*/ 152477 w 152590"/>
              <a:gd name="connsiteY3" fmla="*/ 57699 h 108594"/>
              <a:gd name="connsiteX4" fmla="*/ 114377 w 152590"/>
              <a:gd name="connsiteY4" fmla="*/ 83099 h 108594"/>
              <a:gd name="connsiteX5" fmla="*/ 79452 w 152590"/>
              <a:gd name="connsiteY5" fmla="*/ 108499 h 108594"/>
              <a:gd name="connsiteX6" fmla="*/ 77 w 152590"/>
              <a:gd name="connsiteY6" fmla="*/ 73574 h 108594"/>
              <a:gd name="connsiteX7" fmla="*/ 63577 w 152590"/>
              <a:gd name="connsiteY7" fmla="*/ 79924 h 108594"/>
              <a:gd name="connsiteX8" fmla="*/ 82627 w 152590"/>
              <a:gd name="connsiteY8" fmla="*/ 73574 h 108594"/>
              <a:gd name="connsiteX9" fmla="*/ 25477 w 152590"/>
              <a:gd name="connsiteY9" fmla="*/ 549 h 108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590" h="108594">
                <a:moveTo>
                  <a:pt x="25477" y="549"/>
                </a:moveTo>
                <a:cubicBezTo>
                  <a:pt x="26006" y="-4743"/>
                  <a:pt x="73102" y="29653"/>
                  <a:pt x="85802" y="41824"/>
                </a:cubicBezTo>
                <a:cubicBezTo>
                  <a:pt x="98502" y="53995"/>
                  <a:pt x="90564" y="70928"/>
                  <a:pt x="101677" y="73574"/>
                </a:cubicBezTo>
                <a:cubicBezTo>
                  <a:pt x="112790" y="76220"/>
                  <a:pt x="150360" y="56111"/>
                  <a:pt x="152477" y="57699"/>
                </a:cubicBezTo>
                <a:cubicBezTo>
                  <a:pt x="154594" y="59287"/>
                  <a:pt x="126548" y="74632"/>
                  <a:pt x="114377" y="83099"/>
                </a:cubicBezTo>
                <a:cubicBezTo>
                  <a:pt x="102206" y="91566"/>
                  <a:pt x="98502" y="110086"/>
                  <a:pt x="79452" y="108499"/>
                </a:cubicBezTo>
                <a:cubicBezTo>
                  <a:pt x="60402" y="106912"/>
                  <a:pt x="2723" y="78336"/>
                  <a:pt x="77" y="73574"/>
                </a:cubicBezTo>
                <a:cubicBezTo>
                  <a:pt x="-2569" y="68812"/>
                  <a:pt x="63577" y="79924"/>
                  <a:pt x="63577" y="79924"/>
                </a:cubicBezTo>
                <a:cubicBezTo>
                  <a:pt x="77335" y="79924"/>
                  <a:pt x="82627" y="82041"/>
                  <a:pt x="82627" y="73574"/>
                </a:cubicBezTo>
                <a:cubicBezTo>
                  <a:pt x="82627" y="65107"/>
                  <a:pt x="24948" y="5841"/>
                  <a:pt x="25477" y="5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7AD3E59E-F357-A599-8092-FA8694CB532B}"/>
              </a:ext>
            </a:extLst>
          </p:cNvPr>
          <p:cNvSpPr/>
          <p:nvPr/>
        </p:nvSpPr>
        <p:spPr>
          <a:xfrm>
            <a:off x="2896807" y="3044780"/>
            <a:ext cx="37144" cy="149283"/>
          </a:xfrm>
          <a:custGeom>
            <a:avLst/>
            <a:gdLst>
              <a:gd name="connsiteX0" fmla="*/ 36893 w 37144"/>
              <a:gd name="connsiteY0" fmla="*/ 45 h 149283"/>
              <a:gd name="connsiteX1" fmla="*/ 17843 w 37144"/>
              <a:gd name="connsiteY1" fmla="*/ 57195 h 149283"/>
              <a:gd name="connsiteX2" fmla="*/ 21018 w 37144"/>
              <a:gd name="connsiteY2" fmla="*/ 111170 h 149283"/>
              <a:gd name="connsiteX3" fmla="*/ 11493 w 37144"/>
              <a:gd name="connsiteY3" fmla="*/ 60370 h 149283"/>
              <a:gd name="connsiteX4" fmla="*/ 5143 w 37144"/>
              <a:gd name="connsiteY4" fmla="*/ 149270 h 149283"/>
              <a:gd name="connsiteX5" fmla="*/ 1968 w 37144"/>
              <a:gd name="connsiteY5" fmla="*/ 66720 h 149283"/>
              <a:gd name="connsiteX6" fmla="*/ 36893 w 37144"/>
              <a:gd name="connsiteY6" fmla="*/ 45 h 149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44" h="149283">
                <a:moveTo>
                  <a:pt x="36893" y="45"/>
                </a:moveTo>
                <a:cubicBezTo>
                  <a:pt x="39539" y="-1543"/>
                  <a:pt x="20489" y="38674"/>
                  <a:pt x="17843" y="57195"/>
                </a:cubicBezTo>
                <a:cubicBezTo>
                  <a:pt x="15197" y="75716"/>
                  <a:pt x="22076" y="110641"/>
                  <a:pt x="21018" y="111170"/>
                </a:cubicBezTo>
                <a:cubicBezTo>
                  <a:pt x="19960" y="111699"/>
                  <a:pt x="14139" y="54020"/>
                  <a:pt x="11493" y="60370"/>
                </a:cubicBezTo>
                <a:cubicBezTo>
                  <a:pt x="8847" y="66720"/>
                  <a:pt x="6731" y="148212"/>
                  <a:pt x="5143" y="149270"/>
                </a:cubicBezTo>
                <a:cubicBezTo>
                  <a:pt x="3555" y="150328"/>
                  <a:pt x="-3324" y="87357"/>
                  <a:pt x="1968" y="66720"/>
                </a:cubicBezTo>
                <a:cubicBezTo>
                  <a:pt x="7260" y="46083"/>
                  <a:pt x="34247" y="1633"/>
                  <a:pt x="36893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BFDE5986-10F3-D7DE-C5DD-E1579C3CF283}"/>
              </a:ext>
            </a:extLst>
          </p:cNvPr>
          <p:cNvSpPr/>
          <p:nvPr/>
        </p:nvSpPr>
        <p:spPr>
          <a:xfrm>
            <a:off x="2952750" y="3048000"/>
            <a:ext cx="70305" cy="149469"/>
          </a:xfrm>
          <a:custGeom>
            <a:avLst/>
            <a:gdLst>
              <a:gd name="connsiteX0" fmla="*/ 0 w 70305"/>
              <a:gd name="connsiteY0" fmla="*/ 0 h 149469"/>
              <a:gd name="connsiteX1" fmla="*/ 9525 w 70305"/>
              <a:gd name="connsiteY1" fmla="*/ 63500 h 149469"/>
              <a:gd name="connsiteX2" fmla="*/ 31750 w 70305"/>
              <a:gd name="connsiteY2" fmla="*/ 107950 h 149469"/>
              <a:gd name="connsiteX3" fmla="*/ 34925 w 70305"/>
              <a:gd name="connsiteY3" fmla="*/ 95250 h 149469"/>
              <a:gd name="connsiteX4" fmla="*/ 69850 w 70305"/>
              <a:gd name="connsiteY4" fmla="*/ 149225 h 149469"/>
              <a:gd name="connsiteX5" fmla="*/ 53975 w 70305"/>
              <a:gd name="connsiteY5" fmla="*/ 114300 h 149469"/>
              <a:gd name="connsiteX6" fmla="*/ 41275 w 70305"/>
              <a:gd name="connsiteY6" fmla="*/ 92075 h 149469"/>
              <a:gd name="connsiteX7" fmla="*/ 0 w 70305"/>
              <a:gd name="connsiteY7" fmla="*/ 0 h 149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305" h="149469">
                <a:moveTo>
                  <a:pt x="0" y="0"/>
                </a:moveTo>
                <a:cubicBezTo>
                  <a:pt x="2116" y="22754"/>
                  <a:pt x="4233" y="45508"/>
                  <a:pt x="9525" y="63500"/>
                </a:cubicBezTo>
                <a:cubicBezTo>
                  <a:pt x="14817" y="81492"/>
                  <a:pt x="31750" y="107950"/>
                  <a:pt x="31750" y="107950"/>
                </a:cubicBezTo>
                <a:cubicBezTo>
                  <a:pt x="35983" y="113242"/>
                  <a:pt x="28575" y="88371"/>
                  <a:pt x="34925" y="95250"/>
                </a:cubicBezTo>
                <a:cubicBezTo>
                  <a:pt x="41275" y="102129"/>
                  <a:pt x="66675" y="146050"/>
                  <a:pt x="69850" y="149225"/>
                </a:cubicBezTo>
                <a:cubicBezTo>
                  <a:pt x="73025" y="152400"/>
                  <a:pt x="58738" y="123825"/>
                  <a:pt x="53975" y="114300"/>
                </a:cubicBezTo>
                <a:cubicBezTo>
                  <a:pt x="49212" y="104775"/>
                  <a:pt x="41275" y="92075"/>
                  <a:pt x="41275" y="920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FEDD1BDA-0F1C-EC38-CBF7-B0AF9338C1A4}"/>
              </a:ext>
            </a:extLst>
          </p:cNvPr>
          <p:cNvSpPr/>
          <p:nvPr/>
        </p:nvSpPr>
        <p:spPr>
          <a:xfrm>
            <a:off x="2847733" y="3016112"/>
            <a:ext cx="66917" cy="130434"/>
          </a:xfrm>
          <a:custGeom>
            <a:avLst/>
            <a:gdLst>
              <a:gd name="connsiteX0" fmla="*/ 66917 w 66917"/>
              <a:gd name="connsiteY0" fmla="*/ 138 h 130434"/>
              <a:gd name="connsiteX1" fmla="*/ 9767 w 66917"/>
              <a:gd name="connsiteY1" fmla="*/ 69988 h 130434"/>
              <a:gd name="connsiteX2" fmla="*/ 242 w 66917"/>
              <a:gd name="connsiteY2" fmla="*/ 130313 h 130434"/>
              <a:gd name="connsiteX3" fmla="*/ 9767 w 66917"/>
              <a:gd name="connsiteY3" fmla="*/ 54113 h 130434"/>
              <a:gd name="connsiteX4" fmla="*/ 66917 w 66917"/>
              <a:gd name="connsiteY4" fmla="*/ 138 h 130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17" h="130434">
                <a:moveTo>
                  <a:pt x="66917" y="138"/>
                </a:moveTo>
                <a:cubicBezTo>
                  <a:pt x="66917" y="2784"/>
                  <a:pt x="20879" y="48292"/>
                  <a:pt x="9767" y="69988"/>
                </a:cubicBezTo>
                <a:cubicBezTo>
                  <a:pt x="-1345" y="91684"/>
                  <a:pt x="242" y="132959"/>
                  <a:pt x="242" y="130313"/>
                </a:cubicBezTo>
                <a:cubicBezTo>
                  <a:pt x="242" y="127667"/>
                  <a:pt x="-2404" y="74750"/>
                  <a:pt x="9767" y="54113"/>
                </a:cubicBezTo>
                <a:cubicBezTo>
                  <a:pt x="21938" y="33476"/>
                  <a:pt x="66917" y="-2508"/>
                  <a:pt x="66917" y="1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DCAA5BCC-8B80-062A-478A-82A5D22EAAAA}"/>
              </a:ext>
            </a:extLst>
          </p:cNvPr>
          <p:cNvSpPr/>
          <p:nvPr/>
        </p:nvSpPr>
        <p:spPr>
          <a:xfrm>
            <a:off x="3025769" y="3079746"/>
            <a:ext cx="38645" cy="107960"/>
          </a:xfrm>
          <a:custGeom>
            <a:avLst/>
            <a:gdLst>
              <a:gd name="connsiteX0" fmla="*/ 6 w 38645"/>
              <a:gd name="connsiteY0" fmla="*/ 4 h 107960"/>
              <a:gd name="connsiteX1" fmla="*/ 34931 w 38645"/>
              <a:gd name="connsiteY1" fmla="*/ 60329 h 107960"/>
              <a:gd name="connsiteX2" fmla="*/ 34931 w 38645"/>
              <a:gd name="connsiteY2" fmla="*/ 107954 h 107960"/>
              <a:gd name="connsiteX3" fmla="*/ 38106 w 38645"/>
              <a:gd name="connsiteY3" fmla="*/ 57154 h 107960"/>
              <a:gd name="connsiteX4" fmla="*/ 6 w 38645"/>
              <a:gd name="connsiteY4" fmla="*/ 4 h 107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45" h="107960">
                <a:moveTo>
                  <a:pt x="6" y="4"/>
                </a:moveTo>
                <a:cubicBezTo>
                  <a:pt x="-523" y="533"/>
                  <a:pt x="29110" y="42337"/>
                  <a:pt x="34931" y="60329"/>
                </a:cubicBezTo>
                <a:cubicBezTo>
                  <a:pt x="40752" y="78321"/>
                  <a:pt x="34402" y="108483"/>
                  <a:pt x="34931" y="107954"/>
                </a:cubicBezTo>
                <a:cubicBezTo>
                  <a:pt x="35460" y="107425"/>
                  <a:pt x="40223" y="73029"/>
                  <a:pt x="38106" y="57154"/>
                </a:cubicBezTo>
                <a:cubicBezTo>
                  <a:pt x="35989" y="41279"/>
                  <a:pt x="535" y="-525"/>
                  <a:pt x="6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B301CC70-384A-0F91-2B26-57AEA00A7B12}"/>
              </a:ext>
            </a:extLst>
          </p:cNvPr>
          <p:cNvSpPr/>
          <p:nvPr/>
        </p:nvSpPr>
        <p:spPr>
          <a:xfrm>
            <a:off x="2732286" y="3047732"/>
            <a:ext cx="52210" cy="82999"/>
          </a:xfrm>
          <a:custGeom>
            <a:avLst/>
            <a:gdLst>
              <a:gd name="connsiteX0" fmla="*/ 52189 w 52210"/>
              <a:gd name="connsiteY0" fmla="*/ 268 h 82999"/>
              <a:gd name="connsiteX1" fmla="*/ 7739 w 52210"/>
              <a:gd name="connsiteY1" fmla="*/ 44718 h 82999"/>
              <a:gd name="connsiteX2" fmla="*/ 10914 w 52210"/>
              <a:gd name="connsiteY2" fmla="*/ 82818 h 82999"/>
              <a:gd name="connsiteX3" fmla="*/ 1389 w 52210"/>
              <a:gd name="connsiteY3" fmla="*/ 28843 h 82999"/>
              <a:gd name="connsiteX4" fmla="*/ 52189 w 52210"/>
              <a:gd name="connsiteY4" fmla="*/ 268 h 82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0" h="82999">
                <a:moveTo>
                  <a:pt x="52189" y="268"/>
                </a:moveTo>
                <a:cubicBezTo>
                  <a:pt x="53247" y="2914"/>
                  <a:pt x="14618" y="30960"/>
                  <a:pt x="7739" y="44718"/>
                </a:cubicBezTo>
                <a:cubicBezTo>
                  <a:pt x="860" y="58476"/>
                  <a:pt x="11972" y="85464"/>
                  <a:pt x="10914" y="82818"/>
                </a:cubicBezTo>
                <a:cubicBezTo>
                  <a:pt x="9856" y="80172"/>
                  <a:pt x="-4432" y="42601"/>
                  <a:pt x="1389" y="28843"/>
                </a:cubicBezTo>
                <a:cubicBezTo>
                  <a:pt x="7210" y="15085"/>
                  <a:pt x="51131" y="-2378"/>
                  <a:pt x="52189" y="2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92DD59F2-2B77-912B-3BB4-919AE6B381FF}"/>
              </a:ext>
            </a:extLst>
          </p:cNvPr>
          <p:cNvSpPr/>
          <p:nvPr/>
        </p:nvSpPr>
        <p:spPr>
          <a:xfrm>
            <a:off x="3171715" y="3121025"/>
            <a:ext cx="137020" cy="149225"/>
          </a:xfrm>
          <a:custGeom>
            <a:avLst/>
            <a:gdLst>
              <a:gd name="connsiteX0" fmla="*/ 110 w 137020"/>
              <a:gd name="connsiteY0" fmla="*/ 0 h 149225"/>
              <a:gd name="connsiteX1" fmla="*/ 85835 w 137020"/>
              <a:gd name="connsiteY1" fmla="*/ 88900 h 149225"/>
              <a:gd name="connsiteX2" fmla="*/ 136635 w 137020"/>
              <a:gd name="connsiteY2" fmla="*/ 149225 h 149225"/>
              <a:gd name="connsiteX3" fmla="*/ 104885 w 137020"/>
              <a:gd name="connsiteY3" fmla="*/ 88900 h 149225"/>
              <a:gd name="connsiteX4" fmla="*/ 110 w 137020"/>
              <a:gd name="connsiteY4" fmla="*/ 0 h 14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020" h="149225">
                <a:moveTo>
                  <a:pt x="110" y="0"/>
                </a:moveTo>
                <a:cubicBezTo>
                  <a:pt x="-3065" y="0"/>
                  <a:pt x="63081" y="64029"/>
                  <a:pt x="85835" y="88900"/>
                </a:cubicBezTo>
                <a:cubicBezTo>
                  <a:pt x="108589" y="113771"/>
                  <a:pt x="133460" y="149225"/>
                  <a:pt x="136635" y="149225"/>
                </a:cubicBezTo>
                <a:cubicBezTo>
                  <a:pt x="139810" y="149225"/>
                  <a:pt x="122877" y="109008"/>
                  <a:pt x="104885" y="88900"/>
                </a:cubicBezTo>
                <a:cubicBezTo>
                  <a:pt x="86893" y="68792"/>
                  <a:pt x="3285" y="0"/>
                  <a:pt x="11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04529A40-B69F-4524-BF1A-0F135146AD10}"/>
              </a:ext>
            </a:extLst>
          </p:cNvPr>
          <p:cNvSpPr/>
          <p:nvPr/>
        </p:nvSpPr>
        <p:spPr>
          <a:xfrm>
            <a:off x="2701766" y="3201549"/>
            <a:ext cx="238621" cy="84576"/>
          </a:xfrm>
          <a:custGeom>
            <a:avLst/>
            <a:gdLst>
              <a:gd name="connsiteX0" fmla="*/ 159 w 238621"/>
              <a:gd name="connsiteY0" fmla="*/ 84576 h 84576"/>
              <a:gd name="connsiteX1" fmla="*/ 111284 w 238621"/>
              <a:gd name="connsiteY1" fmla="*/ 2026 h 84576"/>
              <a:gd name="connsiteX2" fmla="*/ 206534 w 238621"/>
              <a:gd name="connsiteY2" fmla="*/ 40126 h 84576"/>
              <a:gd name="connsiteX3" fmla="*/ 190659 w 238621"/>
              <a:gd name="connsiteY3" fmla="*/ 5201 h 84576"/>
              <a:gd name="connsiteX4" fmla="*/ 238284 w 238621"/>
              <a:gd name="connsiteY4" fmla="*/ 52826 h 84576"/>
              <a:gd name="connsiteX5" fmla="*/ 162084 w 238621"/>
              <a:gd name="connsiteY5" fmla="*/ 8376 h 84576"/>
              <a:gd name="connsiteX6" fmla="*/ 130334 w 238621"/>
              <a:gd name="connsiteY6" fmla="*/ 17901 h 84576"/>
              <a:gd name="connsiteX7" fmla="*/ 136684 w 238621"/>
              <a:gd name="connsiteY7" fmla="*/ 2026 h 84576"/>
              <a:gd name="connsiteX8" fmla="*/ 159 w 238621"/>
              <a:gd name="connsiteY8" fmla="*/ 84576 h 84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621" h="84576">
                <a:moveTo>
                  <a:pt x="159" y="84576"/>
                </a:moveTo>
                <a:cubicBezTo>
                  <a:pt x="-4074" y="84576"/>
                  <a:pt x="76888" y="9434"/>
                  <a:pt x="111284" y="2026"/>
                </a:cubicBezTo>
                <a:cubicBezTo>
                  <a:pt x="145680" y="-5382"/>
                  <a:pt x="193305" y="39597"/>
                  <a:pt x="206534" y="40126"/>
                </a:cubicBezTo>
                <a:cubicBezTo>
                  <a:pt x="219763" y="40655"/>
                  <a:pt x="185367" y="3084"/>
                  <a:pt x="190659" y="5201"/>
                </a:cubicBezTo>
                <a:cubicBezTo>
                  <a:pt x="195951" y="7318"/>
                  <a:pt x="243047" y="52297"/>
                  <a:pt x="238284" y="52826"/>
                </a:cubicBezTo>
                <a:cubicBezTo>
                  <a:pt x="233522" y="53355"/>
                  <a:pt x="180076" y="14197"/>
                  <a:pt x="162084" y="8376"/>
                </a:cubicBezTo>
                <a:cubicBezTo>
                  <a:pt x="144092" y="2555"/>
                  <a:pt x="130334" y="17901"/>
                  <a:pt x="130334" y="17901"/>
                </a:cubicBezTo>
                <a:cubicBezTo>
                  <a:pt x="126101" y="16843"/>
                  <a:pt x="155734" y="-6970"/>
                  <a:pt x="136684" y="2026"/>
                </a:cubicBezTo>
                <a:cubicBezTo>
                  <a:pt x="117634" y="11022"/>
                  <a:pt x="4392" y="84576"/>
                  <a:pt x="159" y="845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EFE57AE2-B739-E9F3-6055-A5613DA73B3E}"/>
              </a:ext>
            </a:extLst>
          </p:cNvPr>
          <p:cNvSpPr/>
          <p:nvPr/>
        </p:nvSpPr>
        <p:spPr>
          <a:xfrm>
            <a:off x="2708273" y="3233538"/>
            <a:ext cx="235310" cy="103397"/>
          </a:xfrm>
          <a:custGeom>
            <a:avLst/>
            <a:gdLst>
              <a:gd name="connsiteX0" fmla="*/ 2 w 235310"/>
              <a:gd name="connsiteY0" fmla="*/ 103387 h 103397"/>
              <a:gd name="connsiteX1" fmla="*/ 111127 w 235310"/>
              <a:gd name="connsiteY1" fmla="*/ 14487 h 103397"/>
              <a:gd name="connsiteX2" fmla="*/ 149227 w 235310"/>
              <a:gd name="connsiteY2" fmla="*/ 33537 h 103397"/>
              <a:gd name="connsiteX3" fmla="*/ 146052 w 235310"/>
              <a:gd name="connsiteY3" fmla="*/ 1787 h 103397"/>
              <a:gd name="connsiteX4" fmla="*/ 234952 w 235310"/>
              <a:gd name="connsiteY4" fmla="*/ 43062 h 103397"/>
              <a:gd name="connsiteX5" fmla="*/ 174627 w 235310"/>
              <a:gd name="connsiteY5" fmla="*/ 4962 h 103397"/>
              <a:gd name="connsiteX6" fmla="*/ 107952 w 235310"/>
              <a:gd name="connsiteY6" fmla="*/ 8137 h 103397"/>
              <a:gd name="connsiteX7" fmla="*/ 2 w 235310"/>
              <a:gd name="connsiteY7" fmla="*/ 103387 h 103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5310" h="103397">
                <a:moveTo>
                  <a:pt x="2" y="103387"/>
                </a:moveTo>
                <a:cubicBezTo>
                  <a:pt x="531" y="104445"/>
                  <a:pt x="86256" y="26129"/>
                  <a:pt x="111127" y="14487"/>
                </a:cubicBezTo>
                <a:cubicBezTo>
                  <a:pt x="135998" y="2845"/>
                  <a:pt x="143406" y="35654"/>
                  <a:pt x="149227" y="33537"/>
                </a:cubicBezTo>
                <a:cubicBezTo>
                  <a:pt x="155048" y="31420"/>
                  <a:pt x="131765" y="200"/>
                  <a:pt x="146052" y="1787"/>
                </a:cubicBezTo>
                <a:cubicBezTo>
                  <a:pt x="160339" y="3374"/>
                  <a:pt x="230190" y="42533"/>
                  <a:pt x="234952" y="43062"/>
                </a:cubicBezTo>
                <a:cubicBezTo>
                  <a:pt x="239715" y="43591"/>
                  <a:pt x="195794" y="10783"/>
                  <a:pt x="174627" y="4962"/>
                </a:cubicBezTo>
                <a:cubicBezTo>
                  <a:pt x="153460" y="-859"/>
                  <a:pt x="133352" y="-3505"/>
                  <a:pt x="107952" y="8137"/>
                </a:cubicBezTo>
                <a:cubicBezTo>
                  <a:pt x="82552" y="19779"/>
                  <a:pt x="-527" y="102329"/>
                  <a:pt x="2" y="1033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ABCDA923-F057-8D11-3830-1AC1DF5720D4}"/>
              </a:ext>
            </a:extLst>
          </p:cNvPr>
          <p:cNvSpPr/>
          <p:nvPr/>
        </p:nvSpPr>
        <p:spPr>
          <a:xfrm>
            <a:off x="2935256" y="3224558"/>
            <a:ext cx="400606" cy="188431"/>
          </a:xfrm>
          <a:custGeom>
            <a:avLst/>
            <a:gdLst>
              <a:gd name="connsiteX0" fmla="*/ 1619 w 400606"/>
              <a:gd name="connsiteY0" fmla="*/ 10767 h 188431"/>
              <a:gd name="connsiteX1" fmla="*/ 84169 w 400606"/>
              <a:gd name="connsiteY1" fmla="*/ 1242 h 188431"/>
              <a:gd name="connsiteX2" fmla="*/ 214344 w 400606"/>
              <a:gd name="connsiteY2" fmla="*/ 42517 h 188431"/>
              <a:gd name="connsiteX3" fmla="*/ 207994 w 400606"/>
              <a:gd name="connsiteY3" fmla="*/ 26642 h 188431"/>
              <a:gd name="connsiteX4" fmla="*/ 271494 w 400606"/>
              <a:gd name="connsiteY4" fmla="*/ 64742 h 188431"/>
              <a:gd name="connsiteX5" fmla="*/ 268319 w 400606"/>
              <a:gd name="connsiteY5" fmla="*/ 39342 h 188431"/>
              <a:gd name="connsiteX6" fmla="*/ 328644 w 400606"/>
              <a:gd name="connsiteY6" fmla="*/ 99667 h 188431"/>
              <a:gd name="connsiteX7" fmla="*/ 331819 w 400606"/>
              <a:gd name="connsiteY7" fmla="*/ 80617 h 188431"/>
              <a:gd name="connsiteX8" fmla="*/ 392144 w 400606"/>
              <a:gd name="connsiteY8" fmla="*/ 179042 h 188431"/>
              <a:gd name="connsiteX9" fmla="*/ 398494 w 400606"/>
              <a:gd name="connsiteY9" fmla="*/ 179042 h 188431"/>
              <a:gd name="connsiteX10" fmla="*/ 376269 w 400606"/>
              <a:gd name="connsiteY10" fmla="*/ 131417 h 188431"/>
              <a:gd name="connsiteX11" fmla="*/ 255619 w 400606"/>
              <a:gd name="connsiteY11" fmla="*/ 64742 h 188431"/>
              <a:gd name="connsiteX12" fmla="*/ 157194 w 400606"/>
              <a:gd name="connsiteY12" fmla="*/ 10767 h 188431"/>
              <a:gd name="connsiteX13" fmla="*/ 1619 w 400606"/>
              <a:gd name="connsiteY13" fmla="*/ 10767 h 188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0606" h="188431">
                <a:moveTo>
                  <a:pt x="1619" y="10767"/>
                </a:moveTo>
                <a:cubicBezTo>
                  <a:pt x="-10552" y="9180"/>
                  <a:pt x="48715" y="-4050"/>
                  <a:pt x="84169" y="1242"/>
                </a:cubicBezTo>
                <a:cubicBezTo>
                  <a:pt x="119623" y="6534"/>
                  <a:pt x="214344" y="42517"/>
                  <a:pt x="214344" y="42517"/>
                </a:cubicBezTo>
                <a:cubicBezTo>
                  <a:pt x="234981" y="46750"/>
                  <a:pt x="198469" y="22938"/>
                  <a:pt x="207994" y="26642"/>
                </a:cubicBezTo>
                <a:cubicBezTo>
                  <a:pt x="217519" y="30346"/>
                  <a:pt x="261440" y="62625"/>
                  <a:pt x="271494" y="64742"/>
                </a:cubicBezTo>
                <a:cubicBezTo>
                  <a:pt x="281548" y="66859"/>
                  <a:pt x="258794" y="33521"/>
                  <a:pt x="268319" y="39342"/>
                </a:cubicBezTo>
                <a:cubicBezTo>
                  <a:pt x="277844" y="45163"/>
                  <a:pt x="328644" y="99667"/>
                  <a:pt x="328644" y="99667"/>
                </a:cubicBezTo>
                <a:cubicBezTo>
                  <a:pt x="339227" y="106546"/>
                  <a:pt x="321236" y="67388"/>
                  <a:pt x="331819" y="80617"/>
                </a:cubicBezTo>
                <a:cubicBezTo>
                  <a:pt x="342402" y="93846"/>
                  <a:pt x="392144" y="179042"/>
                  <a:pt x="392144" y="179042"/>
                </a:cubicBezTo>
                <a:cubicBezTo>
                  <a:pt x="403256" y="195446"/>
                  <a:pt x="401140" y="186979"/>
                  <a:pt x="398494" y="179042"/>
                </a:cubicBezTo>
                <a:cubicBezTo>
                  <a:pt x="395848" y="171105"/>
                  <a:pt x="400081" y="150467"/>
                  <a:pt x="376269" y="131417"/>
                </a:cubicBezTo>
                <a:cubicBezTo>
                  <a:pt x="352457" y="112367"/>
                  <a:pt x="255619" y="64742"/>
                  <a:pt x="255619" y="64742"/>
                </a:cubicBezTo>
                <a:cubicBezTo>
                  <a:pt x="219106" y="44634"/>
                  <a:pt x="192119" y="20292"/>
                  <a:pt x="157194" y="10767"/>
                </a:cubicBezTo>
                <a:cubicBezTo>
                  <a:pt x="122269" y="1242"/>
                  <a:pt x="13790" y="12354"/>
                  <a:pt x="1619" y="107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D3F6F746-0AFE-0F18-AAA0-582BA194ECDC}"/>
              </a:ext>
            </a:extLst>
          </p:cNvPr>
          <p:cNvSpPr/>
          <p:nvPr/>
        </p:nvSpPr>
        <p:spPr>
          <a:xfrm>
            <a:off x="2924336" y="3260373"/>
            <a:ext cx="400126" cy="244894"/>
          </a:xfrm>
          <a:custGeom>
            <a:avLst/>
            <a:gdLst>
              <a:gd name="connsiteX0" fmla="*/ 3014 w 400126"/>
              <a:gd name="connsiteY0" fmla="*/ 3527 h 244894"/>
              <a:gd name="connsiteX1" fmla="*/ 79214 w 400126"/>
              <a:gd name="connsiteY1" fmla="*/ 3527 h 244894"/>
              <a:gd name="connsiteX2" fmla="*/ 139539 w 400126"/>
              <a:gd name="connsiteY2" fmla="*/ 13052 h 244894"/>
              <a:gd name="connsiteX3" fmla="*/ 180814 w 400126"/>
              <a:gd name="connsiteY3" fmla="*/ 13052 h 244894"/>
              <a:gd name="connsiteX4" fmla="*/ 244314 w 400126"/>
              <a:gd name="connsiteY4" fmla="*/ 41627 h 244894"/>
              <a:gd name="connsiteX5" fmla="*/ 301464 w 400126"/>
              <a:gd name="connsiteY5" fmla="*/ 76552 h 244894"/>
              <a:gd name="connsiteX6" fmla="*/ 358614 w 400126"/>
              <a:gd name="connsiteY6" fmla="*/ 136877 h 244894"/>
              <a:gd name="connsiteX7" fmla="*/ 349089 w 400126"/>
              <a:gd name="connsiteY7" fmla="*/ 121002 h 244894"/>
              <a:gd name="connsiteX8" fmla="*/ 396714 w 400126"/>
              <a:gd name="connsiteY8" fmla="*/ 241652 h 244894"/>
              <a:gd name="connsiteX9" fmla="*/ 390364 w 400126"/>
              <a:gd name="connsiteY9" fmla="*/ 203552 h 244894"/>
              <a:gd name="connsiteX10" fmla="*/ 342739 w 400126"/>
              <a:gd name="connsiteY10" fmla="*/ 130527 h 244894"/>
              <a:gd name="connsiteX11" fmla="*/ 307814 w 400126"/>
              <a:gd name="connsiteY11" fmla="*/ 82902 h 244894"/>
              <a:gd name="connsiteX12" fmla="*/ 269714 w 400126"/>
              <a:gd name="connsiteY12" fmla="*/ 47977 h 244894"/>
              <a:gd name="connsiteX13" fmla="*/ 190339 w 400126"/>
              <a:gd name="connsiteY13" fmla="*/ 3527 h 244894"/>
              <a:gd name="connsiteX14" fmla="*/ 3014 w 400126"/>
              <a:gd name="connsiteY14" fmla="*/ 3527 h 244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0126" h="244894">
                <a:moveTo>
                  <a:pt x="3014" y="3527"/>
                </a:moveTo>
                <a:cubicBezTo>
                  <a:pt x="-15507" y="3527"/>
                  <a:pt x="56460" y="1940"/>
                  <a:pt x="79214" y="3527"/>
                </a:cubicBezTo>
                <a:cubicBezTo>
                  <a:pt x="101968" y="5114"/>
                  <a:pt x="122606" y="11465"/>
                  <a:pt x="139539" y="13052"/>
                </a:cubicBezTo>
                <a:cubicBezTo>
                  <a:pt x="156472" y="14640"/>
                  <a:pt x="163351" y="8289"/>
                  <a:pt x="180814" y="13052"/>
                </a:cubicBezTo>
                <a:cubicBezTo>
                  <a:pt x="198277" y="17815"/>
                  <a:pt x="224206" y="31044"/>
                  <a:pt x="244314" y="41627"/>
                </a:cubicBezTo>
                <a:cubicBezTo>
                  <a:pt x="264422" y="52210"/>
                  <a:pt x="282414" y="60677"/>
                  <a:pt x="301464" y="76552"/>
                </a:cubicBezTo>
                <a:cubicBezTo>
                  <a:pt x="320514" y="92427"/>
                  <a:pt x="358614" y="136877"/>
                  <a:pt x="358614" y="136877"/>
                </a:cubicBezTo>
                <a:cubicBezTo>
                  <a:pt x="366552" y="144285"/>
                  <a:pt x="342739" y="103540"/>
                  <a:pt x="349089" y="121002"/>
                </a:cubicBezTo>
                <a:cubicBezTo>
                  <a:pt x="355439" y="138464"/>
                  <a:pt x="389835" y="227894"/>
                  <a:pt x="396714" y="241652"/>
                </a:cubicBezTo>
                <a:cubicBezTo>
                  <a:pt x="403593" y="255410"/>
                  <a:pt x="399360" y="222073"/>
                  <a:pt x="390364" y="203552"/>
                </a:cubicBezTo>
                <a:cubicBezTo>
                  <a:pt x="381368" y="185031"/>
                  <a:pt x="356497" y="150635"/>
                  <a:pt x="342739" y="130527"/>
                </a:cubicBezTo>
                <a:cubicBezTo>
                  <a:pt x="328981" y="110419"/>
                  <a:pt x="319985" y="96660"/>
                  <a:pt x="307814" y="82902"/>
                </a:cubicBezTo>
                <a:cubicBezTo>
                  <a:pt x="295643" y="69144"/>
                  <a:pt x="289293" y="61206"/>
                  <a:pt x="269714" y="47977"/>
                </a:cubicBezTo>
                <a:cubicBezTo>
                  <a:pt x="250135" y="34748"/>
                  <a:pt x="226851" y="11464"/>
                  <a:pt x="190339" y="3527"/>
                </a:cubicBezTo>
                <a:cubicBezTo>
                  <a:pt x="153827" y="-4410"/>
                  <a:pt x="21535" y="3527"/>
                  <a:pt x="3014" y="35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F8CEFE74-AE2B-DD33-9CA0-DD2C72212CFF}"/>
              </a:ext>
            </a:extLst>
          </p:cNvPr>
          <p:cNvSpPr/>
          <p:nvPr/>
        </p:nvSpPr>
        <p:spPr>
          <a:xfrm>
            <a:off x="2608424" y="3686287"/>
            <a:ext cx="252273" cy="400391"/>
          </a:xfrm>
          <a:custGeom>
            <a:avLst/>
            <a:gdLst>
              <a:gd name="connsiteX0" fmla="*/ 17301 w 252273"/>
              <a:gd name="connsiteY0" fmla="*/ 3063 h 400391"/>
              <a:gd name="connsiteX1" fmla="*/ 17301 w 252273"/>
              <a:gd name="connsiteY1" fmla="*/ 69738 h 400391"/>
              <a:gd name="connsiteX2" fmla="*/ 10951 w 252273"/>
              <a:gd name="connsiteY2" fmla="*/ 136413 h 400391"/>
              <a:gd name="connsiteX3" fmla="*/ 20476 w 252273"/>
              <a:gd name="connsiteY3" fmla="*/ 228488 h 400391"/>
              <a:gd name="connsiteX4" fmla="*/ 4601 w 252273"/>
              <a:gd name="connsiteY4" fmla="*/ 215788 h 400391"/>
              <a:gd name="connsiteX5" fmla="*/ 90326 w 252273"/>
              <a:gd name="connsiteY5" fmla="*/ 333263 h 400391"/>
              <a:gd name="connsiteX6" fmla="*/ 87151 w 252273"/>
              <a:gd name="connsiteY6" fmla="*/ 323738 h 400391"/>
              <a:gd name="connsiteX7" fmla="*/ 188751 w 252273"/>
              <a:gd name="connsiteY7" fmla="*/ 384063 h 400391"/>
              <a:gd name="connsiteX8" fmla="*/ 252251 w 252273"/>
              <a:gd name="connsiteY8" fmla="*/ 399938 h 400391"/>
              <a:gd name="connsiteX9" fmla="*/ 182401 w 252273"/>
              <a:gd name="connsiteY9" fmla="*/ 371363 h 400391"/>
              <a:gd name="connsiteX10" fmla="*/ 103026 w 252273"/>
              <a:gd name="connsiteY10" fmla="*/ 323738 h 400391"/>
              <a:gd name="connsiteX11" fmla="*/ 36351 w 252273"/>
              <a:gd name="connsiteY11" fmla="*/ 241188 h 400391"/>
              <a:gd name="connsiteX12" fmla="*/ 1426 w 252273"/>
              <a:gd name="connsiteY12" fmla="*/ 161813 h 400391"/>
              <a:gd name="connsiteX13" fmla="*/ 7776 w 252273"/>
              <a:gd name="connsiteY13" fmla="*/ 174513 h 400391"/>
              <a:gd name="connsiteX14" fmla="*/ 17301 w 252273"/>
              <a:gd name="connsiteY14" fmla="*/ 3063 h 400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2273" h="400391">
                <a:moveTo>
                  <a:pt x="17301" y="3063"/>
                </a:moveTo>
                <a:cubicBezTo>
                  <a:pt x="18888" y="-14399"/>
                  <a:pt x="18359" y="47513"/>
                  <a:pt x="17301" y="69738"/>
                </a:cubicBezTo>
                <a:cubicBezTo>
                  <a:pt x="16243" y="91963"/>
                  <a:pt x="10422" y="109955"/>
                  <a:pt x="10951" y="136413"/>
                </a:cubicBezTo>
                <a:cubicBezTo>
                  <a:pt x="11480" y="162871"/>
                  <a:pt x="20476" y="228488"/>
                  <a:pt x="20476" y="228488"/>
                </a:cubicBezTo>
                <a:cubicBezTo>
                  <a:pt x="19418" y="241717"/>
                  <a:pt x="-7041" y="198326"/>
                  <a:pt x="4601" y="215788"/>
                </a:cubicBezTo>
                <a:cubicBezTo>
                  <a:pt x="16243" y="233250"/>
                  <a:pt x="90326" y="333263"/>
                  <a:pt x="90326" y="333263"/>
                </a:cubicBezTo>
                <a:cubicBezTo>
                  <a:pt x="104084" y="351255"/>
                  <a:pt x="70747" y="315271"/>
                  <a:pt x="87151" y="323738"/>
                </a:cubicBezTo>
                <a:cubicBezTo>
                  <a:pt x="103555" y="332205"/>
                  <a:pt x="161234" y="371363"/>
                  <a:pt x="188751" y="384063"/>
                </a:cubicBezTo>
                <a:cubicBezTo>
                  <a:pt x="216268" y="396763"/>
                  <a:pt x="253309" y="402055"/>
                  <a:pt x="252251" y="399938"/>
                </a:cubicBezTo>
                <a:cubicBezTo>
                  <a:pt x="251193" y="397821"/>
                  <a:pt x="207272" y="384063"/>
                  <a:pt x="182401" y="371363"/>
                </a:cubicBezTo>
                <a:cubicBezTo>
                  <a:pt x="157530" y="358663"/>
                  <a:pt x="127367" y="345434"/>
                  <a:pt x="103026" y="323738"/>
                </a:cubicBezTo>
                <a:cubicBezTo>
                  <a:pt x="78685" y="302042"/>
                  <a:pt x="53284" y="268176"/>
                  <a:pt x="36351" y="241188"/>
                </a:cubicBezTo>
                <a:cubicBezTo>
                  <a:pt x="19418" y="214201"/>
                  <a:pt x="1426" y="161813"/>
                  <a:pt x="1426" y="161813"/>
                </a:cubicBezTo>
                <a:cubicBezTo>
                  <a:pt x="-3336" y="150701"/>
                  <a:pt x="5130" y="197267"/>
                  <a:pt x="7776" y="174513"/>
                </a:cubicBezTo>
                <a:cubicBezTo>
                  <a:pt x="10422" y="151759"/>
                  <a:pt x="15714" y="20525"/>
                  <a:pt x="17301" y="30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E12AD16A-8F94-EB18-27A3-695FF81D4A69}"/>
              </a:ext>
            </a:extLst>
          </p:cNvPr>
          <p:cNvSpPr/>
          <p:nvPr/>
        </p:nvSpPr>
        <p:spPr>
          <a:xfrm>
            <a:off x="2654300" y="3819495"/>
            <a:ext cx="267352" cy="197439"/>
          </a:xfrm>
          <a:custGeom>
            <a:avLst/>
            <a:gdLst>
              <a:gd name="connsiteX0" fmla="*/ 0 w 267352"/>
              <a:gd name="connsiteY0" fmla="*/ 30 h 197439"/>
              <a:gd name="connsiteX1" fmla="*/ 28575 w 267352"/>
              <a:gd name="connsiteY1" fmla="*/ 88930 h 197439"/>
              <a:gd name="connsiteX2" fmla="*/ 82550 w 267352"/>
              <a:gd name="connsiteY2" fmla="*/ 177830 h 197439"/>
              <a:gd name="connsiteX3" fmla="*/ 76200 w 267352"/>
              <a:gd name="connsiteY3" fmla="*/ 161955 h 197439"/>
              <a:gd name="connsiteX4" fmla="*/ 168275 w 267352"/>
              <a:gd name="connsiteY4" fmla="*/ 196880 h 197439"/>
              <a:gd name="connsiteX5" fmla="*/ 158750 w 267352"/>
              <a:gd name="connsiteY5" fmla="*/ 184180 h 197439"/>
              <a:gd name="connsiteX6" fmla="*/ 266700 w 267352"/>
              <a:gd name="connsiteY6" fmla="*/ 193705 h 197439"/>
              <a:gd name="connsiteX7" fmla="*/ 200025 w 267352"/>
              <a:gd name="connsiteY7" fmla="*/ 196880 h 197439"/>
              <a:gd name="connsiteX8" fmla="*/ 120650 w 267352"/>
              <a:gd name="connsiteY8" fmla="*/ 184180 h 197439"/>
              <a:gd name="connsiteX9" fmla="*/ 57150 w 267352"/>
              <a:gd name="connsiteY9" fmla="*/ 136555 h 197439"/>
              <a:gd name="connsiteX10" fmla="*/ 28575 w 267352"/>
              <a:gd name="connsiteY10" fmla="*/ 98455 h 197439"/>
              <a:gd name="connsiteX11" fmla="*/ 0 w 267352"/>
              <a:gd name="connsiteY11" fmla="*/ 30 h 197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7352" h="197439">
                <a:moveTo>
                  <a:pt x="0" y="30"/>
                </a:moveTo>
                <a:cubicBezTo>
                  <a:pt x="0" y="-1557"/>
                  <a:pt x="14817" y="59297"/>
                  <a:pt x="28575" y="88930"/>
                </a:cubicBezTo>
                <a:cubicBezTo>
                  <a:pt x="42333" y="118563"/>
                  <a:pt x="82550" y="177830"/>
                  <a:pt x="82550" y="177830"/>
                </a:cubicBezTo>
                <a:cubicBezTo>
                  <a:pt x="90487" y="190001"/>
                  <a:pt x="61913" y="158780"/>
                  <a:pt x="76200" y="161955"/>
                </a:cubicBezTo>
                <a:cubicBezTo>
                  <a:pt x="90487" y="165130"/>
                  <a:pt x="168275" y="196880"/>
                  <a:pt x="168275" y="196880"/>
                </a:cubicBezTo>
                <a:cubicBezTo>
                  <a:pt x="182033" y="200584"/>
                  <a:pt x="142346" y="184709"/>
                  <a:pt x="158750" y="184180"/>
                </a:cubicBezTo>
                <a:cubicBezTo>
                  <a:pt x="175154" y="183651"/>
                  <a:pt x="259821" y="191588"/>
                  <a:pt x="266700" y="193705"/>
                </a:cubicBezTo>
                <a:cubicBezTo>
                  <a:pt x="273579" y="195822"/>
                  <a:pt x="224367" y="198468"/>
                  <a:pt x="200025" y="196880"/>
                </a:cubicBezTo>
                <a:cubicBezTo>
                  <a:pt x="175683" y="195293"/>
                  <a:pt x="144462" y="194234"/>
                  <a:pt x="120650" y="184180"/>
                </a:cubicBezTo>
                <a:cubicBezTo>
                  <a:pt x="96838" y="174126"/>
                  <a:pt x="72496" y="150843"/>
                  <a:pt x="57150" y="136555"/>
                </a:cubicBezTo>
                <a:cubicBezTo>
                  <a:pt x="41804" y="122268"/>
                  <a:pt x="37042" y="116976"/>
                  <a:pt x="28575" y="98455"/>
                </a:cubicBezTo>
                <a:cubicBezTo>
                  <a:pt x="20108" y="79934"/>
                  <a:pt x="0" y="1617"/>
                  <a:pt x="0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946DA0D5-1F97-FD85-94A0-21E7338BAF30}"/>
              </a:ext>
            </a:extLst>
          </p:cNvPr>
          <p:cNvSpPr/>
          <p:nvPr/>
        </p:nvSpPr>
        <p:spPr>
          <a:xfrm>
            <a:off x="2923854" y="3719633"/>
            <a:ext cx="474180" cy="307741"/>
          </a:xfrm>
          <a:custGeom>
            <a:avLst/>
            <a:gdLst>
              <a:gd name="connsiteX0" fmla="*/ 321 w 474180"/>
              <a:gd name="connsiteY0" fmla="*/ 306267 h 307741"/>
              <a:gd name="connsiteX1" fmla="*/ 146371 w 474180"/>
              <a:gd name="connsiteY1" fmla="*/ 277692 h 307741"/>
              <a:gd name="connsiteX2" fmla="*/ 101921 w 474180"/>
              <a:gd name="connsiteY2" fmla="*/ 306267 h 307741"/>
              <a:gd name="connsiteX3" fmla="*/ 228921 w 474180"/>
              <a:gd name="connsiteY3" fmla="*/ 223717 h 307741"/>
              <a:gd name="connsiteX4" fmla="*/ 203521 w 474180"/>
              <a:gd name="connsiteY4" fmla="*/ 249117 h 307741"/>
              <a:gd name="connsiteX5" fmla="*/ 314646 w 474180"/>
              <a:gd name="connsiteY5" fmla="*/ 191967 h 307741"/>
              <a:gd name="connsiteX6" fmla="*/ 282896 w 474180"/>
              <a:gd name="connsiteY6" fmla="*/ 217367 h 307741"/>
              <a:gd name="connsiteX7" fmla="*/ 336871 w 474180"/>
              <a:gd name="connsiteY7" fmla="*/ 163392 h 307741"/>
              <a:gd name="connsiteX8" fmla="*/ 441646 w 474180"/>
              <a:gd name="connsiteY8" fmla="*/ 42742 h 307741"/>
              <a:gd name="connsiteX9" fmla="*/ 473396 w 474180"/>
              <a:gd name="connsiteY9" fmla="*/ 1467 h 307741"/>
              <a:gd name="connsiteX10" fmla="*/ 416246 w 474180"/>
              <a:gd name="connsiteY10" fmla="*/ 87192 h 307741"/>
              <a:gd name="connsiteX11" fmla="*/ 324171 w 474180"/>
              <a:gd name="connsiteY11" fmla="*/ 172917 h 307741"/>
              <a:gd name="connsiteX12" fmla="*/ 184471 w 474180"/>
              <a:gd name="connsiteY12" fmla="*/ 271342 h 307741"/>
              <a:gd name="connsiteX13" fmla="*/ 108271 w 474180"/>
              <a:gd name="connsiteY13" fmla="*/ 299917 h 307741"/>
              <a:gd name="connsiteX14" fmla="*/ 321 w 474180"/>
              <a:gd name="connsiteY14" fmla="*/ 306267 h 307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74180" h="307741">
                <a:moveTo>
                  <a:pt x="321" y="306267"/>
                </a:moveTo>
                <a:cubicBezTo>
                  <a:pt x="6671" y="302563"/>
                  <a:pt x="129438" y="277692"/>
                  <a:pt x="146371" y="277692"/>
                </a:cubicBezTo>
                <a:cubicBezTo>
                  <a:pt x="163304" y="277692"/>
                  <a:pt x="101921" y="306267"/>
                  <a:pt x="101921" y="306267"/>
                </a:cubicBezTo>
                <a:cubicBezTo>
                  <a:pt x="115679" y="297271"/>
                  <a:pt x="211988" y="233242"/>
                  <a:pt x="228921" y="223717"/>
                </a:cubicBezTo>
                <a:cubicBezTo>
                  <a:pt x="245854" y="214192"/>
                  <a:pt x="189234" y="254409"/>
                  <a:pt x="203521" y="249117"/>
                </a:cubicBezTo>
                <a:cubicBezTo>
                  <a:pt x="217808" y="243825"/>
                  <a:pt x="301417" y="197259"/>
                  <a:pt x="314646" y="191967"/>
                </a:cubicBezTo>
                <a:cubicBezTo>
                  <a:pt x="327875" y="186675"/>
                  <a:pt x="279192" y="222129"/>
                  <a:pt x="282896" y="217367"/>
                </a:cubicBezTo>
                <a:cubicBezTo>
                  <a:pt x="286600" y="212605"/>
                  <a:pt x="310413" y="192496"/>
                  <a:pt x="336871" y="163392"/>
                </a:cubicBezTo>
                <a:cubicBezTo>
                  <a:pt x="363329" y="134288"/>
                  <a:pt x="418892" y="69729"/>
                  <a:pt x="441646" y="42742"/>
                </a:cubicBezTo>
                <a:cubicBezTo>
                  <a:pt x="464400" y="15754"/>
                  <a:pt x="477629" y="-5941"/>
                  <a:pt x="473396" y="1467"/>
                </a:cubicBezTo>
                <a:cubicBezTo>
                  <a:pt x="469163" y="8875"/>
                  <a:pt x="441117" y="58617"/>
                  <a:pt x="416246" y="87192"/>
                </a:cubicBezTo>
                <a:cubicBezTo>
                  <a:pt x="391375" y="115767"/>
                  <a:pt x="362800" y="142225"/>
                  <a:pt x="324171" y="172917"/>
                </a:cubicBezTo>
                <a:cubicBezTo>
                  <a:pt x="285542" y="203609"/>
                  <a:pt x="220454" y="250175"/>
                  <a:pt x="184471" y="271342"/>
                </a:cubicBezTo>
                <a:cubicBezTo>
                  <a:pt x="148488" y="292509"/>
                  <a:pt x="133142" y="293567"/>
                  <a:pt x="108271" y="299917"/>
                </a:cubicBezTo>
                <a:cubicBezTo>
                  <a:pt x="83400" y="306267"/>
                  <a:pt x="-6029" y="309971"/>
                  <a:pt x="321" y="306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8388081B-16BD-A613-B88E-1A8B0B53487B}"/>
              </a:ext>
            </a:extLst>
          </p:cNvPr>
          <p:cNvSpPr/>
          <p:nvPr/>
        </p:nvSpPr>
        <p:spPr>
          <a:xfrm>
            <a:off x="2868804" y="3898828"/>
            <a:ext cx="414706" cy="163927"/>
          </a:xfrm>
          <a:custGeom>
            <a:avLst/>
            <a:gdLst>
              <a:gd name="connsiteX0" fmla="*/ 1396 w 414706"/>
              <a:gd name="connsiteY0" fmla="*/ 149297 h 163927"/>
              <a:gd name="connsiteX1" fmla="*/ 141096 w 414706"/>
              <a:gd name="connsiteY1" fmla="*/ 161997 h 163927"/>
              <a:gd name="connsiteX2" fmla="*/ 287146 w 414706"/>
              <a:gd name="connsiteY2" fmla="*/ 108022 h 163927"/>
              <a:gd name="connsiteX3" fmla="*/ 271271 w 414706"/>
              <a:gd name="connsiteY3" fmla="*/ 127072 h 163927"/>
              <a:gd name="connsiteX4" fmla="*/ 379221 w 414706"/>
              <a:gd name="connsiteY4" fmla="*/ 38172 h 163927"/>
              <a:gd name="connsiteX5" fmla="*/ 372871 w 414706"/>
              <a:gd name="connsiteY5" fmla="*/ 76272 h 163927"/>
              <a:gd name="connsiteX6" fmla="*/ 414146 w 414706"/>
              <a:gd name="connsiteY6" fmla="*/ 72 h 163927"/>
              <a:gd name="connsiteX7" fmla="*/ 337946 w 414706"/>
              <a:gd name="connsiteY7" fmla="*/ 63572 h 163927"/>
              <a:gd name="connsiteX8" fmla="*/ 229996 w 414706"/>
              <a:gd name="connsiteY8" fmla="*/ 123897 h 163927"/>
              <a:gd name="connsiteX9" fmla="*/ 1396 w 414706"/>
              <a:gd name="connsiteY9" fmla="*/ 149297 h 163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4706" h="163927">
                <a:moveTo>
                  <a:pt x="1396" y="149297"/>
                </a:moveTo>
                <a:cubicBezTo>
                  <a:pt x="-13421" y="155647"/>
                  <a:pt x="93471" y="168876"/>
                  <a:pt x="141096" y="161997"/>
                </a:cubicBezTo>
                <a:cubicBezTo>
                  <a:pt x="188721" y="155118"/>
                  <a:pt x="287146" y="108022"/>
                  <a:pt x="287146" y="108022"/>
                </a:cubicBezTo>
                <a:cubicBezTo>
                  <a:pt x="308842" y="102201"/>
                  <a:pt x="255925" y="138714"/>
                  <a:pt x="271271" y="127072"/>
                </a:cubicBezTo>
                <a:cubicBezTo>
                  <a:pt x="286617" y="115430"/>
                  <a:pt x="362288" y="46639"/>
                  <a:pt x="379221" y="38172"/>
                </a:cubicBezTo>
                <a:cubicBezTo>
                  <a:pt x="396154" y="29705"/>
                  <a:pt x="367050" y="82622"/>
                  <a:pt x="372871" y="76272"/>
                </a:cubicBezTo>
                <a:cubicBezTo>
                  <a:pt x="378692" y="69922"/>
                  <a:pt x="419967" y="2189"/>
                  <a:pt x="414146" y="72"/>
                </a:cubicBezTo>
                <a:cubicBezTo>
                  <a:pt x="408325" y="-2045"/>
                  <a:pt x="368638" y="42935"/>
                  <a:pt x="337946" y="63572"/>
                </a:cubicBezTo>
                <a:cubicBezTo>
                  <a:pt x="307254" y="84209"/>
                  <a:pt x="285558" y="108022"/>
                  <a:pt x="229996" y="123897"/>
                </a:cubicBezTo>
                <a:cubicBezTo>
                  <a:pt x="174434" y="139772"/>
                  <a:pt x="16213" y="142947"/>
                  <a:pt x="1396" y="1492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5A43E273-29C4-A0B3-214A-5DC13BE8327D}"/>
              </a:ext>
            </a:extLst>
          </p:cNvPr>
          <p:cNvSpPr/>
          <p:nvPr/>
        </p:nvSpPr>
        <p:spPr>
          <a:xfrm>
            <a:off x="2736656" y="3354273"/>
            <a:ext cx="543492" cy="132204"/>
          </a:xfrm>
          <a:custGeom>
            <a:avLst/>
            <a:gdLst>
              <a:gd name="connsiteX0" fmla="*/ 194 w 543492"/>
              <a:gd name="connsiteY0" fmla="*/ 36627 h 132204"/>
              <a:gd name="connsiteX1" fmla="*/ 168469 w 543492"/>
              <a:gd name="connsiteY1" fmla="*/ 11227 h 132204"/>
              <a:gd name="connsiteX2" fmla="*/ 139894 w 543492"/>
              <a:gd name="connsiteY2" fmla="*/ 23927 h 132204"/>
              <a:gd name="connsiteX3" fmla="*/ 270069 w 543492"/>
              <a:gd name="connsiteY3" fmla="*/ 11227 h 132204"/>
              <a:gd name="connsiteX4" fmla="*/ 320869 w 543492"/>
              <a:gd name="connsiteY4" fmla="*/ 27102 h 132204"/>
              <a:gd name="connsiteX5" fmla="*/ 333569 w 543492"/>
              <a:gd name="connsiteY5" fmla="*/ 27102 h 132204"/>
              <a:gd name="connsiteX6" fmla="*/ 409769 w 543492"/>
              <a:gd name="connsiteY6" fmla="*/ 46152 h 132204"/>
              <a:gd name="connsiteX7" fmla="*/ 390719 w 543492"/>
              <a:gd name="connsiteY7" fmla="*/ 46152 h 132204"/>
              <a:gd name="connsiteX8" fmla="*/ 485969 w 543492"/>
              <a:gd name="connsiteY8" fmla="*/ 81077 h 132204"/>
              <a:gd name="connsiteX9" fmla="*/ 543119 w 543492"/>
              <a:gd name="connsiteY9" fmla="*/ 131877 h 132204"/>
              <a:gd name="connsiteX10" fmla="*/ 505019 w 543492"/>
              <a:gd name="connsiteY10" fmla="*/ 100127 h 132204"/>
              <a:gd name="connsiteX11" fmla="*/ 400244 w 543492"/>
              <a:gd name="connsiteY11" fmla="*/ 46152 h 132204"/>
              <a:gd name="connsiteX12" fmla="*/ 273244 w 543492"/>
              <a:gd name="connsiteY12" fmla="*/ 36627 h 132204"/>
              <a:gd name="connsiteX13" fmla="*/ 219269 w 543492"/>
              <a:gd name="connsiteY13" fmla="*/ 4877 h 132204"/>
              <a:gd name="connsiteX14" fmla="*/ 136719 w 543492"/>
              <a:gd name="connsiteY14" fmla="*/ 1702 h 132204"/>
              <a:gd name="connsiteX15" fmla="*/ 194 w 543492"/>
              <a:gd name="connsiteY15" fmla="*/ 36627 h 132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492" h="132204">
                <a:moveTo>
                  <a:pt x="194" y="36627"/>
                </a:moveTo>
                <a:cubicBezTo>
                  <a:pt x="5486" y="38214"/>
                  <a:pt x="145186" y="13344"/>
                  <a:pt x="168469" y="11227"/>
                </a:cubicBezTo>
                <a:cubicBezTo>
                  <a:pt x="191752" y="9110"/>
                  <a:pt x="122961" y="23927"/>
                  <a:pt x="139894" y="23927"/>
                </a:cubicBezTo>
                <a:cubicBezTo>
                  <a:pt x="156827" y="23927"/>
                  <a:pt x="239907" y="10698"/>
                  <a:pt x="270069" y="11227"/>
                </a:cubicBezTo>
                <a:cubicBezTo>
                  <a:pt x="300232" y="11756"/>
                  <a:pt x="310286" y="24456"/>
                  <a:pt x="320869" y="27102"/>
                </a:cubicBezTo>
                <a:cubicBezTo>
                  <a:pt x="331452" y="29748"/>
                  <a:pt x="318752" y="23927"/>
                  <a:pt x="333569" y="27102"/>
                </a:cubicBezTo>
                <a:cubicBezTo>
                  <a:pt x="348386" y="30277"/>
                  <a:pt x="400244" y="42977"/>
                  <a:pt x="409769" y="46152"/>
                </a:cubicBezTo>
                <a:cubicBezTo>
                  <a:pt x="419294" y="49327"/>
                  <a:pt x="378019" y="40331"/>
                  <a:pt x="390719" y="46152"/>
                </a:cubicBezTo>
                <a:cubicBezTo>
                  <a:pt x="403419" y="51973"/>
                  <a:pt x="460569" y="66790"/>
                  <a:pt x="485969" y="81077"/>
                </a:cubicBezTo>
                <a:cubicBezTo>
                  <a:pt x="511369" y="95364"/>
                  <a:pt x="539944" y="128702"/>
                  <a:pt x="543119" y="131877"/>
                </a:cubicBezTo>
                <a:cubicBezTo>
                  <a:pt x="546294" y="135052"/>
                  <a:pt x="528831" y="114414"/>
                  <a:pt x="505019" y="100127"/>
                </a:cubicBezTo>
                <a:cubicBezTo>
                  <a:pt x="481207" y="85840"/>
                  <a:pt x="438873" y="56735"/>
                  <a:pt x="400244" y="46152"/>
                </a:cubicBezTo>
                <a:cubicBezTo>
                  <a:pt x="361615" y="35569"/>
                  <a:pt x="303406" y="43506"/>
                  <a:pt x="273244" y="36627"/>
                </a:cubicBezTo>
                <a:cubicBezTo>
                  <a:pt x="243082" y="29748"/>
                  <a:pt x="242023" y="10698"/>
                  <a:pt x="219269" y="4877"/>
                </a:cubicBezTo>
                <a:cubicBezTo>
                  <a:pt x="196515" y="-944"/>
                  <a:pt x="174290" y="-944"/>
                  <a:pt x="136719" y="1702"/>
                </a:cubicBezTo>
                <a:cubicBezTo>
                  <a:pt x="99148" y="4348"/>
                  <a:pt x="-5098" y="35040"/>
                  <a:pt x="194" y="366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1CCE33ED-AF81-133D-88C6-D84C5F6BF976}"/>
              </a:ext>
            </a:extLst>
          </p:cNvPr>
          <p:cNvSpPr/>
          <p:nvPr/>
        </p:nvSpPr>
        <p:spPr>
          <a:xfrm>
            <a:off x="2724117" y="3286085"/>
            <a:ext cx="25654" cy="117575"/>
          </a:xfrm>
          <a:custGeom>
            <a:avLst/>
            <a:gdLst>
              <a:gd name="connsiteX0" fmla="*/ 25433 w 25654"/>
              <a:gd name="connsiteY0" fmla="*/ 40 h 117575"/>
              <a:gd name="connsiteX1" fmla="*/ 12733 w 25654"/>
              <a:gd name="connsiteY1" fmla="*/ 63540 h 117575"/>
              <a:gd name="connsiteX2" fmla="*/ 19083 w 25654"/>
              <a:gd name="connsiteY2" fmla="*/ 117515 h 117575"/>
              <a:gd name="connsiteX3" fmla="*/ 33 w 25654"/>
              <a:gd name="connsiteY3" fmla="*/ 73065 h 117575"/>
              <a:gd name="connsiteX4" fmla="*/ 25433 w 25654"/>
              <a:gd name="connsiteY4" fmla="*/ 40 h 117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54" h="117575">
                <a:moveTo>
                  <a:pt x="25433" y="40"/>
                </a:moveTo>
                <a:cubicBezTo>
                  <a:pt x="27550" y="-1548"/>
                  <a:pt x="13791" y="43961"/>
                  <a:pt x="12733" y="63540"/>
                </a:cubicBezTo>
                <a:cubicBezTo>
                  <a:pt x="11675" y="83119"/>
                  <a:pt x="21200" y="115927"/>
                  <a:pt x="19083" y="117515"/>
                </a:cubicBezTo>
                <a:cubicBezTo>
                  <a:pt x="16966" y="119103"/>
                  <a:pt x="1091" y="88940"/>
                  <a:pt x="33" y="73065"/>
                </a:cubicBezTo>
                <a:cubicBezTo>
                  <a:pt x="-1025" y="57190"/>
                  <a:pt x="23316" y="1628"/>
                  <a:pt x="25433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01F854E1-07E5-C48B-151E-BE1A3C47D296}"/>
              </a:ext>
            </a:extLst>
          </p:cNvPr>
          <p:cNvSpPr/>
          <p:nvPr/>
        </p:nvSpPr>
        <p:spPr>
          <a:xfrm>
            <a:off x="2809838" y="3286120"/>
            <a:ext cx="22409" cy="98438"/>
          </a:xfrm>
          <a:custGeom>
            <a:avLst/>
            <a:gdLst>
              <a:gd name="connsiteX0" fmla="*/ 22262 w 22409"/>
              <a:gd name="connsiteY0" fmla="*/ 5 h 98438"/>
              <a:gd name="connsiteX1" fmla="*/ 9562 w 22409"/>
              <a:gd name="connsiteY1" fmla="*/ 57155 h 98438"/>
              <a:gd name="connsiteX2" fmla="*/ 6387 w 22409"/>
              <a:gd name="connsiteY2" fmla="*/ 98430 h 98438"/>
              <a:gd name="connsiteX3" fmla="*/ 37 w 22409"/>
              <a:gd name="connsiteY3" fmla="*/ 53980 h 98438"/>
              <a:gd name="connsiteX4" fmla="*/ 22262 w 22409"/>
              <a:gd name="connsiteY4" fmla="*/ 5 h 98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09" h="98438">
                <a:moveTo>
                  <a:pt x="22262" y="5"/>
                </a:moveTo>
                <a:cubicBezTo>
                  <a:pt x="23849" y="534"/>
                  <a:pt x="12208" y="40751"/>
                  <a:pt x="9562" y="57155"/>
                </a:cubicBezTo>
                <a:cubicBezTo>
                  <a:pt x="6916" y="73559"/>
                  <a:pt x="7974" y="98959"/>
                  <a:pt x="6387" y="98430"/>
                </a:cubicBezTo>
                <a:cubicBezTo>
                  <a:pt x="4800" y="97901"/>
                  <a:pt x="-492" y="68797"/>
                  <a:pt x="37" y="53980"/>
                </a:cubicBezTo>
                <a:cubicBezTo>
                  <a:pt x="566" y="39163"/>
                  <a:pt x="20675" y="-524"/>
                  <a:pt x="22262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A57F2C20-ECF9-B55A-5BC9-92B82314276C}"/>
              </a:ext>
            </a:extLst>
          </p:cNvPr>
          <p:cNvSpPr/>
          <p:nvPr/>
        </p:nvSpPr>
        <p:spPr>
          <a:xfrm>
            <a:off x="2904750" y="3285860"/>
            <a:ext cx="25825" cy="81630"/>
          </a:xfrm>
          <a:custGeom>
            <a:avLst/>
            <a:gdLst>
              <a:gd name="connsiteX0" fmla="*/ 25775 w 25825"/>
              <a:gd name="connsiteY0" fmla="*/ 265 h 81630"/>
              <a:gd name="connsiteX1" fmla="*/ 6725 w 25825"/>
              <a:gd name="connsiteY1" fmla="*/ 79640 h 81630"/>
              <a:gd name="connsiteX2" fmla="*/ 375 w 25825"/>
              <a:gd name="connsiteY2" fmla="*/ 54240 h 81630"/>
              <a:gd name="connsiteX3" fmla="*/ 25775 w 25825"/>
              <a:gd name="connsiteY3" fmla="*/ 265 h 81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25" h="81630">
                <a:moveTo>
                  <a:pt x="25775" y="265"/>
                </a:moveTo>
                <a:cubicBezTo>
                  <a:pt x="26833" y="4498"/>
                  <a:pt x="10958" y="70644"/>
                  <a:pt x="6725" y="79640"/>
                </a:cubicBezTo>
                <a:cubicBezTo>
                  <a:pt x="2492" y="88636"/>
                  <a:pt x="-1213" y="64823"/>
                  <a:pt x="375" y="54240"/>
                </a:cubicBezTo>
                <a:cubicBezTo>
                  <a:pt x="1962" y="43657"/>
                  <a:pt x="24717" y="-3968"/>
                  <a:pt x="25775" y="2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D4BC0354-F1D1-22BB-C1CC-CFDB8711D3E8}"/>
              </a:ext>
            </a:extLst>
          </p:cNvPr>
          <p:cNvSpPr/>
          <p:nvPr/>
        </p:nvSpPr>
        <p:spPr>
          <a:xfrm>
            <a:off x="3023746" y="3276437"/>
            <a:ext cx="28191" cy="99037"/>
          </a:xfrm>
          <a:custGeom>
            <a:avLst/>
            <a:gdLst>
              <a:gd name="connsiteX0" fmla="*/ 27429 w 28191"/>
              <a:gd name="connsiteY0" fmla="*/ 163 h 99037"/>
              <a:gd name="connsiteX1" fmla="*/ 21079 w 28191"/>
              <a:gd name="connsiteY1" fmla="*/ 57313 h 99037"/>
              <a:gd name="connsiteX2" fmla="*/ 2029 w 28191"/>
              <a:gd name="connsiteY2" fmla="*/ 98588 h 99037"/>
              <a:gd name="connsiteX3" fmla="*/ 5204 w 28191"/>
              <a:gd name="connsiteY3" fmla="*/ 76363 h 99037"/>
              <a:gd name="connsiteX4" fmla="*/ 27429 w 28191"/>
              <a:gd name="connsiteY4" fmla="*/ 163 h 99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91" h="99037">
                <a:moveTo>
                  <a:pt x="27429" y="163"/>
                </a:moveTo>
                <a:cubicBezTo>
                  <a:pt x="30075" y="-3012"/>
                  <a:pt x="25312" y="40909"/>
                  <a:pt x="21079" y="57313"/>
                </a:cubicBezTo>
                <a:cubicBezTo>
                  <a:pt x="16846" y="73717"/>
                  <a:pt x="2029" y="98588"/>
                  <a:pt x="2029" y="98588"/>
                </a:cubicBezTo>
                <a:cubicBezTo>
                  <a:pt x="-617" y="101763"/>
                  <a:pt x="-1675" y="87475"/>
                  <a:pt x="5204" y="76363"/>
                </a:cubicBezTo>
                <a:cubicBezTo>
                  <a:pt x="12083" y="65251"/>
                  <a:pt x="24783" y="3338"/>
                  <a:pt x="27429" y="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410C82C4-6F7A-15B7-6749-9C240A95FBC3}"/>
              </a:ext>
            </a:extLst>
          </p:cNvPr>
          <p:cNvSpPr/>
          <p:nvPr/>
        </p:nvSpPr>
        <p:spPr>
          <a:xfrm>
            <a:off x="3121408" y="3298751"/>
            <a:ext cx="38911" cy="95515"/>
          </a:xfrm>
          <a:custGeom>
            <a:avLst/>
            <a:gdLst>
              <a:gd name="connsiteX0" fmla="*/ 37717 w 38911"/>
              <a:gd name="connsiteY0" fmla="*/ 74 h 95515"/>
              <a:gd name="connsiteX1" fmla="*/ 28192 w 38911"/>
              <a:gd name="connsiteY1" fmla="*/ 57224 h 95515"/>
              <a:gd name="connsiteX2" fmla="*/ 2792 w 38911"/>
              <a:gd name="connsiteY2" fmla="*/ 95324 h 95515"/>
              <a:gd name="connsiteX3" fmla="*/ 2792 w 38911"/>
              <a:gd name="connsiteY3" fmla="*/ 69924 h 95515"/>
              <a:gd name="connsiteX4" fmla="*/ 37717 w 38911"/>
              <a:gd name="connsiteY4" fmla="*/ 74 h 95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11" h="95515">
                <a:moveTo>
                  <a:pt x="37717" y="74"/>
                </a:moveTo>
                <a:cubicBezTo>
                  <a:pt x="41950" y="-2043"/>
                  <a:pt x="34013" y="41349"/>
                  <a:pt x="28192" y="57224"/>
                </a:cubicBezTo>
                <a:cubicBezTo>
                  <a:pt x="22371" y="73099"/>
                  <a:pt x="7025" y="93207"/>
                  <a:pt x="2792" y="95324"/>
                </a:cubicBezTo>
                <a:cubicBezTo>
                  <a:pt x="-1441" y="97441"/>
                  <a:pt x="-383" y="81566"/>
                  <a:pt x="2792" y="69924"/>
                </a:cubicBezTo>
                <a:cubicBezTo>
                  <a:pt x="5967" y="58282"/>
                  <a:pt x="33484" y="2191"/>
                  <a:pt x="37717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9B3B6129-9654-1058-B782-42A43297F610}"/>
              </a:ext>
            </a:extLst>
          </p:cNvPr>
          <p:cNvSpPr/>
          <p:nvPr/>
        </p:nvSpPr>
        <p:spPr>
          <a:xfrm>
            <a:off x="3038237" y="3272816"/>
            <a:ext cx="51060" cy="99064"/>
          </a:xfrm>
          <a:custGeom>
            <a:avLst/>
            <a:gdLst>
              <a:gd name="connsiteX0" fmla="*/ 51038 w 51060"/>
              <a:gd name="connsiteY0" fmla="*/ 609 h 99064"/>
              <a:gd name="connsiteX1" fmla="*/ 3413 w 51060"/>
              <a:gd name="connsiteY1" fmla="*/ 76809 h 99064"/>
              <a:gd name="connsiteX2" fmla="*/ 3413 w 51060"/>
              <a:gd name="connsiteY2" fmla="*/ 99034 h 99064"/>
              <a:gd name="connsiteX3" fmla="*/ 238 w 51060"/>
              <a:gd name="connsiteY3" fmla="*/ 73634 h 99064"/>
              <a:gd name="connsiteX4" fmla="*/ 9763 w 51060"/>
              <a:gd name="connsiteY4" fmla="*/ 41884 h 99064"/>
              <a:gd name="connsiteX5" fmla="*/ 51038 w 51060"/>
              <a:gd name="connsiteY5" fmla="*/ 609 h 99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060" h="99064">
                <a:moveTo>
                  <a:pt x="51038" y="609"/>
                </a:moveTo>
                <a:cubicBezTo>
                  <a:pt x="49980" y="6430"/>
                  <a:pt x="11350" y="60405"/>
                  <a:pt x="3413" y="76809"/>
                </a:cubicBezTo>
                <a:cubicBezTo>
                  <a:pt x="-4525" y="93213"/>
                  <a:pt x="3942" y="99563"/>
                  <a:pt x="3413" y="99034"/>
                </a:cubicBezTo>
                <a:cubicBezTo>
                  <a:pt x="2884" y="98505"/>
                  <a:pt x="-820" y="83159"/>
                  <a:pt x="238" y="73634"/>
                </a:cubicBezTo>
                <a:cubicBezTo>
                  <a:pt x="1296" y="64109"/>
                  <a:pt x="4471" y="51409"/>
                  <a:pt x="9763" y="41884"/>
                </a:cubicBezTo>
                <a:cubicBezTo>
                  <a:pt x="15055" y="32359"/>
                  <a:pt x="52096" y="-5212"/>
                  <a:pt x="51038" y="6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8D1B08AA-F3F9-25B2-4939-839EBE86EB86}"/>
              </a:ext>
            </a:extLst>
          </p:cNvPr>
          <p:cNvSpPr/>
          <p:nvPr/>
        </p:nvSpPr>
        <p:spPr>
          <a:xfrm>
            <a:off x="3142685" y="3289300"/>
            <a:ext cx="19801" cy="136525"/>
          </a:xfrm>
          <a:custGeom>
            <a:avLst/>
            <a:gdLst>
              <a:gd name="connsiteX0" fmla="*/ 6915 w 19801"/>
              <a:gd name="connsiteY0" fmla="*/ 0 h 136525"/>
              <a:gd name="connsiteX1" fmla="*/ 10090 w 19801"/>
              <a:gd name="connsiteY1" fmla="*/ 95250 h 136525"/>
              <a:gd name="connsiteX2" fmla="*/ 19615 w 19801"/>
              <a:gd name="connsiteY2" fmla="*/ 136525 h 136525"/>
              <a:gd name="connsiteX3" fmla="*/ 565 w 19801"/>
              <a:gd name="connsiteY3" fmla="*/ 95250 h 136525"/>
              <a:gd name="connsiteX4" fmla="*/ 6915 w 19801"/>
              <a:gd name="connsiteY4" fmla="*/ 0 h 13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01" h="136525">
                <a:moveTo>
                  <a:pt x="6915" y="0"/>
                </a:moveTo>
                <a:cubicBezTo>
                  <a:pt x="8502" y="0"/>
                  <a:pt x="7973" y="72496"/>
                  <a:pt x="10090" y="95250"/>
                </a:cubicBezTo>
                <a:cubicBezTo>
                  <a:pt x="12207" y="118004"/>
                  <a:pt x="21202" y="136525"/>
                  <a:pt x="19615" y="136525"/>
                </a:cubicBezTo>
                <a:cubicBezTo>
                  <a:pt x="18028" y="136525"/>
                  <a:pt x="3211" y="113771"/>
                  <a:pt x="565" y="95250"/>
                </a:cubicBezTo>
                <a:cubicBezTo>
                  <a:pt x="-2081" y="76729"/>
                  <a:pt x="5328" y="0"/>
                  <a:pt x="691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C9908319-AC5D-6DC0-4ABD-991EA9553418}"/>
              </a:ext>
            </a:extLst>
          </p:cNvPr>
          <p:cNvSpPr/>
          <p:nvPr/>
        </p:nvSpPr>
        <p:spPr>
          <a:xfrm>
            <a:off x="3159085" y="3340097"/>
            <a:ext cx="82603" cy="96436"/>
          </a:xfrm>
          <a:custGeom>
            <a:avLst/>
            <a:gdLst>
              <a:gd name="connsiteX0" fmla="*/ 66715 w 82603"/>
              <a:gd name="connsiteY0" fmla="*/ 3 h 96436"/>
              <a:gd name="connsiteX1" fmla="*/ 76240 w 82603"/>
              <a:gd name="connsiteY1" fmla="*/ 63503 h 96436"/>
              <a:gd name="connsiteX2" fmla="*/ 57190 w 82603"/>
              <a:gd name="connsiteY2" fmla="*/ 79378 h 96436"/>
              <a:gd name="connsiteX3" fmla="*/ 40 w 82603"/>
              <a:gd name="connsiteY3" fmla="*/ 95253 h 96436"/>
              <a:gd name="connsiteX4" fmla="*/ 66715 w 82603"/>
              <a:gd name="connsiteY4" fmla="*/ 92078 h 96436"/>
              <a:gd name="connsiteX5" fmla="*/ 82590 w 82603"/>
              <a:gd name="connsiteY5" fmla="*/ 66678 h 96436"/>
              <a:gd name="connsiteX6" fmla="*/ 66715 w 82603"/>
              <a:gd name="connsiteY6" fmla="*/ 3 h 9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603" h="96436">
                <a:moveTo>
                  <a:pt x="66715" y="3"/>
                </a:moveTo>
                <a:cubicBezTo>
                  <a:pt x="65657" y="-526"/>
                  <a:pt x="76240" y="63503"/>
                  <a:pt x="76240" y="63503"/>
                </a:cubicBezTo>
                <a:cubicBezTo>
                  <a:pt x="74653" y="76732"/>
                  <a:pt x="69890" y="74086"/>
                  <a:pt x="57190" y="79378"/>
                </a:cubicBezTo>
                <a:cubicBezTo>
                  <a:pt x="44490" y="84670"/>
                  <a:pt x="-1548" y="93136"/>
                  <a:pt x="40" y="95253"/>
                </a:cubicBezTo>
                <a:cubicBezTo>
                  <a:pt x="1628" y="97370"/>
                  <a:pt x="52957" y="96840"/>
                  <a:pt x="66715" y="92078"/>
                </a:cubicBezTo>
                <a:cubicBezTo>
                  <a:pt x="80473" y="87316"/>
                  <a:pt x="82061" y="75674"/>
                  <a:pt x="82590" y="66678"/>
                </a:cubicBezTo>
                <a:cubicBezTo>
                  <a:pt x="83119" y="57682"/>
                  <a:pt x="67773" y="532"/>
                  <a:pt x="66715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9A4F164C-5234-7AA5-32E0-EC953FDA9167}"/>
              </a:ext>
            </a:extLst>
          </p:cNvPr>
          <p:cNvSpPr/>
          <p:nvPr/>
        </p:nvSpPr>
        <p:spPr>
          <a:xfrm>
            <a:off x="2635165" y="3682816"/>
            <a:ext cx="60474" cy="194571"/>
          </a:xfrm>
          <a:custGeom>
            <a:avLst/>
            <a:gdLst>
              <a:gd name="connsiteX0" fmla="*/ 60410 w 60474"/>
              <a:gd name="connsiteY0" fmla="*/ 16059 h 194571"/>
              <a:gd name="connsiteX1" fmla="*/ 28660 w 60474"/>
              <a:gd name="connsiteY1" fmla="*/ 149409 h 194571"/>
              <a:gd name="connsiteX2" fmla="*/ 28660 w 60474"/>
              <a:gd name="connsiteY2" fmla="*/ 193859 h 194571"/>
              <a:gd name="connsiteX3" fmla="*/ 12785 w 60474"/>
              <a:gd name="connsiteY3" fmla="*/ 120834 h 194571"/>
              <a:gd name="connsiteX4" fmla="*/ 85 w 60474"/>
              <a:gd name="connsiteY4" fmla="*/ 184 h 194571"/>
              <a:gd name="connsiteX5" fmla="*/ 19135 w 60474"/>
              <a:gd name="connsiteY5" fmla="*/ 92259 h 194571"/>
              <a:gd name="connsiteX6" fmla="*/ 60410 w 60474"/>
              <a:gd name="connsiteY6" fmla="*/ 16059 h 194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474" h="194571">
                <a:moveTo>
                  <a:pt x="60410" y="16059"/>
                </a:moveTo>
                <a:cubicBezTo>
                  <a:pt x="61998" y="25584"/>
                  <a:pt x="33952" y="119776"/>
                  <a:pt x="28660" y="149409"/>
                </a:cubicBezTo>
                <a:cubicBezTo>
                  <a:pt x="23368" y="179042"/>
                  <a:pt x="31306" y="198621"/>
                  <a:pt x="28660" y="193859"/>
                </a:cubicBezTo>
                <a:cubicBezTo>
                  <a:pt x="26014" y="189097"/>
                  <a:pt x="17547" y="153113"/>
                  <a:pt x="12785" y="120834"/>
                </a:cubicBezTo>
                <a:cubicBezTo>
                  <a:pt x="8022" y="88555"/>
                  <a:pt x="-973" y="4946"/>
                  <a:pt x="85" y="184"/>
                </a:cubicBezTo>
                <a:cubicBezTo>
                  <a:pt x="1143" y="-4578"/>
                  <a:pt x="11198" y="84322"/>
                  <a:pt x="19135" y="92259"/>
                </a:cubicBezTo>
                <a:cubicBezTo>
                  <a:pt x="27072" y="100196"/>
                  <a:pt x="58822" y="6534"/>
                  <a:pt x="60410" y="160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38F30390-E41D-1044-A4B4-A773F07C0877}"/>
              </a:ext>
            </a:extLst>
          </p:cNvPr>
          <p:cNvSpPr/>
          <p:nvPr/>
        </p:nvSpPr>
        <p:spPr>
          <a:xfrm>
            <a:off x="2713572" y="3660775"/>
            <a:ext cx="653935" cy="117542"/>
          </a:xfrm>
          <a:custGeom>
            <a:avLst/>
            <a:gdLst>
              <a:gd name="connsiteX0" fmla="*/ 1053 w 653935"/>
              <a:gd name="connsiteY0" fmla="*/ 38100 h 117542"/>
              <a:gd name="connsiteX1" fmla="*/ 162978 w 653935"/>
              <a:gd name="connsiteY1" fmla="*/ 25400 h 117542"/>
              <a:gd name="connsiteX2" fmla="*/ 242353 w 653935"/>
              <a:gd name="connsiteY2" fmla="*/ 95250 h 117542"/>
              <a:gd name="connsiteX3" fmla="*/ 343953 w 653935"/>
              <a:gd name="connsiteY3" fmla="*/ 98425 h 117542"/>
              <a:gd name="connsiteX4" fmla="*/ 470953 w 653935"/>
              <a:gd name="connsiteY4" fmla="*/ 88900 h 117542"/>
              <a:gd name="connsiteX5" fmla="*/ 382053 w 653935"/>
              <a:gd name="connsiteY5" fmla="*/ 117475 h 117542"/>
              <a:gd name="connsiteX6" fmla="*/ 493178 w 653935"/>
              <a:gd name="connsiteY6" fmla="*/ 79375 h 117542"/>
              <a:gd name="connsiteX7" fmla="*/ 651928 w 653935"/>
              <a:gd name="connsiteY7" fmla="*/ 101600 h 117542"/>
              <a:gd name="connsiteX8" fmla="*/ 566203 w 653935"/>
              <a:gd name="connsiteY8" fmla="*/ 79375 h 117542"/>
              <a:gd name="connsiteX9" fmla="*/ 334428 w 653935"/>
              <a:gd name="connsiteY9" fmla="*/ 107950 h 117542"/>
              <a:gd name="connsiteX10" fmla="*/ 172503 w 653935"/>
              <a:gd name="connsiteY10" fmla="*/ 41275 h 117542"/>
              <a:gd name="connsiteX11" fmla="*/ 96303 w 653935"/>
              <a:gd name="connsiteY11" fmla="*/ 0 h 117542"/>
              <a:gd name="connsiteX12" fmla="*/ 1053 w 653935"/>
              <a:gd name="connsiteY12" fmla="*/ 38100 h 11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3935" h="117542">
                <a:moveTo>
                  <a:pt x="1053" y="38100"/>
                </a:moveTo>
                <a:cubicBezTo>
                  <a:pt x="12166" y="42333"/>
                  <a:pt x="122761" y="15875"/>
                  <a:pt x="162978" y="25400"/>
                </a:cubicBezTo>
                <a:cubicBezTo>
                  <a:pt x="203195" y="34925"/>
                  <a:pt x="212191" y="83079"/>
                  <a:pt x="242353" y="95250"/>
                </a:cubicBezTo>
                <a:cubicBezTo>
                  <a:pt x="272515" y="107421"/>
                  <a:pt x="305853" y="99483"/>
                  <a:pt x="343953" y="98425"/>
                </a:cubicBezTo>
                <a:cubicBezTo>
                  <a:pt x="382053" y="97367"/>
                  <a:pt x="464603" y="85725"/>
                  <a:pt x="470953" y="88900"/>
                </a:cubicBezTo>
                <a:cubicBezTo>
                  <a:pt x="477303" y="92075"/>
                  <a:pt x="378349" y="119062"/>
                  <a:pt x="382053" y="117475"/>
                </a:cubicBezTo>
                <a:cubicBezTo>
                  <a:pt x="385757" y="115888"/>
                  <a:pt x="448199" y="82021"/>
                  <a:pt x="493178" y="79375"/>
                </a:cubicBezTo>
                <a:cubicBezTo>
                  <a:pt x="538157" y="76729"/>
                  <a:pt x="639757" y="101600"/>
                  <a:pt x="651928" y="101600"/>
                </a:cubicBezTo>
                <a:cubicBezTo>
                  <a:pt x="664099" y="101600"/>
                  <a:pt x="619120" y="78317"/>
                  <a:pt x="566203" y="79375"/>
                </a:cubicBezTo>
                <a:cubicBezTo>
                  <a:pt x="513286" y="80433"/>
                  <a:pt x="400045" y="114300"/>
                  <a:pt x="334428" y="107950"/>
                </a:cubicBezTo>
                <a:cubicBezTo>
                  <a:pt x="268811" y="101600"/>
                  <a:pt x="212191" y="59267"/>
                  <a:pt x="172503" y="41275"/>
                </a:cubicBezTo>
                <a:cubicBezTo>
                  <a:pt x="132815" y="23283"/>
                  <a:pt x="122761" y="0"/>
                  <a:pt x="96303" y="0"/>
                </a:cubicBezTo>
                <a:cubicBezTo>
                  <a:pt x="69845" y="0"/>
                  <a:pt x="-10060" y="33867"/>
                  <a:pt x="1053" y="38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EEA6FF91-0FF2-48F7-94FF-EDCC7576685F}"/>
              </a:ext>
            </a:extLst>
          </p:cNvPr>
          <p:cNvSpPr/>
          <p:nvPr/>
        </p:nvSpPr>
        <p:spPr>
          <a:xfrm>
            <a:off x="2400487" y="2054218"/>
            <a:ext cx="263402" cy="701109"/>
          </a:xfrm>
          <a:custGeom>
            <a:avLst/>
            <a:gdLst>
              <a:gd name="connsiteX0" fmla="*/ 263338 w 263402"/>
              <a:gd name="connsiteY0" fmla="*/ 7 h 701109"/>
              <a:gd name="connsiteX1" fmla="*/ 79188 w 263402"/>
              <a:gd name="connsiteY1" fmla="*/ 304807 h 701109"/>
              <a:gd name="connsiteX2" fmla="*/ 79188 w 263402"/>
              <a:gd name="connsiteY2" fmla="*/ 257182 h 701109"/>
              <a:gd name="connsiteX3" fmla="*/ 47438 w 263402"/>
              <a:gd name="connsiteY3" fmla="*/ 415932 h 701109"/>
              <a:gd name="connsiteX4" fmla="*/ 6163 w 263402"/>
              <a:gd name="connsiteY4" fmla="*/ 682632 h 701109"/>
              <a:gd name="connsiteX5" fmla="*/ 9338 w 263402"/>
              <a:gd name="connsiteY5" fmla="*/ 628657 h 701109"/>
              <a:gd name="connsiteX6" fmla="*/ 91888 w 263402"/>
              <a:gd name="connsiteY6" fmla="*/ 231782 h 701109"/>
              <a:gd name="connsiteX7" fmla="*/ 56963 w 263402"/>
              <a:gd name="connsiteY7" fmla="*/ 295282 h 701109"/>
              <a:gd name="connsiteX8" fmla="*/ 263338 w 263402"/>
              <a:gd name="connsiteY8" fmla="*/ 7 h 701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3402" h="701109">
                <a:moveTo>
                  <a:pt x="263338" y="7"/>
                </a:moveTo>
                <a:cubicBezTo>
                  <a:pt x="267042" y="1594"/>
                  <a:pt x="109880" y="261945"/>
                  <a:pt x="79188" y="304807"/>
                </a:cubicBezTo>
                <a:cubicBezTo>
                  <a:pt x="48496" y="347669"/>
                  <a:pt x="84480" y="238661"/>
                  <a:pt x="79188" y="257182"/>
                </a:cubicBezTo>
                <a:cubicBezTo>
                  <a:pt x="73896" y="275703"/>
                  <a:pt x="59609" y="345024"/>
                  <a:pt x="47438" y="415932"/>
                </a:cubicBezTo>
                <a:cubicBezTo>
                  <a:pt x="35267" y="486840"/>
                  <a:pt x="12513" y="647178"/>
                  <a:pt x="6163" y="682632"/>
                </a:cubicBezTo>
                <a:cubicBezTo>
                  <a:pt x="-187" y="718086"/>
                  <a:pt x="-4950" y="703799"/>
                  <a:pt x="9338" y="628657"/>
                </a:cubicBezTo>
                <a:cubicBezTo>
                  <a:pt x="23625" y="553515"/>
                  <a:pt x="83951" y="287344"/>
                  <a:pt x="91888" y="231782"/>
                </a:cubicBezTo>
                <a:cubicBezTo>
                  <a:pt x="99825" y="176220"/>
                  <a:pt x="33151" y="330207"/>
                  <a:pt x="56963" y="295282"/>
                </a:cubicBezTo>
                <a:cubicBezTo>
                  <a:pt x="80775" y="260357"/>
                  <a:pt x="259634" y="-1580"/>
                  <a:pt x="263338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1EAB9AD9-7AF4-0BEE-55FF-43AF29C6EF8A}"/>
              </a:ext>
            </a:extLst>
          </p:cNvPr>
          <p:cNvSpPr/>
          <p:nvPr/>
        </p:nvSpPr>
        <p:spPr>
          <a:xfrm>
            <a:off x="2305985" y="2758398"/>
            <a:ext cx="110409" cy="302203"/>
          </a:xfrm>
          <a:custGeom>
            <a:avLst/>
            <a:gdLst>
              <a:gd name="connsiteX0" fmla="*/ 110190 w 110409"/>
              <a:gd name="connsiteY0" fmla="*/ 677 h 302203"/>
              <a:gd name="connsiteX1" fmla="*/ 24465 w 110409"/>
              <a:gd name="connsiteY1" fmla="*/ 191177 h 302203"/>
              <a:gd name="connsiteX2" fmla="*/ 46690 w 110409"/>
              <a:gd name="connsiteY2" fmla="*/ 92752 h 302203"/>
              <a:gd name="connsiteX3" fmla="*/ 2240 w 110409"/>
              <a:gd name="connsiteY3" fmla="*/ 292777 h 302203"/>
              <a:gd name="connsiteX4" fmla="*/ 11765 w 110409"/>
              <a:gd name="connsiteY4" fmla="*/ 248327 h 302203"/>
              <a:gd name="connsiteX5" fmla="*/ 56215 w 110409"/>
              <a:gd name="connsiteY5" fmla="*/ 61002 h 302203"/>
              <a:gd name="connsiteX6" fmla="*/ 49865 w 110409"/>
              <a:gd name="connsiteY6" fmla="*/ 124502 h 302203"/>
              <a:gd name="connsiteX7" fmla="*/ 110190 w 110409"/>
              <a:gd name="connsiteY7" fmla="*/ 677 h 30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409" h="302203">
                <a:moveTo>
                  <a:pt x="110190" y="677"/>
                </a:moveTo>
                <a:cubicBezTo>
                  <a:pt x="105957" y="11790"/>
                  <a:pt x="35048" y="175831"/>
                  <a:pt x="24465" y="191177"/>
                </a:cubicBezTo>
                <a:cubicBezTo>
                  <a:pt x="13882" y="206523"/>
                  <a:pt x="50394" y="75819"/>
                  <a:pt x="46690" y="92752"/>
                </a:cubicBezTo>
                <a:cubicBezTo>
                  <a:pt x="42986" y="109685"/>
                  <a:pt x="8061" y="266848"/>
                  <a:pt x="2240" y="292777"/>
                </a:cubicBezTo>
                <a:cubicBezTo>
                  <a:pt x="-3581" y="318706"/>
                  <a:pt x="2769" y="286956"/>
                  <a:pt x="11765" y="248327"/>
                </a:cubicBezTo>
                <a:cubicBezTo>
                  <a:pt x="20761" y="209698"/>
                  <a:pt x="49865" y="81639"/>
                  <a:pt x="56215" y="61002"/>
                </a:cubicBezTo>
                <a:cubicBezTo>
                  <a:pt x="62565" y="40365"/>
                  <a:pt x="43515" y="130323"/>
                  <a:pt x="49865" y="124502"/>
                </a:cubicBezTo>
                <a:cubicBezTo>
                  <a:pt x="56215" y="118681"/>
                  <a:pt x="114423" y="-10436"/>
                  <a:pt x="110190" y="6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0811337F-19FC-CC17-D51C-21DDFB0D22A6}"/>
              </a:ext>
            </a:extLst>
          </p:cNvPr>
          <p:cNvSpPr/>
          <p:nvPr/>
        </p:nvSpPr>
        <p:spPr>
          <a:xfrm>
            <a:off x="3580851" y="2142639"/>
            <a:ext cx="382103" cy="494514"/>
          </a:xfrm>
          <a:custGeom>
            <a:avLst/>
            <a:gdLst>
              <a:gd name="connsiteX0" fmla="*/ 549 w 382103"/>
              <a:gd name="connsiteY0" fmla="*/ 486 h 494514"/>
              <a:gd name="connsiteX1" fmla="*/ 95799 w 382103"/>
              <a:gd name="connsiteY1" fmla="*/ 162411 h 494514"/>
              <a:gd name="connsiteX2" fmla="*/ 70399 w 382103"/>
              <a:gd name="connsiteY2" fmla="*/ 140186 h 494514"/>
              <a:gd name="connsiteX3" fmla="*/ 235499 w 382103"/>
              <a:gd name="connsiteY3" fmla="*/ 321161 h 494514"/>
              <a:gd name="connsiteX4" fmla="*/ 229149 w 382103"/>
              <a:gd name="connsiteY4" fmla="*/ 289411 h 494514"/>
              <a:gd name="connsiteX5" fmla="*/ 378374 w 382103"/>
              <a:gd name="connsiteY5" fmla="*/ 486261 h 494514"/>
              <a:gd name="connsiteX6" fmla="*/ 318049 w 382103"/>
              <a:gd name="connsiteY6" fmla="*/ 432286 h 494514"/>
              <a:gd name="connsiteX7" fmla="*/ 114849 w 382103"/>
              <a:gd name="connsiteY7" fmla="*/ 203686 h 494514"/>
              <a:gd name="connsiteX8" fmla="*/ 146599 w 382103"/>
              <a:gd name="connsiteY8" fmla="*/ 222736 h 494514"/>
              <a:gd name="connsiteX9" fmla="*/ 549 w 382103"/>
              <a:gd name="connsiteY9" fmla="*/ 486 h 49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2103" h="494514">
                <a:moveTo>
                  <a:pt x="549" y="486"/>
                </a:moveTo>
                <a:cubicBezTo>
                  <a:pt x="-7918" y="-9568"/>
                  <a:pt x="84157" y="139128"/>
                  <a:pt x="95799" y="162411"/>
                </a:cubicBezTo>
                <a:cubicBezTo>
                  <a:pt x="107441" y="185694"/>
                  <a:pt x="47116" y="113728"/>
                  <a:pt x="70399" y="140186"/>
                </a:cubicBezTo>
                <a:cubicBezTo>
                  <a:pt x="93682" y="166644"/>
                  <a:pt x="209041" y="296290"/>
                  <a:pt x="235499" y="321161"/>
                </a:cubicBezTo>
                <a:cubicBezTo>
                  <a:pt x="261957" y="346032"/>
                  <a:pt x="205337" y="261894"/>
                  <a:pt x="229149" y="289411"/>
                </a:cubicBezTo>
                <a:cubicBezTo>
                  <a:pt x="252961" y="316928"/>
                  <a:pt x="363557" y="462449"/>
                  <a:pt x="378374" y="486261"/>
                </a:cubicBezTo>
                <a:cubicBezTo>
                  <a:pt x="393191" y="510073"/>
                  <a:pt x="361970" y="479382"/>
                  <a:pt x="318049" y="432286"/>
                </a:cubicBezTo>
                <a:cubicBezTo>
                  <a:pt x="274128" y="385190"/>
                  <a:pt x="143424" y="238611"/>
                  <a:pt x="114849" y="203686"/>
                </a:cubicBezTo>
                <a:cubicBezTo>
                  <a:pt x="86274" y="168761"/>
                  <a:pt x="160887" y="253957"/>
                  <a:pt x="146599" y="222736"/>
                </a:cubicBezTo>
                <a:cubicBezTo>
                  <a:pt x="132312" y="191515"/>
                  <a:pt x="9016" y="10540"/>
                  <a:pt x="549" y="4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5100ECA6-93F9-C4FB-3202-78CC6AE0F9A7}"/>
              </a:ext>
            </a:extLst>
          </p:cNvPr>
          <p:cNvSpPr/>
          <p:nvPr/>
        </p:nvSpPr>
        <p:spPr>
          <a:xfrm>
            <a:off x="3939642" y="3162265"/>
            <a:ext cx="119276" cy="616296"/>
          </a:xfrm>
          <a:custGeom>
            <a:avLst/>
            <a:gdLst>
              <a:gd name="connsiteX0" fmla="*/ 38633 w 119276"/>
              <a:gd name="connsiteY0" fmla="*/ 35 h 616296"/>
              <a:gd name="connsiteX1" fmla="*/ 98958 w 119276"/>
              <a:gd name="connsiteY1" fmla="*/ 142910 h 616296"/>
              <a:gd name="connsiteX2" fmla="*/ 114833 w 119276"/>
              <a:gd name="connsiteY2" fmla="*/ 123860 h 616296"/>
              <a:gd name="connsiteX3" fmla="*/ 25933 w 119276"/>
              <a:gd name="connsiteY3" fmla="*/ 311185 h 616296"/>
              <a:gd name="connsiteX4" fmla="*/ 67208 w 119276"/>
              <a:gd name="connsiteY4" fmla="*/ 257210 h 616296"/>
              <a:gd name="connsiteX5" fmla="*/ 19583 w 119276"/>
              <a:gd name="connsiteY5" fmla="*/ 463585 h 616296"/>
              <a:gd name="connsiteX6" fmla="*/ 22758 w 119276"/>
              <a:gd name="connsiteY6" fmla="*/ 431835 h 616296"/>
              <a:gd name="connsiteX7" fmla="*/ 10058 w 119276"/>
              <a:gd name="connsiteY7" fmla="*/ 606460 h 616296"/>
              <a:gd name="connsiteX8" fmla="*/ 3708 w 119276"/>
              <a:gd name="connsiteY8" fmla="*/ 555660 h 616296"/>
              <a:gd name="connsiteX9" fmla="*/ 70383 w 119276"/>
              <a:gd name="connsiteY9" fmla="*/ 234985 h 616296"/>
              <a:gd name="connsiteX10" fmla="*/ 102133 w 119276"/>
              <a:gd name="connsiteY10" fmla="*/ 158785 h 616296"/>
              <a:gd name="connsiteX11" fmla="*/ 38633 w 119276"/>
              <a:gd name="connsiteY11" fmla="*/ 35 h 61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9276" h="616296">
                <a:moveTo>
                  <a:pt x="38633" y="35"/>
                </a:moveTo>
                <a:cubicBezTo>
                  <a:pt x="38104" y="-2611"/>
                  <a:pt x="98958" y="142910"/>
                  <a:pt x="98958" y="142910"/>
                </a:cubicBezTo>
                <a:cubicBezTo>
                  <a:pt x="111658" y="163547"/>
                  <a:pt x="127004" y="95814"/>
                  <a:pt x="114833" y="123860"/>
                </a:cubicBezTo>
                <a:cubicBezTo>
                  <a:pt x="102662" y="151906"/>
                  <a:pt x="33870" y="288960"/>
                  <a:pt x="25933" y="311185"/>
                </a:cubicBezTo>
                <a:cubicBezTo>
                  <a:pt x="17995" y="333410"/>
                  <a:pt x="68266" y="231810"/>
                  <a:pt x="67208" y="257210"/>
                </a:cubicBezTo>
                <a:cubicBezTo>
                  <a:pt x="66150" y="282610"/>
                  <a:pt x="26991" y="434481"/>
                  <a:pt x="19583" y="463585"/>
                </a:cubicBezTo>
                <a:cubicBezTo>
                  <a:pt x="12175" y="492689"/>
                  <a:pt x="24346" y="408022"/>
                  <a:pt x="22758" y="431835"/>
                </a:cubicBezTo>
                <a:cubicBezTo>
                  <a:pt x="21170" y="455648"/>
                  <a:pt x="13233" y="585823"/>
                  <a:pt x="10058" y="606460"/>
                </a:cubicBezTo>
                <a:cubicBezTo>
                  <a:pt x="6883" y="627098"/>
                  <a:pt x="-6346" y="617573"/>
                  <a:pt x="3708" y="555660"/>
                </a:cubicBezTo>
                <a:cubicBezTo>
                  <a:pt x="13762" y="493748"/>
                  <a:pt x="53979" y="301131"/>
                  <a:pt x="70383" y="234985"/>
                </a:cubicBezTo>
                <a:cubicBezTo>
                  <a:pt x="86787" y="168839"/>
                  <a:pt x="104250" y="193710"/>
                  <a:pt x="102133" y="158785"/>
                </a:cubicBezTo>
                <a:cubicBezTo>
                  <a:pt x="100016" y="123860"/>
                  <a:pt x="39162" y="2681"/>
                  <a:pt x="38633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E75D60BD-EE34-A4B8-43A7-15A635C1939D}"/>
              </a:ext>
            </a:extLst>
          </p:cNvPr>
          <p:cNvSpPr/>
          <p:nvPr/>
        </p:nvSpPr>
        <p:spPr>
          <a:xfrm>
            <a:off x="2519317" y="2797144"/>
            <a:ext cx="68384" cy="208869"/>
          </a:xfrm>
          <a:custGeom>
            <a:avLst/>
            <a:gdLst>
              <a:gd name="connsiteX0" fmla="*/ 68308 w 68384"/>
              <a:gd name="connsiteY0" fmla="*/ 31 h 208869"/>
              <a:gd name="connsiteX1" fmla="*/ 17508 w 68384"/>
              <a:gd name="connsiteY1" fmla="*/ 92106 h 208869"/>
              <a:gd name="connsiteX2" fmla="*/ 4808 w 68384"/>
              <a:gd name="connsiteY2" fmla="*/ 206406 h 208869"/>
              <a:gd name="connsiteX3" fmla="*/ 1633 w 68384"/>
              <a:gd name="connsiteY3" fmla="*/ 165131 h 208869"/>
              <a:gd name="connsiteX4" fmla="*/ 4808 w 68384"/>
              <a:gd name="connsiteY4" fmla="*/ 101631 h 208869"/>
              <a:gd name="connsiteX5" fmla="*/ 68308 w 68384"/>
              <a:gd name="connsiteY5" fmla="*/ 31 h 20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84" h="208869">
                <a:moveTo>
                  <a:pt x="68308" y="31"/>
                </a:moveTo>
                <a:cubicBezTo>
                  <a:pt x="70425" y="-1557"/>
                  <a:pt x="28091" y="57710"/>
                  <a:pt x="17508" y="92106"/>
                </a:cubicBezTo>
                <a:cubicBezTo>
                  <a:pt x="6925" y="126502"/>
                  <a:pt x="7454" y="194235"/>
                  <a:pt x="4808" y="206406"/>
                </a:cubicBezTo>
                <a:cubicBezTo>
                  <a:pt x="2162" y="218577"/>
                  <a:pt x="1633" y="182593"/>
                  <a:pt x="1633" y="165131"/>
                </a:cubicBezTo>
                <a:cubicBezTo>
                  <a:pt x="1633" y="147669"/>
                  <a:pt x="-3659" y="124385"/>
                  <a:pt x="4808" y="101631"/>
                </a:cubicBezTo>
                <a:cubicBezTo>
                  <a:pt x="13275" y="78877"/>
                  <a:pt x="66191" y="1619"/>
                  <a:pt x="68308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905DEA20-3EDA-3CF9-A195-0BB0716BB83B}"/>
              </a:ext>
            </a:extLst>
          </p:cNvPr>
          <p:cNvSpPr/>
          <p:nvPr/>
        </p:nvSpPr>
        <p:spPr>
          <a:xfrm>
            <a:off x="3597177" y="2911436"/>
            <a:ext cx="114752" cy="204023"/>
          </a:xfrm>
          <a:custGeom>
            <a:avLst/>
            <a:gdLst>
              <a:gd name="connsiteX0" fmla="*/ 98 w 114752"/>
              <a:gd name="connsiteY0" fmla="*/ 39 h 204023"/>
              <a:gd name="connsiteX1" fmla="*/ 88998 w 114752"/>
              <a:gd name="connsiteY1" fmla="*/ 79414 h 204023"/>
              <a:gd name="connsiteX2" fmla="*/ 104873 w 114752"/>
              <a:gd name="connsiteY2" fmla="*/ 203239 h 204023"/>
              <a:gd name="connsiteX3" fmla="*/ 108048 w 114752"/>
              <a:gd name="connsiteY3" fmla="*/ 130214 h 204023"/>
              <a:gd name="connsiteX4" fmla="*/ 108048 w 114752"/>
              <a:gd name="connsiteY4" fmla="*/ 88939 h 204023"/>
              <a:gd name="connsiteX5" fmla="*/ 98 w 114752"/>
              <a:gd name="connsiteY5" fmla="*/ 39 h 204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752" h="204023">
                <a:moveTo>
                  <a:pt x="98" y="39"/>
                </a:moveTo>
                <a:cubicBezTo>
                  <a:pt x="-3077" y="-1548"/>
                  <a:pt x="71536" y="45547"/>
                  <a:pt x="88998" y="79414"/>
                </a:cubicBezTo>
                <a:cubicBezTo>
                  <a:pt x="106461" y="113281"/>
                  <a:pt x="101698" y="194772"/>
                  <a:pt x="104873" y="203239"/>
                </a:cubicBezTo>
                <a:cubicBezTo>
                  <a:pt x="108048" y="211706"/>
                  <a:pt x="107519" y="149264"/>
                  <a:pt x="108048" y="130214"/>
                </a:cubicBezTo>
                <a:cubicBezTo>
                  <a:pt x="108577" y="111164"/>
                  <a:pt x="122865" y="107460"/>
                  <a:pt x="108048" y="88939"/>
                </a:cubicBezTo>
                <a:cubicBezTo>
                  <a:pt x="93231" y="70418"/>
                  <a:pt x="3273" y="1626"/>
                  <a:pt x="98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4D6ADB6D-ACAE-7DBD-AA4F-C7A544008C6C}"/>
              </a:ext>
            </a:extLst>
          </p:cNvPr>
          <p:cNvSpPr/>
          <p:nvPr/>
        </p:nvSpPr>
        <p:spPr>
          <a:xfrm>
            <a:off x="2364940" y="3808070"/>
            <a:ext cx="179299" cy="564097"/>
          </a:xfrm>
          <a:custGeom>
            <a:avLst/>
            <a:gdLst>
              <a:gd name="connsiteX0" fmla="*/ 435 w 179299"/>
              <a:gd name="connsiteY0" fmla="*/ 1930 h 564097"/>
              <a:gd name="connsiteX1" fmla="*/ 73460 w 179299"/>
              <a:gd name="connsiteY1" fmla="*/ 141630 h 564097"/>
              <a:gd name="connsiteX2" fmla="*/ 149660 w 179299"/>
              <a:gd name="connsiteY2" fmla="*/ 351180 h 564097"/>
              <a:gd name="connsiteX3" fmla="*/ 124260 w 179299"/>
              <a:gd name="connsiteY3" fmla="*/ 274980 h 564097"/>
              <a:gd name="connsiteX4" fmla="*/ 171885 w 179299"/>
              <a:gd name="connsiteY4" fmla="*/ 509930 h 564097"/>
              <a:gd name="connsiteX5" fmla="*/ 178235 w 179299"/>
              <a:gd name="connsiteY5" fmla="*/ 563905 h 564097"/>
              <a:gd name="connsiteX6" fmla="*/ 162360 w 179299"/>
              <a:gd name="connsiteY6" fmla="*/ 500405 h 564097"/>
              <a:gd name="connsiteX7" fmla="*/ 108385 w 179299"/>
              <a:gd name="connsiteY7" fmla="*/ 243230 h 564097"/>
              <a:gd name="connsiteX8" fmla="*/ 435 w 179299"/>
              <a:gd name="connsiteY8" fmla="*/ 1930 h 56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299" h="564097">
                <a:moveTo>
                  <a:pt x="435" y="1930"/>
                </a:moveTo>
                <a:cubicBezTo>
                  <a:pt x="-5386" y="-15003"/>
                  <a:pt x="48589" y="83422"/>
                  <a:pt x="73460" y="141630"/>
                </a:cubicBezTo>
                <a:cubicBezTo>
                  <a:pt x="98331" y="199838"/>
                  <a:pt x="141193" y="328955"/>
                  <a:pt x="149660" y="351180"/>
                </a:cubicBezTo>
                <a:cubicBezTo>
                  <a:pt x="158127" y="373405"/>
                  <a:pt x="120556" y="248522"/>
                  <a:pt x="124260" y="274980"/>
                </a:cubicBezTo>
                <a:cubicBezTo>
                  <a:pt x="127964" y="301438"/>
                  <a:pt x="162889" y="461776"/>
                  <a:pt x="171885" y="509930"/>
                </a:cubicBezTo>
                <a:cubicBezTo>
                  <a:pt x="180881" y="558084"/>
                  <a:pt x="179822" y="565492"/>
                  <a:pt x="178235" y="563905"/>
                </a:cubicBezTo>
                <a:cubicBezTo>
                  <a:pt x="176648" y="562318"/>
                  <a:pt x="174002" y="553851"/>
                  <a:pt x="162360" y="500405"/>
                </a:cubicBezTo>
                <a:cubicBezTo>
                  <a:pt x="150718" y="446959"/>
                  <a:pt x="130610" y="324722"/>
                  <a:pt x="108385" y="243230"/>
                </a:cubicBezTo>
                <a:cubicBezTo>
                  <a:pt x="86160" y="161738"/>
                  <a:pt x="6256" y="18863"/>
                  <a:pt x="435" y="19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EE737EB5-1085-3C11-6888-3CB9EED30A57}"/>
              </a:ext>
            </a:extLst>
          </p:cNvPr>
          <p:cNvSpPr/>
          <p:nvPr/>
        </p:nvSpPr>
        <p:spPr>
          <a:xfrm>
            <a:off x="2610456" y="4101974"/>
            <a:ext cx="846719" cy="387124"/>
          </a:xfrm>
          <a:custGeom>
            <a:avLst/>
            <a:gdLst>
              <a:gd name="connsiteX0" fmla="*/ 5744 w 846719"/>
              <a:gd name="connsiteY0" fmla="*/ 333501 h 387124"/>
              <a:gd name="connsiteX1" fmla="*/ 161319 w 846719"/>
              <a:gd name="connsiteY1" fmla="*/ 368426 h 387124"/>
              <a:gd name="connsiteX2" fmla="*/ 323244 w 846719"/>
              <a:gd name="connsiteY2" fmla="*/ 384301 h 387124"/>
              <a:gd name="connsiteX3" fmla="*/ 564544 w 846719"/>
              <a:gd name="connsiteY3" fmla="*/ 311276 h 387124"/>
              <a:gd name="connsiteX4" fmla="*/ 535969 w 846719"/>
              <a:gd name="connsiteY4" fmla="*/ 355726 h 387124"/>
              <a:gd name="connsiteX5" fmla="*/ 694719 w 846719"/>
              <a:gd name="connsiteY5" fmla="*/ 196976 h 387124"/>
              <a:gd name="connsiteX6" fmla="*/ 672494 w 846719"/>
              <a:gd name="connsiteY6" fmla="*/ 273176 h 387124"/>
              <a:gd name="connsiteX7" fmla="*/ 843944 w 846719"/>
              <a:gd name="connsiteY7" fmla="*/ 3301 h 387124"/>
              <a:gd name="connsiteX8" fmla="*/ 764569 w 846719"/>
              <a:gd name="connsiteY8" fmla="*/ 133476 h 387124"/>
              <a:gd name="connsiteX9" fmla="*/ 583594 w 846719"/>
              <a:gd name="connsiteY9" fmla="*/ 289051 h 387124"/>
              <a:gd name="connsiteX10" fmla="*/ 374044 w 846719"/>
              <a:gd name="connsiteY10" fmla="*/ 352551 h 387124"/>
              <a:gd name="connsiteX11" fmla="*/ 5744 w 846719"/>
              <a:gd name="connsiteY11" fmla="*/ 333501 h 38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6719" h="387124">
                <a:moveTo>
                  <a:pt x="5744" y="333501"/>
                </a:moveTo>
                <a:cubicBezTo>
                  <a:pt x="-29710" y="336147"/>
                  <a:pt x="108402" y="359959"/>
                  <a:pt x="161319" y="368426"/>
                </a:cubicBezTo>
                <a:cubicBezTo>
                  <a:pt x="214236" y="376893"/>
                  <a:pt x="256040" y="393826"/>
                  <a:pt x="323244" y="384301"/>
                </a:cubicBezTo>
                <a:cubicBezTo>
                  <a:pt x="390448" y="374776"/>
                  <a:pt x="529090" y="316038"/>
                  <a:pt x="564544" y="311276"/>
                </a:cubicBezTo>
                <a:cubicBezTo>
                  <a:pt x="599998" y="306514"/>
                  <a:pt x="514273" y="374776"/>
                  <a:pt x="535969" y="355726"/>
                </a:cubicBezTo>
                <a:cubicBezTo>
                  <a:pt x="557665" y="336676"/>
                  <a:pt x="671965" y="210734"/>
                  <a:pt x="694719" y="196976"/>
                </a:cubicBezTo>
                <a:cubicBezTo>
                  <a:pt x="717473" y="183218"/>
                  <a:pt x="647623" y="305455"/>
                  <a:pt x="672494" y="273176"/>
                </a:cubicBezTo>
                <a:cubicBezTo>
                  <a:pt x="697365" y="240897"/>
                  <a:pt x="828598" y="26584"/>
                  <a:pt x="843944" y="3301"/>
                </a:cubicBezTo>
                <a:cubicBezTo>
                  <a:pt x="859290" y="-19982"/>
                  <a:pt x="807961" y="85851"/>
                  <a:pt x="764569" y="133476"/>
                </a:cubicBezTo>
                <a:cubicBezTo>
                  <a:pt x="721177" y="181101"/>
                  <a:pt x="648682" y="252538"/>
                  <a:pt x="583594" y="289051"/>
                </a:cubicBezTo>
                <a:cubicBezTo>
                  <a:pt x="518506" y="325564"/>
                  <a:pt x="467177" y="340909"/>
                  <a:pt x="374044" y="352551"/>
                </a:cubicBezTo>
                <a:cubicBezTo>
                  <a:pt x="280911" y="364193"/>
                  <a:pt x="41198" y="330855"/>
                  <a:pt x="5744" y="3335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6E31D214-29D2-753A-6B07-C194BA06024A}"/>
              </a:ext>
            </a:extLst>
          </p:cNvPr>
          <p:cNvSpPr/>
          <p:nvPr/>
        </p:nvSpPr>
        <p:spPr>
          <a:xfrm>
            <a:off x="2743136" y="4200010"/>
            <a:ext cx="435168" cy="197460"/>
          </a:xfrm>
          <a:custGeom>
            <a:avLst/>
            <a:gdLst>
              <a:gd name="connsiteX0" fmla="*/ 64 w 435168"/>
              <a:gd name="connsiteY0" fmla="*/ 197365 h 197460"/>
              <a:gd name="connsiteX1" fmla="*/ 123889 w 435168"/>
              <a:gd name="connsiteY1" fmla="*/ 105290 h 197460"/>
              <a:gd name="connsiteX2" fmla="*/ 285814 w 435168"/>
              <a:gd name="connsiteY2" fmla="*/ 89415 h 197460"/>
              <a:gd name="connsiteX3" fmla="*/ 241364 w 435168"/>
              <a:gd name="connsiteY3" fmla="*/ 121165 h 197460"/>
              <a:gd name="connsiteX4" fmla="*/ 257239 w 435168"/>
              <a:gd name="connsiteY4" fmla="*/ 73540 h 197460"/>
              <a:gd name="connsiteX5" fmla="*/ 346139 w 435168"/>
              <a:gd name="connsiteY5" fmla="*/ 124340 h 197460"/>
              <a:gd name="connsiteX6" fmla="*/ 336614 w 435168"/>
              <a:gd name="connsiteY6" fmla="*/ 184665 h 197460"/>
              <a:gd name="connsiteX7" fmla="*/ 349314 w 435168"/>
              <a:gd name="connsiteY7" fmla="*/ 124340 h 197460"/>
              <a:gd name="connsiteX8" fmla="*/ 435039 w 435168"/>
              <a:gd name="connsiteY8" fmla="*/ 515 h 197460"/>
              <a:gd name="connsiteX9" fmla="*/ 362014 w 435168"/>
              <a:gd name="connsiteY9" fmla="*/ 79890 h 197460"/>
              <a:gd name="connsiteX10" fmla="*/ 127064 w 435168"/>
              <a:gd name="connsiteY10" fmla="*/ 73540 h 197460"/>
              <a:gd name="connsiteX11" fmla="*/ 98489 w 435168"/>
              <a:gd name="connsiteY11" fmla="*/ 64015 h 197460"/>
              <a:gd name="connsiteX12" fmla="*/ 139764 w 435168"/>
              <a:gd name="connsiteY12" fmla="*/ 86240 h 197460"/>
              <a:gd name="connsiteX13" fmla="*/ 64 w 435168"/>
              <a:gd name="connsiteY13" fmla="*/ 197365 h 197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5168" h="197460">
                <a:moveTo>
                  <a:pt x="64" y="197365"/>
                </a:moveTo>
                <a:cubicBezTo>
                  <a:pt x="-2582" y="200540"/>
                  <a:pt x="76264" y="123282"/>
                  <a:pt x="123889" y="105290"/>
                </a:cubicBezTo>
                <a:cubicBezTo>
                  <a:pt x="171514" y="87298"/>
                  <a:pt x="266235" y="86769"/>
                  <a:pt x="285814" y="89415"/>
                </a:cubicBezTo>
                <a:cubicBezTo>
                  <a:pt x="305393" y="92061"/>
                  <a:pt x="246126" y="123811"/>
                  <a:pt x="241364" y="121165"/>
                </a:cubicBezTo>
                <a:cubicBezTo>
                  <a:pt x="236602" y="118519"/>
                  <a:pt x="239777" y="73011"/>
                  <a:pt x="257239" y="73540"/>
                </a:cubicBezTo>
                <a:cubicBezTo>
                  <a:pt x="274701" y="74069"/>
                  <a:pt x="332910" y="105819"/>
                  <a:pt x="346139" y="124340"/>
                </a:cubicBezTo>
                <a:cubicBezTo>
                  <a:pt x="359368" y="142861"/>
                  <a:pt x="336085" y="184665"/>
                  <a:pt x="336614" y="184665"/>
                </a:cubicBezTo>
                <a:cubicBezTo>
                  <a:pt x="337143" y="184665"/>
                  <a:pt x="332910" y="155032"/>
                  <a:pt x="349314" y="124340"/>
                </a:cubicBezTo>
                <a:cubicBezTo>
                  <a:pt x="365718" y="93648"/>
                  <a:pt x="432922" y="7923"/>
                  <a:pt x="435039" y="515"/>
                </a:cubicBezTo>
                <a:cubicBezTo>
                  <a:pt x="437156" y="-6893"/>
                  <a:pt x="413343" y="67719"/>
                  <a:pt x="362014" y="79890"/>
                </a:cubicBezTo>
                <a:cubicBezTo>
                  <a:pt x="310685" y="92061"/>
                  <a:pt x="170985" y="76186"/>
                  <a:pt x="127064" y="73540"/>
                </a:cubicBezTo>
                <a:cubicBezTo>
                  <a:pt x="83143" y="70894"/>
                  <a:pt x="96372" y="61898"/>
                  <a:pt x="98489" y="64015"/>
                </a:cubicBezTo>
                <a:cubicBezTo>
                  <a:pt x="100606" y="66132"/>
                  <a:pt x="155639" y="64544"/>
                  <a:pt x="139764" y="86240"/>
                </a:cubicBezTo>
                <a:cubicBezTo>
                  <a:pt x="123889" y="107936"/>
                  <a:pt x="2710" y="194190"/>
                  <a:pt x="64" y="1973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AC49D1AB-A76A-39EB-3DD2-E24B16B04F04}"/>
              </a:ext>
            </a:extLst>
          </p:cNvPr>
          <p:cNvSpPr/>
          <p:nvPr/>
        </p:nvSpPr>
        <p:spPr>
          <a:xfrm>
            <a:off x="3646618" y="3381241"/>
            <a:ext cx="287419" cy="879046"/>
          </a:xfrm>
          <a:custGeom>
            <a:avLst/>
            <a:gdLst>
              <a:gd name="connsiteX0" fmla="*/ 277682 w 287419"/>
              <a:gd name="connsiteY0" fmla="*/ 134 h 879046"/>
              <a:gd name="connsiteX1" fmla="*/ 274507 w 287419"/>
              <a:gd name="connsiteY1" fmla="*/ 270009 h 879046"/>
              <a:gd name="connsiteX2" fmla="*/ 118932 w 287419"/>
              <a:gd name="connsiteY2" fmla="*/ 600209 h 879046"/>
              <a:gd name="connsiteX3" fmla="*/ 157032 w 287419"/>
              <a:gd name="connsiteY3" fmla="*/ 543059 h 879046"/>
              <a:gd name="connsiteX4" fmla="*/ 4632 w 287419"/>
              <a:gd name="connsiteY4" fmla="*/ 870084 h 879046"/>
              <a:gd name="connsiteX5" fmla="*/ 36382 w 287419"/>
              <a:gd name="connsiteY5" fmla="*/ 793884 h 879046"/>
              <a:gd name="connsiteX6" fmla="*/ 223707 w 287419"/>
              <a:gd name="connsiteY6" fmla="*/ 346209 h 879046"/>
              <a:gd name="connsiteX7" fmla="*/ 268157 w 287419"/>
              <a:gd name="connsiteY7" fmla="*/ 235084 h 879046"/>
              <a:gd name="connsiteX8" fmla="*/ 277682 w 287419"/>
              <a:gd name="connsiteY8" fmla="*/ 134 h 87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7419" h="879046">
                <a:moveTo>
                  <a:pt x="277682" y="134"/>
                </a:moveTo>
                <a:cubicBezTo>
                  <a:pt x="278740" y="5955"/>
                  <a:pt x="300965" y="169996"/>
                  <a:pt x="274507" y="270009"/>
                </a:cubicBezTo>
                <a:cubicBezTo>
                  <a:pt x="248049" y="370022"/>
                  <a:pt x="138511" y="554701"/>
                  <a:pt x="118932" y="600209"/>
                </a:cubicBezTo>
                <a:cubicBezTo>
                  <a:pt x="99353" y="645717"/>
                  <a:pt x="176082" y="498080"/>
                  <a:pt x="157032" y="543059"/>
                </a:cubicBezTo>
                <a:cubicBezTo>
                  <a:pt x="137982" y="588038"/>
                  <a:pt x="24740" y="828280"/>
                  <a:pt x="4632" y="870084"/>
                </a:cubicBezTo>
                <a:cubicBezTo>
                  <a:pt x="-15476" y="911888"/>
                  <a:pt x="36382" y="793884"/>
                  <a:pt x="36382" y="793884"/>
                </a:cubicBezTo>
                <a:lnTo>
                  <a:pt x="223707" y="346209"/>
                </a:lnTo>
                <a:cubicBezTo>
                  <a:pt x="262336" y="253076"/>
                  <a:pt x="257044" y="290647"/>
                  <a:pt x="268157" y="235084"/>
                </a:cubicBezTo>
                <a:cubicBezTo>
                  <a:pt x="279270" y="179521"/>
                  <a:pt x="276624" y="-5687"/>
                  <a:pt x="277682" y="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C1C7B81D-4171-835D-74DB-9A9CA23E21D1}"/>
              </a:ext>
            </a:extLst>
          </p:cNvPr>
          <p:cNvSpPr/>
          <p:nvPr/>
        </p:nvSpPr>
        <p:spPr>
          <a:xfrm>
            <a:off x="2631823" y="3362578"/>
            <a:ext cx="754513" cy="390643"/>
          </a:xfrm>
          <a:custGeom>
            <a:avLst/>
            <a:gdLst>
              <a:gd name="connsiteX0" fmla="*/ 95502 w 754513"/>
              <a:gd name="connsiteY0" fmla="*/ 123572 h 390643"/>
              <a:gd name="connsiteX1" fmla="*/ 252 w 754513"/>
              <a:gd name="connsiteY1" fmla="*/ 282322 h 390643"/>
              <a:gd name="connsiteX2" fmla="*/ 66927 w 754513"/>
              <a:gd name="connsiteY2" fmla="*/ 253747 h 390643"/>
              <a:gd name="connsiteX3" fmla="*/ 44702 w 754513"/>
              <a:gd name="connsiteY3" fmla="*/ 339472 h 390643"/>
              <a:gd name="connsiteX4" fmla="*/ 203452 w 754513"/>
              <a:gd name="connsiteY4" fmla="*/ 266447 h 390643"/>
              <a:gd name="connsiteX5" fmla="*/ 235202 w 754513"/>
              <a:gd name="connsiteY5" fmla="*/ 314072 h 390643"/>
              <a:gd name="connsiteX6" fmla="*/ 390777 w 754513"/>
              <a:gd name="connsiteY6" fmla="*/ 383922 h 390643"/>
              <a:gd name="connsiteX7" fmla="*/ 717802 w 754513"/>
              <a:gd name="connsiteY7" fmla="*/ 383922 h 390643"/>
              <a:gd name="connsiteX8" fmla="*/ 749552 w 754513"/>
              <a:gd name="connsiteY8" fmla="*/ 348997 h 390643"/>
              <a:gd name="connsiteX9" fmla="*/ 743202 w 754513"/>
              <a:gd name="connsiteY9" fmla="*/ 266447 h 390643"/>
              <a:gd name="connsiteX10" fmla="*/ 720977 w 754513"/>
              <a:gd name="connsiteY10" fmla="*/ 212472 h 390643"/>
              <a:gd name="connsiteX11" fmla="*/ 584452 w 754513"/>
              <a:gd name="connsiteY11" fmla="*/ 107697 h 390643"/>
              <a:gd name="connsiteX12" fmla="*/ 476502 w 754513"/>
              <a:gd name="connsiteY12" fmla="*/ 34672 h 390643"/>
              <a:gd name="connsiteX13" fmla="*/ 286002 w 754513"/>
              <a:gd name="connsiteY13" fmla="*/ 2922 h 390643"/>
              <a:gd name="connsiteX14" fmla="*/ 171702 w 754513"/>
              <a:gd name="connsiteY14" fmla="*/ 6097 h 390643"/>
              <a:gd name="connsiteX15" fmla="*/ 184402 w 754513"/>
              <a:gd name="connsiteY15" fmla="*/ 44197 h 390643"/>
              <a:gd name="connsiteX16" fmla="*/ 168527 w 754513"/>
              <a:gd name="connsiteY16" fmla="*/ 56897 h 390643"/>
              <a:gd name="connsiteX17" fmla="*/ 168527 w 754513"/>
              <a:gd name="connsiteY17" fmla="*/ 88647 h 390643"/>
              <a:gd name="connsiteX18" fmla="*/ 95502 w 754513"/>
              <a:gd name="connsiteY18" fmla="*/ 123572 h 39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54513" h="390643">
                <a:moveTo>
                  <a:pt x="95502" y="123572"/>
                </a:moveTo>
                <a:cubicBezTo>
                  <a:pt x="67456" y="155851"/>
                  <a:pt x="5014" y="260626"/>
                  <a:pt x="252" y="282322"/>
                </a:cubicBezTo>
                <a:cubicBezTo>
                  <a:pt x="-4510" y="304018"/>
                  <a:pt x="59519" y="244222"/>
                  <a:pt x="66927" y="253747"/>
                </a:cubicBezTo>
                <a:cubicBezTo>
                  <a:pt x="74335" y="263272"/>
                  <a:pt x="21948" y="337355"/>
                  <a:pt x="44702" y="339472"/>
                </a:cubicBezTo>
                <a:cubicBezTo>
                  <a:pt x="67456" y="341589"/>
                  <a:pt x="171702" y="270680"/>
                  <a:pt x="203452" y="266447"/>
                </a:cubicBezTo>
                <a:cubicBezTo>
                  <a:pt x="235202" y="262214"/>
                  <a:pt x="203981" y="294493"/>
                  <a:pt x="235202" y="314072"/>
                </a:cubicBezTo>
                <a:cubicBezTo>
                  <a:pt x="266423" y="333651"/>
                  <a:pt x="310344" y="372280"/>
                  <a:pt x="390777" y="383922"/>
                </a:cubicBezTo>
                <a:cubicBezTo>
                  <a:pt x="471210" y="395564"/>
                  <a:pt x="658006" y="389743"/>
                  <a:pt x="717802" y="383922"/>
                </a:cubicBezTo>
                <a:cubicBezTo>
                  <a:pt x="777598" y="378101"/>
                  <a:pt x="745319" y="368576"/>
                  <a:pt x="749552" y="348997"/>
                </a:cubicBezTo>
                <a:cubicBezTo>
                  <a:pt x="753785" y="329418"/>
                  <a:pt x="747965" y="289201"/>
                  <a:pt x="743202" y="266447"/>
                </a:cubicBezTo>
                <a:cubicBezTo>
                  <a:pt x="738439" y="243693"/>
                  <a:pt x="747435" y="238930"/>
                  <a:pt x="720977" y="212472"/>
                </a:cubicBezTo>
                <a:cubicBezTo>
                  <a:pt x="694519" y="186014"/>
                  <a:pt x="625198" y="137330"/>
                  <a:pt x="584452" y="107697"/>
                </a:cubicBezTo>
                <a:cubicBezTo>
                  <a:pt x="543706" y="78064"/>
                  <a:pt x="526244" y="52134"/>
                  <a:pt x="476502" y="34672"/>
                </a:cubicBezTo>
                <a:cubicBezTo>
                  <a:pt x="426760" y="17209"/>
                  <a:pt x="336802" y="7684"/>
                  <a:pt x="286002" y="2922"/>
                </a:cubicBezTo>
                <a:cubicBezTo>
                  <a:pt x="235202" y="-1840"/>
                  <a:pt x="188635" y="-782"/>
                  <a:pt x="171702" y="6097"/>
                </a:cubicBezTo>
                <a:cubicBezTo>
                  <a:pt x="154769" y="12976"/>
                  <a:pt x="184931" y="35730"/>
                  <a:pt x="184402" y="44197"/>
                </a:cubicBezTo>
                <a:cubicBezTo>
                  <a:pt x="183873" y="52664"/>
                  <a:pt x="171173" y="49489"/>
                  <a:pt x="168527" y="56897"/>
                </a:cubicBezTo>
                <a:cubicBezTo>
                  <a:pt x="165881" y="64305"/>
                  <a:pt x="173290" y="80180"/>
                  <a:pt x="168527" y="88647"/>
                </a:cubicBezTo>
                <a:cubicBezTo>
                  <a:pt x="163764" y="97114"/>
                  <a:pt x="123548" y="91293"/>
                  <a:pt x="95502" y="1235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7F1F1082-724F-0161-6E3F-C4D5BA3254C7}"/>
              </a:ext>
            </a:extLst>
          </p:cNvPr>
          <p:cNvSpPr/>
          <p:nvPr/>
        </p:nvSpPr>
        <p:spPr>
          <a:xfrm>
            <a:off x="2582736" y="2736569"/>
            <a:ext cx="233523" cy="338281"/>
          </a:xfrm>
          <a:custGeom>
            <a:avLst/>
            <a:gdLst>
              <a:gd name="connsiteX0" fmla="*/ 233489 w 233523"/>
              <a:gd name="connsiteY0" fmla="*/ 281 h 338281"/>
              <a:gd name="connsiteX1" fmla="*/ 33464 w 233523"/>
              <a:gd name="connsiteY1" fmla="*/ 193956 h 338281"/>
              <a:gd name="connsiteX2" fmla="*/ 65214 w 233523"/>
              <a:gd name="connsiteY2" fmla="*/ 149506 h 338281"/>
              <a:gd name="connsiteX3" fmla="*/ 1714 w 233523"/>
              <a:gd name="connsiteY3" fmla="*/ 336831 h 338281"/>
              <a:gd name="connsiteX4" fmla="*/ 20764 w 233523"/>
              <a:gd name="connsiteY4" fmla="*/ 232056 h 338281"/>
              <a:gd name="connsiteX5" fmla="*/ 49339 w 233523"/>
              <a:gd name="connsiteY5" fmla="*/ 152681 h 338281"/>
              <a:gd name="connsiteX6" fmla="*/ 233489 w 233523"/>
              <a:gd name="connsiteY6" fmla="*/ 281 h 338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3523" h="338281">
                <a:moveTo>
                  <a:pt x="233489" y="281"/>
                </a:moveTo>
                <a:cubicBezTo>
                  <a:pt x="230843" y="7160"/>
                  <a:pt x="61510" y="169085"/>
                  <a:pt x="33464" y="193956"/>
                </a:cubicBezTo>
                <a:cubicBezTo>
                  <a:pt x="5418" y="218827"/>
                  <a:pt x="70506" y="125693"/>
                  <a:pt x="65214" y="149506"/>
                </a:cubicBezTo>
                <a:cubicBezTo>
                  <a:pt x="59922" y="173319"/>
                  <a:pt x="9122" y="323073"/>
                  <a:pt x="1714" y="336831"/>
                </a:cubicBezTo>
                <a:cubicBezTo>
                  <a:pt x="-5694" y="350589"/>
                  <a:pt x="12827" y="262748"/>
                  <a:pt x="20764" y="232056"/>
                </a:cubicBezTo>
                <a:cubicBezTo>
                  <a:pt x="28701" y="201364"/>
                  <a:pt x="12827" y="190781"/>
                  <a:pt x="49339" y="152681"/>
                </a:cubicBezTo>
                <a:cubicBezTo>
                  <a:pt x="85851" y="114581"/>
                  <a:pt x="236135" y="-6598"/>
                  <a:pt x="233489" y="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D9EEDAD7-331E-F92D-6144-CB3706925F21}"/>
              </a:ext>
            </a:extLst>
          </p:cNvPr>
          <p:cNvSpPr/>
          <p:nvPr/>
        </p:nvSpPr>
        <p:spPr>
          <a:xfrm>
            <a:off x="3402471" y="2832765"/>
            <a:ext cx="240641" cy="467279"/>
          </a:xfrm>
          <a:custGeom>
            <a:avLst/>
            <a:gdLst>
              <a:gd name="connsiteX0" fmla="*/ 1129 w 240641"/>
              <a:gd name="connsiteY0" fmla="*/ 2510 h 467279"/>
              <a:gd name="connsiteX1" fmla="*/ 229729 w 240641"/>
              <a:gd name="connsiteY1" fmla="*/ 450185 h 467279"/>
              <a:gd name="connsiteX2" fmla="*/ 197979 w 240641"/>
              <a:gd name="connsiteY2" fmla="*/ 364460 h 467279"/>
              <a:gd name="connsiteX3" fmla="*/ 144004 w 240641"/>
              <a:gd name="connsiteY3" fmla="*/ 272385 h 467279"/>
              <a:gd name="connsiteX4" fmla="*/ 1129 w 240641"/>
              <a:gd name="connsiteY4" fmla="*/ 2510 h 467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641" h="467279">
                <a:moveTo>
                  <a:pt x="1129" y="2510"/>
                </a:moveTo>
                <a:cubicBezTo>
                  <a:pt x="15417" y="32143"/>
                  <a:pt x="196921" y="389860"/>
                  <a:pt x="229729" y="450185"/>
                </a:cubicBezTo>
                <a:cubicBezTo>
                  <a:pt x="262537" y="510510"/>
                  <a:pt x="212267" y="394093"/>
                  <a:pt x="197979" y="364460"/>
                </a:cubicBezTo>
                <a:cubicBezTo>
                  <a:pt x="183691" y="334827"/>
                  <a:pt x="175754" y="330593"/>
                  <a:pt x="144004" y="272385"/>
                </a:cubicBezTo>
                <a:cubicBezTo>
                  <a:pt x="112254" y="214177"/>
                  <a:pt x="-13159" y="-27123"/>
                  <a:pt x="1129" y="25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A6438953-893F-D71C-799C-3CCE5D755A2B}"/>
              </a:ext>
            </a:extLst>
          </p:cNvPr>
          <p:cNvSpPr/>
          <p:nvPr/>
        </p:nvSpPr>
        <p:spPr>
          <a:xfrm>
            <a:off x="3562970" y="3398752"/>
            <a:ext cx="253609" cy="917545"/>
          </a:xfrm>
          <a:custGeom>
            <a:avLst/>
            <a:gdLst>
              <a:gd name="connsiteX0" fmla="*/ 123205 w 253609"/>
              <a:gd name="connsiteY0" fmla="*/ 14373 h 917545"/>
              <a:gd name="connsiteX1" fmla="*/ 135905 w 253609"/>
              <a:gd name="connsiteY1" fmla="*/ 290598 h 917545"/>
              <a:gd name="connsiteX2" fmla="*/ 145430 w 253609"/>
              <a:gd name="connsiteY2" fmla="*/ 277898 h 917545"/>
              <a:gd name="connsiteX3" fmla="*/ 129555 w 253609"/>
              <a:gd name="connsiteY3" fmla="*/ 471573 h 917545"/>
              <a:gd name="connsiteX4" fmla="*/ 123205 w 253609"/>
              <a:gd name="connsiteY4" fmla="*/ 446173 h 917545"/>
              <a:gd name="connsiteX5" fmla="*/ 2555 w 253609"/>
              <a:gd name="connsiteY5" fmla="*/ 897023 h 917545"/>
              <a:gd name="connsiteX6" fmla="*/ 50180 w 253609"/>
              <a:gd name="connsiteY6" fmla="*/ 808123 h 917545"/>
              <a:gd name="connsiteX7" fmla="*/ 158130 w 253609"/>
              <a:gd name="connsiteY7" fmla="*/ 516023 h 917545"/>
              <a:gd name="connsiteX8" fmla="*/ 154955 w 253609"/>
              <a:gd name="connsiteY8" fmla="*/ 579523 h 917545"/>
              <a:gd name="connsiteX9" fmla="*/ 253380 w 253609"/>
              <a:gd name="connsiteY9" fmla="*/ 341398 h 917545"/>
              <a:gd name="connsiteX10" fmla="*/ 123205 w 253609"/>
              <a:gd name="connsiteY10" fmla="*/ 547773 h 917545"/>
              <a:gd name="connsiteX11" fmla="*/ 123205 w 253609"/>
              <a:gd name="connsiteY11" fmla="*/ 458873 h 917545"/>
              <a:gd name="connsiteX12" fmla="*/ 132730 w 253609"/>
              <a:gd name="connsiteY12" fmla="*/ 293773 h 917545"/>
              <a:gd name="connsiteX13" fmla="*/ 123205 w 253609"/>
              <a:gd name="connsiteY13" fmla="*/ 65173 h 917545"/>
              <a:gd name="connsiteX14" fmla="*/ 123205 w 253609"/>
              <a:gd name="connsiteY14" fmla="*/ 14373 h 91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3609" h="917545">
                <a:moveTo>
                  <a:pt x="123205" y="14373"/>
                </a:moveTo>
                <a:cubicBezTo>
                  <a:pt x="125322" y="51944"/>
                  <a:pt x="132201" y="246677"/>
                  <a:pt x="135905" y="290598"/>
                </a:cubicBezTo>
                <a:cubicBezTo>
                  <a:pt x="139609" y="334519"/>
                  <a:pt x="146488" y="247736"/>
                  <a:pt x="145430" y="277898"/>
                </a:cubicBezTo>
                <a:cubicBezTo>
                  <a:pt x="144372" y="308060"/>
                  <a:pt x="133259" y="443527"/>
                  <a:pt x="129555" y="471573"/>
                </a:cubicBezTo>
                <a:cubicBezTo>
                  <a:pt x="125851" y="499619"/>
                  <a:pt x="144372" y="375265"/>
                  <a:pt x="123205" y="446173"/>
                </a:cubicBezTo>
                <a:cubicBezTo>
                  <a:pt x="102038" y="517081"/>
                  <a:pt x="14726" y="836698"/>
                  <a:pt x="2555" y="897023"/>
                </a:cubicBezTo>
                <a:cubicBezTo>
                  <a:pt x="-9616" y="957348"/>
                  <a:pt x="24251" y="871623"/>
                  <a:pt x="50180" y="808123"/>
                </a:cubicBezTo>
                <a:cubicBezTo>
                  <a:pt x="76109" y="744623"/>
                  <a:pt x="140668" y="554123"/>
                  <a:pt x="158130" y="516023"/>
                </a:cubicBezTo>
                <a:cubicBezTo>
                  <a:pt x="175592" y="477923"/>
                  <a:pt x="139080" y="608627"/>
                  <a:pt x="154955" y="579523"/>
                </a:cubicBezTo>
                <a:cubicBezTo>
                  <a:pt x="170830" y="550419"/>
                  <a:pt x="258672" y="346690"/>
                  <a:pt x="253380" y="341398"/>
                </a:cubicBezTo>
                <a:cubicBezTo>
                  <a:pt x="248088" y="336106"/>
                  <a:pt x="144901" y="528194"/>
                  <a:pt x="123205" y="547773"/>
                </a:cubicBezTo>
                <a:cubicBezTo>
                  <a:pt x="101509" y="567352"/>
                  <a:pt x="121617" y="501206"/>
                  <a:pt x="123205" y="458873"/>
                </a:cubicBezTo>
                <a:cubicBezTo>
                  <a:pt x="124793" y="416540"/>
                  <a:pt x="132730" y="359390"/>
                  <a:pt x="132730" y="293773"/>
                </a:cubicBezTo>
                <a:cubicBezTo>
                  <a:pt x="132730" y="228156"/>
                  <a:pt x="122147" y="110681"/>
                  <a:pt x="123205" y="65173"/>
                </a:cubicBezTo>
                <a:cubicBezTo>
                  <a:pt x="124263" y="19665"/>
                  <a:pt x="121088" y="-23198"/>
                  <a:pt x="123205" y="143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2EC1E188-F12F-D828-8B9B-C8556F6AC9B0}"/>
              </a:ext>
            </a:extLst>
          </p:cNvPr>
          <p:cNvSpPr/>
          <p:nvPr/>
        </p:nvSpPr>
        <p:spPr>
          <a:xfrm>
            <a:off x="3345741" y="2817315"/>
            <a:ext cx="248386" cy="1132787"/>
          </a:xfrm>
          <a:custGeom>
            <a:avLst/>
            <a:gdLst>
              <a:gd name="connsiteX0" fmla="*/ 709 w 248386"/>
              <a:gd name="connsiteY0" fmla="*/ 2085 h 1132787"/>
              <a:gd name="connsiteX1" fmla="*/ 226134 w 248386"/>
              <a:gd name="connsiteY1" fmla="*/ 560885 h 1132787"/>
              <a:gd name="connsiteX2" fmla="*/ 219784 w 248386"/>
              <a:gd name="connsiteY2" fmla="*/ 522785 h 1132787"/>
              <a:gd name="connsiteX3" fmla="*/ 226134 w 248386"/>
              <a:gd name="connsiteY3" fmla="*/ 821235 h 1132787"/>
              <a:gd name="connsiteX4" fmla="*/ 226134 w 248386"/>
              <a:gd name="connsiteY4" fmla="*/ 783135 h 1132787"/>
              <a:gd name="connsiteX5" fmla="*/ 200734 w 248386"/>
              <a:gd name="connsiteY5" fmla="*/ 1119685 h 1132787"/>
              <a:gd name="connsiteX6" fmla="*/ 216609 w 248386"/>
              <a:gd name="connsiteY6" fmla="*/ 1018085 h 1132787"/>
              <a:gd name="connsiteX7" fmla="*/ 248359 w 248386"/>
              <a:gd name="connsiteY7" fmla="*/ 592635 h 1132787"/>
              <a:gd name="connsiteX8" fmla="*/ 219784 w 248386"/>
              <a:gd name="connsiteY8" fmla="*/ 494210 h 1132787"/>
              <a:gd name="connsiteX9" fmla="*/ 115009 w 248386"/>
              <a:gd name="connsiteY9" fmla="*/ 306885 h 1132787"/>
              <a:gd name="connsiteX10" fmla="*/ 153109 w 248386"/>
              <a:gd name="connsiteY10" fmla="*/ 367210 h 1132787"/>
              <a:gd name="connsiteX11" fmla="*/ 709 w 248386"/>
              <a:gd name="connsiteY11" fmla="*/ 2085 h 1132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8386" h="1132787">
                <a:moveTo>
                  <a:pt x="709" y="2085"/>
                </a:moveTo>
                <a:cubicBezTo>
                  <a:pt x="12880" y="34364"/>
                  <a:pt x="189622" y="474102"/>
                  <a:pt x="226134" y="560885"/>
                </a:cubicBezTo>
                <a:cubicBezTo>
                  <a:pt x="262646" y="647668"/>
                  <a:pt x="219784" y="479393"/>
                  <a:pt x="219784" y="522785"/>
                </a:cubicBezTo>
                <a:cubicBezTo>
                  <a:pt x="219784" y="566177"/>
                  <a:pt x="225076" y="777843"/>
                  <a:pt x="226134" y="821235"/>
                </a:cubicBezTo>
                <a:cubicBezTo>
                  <a:pt x="227192" y="864627"/>
                  <a:pt x="230367" y="733393"/>
                  <a:pt x="226134" y="783135"/>
                </a:cubicBezTo>
                <a:cubicBezTo>
                  <a:pt x="221901" y="832877"/>
                  <a:pt x="202321" y="1080527"/>
                  <a:pt x="200734" y="1119685"/>
                </a:cubicBezTo>
                <a:cubicBezTo>
                  <a:pt x="199147" y="1158843"/>
                  <a:pt x="208672" y="1105927"/>
                  <a:pt x="216609" y="1018085"/>
                </a:cubicBezTo>
                <a:cubicBezTo>
                  <a:pt x="224547" y="930243"/>
                  <a:pt x="247830" y="679947"/>
                  <a:pt x="248359" y="592635"/>
                </a:cubicBezTo>
                <a:cubicBezTo>
                  <a:pt x="248888" y="505323"/>
                  <a:pt x="242009" y="541835"/>
                  <a:pt x="219784" y="494210"/>
                </a:cubicBezTo>
                <a:cubicBezTo>
                  <a:pt x="197559" y="446585"/>
                  <a:pt x="126122" y="328052"/>
                  <a:pt x="115009" y="306885"/>
                </a:cubicBezTo>
                <a:cubicBezTo>
                  <a:pt x="103897" y="285718"/>
                  <a:pt x="169513" y="412189"/>
                  <a:pt x="153109" y="367210"/>
                </a:cubicBezTo>
                <a:cubicBezTo>
                  <a:pt x="136705" y="322231"/>
                  <a:pt x="-11462" y="-30194"/>
                  <a:pt x="709" y="20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2541F05E-346A-6E94-7089-9F356975437C}"/>
              </a:ext>
            </a:extLst>
          </p:cNvPr>
          <p:cNvSpPr/>
          <p:nvPr/>
        </p:nvSpPr>
        <p:spPr>
          <a:xfrm>
            <a:off x="3408669" y="3520100"/>
            <a:ext cx="201413" cy="904013"/>
          </a:xfrm>
          <a:custGeom>
            <a:avLst/>
            <a:gdLst>
              <a:gd name="connsiteX0" fmla="*/ 201306 w 201413"/>
              <a:gd name="connsiteY0" fmla="*/ 975 h 904013"/>
              <a:gd name="connsiteX1" fmla="*/ 128281 w 201413"/>
              <a:gd name="connsiteY1" fmla="*/ 591525 h 904013"/>
              <a:gd name="connsiteX2" fmla="*/ 153681 w 201413"/>
              <a:gd name="connsiteY2" fmla="*/ 524850 h 904013"/>
              <a:gd name="connsiteX3" fmla="*/ 7631 w 201413"/>
              <a:gd name="connsiteY3" fmla="*/ 883625 h 904013"/>
              <a:gd name="connsiteX4" fmla="*/ 29856 w 201413"/>
              <a:gd name="connsiteY4" fmla="*/ 816950 h 904013"/>
              <a:gd name="connsiteX5" fmla="*/ 109231 w 201413"/>
              <a:gd name="connsiteY5" fmla="*/ 461350 h 904013"/>
              <a:gd name="connsiteX6" fmla="*/ 201306 w 201413"/>
              <a:gd name="connsiteY6" fmla="*/ 975 h 90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413" h="904013">
                <a:moveTo>
                  <a:pt x="201306" y="975"/>
                </a:moveTo>
                <a:cubicBezTo>
                  <a:pt x="204481" y="22671"/>
                  <a:pt x="136219" y="504212"/>
                  <a:pt x="128281" y="591525"/>
                </a:cubicBezTo>
                <a:cubicBezTo>
                  <a:pt x="120343" y="678838"/>
                  <a:pt x="173789" y="476167"/>
                  <a:pt x="153681" y="524850"/>
                </a:cubicBezTo>
                <a:cubicBezTo>
                  <a:pt x="133573" y="573533"/>
                  <a:pt x="28268" y="834942"/>
                  <a:pt x="7631" y="883625"/>
                </a:cubicBezTo>
                <a:cubicBezTo>
                  <a:pt x="-13007" y="932308"/>
                  <a:pt x="12923" y="887329"/>
                  <a:pt x="29856" y="816950"/>
                </a:cubicBezTo>
                <a:cubicBezTo>
                  <a:pt x="46789" y="746571"/>
                  <a:pt x="79069" y="597346"/>
                  <a:pt x="109231" y="461350"/>
                </a:cubicBezTo>
                <a:cubicBezTo>
                  <a:pt x="139393" y="325354"/>
                  <a:pt x="198131" y="-20721"/>
                  <a:pt x="201306" y="9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FD9ACE9B-80C1-2344-15CB-5F0C7AAABB55}"/>
              </a:ext>
            </a:extLst>
          </p:cNvPr>
          <p:cNvSpPr/>
          <p:nvPr/>
        </p:nvSpPr>
        <p:spPr>
          <a:xfrm>
            <a:off x="2948831" y="3933620"/>
            <a:ext cx="375537" cy="222883"/>
          </a:xfrm>
          <a:custGeom>
            <a:avLst/>
            <a:gdLst>
              <a:gd name="connsiteX0" fmla="*/ 744 w 375537"/>
              <a:gd name="connsiteY0" fmla="*/ 222455 h 222883"/>
              <a:gd name="connsiteX1" fmla="*/ 289669 w 375537"/>
              <a:gd name="connsiteY1" fmla="*/ 57355 h 222883"/>
              <a:gd name="connsiteX2" fmla="*/ 235694 w 375537"/>
              <a:gd name="connsiteY2" fmla="*/ 120855 h 222883"/>
              <a:gd name="connsiteX3" fmla="*/ 375394 w 375537"/>
              <a:gd name="connsiteY3" fmla="*/ 205 h 222883"/>
              <a:gd name="connsiteX4" fmla="*/ 261094 w 375537"/>
              <a:gd name="connsiteY4" fmla="*/ 92280 h 222883"/>
              <a:gd name="connsiteX5" fmla="*/ 207119 w 375537"/>
              <a:gd name="connsiteY5" fmla="*/ 104980 h 222883"/>
              <a:gd name="connsiteX6" fmla="*/ 744 w 375537"/>
              <a:gd name="connsiteY6" fmla="*/ 222455 h 222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5537" h="222883">
                <a:moveTo>
                  <a:pt x="744" y="222455"/>
                </a:moveTo>
                <a:cubicBezTo>
                  <a:pt x="14502" y="214517"/>
                  <a:pt x="250511" y="74288"/>
                  <a:pt x="289669" y="57355"/>
                </a:cubicBezTo>
                <a:cubicBezTo>
                  <a:pt x="328827" y="40422"/>
                  <a:pt x="221407" y="130380"/>
                  <a:pt x="235694" y="120855"/>
                </a:cubicBezTo>
                <a:cubicBezTo>
                  <a:pt x="249981" y="111330"/>
                  <a:pt x="371161" y="4967"/>
                  <a:pt x="375394" y="205"/>
                </a:cubicBezTo>
                <a:cubicBezTo>
                  <a:pt x="379627" y="-4557"/>
                  <a:pt x="289140" y="74817"/>
                  <a:pt x="261094" y="92280"/>
                </a:cubicBezTo>
                <a:cubicBezTo>
                  <a:pt x="233048" y="109742"/>
                  <a:pt x="246277" y="84343"/>
                  <a:pt x="207119" y="104980"/>
                </a:cubicBezTo>
                <a:cubicBezTo>
                  <a:pt x="167961" y="125617"/>
                  <a:pt x="-13014" y="230393"/>
                  <a:pt x="744" y="2224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49B1F672-4E73-1A24-5DE8-95520DF12BF9}"/>
              </a:ext>
            </a:extLst>
          </p:cNvPr>
          <p:cNvSpPr/>
          <p:nvPr/>
        </p:nvSpPr>
        <p:spPr>
          <a:xfrm>
            <a:off x="2965439" y="4070316"/>
            <a:ext cx="325793" cy="152436"/>
          </a:xfrm>
          <a:custGeom>
            <a:avLst/>
            <a:gdLst>
              <a:gd name="connsiteX0" fmla="*/ 11 w 325793"/>
              <a:gd name="connsiteY0" fmla="*/ 88934 h 152436"/>
              <a:gd name="connsiteX1" fmla="*/ 203211 w 325793"/>
              <a:gd name="connsiteY1" fmla="*/ 12734 h 152436"/>
              <a:gd name="connsiteX2" fmla="*/ 206386 w 325793"/>
              <a:gd name="connsiteY2" fmla="*/ 54009 h 152436"/>
              <a:gd name="connsiteX3" fmla="*/ 323861 w 325793"/>
              <a:gd name="connsiteY3" fmla="*/ 34 h 152436"/>
              <a:gd name="connsiteX4" fmla="*/ 266711 w 325793"/>
              <a:gd name="connsiteY4" fmla="*/ 47659 h 152436"/>
              <a:gd name="connsiteX5" fmla="*/ 104786 w 325793"/>
              <a:gd name="connsiteY5" fmla="*/ 152434 h 152436"/>
              <a:gd name="connsiteX6" fmla="*/ 212736 w 325793"/>
              <a:gd name="connsiteY6" fmla="*/ 50834 h 152436"/>
              <a:gd name="connsiteX7" fmla="*/ 212736 w 325793"/>
              <a:gd name="connsiteY7" fmla="*/ 22259 h 152436"/>
              <a:gd name="connsiteX8" fmla="*/ 11 w 325793"/>
              <a:gd name="connsiteY8" fmla="*/ 88934 h 152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5793" h="152436">
                <a:moveTo>
                  <a:pt x="11" y="88934"/>
                </a:moveTo>
                <a:cubicBezTo>
                  <a:pt x="-1576" y="87347"/>
                  <a:pt x="168815" y="18555"/>
                  <a:pt x="203211" y="12734"/>
                </a:cubicBezTo>
                <a:cubicBezTo>
                  <a:pt x="237607" y="6913"/>
                  <a:pt x="186278" y="56126"/>
                  <a:pt x="206386" y="54009"/>
                </a:cubicBezTo>
                <a:cubicBezTo>
                  <a:pt x="226494" y="51892"/>
                  <a:pt x="313807" y="1092"/>
                  <a:pt x="323861" y="34"/>
                </a:cubicBezTo>
                <a:cubicBezTo>
                  <a:pt x="333915" y="-1024"/>
                  <a:pt x="303223" y="22259"/>
                  <a:pt x="266711" y="47659"/>
                </a:cubicBezTo>
                <a:cubicBezTo>
                  <a:pt x="230199" y="73059"/>
                  <a:pt x="113782" y="151905"/>
                  <a:pt x="104786" y="152434"/>
                </a:cubicBezTo>
                <a:cubicBezTo>
                  <a:pt x="95790" y="152963"/>
                  <a:pt x="194744" y="72530"/>
                  <a:pt x="212736" y="50834"/>
                </a:cubicBezTo>
                <a:cubicBezTo>
                  <a:pt x="230728" y="29138"/>
                  <a:pt x="240782" y="15909"/>
                  <a:pt x="212736" y="22259"/>
                </a:cubicBezTo>
                <a:cubicBezTo>
                  <a:pt x="184690" y="28609"/>
                  <a:pt x="1598" y="90521"/>
                  <a:pt x="11" y="889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934ECB4F-F8B0-1997-83C9-CB5B5D23787D}"/>
              </a:ext>
            </a:extLst>
          </p:cNvPr>
          <p:cNvSpPr/>
          <p:nvPr/>
        </p:nvSpPr>
        <p:spPr>
          <a:xfrm>
            <a:off x="3431773" y="3711413"/>
            <a:ext cx="95666" cy="416806"/>
          </a:xfrm>
          <a:custGeom>
            <a:avLst/>
            <a:gdLst>
              <a:gd name="connsiteX0" fmla="*/ 95652 w 95666"/>
              <a:gd name="connsiteY0" fmla="*/ 162 h 416806"/>
              <a:gd name="connsiteX1" fmla="*/ 25802 w 95666"/>
              <a:gd name="connsiteY1" fmla="*/ 200187 h 416806"/>
              <a:gd name="connsiteX2" fmla="*/ 13102 w 95666"/>
              <a:gd name="connsiteY2" fmla="*/ 320837 h 416806"/>
              <a:gd name="connsiteX3" fmla="*/ 402 w 95666"/>
              <a:gd name="connsiteY3" fmla="*/ 219237 h 416806"/>
              <a:gd name="connsiteX4" fmla="*/ 28977 w 95666"/>
              <a:gd name="connsiteY4" fmla="*/ 412912 h 416806"/>
              <a:gd name="connsiteX5" fmla="*/ 28977 w 95666"/>
              <a:gd name="connsiteY5" fmla="*/ 336712 h 416806"/>
              <a:gd name="connsiteX6" fmla="*/ 57552 w 95666"/>
              <a:gd name="connsiteY6" fmla="*/ 190662 h 416806"/>
              <a:gd name="connsiteX7" fmla="*/ 32152 w 95666"/>
              <a:gd name="connsiteY7" fmla="*/ 235112 h 416806"/>
              <a:gd name="connsiteX8" fmla="*/ 95652 w 95666"/>
              <a:gd name="connsiteY8" fmla="*/ 162 h 416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666" h="416806">
                <a:moveTo>
                  <a:pt x="95652" y="162"/>
                </a:moveTo>
                <a:cubicBezTo>
                  <a:pt x="94594" y="-5659"/>
                  <a:pt x="39560" y="146741"/>
                  <a:pt x="25802" y="200187"/>
                </a:cubicBezTo>
                <a:cubicBezTo>
                  <a:pt x="12044" y="253633"/>
                  <a:pt x="17335" y="317662"/>
                  <a:pt x="13102" y="320837"/>
                </a:cubicBezTo>
                <a:cubicBezTo>
                  <a:pt x="8869" y="324012"/>
                  <a:pt x="-2244" y="203891"/>
                  <a:pt x="402" y="219237"/>
                </a:cubicBezTo>
                <a:cubicBezTo>
                  <a:pt x="3048" y="234583"/>
                  <a:pt x="24215" y="393333"/>
                  <a:pt x="28977" y="412912"/>
                </a:cubicBezTo>
                <a:cubicBezTo>
                  <a:pt x="33739" y="432491"/>
                  <a:pt x="24215" y="373754"/>
                  <a:pt x="28977" y="336712"/>
                </a:cubicBezTo>
                <a:cubicBezTo>
                  <a:pt x="33739" y="299670"/>
                  <a:pt x="57023" y="207595"/>
                  <a:pt x="57552" y="190662"/>
                </a:cubicBezTo>
                <a:cubicBezTo>
                  <a:pt x="58081" y="173729"/>
                  <a:pt x="25273" y="261041"/>
                  <a:pt x="32152" y="235112"/>
                </a:cubicBezTo>
                <a:cubicBezTo>
                  <a:pt x="39031" y="209183"/>
                  <a:pt x="96710" y="5983"/>
                  <a:pt x="95652" y="1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7259902A-B871-CD4F-9101-C459E90654C7}"/>
              </a:ext>
            </a:extLst>
          </p:cNvPr>
          <p:cNvSpPr/>
          <p:nvPr/>
        </p:nvSpPr>
        <p:spPr>
          <a:xfrm>
            <a:off x="2424838" y="2819396"/>
            <a:ext cx="80266" cy="177766"/>
          </a:xfrm>
          <a:custGeom>
            <a:avLst/>
            <a:gdLst>
              <a:gd name="connsiteX0" fmla="*/ 80237 w 80266"/>
              <a:gd name="connsiteY0" fmla="*/ 4 h 177766"/>
              <a:gd name="connsiteX1" fmla="*/ 10387 w 80266"/>
              <a:gd name="connsiteY1" fmla="*/ 76204 h 177766"/>
              <a:gd name="connsiteX2" fmla="*/ 23087 w 80266"/>
              <a:gd name="connsiteY2" fmla="*/ 174629 h 177766"/>
              <a:gd name="connsiteX3" fmla="*/ 19912 w 80266"/>
              <a:gd name="connsiteY3" fmla="*/ 146054 h 177766"/>
              <a:gd name="connsiteX4" fmla="*/ 862 w 80266"/>
              <a:gd name="connsiteY4" fmla="*/ 73029 h 177766"/>
              <a:gd name="connsiteX5" fmla="*/ 80237 w 80266"/>
              <a:gd name="connsiteY5" fmla="*/ 4 h 177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266" h="177766">
                <a:moveTo>
                  <a:pt x="80237" y="4"/>
                </a:moveTo>
                <a:cubicBezTo>
                  <a:pt x="81824" y="533"/>
                  <a:pt x="19912" y="47100"/>
                  <a:pt x="10387" y="76204"/>
                </a:cubicBezTo>
                <a:cubicBezTo>
                  <a:pt x="862" y="105308"/>
                  <a:pt x="21500" y="162987"/>
                  <a:pt x="23087" y="174629"/>
                </a:cubicBezTo>
                <a:cubicBezTo>
                  <a:pt x="24674" y="186271"/>
                  <a:pt x="23616" y="162987"/>
                  <a:pt x="19912" y="146054"/>
                </a:cubicBezTo>
                <a:cubicBezTo>
                  <a:pt x="16208" y="129121"/>
                  <a:pt x="-4430" y="94725"/>
                  <a:pt x="862" y="73029"/>
                </a:cubicBezTo>
                <a:cubicBezTo>
                  <a:pt x="6154" y="51333"/>
                  <a:pt x="78650" y="-525"/>
                  <a:pt x="80237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5DE8050B-CE0B-0A2A-F601-768FB4DC8DCF}"/>
              </a:ext>
            </a:extLst>
          </p:cNvPr>
          <p:cNvSpPr/>
          <p:nvPr/>
        </p:nvSpPr>
        <p:spPr>
          <a:xfrm>
            <a:off x="3570951" y="2927347"/>
            <a:ext cx="78385" cy="180876"/>
          </a:xfrm>
          <a:custGeom>
            <a:avLst/>
            <a:gdLst>
              <a:gd name="connsiteX0" fmla="*/ 16799 w 78385"/>
              <a:gd name="connsiteY0" fmla="*/ 3 h 180876"/>
              <a:gd name="connsiteX1" fmla="*/ 13624 w 78385"/>
              <a:gd name="connsiteY1" fmla="*/ 92078 h 180876"/>
              <a:gd name="connsiteX2" fmla="*/ 77124 w 78385"/>
              <a:gd name="connsiteY2" fmla="*/ 177803 h 180876"/>
              <a:gd name="connsiteX3" fmla="*/ 51724 w 78385"/>
              <a:gd name="connsiteY3" fmla="*/ 155578 h 180876"/>
              <a:gd name="connsiteX4" fmla="*/ 924 w 78385"/>
              <a:gd name="connsiteY4" fmla="*/ 95253 h 180876"/>
              <a:gd name="connsiteX5" fmla="*/ 16799 w 78385"/>
              <a:gd name="connsiteY5" fmla="*/ 3 h 18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385" h="180876">
                <a:moveTo>
                  <a:pt x="16799" y="3"/>
                </a:moveTo>
                <a:cubicBezTo>
                  <a:pt x="18916" y="-526"/>
                  <a:pt x="3570" y="62445"/>
                  <a:pt x="13624" y="92078"/>
                </a:cubicBezTo>
                <a:cubicBezTo>
                  <a:pt x="23678" y="121711"/>
                  <a:pt x="70774" y="167220"/>
                  <a:pt x="77124" y="177803"/>
                </a:cubicBezTo>
                <a:cubicBezTo>
                  <a:pt x="83474" y="188386"/>
                  <a:pt x="64424" y="169336"/>
                  <a:pt x="51724" y="155578"/>
                </a:cubicBezTo>
                <a:cubicBezTo>
                  <a:pt x="39024" y="141820"/>
                  <a:pt x="6216" y="120124"/>
                  <a:pt x="924" y="95253"/>
                </a:cubicBezTo>
                <a:cubicBezTo>
                  <a:pt x="-4368" y="70382"/>
                  <a:pt x="14682" y="532"/>
                  <a:pt x="1679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8BE93B0E-A62C-4EBC-77DF-5341280F5ADE}"/>
              </a:ext>
            </a:extLst>
          </p:cNvPr>
          <p:cNvSpPr/>
          <p:nvPr/>
        </p:nvSpPr>
        <p:spPr>
          <a:xfrm>
            <a:off x="3803477" y="3139978"/>
            <a:ext cx="69436" cy="140601"/>
          </a:xfrm>
          <a:custGeom>
            <a:avLst/>
            <a:gdLst>
              <a:gd name="connsiteX0" fmla="*/ 173 w 69436"/>
              <a:gd name="connsiteY0" fmla="*/ 97 h 140601"/>
              <a:gd name="connsiteX1" fmla="*/ 47798 w 69436"/>
              <a:gd name="connsiteY1" fmla="*/ 54072 h 140601"/>
              <a:gd name="connsiteX2" fmla="*/ 57323 w 69436"/>
              <a:gd name="connsiteY2" fmla="*/ 139797 h 140601"/>
              <a:gd name="connsiteX3" fmla="*/ 60498 w 69436"/>
              <a:gd name="connsiteY3" fmla="*/ 95347 h 140601"/>
              <a:gd name="connsiteX4" fmla="*/ 66848 w 69436"/>
              <a:gd name="connsiteY4" fmla="*/ 66772 h 140601"/>
              <a:gd name="connsiteX5" fmla="*/ 173 w 69436"/>
              <a:gd name="connsiteY5" fmla="*/ 97 h 140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436" h="140601">
                <a:moveTo>
                  <a:pt x="173" y="97"/>
                </a:moveTo>
                <a:cubicBezTo>
                  <a:pt x="-3002" y="-2020"/>
                  <a:pt x="38273" y="30789"/>
                  <a:pt x="47798" y="54072"/>
                </a:cubicBezTo>
                <a:cubicBezTo>
                  <a:pt x="57323" y="77355"/>
                  <a:pt x="55206" y="132918"/>
                  <a:pt x="57323" y="139797"/>
                </a:cubicBezTo>
                <a:cubicBezTo>
                  <a:pt x="59440" y="146676"/>
                  <a:pt x="58911" y="107518"/>
                  <a:pt x="60498" y="95347"/>
                </a:cubicBezTo>
                <a:cubicBezTo>
                  <a:pt x="62085" y="83176"/>
                  <a:pt x="74785" y="80001"/>
                  <a:pt x="66848" y="66772"/>
                </a:cubicBezTo>
                <a:cubicBezTo>
                  <a:pt x="58911" y="53543"/>
                  <a:pt x="3348" y="2214"/>
                  <a:pt x="173" y="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585D2BBF-6AA6-6C36-C086-1CA1FAB869DA}"/>
              </a:ext>
            </a:extLst>
          </p:cNvPr>
          <p:cNvSpPr/>
          <p:nvPr/>
        </p:nvSpPr>
        <p:spPr>
          <a:xfrm>
            <a:off x="3016120" y="2227732"/>
            <a:ext cx="47559" cy="217276"/>
          </a:xfrm>
          <a:custGeom>
            <a:avLst/>
            <a:gdLst>
              <a:gd name="connsiteX0" fmla="*/ 44580 w 47559"/>
              <a:gd name="connsiteY0" fmla="*/ 1118 h 217276"/>
              <a:gd name="connsiteX1" fmla="*/ 44580 w 47559"/>
              <a:gd name="connsiteY1" fmla="*/ 77318 h 217276"/>
              <a:gd name="connsiteX2" fmla="*/ 22355 w 47559"/>
              <a:gd name="connsiteY2" fmla="*/ 156693 h 217276"/>
              <a:gd name="connsiteX3" fmla="*/ 28705 w 47559"/>
              <a:gd name="connsiteY3" fmla="*/ 112243 h 217276"/>
              <a:gd name="connsiteX4" fmla="*/ 130 w 47559"/>
              <a:gd name="connsiteY4" fmla="*/ 217018 h 217276"/>
              <a:gd name="connsiteX5" fmla="*/ 19180 w 47559"/>
              <a:gd name="connsiteY5" fmla="*/ 137643 h 217276"/>
              <a:gd name="connsiteX6" fmla="*/ 44580 w 47559"/>
              <a:gd name="connsiteY6" fmla="*/ 1118 h 21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559" h="217276">
                <a:moveTo>
                  <a:pt x="44580" y="1118"/>
                </a:moveTo>
                <a:cubicBezTo>
                  <a:pt x="48813" y="-8936"/>
                  <a:pt x="48284" y="51389"/>
                  <a:pt x="44580" y="77318"/>
                </a:cubicBezTo>
                <a:cubicBezTo>
                  <a:pt x="40876" y="103247"/>
                  <a:pt x="25001" y="150872"/>
                  <a:pt x="22355" y="156693"/>
                </a:cubicBezTo>
                <a:cubicBezTo>
                  <a:pt x="19709" y="162514"/>
                  <a:pt x="32409" y="102189"/>
                  <a:pt x="28705" y="112243"/>
                </a:cubicBezTo>
                <a:cubicBezTo>
                  <a:pt x="25001" y="122297"/>
                  <a:pt x="1717" y="212785"/>
                  <a:pt x="130" y="217018"/>
                </a:cubicBezTo>
                <a:cubicBezTo>
                  <a:pt x="-1457" y="221251"/>
                  <a:pt x="11772" y="172568"/>
                  <a:pt x="19180" y="137643"/>
                </a:cubicBezTo>
                <a:cubicBezTo>
                  <a:pt x="26588" y="102718"/>
                  <a:pt x="40347" y="11172"/>
                  <a:pt x="44580" y="1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4359F44E-5BBD-7505-7CA6-9A053B77462D}"/>
              </a:ext>
            </a:extLst>
          </p:cNvPr>
          <p:cNvSpPr/>
          <p:nvPr/>
        </p:nvSpPr>
        <p:spPr>
          <a:xfrm>
            <a:off x="3111197" y="2192694"/>
            <a:ext cx="61003" cy="271106"/>
          </a:xfrm>
          <a:custGeom>
            <a:avLst/>
            <a:gdLst>
              <a:gd name="connsiteX0" fmla="*/ 60628 w 61003"/>
              <a:gd name="connsiteY0" fmla="*/ 1231 h 271106"/>
              <a:gd name="connsiteX1" fmla="*/ 25703 w 61003"/>
              <a:gd name="connsiteY1" fmla="*/ 90131 h 271106"/>
              <a:gd name="connsiteX2" fmla="*/ 22528 w 61003"/>
              <a:gd name="connsiteY2" fmla="*/ 159981 h 271106"/>
              <a:gd name="connsiteX3" fmla="*/ 303 w 61003"/>
              <a:gd name="connsiteY3" fmla="*/ 140931 h 271106"/>
              <a:gd name="connsiteX4" fmla="*/ 22528 w 61003"/>
              <a:gd name="connsiteY4" fmla="*/ 229831 h 271106"/>
              <a:gd name="connsiteX5" fmla="*/ 38403 w 61003"/>
              <a:gd name="connsiteY5" fmla="*/ 271106 h 271106"/>
              <a:gd name="connsiteX6" fmla="*/ 19353 w 61003"/>
              <a:gd name="connsiteY6" fmla="*/ 229831 h 271106"/>
              <a:gd name="connsiteX7" fmla="*/ 303 w 61003"/>
              <a:gd name="connsiteY7" fmla="*/ 159981 h 271106"/>
              <a:gd name="connsiteX8" fmla="*/ 60628 w 61003"/>
              <a:gd name="connsiteY8" fmla="*/ 1231 h 27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03" h="271106">
                <a:moveTo>
                  <a:pt x="60628" y="1231"/>
                </a:moveTo>
                <a:cubicBezTo>
                  <a:pt x="64861" y="-10411"/>
                  <a:pt x="32053" y="63673"/>
                  <a:pt x="25703" y="90131"/>
                </a:cubicBezTo>
                <a:cubicBezTo>
                  <a:pt x="19353" y="116589"/>
                  <a:pt x="26761" y="151514"/>
                  <a:pt x="22528" y="159981"/>
                </a:cubicBezTo>
                <a:cubicBezTo>
                  <a:pt x="18295" y="168448"/>
                  <a:pt x="303" y="129289"/>
                  <a:pt x="303" y="140931"/>
                </a:cubicBezTo>
                <a:cubicBezTo>
                  <a:pt x="303" y="152573"/>
                  <a:pt x="16178" y="208135"/>
                  <a:pt x="22528" y="229831"/>
                </a:cubicBezTo>
                <a:cubicBezTo>
                  <a:pt x="28878" y="251527"/>
                  <a:pt x="38932" y="271106"/>
                  <a:pt x="38403" y="271106"/>
                </a:cubicBezTo>
                <a:cubicBezTo>
                  <a:pt x="37874" y="271106"/>
                  <a:pt x="25703" y="248352"/>
                  <a:pt x="19353" y="229831"/>
                </a:cubicBezTo>
                <a:cubicBezTo>
                  <a:pt x="13003" y="211310"/>
                  <a:pt x="-2343" y="193848"/>
                  <a:pt x="303" y="159981"/>
                </a:cubicBezTo>
                <a:cubicBezTo>
                  <a:pt x="2949" y="126114"/>
                  <a:pt x="56395" y="12873"/>
                  <a:pt x="60628" y="12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69DDAC91-BA10-DF58-77F8-F4230928EA6B}"/>
              </a:ext>
            </a:extLst>
          </p:cNvPr>
          <p:cNvSpPr/>
          <p:nvPr/>
        </p:nvSpPr>
        <p:spPr>
          <a:xfrm>
            <a:off x="2889250" y="2222244"/>
            <a:ext cx="150045" cy="283108"/>
          </a:xfrm>
          <a:custGeom>
            <a:avLst/>
            <a:gdLst>
              <a:gd name="connsiteX0" fmla="*/ 149225 w 150045"/>
              <a:gd name="connsiteY0" fmla="*/ 256 h 283108"/>
              <a:gd name="connsiteX1" fmla="*/ 123825 w 150045"/>
              <a:gd name="connsiteY1" fmla="*/ 124081 h 283108"/>
              <a:gd name="connsiteX2" fmla="*/ 95250 w 150045"/>
              <a:gd name="connsiteY2" fmla="*/ 209806 h 283108"/>
              <a:gd name="connsiteX3" fmla="*/ 127000 w 150045"/>
              <a:gd name="connsiteY3" fmla="*/ 184406 h 283108"/>
              <a:gd name="connsiteX4" fmla="*/ 98425 w 150045"/>
              <a:gd name="connsiteY4" fmla="*/ 235206 h 283108"/>
              <a:gd name="connsiteX5" fmla="*/ 69850 w 150045"/>
              <a:gd name="connsiteY5" fmla="*/ 260606 h 283108"/>
              <a:gd name="connsiteX6" fmla="*/ 12700 w 150045"/>
              <a:gd name="connsiteY6" fmla="*/ 282831 h 283108"/>
              <a:gd name="connsiteX7" fmla="*/ 47625 w 150045"/>
              <a:gd name="connsiteY7" fmla="*/ 244731 h 283108"/>
              <a:gd name="connsiteX8" fmla="*/ 0 w 150045"/>
              <a:gd name="connsiteY8" fmla="*/ 276481 h 283108"/>
              <a:gd name="connsiteX9" fmla="*/ 47625 w 150045"/>
              <a:gd name="connsiteY9" fmla="*/ 251081 h 283108"/>
              <a:gd name="connsiteX10" fmla="*/ 63500 w 150045"/>
              <a:gd name="connsiteY10" fmla="*/ 203456 h 283108"/>
              <a:gd name="connsiteX11" fmla="*/ 66675 w 150045"/>
              <a:gd name="connsiteY11" fmla="*/ 254256 h 283108"/>
              <a:gd name="connsiteX12" fmla="*/ 92075 w 150045"/>
              <a:gd name="connsiteY12" fmla="*/ 206631 h 283108"/>
              <a:gd name="connsiteX13" fmla="*/ 92075 w 150045"/>
              <a:gd name="connsiteY13" fmla="*/ 159006 h 283108"/>
              <a:gd name="connsiteX14" fmla="*/ 149225 w 150045"/>
              <a:gd name="connsiteY14" fmla="*/ 256 h 28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0045" h="283108">
                <a:moveTo>
                  <a:pt x="149225" y="256"/>
                </a:moveTo>
                <a:cubicBezTo>
                  <a:pt x="154517" y="-5565"/>
                  <a:pt x="132821" y="89156"/>
                  <a:pt x="123825" y="124081"/>
                </a:cubicBezTo>
                <a:cubicBezTo>
                  <a:pt x="114829" y="159006"/>
                  <a:pt x="94721" y="199752"/>
                  <a:pt x="95250" y="209806"/>
                </a:cubicBezTo>
                <a:cubicBezTo>
                  <a:pt x="95779" y="219860"/>
                  <a:pt x="126471" y="180173"/>
                  <a:pt x="127000" y="184406"/>
                </a:cubicBezTo>
                <a:cubicBezTo>
                  <a:pt x="127529" y="188639"/>
                  <a:pt x="107950" y="222506"/>
                  <a:pt x="98425" y="235206"/>
                </a:cubicBezTo>
                <a:cubicBezTo>
                  <a:pt x="88900" y="247906"/>
                  <a:pt x="84137" y="252669"/>
                  <a:pt x="69850" y="260606"/>
                </a:cubicBezTo>
                <a:cubicBezTo>
                  <a:pt x="55563" y="268543"/>
                  <a:pt x="16404" y="285477"/>
                  <a:pt x="12700" y="282831"/>
                </a:cubicBezTo>
                <a:cubicBezTo>
                  <a:pt x="8996" y="280185"/>
                  <a:pt x="49742" y="245789"/>
                  <a:pt x="47625" y="244731"/>
                </a:cubicBezTo>
                <a:cubicBezTo>
                  <a:pt x="45508" y="243673"/>
                  <a:pt x="0" y="275423"/>
                  <a:pt x="0" y="276481"/>
                </a:cubicBezTo>
                <a:cubicBezTo>
                  <a:pt x="0" y="277539"/>
                  <a:pt x="37042" y="263252"/>
                  <a:pt x="47625" y="251081"/>
                </a:cubicBezTo>
                <a:cubicBezTo>
                  <a:pt x="58208" y="238910"/>
                  <a:pt x="60325" y="202927"/>
                  <a:pt x="63500" y="203456"/>
                </a:cubicBezTo>
                <a:cubicBezTo>
                  <a:pt x="66675" y="203985"/>
                  <a:pt x="61912" y="253727"/>
                  <a:pt x="66675" y="254256"/>
                </a:cubicBezTo>
                <a:cubicBezTo>
                  <a:pt x="71437" y="254785"/>
                  <a:pt x="87842" y="222506"/>
                  <a:pt x="92075" y="206631"/>
                </a:cubicBezTo>
                <a:cubicBezTo>
                  <a:pt x="96308" y="190756"/>
                  <a:pt x="82550" y="188639"/>
                  <a:pt x="92075" y="159006"/>
                </a:cubicBezTo>
                <a:cubicBezTo>
                  <a:pt x="101600" y="129373"/>
                  <a:pt x="143933" y="6077"/>
                  <a:pt x="149225" y="2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197B622F-9F02-23E8-755D-25CB8CE9A967}"/>
              </a:ext>
            </a:extLst>
          </p:cNvPr>
          <p:cNvSpPr/>
          <p:nvPr/>
        </p:nvSpPr>
        <p:spPr>
          <a:xfrm>
            <a:off x="3136548" y="2228805"/>
            <a:ext cx="136891" cy="273882"/>
          </a:xfrm>
          <a:custGeom>
            <a:avLst/>
            <a:gdLst>
              <a:gd name="connsiteX0" fmla="*/ 60677 w 136891"/>
              <a:gd name="connsiteY0" fmla="*/ 45 h 273882"/>
              <a:gd name="connsiteX1" fmla="*/ 22577 w 136891"/>
              <a:gd name="connsiteY1" fmla="*/ 101645 h 273882"/>
              <a:gd name="connsiteX2" fmla="*/ 32102 w 136891"/>
              <a:gd name="connsiteY2" fmla="*/ 187370 h 273882"/>
              <a:gd name="connsiteX3" fmla="*/ 25752 w 136891"/>
              <a:gd name="connsiteY3" fmla="*/ 158795 h 273882"/>
              <a:gd name="connsiteX4" fmla="*/ 105127 w 136891"/>
              <a:gd name="connsiteY4" fmla="*/ 260395 h 273882"/>
              <a:gd name="connsiteX5" fmla="*/ 136877 w 136891"/>
              <a:gd name="connsiteY5" fmla="*/ 273095 h 273882"/>
              <a:gd name="connsiteX6" fmla="*/ 101952 w 136891"/>
              <a:gd name="connsiteY6" fmla="*/ 263570 h 273882"/>
              <a:gd name="connsiteX7" fmla="*/ 44802 w 136891"/>
              <a:gd name="connsiteY7" fmla="*/ 196895 h 273882"/>
              <a:gd name="connsiteX8" fmla="*/ 3527 w 136891"/>
              <a:gd name="connsiteY8" fmla="*/ 130220 h 273882"/>
              <a:gd name="connsiteX9" fmla="*/ 3527 w 136891"/>
              <a:gd name="connsiteY9" fmla="*/ 95295 h 273882"/>
              <a:gd name="connsiteX10" fmla="*/ 3527 w 136891"/>
              <a:gd name="connsiteY10" fmla="*/ 114345 h 273882"/>
              <a:gd name="connsiteX11" fmla="*/ 60677 w 136891"/>
              <a:gd name="connsiteY11" fmla="*/ 45 h 2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891" h="273882">
                <a:moveTo>
                  <a:pt x="60677" y="45"/>
                </a:moveTo>
                <a:cubicBezTo>
                  <a:pt x="63852" y="-2072"/>
                  <a:pt x="27339" y="70424"/>
                  <a:pt x="22577" y="101645"/>
                </a:cubicBezTo>
                <a:cubicBezTo>
                  <a:pt x="17815" y="132866"/>
                  <a:pt x="31573" y="177845"/>
                  <a:pt x="32102" y="187370"/>
                </a:cubicBezTo>
                <a:cubicBezTo>
                  <a:pt x="32631" y="196895"/>
                  <a:pt x="13581" y="146624"/>
                  <a:pt x="25752" y="158795"/>
                </a:cubicBezTo>
                <a:cubicBezTo>
                  <a:pt x="37923" y="170966"/>
                  <a:pt x="86606" y="241345"/>
                  <a:pt x="105127" y="260395"/>
                </a:cubicBezTo>
                <a:cubicBezTo>
                  <a:pt x="123648" y="279445"/>
                  <a:pt x="137406" y="272566"/>
                  <a:pt x="136877" y="273095"/>
                </a:cubicBezTo>
                <a:cubicBezTo>
                  <a:pt x="136348" y="273624"/>
                  <a:pt x="117298" y="276270"/>
                  <a:pt x="101952" y="263570"/>
                </a:cubicBezTo>
                <a:cubicBezTo>
                  <a:pt x="86606" y="250870"/>
                  <a:pt x="61206" y="219120"/>
                  <a:pt x="44802" y="196895"/>
                </a:cubicBezTo>
                <a:cubicBezTo>
                  <a:pt x="28398" y="174670"/>
                  <a:pt x="10406" y="147153"/>
                  <a:pt x="3527" y="130220"/>
                </a:cubicBezTo>
                <a:cubicBezTo>
                  <a:pt x="-3352" y="113287"/>
                  <a:pt x="3527" y="95295"/>
                  <a:pt x="3527" y="95295"/>
                </a:cubicBezTo>
                <a:cubicBezTo>
                  <a:pt x="3527" y="92649"/>
                  <a:pt x="-4410" y="124928"/>
                  <a:pt x="3527" y="114345"/>
                </a:cubicBezTo>
                <a:cubicBezTo>
                  <a:pt x="11464" y="103762"/>
                  <a:pt x="57502" y="2162"/>
                  <a:pt x="60677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60BBB1E6-D5CD-E631-BEAA-9EEE6BA234D4}"/>
              </a:ext>
            </a:extLst>
          </p:cNvPr>
          <p:cNvSpPr/>
          <p:nvPr/>
        </p:nvSpPr>
        <p:spPr>
          <a:xfrm>
            <a:off x="3139694" y="2454271"/>
            <a:ext cx="175066" cy="219079"/>
          </a:xfrm>
          <a:custGeom>
            <a:avLst/>
            <a:gdLst>
              <a:gd name="connsiteX0" fmla="*/ 28956 w 175066"/>
              <a:gd name="connsiteY0" fmla="*/ 4 h 219079"/>
              <a:gd name="connsiteX1" fmla="*/ 41656 w 175066"/>
              <a:gd name="connsiteY1" fmla="*/ 69854 h 219079"/>
              <a:gd name="connsiteX2" fmla="*/ 381 w 175066"/>
              <a:gd name="connsiteY2" fmla="*/ 161929 h 219079"/>
              <a:gd name="connsiteX3" fmla="*/ 70231 w 175066"/>
              <a:gd name="connsiteY3" fmla="*/ 187329 h 219079"/>
              <a:gd name="connsiteX4" fmla="*/ 32131 w 175066"/>
              <a:gd name="connsiteY4" fmla="*/ 190504 h 219079"/>
              <a:gd name="connsiteX5" fmla="*/ 114681 w 175066"/>
              <a:gd name="connsiteY5" fmla="*/ 203204 h 219079"/>
              <a:gd name="connsiteX6" fmla="*/ 175006 w 175066"/>
              <a:gd name="connsiteY6" fmla="*/ 219079 h 219079"/>
              <a:gd name="connsiteX7" fmla="*/ 124206 w 175066"/>
              <a:gd name="connsiteY7" fmla="*/ 203204 h 219079"/>
              <a:gd name="connsiteX8" fmla="*/ 41656 w 175066"/>
              <a:gd name="connsiteY8" fmla="*/ 161929 h 219079"/>
              <a:gd name="connsiteX9" fmla="*/ 48006 w 175066"/>
              <a:gd name="connsiteY9" fmla="*/ 104779 h 219079"/>
              <a:gd name="connsiteX10" fmla="*/ 60706 w 175066"/>
              <a:gd name="connsiteY10" fmla="*/ 104779 h 219079"/>
              <a:gd name="connsiteX11" fmla="*/ 22606 w 175066"/>
              <a:gd name="connsiteY11" fmla="*/ 57154 h 219079"/>
              <a:gd name="connsiteX12" fmla="*/ 95631 w 175066"/>
              <a:gd name="connsiteY12" fmla="*/ 101604 h 219079"/>
              <a:gd name="connsiteX13" fmla="*/ 63881 w 175066"/>
              <a:gd name="connsiteY13" fmla="*/ 73029 h 219079"/>
              <a:gd name="connsiteX14" fmla="*/ 28956 w 175066"/>
              <a:gd name="connsiteY14" fmla="*/ 4 h 219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5066" h="219079">
                <a:moveTo>
                  <a:pt x="28956" y="4"/>
                </a:moveTo>
                <a:cubicBezTo>
                  <a:pt x="25252" y="-525"/>
                  <a:pt x="46418" y="42867"/>
                  <a:pt x="41656" y="69854"/>
                </a:cubicBezTo>
                <a:cubicBezTo>
                  <a:pt x="36894" y="96841"/>
                  <a:pt x="-4381" y="142350"/>
                  <a:pt x="381" y="161929"/>
                </a:cubicBezTo>
                <a:cubicBezTo>
                  <a:pt x="5143" y="181508"/>
                  <a:pt x="64939" y="182567"/>
                  <a:pt x="70231" y="187329"/>
                </a:cubicBezTo>
                <a:cubicBezTo>
                  <a:pt x="75523" y="192092"/>
                  <a:pt x="24723" y="187858"/>
                  <a:pt x="32131" y="190504"/>
                </a:cubicBezTo>
                <a:cubicBezTo>
                  <a:pt x="39539" y="193150"/>
                  <a:pt x="90869" y="198442"/>
                  <a:pt x="114681" y="203204"/>
                </a:cubicBezTo>
                <a:cubicBezTo>
                  <a:pt x="138493" y="207966"/>
                  <a:pt x="173419" y="219079"/>
                  <a:pt x="175006" y="219079"/>
                </a:cubicBezTo>
                <a:cubicBezTo>
                  <a:pt x="176593" y="219079"/>
                  <a:pt x="146431" y="212729"/>
                  <a:pt x="124206" y="203204"/>
                </a:cubicBezTo>
                <a:cubicBezTo>
                  <a:pt x="101981" y="193679"/>
                  <a:pt x="54356" y="178333"/>
                  <a:pt x="41656" y="161929"/>
                </a:cubicBezTo>
                <a:cubicBezTo>
                  <a:pt x="28956" y="145525"/>
                  <a:pt x="48006" y="104779"/>
                  <a:pt x="48006" y="104779"/>
                </a:cubicBezTo>
                <a:cubicBezTo>
                  <a:pt x="51181" y="95254"/>
                  <a:pt x="64939" y="112716"/>
                  <a:pt x="60706" y="104779"/>
                </a:cubicBezTo>
                <a:cubicBezTo>
                  <a:pt x="56473" y="96842"/>
                  <a:pt x="16785" y="57683"/>
                  <a:pt x="22606" y="57154"/>
                </a:cubicBezTo>
                <a:cubicBezTo>
                  <a:pt x="28427" y="56625"/>
                  <a:pt x="88752" y="98958"/>
                  <a:pt x="95631" y="101604"/>
                </a:cubicBezTo>
                <a:cubicBezTo>
                  <a:pt x="102510" y="104250"/>
                  <a:pt x="74994" y="85200"/>
                  <a:pt x="63881" y="73029"/>
                </a:cubicBezTo>
                <a:cubicBezTo>
                  <a:pt x="52768" y="60858"/>
                  <a:pt x="32660" y="533"/>
                  <a:pt x="28956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0084AC90-A215-D1FD-E42B-5B97DA3E6637}"/>
              </a:ext>
            </a:extLst>
          </p:cNvPr>
          <p:cNvSpPr/>
          <p:nvPr/>
        </p:nvSpPr>
        <p:spPr>
          <a:xfrm>
            <a:off x="2635114" y="2628484"/>
            <a:ext cx="254170" cy="141213"/>
          </a:xfrm>
          <a:custGeom>
            <a:avLst/>
            <a:gdLst>
              <a:gd name="connsiteX0" fmla="*/ 254136 w 254170"/>
              <a:gd name="connsiteY0" fmla="*/ 416 h 141213"/>
              <a:gd name="connsiteX1" fmla="*/ 3311 w 254170"/>
              <a:gd name="connsiteY1" fmla="*/ 140116 h 141213"/>
              <a:gd name="connsiteX2" fmla="*/ 104911 w 254170"/>
              <a:gd name="connsiteY2" fmla="*/ 67091 h 141213"/>
              <a:gd name="connsiteX3" fmla="*/ 22361 w 254170"/>
              <a:gd name="connsiteY3" fmla="*/ 95666 h 141213"/>
              <a:gd name="connsiteX4" fmla="*/ 254136 w 254170"/>
              <a:gd name="connsiteY4" fmla="*/ 416 h 141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170" h="141213">
                <a:moveTo>
                  <a:pt x="254136" y="416"/>
                </a:moveTo>
                <a:cubicBezTo>
                  <a:pt x="250961" y="7824"/>
                  <a:pt x="28182" y="129004"/>
                  <a:pt x="3311" y="140116"/>
                </a:cubicBezTo>
                <a:cubicBezTo>
                  <a:pt x="-21560" y="151228"/>
                  <a:pt x="101736" y="74499"/>
                  <a:pt x="104911" y="67091"/>
                </a:cubicBezTo>
                <a:cubicBezTo>
                  <a:pt x="108086" y="59683"/>
                  <a:pt x="1723" y="104662"/>
                  <a:pt x="22361" y="95666"/>
                </a:cubicBezTo>
                <a:cubicBezTo>
                  <a:pt x="42998" y="86670"/>
                  <a:pt x="257311" y="-6992"/>
                  <a:pt x="254136" y="4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28E7C6EB-8185-B96C-317C-A8FBF40166A9}"/>
              </a:ext>
            </a:extLst>
          </p:cNvPr>
          <p:cNvSpPr/>
          <p:nvPr/>
        </p:nvSpPr>
        <p:spPr>
          <a:xfrm>
            <a:off x="2425645" y="2561976"/>
            <a:ext cx="142947" cy="152649"/>
          </a:xfrm>
          <a:custGeom>
            <a:avLst/>
            <a:gdLst>
              <a:gd name="connsiteX0" fmla="*/ 142930 w 142947"/>
              <a:gd name="connsiteY0" fmla="*/ 249 h 152649"/>
              <a:gd name="connsiteX1" fmla="*/ 73080 w 142947"/>
              <a:gd name="connsiteY1" fmla="*/ 89149 h 152649"/>
              <a:gd name="connsiteX2" fmla="*/ 55 w 142947"/>
              <a:gd name="connsiteY2" fmla="*/ 152649 h 152649"/>
              <a:gd name="connsiteX3" fmla="*/ 60380 w 142947"/>
              <a:gd name="connsiteY3" fmla="*/ 89149 h 152649"/>
              <a:gd name="connsiteX4" fmla="*/ 22280 w 142947"/>
              <a:gd name="connsiteY4" fmla="*/ 120899 h 152649"/>
              <a:gd name="connsiteX5" fmla="*/ 66730 w 142947"/>
              <a:gd name="connsiteY5" fmla="*/ 63749 h 152649"/>
              <a:gd name="connsiteX6" fmla="*/ 142930 w 142947"/>
              <a:gd name="connsiteY6" fmla="*/ 249 h 152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947" h="152649">
                <a:moveTo>
                  <a:pt x="142930" y="249"/>
                </a:moveTo>
                <a:cubicBezTo>
                  <a:pt x="143988" y="4482"/>
                  <a:pt x="96892" y="63749"/>
                  <a:pt x="73080" y="89149"/>
                </a:cubicBezTo>
                <a:cubicBezTo>
                  <a:pt x="49267" y="114549"/>
                  <a:pt x="2172" y="152649"/>
                  <a:pt x="55" y="152649"/>
                </a:cubicBezTo>
                <a:cubicBezTo>
                  <a:pt x="-2062" y="152649"/>
                  <a:pt x="56676" y="94441"/>
                  <a:pt x="60380" y="89149"/>
                </a:cubicBezTo>
                <a:cubicBezTo>
                  <a:pt x="64084" y="83857"/>
                  <a:pt x="21222" y="125132"/>
                  <a:pt x="22280" y="120899"/>
                </a:cubicBezTo>
                <a:cubicBezTo>
                  <a:pt x="23338" y="116666"/>
                  <a:pt x="48738" y="80682"/>
                  <a:pt x="66730" y="63749"/>
                </a:cubicBezTo>
                <a:cubicBezTo>
                  <a:pt x="84722" y="46816"/>
                  <a:pt x="141872" y="-3984"/>
                  <a:pt x="142930" y="2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5F4E0879-907D-C0ED-433E-D4BCE362722E}"/>
              </a:ext>
            </a:extLst>
          </p:cNvPr>
          <p:cNvSpPr/>
          <p:nvPr/>
        </p:nvSpPr>
        <p:spPr>
          <a:xfrm>
            <a:off x="2485726" y="2679677"/>
            <a:ext cx="230496" cy="80030"/>
          </a:xfrm>
          <a:custGeom>
            <a:avLst/>
            <a:gdLst>
              <a:gd name="connsiteX0" fmla="*/ 299 w 230496"/>
              <a:gd name="connsiteY0" fmla="*/ 53998 h 80030"/>
              <a:gd name="connsiteX1" fmla="*/ 225724 w 230496"/>
              <a:gd name="connsiteY1" fmla="*/ 23 h 80030"/>
              <a:gd name="connsiteX2" fmla="*/ 149524 w 230496"/>
              <a:gd name="connsiteY2" fmla="*/ 47648 h 80030"/>
              <a:gd name="connsiteX3" fmla="*/ 95549 w 230496"/>
              <a:gd name="connsiteY3" fmla="*/ 79398 h 80030"/>
              <a:gd name="connsiteX4" fmla="*/ 174924 w 230496"/>
              <a:gd name="connsiteY4" fmla="*/ 19073 h 80030"/>
              <a:gd name="connsiteX5" fmla="*/ 299 w 230496"/>
              <a:gd name="connsiteY5" fmla="*/ 53998 h 8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496" h="80030">
                <a:moveTo>
                  <a:pt x="299" y="53998"/>
                </a:moveTo>
                <a:cubicBezTo>
                  <a:pt x="8766" y="50823"/>
                  <a:pt x="200853" y="1081"/>
                  <a:pt x="225724" y="23"/>
                </a:cubicBezTo>
                <a:cubicBezTo>
                  <a:pt x="250595" y="-1035"/>
                  <a:pt x="171220" y="34419"/>
                  <a:pt x="149524" y="47648"/>
                </a:cubicBezTo>
                <a:cubicBezTo>
                  <a:pt x="127828" y="60877"/>
                  <a:pt x="91316" y="84160"/>
                  <a:pt x="95549" y="79398"/>
                </a:cubicBezTo>
                <a:cubicBezTo>
                  <a:pt x="99782" y="74636"/>
                  <a:pt x="184449" y="22777"/>
                  <a:pt x="174924" y="19073"/>
                </a:cubicBezTo>
                <a:cubicBezTo>
                  <a:pt x="165399" y="15369"/>
                  <a:pt x="-8168" y="57173"/>
                  <a:pt x="299" y="539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EA2E2049-99BB-F816-C6AF-8D1A677B8300}"/>
              </a:ext>
            </a:extLst>
          </p:cNvPr>
          <p:cNvSpPr/>
          <p:nvPr/>
        </p:nvSpPr>
        <p:spPr>
          <a:xfrm>
            <a:off x="3203519" y="2644151"/>
            <a:ext cx="108075" cy="165920"/>
          </a:xfrm>
          <a:custGeom>
            <a:avLst/>
            <a:gdLst>
              <a:gd name="connsiteX0" fmla="*/ 56 w 108075"/>
              <a:gd name="connsiteY0" fmla="*/ 29199 h 165920"/>
              <a:gd name="connsiteX1" fmla="*/ 57206 w 108075"/>
              <a:gd name="connsiteY1" fmla="*/ 86349 h 165920"/>
              <a:gd name="connsiteX2" fmla="*/ 9581 w 108075"/>
              <a:gd name="connsiteY2" fmla="*/ 165724 h 165920"/>
              <a:gd name="connsiteX3" fmla="*/ 60381 w 108075"/>
              <a:gd name="connsiteY3" fmla="*/ 105399 h 165920"/>
              <a:gd name="connsiteX4" fmla="*/ 108006 w 108075"/>
              <a:gd name="connsiteY4" fmla="*/ 624 h 165920"/>
              <a:gd name="connsiteX5" fmla="*/ 69906 w 108075"/>
              <a:gd name="connsiteY5" fmla="*/ 60949 h 165920"/>
              <a:gd name="connsiteX6" fmla="*/ 56 w 108075"/>
              <a:gd name="connsiteY6" fmla="*/ 29199 h 16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075" h="165920">
                <a:moveTo>
                  <a:pt x="56" y="29199"/>
                </a:moveTo>
                <a:cubicBezTo>
                  <a:pt x="-2061" y="33432"/>
                  <a:pt x="55619" y="63595"/>
                  <a:pt x="57206" y="86349"/>
                </a:cubicBezTo>
                <a:cubicBezTo>
                  <a:pt x="58793" y="109103"/>
                  <a:pt x="9052" y="162549"/>
                  <a:pt x="9581" y="165724"/>
                </a:cubicBezTo>
                <a:cubicBezTo>
                  <a:pt x="10110" y="168899"/>
                  <a:pt x="43977" y="132916"/>
                  <a:pt x="60381" y="105399"/>
                </a:cubicBezTo>
                <a:cubicBezTo>
                  <a:pt x="76785" y="77882"/>
                  <a:pt x="106419" y="8032"/>
                  <a:pt x="108006" y="624"/>
                </a:cubicBezTo>
                <a:cubicBezTo>
                  <a:pt x="109593" y="-6784"/>
                  <a:pt x="83664" y="54070"/>
                  <a:pt x="69906" y="60949"/>
                </a:cubicBezTo>
                <a:cubicBezTo>
                  <a:pt x="56148" y="67828"/>
                  <a:pt x="2173" y="24966"/>
                  <a:pt x="56" y="291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DD133D9A-AE42-A352-487D-45860380E941}"/>
              </a:ext>
            </a:extLst>
          </p:cNvPr>
          <p:cNvSpPr/>
          <p:nvPr/>
        </p:nvSpPr>
        <p:spPr>
          <a:xfrm>
            <a:off x="2580739" y="2853913"/>
            <a:ext cx="146734" cy="272320"/>
          </a:xfrm>
          <a:custGeom>
            <a:avLst/>
            <a:gdLst>
              <a:gd name="connsiteX0" fmla="*/ 146586 w 146734"/>
              <a:gd name="connsiteY0" fmla="*/ 3587 h 272320"/>
              <a:gd name="connsiteX1" fmla="*/ 29111 w 146734"/>
              <a:gd name="connsiteY1" fmla="*/ 267112 h 272320"/>
              <a:gd name="connsiteX2" fmla="*/ 35461 w 146734"/>
              <a:gd name="connsiteY2" fmla="*/ 184562 h 272320"/>
              <a:gd name="connsiteX3" fmla="*/ 536 w 146734"/>
              <a:gd name="connsiteY3" fmla="*/ 254412 h 272320"/>
              <a:gd name="connsiteX4" fmla="*/ 67211 w 146734"/>
              <a:gd name="connsiteY4" fmla="*/ 92487 h 272320"/>
              <a:gd name="connsiteX5" fmla="*/ 54511 w 146734"/>
              <a:gd name="connsiteY5" fmla="*/ 111537 h 272320"/>
              <a:gd name="connsiteX6" fmla="*/ 146586 w 146734"/>
              <a:gd name="connsiteY6" fmla="*/ 3587 h 27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734" h="272320">
                <a:moveTo>
                  <a:pt x="146586" y="3587"/>
                </a:moveTo>
                <a:cubicBezTo>
                  <a:pt x="142353" y="29516"/>
                  <a:pt x="47632" y="236950"/>
                  <a:pt x="29111" y="267112"/>
                </a:cubicBezTo>
                <a:cubicBezTo>
                  <a:pt x="10590" y="297275"/>
                  <a:pt x="40223" y="186679"/>
                  <a:pt x="35461" y="184562"/>
                </a:cubicBezTo>
                <a:cubicBezTo>
                  <a:pt x="30699" y="182445"/>
                  <a:pt x="-4756" y="269758"/>
                  <a:pt x="536" y="254412"/>
                </a:cubicBezTo>
                <a:cubicBezTo>
                  <a:pt x="5828" y="239066"/>
                  <a:pt x="58215" y="116299"/>
                  <a:pt x="67211" y="92487"/>
                </a:cubicBezTo>
                <a:cubicBezTo>
                  <a:pt x="76207" y="68675"/>
                  <a:pt x="45515" y="122649"/>
                  <a:pt x="54511" y="111537"/>
                </a:cubicBezTo>
                <a:cubicBezTo>
                  <a:pt x="63507" y="100425"/>
                  <a:pt x="150819" y="-22342"/>
                  <a:pt x="146586" y="35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C02CA398-0F49-EB02-8E4C-FC461A4FBC15}"/>
              </a:ext>
            </a:extLst>
          </p:cNvPr>
          <p:cNvSpPr/>
          <p:nvPr/>
        </p:nvSpPr>
        <p:spPr>
          <a:xfrm>
            <a:off x="3212843" y="3082844"/>
            <a:ext cx="138514" cy="240120"/>
          </a:xfrm>
          <a:custGeom>
            <a:avLst/>
            <a:gdLst>
              <a:gd name="connsiteX0" fmla="*/ 257 w 138514"/>
              <a:gd name="connsiteY0" fmla="*/ 81 h 240120"/>
              <a:gd name="connsiteX1" fmla="*/ 95507 w 138514"/>
              <a:gd name="connsiteY1" fmla="*/ 127081 h 240120"/>
              <a:gd name="connsiteX2" fmla="*/ 136782 w 138514"/>
              <a:gd name="connsiteY2" fmla="*/ 238206 h 240120"/>
              <a:gd name="connsiteX3" fmla="*/ 130432 w 138514"/>
              <a:gd name="connsiteY3" fmla="*/ 193756 h 240120"/>
              <a:gd name="connsiteX4" fmla="*/ 127257 w 138514"/>
              <a:gd name="connsiteY4" fmla="*/ 146131 h 240120"/>
              <a:gd name="connsiteX5" fmla="*/ 257 w 138514"/>
              <a:gd name="connsiteY5" fmla="*/ 81 h 24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514" h="240120">
                <a:moveTo>
                  <a:pt x="257" y="81"/>
                </a:moveTo>
                <a:cubicBezTo>
                  <a:pt x="-5035" y="-3094"/>
                  <a:pt x="72753" y="87394"/>
                  <a:pt x="95507" y="127081"/>
                </a:cubicBezTo>
                <a:cubicBezTo>
                  <a:pt x="118261" y="166768"/>
                  <a:pt x="130961" y="227094"/>
                  <a:pt x="136782" y="238206"/>
                </a:cubicBezTo>
                <a:cubicBezTo>
                  <a:pt x="142603" y="249318"/>
                  <a:pt x="132020" y="209102"/>
                  <a:pt x="130432" y="193756"/>
                </a:cubicBezTo>
                <a:cubicBezTo>
                  <a:pt x="128845" y="178410"/>
                  <a:pt x="151069" y="172060"/>
                  <a:pt x="127257" y="146131"/>
                </a:cubicBezTo>
                <a:cubicBezTo>
                  <a:pt x="103445" y="120202"/>
                  <a:pt x="5549" y="3256"/>
                  <a:pt x="257" y="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982B9A40-CF18-A2FB-EE6F-FF527304FB53}"/>
              </a:ext>
            </a:extLst>
          </p:cNvPr>
          <p:cNvSpPr/>
          <p:nvPr/>
        </p:nvSpPr>
        <p:spPr>
          <a:xfrm>
            <a:off x="3371842" y="3247770"/>
            <a:ext cx="67868" cy="616403"/>
          </a:xfrm>
          <a:custGeom>
            <a:avLst/>
            <a:gdLst>
              <a:gd name="connsiteX0" fmla="*/ 3183 w 67868"/>
              <a:gd name="connsiteY0" fmla="*/ 255 h 616403"/>
              <a:gd name="connsiteX1" fmla="*/ 6358 w 67868"/>
              <a:gd name="connsiteY1" fmla="*/ 247905 h 616403"/>
              <a:gd name="connsiteX2" fmla="*/ 63508 w 67868"/>
              <a:gd name="connsiteY2" fmla="*/ 600330 h 616403"/>
              <a:gd name="connsiteX3" fmla="*/ 60333 w 67868"/>
              <a:gd name="connsiteY3" fmla="*/ 514605 h 616403"/>
              <a:gd name="connsiteX4" fmla="*/ 31758 w 67868"/>
              <a:gd name="connsiteY4" fmla="*/ 143130 h 616403"/>
              <a:gd name="connsiteX5" fmla="*/ 22233 w 67868"/>
              <a:gd name="connsiteY5" fmla="*/ 292355 h 616403"/>
              <a:gd name="connsiteX6" fmla="*/ 3183 w 67868"/>
              <a:gd name="connsiteY6" fmla="*/ 255 h 61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868" h="616403">
                <a:moveTo>
                  <a:pt x="3183" y="255"/>
                </a:moveTo>
                <a:cubicBezTo>
                  <a:pt x="537" y="-7153"/>
                  <a:pt x="-3696" y="147893"/>
                  <a:pt x="6358" y="247905"/>
                </a:cubicBezTo>
                <a:cubicBezTo>
                  <a:pt x="16412" y="347917"/>
                  <a:pt x="54512" y="555880"/>
                  <a:pt x="63508" y="600330"/>
                </a:cubicBezTo>
                <a:cubicBezTo>
                  <a:pt x="72504" y="644780"/>
                  <a:pt x="65625" y="590805"/>
                  <a:pt x="60333" y="514605"/>
                </a:cubicBezTo>
                <a:cubicBezTo>
                  <a:pt x="55041" y="438405"/>
                  <a:pt x="38108" y="180172"/>
                  <a:pt x="31758" y="143130"/>
                </a:cubicBezTo>
                <a:cubicBezTo>
                  <a:pt x="25408" y="106088"/>
                  <a:pt x="23820" y="311405"/>
                  <a:pt x="22233" y="292355"/>
                </a:cubicBezTo>
                <a:cubicBezTo>
                  <a:pt x="20646" y="273305"/>
                  <a:pt x="5829" y="7663"/>
                  <a:pt x="3183" y="2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9F047FD3-999E-64B4-0018-D2DF95CE87B3}"/>
              </a:ext>
            </a:extLst>
          </p:cNvPr>
          <p:cNvSpPr/>
          <p:nvPr/>
        </p:nvSpPr>
        <p:spPr>
          <a:xfrm>
            <a:off x="3171815" y="2762193"/>
            <a:ext cx="159686" cy="261361"/>
          </a:xfrm>
          <a:custGeom>
            <a:avLst/>
            <a:gdLst>
              <a:gd name="connsiteX0" fmla="*/ 66685 w 159686"/>
              <a:gd name="connsiteY0" fmla="*/ 57 h 261361"/>
              <a:gd name="connsiteX1" fmla="*/ 152410 w 159686"/>
              <a:gd name="connsiteY1" fmla="*/ 177857 h 261361"/>
              <a:gd name="connsiteX2" fmla="*/ 149235 w 159686"/>
              <a:gd name="connsiteY2" fmla="*/ 254057 h 261361"/>
              <a:gd name="connsiteX3" fmla="*/ 101610 w 159686"/>
              <a:gd name="connsiteY3" fmla="*/ 257232 h 261361"/>
              <a:gd name="connsiteX4" fmla="*/ 10 w 159686"/>
              <a:gd name="connsiteY4" fmla="*/ 244532 h 261361"/>
              <a:gd name="connsiteX5" fmla="*/ 95260 w 159686"/>
              <a:gd name="connsiteY5" fmla="*/ 254057 h 261361"/>
              <a:gd name="connsiteX6" fmla="*/ 123835 w 159686"/>
              <a:gd name="connsiteY6" fmla="*/ 193732 h 261361"/>
              <a:gd name="connsiteX7" fmla="*/ 133360 w 159686"/>
              <a:gd name="connsiteY7" fmla="*/ 228657 h 261361"/>
              <a:gd name="connsiteX8" fmla="*/ 136535 w 159686"/>
              <a:gd name="connsiteY8" fmla="*/ 158807 h 261361"/>
              <a:gd name="connsiteX9" fmla="*/ 66685 w 159686"/>
              <a:gd name="connsiteY9" fmla="*/ 57 h 26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9686" h="261361">
                <a:moveTo>
                  <a:pt x="66685" y="57"/>
                </a:moveTo>
                <a:cubicBezTo>
                  <a:pt x="69331" y="3232"/>
                  <a:pt x="138652" y="135524"/>
                  <a:pt x="152410" y="177857"/>
                </a:cubicBezTo>
                <a:cubicBezTo>
                  <a:pt x="166168" y="220190"/>
                  <a:pt x="157702" y="240828"/>
                  <a:pt x="149235" y="254057"/>
                </a:cubicBezTo>
                <a:cubicBezTo>
                  <a:pt x="140768" y="267286"/>
                  <a:pt x="126481" y="258820"/>
                  <a:pt x="101610" y="257232"/>
                </a:cubicBezTo>
                <a:cubicBezTo>
                  <a:pt x="76739" y="255645"/>
                  <a:pt x="1068" y="245061"/>
                  <a:pt x="10" y="244532"/>
                </a:cubicBezTo>
                <a:cubicBezTo>
                  <a:pt x="-1048" y="244003"/>
                  <a:pt x="74622" y="262524"/>
                  <a:pt x="95260" y="254057"/>
                </a:cubicBezTo>
                <a:cubicBezTo>
                  <a:pt x="115898" y="245590"/>
                  <a:pt x="117485" y="197965"/>
                  <a:pt x="123835" y="193732"/>
                </a:cubicBezTo>
                <a:cubicBezTo>
                  <a:pt x="130185" y="189499"/>
                  <a:pt x="131243" y="234478"/>
                  <a:pt x="133360" y="228657"/>
                </a:cubicBezTo>
                <a:cubicBezTo>
                  <a:pt x="135477" y="222836"/>
                  <a:pt x="142885" y="192145"/>
                  <a:pt x="136535" y="158807"/>
                </a:cubicBezTo>
                <a:cubicBezTo>
                  <a:pt x="130185" y="125470"/>
                  <a:pt x="64039" y="-3118"/>
                  <a:pt x="66685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A929F0E4-C980-F5C9-555D-97C92A8649A7}"/>
              </a:ext>
            </a:extLst>
          </p:cNvPr>
          <p:cNvSpPr/>
          <p:nvPr/>
        </p:nvSpPr>
        <p:spPr>
          <a:xfrm>
            <a:off x="3098717" y="2910093"/>
            <a:ext cx="129446" cy="101077"/>
          </a:xfrm>
          <a:custGeom>
            <a:avLst/>
            <a:gdLst>
              <a:gd name="connsiteX0" fmla="*/ 31833 w 129446"/>
              <a:gd name="connsiteY0" fmla="*/ 1382 h 101077"/>
              <a:gd name="connsiteX1" fmla="*/ 98508 w 129446"/>
              <a:gd name="connsiteY1" fmla="*/ 20432 h 101077"/>
              <a:gd name="connsiteX2" fmla="*/ 120733 w 129446"/>
              <a:gd name="connsiteY2" fmla="*/ 68057 h 101077"/>
              <a:gd name="connsiteX3" fmla="*/ 127083 w 129446"/>
              <a:gd name="connsiteY3" fmla="*/ 99807 h 101077"/>
              <a:gd name="connsiteX4" fmla="*/ 82633 w 129446"/>
              <a:gd name="connsiteY4" fmla="*/ 90282 h 101077"/>
              <a:gd name="connsiteX5" fmla="*/ 83 w 129446"/>
              <a:gd name="connsiteY5" fmla="*/ 49007 h 101077"/>
              <a:gd name="connsiteX6" fmla="*/ 66758 w 129446"/>
              <a:gd name="connsiteY6" fmla="*/ 55357 h 101077"/>
              <a:gd name="connsiteX7" fmla="*/ 31833 w 129446"/>
              <a:gd name="connsiteY7" fmla="*/ 1382 h 10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446" h="101077">
                <a:moveTo>
                  <a:pt x="31833" y="1382"/>
                </a:moveTo>
                <a:cubicBezTo>
                  <a:pt x="37125" y="-4439"/>
                  <a:pt x="83692" y="9320"/>
                  <a:pt x="98508" y="20432"/>
                </a:cubicBezTo>
                <a:cubicBezTo>
                  <a:pt x="113324" y="31544"/>
                  <a:pt x="115971" y="54828"/>
                  <a:pt x="120733" y="68057"/>
                </a:cubicBezTo>
                <a:cubicBezTo>
                  <a:pt x="125495" y="81286"/>
                  <a:pt x="133433" y="96103"/>
                  <a:pt x="127083" y="99807"/>
                </a:cubicBezTo>
                <a:cubicBezTo>
                  <a:pt x="120733" y="103511"/>
                  <a:pt x="103800" y="98749"/>
                  <a:pt x="82633" y="90282"/>
                </a:cubicBezTo>
                <a:cubicBezTo>
                  <a:pt x="61466" y="81815"/>
                  <a:pt x="2729" y="54828"/>
                  <a:pt x="83" y="49007"/>
                </a:cubicBezTo>
                <a:cubicBezTo>
                  <a:pt x="-2563" y="43186"/>
                  <a:pt x="58821" y="60649"/>
                  <a:pt x="66758" y="55357"/>
                </a:cubicBezTo>
                <a:cubicBezTo>
                  <a:pt x="74695" y="50065"/>
                  <a:pt x="26541" y="7203"/>
                  <a:pt x="31833" y="13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81B7705B-EEF2-EE6F-B4E1-03DDCD888702}"/>
              </a:ext>
            </a:extLst>
          </p:cNvPr>
          <p:cNvSpPr/>
          <p:nvPr/>
        </p:nvSpPr>
        <p:spPr>
          <a:xfrm>
            <a:off x="2763053" y="2901946"/>
            <a:ext cx="133464" cy="105454"/>
          </a:xfrm>
          <a:custGeom>
            <a:avLst/>
            <a:gdLst>
              <a:gd name="connsiteX0" fmla="*/ 53172 w 133464"/>
              <a:gd name="connsiteY0" fmla="*/ 4 h 105454"/>
              <a:gd name="connsiteX1" fmla="*/ 129372 w 133464"/>
              <a:gd name="connsiteY1" fmla="*/ 50804 h 105454"/>
              <a:gd name="connsiteX2" fmla="*/ 110322 w 133464"/>
              <a:gd name="connsiteY2" fmla="*/ 50804 h 105454"/>
              <a:gd name="connsiteX3" fmla="*/ 2372 w 133464"/>
              <a:gd name="connsiteY3" fmla="*/ 104779 h 105454"/>
              <a:gd name="connsiteX4" fmla="*/ 34122 w 133464"/>
              <a:gd name="connsiteY4" fmla="*/ 79379 h 105454"/>
              <a:gd name="connsiteX5" fmla="*/ 15072 w 133464"/>
              <a:gd name="connsiteY5" fmla="*/ 53979 h 105454"/>
              <a:gd name="connsiteX6" fmla="*/ 53172 w 133464"/>
              <a:gd name="connsiteY6" fmla="*/ 4 h 10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464" h="105454">
                <a:moveTo>
                  <a:pt x="53172" y="4"/>
                </a:moveTo>
                <a:cubicBezTo>
                  <a:pt x="72222" y="-525"/>
                  <a:pt x="129372" y="50804"/>
                  <a:pt x="129372" y="50804"/>
                </a:cubicBezTo>
                <a:cubicBezTo>
                  <a:pt x="138897" y="59271"/>
                  <a:pt x="131489" y="41808"/>
                  <a:pt x="110322" y="50804"/>
                </a:cubicBezTo>
                <a:cubicBezTo>
                  <a:pt x="89155" y="59800"/>
                  <a:pt x="15072" y="100016"/>
                  <a:pt x="2372" y="104779"/>
                </a:cubicBezTo>
                <a:cubicBezTo>
                  <a:pt x="-10328" y="109542"/>
                  <a:pt x="32005" y="87846"/>
                  <a:pt x="34122" y="79379"/>
                </a:cubicBezTo>
                <a:cubicBezTo>
                  <a:pt x="36239" y="70912"/>
                  <a:pt x="8722" y="66150"/>
                  <a:pt x="15072" y="53979"/>
                </a:cubicBezTo>
                <a:cubicBezTo>
                  <a:pt x="21422" y="41808"/>
                  <a:pt x="34122" y="533"/>
                  <a:pt x="53172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82C47BB2-36F5-379F-7206-6F86F758C579}"/>
              </a:ext>
            </a:extLst>
          </p:cNvPr>
          <p:cNvSpPr/>
          <p:nvPr/>
        </p:nvSpPr>
        <p:spPr>
          <a:xfrm>
            <a:off x="3298728" y="2647880"/>
            <a:ext cx="124562" cy="245766"/>
          </a:xfrm>
          <a:custGeom>
            <a:avLst/>
            <a:gdLst>
              <a:gd name="connsiteX0" fmla="*/ 97 w 124562"/>
              <a:gd name="connsiteY0" fmla="*/ 70 h 245766"/>
              <a:gd name="connsiteX1" fmla="*/ 120747 w 124562"/>
              <a:gd name="connsiteY1" fmla="*/ 123895 h 245766"/>
              <a:gd name="connsiteX2" fmla="*/ 95347 w 124562"/>
              <a:gd name="connsiteY2" fmla="*/ 133420 h 245766"/>
              <a:gd name="connsiteX3" fmla="*/ 104872 w 124562"/>
              <a:gd name="connsiteY3" fmla="*/ 244545 h 245766"/>
              <a:gd name="connsiteX4" fmla="*/ 101697 w 124562"/>
              <a:gd name="connsiteY4" fmla="*/ 187395 h 245766"/>
              <a:gd name="connsiteX5" fmla="*/ 22322 w 124562"/>
              <a:gd name="connsiteY5" fmla="*/ 104845 h 245766"/>
              <a:gd name="connsiteX6" fmla="*/ 98522 w 124562"/>
              <a:gd name="connsiteY6" fmla="*/ 142945 h 245766"/>
              <a:gd name="connsiteX7" fmla="*/ 97 w 124562"/>
              <a:gd name="connsiteY7" fmla="*/ 70 h 245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562" h="245766">
                <a:moveTo>
                  <a:pt x="97" y="70"/>
                </a:moveTo>
                <a:cubicBezTo>
                  <a:pt x="3801" y="-3105"/>
                  <a:pt x="104872" y="101670"/>
                  <a:pt x="120747" y="123895"/>
                </a:cubicBezTo>
                <a:cubicBezTo>
                  <a:pt x="136622" y="146120"/>
                  <a:pt x="97993" y="113312"/>
                  <a:pt x="95347" y="133420"/>
                </a:cubicBezTo>
                <a:cubicBezTo>
                  <a:pt x="92701" y="153528"/>
                  <a:pt x="103814" y="235549"/>
                  <a:pt x="104872" y="244545"/>
                </a:cubicBezTo>
                <a:cubicBezTo>
                  <a:pt x="105930" y="253541"/>
                  <a:pt x="115455" y="210678"/>
                  <a:pt x="101697" y="187395"/>
                </a:cubicBezTo>
                <a:cubicBezTo>
                  <a:pt x="87939" y="164112"/>
                  <a:pt x="22851" y="112253"/>
                  <a:pt x="22322" y="104845"/>
                </a:cubicBezTo>
                <a:cubicBezTo>
                  <a:pt x="21793" y="97437"/>
                  <a:pt x="97993" y="155645"/>
                  <a:pt x="98522" y="142945"/>
                </a:cubicBezTo>
                <a:cubicBezTo>
                  <a:pt x="99051" y="130245"/>
                  <a:pt x="-3607" y="3245"/>
                  <a:pt x="97" y="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E2652272-01C5-0CD8-0328-EF60A5211778}"/>
              </a:ext>
            </a:extLst>
          </p:cNvPr>
          <p:cNvSpPr/>
          <p:nvPr/>
        </p:nvSpPr>
        <p:spPr>
          <a:xfrm>
            <a:off x="3411545" y="2742573"/>
            <a:ext cx="392270" cy="216597"/>
          </a:xfrm>
          <a:custGeom>
            <a:avLst/>
            <a:gdLst>
              <a:gd name="connsiteX0" fmla="*/ 7930 w 392270"/>
              <a:gd name="connsiteY0" fmla="*/ 627 h 216597"/>
              <a:gd name="connsiteX1" fmla="*/ 236530 w 392270"/>
              <a:gd name="connsiteY1" fmla="*/ 67302 h 216597"/>
              <a:gd name="connsiteX2" fmla="*/ 230180 w 392270"/>
              <a:gd name="connsiteY2" fmla="*/ 57777 h 216597"/>
              <a:gd name="connsiteX3" fmla="*/ 366705 w 392270"/>
              <a:gd name="connsiteY3" fmla="*/ 162552 h 216597"/>
              <a:gd name="connsiteX4" fmla="*/ 331780 w 392270"/>
              <a:gd name="connsiteY4" fmla="*/ 137152 h 216597"/>
              <a:gd name="connsiteX5" fmla="*/ 392105 w 392270"/>
              <a:gd name="connsiteY5" fmla="*/ 216527 h 216597"/>
              <a:gd name="connsiteX6" fmla="*/ 309555 w 392270"/>
              <a:gd name="connsiteY6" fmla="*/ 121277 h 216597"/>
              <a:gd name="connsiteX7" fmla="*/ 258755 w 392270"/>
              <a:gd name="connsiteY7" fmla="*/ 67302 h 216597"/>
              <a:gd name="connsiteX8" fmla="*/ 239705 w 392270"/>
              <a:gd name="connsiteY8" fmla="*/ 114927 h 216597"/>
              <a:gd name="connsiteX9" fmla="*/ 84130 w 392270"/>
              <a:gd name="connsiteY9" fmla="*/ 76827 h 216597"/>
              <a:gd name="connsiteX10" fmla="*/ 204780 w 392270"/>
              <a:gd name="connsiteY10" fmla="*/ 86352 h 216597"/>
              <a:gd name="connsiteX11" fmla="*/ 223830 w 392270"/>
              <a:gd name="connsiteY11" fmla="*/ 57777 h 216597"/>
              <a:gd name="connsiteX12" fmla="*/ 166680 w 392270"/>
              <a:gd name="connsiteY12" fmla="*/ 67302 h 216597"/>
              <a:gd name="connsiteX13" fmla="*/ 65080 w 392270"/>
              <a:gd name="connsiteY13" fmla="*/ 35552 h 216597"/>
              <a:gd name="connsiteX14" fmla="*/ 7930 w 392270"/>
              <a:gd name="connsiteY14" fmla="*/ 627 h 216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2270" h="216597">
                <a:moveTo>
                  <a:pt x="7930" y="627"/>
                </a:moveTo>
                <a:cubicBezTo>
                  <a:pt x="36505" y="5919"/>
                  <a:pt x="236530" y="67302"/>
                  <a:pt x="236530" y="67302"/>
                </a:cubicBezTo>
                <a:cubicBezTo>
                  <a:pt x="273572" y="76827"/>
                  <a:pt x="208484" y="41902"/>
                  <a:pt x="230180" y="57777"/>
                </a:cubicBezTo>
                <a:cubicBezTo>
                  <a:pt x="251876" y="73652"/>
                  <a:pt x="349772" y="149323"/>
                  <a:pt x="366705" y="162552"/>
                </a:cubicBezTo>
                <a:cubicBezTo>
                  <a:pt x="383638" y="175781"/>
                  <a:pt x="327547" y="128156"/>
                  <a:pt x="331780" y="137152"/>
                </a:cubicBezTo>
                <a:cubicBezTo>
                  <a:pt x="336013" y="146148"/>
                  <a:pt x="395809" y="219173"/>
                  <a:pt x="392105" y="216527"/>
                </a:cubicBezTo>
                <a:cubicBezTo>
                  <a:pt x="388401" y="213881"/>
                  <a:pt x="331780" y="146148"/>
                  <a:pt x="309555" y="121277"/>
                </a:cubicBezTo>
                <a:cubicBezTo>
                  <a:pt x="287330" y="96406"/>
                  <a:pt x="270397" y="68360"/>
                  <a:pt x="258755" y="67302"/>
                </a:cubicBezTo>
                <a:cubicBezTo>
                  <a:pt x="247113" y="66244"/>
                  <a:pt x="268809" y="113340"/>
                  <a:pt x="239705" y="114927"/>
                </a:cubicBezTo>
                <a:cubicBezTo>
                  <a:pt x="210601" y="116514"/>
                  <a:pt x="89951" y="81589"/>
                  <a:pt x="84130" y="76827"/>
                </a:cubicBezTo>
                <a:cubicBezTo>
                  <a:pt x="78309" y="72065"/>
                  <a:pt x="181497" y="89527"/>
                  <a:pt x="204780" y="86352"/>
                </a:cubicBezTo>
                <a:cubicBezTo>
                  <a:pt x="228063" y="83177"/>
                  <a:pt x="230180" y="60952"/>
                  <a:pt x="223830" y="57777"/>
                </a:cubicBezTo>
                <a:cubicBezTo>
                  <a:pt x="217480" y="54602"/>
                  <a:pt x="193138" y="71006"/>
                  <a:pt x="166680" y="67302"/>
                </a:cubicBezTo>
                <a:cubicBezTo>
                  <a:pt x="140222" y="63598"/>
                  <a:pt x="95243" y="46135"/>
                  <a:pt x="65080" y="35552"/>
                </a:cubicBezTo>
                <a:cubicBezTo>
                  <a:pt x="34918" y="24969"/>
                  <a:pt x="-20645" y="-4665"/>
                  <a:pt x="7930" y="6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8F3CE6AF-8D34-6883-C08C-95BFA6F151A8}"/>
              </a:ext>
            </a:extLst>
          </p:cNvPr>
          <p:cNvSpPr/>
          <p:nvPr/>
        </p:nvSpPr>
        <p:spPr>
          <a:xfrm>
            <a:off x="3851273" y="2933555"/>
            <a:ext cx="105131" cy="257695"/>
          </a:xfrm>
          <a:custGeom>
            <a:avLst/>
            <a:gdLst>
              <a:gd name="connsiteX0" fmla="*/ 2 w 105131"/>
              <a:gd name="connsiteY0" fmla="*/ 145 h 257695"/>
              <a:gd name="connsiteX1" fmla="*/ 95252 w 105131"/>
              <a:gd name="connsiteY1" fmla="*/ 177945 h 257695"/>
              <a:gd name="connsiteX2" fmla="*/ 98427 w 105131"/>
              <a:gd name="connsiteY2" fmla="*/ 257320 h 257695"/>
              <a:gd name="connsiteX3" fmla="*/ 98427 w 105131"/>
              <a:gd name="connsiteY3" fmla="*/ 149370 h 257695"/>
              <a:gd name="connsiteX4" fmla="*/ 2 w 105131"/>
              <a:gd name="connsiteY4" fmla="*/ 145 h 257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31" h="257695">
                <a:moveTo>
                  <a:pt x="2" y="145"/>
                </a:moveTo>
                <a:cubicBezTo>
                  <a:pt x="-527" y="4908"/>
                  <a:pt x="78848" y="135083"/>
                  <a:pt x="95252" y="177945"/>
                </a:cubicBezTo>
                <a:cubicBezTo>
                  <a:pt x="111656" y="220808"/>
                  <a:pt x="97898" y="262083"/>
                  <a:pt x="98427" y="257320"/>
                </a:cubicBezTo>
                <a:cubicBezTo>
                  <a:pt x="98956" y="252558"/>
                  <a:pt x="113244" y="190116"/>
                  <a:pt x="98427" y="149370"/>
                </a:cubicBezTo>
                <a:cubicBezTo>
                  <a:pt x="83610" y="108624"/>
                  <a:pt x="531" y="-4618"/>
                  <a:pt x="2" y="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DC2B37D3-5B2E-2F79-7FA7-C3FDFE286857}"/>
              </a:ext>
            </a:extLst>
          </p:cNvPr>
          <p:cNvSpPr/>
          <p:nvPr/>
        </p:nvSpPr>
        <p:spPr>
          <a:xfrm>
            <a:off x="2581153" y="3717418"/>
            <a:ext cx="44581" cy="486782"/>
          </a:xfrm>
          <a:custGeom>
            <a:avLst/>
            <a:gdLst>
              <a:gd name="connsiteX0" fmla="*/ 15997 w 44581"/>
              <a:gd name="connsiteY0" fmla="*/ 507 h 486782"/>
              <a:gd name="connsiteX1" fmla="*/ 19172 w 44581"/>
              <a:gd name="connsiteY1" fmla="*/ 222757 h 486782"/>
              <a:gd name="connsiteX2" fmla="*/ 44572 w 44581"/>
              <a:gd name="connsiteY2" fmla="*/ 410082 h 486782"/>
              <a:gd name="connsiteX3" fmla="*/ 15997 w 44581"/>
              <a:gd name="connsiteY3" fmla="*/ 295782 h 486782"/>
              <a:gd name="connsiteX4" fmla="*/ 35047 w 44581"/>
              <a:gd name="connsiteY4" fmla="*/ 483107 h 486782"/>
              <a:gd name="connsiteX5" fmla="*/ 31872 w 44581"/>
              <a:gd name="connsiteY5" fmla="*/ 400557 h 486782"/>
              <a:gd name="connsiteX6" fmla="*/ 122 w 44581"/>
              <a:gd name="connsiteY6" fmla="*/ 168782 h 486782"/>
              <a:gd name="connsiteX7" fmla="*/ 15997 w 44581"/>
              <a:gd name="connsiteY7" fmla="*/ 507 h 48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81" h="486782">
                <a:moveTo>
                  <a:pt x="15997" y="507"/>
                </a:moveTo>
                <a:cubicBezTo>
                  <a:pt x="19172" y="9503"/>
                  <a:pt x="14410" y="154495"/>
                  <a:pt x="19172" y="222757"/>
                </a:cubicBezTo>
                <a:cubicBezTo>
                  <a:pt x="23934" y="291019"/>
                  <a:pt x="45101" y="397911"/>
                  <a:pt x="44572" y="410082"/>
                </a:cubicBezTo>
                <a:cubicBezTo>
                  <a:pt x="44043" y="422253"/>
                  <a:pt x="17584" y="283611"/>
                  <a:pt x="15997" y="295782"/>
                </a:cubicBezTo>
                <a:cubicBezTo>
                  <a:pt x="14410" y="307953"/>
                  <a:pt x="32401" y="465644"/>
                  <a:pt x="35047" y="483107"/>
                </a:cubicBezTo>
                <a:cubicBezTo>
                  <a:pt x="37693" y="500570"/>
                  <a:pt x="37693" y="452944"/>
                  <a:pt x="31872" y="400557"/>
                </a:cubicBezTo>
                <a:cubicBezTo>
                  <a:pt x="26051" y="348170"/>
                  <a:pt x="1709" y="233340"/>
                  <a:pt x="122" y="168782"/>
                </a:cubicBezTo>
                <a:cubicBezTo>
                  <a:pt x="-1465" y="104224"/>
                  <a:pt x="12822" y="-8489"/>
                  <a:pt x="15997" y="5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A9C2E25E-AEF3-43EF-5C88-1CF6B6D09ECC}"/>
              </a:ext>
            </a:extLst>
          </p:cNvPr>
          <p:cNvSpPr/>
          <p:nvPr/>
        </p:nvSpPr>
        <p:spPr>
          <a:xfrm>
            <a:off x="2876018" y="2198467"/>
            <a:ext cx="124461" cy="261662"/>
          </a:xfrm>
          <a:custGeom>
            <a:avLst/>
            <a:gdLst>
              <a:gd name="connsiteX0" fmla="*/ 124357 w 124461"/>
              <a:gd name="connsiteY0" fmla="*/ 1808 h 261662"/>
              <a:gd name="connsiteX1" fmla="*/ 89432 w 124461"/>
              <a:gd name="connsiteY1" fmla="*/ 65308 h 261662"/>
              <a:gd name="connsiteX2" fmla="*/ 86257 w 124461"/>
              <a:gd name="connsiteY2" fmla="*/ 141508 h 261662"/>
              <a:gd name="connsiteX3" fmla="*/ 83082 w 124461"/>
              <a:gd name="connsiteY3" fmla="*/ 106583 h 261662"/>
              <a:gd name="connsiteX4" fmla="*/ 83082 w 124461"/>
              <a:gd name="connsiteY4" fmla="*/ 258983 h 261662"/>
              <a:gd name="connsiteX5" fmla="*/ 76732 w 124461"/>
              <a:gd name="connsiteY5" fmla="*/ 201833 h 261662"/>
              <a:gd name="connsiteX6" fmla="*/ 25932 w 124461"/>
              <a:gd name="connsiteY6" fmla="*/ 176433 h 261662"/>
              <a:gd name="connsiteX7" fmla="*/ 532 w 124461"/>
              <a:gd name="connsiteY7" fmla="*/ 160558 h 261662"/>
              <a:gd name="connsiteX8" fmla="*/ 48157 w 124461"/>
              <a:gd name="connsiteY8" fmla="*/ 201833 h 261662"/>
              <a:gd name="connsiteX9" fmla="*/ 95782 w 124461"/>
              <a:gd name="connsiteY9" fmla="*/ 208183 h 261662"/>
              <a:gd name="connsiteX10" fmla="*/ 76732 w 124461"/>
              <a:gd name="connsiteY10" fmla="*/ 173258 h 261662"/>
              <a:gd name="connsiteX11" fmla="*/ 76732 w 124461"/>
              <a:gd name="connsiteY11" fmla="*/ 138333 h 261662"/>
              <a:gd name="connsiteX12" fmla="*/ 124357 w 124461"/>
              <a:gd name="connsiteY12" fmla="*/ 1808 h 261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4461" h="261662">
                <a:moveTo>
                  <a:pt x="124357" y="1808"/>
                </a:moveTo>
                <a:cubicBezTo>
                  <a:pt x="126474" y="-10363"/>
                  <a:pt x="95782" y="42025"/>
                  <a:pt x="89432" y="65308"/>
                </a:cubicBezTo>
                <a:cubicBezTo>
                  <a:pt x="83082" y="88591"/>
                  <a:pt x="87315" y="134629"/>
                  <a:pt x="86257" y="141508"/>
                </a:cubicBezTo>
                <a:cubicBezTo>
                  <a:pt x="85199" y="148387"/>
                  <a:pt x="83611" y="87004"/>
                  <a:pt x="83082" y="106583"/>
                </a:cubicBezTo>
                <a:cubicBezTo>
                  <a:pt x="82553" y="126162"/>
                  <a:pt x="84140" y="243108"/>
                  <a:pt x="83082" y="258983"/>
                </a:cubicBezTo>
                <a:cubicBezTo>
                  <a:pt x="82024" y="274858"/>
                  <a:pt x="86257" y="215591"/>
                  <a:pt x="76732" y="201833"/>
                </a:cubicBezTo>
                <a:cubicBezTo>
                  <a:pt x="67207" y="188075"/>
                  <a:pt x="38632" y="183312"/>
                  <a:pt x="25932" y="176433"/>
                </a:cubicBezTo>
                <a:cubicBezTo>
                  <a:pt x="13232" y="169554"/>
                  <a:pt x="-3172" y="156325"/>
                  <a:pt x="532" y="160558"/>
                </a:cubicBezTo>
                <a:cubicBezTo>
                  <a:pt x="4236" y="164791"/>
                  <a:pt x="32282" y="193896"/>
                  <a:pt x="48157" y="201833"/>
                </a:cubicBezTo>
                <a:cubicBezTo>
                  <a:pt x="64032" y="209770"/>
                  <a:pt x="91020" y="212945"/>
                  <a:pt x="95782" y="208183"/>
                </a:cubicBezTo>
                <a:cubicBezTo>
                  <a:pt x="100544" y="203421"/>
                  <a:pt x="79907" y="184900"/>
                  <a:pt x="76732" y="173258"/>
                </a:cubicBezTo>
                <a:cubicBezTo>
                  <a:pt x="73557" y="161616"/>
                  <a:pt x="70911" y="164791"/>
                  <a:pt x="76732" y="138333"/>
                </a:cubicBezTo>
                <a:cubicBezTo>
                  <a:pt x="82553" y="111875"/>
                  <a:pt x="122240" y="13979"/>
                  <a:pt x="124357" y="18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D42BDAEB-8B41-2A08-16C8-3A22539A5AFD}"/>
              </a:ext>
            </a:extLst>
          </p:cNvPr>
          <p:cNvSpPr/>
          <p:nvPr/>
        </p:nvSpPr>
        <p:spPr>
          <a:xfrm>
            <a:off x="3032113" y="2387560"/>
            <a:ext cx="92750" cy="12843"/>
          </a:xfrm>
          <a:custGeom>
            <a:avLst/>
            <a:gdLst>
              <a:gd name="connsiteX0" fmla="*/ 12 w 92750"/>
              <a:gd name="connsiteY0" fmla="*/ 12740 h 12843"/>
              <a:gd name="connsiteX1" fmla="*/ 85737 w 92750"/>
              <a:gd name="connsiteY1" fmla="*/ 6390 h 12843"/>
              <a:gd name="connsiteX2" fmla="*/ 79387 w 92750"/>
              <a:gd name="connsiteY2" fmla="*/ 40 h 12843"/>
              <a:gd name="connsiteX3" fmla="*/ 12 w 92750"/>
              <a:gd name="connsiteY3" fmla="*/ 12740 h 12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50" h="12843">
                <a:moveTo>
                  <a:pt x="12" y="12740"/>
                </a:moveTo>
                <a:cubicBezTo>
                  <a:pt x="1070" y="13798"/>
                  <a:pt x="85737" y="6390"/>
                  <a:pt x="85737" y="6390"/>
                </a:cubicBezTo>
                <a:cubicBezTo>
                  <a:pt x="98966" y="4273"/>
                  <a:pt x="91558" y="-489"/>
                  <a:pt x="79387" y="40"/>
                </a:cubicBezTo>
                <a:cubicBezTo>
                  <a:pt x="67216" y="569"/>
                  <a:pt x="-1046" y="11682"/>
                  <a:pt x="12" y="127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F29A0C5A-003A-2B68-1F4F-ADB448375833}"/>
              </a:ext>
            </a:extLst>
          </p:cNvPr>
          <p:cNvSpPr/>
          <p:nvPr/>
        </p:nvSpPr>
        <p:spPr>
          <a:xfrm>
            <a:off x="2954882" y="2419328"/>
            <a:ext cx="116454" cy="108203"/>
          </a:xfrm>
          <a:custGeom>
            <a:avLst/>
            <a:gdLst>
              <a:gd name="connsiteX0" fmla="*/ 1043 w 116454"/>
              <a:gd name="connsiteY0" fmla="*/ 107972 h 108203"/>
              <a:gd name="connsiteX1" fmla="*/ 99468 w 116454"/>
              <a:gd name="connsiteY1" fmla="*/ 19072 h 108203"/>
              <a:gd name="connsiteX2" fmla="*/ 115343 w 116454"/>
              <a:gd name="connsiteY2" fmla="*/ 22 h 108203"/>
              <a:gd name="connsiteX3" fmla="*/ 86768 w 116454"/>
              <a:gd name="connsiteY3" fmla="*/ 15897 h 108203"/>
              <a:gd name="connsiteX4" fmla="*/ 48668 w 116454"/>
              <a:gd name="connsiteY4" fmla="*/ 44472 h 108203"/>
              <a:gd name="connsiteX5" fmla="*/ 1043 w 116454"/>
              <a:gd name="connsiteY5" fmla="*/ 107972 h 108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454" h="108203">
                <a:moveTo>
                  <a:pt x="1043" y="107972"/>
                </a:moveTo>
                <a:cubicBezTo>
                  <a:pt x="9510" y="103739"/>
                  <a:pt x="80418" y="37064"/>
                  <a:pt x="99468" y="19072"/>
                </a:cubicBezTo>
                <a:cubicBezTo>
                  <a:pt x="118518" y="1080"/>
                  <a:pt x="117460" y="551"/>
                  <a:pt x="115343" y="22"/>
                </a:cubicBezTo>
                <a:cubicBezTo>
                  <a:pt x="113226" y="-507"/>
                  <a:pt x="97881" y="8489"/>
                  <a:pt x="86768" y="15897"/>
                </a:cubicBezTo>
                <a:cubicBezTo>
                  <a:pt x="75656" y="23305"/>
                  <a:pt x="59251" y="31772"/>
                  <a:pt x="48668" y="44472"/>
                </a:cubicBezTo>
                <a:cubicBezTo>
                  <a:pt x="38085" y="57172"/>
                  <a:pt x="-7424" y="112205"/>
                  <a:pt x="1043" y="1079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1BB3659B-EBC4-78F6-95A3-02A5A6E2AF9A}"/>
              </a:ext>
            </a:extLst>
          </p:cNvPr>
          <p:cNvSpPr/>
          <p:nvPr/>
        </p:nvSpPr>
        <p:spPr>
          <a:xfrm>
            <a:off x="2603076" y="2250949"/>
            <a:ext cx="140894" cy="60857"/>
          </a:xfrm>
          <a:custGeom>
            <a:avLst/>
            <a:gdLst>
              <a:gd name="connsiteX0" fmla="*/ 424 w 140894"/>
              <a:gd name="connsiteY0" fmla="*/ 126 h 60857"/>
              <a:gd name="connsiteX1" fmla="*/ 63924 w 140894"/>
              <a:gd name="connsiteY1" fmla="*/ 44576 h 60857"/>
              <a:gd name="connsiteX2" fmla="*/ 140124 w 140894"/>
              <a:gd name="connsiteY2" fmla="*/ 44576 h 60857"/>
              <a:gd name="connsiteX3" fmla="*/ 95674 w 140894"/>
              <a:gd name="connsiteY3" fmla="*/ 60451 h 60857"/>
              <a:gd name="connsiteX4" fmla="*/ 424 w 140894"/>
              <a:gd name="connsiteY4" fmla="*/ 126 h 6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894" h="60857">
                <a:moveTo>
                  <a:pt x="424" y="126"/>
                </a:moveTo>
                <a:cubicBezTo>
                  <a:pt x="-4868" y="-2520"/>
                  <a:pt x="40641" y="37168"/>
                  <a:pt x="63924" y="44576"/>
                </a:cubicBezTo>
                <a:cubicBezTo>
                  <a:pt x="87207" y="51984"/>
                  <a:pt x="134832" y="41930"/>
                  <a:pt x="140124" y="44576"/>
                </a:cubicBezTo>
                <a:cubicBezTo>
                  <a:pt x="145416" y="47222"/>
                  <a:pt x="122662" y="63626"/>
                  <a:pt x="95674" y="60451"/>
                </a:cubicBezTo>
                <a:cubicBezTo>
                  <a:pt x="68686" y="57276"/>
                  <a:pt x="5716" y="2772"/>
                  <a:pt x="424" y="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D0BB8266-45DE-0B5A-3297-AD83721A66EE}"/>
              </a:ext>
            </a:extLst>
          </p:cNvPr>
          <p:cNvSpPr/>
          <p:nvPr/>
        </p:nvSpPr>
        <p:spPr>
          <a:xfrm>
            <a:off x="3302000" y="2351708"/>
            <a:ext cx="461044" cy="103397"/>
          </a:xfrm>
          <a:custGeom>
            <a:avLst/>
            <a:gdLst>
              <a:gd name="connsiteX0" fmla="*/ 0 w 461044"/>
              <a:gd name="connsiteY0" fmla="*/ 54942 h 103397"/>
              <a:gd name="connsiteX1" fmla="*/ 158750 w 461044"/>
              <a:gd name="connsiteY1" fmla="*/ 967 h 103397"/>
              <a:gd name="connsiteX2" fmla="*/ 139700 w 461044"/>
              <a:gd name="connsiteY2" fmla="*/ 20017 h 103397"/>
              <a:gd name="connsiteX3" fmla="*/ 241300 w 461044"/>
              <a:gd name="connsiteY3" fmla="*/ 16842 h 103397"/>
              <a:gd name="connsiteX4" fmla="*/ 361950 w 461044"/>
              <a:gd name="connsiteY4" fmla="*/ 39067 h 103397"/>
              <a:gd name="connsiteX5" fmla="*/ 336550 w 461044"/>
              <a:gd name="connsiteY5" fmla="*/ 26367 h 103397"/>
              <a:gd name="connsiteX6" fmla="*/ 374650 w 461044"/>
              <a:gd name="connsiteY6" fmla="*/ 70817 h 103397"/>
              <a:gd name="connsiteX7" fmla="*/ 361950 w 461044"/>
              <a:gd name="connsiteY7" fmla="*/ 26367 h 103397"/>
              <a:gd name="connsiteX8" fmla="*/ 460375 w 461044"/>
              <a:gd name="connsiteY8" fmla="*/ 102567 h 103397"/>
              <a:gd name="connsiteX9" fmla="*/ 400050 w 461044"/>
              <a:gd name="connsiteY9" fmla="*/ 64467 h 103397"/>
              <a:gd name="connsiteX10" fmla="*/ 301625 w 461044"/>
              <a:gd name="connsiteY10" fmla="*/ 26367 h 103397"/>
              <a:gd name="connsiteX11" fmla="*/ 206375 w 461044"/>
              <a:gd name="connsiteY11" fmla="*/ 35892 h 103397"/>
              <a:gd name="connsiteX12" fmla="*/ 193675 w 461044"/>
              <a:gd name="connsiteY12" fmla="*/ 10492 h 103397"/>
              <a:gd name="connsiteX13" fmla="*/ 146050 w 461044"/>
              <a:gd name="connsiteY13" fmla="*/ 20017 h 103397"/>
              <a:gd name="connsiteX14" fmla="*/ 0 w 461044"/>
              <a:gd name="connsiteY14" fmla="*/ 54942 h 103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1044" h="103397">
                <a:moveTo>
                  <a:pt x="0" y="54942"/>
                </a:moveTo>
                <a:cubicBezTo>
                  <a:pt x="67733" y="30865"/>
                  <a:pt x="135467" y="6788"/>
                  <a:pt x="158750" y="967"/>
                </a:cubicBezTo>
                <a:cubicBezTo>
                  <a:pt x="182033" y="-4854"/>
                  <a:pt x="125942" y="17371"/>
                  <a:pt x="139700" y="20017"/>
                </a:cubicBezTo>
                <a:cubicBezTo>
                  <a:pt x="153458" y="22663"/>
                  <a:pt x="204258" y="13667"/>
                  <a:pt x="241300" y="16842"/>
                </a:cubicBezTo>
                <a:cubicBezTo>
                  <a:pt x="278342" y="20017"/>
                  <a:pt x="346075" y="37479"/>
                  <a:pt x="361950" y="39067"/>
                </a:cubicBezTo>
                <a:cubicBezTo>
                  <a:pt x="377825" y="40654"/>
                  <a:pt x="334433" y="21075"/>
                  <a:pt x="336550" y="26367"/>
                </a:cubicBezTo>
                <a:cubicBezTo>
                  <a:pt x="338667" y="31659"/>
                  <a:pt x="370417" y="70817"/>
                  <a:pt x="374650" y="70817"/>
                </a:cubicBezTo>
                <a:cubicBezTo>
                  <a:pt x="378883" y="70817"/>
                  <a:pt x="347663" y="21075"/>
                  <a:pt x="361950" y="26367"/>
                </a:cubicBezTo>
                <a:cubicBezTo>
                  <a:pt x="376237" y="31659"/>
                  <a:pt x="454025" y="96217"/>
                  <a:pt x="460375" y="102567"/>
                </a:cubicBezTo>
                <a:cubicBezTo>
                  <a:pt x="466725" y="108917"/>
                  <a:pt x="426508" y="77167"/>
                  <a:pt x="400050" y="64467"/>
                </a:cubicBezTo>
                <a:cubicBezTo>
                  <a:pt x="373592" y="51767"/>
                  <a:pt x="333904" y="31129"/>
                  <a:pt x="301625" y="26367"/>
                </a:cubicBezTo>
                <a:cubicBezTo>
                  <a:pt x="269346" y="21604"/>
                  <a:pt x="224367" y="38538"/>
                  <a:pt x="206375" y="35892"/>
                </a:cubicBezTo>
                <a:cubicBezTo>
                  <a:pt x="188383" y="33246"/>
                  <a:pt x="203729" y="13138"/>
                  <a:pt x="193675" y="10492"/>
                </a:cubicBezTo>
                <a:cubicBezTo>
                  <a:pt x="183621" y="7846"/>
                  <a:pt x="146050" y="20017"/>
                  <a:pt x="146050" y="20017"/>
                </a:cubicBezTo>
                <a:lnTo>
                  <a:pt x="0" y="5494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71665168-034F-DB8B-0816-6DA7ACAB9514}"/>
              </a:ext>
            </a:extLst>
          </p:cNvPr>
          <p:cNvSpPr/>
          <p:nvPr/>
        </p:nvSpPr>
        <p:spPr>
          <a:xfrm>
            <a:off x="3187085" y="2247891"/>
            <a:ext cx="111740" cy="141504"/>
          </a:xfrm>
          <a:custGeom>
            <a:avLst/>
            <a:gdLst>
              <a:gd name="connsiteX0" fmla="*/ 111740 w 111740"/>
              <a:gd name="connsiteY0" fmla="*/ 9 h 141504"/>
              <a:gd name="connsiteX1" fmla="*/ 19665 w 111740"/>
              <a:gd name="connsiteY1" fmla="*/ 92084 h 141504"/>
              <a:gd name="connsiteX2" fmla="*/ 615 w 111740"/>
              <a:gd name="connsiteY2" fmla="*/ 139709 h 141504"/>
              <a:gd name="connsiteX3" fmla="*/ 32365 w 111740"/>
              <a:gd name="connsiteY3" fmla="*/ 31759 h 141504"/>
              <a:gd name="connsiteX4" fmla="*/ 19665 w 111740"/>
              <a:gd name="connsiteY4" fmla="*/ 85734 h 141504"/>
              <a:gd name="connsiteX5" fmla="*/ 111740 w 111740"/>
              <a:gd name="connsiteY5" fmla="*/ 9 h 141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740" h="141504">
                <a:moveTo>
                  <a:pt x="111740" y="9"/>
                </a:moveTo>
                <a:cubicBezTo>
                  <a:pt x="111740" y="1067"/>
                  <a:pt x="38186" y="68801"/>
                  <a:pt x="19665" y="92084"/>
                </a:cubicBezTo>
                <a:cubicBezTo>
                  <a:pt x="1144" y="115367"/>
                  <a:pt x="-1502" y="149763"/>
                  <a:pt x="615" y="139709"/>
                </a:cubicBezTo>
                <a:cubicBezTo>
                  <a:pt x="2732" y="129655"/>
                  <a:pt x="29190" y="40755"/>
                  <a:pt x="32365" y="31759"/>
                </a:cubicBezTo>
                <a:cubicBezTo>
                  <a:pt x="35540" y="22763"/>
                  <a:pt x="8553" y="86792"/>
                  <a:pt x="19665" y="85734"/>
                </a:cubicBezTo>
                <a:cubicBezTo>
                  <a:pt x="30777" y="84676"/>
                  <a:pt x="111740" y="-1049"/>
                  <a:pt x="111740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9F9D607F-64E2-67EE-1E7F-D579067B2A06}"/>
              </a:ext>
            </a:extLst>
          </p:cNvPr>
          <p:cNvSpPr/>
          <p:nvPr/>
        </p:nvSpPr>
        <p:spPr>
          <a:xfrm>
            <a:off x="3657591" y="3089274"/>
            <a:ext cx="204626" cy="372907"/>
          </a:xfrm>
          <a:custGeom>
            <a:avLst/>
            <a:gdLst>
              <a:gd name="connsiteX0" fmla="*/ 82559 w 204626"/>
              <a:gd name="connsiteY0" fmla="*/ 1 h 372907"/>
              <a:gd name="connsiteX1" fmla="*/ 34934 w 204626"/>
              <a:gd name="connsiteY1" fmla="*/ 193676 h 372907"/>
              <a:gd name="connsiteX2" fmla="*/ 9 w 204626"/>
              <a:gd name="connsiteY2" fmla="*/ 371476 h 372907"/>
              <a:gd name="connsiteX3" fmla="*/ 31759 w 204626"/>
              <a:gd name="connsiteY3" fmla="*/ 273051 h 372907"/>
              <a:gd name="connsiteX4" fmla="*/ 66684 w 204626"/>
              <a:gd name="connsiteY4" fmla="*/ 193676 h 372907"/>
              <a:gd name="connsiteX5" fmla="*/ 203209 w 204626"/>
              <a:gd name="connsiteY5" fmla="*/ 311151 h 372907"/>
              <a:gd name="connsiteX6" fmla="*/ 133359 w 204626"/>
              <a:gd name="connsiteY6" fmla="*/ 231776 h 372907"/>
              <a:gd name="connsiteX7" fmla="*/ 60334 w 204626"/>
              <a:gd name="connsiteY7" fmla="*/ 174626 h 372907"/>
              <a:gd name="connsiteX8" fmla="*/ 50809 w 204626"/>
              <a:gd name="connsiteY8" fmla="*/ 196851 h 372907"/>
              <a:gd name="connsiteX9" fmla="*/ 82559 w 204626"/>
              <a:gd name="connsiteY9" fmla="*/ 1 h 372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4626" h="372907">
                <a:moveTo>
                  <a:pt x="82559" y="1"/>
                </a:moveTo>
                <a:cubicBezTo>
                  <a:pt x="79913" y="-528"/>
                  <a:pt x="48692" y="131764"/>
                  <a:pt x="34934" y="193676"/>
                </a:cubicBezTo>
                <a:cubicBezTo>
                  <a:pt x="21176" y="255588"/>
                  <a:pt x="538" y="358247"/>
                  <a:pt x="9" y="371476"/>
                </a:cubicBezTo>
                <a:cubicBezTo>
                  <a:pt x="-520" y="384705"/>
                  <a:pt x="20647" y="302684"/>
                  <a:pt x="31759" y="273051"/>
                </a:cubicBezTo>
                <a:cubicBezTo>
                  <a:pt x="42871" y="243418"/>
                  <a:pt x="38109" y="187326"/>
                  <a:pt x="66684" y="193676"/>
                </a:cubicBezTo>
                <a:cubicBezTo>
                  <a:pt x="95259" y="200026"/>
                  <a:pt x="192097" y="304801"/>
                  <a:pt x="203209" y="311151"/>
                </a:cubicBezTo>
                <a:cubicBezTo>
                  <a:pt x="214321" y="317501"/>
                  <a:pt x="157171" y="254530"/>
                  <a:pt x="133359" y="231776"/>
                </a:cubicBezTo>
                <a:cubicBezTo>
                  <a:pt x="109547" y="209022"/>
                  <a:pt x="74092" y="180447"/>
                  <a:pt x="60334" y="174626"/>
                </a:cubicBezTo>
                <a:cubicBezTo>
                  <a:pt x="46576" y="168805"/>
                  <a:pt x="47105" y="222780"/>
                  <a:pt x="50809" y="196851"/>
                </a:cubicBezTo>
                <a:cubicBezTo>
                  <a:pt x="54513" y="170922"/>
                  <a:pt x="85205" y="530"/>
                  <a:pt x="82559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F70BFEF7-F30C-9573-EDBB-659BCBC330BD}"/>
              </a:ext>
            </a:extLst>
          </p:cNvPr>
          <p:cNvSpPr/>
          <p:nvPr/>
        </p:nvSpPr>
        <p:spPr>
          <a:xfrm>
            <a:off x="3729848" y="2990271"/>
            <a:ext cx="139810" cy="741640"/>
          </a:xfrm>
          <a:custGeom>
            <a:avLst/>
            <a:gdLst>
              <a:gd name="connsiteX0" fmla="*/ 26177 w 139810"/>
              <a:gd name="connsiteY0" fmla="*/ 579 h 741640"/>
              <a:gd name="connsiteX1" fmla="*/ 80152 w 139810"/>
              <a:gd name="connsiteY1" fmla="*/ 448254 h 741640"/>
              <a:gd name="connsiteX2" fmla="*/ 54752 w 139810"/>
              <a:gd name="connsiteY2" fmla="*/ 594304 h 741640"/>
              <a:gd name="connsiteX3" fmla="*/ 51577 w 139810"/>
              <a:gd name="connsiteY3" fmla="*/ 562554 h 741640"/>
              <a:gd name="connsiteX4" fmla="*/ 777 w 139810"/>
              <a:gd name="connsiteY4" fmla="*/ 737179 h 741640"/>
              <a:gd name="connsiteX5" fmla="*/ 29352 w 139810"/>
              <a:gd name="connsiteY5" fmla="*/ 667329 h 741640"/>
              <a:gd name="connsiteX6" fmla="*/ 137302 w 139810"/>
              <a:gd name="connsiteY6" fmla="*/ 429204 h 741640"/>
              <a:gd name="connsiteX7" fmla="*/ 102377 w 139810"/>
              <a:gd name="connsiteY7" fmla="*/ 480004 h 741640"/>
              <a:gd name="connsiteX8" fmla="*/ 67452 w 139810"/>
              <a:gd name="connsiteY8" fmla="*/ 356179 h 741640"/>
              <a:gd name="connsiteX9" fmla="*/ 26177 w 139810"/>
              <a:gd name="connsiteY9" fmla="*/ 579 h 74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9810" h="741640">
                <a:moveTo>
                  <a:pt x="26177" y="579"/>
                </a:moveTo>
                <a:cubicBezTo>
                  <a:pt x="28294" y="15925"/>
                  <a:pt x="75389" y="349300"/>
                  <a:pt x="80152" y="448254"/>
                </a:cubicBezTo>
                <a:cubicBezTo>
                  <a:pt x="84915" y="547208"/>
                  <a:pt x="59514" y="575254"/>
                  <a:pt x="54752" y="594304"/>
                </a:cubicBezTo>
                <a:cubicBezTo>
                  <a:pt x="49990" y="613354"/>
                  <a:pt x="60573" y="538742"/>
                  <a:pt x="51577" y="562554"/>
                </a:cubicBezTo>
                <a:cubicBezTo>
                  <a:pt x="42581" y="586366"/>
                  <a:pt x="4481" y="719717"/>
                  <a:pt x="777" y="737179"/>
                </a:cubicBezTo>
                <a:cubicBezTo>
                  <a:pt x="-2927" y="754641"/>
                  <a:pt x="6598" y="718658"/>
                  <a:pt x="29352" y="667329"/>
                </a:cubicBezTo>
                <a:cubicBezTo>
                  <a:pt x="52106" y="616000"/>
                  <a:pt x="125131" y="460425"/>
                  <a:pt x="137302" y="429204"/>
                </a:cubicBezTo>
                <a:cubicBezTo>
                  <a:pt x="149473" y="397983"/>
                  <a:pt x="114019" y="492175"/>
                  <a:pt x="102377" y="480004"/>
                </a:cubicBezTo>
                <a:cubicBezTo>
                  <a:pt x="90735" y="467833"/>
                  <a:pt x="78564" y="433437"/>
                  <a:pt x="67452" y="356179"/>
                </a:cubicBezTo>
                <a:cubicBezTo>
                  <a:pt x="56340" y="278921"/>
                  <a:pt x="24060" y="-14767"/>
                  <a:pt x="26177" y="5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DC77BA27-7372-620F-D15A-39C7A979CAE9}"/>
              </a:ext>
            </a:extLst>
          </p:cNvPr>
          <p:cNvSpPr/>
          <p:nvPr/>
        </p:nvSpPr>
        <p:spPr>
          <a:xfrm>
            <a:off x="2463773" y="3735637"/>
            <a:ext cx="175284" cy="544818"/>
          </a:xfrm>
          <a:custGeom>
            <a:avLst/>
            <a:gdLst>
              <a:gd name="connsiteX0" fmla="*/ 27 w 175284"/>
              <a:gd name="connsiteY0" fmla="*/ 153738 h 544818"/>
              <a:gd name="connsiteX1" fmla="*/ 79402 w 175284"/>
              <a:gd name="connsiteY1" fmla="*/ 7688 h 544818"/>
              <a:gd name="connsiteX2" fmla="*/ 79402 w 175284"/>
              <a:gd name="connsiteY2" fmla="*/ 83888 h 544818"/>
              <a:gd name="connsiteX3" fmla="*/ 101627 w 175284"/>
              <a:gd name="connsiteY3" fmla="*/ 277563 h 544818"/>
              <a:gd name="connsiteX4" fmla="*/ 95277 w 175284"/>
              <a:gd name="connsiteY4" fmla="*/ 217238 h 544818"/>
              <a:gd name="connsiteX5" fmla="*/ 104802 w 175284"/>
              <a:gd name="connsiteY5" fmla="*/ 474413 h 544818"/>
              <a:gd name="connsiteX6" fmla="*/ 114327 w 175284"/>
              <a:gd name="connsiteY6" fmla="*/ 388688 h 544818"/>
              <a:gd name="connsiteX7" fmla="*/ 174652 w 175284"/>
              <a:gd name="connsiteY7" fmla="*/ 544263 h 544818"/>
              <a:gd name="connsiteX8" fmla="*/ 142902 w 175284"/>
              <a:gd name="connsiteY8" fmla="*/ 433138 h 544818"/>
              <a:gd name="connsiteX9" fmla="*/ 95277 w 175284"/>
              <a:gd name="connsiteY9" fmla="*/ 242638 h 544818"/>
              <a:gd name="connsiteX10" fmla="*/ 88927 w 175284"/>
              <a:gd name="connsiteY10" fmla="*/ 1338 h 544818"/>
              <a:gd name="connsiteX11" fmla="*/ 27 w 175284"/>
              <a:gd name="connsiteY11" fmla="*/ 153738 h 544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5284" h="544818">
                <a:moveTo>
                  <a:pt x="27" y="153738"/>
                </a:moveTo>
                <a:cubicBezTo>
                  <a:pt x="-1561" y="154796"/>
                  <a:pt x="66173" y="19330"/>
                  <a:pt x="79402" y="7688"/>
                </a:cubicBezTo>
                <a:cubicBezTo>
                  <a:pt x="92631" y="-3954"/>
                  <a:pt x="75698" y="38909"/>
                  <a:pt x="79402" y="83888"/>
                </a:cubicBezTo>
                <a:cubicBezTo>
                  <a:pt x="83106" y="128867"/>
                  <a:pt x="98981" y="255338"/>
                  <a:pt x="101627" y="277563"/>
                </a:cubicBezTo>
                <a:cubicBezTo>
                  <a:pt x="104273" y="299788"/>
                  <a:pt x="94748" y="184430"/>
                  <a:pt x="95277" y="217238"/>
                </a:cubicBezTo>
                <a:cubicBezTo>
                  <a:pt x="95806" y="250046"/>
                  <a:pt x="101627" y="445838"/>
                  <a:pt x="104802" y="474413"/>
                </a:cubicBezTo>
                <a:cubicBezTo>
                  <a:pt x="107977" y="502988"/>
                  <a:pt x="102685" y="377046"/>
                  <a:pt x="114327" y="388688"/>
                </a:cubicBezTo>
                <a:cubicBezTo>
                  <a:pt x="125969" y="400330"/>
                  <a:pt x="169890" y="536855"/>
                  <a:pt x="174652" y="544263"/>
                </a:cubicBezTo>
                <a:cubicBezTo>
                  <a:pt x="179415" y="551671"/>
                  <a:pt x="156131" y="483409"/>
                  <a:pt x="142902" y="433138"/>
                </a:cubicBezTo>
                <a:cubicBezTo>
                  <a:pt x="129673" y="382867"/>
                  <a:pt x="104273" y="314605"/>
                  <a:pt x="95277" y="242638"/>
                </a:cubicBezTo>
                <a:cubicBezTo>
                  <a:pt x="86281" y="170671"/>
                  <a:pt x="101627" y="19330"/>
                  <a:pt x="88927" y="1338"/>
                </a:cubicBezTo>
                <a:cubicBezTo>
                  <a:pt x="76227" y="-16654"/>
                  <a:pt x="1615" y="152680"/>
                  <a:pt x="27" y="1537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2F98218C-1A47-7A26-3151-B03788F9EF47}"/>
              </a:ext>
            </a:extLst>
          </p:cNvPr>
          <p:cNvSpPr/>
          <p:nvPr/>
        </p:nvSpPr>
        <p:spPr>
          <a:xfrm>
            <a:off x="2609467" y="4228527"/>
            <a:ext cx="414989" cy="156362"/>
          </a:xfrm>
          <a:custGeom>
            <a:avLst/>
            <a:gdLst>
              <a:gd name="connsiteX0" fmla="*/ 383 w 414989"/>
              <a:gd name="connsiteY0" fmla="*/ 156148 h 156362"/>
              <a:gd name="connsiteX1" fmla="*/ 140083 w 414989"/>
              <a:gd name="connsiteY1" fmla="*/ 35498 h 156362"/>
              <a:gd name="connsiteX2" fmla="*/ 181358 w 414989"/>
              <a:gd name="connsiteY2" fmla="*/ 83123 h 156362"/>
              <a:gd name="connsiteX3" fmla="*/ 413133 w 414989"/>
              <a:gd name="connsiteY3" fmla="*/ 127573 h 156362"/>
              <a:gd name="connsiteX4" fmla="*/ 286133 w 414989"/>
              <a:gd name="connsiteY4" fmla="*/ 98998 h 156362"/>
              <a:gd name="connsiteX5" fmla="*/ 209933 w 414989"/>
              <a:gd name="connsiteY5" fmla="*/ 76773 h 156362"/>
              <a:gd name="connsiteX6" fmla="*/ 133733 w 414989"/>
              <a:gd name="connsiteY6" fmla="*/ 92648 h 156362"/>
              <a:gd name="connsiteX7" fmla="*/ 187708 w 414989"/>
              <a:gd name="connsiteY7" fmla="*/ 573 h 156362"/>
              <a:gd name="connsiteX8" fmla="*/ 383 w 414989"/>
              <a:gd name="connsiteY8" fmla="*/ 156148 h 156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4989" h="156362">
                <a:moveTo>
                  <a:pt x="383" y="156148"/>
                </a:moveTo>
                <a:cubicBezTo>
                  <a:pt x="-7554" y="161969"/>
                  <a:pt x="109921" y="47669"/>
                  <a:pt x="140083" y="35498"/>
                </a:cubicBezTo>
                <a:cubicBezTo>
                  <a:pt x="170245" y="23327"/>
                  <a:pt x="135850" y="67777"/>
                  <a:pt x="181358" y="83123"/>
                </a:cubicBezTo>
                <a:cubicBezTo>
                  <a:pt x="226866" y="98469"/>
                  <a:pt x="395670" y="124927"/>
                  <a:pt x="413133" y="127573"/>
                </a:cubicBezTo>
                <a:cubicBezTo>
                  <a:pt x="430596" y="130219"/>
                  <a:pt x="320000" y="107465"/>
                  <a:pt x="286133" y="98998"/>
                </a:cubicBezTo>
                <a:cubicBezTo>
                  <a:pt x="252266" y="90531"/>
                  <a:pt x="235333" y="77831"/>
                  <a:pt x="209933" y="76773"/>
                </a:cubicBezTo>
                <a:cubicBezTo>
                  <a:pt x="184533" y="75715"/>
                  <a:pt x="137437" y="105348"/>
                  <a:pt x="133733" y="92648"/>
                </a:cubicBezTo>
                <a:cubicBezTo>
                  <a:pt x="130029" y="79948"/>
                  <a:pt x="205700" y="-7894"/>
                  <a:pt x="187708" y="573"/>
                </a:cubicBezTo>
                <a:cubicBezTo>
                  <a:pt x="169716" y="9040"/>
                  <a:pt x="8320" y="150327"/>
                  <a:pt x="383" y="156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E95690BE-FC96-7EE9-FDA2-B030CFCF7B0F}"/>
              </a:ext>
            </a:extLst>
          </p:cNvPr>
          <p:cNvSpPr/>
          <p:nvPr/>
        </p:nvSpPr>
        <p:spPr>
          <a:xfrm>
            <a:off x="3975097" y="3313146"/>
            <a:ext cx="552907" cy="474645"/>
          </a:xfrm>
          <a:custGeom>
            <a:avLst/>
            <a:gdLst>
              <a:gd name="connsiteX0" fmla="*/ 3 w 552907"/>
              <a:gd name="connsiteY0" fmla="*/ 474629 h 474645"/>
              <a:gd name="connsiteX1" fmla="*/ 352428 w 552907"/>
              <a:gd name="connsiteY1" fmla="*/ 328579 h 474645"/>
              <a:gd name="connsiteX2" fmla="*/ 393703 w 552907"/>
              <a:gd name="connsiteY2" fmla="*/ 277779 h 474645"/>
              <a:gd name="connsiteX3" fmla="*/ 549278 w 552907"/>
              <a:gd name="connsiteY3" fmla="*/ 4729 h 474645"/>
              <a:gd name="connsiteX4" fmla="*/ 498478 w 552907"/>
              <a:gd name="connsiteY4" fmla="*/ 112679 h 474645"/>
              <a:gd name="connsiteX5" fmla="*/ 441328 w 552907"/>
              <a:gd name="connsiteY5" fmla="*/ 217454 h 474645"/>
              <a:gd name="connsiteX6" fmla="*/ 346078 w 552907"/>
              <a:gd name="connsiteY6" fmla="*/ 319054 h 474645"/>
              <a:gd name="connsiteX7" fmla="*/ 3 w 552907"/>
              <a:gd name="connsiteY7" fmla="*/ 474629 h 47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2907" h="474645">
                <a:moveTo>
                  <a:pt x="3" y="474629"/>
                </a:moveTo>
                <a:cubicBezTo>
                  <a:pt x="1061" y="476217"/>
                  <a:pt x="286811" y="361387"/>
                  <a:pt x="352428" y="328579"/>
                </a:cubicBezTo>
                <a:cubicBezTo>
                  <a:pt x="418045" y="295771"/>
                  <a:pt x="360895" y="331754"/>
                  <a:pt x="393703" y="277779"/>
                </a:cubicBezTo>
                <a:cubicBezTo>
                  <a:pt x="426511" y="223804"/>
                  <a:pt x="531816" y="32246"/>
                  <a:pt x="549278" y="4729"/>
                </a:cubicBezTo>
                <a:cubicBezTo>
                  <a:pt x="566741" y="-22788"/>
                  <a:pt x="516470" y="77225"/>
                  <a:pt x="498478" y="112679"/>
                </a:cubicBezTo>
                <a:cubicBezTo>
                  <a:pt x="480486" y="148133"/>
                  <a:pt x="466728" y="183058"/>
                  <a:pt x="441328" y="217454"/>
                </a:cubicBezTo>
                <a:cubicBezTo>
                  <a:pt x="415928" y="251850"/>
                  <a:pt x="423336" y="277250"/>
                  <a:pt x="346078" y="319054"/>
                </a:cubicBezTo>
                <a:cubicBezTo>
                  <a:pt x="268820" y="360858"/>
                  <a:pt x="-1055" y="473041"/>
                  <a:pt x="3" y="4746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0A0B2254-7E4B-DB67-4A87-F8436D1958EF}"/>
              </a:ext>
            </a:extLst>
          </p:cNvPr>
          <p:cNvSpPr/>
          <p:nvPr/>
        </p:nvSpPr>
        <p:spPr>
          <a:xfrm>
            <a:off x="4121103" y="3111496"/>
            <a:ext cx="87932" cy="377024"/>
          </a:xfrm>
          <a:custGeom>
            <a:avLst/>
            <a:gdLst>
              <a:gd name="connsiteX0" fmla="*/ 76247 w 87932"/>
              <a:gd name="connsiteY0" fmla="*/ 4 h 377024"/>
              <a:gd name="connsiteX1" fmla="*/ 85772 w 87932"/>
              <a:gd name="connsiteY1" fmla="*/ 234954 h 377024"/>
              <a:gd name="connsiteX2" fmla="*/ 28622 w 87932"/>
              <a:gd name="connsiteY2" fmla="*/ 371479 h 377024"/>
              <a:gd name="connsiteX3" fmla="*/ 28622 w 87932"/>
              <a:gd name="connsiteY3" fmla="*/ 330204 h 377024"/>
              <a:gd name="connsiteX4" fmla="*/ 47 w 87932"/>
              <a:gd name="connsiteY4" fmla="*/ 146054 h 377024"/>
              <a:gd name="connsiteX5" fmla="*/ 22272 w 87932"/>
              <a:gd name="connsiteY5" fmla="*/ 250829 h 377024"/>
              <a:gd name="connsiteX6" fmla="*/ 38147 w 87932"/>
              <a:gd name="connsiteY6" fmla="*/ 295279 h 377024"/>
              <a:gd name="connsiteX7" fmla="*/ 79422 w 87932"/>
              <a:gd name="connsiteY7" fmla="*/ 228604 h 377024"/>
              <a:gd name="connsiteX8" fmla="*/ 76247 w 87932"/>
              <a:gd name="connsiteY8" fmla="*/ 4 h 377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932" h="377024">
                <a:moveTo>
                  <a:pt x="76247" y="4"/>
                </a:moveTo>
                <a:cubicBezTo>
                  <a:pt x="77305" y="1062"/>
                  <a:pt x="93709" y="173042"/>
                  <a:pt x="85772" y="234954"/>
                </a:cubicBezTo>
                <a:cubicBezTo>
                  <a:pt x="77835" y="296866"/>
                  <a:pt x="38147" y="355604"/>
                  <a:pt x="28622" y="371479"/>
                </a:cubicBezTo>
                <a:cubicBezTo>
                  <a:pt x="19097" y="387354"/>
                  <a:pt x="33384" y="367775"/>
                  <a:pt x="28622" y="330204"/>
                </a:cubicBezTo>
                <a:cubicBezTo>
                  <a:pt x="23860" y="292633"/>
                  <a:pt x="1105" y="159283"/>
                  <a:pt x="47" y="146054"/>
                </a:cubicBezTo>
                <a:cubicBezTo>
                  <a:pt x="-1011" y="132825"/>
                  <a:pt x="15922" y="225958"/>
                  <a:pt x="22272" y="250829"/>
                </a:cubicBezTo>
                <a:cubicBezTo>
                  <a:pt x="28622" y="275700"/>
                  <a:pt x="28622" y="298983"/>
                  <a:pt x="38147" y="295279"/>
                </a:cubicBezTo>
                <a:cubicBezTo>
                  <a:pt x="47672" y="291575"/>
                  <a:pt x="72543" y="273583"/>
                  <a:pt x="79422" y="228604"/>
                </a:cubicBezTo>
                <a:cubicBezTo>
                  <a:pt x="86301" y="183625"/>
                  <a:pt x="75189" y="-1054"/>
                  <a:pt x="76247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FC45AFD3-0FBB-5A28-B0BE-7B40FAECBD58}"/>
              </a:ext>
            </a:extLst>
          </p:cNvPr>
          <p:cNvSpPr/>
          <p:nvPr/>
        </p:nvSpPr>
        <p:spPr>
          <a:xfrm>
            <a:off x="4276718" y="3069856"/>
            <a:ext cx="150139" cy="407919"/>
          </a:xfrm>
          <a:custGeom>
            <a:avLst/>
            <a:gdLst>
              <a:gd name="connsiteX0" fmla="*/ 7 w 150139"/>
              <a:gd name="connsiteY0" fmla="*/ 369 h 407919"/>
              <a:gd name="connsiteX1" fmla="*/ 136532 w 150139"/>
              <a:gd name="connsiteY1" fmla="*/ 387719 h 407919"/>
              <a:gd name="connsiteX2" fmla="*/ 130182 w 150139"/>
              <a:gd name="connsiteY2" fmla="*/ 317869 h 407919"/>
              <a:gd name="connsiteX3" fmla="*/ 7 w 150139"/>
              <a:gd name="connsiteY3" fmla="*/ 369 h 407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139" h="407919">
                <a:moveTo>
                  <a:pt x="7" y="369"/>
                </a:moveTo>
                <a:cubicBezTo>
                  <a:pt x="1065" y="12011"/>
                  <a:pt x="114836" y="334802"/>
                  <a:pt x="136532" y="387719"/>
                </a:cubicBezTo>
                <a:cubicBezTo>
                  <a:pt x="158228" y="440636"/>
                  <a:pt x="152407" y="379782"/>
                  <a:pt x="130182" y="317869"/>
                </a:cubicBezTo>
                <a:cubicBezTo>
                  <a:pt x="107957" y="255956"/>
                  <a:pt x="-1051" y="-11273"/>
                  <a:pt x="7" y="3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5DF4C4AD-503C-D932-243D-B0BA21375179}"/>
              </a:ext>
            </a:extLst>
          </p:cNvPr>
          <p:cNvSpPr/>
          <p:nvPr/>
        </p:nvSpPr>
        <p:spPr>
          <a:xfrm>
            <a:off x="3986854" y="3016136"/>
            <a:ext cx="118430" cy="692265"/>
          </a:xfrm>
          <a:custGeom>
            <a:avLst/>
            <a:gdLst>
              <a:gd name="connsiteX0" fmla="*/ 80321 w 118430"/>
              <a:gd name="connsiteY0" fmla="*/ 114 h 692265"/>
              <a:gd name="connsiteX1" fmla="*/ 118421 w 118430"/>
              <a:gd name="connsiteY1" fmla="*/ 266814 h 692265"/>
              <a:gd name="connsiteX2" fmla="*/ 83496 w 118430"/>
              <a:gd name="connsiteY2" fmla="*/ 333489 h 692265"/>
              <a:gd name="connsiteX3" fmla="*/ 42221 w 118430"/>
              <a:gd name="connsiteY3" fmla="*/ 479539 h 692265"/>
              <a:gd name="connsiteX4" fmla="*/ 54921 w 118430"/>
              <a:gd name="connsiteY4" fmla="*/ 422389 h 692265"/>
              <a:gd name="connsiteX5" fmla="*/ 13646 w 118430"/>
              <a:gd name="connsiteY5" fmla="*/ 543039 h 692265"/>
              <a:gd name="connsiteX6" fmla="*/ 7296 w 118430"/>
              <a:gd name="connsiteY6" fmla="*/ 692264 h 692265"/>
              <a:gd name="connsiteX7" fmla="*/ 7296 w 118430"/>
              <a:gd name="connsiteY7" fmla="*/ 539864 h 692265"/>
              <a:gd name="connsiteX8" fmla="*/ 102546 w 118430"/>
              <a:gd name="connsiteY8" fmla="*/ 301739 h 692265"/>
              <a:gd name="connsiteX9" fmla="*/ 80321 w 118430"/>
              <a:gd name="connsiteY9" fmla="*/ 114 h 692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430" h="692265">
                <a:moveTo>
                  <a:pt x="80321" y="114"/>
                </a:moveTo>
                <a:cubicBezTo>
                  <a:pt x="82967" y="-5707"/>
                  <a:pt x="117892" y="211252"/>
                  <a:pt x="118421" y="266814"/>
                </a:cubicBezTo>
                <a:cubicBezTo>
                  <a:pt x="118950" y="322376"/>
                  <a:pt x="96196" y="298035"/>
                  <a:pt x="83496" y="333489"/>
                </a:cubicBezTo>
                <a:cubicBezTo>
                  <a:pt x="70796" y="368943"/>
                  <a:pt x="46984" y="464722"/>
                  <a:pt x="42221" y="479539"/>
                </a:cubicBezTo>
                <a:cubicBezTo>
                  <a:pt x="37458" y="494356"/>
                  <a:pt x="59683" y="411806"/>
                  <a:pt x="54921" y="422389"/>
                </a:cubicBezTo>
                <a:cubicBezTo>
                  <a:pt x="50158" y="432972"/>
                  <a:pt x="21584" y="498060"/>
                  <a:pt x="13646" y="543039"/>
                </a:cubicBezTo>
                <a:cubicBezTo>
                  <a:pt x="5708" y="588018"/>
                  <a:pt x="8354" y="692793"/>
                  <a:pt x="7296" y="692264"/>
                </a:cubicBezTo>
                <a:cubicBezTo>
                  <a:pt x="6238" y="691735"/>
                  <a:pt x="-8579" y="604951"/>
                  <a:pt x="7296" y="539864"/>
                </a:cubicBezTo>
                <a:cubicBezTo>
                  <a:pt x="23171" y="474777"/>
                  <a:pt x="90904" y="386406"/>
                  <a:pt x="102546" y="301739"/>
                </a:cubicBezTo>
                <a:cubicBezTo>
                  <a:pt x="114188" y="217072"/>
                  <a:pt x="77675" y="5935"/>
                  <a:pt x="80321" y="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CFF87A5E-B92F-ECDC-5A35-D5C3FE3BDBEC}"/>
              </a:ext>
            </a:extLst>
          </p:cNvPr>
          <p:cNvSpPr/>
          <p:nvPr/>
        </p:nvSpPr>
        <p:spPr>
          <a:xfrm>
            <a:off x="2466352" y="1904472"/>
            <a:ext cx="314959" cy="412909"/>
          </a:xfrm>
          <a:custGeom>
            <a:avLst/>
            <a:gdLst>
              <a:gd name="connsiteX0" fmla="*/ 314723 w 314959"/>
              <a:gd name="connsiteY0" fmla="*/ 77 h 412909"/>
              <a:gd name="connsiteX1" fmla="*/ 119939 w 314959"/>
              <a:gd name="connsiteY1" fmla="*/ 167807 h 412909"/>
              <a:gd name="connsiteX2" fmla="*/ 60422 w 314959"/>
              <a:gd name="connsiteY2" fmla="*/ 292252 h 412909"/>
              <a:gd name="connsiteX3" fmla="*/ 87475 w 314959"/>
              <a:gd name="connsiteY3" fmla="*/ 200271 h 412909"/>
              <a:gd name="connsiteX4" fmla="*/ 905 w 314959"/>
              <a:gd name="connsiteY4" fmla="*/ 411287 h 412909"/>
              <a:gd name="connsiteX5" fmla="*/ 44190 w 314959"/>
              <a:gd name="connsiteY5" fmla="*/ 292252 h 412909"/>
              <a:gd name="connsiteX6" fmla="*/ 76654 w 314959"/>
              <a:gd name="connsiteY6" fmla="*/ 189450 h 412909"/>
              <a:gd name="connsiteX7" fmla="*/ 314723 w 314959"/>
              <a:gd name="connsiteY7" fmla="*/ 77 h 412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959" h="412909">
                <a:moveTo>
                  <a:pt x="314723" y="77"/>
                </a:moveTo>
                <a:cubicBezTo>
                  <a:pt x="321937" y="-3530"/>
                  <a:pt x="162323" y="119111"/>
                  <a:pt x="119939" y="167807"/>
                </a:cubicBezTo>
                <a:cubicBezTo>
                  <a:pt x="77555" y="216503"/>
                  <a:pt x="65833" y="286841"/>
                  <a:pt x="60422" y="292252"/>
                </a:cubicBezTo>
                <a:cubicBezTo>
                  <a:pt x="55011" y="297663"/>
                  <a:pt x="97394" y="180432"/>
                  <a:pt x="87475" y="200271"/>
                </a:cubicBezTo>
                <a:cubicBezTo>
                  <a:pt x="77556" y="220110"/>
                  <a:pt x="8119" y="395957"/>
                  <a:pt x="905" y="411287"/>
                </a:cubicBezTo>
                <a:cubicBezTo>
                  <a:pt x="-6309" y="426617"/>
                  <a:pt x="31565" y="329225"/>
                  <a:pt x="44190" y="292252"/>
                </a:cubicBezTo>
                <a:cubicBezTo>
                  <a:pt x="56815" y="255279"/>
                  <a:pt x="33369" y="236342"/>
                  <a:pt x="76654" y="189450"/>
                </a:cubicBezTo>
                <a:cubicBezTo>
                  <a:pt x="119939" y="142558"/>
                  <a:pt x="307509" y="3684"/>
                  <a:pt x="314723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46604019-E721-C18D-CAF5-08F3003D8684}"/>
              </a:ext>
            </a:extLst>
          </p:cNvPr>
          <p:cNvSpPr/>
          <p:nvPr/>
        </p:nvSpPr>
        <p:spPr>
          <a:xfrm>
            <a:off x="2640263" y="4315277"/>
            <a:ext cx="742412" cy="256569"/>
          </a:xfrm>
          <a:custGeom>
            <a:avLst/>
            <a:gdLst>
              <a:gd name="connsiteX0" fmla="*/ 135 w 742412"/>
              <a:gd name="connsiteY0" fmla="*/ 180974 h 256569"/>
              <a:gd name="connsiteX1" fmla="*/ 276078 w 742412"/>
              <a:gd name="connsiteY1" fmla="*/ 240491 h 256569"/>
              <a:gd name="connsiteX2" fmla="*/ 308542 w 742412"/>
              <a:gd name="connsiteY2" fmla="*/ 245902 h 256569"/>
              <a:gd name="connsiteX3" fmla="*/ 530378 w 742412"/>
              <a:gd name="connsiteY3" fmla="*/ 110635 h 256569"/>
              <a:gd name="connsiteX4" fmla="*/ 508736 w 742412"/>
              <a:gd name="connsiteY4" fmla="*/ 186385 h 256569"/>
              <a:gd name="connsiteX5" fmla="*/ 735983 w 742412"/>
              <a:gd name="connsiteY5" fmla="*/ 2422 h 256569"/>
              <a:gd name="connsiteX6" fmla="*/ 660234 w 742412"/>
              <a:gd name="connsiteY6" fmla="*/ 88993 h 256569"/>
              <a:gd name="connsiteX7" fmla="*/ 454629 w 742412"/>
              <a:gd name="connsiteY7" fmla="*/ 202616 h 256569"/>
              <a:gd name="connsiteX8" fmla="*/ 286899 w 742412"/>
              <a:gd name="connsiteY8" fmla="*/ 235080 h 256569"/>
              <a:gd name="connsiteX9" fmla="*/ 319363 w 742412"/>
              <a:gd name="connsiteY9" fmla="*/ 213438 h 256569"/>
              <a:gd name="connsiteX10" fmla="*/ 135 w 742412"/>
              <a:gd name="connsiteY10" fmla="*/ 180974 h 256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2412" h="256569">
                <a:moveTo>
                  <a:pt x="135" y="180974"/>
                </a:moveTo>
                <a:cubicBezTo>
                  <a:pt x="-7079" y="185483"/>
                  <a:pt x="276078" y="240491"/>
                  <a:pt x="276078" y="240491"/>
                </a:cubicBezTo>
                <a:cubicBezTo>
                  <a:pt x="327479" y="251312"/>
                  <a:pt x="266159" y="267545"/>
                  <a:pt x="308542" y="245902"/>
                </a:cubicBezTo>
                <a:cubicBezTo>
                  <a:pt x="350925" y="224259"/>
                  <a:pt x="497013" y="120554"/>
                  <a:pt x="530378" y="110635"/>
                </a:cubicBezTo>
                <a:cubicBezTo>
                  <a:pt x="563743" y="100716"/>
                  <a:pt x="474469" y="204420"/>
                  <a:pt x="508736" y="186385"/>
                </a:cubicBezTo>
                <a:cubicBezTo>
                  <a:pt x="543003" y="168350"/>
                  <a:pt x="710733" y="18654"/>
                  <a:pt x="735983" y="2422"/>
                </a:cubicBezTo>
                <a:cubicBezTo>
                  <a:pt x="761233" y="-13810"/>
                  <a:pt x="707126" y="55627"/>
                  <a:pt x="660234" y="88993"/>
                </a:cubicBezTo>
                <a:cubicBezTo>
                  <a:pt x="613342" y="122359"/>
                  <a:pt x="516851" y="178268"/>
                  <a:pt x="454629" y="202616"/>
                </a:cubicBezTo>
                <a:cubicBezTo>
                  <a:pt x="392407" y="226964"/>
                  <a:pt x="309443" y="233276"/>
                  <a:pt x="286899" y="235080"/>
                </a:cubicBezTo>
                <a:cubicBezTo>
                  <a:pt x="264355" y="236884"/>
                  <a:pt x="361746" y="221554"/>
                  <a:pt x="319363" y="213438"/>
                </a:cubicBezTo>
                <a:cubicBezTo>
                  <a:pt x="276980" y="205322"/>
                  <a:pt x="7349" y="176465"/>
                  <a:pt x="135" y="1809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86DA6852-B8E3-A452-9C30-EF528741F8E4}"/>
              </a:ext>
            </a:extLst>
          </p:cNvPr>
          <p:cNvSpPr/>
          <p:nvPr/>
        </p:nvSpPr>
        <p:spPr>
          <a:xfrm>
            <a:off x="2418545" y="997999"/>
            <a:ext cx="1406941" cy="252192"/>
          </a:xfrm>
          <a:custGeom>
            <a:avLst/>
            <a:gdLst>
              <a:gd name="connsiteX0" fmla="*/ 1406785 w 1406941"/>
              <a:gd name="connsiteY0" fmla="*/ 241040 h 252192"/>
              <a:gd name="connsiteX1" fmla="*/ 833256 w 1406941"/>
              <a:gd name="connsiteY1" fmla="*/ 2971 h 252192"/>
              <a:gd name="connsiteX2" fmla="*/ 1114610 w 1406941"/>
              <a:gd name="connsiteY2" fmla="*/ 105774 h 252192"/>
              <a:gd name="connsiteX3" fmla="*/ 638473 w 1406941"/>
              <a:gd name="connsiteY3" fmla="*/ 78721 h 252192"/>
              <a:gd name="connsiteX4" fmla="*/ 1033450 w 1406941"/>
              <a:gd name="connsiteY4" fmla="*/ 100363 h 252192"/>
              <a:gd name="connsiteX5" fmla="*/ 497796 w 1406941"/>
              <a:gd name="connsiteY5" fmla="*/ 111184 h 252192"/>
              <a:gd name="connsiteX6" fmla="*/ 16 w 1406941"/>
              <a:gd name="connsiteY6" fmla="*/ 251861 h 252192"/>
              <a:gd name="connsiteX7" fmla="*/ 514028 w 1406941"/>
              <a:gd name="connsiteY7" fmla="*/ 149059 h 252192"/>
              <a:gd name="connsiteX8" fmla="*/ 887363 w 1406941"/>
              <a:gd name="connsiteY8" fmla="*/ 111184 h 252192"/>
              <a:gd name="connsiteX9" fmla="*/ 1406785 w 1406941"/>
              <a:gd name="connsiteY9" fmla="*/ 241040 h 252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06941" h="252192">
                <a:moveTo>
                  <a:pt x="1406785" y="241040"/>
                </a:moveTo>
                <a:cubicBezTo>
                  <a:pt x="1397767" y="223004"/>
                  <a:pt x="881952" y="25515"/>
                  <a:pt x="833256" y="2971"/>
                </a:cubicBezTo>
                <a:cubicBezTo>
                  <a:pt x="784560" y="-19573"/>
                  <a:pt x="1147074" y="93149"/>
                  <a:pt x="1114610" y="105774"/>
                </a:cubicBezTo>
                <a:cubicBezTo>
                  <a:pt x="1082146" y="118399"/>
                  <a:pt x="652000" y="79623"/>
                  <a:pt x="638473" y="78721"/>
                </a:cubicBezTo>
                <a:cubicBezTo>
                  <a:pt x="624946" y="77819"/>
                  <a:pt x="1056896" y="94953"/>
                  <a:pt x="1033450" y="100363"/>
                </a:cubicBezTo>
                <a:cubicBezTo>
                  <a:pt x="1010004" y="105773"/>
                  <a:pt x="670035" y="85934"/>
                  <a:pt x="497796" y="111184"/>
                </a:cubicBezTo>
                <a:cubicBezTo>
                  <a:pt x="325557" y="136434"/>
                  <a:pt x="-2689" y="245548"/>
                  <a:pt x="16" y="251861"/>
                </a:cubicBezTo>
                <a:cubicBezTo>
                  <a:pt x="2721" y="258174"/>
                  <a:pt x="366137" y="172505"/>
                  <a:pt x="514028" y="149059"/>
                </a:cubicBezTo>
                <a:cubicBezTo>
                  <a:pt x="661919" y="125613"/>
                  <a:pt x="743079" y="97657"/>
                  <a:pt x="887363" y="111184"/>
                </a:cubicBezTo>
                <a:cubicBezTo>
                  <a:pt x="1031647" y="124711"/>
                  <a:pt x="1415803" y="259076"/>
                  <a:pt x="1406785" y="24104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C5ED545D-7151-4A1A-A1D0-E1A79DBF160D}"/>
              </a:ext>
            </a:extLst>
          </p:cNvPr>
          <p:cNvSpPr/>
          <p:nvPr/>
        </p:nvSpPr>
        <p:spPr>
          <a:xfrm>
            <a:off x="3164938" y="1644592"/>
            <a:ext cx="250589" cy="861064"/>
          </a:xfrm>
          <a:custGeom>
            <a:avLst/>
            <a:gdLst>
              <a:gd name="connsiteX0" fmla="*/ 249183 w 250589"/>
              <a:gd name="connsiteY0" fmla="*/ 246 h 861064"/>
              <a:gd name="connsiteX1" fmla="*/ 157202 w 250589"/>
              <a:gd name="connsiteY1" fmla="*/ 162565 h 861064"/>
              <a:gd name="connsiteX2" fmla="*/ 76042 w 250589"/>
              <a:gd name="connsiteY2" fmla="*/ 498026 h 861064"/>
              <a:gd name="connsiteX3" fmla="*/ 59810 w 250589"/>
              <a:gd name="connsiteY3" fmla="*/ 395223 h 861064"/>
              <a:gd name="connsiteX4" fmla="*/ 293 w 250589"/>
              <a:gd name="connsiteY4" fmla="*/ 579186 h 861064"/>
              <a:gd name="connsiteX5" fmla="*/ 38167 w 250589"/>
              <a:gd name="connsiteY5" fmla="*/ 552132 h 861064"/>
              <a:gd name="connsiteX6" fmla="*/ 65221 w 250589"/>
              <a:gd name="connsiteY6" fmla="*/ 698220 h 861064"/>
              <a:gd name="connsiteX7" fmla="*/ 119327 w 250589"/>
              <a:gd name="connsiteY7" fmla="*/ 860539 h 861064"/>
              <a:gd name="connsiteX8" fmla="*/ 70631 w 250589"/>
              <a:gd name="connsiteY8" fmla="*/ 741505 h 861064"/>
              <a:gd name="connsiteX9" fmla="*/ 38167 w 250589"/>
              <a:gd name="connsiteY9" fmla="*/ 514258 h 861064"/>
              <a:gd name="connsiteX10" fmla="*/ 151791 w 250589"/>
              <a:gd name="connsiteY10" fmla="*/ 135512 h 861064"/>
              <a:gd name="connsiteX11" fmla="*/ 81453 w 250589"/>
              <a:gd name="connsiteY11" fmla="*/ 195029 h 861064"/>
              <a:gd name="connsiteX12" fmla="*/ 249183 w 250589"/>
              <a:gd name="connsiteY12" fmla="*/ 246 h 861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0589" h="861064">
                <a:moveTo>
                  <a:pt x="249183" y="246"/>
                </a:moveTo>
                <a:cubicBezTo>
                  <a:pt x="261808" y="-5165"/>
                  <a:pt x="186059" y="79602"/>
                  <a:pt x="157202" y="162565"/>
                </a:cubicBezTo>
                <a:cubicBezTo>
                  <a:pt x="128345" y="245528"/>
                  <a:pt x="92274" y="459250"/>
                  <a:pt x="76042" y="498026"/>
                </a:cubicBezTo>
                <a:cubicBezTo>
                  <a:pt x="59810" y="536802"/>
                  <a:pt x="72435" y="381696"/>
                  <a:pt x="59810" y="395223"/>
                </a:cubicBezTo>
                <a:cubicBezTo>
                  <a:pt x="47185" y="408750"/>
                  <a:pt x="3900" y="553035"/>
                  <a:pt x="293" y="579186"/>
                </a:cubicBezTo>
                <a:cubicBezTo>
                  <a:pt x="-3314" y="605338"/>
                  <a:pt x="27346" y="532293"/>
                  <a:pt x="38167" y="552132"/>
                </a:cubicBezTo>
                <a:cubicBezTo>
                  <a:pt x="48988" y="571971"/>
                  <a:pt x="51694" y="646819"/>
                  <a:pt x="65221" y="698220"/>
                </a:cubicBezTo>
                <a:cubicBezTo>
                  <a:pt x="78748" y="749621"/>
                  <a:pt x="118425" y="853325"/>
                  <a:pt x="119327" y="860539"/>
                </a:cubicBezTo>
                <a:cubicBezTo>
                  <a:pt x="120229" y="867753"/>
                  <a:pt x="84158" y="799218"/>
                  <a:pt x="70631" y="741505"/>
                </a:cubicBezTo>
                <a:cubicBezTo>
                  <a:pt x="57104" y="683792"/>
                  <a:pt x="24640" y="615257"/>
                  <a:pt x="38167" y="514258"/>
                </a:cubicBezTo>
                <a:cubicBezTo>
                  <a:pt x="51694" y="413259"/>
                  <a:pt x="144577" y="188717"/>
                  <a:pt x="151791" y="135512"/>
                </a:cubicBezTo>
                <a:cubicBezTo>
                  <a:pt x="159005" y="82307"/>
                  <a:pt x="65221" y="214868"/>
                  <a:pt x="81453" y="195029"/>
                </a:cubicBezTo>
                <a:cubicBezTo>
                  <a:pt x="97685" y="175190"/>
                  <a:pt x="236558" y="5657"/>
                  <a:pt x="249183" y="24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A648CF5C-7331-A575-897B-BA6EBC8B7D13}"/>
              </a:ext>
            </a:extLst>
          </p:cNvPr>
          <p:cNvSpPr/>
          <p:nvPr/>
        </p:nvSpPr>
        <p:spPr>
          <a:xfrm>
            <a:off x="2579988" y="1628606"/>
            <a:ext cx="969399" cy="525575"/>
          </a:xfrm>
          <a:custGeom>
            <a:avLst/>
            <a:gdLst>
              <a:gd name="connsiteX0" fmla="*/ 969399 w 969399"/>
              <a:gd name="connsiteY0" fmla="*/ 0 h 525575"/>
              <a:gd name="connsiteX1" fmla="*/ 330942 w 969399"/>
              <a:gd name="connsiteY1" fmla="*/ 232658 h 525575"/>
              <a:gd name="connsiteX2" fmla="*/ 385049 w 969399"/>
              <a:gd name="connsiteY2" fmla="*/ 216426 h 525575"/>
              <a:gd name="connsiteX3" fmla="*/ 103695 w 969399"/>
              <a:gd name="connsiteY3" fmla="*/ 459905 h 525575"/>
              <a:gd name="connsiteX4" fmla="*/ 168623 w 969399"/>
              <a:gd name="connsiteY4" fmla="*/ 394977 h 525575"/>
              <a:gd name="connsiteX5" fmla="*/ 892 w 969399"/>
              <a:gd name="connsiteY5" fmla="*/ 524833 h 525575"/>
              <a:gd name="connsiteX6" fmla="*/ 255193 w 969399"/>
              <a:gd name="connsiteY6" fmla="*/ 324639 h 525575"/>
              <a:gd name="connsiteX7" fmla="*/ 341763 w 969399"/>
              <a:gd name="connsiteY7" fmla="*/ 221837 h 525575"/>
              <a:gd name="connsiteX8" fmla="*/ 184855 w 969399"/>
              <a:gd name="connsiteY8" fmla="*/ 275943 h 525575"/>
              <a:gd name="connsiteX9" fmla="*/ 969399 w 969399"/>
              <a:gd name="connsiteY9" fmla="*/ 0 h 52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69399" h="525575">
                <a:moveTo>
                  <a:pt x="969399" y="0"/>
                </a:moveTo>
                <a:lnTo>
                  <a:pt x="330942" y="232658"/>
                </a:lnTo>
                <a:cubicBezTo>
                  <a:pt x="233551" y="268729"/>
                  <a:pt x="422923" y="178552"/>
                  <a:pt x="385049" y="216426"/>
                </a:cubicBezTo>
                <a:cubicBezTo>
                  <a:pt x="347175" y="254300"/>
                  <a:pt x="139766" y="430147"/>
                  <a:pt x="103695" y="459905"/>
                </a:cubicBezTo>
                <a:cubicBezTo>
                  <a:pt x="67624" y="489663"/>
                  <a:pt x="185757" y="384156"/>
                  <a:pt x="168623" y="394977"/>
                </a:cubicBezTo>
                <a:cubicBezTo>
                  <a:pt x="151489" y="405798"/>
                  <a:pt x="-13536" y="536556"/>
                  <a:pt x="892" y="524833"/>
                </a:cubicBezTo>
                <a:cubicBezTo>
                  <a:pt x="15320" y="513110"/>
                  <a:pt x="198381" y="375138"/>
                  <a:pt x="255193" y="324639"/>
                </a:cubicBezTo>
                <a:cubicBezTo>
                  <a:pt x="312005" y="274140"/>
                  <a:pt x="353486" y="229953"/>
                  <a:pt x="341763" y="221837"/>
                </a:cubicBezTo>
                <a:cubicBezTo>
                  <a:pt x="330040" y="213721"/>
                  <a:pt x="184855" y="275943"/>
                  <a:pt x="184855" y="275943"/>
                </a:cubicBezTo>
                <a:lnTo>
                  <a:pt x="969399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E3C49C8A-2301-012C-2ED5-9082D5F67A34}"/>
              </a:ext>
            </a:extLst>
          </p:cNvPr>
          <p:cNvSpPr/>
          <p:nvPr/>
        </p:nvSpPr>
        <p:spPr>
          <a:xfrm>
            <a:off x="2381248" y="1615817"/>
            <a:ext cx="931986" cy="1136155"/>
          </a:xfrm>
          <a:custGeom>
            <a:avLst/>
            <a:gdLst>
              <a:gd name="connsiteX0" fmla="*/ 930070 w 931986"/>
              <a:gd name="connsiteY0" fmla="*/ 1968 h 1136155"/>
              <a:gd name="connsiteX1" fmla="*/ 172579 w 931986"/>
              <a:gd name="connsiteY1" fmla="*/ 353660 h 1136155"/>
              <a:gd name="connsiteX2" fmla="*/ 242918 w 931986"/>
              <a:gd name="connsiteY2" fmla="*/ 332017 h 1136155"/>
              <a:gd name="connsiteX3" fmla="*/ 91419 w 931986"/>
              <a:gd name="connsiteY3" fmla="*/ 526801 h 1136155"/>
              <a:gd name="connsiteX4" fmla="*/ 64366 w 931986"/>
              <a:gd name="connsiteY4" fmla="*/ 743227 h 1136155"/>
              <a:gd name="connsiteX5" fmla="*/ 26492 w 931986"/>
              <a:gd name="connsiteY5" fmla="*/ 662067 h 1136155"/>
              <a:gd name="connsiteX6" fmla="*/ 53545 w 931986"/>
              <a:gd name="connsiteY6" fmla="*/ 1116562 h 1136155"/>
              <a:gd name="connsiteX7" fmla="*/ 31902 w 931986"/>
              <a:gd name="connsiteY7" fmla="*/ 997527 h 1136155"/>
              <a:gd name="connsiteX8" fmla="*/ 48134 w 931986"/>
              <a:gd name="connsiteY8" fmla="*/ 494337 h 1136155"/>
              <a:gd name="connsiteX9" fmla="*/ 10260 w 931986"/>
              <a:gd name="connsiteY9" fmla="*/ 580907 h 1136155"/>
              <a:gd name="connsiteX10" fmla="*/ 264560 w 931986"/>
              <a:gd name="connsiteY10" fmla="*/ 310375 h 1136155"/>
              <a:gd name="connsiteX11" fmla="*/ 177990 w 931986"/>
              <a:gd name="connsiteY11" fmla="*/ 337428 h 1136155"/>
              <a:gd name="connsiteX12" fmla="*/ 740698 w 931986"/>
              <a:gd name="connsiteY12" fmla="*/ 142645 h 1136155"/>
              <a:gd name="connsiteX13" fmla="*/ 399827 w 931986"/>
              <a:gd name="connsiteY13" fmla="*/ 207572 h 1136155"/>
              <a:gd name="connsiteX14" fmla="*/ 930070 w 931986"/>
              <a:gd name="connsiteY14" fmla="*/ 1968 h 113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31986" h="1136155">
                <a:moveTo>
                  <a:pt x="930070" y="1968"/>
                </a:moveTo>
                <a:cubicBezTo>
                  <a:pt x="892195" y="26316"/>
                  <a:pt x="287104" y="298652"/>
                  <a:pt x="172579" y="353660"/>
                </a:cubicBezTo>
                <a:cubicBezTo>
                  <a:pt x="58054" y="408668"/>
                  <a:pt x="256445" y="303160"/>
                  <a:pt x="242918" y="332017"/>
                </a:cubicBezTo>
                <a:cubicBezTo>
                  <a:pt x="229391" y="360874"/>
                  <a:pt x="121178" y="458266"/>
                  <a:pt x="91419" y="526801"/>
                </a:cubicBezTo>
                <a:cubicBezTo>
                  <a:pt x="61660" y="595336"/>
                  <a:pt x="75187" y="720683"/>
                  <a:pt x="64366" y="743227"/>
                </a:cubicBezTo>
                <a:cubicBezTo>
                  <a:pt x="53545" y="765771"/>
                  <a:pt x="28295" y="599845"/>
                  <a:pt x="26492" y="662067"/>
                </a:cubicBezTo>
                <a:cubicBezTo>
                  <a:pt x="24688" y="724290"/>
                  <a:pt x="52643" y="1060652"/>
                  <a:pt x="53545" y="1116562"/>
                </a:cubicBezTo>
                <a:cubicBezTo>
                  <a:pt x="54447" y="1172472"/>
                  <a:pt x="32804" y="1101231"/>
                  <a:pt x="31902" y="997527"/>
                </a:cubicBezTo>
                <a:cubicBezTo>
                  <a:pt x="31000" y="893823"/>
                  <a:pt x="51741" y="563774"/>
                  <a:pt x="48134" y="494337"/>
                </a:cubicBezTo>
                <a:cubicBezTo>
                  <a:pt x="44527" y="424900"/>
                  <a:pt x="-25811" y="611567"/>
                  <a:pt x="10260" y="580907"/>
                </a:cubicBezTo>
                <a:cubicBezTo>
                  <a:pt x="46331" y="550247"/>
                  <a:pt x="236605" y="350955"/>
                  <a:pt x="264560" y="310375"/>
                </a:cubicBezTo>
                <a:cubicBezTo>
                  <a:pt x="292515" y="269795"/>
                  <a:pt x="177990" y="337428"/>
                  <a:pt x="177990" y="337428"/>
                </a:cubicBezTo>
                <a:cubicBezTo>
                  <a:pt x="257346" y="309473"/>
                  <a:pt x="703725" y="164288"/>
                  <a:pt x="740698" y="142645"/>
                </a:cubicBezTo>
                <a:cubicBezTo>
                  <a:pt x="777671" y="121002"/>
                  <a:pt x="367363" y="228313"/>
                  <a:pt x="399827" y="207572"/>
                </a:cubicBezTo>
                <a:cubicBezTo>
                  <a:pt x="432291" y="186831"/>
                  <a:pt x="967945" y="-22380"/>
                  <a:pt x="930070" y="196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DCBB2D54-AC40-F7CD-3713-CABDAD5D1CC2}"/>
              </a:ext>
            </a:extLst>
          </p:cNvPr>
          <p:cNvSpPr/>
          <p:nvPr/>
        </p:nvSpPr>
        <p:spPr>
          <a:xfrm>
            <a:off x="2055443" y="1226951"/>
            <a:ext cx="834147" cy="962552"/>
          </a:xfrm>
          <a:custGeom>
            <a:avLst/>
            <a:gdLst>
              <a:gd name="connsiteX0" fmla="*/ 833845 w 834147"/>
              <a:gd name="connsiteY0" fmla="*/ 1267 h 962552"/>
              <a:gd name="connsiteX1" fmla="*/ 265726 w 834147"/>
              <a:gd name="connsiteY1" fmla="*/ 277210 h 962552"/>
              <a:gd name="connsiteX2" fmla="*/ 16836 w 834147"/>
              <a:gd name="connsiteY2" fmla="*/ 536921 h 962552"/>
              <a:gd name="connsiteX3" fmla="*/ 76353 w 834147"/>
              <a:gd name="connsiteY3" fmla="*/ 477404 h 962552"/>
              <a:gd name="connsiteX4" fmla="*/ 11426 w 834147"/>
              <a:gd name="connsiteY4" fmla="*/ 774990 h 962552"/>
              <a:gd name="connsiteX5" fmla="*/ 60121 w 834147"/>
              <a:gd name="connsiteY5" fmla="*/ 661366 h 962552"/>
              <a:gd name="connsiteX6" fmla="*/ 6015 w 834147"/>
              <a:gd name="connsiteY6" fmla="*/ 958952 h 962552"/>
              <a:gd name="connsiteX7" fmla="*/ 33068 w 834147"/>
              <a:gd name="connsiteY7" fmla="*/ 785811 h 962552"/>
              <a:gd name="connsiteX8" fmla="*/ 287369 w 834147"/>
              <a:gd name="connsiteY8" fmla="*/ 217693 h 962552"/>
              <a:gd name="connsiteX9" fmla="*/ 492974 w 834147"/>
              <a:gd name="connsiteY9" fmla="*/ 17499 h 962552"/>
              <a:gd name="connsiteX10" fmla="*/ 346886 w 834147"/>
              <a:gd name="connsiteY10" fmla="*/ 168997 h 962552"/>
              <a:gd name="connsiteX11" fmla="*/ 833845 w 834147"/>
              <a:gd name="connsiteY11" fmla="*/ 1267 h 96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4147" h="962552">
                <a:moveTo>
                  <a:pt x="833845" y="1267"/>
                </a:moveTo>
                <a:cubicBezTo>
                  <a:pt x="820318" y="19302"/>
                  <a:pt x="401894" y="187934"/>
                  <a:pt x="265726" y="277210"/>
                </a:cubicBezTo>
                <a:cubicBezTo>
                  <a:pt x="129558" y="366486"/>
                  <a:pt x="48398" y="503555"/>
                  <a:pt x="16836" y="536921"/>
                </a:cubicBezTo>
                <a:cubicBezTo>
                  <a:pt x="-14726" y="570287"/>
                  <a:pt x="77255" y="437726"/>
                  <a:pt x="76353" y="477404"/>
                </a:cubicBezTo>
                <a:cubicBezTo>
                  <a:pt x="75451" y="517082"/>
                  <a:pt x="14131" y="744330"/>
                  <a:pt x="11426" y="774990"/>
                </a:cubicBezTo>
                <a:cubicBezTo>
                  <a:pt x="8721" y="805650"/>
                  <a:pt x="61023" y="630706"/>
                  <a:pt x="60121" y="661366"/>
                </a:cubicBezTo>
                <a:cubicBezTo>
                  <a:pt x="59219" y="692026"/>
                  <a:pt x="10524" y="938211"/>
                  <a:pt x="6015" y="958952"/>
                </a:cubicBezTo>
                <a:cubicBezTo>
                  <a:pt x="1506" y="979693"/>
                  <a:pt x="-13824" y="909354"/>
                  <a:pt x="33068" y="785811"/>
                </a:cubicBezTo>
                <a:cubicBezTo>
                  <a:pt x="79960" y="662268"/>
                  <a:pt x="210718" y="345745"/>
                  <a:pt x="287369" y="217693"/>
                </a:cubicBezTo>
                <a:cubicBezTo>
                  <a:pt x="364020" y="89641"/>
                  <a:pt x="483055" y="25615"/>
                  <a:pt x="492974" y="17499"/>
                </a:cubicBezTo>
                <a:cubicBezTo>
                  <a:pt x="502893" y="9383"/>
                  <a:pt x="290976" y="174408"/>
                  <a:pt x="346886" y="168997"/>
                </a:cubicBezTo>
                <a:cubicBezTo>
                  <a:pt x="402796" y="163586"/>
                  <a:pt x="847372" y="-16768"/>
                  <a:pt x="833845" y="126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B527419B-D70D-BC25-5F86-F2AFBC9481CE}"/>
              </a:ext>
            </a:extLst>
          </p:cNvPr>
          <p:cNvSpPr/>
          <p:nvPr/>
        </p:nvSpPr>
        <p:spPr>
          <a:xfrm>
            <a:off x="1866675" y="1422885"/>
            <a:ext cx="871515" cy="1028559"/>
          </a:xfrm>
          <a:custGeom>
            <a:avLst/>
            <a:gdLst>
              <a:gd name="connsiteX0" fmla="*/ 0 w 871515"/>
              <a:gd name="connsiteY0" fmla="*/ 1028140 h 1028559"/>
              <a:gd name="connsiteX1" fmla="*/ 254300 w 871515"/>
              <a:gd name="connsiteY1" fmla="*/ 649394 h 1028559"/>
              <a:gd name="connsiteX2" fmla="*/ 454494 w 871515"/>
              <a:gd name="connsiteY2" fmla="*/ 184078 h 1028559"/>
              <a:gd name="connsiteX3" fmla="*/ 362513 w 871515"/>
              <a:gd name="connsiteY3" fmla="*/ 378862 h 1028559"/>
              <a:gd name="connsiteX4" fmla="*/ 530243 w 871515"/>
              <a:gd name="connsiteY4" fmla="*/ 135382 h 1028559"/>
              <a:gd name="connsiteX5" fmla="*/ 871114 w 871515"/>
              <a:gd name="connsiteY5" fmla="*/ 116 h 1028559"/>
              <a:gd name="connsiteX6" fmla="*/ 595171 w 871515"/>
              <a:gd name="connsiteY6" fmla="*/ 113740 h 1028559"/>
              <a:gd name="connsiteX7" fmla="*/ 416620 w 871515"/>
              <a:gd name="connsiteY7" fmla="*/ 216542 h 1028559"/>
              <a:gd name="connsiteX8" fmla="*/ 286764 w 871515"/>
              <a:gd name="connsiteY8" fmla="*/ 530360 h 1028559"/>
              <a:gd name="connsiteX9" fmla="*/ 254300 w 871515"/>
              <a:gd name="connsiteY9" fmla="*/ 719733 h 1028559"/>
              <a:gd name="connsiteX10" fmla="*/ 0 w 871515"/>
              <a:gd name="connsiteY10" fmla="*/ 1028140 h 1028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71515" h="1028559">
                <a:moveTo>
                  <a:pt x="0" y="1028140"/>
                </a:moveTo>
                <a:cubicBezTo>
                  <a:pt x="0" y="1016417"/>
                  <a:pt x="178551" y="790071"/>
                  <a:pt x="254300" y="649394"/>
                </a:cubicBezTo>
                <a:cubicBezTo>
                  <a:pt x="330049" y="508717"/>
                  <a:pt x="436459" y="229167"/>
                  <a:pt x="454494" y="184078"/>
                </a:cubicBezTo>
                <a:cubicBezTo>
                  <a:pt x="472529" y="138989"/>
                  <a:pt x="349888" y="386978"/>
                  <a:pt x="362513" y="378862"/>
                </a:cubicBezTo>
                <a:cubicBezTo>
                  <a:pt x="375138" y="370746"/>
                  <a:pt x="445476" y="198506"/>
                  <a:pt x="530243" y="135382"/>
                </a:cubicBezTo>
                <a:cubicBezTo>
                  <a:pt x="615010" y="72258"/>
                  <a:pt x="860293" y="3723"/>
                  <a:pt x="871114" y="116"/>
                </a:cubicBezTo>
                <a:cubicBezTo>
                  <a:pt x="881935" y="-3491"/>
                  <a:pt x="670920" y="77669"/>
                  <a:pt x="595171" y="113740"/>
                </a:cubicBezTo>
                <a:cubicBezTo>
                  <a:pt x="519422" y="149811"/>
                  <a:pt x="468021" y="147105"/>
                  <a:pt x="416620" y="216542"/>
                </a:cubicBezTo>
                <a:cubicBezTo>
                  <a:pt x="365219" y="285979"/>
                  <a:pt x="313817" y="446495"/>
                  <a:pt x="286764" y="530360"/>
                </a:cubicBezTo>
                <a:cubicBezTo>
                  <a:pt x="259711" y="614225"/>
                  <a:pt x="302094" y="636770"/>
                  <a:pt x="254300" y="719733"/>
                </a:cubicBezTo>
                <a:cubicBezTo>
                  <a:pt x="206506" y="802696"/>
                  <a:pt x="0" y="1039863"/>
                  <a:pt x="0" y="102814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DA652D87-2484-0FFF-0FD5-7FDB5AD651E8}"/>
              </a:ext>
            </a:extLst>
          </p:cNvPr>
          <p:cNvSpPr/>
          <p:nvPr/>
        </p:nvSpPr>
        <p:spPr>
          <a:xfrm>
            <a:off x="3543067" y="1130201"/>
            <a:ext cx="970310" cy="822239"/>
          </a:xfrm>
          <a:custGeom>
            <a:avLst/>
            <a:gdLst>
              <a:gd name="connsiteX0" fmla="*/ 909 w 970310"/>
              <a:gd name="connsiteY0" fmla="*/ 189998 h 822239"/>
              <a:gd name="connsiteX1" fmla="*/ 368834 w 970310"/>
              <a:gd name="connsiteY1" fmla="*/ 162945 h 822239"/>
              <a:gd name="connsiteX2" fmla="*/ 320138 w 970310"/>
              <a:gd name="connsiteY2" fmla="*/ 625 h 822239"/>
              <a:gd name="connsiteX3" fmla="*/ 444583 w 970310"/>
              <a:gd name="connsiteY3" fmla="*/ 125070 h 822239"/>
              <a:gd name="connsiteX4" fmla="*/ 807096 w 970310"/>
              <a:gd name="connsiteY4" fmla="*/ 536279 h 822239"/>
              <a:gd name="connsiteX5" fmla="*/ 790864 w 970310"/>
              <a:gd name="connsiteY5" fmla="*/ 384781 h 822239"/>
              <a:gd name="connsiteX6" fmla="*/ 969416 w 970310"/>
              <a:gd name="connsiteY6" fmla="*/ 817633 h 822239"/>
              <a:gd name="connsiteX7" fmla="*/ 844971 w 970310"/>
              <a:gd name="connsiteY7" fmla="*/ 584975 h 822239"/>
              <a:gd name="connsiteX8" fmla="*/ 531153 w 970310"/>
              <a:gd name="connsiteY8" fmla="*/ 152123 h 822239"/>
              <a:gd name="connsiteX9" fmla="*/ 477047 w 970310"/>
              <a:gd name="connsiteY9" fmla="*/ 211640 h 822239"/>
              <a:gd name="connsiteX10" fmla="*/ 341780 w 970310"/>
              <a:gd name="connsiteY10" fmla="*/ 195408 h 822239"/>
              <a:gd name="connsiteX11" fmla="*/ 266031 w 970310"/>
              <a:gd name="connsiteY11" fmla="*/ 152123 h 822239"/>
              <a:gd name="connsiteX12" fmla="*/ 909 w 970310"/>
              <a:gd name="connsiteY12" fmla="*/ 189998 h 822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70310" h="822239">
                <a:moveTo>
                  <a:pt x="909" y="189998"/>
                </a:moveTo>
                <a:cubicBezTo>
                  <a:pt x="18043" y="191802"/>
                  <a:pt x="315629" y="194507"/>
                  <a:pt x="368834" y="162945"/>
                </a:cubicBezTo>
                <a:cubicBezTo>
                  <a:pt x="422039" y="131383"/>
                  <a:pt x="307513" y="6937"/>
                  <a:pt x="320138" y="625"/>
                </a:cubicBezTo>
                <a:cubicBezTo>
                  <a:pt x="332763" y="-5687"/>
                  <a:pt x="363423" y="35794"/>
                  <a:pt x="444583" y="125070"/>
                </a:cubicBezTo>
                <a:cubicBezTo>
                  <a:pt x="525743" y="214346"/>
                  <a:pt x="749383" y="492994"/>
                  <a:pt x="807096" y="536279"/>
                </a:cubicBezTo>
                <a:cubicBezTo>
                  <a:pt x="864809" y="579564"/>
                  <a:pt x="763811" y="337889"/>
                  <a:pt x="790864" y="384781"/>
                </a:cubicBezTo>
                <a:cubicBezTo>
                  <a:pt x="817917" y="431673"/>
                  <a:pt x="960398" y="784267"/>
                  <a:pt x="969416" y="817633"/>
                </a:cubicBezTo>
                <a:cubicBezTo>
                  <a:pt x="978434" y="850999"/>
                  <a:pt x="918015" y="695893"/>
                  <a:pt x="844971" y="584975"/>
                </a:cubicBezTo>
                <a:cubicBezTo>
                  <a:pt x="771927" y="474057"/>
                  <a:pt x="592474" y="214345"/>
                  <a:pt x="531153" y="152123"/>
                </a:cubicBezTo>
                <a:cubicBezTo>
                  <a:pt x="469832" y="89901"/>
                  <a:pt x="508609" y="204426"/>
                  <a:pt x="477047" y="211640"/>
                </a:cubicBezTo>
                <a:cubicBezTo>
                  <a:pt x="445485" y="218854"/>
                  <a:pt x="376949" y="205328"/>
                  <a:pt x="341780" y="195408"/>
                </a:cubicBezTo>
                <a:cubicBezTo>
                  <a:pt x="306611" y="185488"/>
                  <a:pt x="318334" y="151221"/>
                  <a:pt x="266031" y="152123"/>
                </a:cubicBezTo>
                <a:cubicBezTo>
                  <a:pt x="213728" y="153025"/>
                  <a:pt x="-16225" y="188194"/>
                  <a:pt x="909" y="18999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8BB0B3E0-68BB-8FF6-1405-EF79AB5218E6}"/>
              </a:ext>
            </a:extLst>
          </p:cNvPr>
          <p:cNvSpPr/>
          <p:nvPr/>
        </p:nvSpPr>
        <p:spPr>
          <a:xfrm>
            <a:off x="3421634" y="1590707"/>
            <a:ext cx="373037" cy="808634"/>
          </a:xfrm>
          <a:custGeom>
            <a:avLst/>
            <a:gdLst>
              <a:gd name="connsiteX0" fmla="*/ 8719 w 373037"/>
              <a:gd name="connsiteY0" fmla="*/ 24 h 808634"/>
              <a:gd name="connsiteX1" fmla="*/ 8719 w 373037"/>
              <a:gd name="connsiteY1" fmla="*/ 259736 h 808634"/>
              <a:gd name="connsiteX2" fmla="*/ 111521 w 373037"/>
              <a:gd name="connsiteY2" fmla="*/ 422055 h 808634"/>
              <a:gd name="connsiteX3" fmla="*/ 35772 w 373037"/>
              <a:gd name="connsiteY3" fmla="*/ 362538 h 808634"/>
              <a:gd name="connsiteX4" fmla="*/ 246787 w 373037"/>
              <a:gd name="connsiteY4" fmla="*/ 654713 h 808634"/>
              <a:gd name="connsiteX5" fmla="*/ 149396 w 373037"/>
              <a:gd name="connsiteY5" fmla="*/ 557321 h 808634"/>
              <a:gd name="connsiteX6" fmla="*/ 371232 w 373037"/>
              <a:gd name="connsiteY6" fmla="*/ 806211 h 808634"/>
              <a:gd name="connsiteX7" fmla="*/ 246787 w 373037"/>
              <a:gd name="connsiteY7" fmla="*/ 670945 h 808634"/>
              <a:gd name="connsiteX8" fmla="*/ 111521 w 373037"/>
              <a:gd name="connsiteY8" fmla="*/ 459930 h 808634"/>
              <a:gd name="connsiteX9" fmla="*/ 73646 w 373037"/>
              <a:gd name="connsiteY9" fmla="*/ 351717 h 808634"/>
              <a:gd name="connsiteX10" fmla="*/ 41183 w 373037"/>
              <a:gd name="connsiteY10" fmla="*/ 194808 h 808634"/>
              <a:gd name="connsiteX11" fmla="*/ 35772 w 373037"/>
              <a:gd name="connsiteY11" fmla="*/ 243504 h 808634"/>
              <a:gd name="connsiteX12" fmla="*/ 8719 w 373037"/>
              <a:gd name="connsiteY12" fmla="*/ 24 h 808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3037" h="808634">
                <a:moveTo>
                  <a:pt x="8719" y="24"/>
                </a:moveTo>
                <a:cubicBezTo>
                  <a:pt x="4210" y="2729"/>
                  <a:pt x="-8415" y="189398"/>
                  <a:pt x="8719" y="259736"/>
                </a:cubicBezTo>
                <a:cubicBezTo>
                  <a:pt x="25853" y="330075"/>
                  <a:pt x="107012" y="404921"/>
                  <a:pt x="111521" y="422055"/>
                </a:cubicBezTo>
                <a:cubicBezTo>
                  <a:pt x="116030" y="439189"/>
                  <a:pt x="13228" y="323762"/>
                  <a:pt x="35772" y="362538"/>
                </a:cubicBezTo>
                <a:cubicBezTo>
                  <a:pt x="58316" y="401314"/>
                  <a:pt x="227850" y="622249"/>
                  <a:pt x="246787" y="654713"/>
                </a:cubicBezTo>
                <a:cubicBezTo>
                  <a:pt x="265724" y="687177"/>
                  <a:pt x="128655" y="532071"/>
                  <a:pt x="149396" y="557321"/>
                </a:cubicBezTo>
                <a:cubicBezTo>
                  <a:pt x="170137" y="582571"/>
                  <a:pt x="355000" y="787274"/>
                  <a:pt x="371232" y="806211"/>
                </a:cubicBezTo>
                <a:cubicBezTo>
                  <a:pt x="387464" y="825148"/>
                  <a:pt x="290072" y="728658"/>
                  <a:pt x="246787" y="670945"/>
                </a:cubicBezTo>
                <a:cubicBezTo>
                  <a:pt x="203502" y="613232"/>
                  <a:pt x="140378" y="513135"/>
                  <a:pt x="111521" y="459930"/>
                </a:cubicBezTo>
                <a:cubicBezTo>
                  <a:pt x="82664" y="406725"/>
                  <a:pt x="85369" y="395904"/>
                  <a:pt x="73646" y="351717"/>
                </a:cubicBezTo>
                <a:cubicBezTo>
                  <a:pt x="61923" y="307530"/>
                  <a:pt x="47495" y="212844"/>
                  <a:pt x="41183" y="194808"/>
                </a:cubicBezTo>
                <a:cubicBezTo>
                  <a:pt x="34871" y="176773"/>
                  <a:pt x="42085" y="267852"/>
                  <a:pt x="35772" y="243504"/>
                </a:cubicBezTo>
                <a:cubicBezTo>
                  <a:pt x="29459" y="219156"/>
                  <a:pt x="13228" y="-2681"/>
                  <a:pt x="8719" y="2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AD8F31FD-E0F8-25B5-DD05-C3DA2135D186}"/>
              </a:ext>
            </a:extLst>
          </p:cNvPr>
          <p:cNvSpPr/>
          <p:nvPr/>
        </p:nvSpPr>
        <p:spPr>
          <a:xfrm>
            <a:off x="3829917" y="2365147"/>
            <a:ext cx="347660" cy="1030220"/>
          </a:xfrm>
          <a:custGeom>
            <a:avLst/>
            <a:gdLst>
              <a:gd name="connsiteX0" fmla="*/ 824 w 347660"/>
              <a:gd name="connsiteY0" fmla="*/ 4718 h 1030220"/>
              <a:gd name="connsiteX1" fmla="*/ 222661 w 347660"/>
              <a:gd name="connsiteY1" fmla="*/ 421338 h 1030220"/>
              <a:gd name="connsiteX2" fmla="*/ 195607 w 347660"/>
              <a:gd name="connsiteY2" fmla="*/ 296893 h 1030220"/>
              <a:gd name="connsiteX3" fmla="*/ 276767 w 347660"/>
              <a:gd name="connsiteY3" fmla="*/ 735156 h 1030220"/>
              <a:gd name="connsiteX4" fmla="*/ 255124 w 347660"/>
              <a:gd name="connsiteY4" fmla="*/ 599890 h 1030220"/>
              <a:gd name="connsiteX5" fmla="*/ 347105 w 347660"/>
              <a:gd name="connsiteY5" fmla="*/ 1021920 h 1030220"/>
              <a:gd name="connsiteX6" fmla="*/ 287588 w 347660"/>
              <a:gd name="connsiteY6" fmla="*/ 832548 h 1030220"/>
              <a:gd name="connsiteX7" fmla="*/ 168554 w 347660"/>
              <a:gd name="connsiteY7" fmla="*/ 269840 h 1030220"/>
              <a:gd name="connsiteX8" fmla="*/ 146911 w 347660"/>
              <a:gd name="connsiteY8" fmla="*/ 199502 h 1030220"/>
              <a:gd name="connsiteX9" fmla="*/ 824 w 347660"/>
              <a:gd name="connsiteY9" fmla="*/ 4718 h 1030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7660" h="1030220">
                <a:moveTo>
                  <a:pt x="824" y="4718"/>
                </a:moveTo>
                <a:cubicBezTo>
                  <a:pt x="13449" y="41690"/>
                  <a:pt x="190197" y="372642"/>
                  <a:pt x="222661" y="421338"/>
                </a:cubicBezTo>
                <a:cubicBezTo>
                  <a:pt x="255125" y="470034"/>
                  <a:pt x="186589" y="244590"/>
                  <a:pt x="195607" y="296893"/>
                </a:cubicBezTo>
                <a:cubicBezTo>
                  <a:pt x="204625" y="349196"/>
                  <a:pt x="266847" y="684656"/>
                  <a:pt x="276767" y="735156"/>
                </a:cubicBezTo>
                <a:cubicBezTo>
                  <a:pt x="286687" y="785656"/>
                  <a:pt x="243401" y="552096"/>
                  <a:pt x="255124" y="599890"/>
                </a:cubicBezTo>
                <a:cubicBezTo>
                  <a:pt x="266847" y="647684"/>
                  <a:pt x="341694" y="983144"/>
                  <a:pt x="347105" y="1021920"/>
                </a:cubicBezTo>
                <a:cubicBezTo>
                  <a:pt x="352516" y="1060696"/>
                  <a:pt x="317347" y="957895"/>
                  <a:pt x="287588" y="832548"/>
                </a:cubicBezTo>
                <a:cubicBezTo>
                  <a:pt x="257830" y="707201"/>
                  <a:pt x="192000" y="375348"/>
                  <a:pt x="168554" y="269840"/>
                </a:cubicBezTo>
                <a:cubicBezTo>
                  <a:pt x="145108" y="164332"/>
                  <a:pt x="169455" y="240082"/>
                  <a:pt x="146911" y="199502"/>
                </a:cubicBezTo>
                <a:cubicBezTo>
                  <a:pt x="124367" y="158922"/>
                  <a:pt x="-11801" y="-32254"/>
                  <a:pt x="824" y="471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8744E056-B677-3B96-3107-6044369D48B6}"/>
              </a:ext>
            </a:extLst>
          </p:cNvPr>
          <p:cNvSpPr/>
          <p:nvPr/>
        </p:nvSpPr>
        <p:spPr>
          <a:xfrm>
            <a:off x="1752973" y="2180243"/>
            <a:ext cx="568386" cy="660762"/>
          </a:xfrm>
          <a:custGeom>
            <a:avLst/>
            <a:gdLst>
              <a:gd name="connsiteX0" fmla="*/ 568196 w 568386"/>
              <a:gd name="connsiteY0" fmla="*/ 249 h 660762"/>
              <a:gd name="connsiteX1" fmla="*/ 292253 w 568386"/>
              <a:gd name="connsiteY1" fmla="*/ 232907 h 660762"/>
              <a:gd name="connsiteX2" fmla="*/ 389645 w 568386"/>
              <a:gd name="connsiteY2" fmla="*/ 292424 h 660762"/>
              <a:gd name="connsiteX3" fmla="*/ 313896 w 568386"/>
              <a:gd name="connsiteY3" fmla="*/ 265371 h 660762"/>
              <a:gd name="connsiteX4" fmla="*/ 227325 w 568386"/>
              <a:gd name="connsiteY4" fmla="*/ 384406 h 660762"/>
              <a:gd name="connsiteX5" fmla="*/ 140755 w 568386"/>
              <a:gd name="connsiteY5" fmla="*/ 568368 h 660762"/>
              <a:gd name="connsiteX6" fmla="*/ 140755 w 568386"/>
              <a:gd name="connsiteY6" fmla="*/ 411459 h 660762"/>
              <a:gd name="connsiteX7" fmla="*/ 78 w 568386"/>
              <a:gd name="connsiteY7" fmla="*/ 660349 h 660762"/>
              <a:gd name="connsiteX8" fmla="*/ 124523 w 568386"/>
              <a:gd name="connsiteY8" fmla="*/ 465565 h 660762"/>
              <a:gd name="connsiteX9" fmla="*/ 357181 w 568386"/>
              <a:gd name="connsiteY9" fmla="*/ 281603 h 660762"/>
              <a:gd name="connsiteX10" fmla="*/ 243557 w 568386"/>
              <a:gd name="connsiteY10" fmla="*/ 281603 h 660762"/>
              <a:gd name="connsiteX11" fmla="*/ 568196 w 568386"/>
              <a:gd name="connsiteY11" fmla="*/ 249 h 660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68386" h="660762">
                <a:moveTo>
                  <a:pt x="568196" y="249"/>
                </a:moveTo>
                <a:cubicBezTo>
                  <a:pt x="576312" y="-7867"/>
                  <a:pt x="322011" y="184211"/>
                  <a:pt x="292253" y="232907"/>
                </a:cubicBezTo>
                <a:cubicBezTo>
                  <a:pt x="262495" y="281603"/>
                  <a:pt x="386038" y="287013"/>
                  <a:pt x="389645" y="292424"/>
                </a:cubicBezTo>
                <a:cubicBezTo>
                  <a:pt x="393252" y="297835"/>
                  <a:pt x="340949" y="250041"/>
                  <a:pt x="313896" y="265371"/>
                </a:cubicBezTo>
                <a:cubicBezTo>
                  <a:pt x="286843" y="280701"/>
                  <a:pt x="256182" y="333906"/>
                  <a:pt x="227325" y="384406"/>
                </a:cubicBezTo>
                <a:cubicBezTo>
                  <a:pt x="198468" y="434906"/>
                  <a:pt x="155183" y="563859"/>
                  <a:pt x="140755" y="568368"/>
                </a:cubicBezTo>
                <a:cubicBezTo>
                  <a:pt x="126327" y="572877"/>
                  <a:pt x="164201" y="396129"/>
                  <a:pt x="140755" y="411459"/>
                </a:cubicBezTo>
                <a:cubicBezTo>
                  <a:pt x="117309" y="426789"/>
                  <a:pt x="2783" y="651331"/>
                  <a:pt x="78" y="660349"/>
                </a:cubicBezTo>
                <a:cubicBezTo>
                  <a:pt x="-2627" y="669367"/>
                  <a:pt x="65006" y="528689"/>
                  <a:pt x="124523" y="465565"/>
                </a:cubicBezTo>
                <a:cubicBezTo>
                  <a:pt x="184040" y="402441"/>
                  <a:pt x="337342" y="312263"/>
                  <a:pt x="357181" y="281603"/>
                </a:cubicBezTo>
                <a:cubicBezTo>
                  <a:pt x="377020" y="250943"/>
                  <a:pt x="207486" y="323986"/>
                  <a:pt x="243557" y="281603"/>
                </a:cubicBezTo>
                <a:cubicBezTo>
                  <a:pt x="279628" y="239220"/>
                  <a:pt x="560080" y="8365"/>
                  <a:pt x="568196" y="24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00286142-CC76-DF8D-0A33-FEDDAD4EA104}"/>
              </a:ext>
            </a:extLst>
          </p:cNvPr>
          <p:cNvSpPr/>
          <p:nvPr/>
        </p:nvSpPr>
        <p:spPr>
          <a:xfrm>
            <a:off x="2293997" y="1898904"/>
            <a:ext cx="292309" cy="1099941"/>
          </a:xfrm>
          <a:custGeom>
            <a:avLst/>
            <a:gdLst>
              <a:gd name="connsiteX0" fmla="*/ 292294 w 292309"/>
              <a:gd name="connsiteY0" fmla="*/ 234 h 1099941"/>
              <a:gd name="connsiteX1" fmla="*/ 92100 w 292309"/>
              <a:gd name="connsiteY1" fmla="*/ 378980 h 1099941"/>
              <a:gd name="connsiteX2" fmla="*/ 97511 w 292309"/>
              <a:gd name="connsiteY2" fmla="*/ 709030 h 1099941"/>
              <a:gd name="connsiteX3" fmla="*/ 32583 w 292309"/>
              <a:gd name="connsiteY3" fmla="*/ 871349 h 1099941"/>
              <a:gd name="connsiteX4" fmla="*/ 92100 w 292309"/>
              <a:gd name="connsiteY4" fmla="*/ 855117 h 1099941"/>
              <a:gd name="connsiteX5" fmla="*/ 32583 w 292309"/>
              <a:gd name="connsiteY5" fmla="*/ 1012026 h 1099941"/>
              <a:gd name="connsiteX6" fmla="*/ 119 w 292309"/>
              <a:gd name="connsiteY6" fmla="*/ 1098597 h 1099941"/>
              <a:gd name="connsiteX7" fmla="*/ 43404 w 292309"/>
              <a:gd name="connsiteY7" fmla="*/ 947098 h 1099941"/>
              <a:gd name="connsiteX8" fmla="*/ 75868 w 292309"/>
              <a:gd name="connsiteY8" fmla="*/ 741494 h 1099941"/>
              <a:gd name="connsiteX9" fmla="*/ 75868 w 292309"/>
              <a:gd name="connsiteY9" fmla="*/ 525068 h 1099941"/>
              <a:gd name="connsiteX10" fmla="*/ 102921 w 292309"/>
              <a:gd name="connsiteY10" fmla="*/ 324874 h 1099941"/>
              <a:gd name="connsiteX11" fmla="*/ 292294 w 292309"/>
              <a:gd name="connsiteY11" fmla="*/ 234 h 1099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2309" h="1099941">
                <a:moveTo>
                  <a:pt x="292294" y="234"/>
                </a:moveTo>
                <a:cubicBezTo>
                  <a:pt x="290490" y="9252"/>
                  <a:pt x="124564" y="260847"/>
                  <a:pt x="92100" y="378980"/>
                </a:cubicBezTo>
                <a:cubicBezTo>
                  <a:pt x="59636" y="497113"/>
                  <a:pt x="107430" y="626969"/>
                  <a:pt x="97511" y="709030"/>
                </a:cubicBezTo>
                <a:cubicBezTo>
                  <a:pt x="87592" y="791091"/>
                  <a:pt x="33485" y="847001"/>
                  <a:pt x="32583" y="871349"/>
                </a:cubicBezTo>
                <a:cubicBezTo>
                  <a:pt x="31681" y="895697"/>
                  <a:pt x="92100" y="831671"/>
                  <a:pt x="92100" y="855117"/>
                </a:cubicBezTo>
                <a:cubicBezTo>
                  <a:pt x="92100" y="878563"/>
                  <a:pt x="47913" y="971446"/>
                  <a:pt x="32583" y="1012026"/>
                </a:cubicBezTo>
                <a:cubicBezTo>
                  <a:pt x="17253" y="1052606"/>
                  <a:pt x="-1684" y="1109418"/>
                  <a:pt x="119" y="1098597"/>
                </a:cubicBezTo>
                <a:cubicBezTo>
                  <a:pt x="1922" y="1087776"/>
                  <a:pt x="30779" y="1006615"/>
                  <a:pt x="43404" y="947098"/>
                </a:cubicBezTo>
                <a:cubicBezTo>
                  <a:pt x="56029" y="887581"/>
                  <a:pt x="70457" y="811832"/>
                  <a:pt x="75868" y="741494"/>
                </a:cubicBezTo>
                <a:cubicBezTo>
                  <a:pt x="81279" y="671156"/>
                  <a:pt x="71359" y="594505"/>
                  <a:pt x="75868" y="525068"/>
                </a:cubicBezTo>
                <a:cubicBezTo>
                  <a:pt x="80377" y="455631"/>
                  <a:pt x="67752" y="405132"/>
                  <a:pt x="102921" y="324874"/>
                </a:cubicBezTo>
                <a:cubicBezTo>
                  <a:pt x="138090" y="244616"/>
                  <a:pt x="294098" y="-8784"/>
                  <a:pt x="292294" y="23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4B2BA53B-04C8-E97B-FD87-A7AEFFBE0D07}"/>
              </a:ext>
            </a:extLst>
          </p:cNvPr>
          <p:cNvSpPr/>
          <p:nvPr/>
        </p:nvSpPr>
        <p:spPr>
          <a:xfrm>
            <a:off x="3538389" y="1574268"/>
            <a:ext cx="463727" cy="1191144"/>
          </a:xfrm>
          <a:custGeom>
            <a:avLst/>
            <a:gdLst>
              <a:gd name="connsiteX0" fmla="*/ 54283 w 463727"/>
              <a:gd name="connsiteY0" fmla="*/ 231 h 1191144"/>
              <a:gd name="connsiteX1" fmla="*/ 16409 w 463727"/>
              <a:gd name="connsiteY1" fmla="*/ 243711 h 1191144"/>
              <a:gd name="connsiteX2" fmla="*/ 157086 w 463727"/>
              <a:gd name="connsiteY2" fmla="*/ 525065 h 1191144"/>
              <a:gd name="connsiteX3" fmla="*/ 124622 w 463727"/>
              <a:gd name="connsiteY3" fmla="*/ 481779 h 1191144"/>
              <a:gd name="connsiteX4" fmla="*/ 222013 w 463727"/>
              <a:gd name="connsiteY4" fmla="*/ 633278 h 1191144"/>
              <a:gd name="connsiteX5" fmla="*/ 297762 w 463727"/>
              <a:gd name="connsiteY5" fmla="*/ 860525 h 1191144"/>
              <a:gd name="connsiteX6" fmla="*/ 303173 w 463727"/>
              <a:gd name="connsiteY6" fmla="*/ 725259 h 1191144"/>
              <a:gd name="connsiteX7" fmla="*/ 454671 w 463727"/>
              <a:gd name="connsiteY7" fmla="*/ 1185164 h 1191144"/>
              <a:gd name="connsiteX8" fmla="*/ 443850 w 463727"/>
              <a:gd name="connsiteY8" fmla="*/ 952506 h 1191144"/>
              <a:gd name="connsiteX9" fmla="*/ 422207 w 463727"/>
              <a:gd name="connsiteY9" fmla="*/ 460137 h 1191144"/>
              <a:gd name="connsiteX10" fmla="*/ 416797 w 463727"/>
              <a:gd name="connsiteY10" fmla="*/ 968738 h 1191144"/>
              <a:gd name="connsiteX11" fmla="*/ 308584 w 463727"/>
              <a:gd name="connsiteY11" fmla="*/ 730669 h 1191144"/>
              <a:gd name="connsiteX12" fmla="*/ 200371 w 463727"/>
              <a:gd name="connsiteY12" fmla="*/ 552118 h 1191144"/>
              <a:gd name="connsiteX13" fmla="*/ 43462 w 463727"/>
              <a:gd name="connsiteY13" fmla="*/ 389798 h 1191144"/>
              <a:gd name="connsiteX14" fmla="*/ 177 w 463727"/>
              <a:gd name="connsiteY14" fmla="*/ 286996 h 1191144"/>
              <a:gd name="connsiteX15" fmla="*/ 54283 w 463727"/>
              <a:gd name="connsiteY15" fmla="*/ 231 h 1191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3727" h="1191144">
                <a:moveTo>
                  <a:pt x="54283" y="231"/>
                </a:moveTo>
                <a:cubicBezTo>
                  <a:pt x="56988" y="-6983"/>
                  <a:pt x="-725" y="156239"/>
                  <a:pt x="16409" y="243711"/>
                </a:cubicBezTo>
                <a:cubicBezTo>
                  <a:pt x="33543" y="331183"/>
                  <a:pt x="139051" y="485387"/>
                  <a:pt x="157086" y="525065"/>
                </a:cubicBezTo>
                <a:cubicBezTo>
                  <a:pt x="175121" y="564743"/>
                  <a:pt x="113801" y="463743"/>
                  <a:pt x="124622" y="481779"/>
                </a:cubicBezTo>
                <a:cubicBezTo>
                  <a:pt x="135443" y="499815"/>
                  <a:pt x="193156" y="570154"/>
                  <a:pt x="222013" y="633278"/>
                </a:cubicBezTo>
                <a:cubicBezTo>
                  <a:pt x="250870" y="696402"/>
                  <a:pt x="284235" y="845195"/>
                  <a:pt x="297762" y="860525"/>
                </a:cubicBezTo>
                <a:cubicBezTo>
                  <a:pt x="311289" y="875855"/>
                  <a:pt x="277022" y="671153"/>
                  <a:pt x="303173" y="725259"/>
                </a:cubicBezTo>
                <a:cubicBezTo>
                  <a:pt x="329325" y="779366"/>
                  <a:pt x="431225" y="1147290"/>
                  <a:pt x="454671" y="1185164"/>
                </a:cubicBezTo>
                <a:cubicBezTo>
                  <a:pt x="478117" y="1223038"/>
                  <a:pt x="449261" y="1073344"/>
                  <a:pt x="443850" y="952506"/>
                </a:cubicBezTo>
                <a:cubicBezTo>
                  <a:pt x="438439" y="831668"/>
                  <a:pt x="426716" y="457432"/>
                  <a:pt x="422207" y="460137"/>
                </a:cubicBezTo>
                <a:cubicBezTo>
                  <a:pt x="417698" y="462842"/>
                  <a:pt x="435734" y="923649"/>
                  <a:pt x="416797" y="968738"/>
                </a:cubicBezTo>
                <a:cubicBezTo>
                  <a:pt x="397860" y="1013827"/>
                  <a:pt x="344655" y="800106"/>
                  <a:pt x="308584" y="730669"/>
                </a:cubicBezTo>
                <a:cubicBezTo>
                  <a:pt x="272513" y="661232"/>
                  <a:pt x="244558" y="608930"/>
                  <a:pt x="200371" y="552118"/>
                </a:cubicBezTo>
                <a:cubicBezTo>
                  <a:pt x="156184" y="495306"/>
                  <a:pt x="76828" y="433985"/>
                  <a:pt x="43462" y="389798"/>
                </a:cubicBezTo>
                <a:cubicBezTo>
                  <a:pt x="10096" y="345611"/>
                  <a:pt x="-1626" y="347415"/>
                  <a:pt x="177" y="286996"/>
                </a:cubicBezTo>
                <a:cubicBezTo>
                  <a:pt x="1980" y="226577"/>
                  <a:pt x="51578" y="7445"/>
                  <a:pt x="54283" y="23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57A924E3-342A-CC15-F4AB-4A6CD297EB97}"/>
              </a:ext>
            </a:extLst>
          </p:cNvPr>
          <p:cNvSpPr/>
          <p:nvPr/>
        </p:nvSpPr>
        <p:spPr>
          <a:xfrm>
            <a:off x="3441172" y="1358023"/>
            <a:ext cx="463438" cy="1168801"/>
          </a:xfrm>
          <a:custGeom>
            <a:avLst/>
            <a:gdLst>
              <a:gd name="connsiteX0" fmla="*/ 2 w 463438"/>
              <a:gd name="connsiteY0" fmla="*/ 50 h 1168801"/>
              <a:gd name="connsiteX1" fmla="*/ 297588 w 463438"/>
              <a:gd name="connsiteY1" fmla="*/ 405849 h 1168801"/>
              <a:gd name="connsiteX2" fmla="*/ 302998 w 463438"/>
              <a:gd name="connsiteY2" fmla="*/ 670971 h 1168801"/>
              <a:gd name="connsiteX3" fmla="*/ 346284 w 463438"/>
              <a:gd name="connsiteY3" fmla="*/ 541115 h 1168801"/>
              <a:gd name="connsiteX4" fmla="*/ 454497 w 463438"/>
              <a:gd name="connsiteY4" fmla="*/ 1141698 h 1168801"/>
              <a:gd name="connsiteX5" fmla="*/ 443675 w 463438"/>
              <a:gd name="connsiteY5" fmla="*/ 1001021 h 1168801"/>
              <a:gd name="connsiteX6" fmla="*/ 335462 w 463438"/>
              <a:gd name="connsiteY6" fmla="*/ 427492 h 1168801"/>
              <a:gd name="connsiteX7" fmla="*/ 308409 w 463438"/>
              <a:gd name="connsiteY7" fmla="*/ 676382 h 1168801"/>
              <a:gd name="connsiteX8" fmla="*/ 302998 w 463438"/>
              <a:gd name="connsiteY8" fmla="*/ 432902 h 1168801"/>
              <a:gd name="connsiteX9" fmla="*/ 2 w 463438"/>
              <a:gd name="connsiteY9" fmla="*/ 50 h 116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3438" h="1168801">
                <a:moveTo>
                  <a:pt x="2" y="50"/>
                </a:moveTo>
                <a:cubicBezTo>
                  <a:pt x="-900" y="-4459"/>
                  <a:pt x="247089" y="294029"/>
                  <a:pt x="297588" y="405849"/>
                </a:cubicBezTo>
                <a:cubicBezTo>
                  <a:pt x="348087" y="517669"/>
                  <a:pt x="294882" y="648427"/>
                  <a:pt x="302998" y="670971"/>
                </a:cubicBezTo>
                <a:cubicBezTo>
                  <a:pt x="311114" y="693515"/>
                  <a:pt x="321034" y="462661"/>
                  <a:pt x="346284" y="541115"/>
                </a:cubicBezTo>
                <a:cubicBezTo>
                  <a:pt x="371534" y="619569"/>
                  <a:pt x="438265" y="1065047"/>
                  <a:pt x="454497" y="1141698"/>
                </a:cubicBezTo>
                <a:cubicBezTo>
                  <a:pt x="470729" y="1218349"/>
                  <a:pt x="463514" y="1120055"/>
                  <a:pt x="443675" y="1001021"/>
                </a:cubicBezTo>
                <a:cubicBezTo>
                  <a:pt x="423836" y="881987"/>
                  <a:pt x="358006" y="481598"/>
                  <a:pt x="335462" y="427492"/>
                </a:cubicBezTo>
                <a:cubicBezTo>
                  <a:pt x="312918" y="373386"/>
                  <a:pt x="313820" y="675480"/>
                  <a:pt x="308409" y="676382"/>
                </a:cubicBezTo>
                <a:cubicBezTo>
                  <a:pt x="302998" y="677284"/>
                  <a:pt x="350792" y="543820"/>
                  <a:pt x="302998" y="432902"/>
                </a:cubicBezTo>
                <a:cubicBezTo>
                  <a:pt x="255204" y="321984"/>
                  <a:pt x="904" y="4559"/>
                  <a:pt x="2" y="5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470E302C-87A3-397D-0562-EFF2301D39DA}"/>
              </a:ext>
            </a:extLst>
          </p:cNvPr>
          <p:cNvSpPr/>
          <p:nvPr/>
        </p:nvSpPr>
        <p:spPr>
          <a:xfrm>
            <a:off x="4330815" y="1839595"/>
            <a:ext cx="549656" cy="1035807"/>
          </a:xfrm>
          <a:custGeom>
            <a:avLst/>
            <a:gdLst>
              <a:gd name="connsiteX0" fmla="*/ 3116 w 549656"/>
              <a:gd name="connsiteY0" fmla="*/ 10848 h 1035807"/>
              <a:gd name="connsiteX1" fmla="*/ 311523 w 549656"/>
              <a:gd name="connsiteY1" fmla="*/ 660126 h 1035807"/>
              <a:gd name="connsiteX2" fmla="*/ 300702 w 549656"/>
              <a:gd name="connsiteY2" fmla="*/ 535681 h 1035807"/>
              <a:gd name="connsiteX3" fmla="*/ 419736 w 549656"/>
              <a:gd name="connsiteY3" fmla="*/ 1033461 h 1035807"/>
              <a:gd name="connsiteX4" fmla="*/ 338577 w 549656"/>
              <a:gd name="connsiteY4" fmla="*/ 730464 h 1035807"/>
              <a:gd name="connsiteX5" fmla="*/ 549592 w 549656"/>
              <a:gd name="connsiteY5" fmla="*/ 909016 h 1035807"/>
              <a:gd name="connsiteX6" fmla="*/ 360219 w 549656"/>
              <a:gd name="connsiteY6" fmla="*/ 746696 h 1035807"/>
              <a:gd name="connsiteX7" fmla="*/ 279060 w 549656"/>
              <a:gd name="connsiteY7" fmla="*/ 611430 h 1035807"/>
              <a:gd name="connsiteX8" fmla="*/ 392683 w 549656"/>
              <a:gd name="connsiteY8" fmla="*/ 649304 h 1035807"/>
              <a:gd name="connsiteX9" fmla="*/ 316934 w 549656"/>
              <a:gd name="connsiteY9" fmla="*/ 535681 h 1035807"/>
              <a:gd name="connsiteX10" fmla="*/ 425147 w 549656"/>
              <a:gd name="connsiteY10" fmla="*/ 551913 h 1035807"/>
              <a:gd name="connsiteX11" fmla="*/ 349398 w 549656"/>
              <a:gd name="connsiteY11" fmla="*/ 486985 h 1035807"/>
              <a:gd name="connsiteX12" fmla="*/ 273649 w 549656"/>
              <a:gd name="connsiteY12" fmla="*/ 178578 h 1035807"/>
              <a:gd name="connsiteX13" fmla="*/ 392683 w 549656"/>
              <a:gd name="connsiteY13" fmla="*/ 611430 h 1035807"/>
              <a:gd name="connsiteX14" fmla="*/ 214132 w 549656"/>
              <a:gd name="connsiteY14" fmla="*/ 438289 h 1035807"/>
              <a:gd name="connsiteX15" fmla="*/ 154615 w 549656"/>
              <a:gd name="connsiteY15" fmla="*/ 265148 h 1035807"/>
              <a:gd name="connsiteX16" fmla="*/ 3116 w 549656"/>
              <a:gd name="connsiteY16" fmla="*/ 10848 h 1035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49656" h="1035807">
                <a:moveTo>
                  <a:pt x="3116" y="10848"/>
                </a:moveTo>
                <a:cubicBezTo>
                  <a:pt x="29267" y="76678"/>
                  <a:pt x="261925" y="572654"/>
                  <a:pt x="311523" y="660126"/>
                </a:cubicBezTo>
                <a:cubicBezTo>
                  <a:pt x="361121" y="747598"/>
                  <a:pt x="282667" y="473459"/>
                  <a:pt x="300702" y="535681"/>
                </a:cubicBezTo>
                <a:cubicBezTo>
                  <a:pt x="318737" y="597903"/>
                  <a:pt x="413424" y="1000997"/>
                  <a:pt x="419736" y="1033461"/>
                </a:cubicBezTo>
                <a:cubicBezTo>
                  <a:pt x="426049" y="1065925"/>
                  <a:pt x="316934" y="751205"/>
                  <a:pt x="338577" y="730464"/>
                </a:cubicBezTo>
                <a:cubicBezTo>
                  <a:pt x="360220" y="709723"/>
                  <a:pt x="545985" y="906311"/>
                  <a:pt x="549592" y="909016"/>
                </a:cubicBezTo>
                <a:cubicBezTo>
                  <a:pt x="553199" y="911721"/>
                  <a:pt x="405308" y="796294"/>
                  <a:pt x="360219" y="746696"/>
                </a:cubicBezTo>
                <a:cubicBezTo>
                  <a:pt x="315130" y="697098"/>
                  <a:pt x="273649" y="627662"/>
                  <a:pt x="279060" y="611430"/>
                </a:cubicBezTo>
                <a:cubicBezTo>
                  <a:pt x="284471" y="595198"/>
                  <a:pt x="386371" y="661929"/>
                  <a:pt x="392683" y="649304"/>
                </a:cubicBezTo>
                <a:cubicBezTo>
                  <a:pt x="398995" y="636679"/>
                  <a:pt x="311523" y="551913"/>
                  <a:pt x="316934" y="535681"/>
                </a:cubicBezTo>
                <a:cubicBezTo>
                  <a:pt x="322345" y="519449"/>
                  <a:pt x="419736" y="560029"/>
                  <a:pt x="425147" y="551913"/>
                </a:cubicBezTo>
                <a:cubicBezTo>
                  <a:pt x="430558" y="543797"/>
                  <a:pt x="374648" y="549208"/>
                  <a:pt x="349398" y="486985"/>
                </a:cubicBezTo>
                <a:cubicBezTo>
                  <a:pt x="324148" y="424763"/>
                  <a:pt x="266435" y="157837"/>
                  <a:pt x="273649" y="178578"/>
                </a:cubicBezTo>
                <a:cubicBezTo>
                  <a:pt x="280863" y="199319"/>
                  <a:pt x="402602" y="568145"/>
                  <a:pt x="392683" y="611430"/>
                </a:cubicBezTo>
                <a:cubicBezTo>
                  <a:pt x="382764" y="654715"/>
                  <a:pt x="253810" y="496003"/>
                  <a:pt x="214132" y="438289"/>
                </a:cubicBezTo>
                <a:cubicBezTo>
                  <a:pt x="174454" y="380575"/>
                  <a:pt x="186177" y="332781"/>
                  <a:pt x="154615" y="265148"/>
                </a:cubicBezTo>
                <a:cubicBezTo>
                  <a:pt x="123053" y="197515"/>
                  <a:pt x="-23035" y="-54982"/>
                  <a:pt x="3116" y="1084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7688C0DE-C8E5-2325-2FDF-4EF9FD51EE5B}"/>
              </a:ext>
            </a:extLst>
          </p:cNvPr>
          <p:cNvSpPr/>
          <p:nvPr/>
        </p:nvSpPr>
        <p:spPr>
          <a:xfrm>
            <a:off x="3771804" y="2029564"/>
            <a:ext cx="479447" cy="1466244"/>
          </a:xfrm>
          <a:custGeom>
            <a:avLst/>
            <a:gdLst>
              <a:gd name="connsiteX0" fmla="*/ 4830 w 479447"/>
              <a:gd name="connsiteY0" fmla="*/ 31894 h 1466244"/>
              <a:gd name="connsiteX1" fmla="*/ 394397 w 479447"/>
              <a:gd name="connsiteY1" fmla="*/ 1130256 h 1466244"/>
              <a:gd name="connsiteX2" fmla="*/ 383576 w 479447"/>
              <a:gd name="connsiteY2" fmla="*/ 1000400 h 1466244"/>
              <a:gd name="connsiteX3" fmla="*/ 383576 w 479447"/>
              <a:gd name="connsiteY3" fmla="*/ 1465716 h 1466244"/>
              <a:gd name="connsiteX4" fmla="*/ 475557 w 479447"/>
              <a:gd name="connsiteY4" fmla="*/ 1086971 h 1466244"/>
              <a:gd name="connsiteX5" fmla="*/ 448504 w 479447"/>
              <a:gd name="connsiteY5" fmla="*/ 816438 h 1466244"/>
              <a:gd name="connsiteX6" fmla="*/ 324059 w 479447"/>
              <a:gd name="connsiteY6" fmla="*/ 302427 h 1466244"/>
              <a:gd name="connsiteX7" fmla="*/ 426861 w 479447"/>
              <a:gd name="connsiteY7" fmla="*/ 930062 h 1466244"/>
              <a:gd name="connsiteX8" fmla="*/ 351112 w 479447"/>
              <a:gd name="connsiteY8" fmla="*/ 637887 h 1466244"/>
              <a:gd name="connsiteX9" fmla="*/ 226667 w 479447"/>
              <a:gd name="connsiteY9" fmla="*/ 291605 h 1466244"/>
              <a:gd name="connsiteX10" fmla="*/ 286184 w 479447"/>
              <a:gd name="connsiteY10" fmla="*/ 529674 h 1466244"/>
              <a:gd name="connsiteX11" fmla="*/ 183382 w 479447"/>
              <a:gd name="connsiteY11" fmla="*/ 313248 h 1466244"/>
              <a:gd name="connsiteX12" fmla="*/ 4830 w 479447"/>
              <a:gd name="connsiteY12" fmla="*/ 31894 h 146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9447" h="1466244">
                <a:moveTo>
                  <a:pt x="4830" y="31894"/>
                </a:moveTo>
                <a:cubicBezTo>
                  <a:pt x="39999" y="168062"/>
                  <a:pt x="331273" y="968838"/>
                  <a:pt x="394397" y="1130256"/>
                </a:cubicBezTo>
                <a:cubicBezTo>
                  <a:pt x="457521" y="1291674"/>
                  <a:pt x="385380" y="944490"/>
                  <a:pt x="383576" y="1000400"/>
                </a:cubicBezTo>
                <a:cubicBezTo>
                  <a:pt x="381773" y="1056310"/>
                  <a:pt x="368246" y="1451288"/>
                  <a:pt x="383576" y="1465716"/>
                </a:cubicBezTo>
                <a:cubicBezTo>
                  <a:pt x="398906" y="1480144"/>
                  <a:pt x="464736" y="1195184"/>
                  <a:pt x="475557" y="1086971"/>
                </a:cubicBezTo>
                <a:cubicBezTo>
                  <a:pt x="486378" y="978758"/>
                  <a:pt x="473754" y="947195"/>
                  <a:pt x="448504" y="816438"/>
                </a:cubicBezTo>
                <a:cubicBezTo>
                  <a:pt x="423254" y="685681"/>
                  <a:pt x="327666" y="283490"/>
                  <a:pt x="324059" y="302427"/>
                </a:cubicBezTo>
                <a:cubicBezTo>
                  <a:pt x="320452" y="321364"/>
                  <a:pt x="422352" y="874152"/>
                  <a:pt x="426861" y="930062"/>
                </a:cubicBezTo>
                <a:cubicBezTo>
                  <a:pt x="431370" y="985972"/>
                  <a:pt x="384478" y="744296"/>
                  <a:pt x="351112" y="637887"/>
                </a:cubicBezTo>
                <a:cubicBezTo>
                  <a:pt x="317746" y="531478"/>
                  <a:pt x="237488" y="309640"/>
                  <a:pt x="226667" y="291605"/>
                </a:cubicBezTo>
                <a:cubicBezTo>
                  <a:pt x="215846" y="273570"/>
                  <a:pt x="293398" y="526067"/>
                  <a:pt x="286184" y="529674"/>
                </a:cubicBezTo>
                <a:cubicBezTo>
                  <a:pt x="278970" y="533281"/>
                  <a:pt x="230274" y="391703"/>
                  <a:pt x="183382" y="313248"/>
                </a:cubicBezTo>
                <a:cubicBezTo>
                  <a:pt x="136490" y="234793"/>
                  <a:pt x="-30339" y="-104274"/>
                  <a:pt x="4830" y="3189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B9FD6F02-880F-B4A0-C6F2-5CD4DE1E372B}"/>
              </a:ext>
            </a:extLst>
          </p:cNvPr>
          <p:cNvSpPr/>
          <p:nvPr/>
        </p:nvSpPr>
        <p:spPr>
          <a:xfrm>
            <a:off x="4382625" y="2373827"/>
            <a:ext cx="709066" cy="1026249"/>
          </a:xfrm>
          <a:custGeom>
            <a:avLst/>
            <a:gdLst>
              <a:gd name="connsiteX0" fmla="*/ 2 w 709066"/>
              <a:gd name="connsiteY0" fmla="*/ 1449 h 1026249"/>
              <a:gd name="connsiteX1" fmla="*/ 373337 w 709066"/>
              <a:gd name="connsiteY1" fmla="*/ 569567 h 1026249"/>
              <a:gd name="connsiteX2" fmla="*/ 454497 w 709066"/>
              <a:gd name="connsiteY2" fmla="*/ 639906 h 1026249"/>
              <a:gd name="connsiteX3" fmla="*/ 162322 w 709066"/>
              <a:gd name="connsiteY3" fmla="*/ 434301 h 1026249"/>
              <a:gd name="connsiteX4" fmla="*/ 400390 w 709066"/>
              <a:gd name="connsiteY4" fmla="*/ 639906 h 1026249"/>
              <a:gd name="connsiteX5" fmla="*/ 616816 w 709066"/>
              <a:gd name="connsiteY5" fmla="*/ 883385 h 1026249"/>
              <a:gd name="connsiteX6" fmla="*/ 449086 w 709066"/>
              <a:gd name="connsiteY6" fmla="*/ 737297 h 1026249"/>
              <a:gd name="connsiteX7" fmla="*/ 232660 w 709066"/>
              <a:gd name="connsiteY7" fmla="*/ 612852 h 1026249"/>
              <a:gd name="connsiteX8" fmla="*/ 605995 w 709066"/>
              <a:gd name="connsiteY8" fmla="*/ 894206 h 1026249"/>
              <a:gd name="connsiteX9" fmla="*/ 454497 w 709066"/>
              <a:gd name="connsiteY9" fmla="*/ 861742 h 1026249"/>
              <a:gd name="connsiteX10" fmla="*/ 708797 w 709066"/>
              <a:gd name="connsiteY10" fmla="*/ 1024062 h 1026249"/>
              <a:gd name="connsiteX11" fmla="*/ 503193 w 709066"/>
              <a:gd name="connsiteY11" fmla="*/ 959134 h 1026249"/>
              <a:gd name="connsiteX12" fmla="*/ 492371 w 709066"/>
              <a:gd name="connsiteY12" fmla="*/ 1013240 h 1026249"/>
              <a:gd name="connsiteX13" fmla="*/ 454497 w 709066"/>
              <a:gd name="connsiteY13" fmla="*/ 899617 h 1026249"/>
              <a:gd name="connsiteX14" fmla="*/ 378748 w 709066"/>
              <a:gd name="connsiteY14" fmla="*/ 758940 h 1026249"/>
              <a:gd name="connsiteX15" fmla="*/ 2 w 709066"/>
              <a:gd name="connsiteY15" fmla="*/ 1449 h 1026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09066" h="1026249">
                <a:moveTo>
                  <a:pt x="2" y="1449"/>
                </a:moveTo>
                <a:cubicBezTo>
                  <a:pt x="-900" y="-30113"/>
                  <a:pt x="297588" y="463158"/>
                  <a:pt x="373337" y="569567"/>
                </a:cubicBezTo>
                <a:cubicBezTo>
                  <a:pt x="449086" y="675976"/>
                  <a:pt x="489666" y="662450"/>
                  <a:pt x="454497" y="639906"/>
                </a:cubicBezTo>
                <a:cubicBezTo>
                  <a:pt x="419328" y="617362"/>
                  <a:pt x="171340" y="434301"/>
                  <a:pt x="162322" y="434301"/>
                </a:cubicBezTo>
                <a:cubicBezTo>
                  <a:pt x="153304" y="434301"/>
                  <a:pt x="324641" y="565059"/>
                  <a:pt x="400390" y="639906"/>
                </a:cubicBezTo>
                <a:cubicBezTo>
                  <a:pt x="476139" y="714753"/>
                  <a:pt x="608700" y="867153"/>
                  <a:pt x="616816" y="883385"/>
                </a:cubicBezTo>
                <a:cubicBezTo>
                  <a:pt x="624932" y="899617"/>
                  <a:pt x="513112" y="782386"/>
                  <a:pt x="449086" y="737297"/>
                </a:cubicBezTo>
                <a:cubicBezTo>
                  <a:pt x="385060" y="692208"/>
                  <a:pt x="206509" y="586701"/>
                  <a:pt x="232660" y="612852"/>
                </a:cubicBezTo>
                <a:cubicBezTo>
                  <a:pt x="258811" y="639003"/>
                  <a:pt x="569022" y="852724"/>
                  <a:pt x="605995" y="894206"/>
                </a:cubicBezTo>
                <a:cubicBezTo>
                  <a:pt x="642968" y="935688"/>
                  <a:pt x="437363" y="840099"/>
                  <a:pt x="454497" y="861742"/>
                </a:cubicBezTo>
                <a:cubicBezTo>
                  <a:pt x="471631" y="883385"/>
                  <a:pt x="700681" y="1007830"/>
                  <a:pt x="708797" y="1024062"/>
                </a:cubicBezTo>
                <a:cubicBezTo>
                  <a:pt x="716913" y="1040294"/>
                  <a:pt x="539264" y="960938"/>
                  <a:pt x="503193" y="959134"/>
                </a:cubicBezTo>
                <a:cubicBezTo>
                  <a:pt x="467122" y="957330"/>
                  <a:pt x="500487" y="1023159"/>
                  <a:pt x="492371" y="1013240"/>
                </a:cubicBezTo>
                <a:cubicBezTo>
                  <a:pt x="484255" y="1003321"/>
                  <a:pt x="473434" y="942000"/>
                  <a:pt x="454497" y="899617"/>
                </a:cubicBezTo>
                <a:cubicBezTo>
                  <a:pt x="435560" y="857234"/>
                  <a:pt x="450890" y="905028"/>
                  <a:pt x="378748" y="758940"/>
                </a:cubicBezTo>
                <a:cubicBezTo>
                  <a:pt x="306606" y="612852"/>
                  <a:pt x="904" y="33011"/>
                  <a:pt x="2" y="144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7A69ADFE-02DE-2504-844F-FC7BF9839CDB}"/>
              </a:ext>
            </a:extLst>
          </p:cNvPr>
          <p:cNvSpPr/>
          <p:nvPr/>
        </p:nvSpPr>
        <p:spPr>
          <a:xfrm>
            <a:off x="2591303" y="1215792"/>
            <a:ext cx="1144431" cy="136964"/>
          </a:xfrm>
          <a:custGeom>
            <a:avLst/>
            <a:gdLst>
              <a:gd name="connsiteX0" fmla="*/ 1142046 w 1144431"/>
              <a:gd name="connsiteY0" fmla="*/ 136871 h 136964"/>
              <a:gd name="connsiteX1" fmla="*/ 709194 w 1144431"/>
              <a:gd name="connsiteY1" fmla="*/ 1604 h 136964"/>
              <a:gd name="connsiteX2" fmla="*/ 399 w 1144431"/>
              <a:gd name="connsiteY2" fmla="*/ 61122 h 136964"/>
              <a:gd name="connsiteX3" fmla="*/ 611802 w 1144431"/>
              <a:gd name="connsiteY3" fmla="*/ 39479 h 136964"/>
              <a:gd name="connsiteX4" fmla="*/ 871514 w 1144431"/>
              <a:gd name="connsiteY4" fmla="*/ 23247 h 136964"/>
              <a:gd name="connsiteX5" fmla="*/ 1142046 w 1144431"/>
              <a:gd name="connsiteY5" fmla="*/ 136871 h 136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4431" h="136964">
                <a:moveTo>
                  <a:pt x="1142046" y="136871"/>
                </a:moveTo>
                <a:cubicBezTo>
                  <a:pt x="1114993" y="133264"/>
                  <a:pt x="899468" y="14229"/>
                  <a:pt x="709194" y="1604"/>
                </a:cubicBezTo>
                <a:cubicBezTo>
                  <a:pt x="518920" y="-11021"/>
                  <a:pt x="16631" y="54809"/>
                  <a:pt x="399" y="61122"/>
                </a:cubicBezTo>
                <a:cubicBezTo>
                  <a:pt x="-15833" y="67435"/>
                  <a:pt x="466616" y="45791"/>
                  <a:pt x="611802" y="39479"/>
                </a:cubicBezTo>
                <a:cubicBezTo>
                  <a:pt x="756988" y="33167"/>
                  <a:pt x="784042" y="7917"/>
                  <a:pt x="871514" y="23247"/>
                </a:cubicBezTo>
                <a:cubicBezTo>
                  <a:pt x="958986" y="38577"/>
                  <a:pt x="1169099" y="140478"/>
                  <a:pt x="1142046" y="13687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F750680D-75DD-C78B-6323-A10109DF5B72}"/>
              </a:ext>
            </a:extLst>
          </p:cNvPr>
          <p:cNvSpPr/>
          <p:nvPr/>
        </p:nvSpPr>
        <p:spPr>
          <a:xfrm>
            <a:off x="2606865" y="1368534"/>
            <a:ext cx="1158769" cy="219024"/>
          </a:xfrm>
          <a:custGeom>
            <a:avLst/>
            <a:gdLst>
              <a:gd name="connsiteX0" fmla="*/ 6479 w 1158769"/>
              <a:gd name="connsiteY0" fmla="*/ 361 h 219024"/>
              <a:gd name="connsiteX1" fmla="*/ 347350 w 1158769"/>
              <a:gd name="connsiteY1" fmla="*/ 157270 h 219024"/>
              <a:gd name="connsiteX2" fmla="*/ 1126484 w 1158769"/>
              <a:gd name="connsiteY2" fmla="*/ 43646 h 219024"/>
              <a:gd name="connsiteX3" fmla="*/ 947933 w 1158769"/>
              <a:gd name="connsiteY3" fmla="*/ 70699 h 219024"/>
              <a:gd name="connsiteX4" fmla="*/ 374404 w 1158769"/>
              <a:gd name="connsiteY4" fmla="*/ 216787 h 219024"/>
              <a:gd name="connsiteX5" fmla="*/ 596240 w 1158769"/>
              <a:gd name="connsiteY5" fmla="*/ 157270 h 219024"/>
              <a:gd name="connsiteX6" fmla="*/ 320297 w 1158769"/>
              <a:gd name="connsiteY6" fmla="*/ 130216 h 219024"/>
              <a:gd name="connsiteX7" fmla="*/ 136335 w 1158769"/>
              <a:gd name="connsiteY7" fmla="*/ 113984 h 219024"/>
              <a:gd name="connsiteX8" fmla="*/ 6479 w 1158769"/>
              <a:gd name="connsiteY8" fmla="*/ 361 h 219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769" h="219024">
                <a:moveTo>
                  <a:pt x="6479" y="361"/>
                </a:moveTo>
                <a:cubicBezTo>
                  <a:pt x="41648" y="7575"/>
                  <a:pt x="160682" y="150056"/>
                  <a:pt x="347350" y="157270"/>
                </a:cubicBezTo>
                <a:cubicBezTo>
                  <a:pt x="534018" y="164484"/>
                  <a:pt x="1126484" y="43646"/>
                  <a:pt x="1126484" y="43646"/>
                </a:cubicBezTo>
                <a:cubicBezTo>
                  <a:pt x="1226581" y="29218"/>
                  <a:pt x="1073280" y="41842"/>
                  <a:pt x="947933" y="70699"/>
                </a:cubicBezTo>
                <a:cubicBezTo>
                  <a:pt x="822586" y="99556"/>
                  <a:pt x="433019" y="202359"/>
                  <a:pt x="374404" y="216787"/>
                </a:cubicBezTo>
                <a:cubicBezTo>
                  <a:pt x="315789" y="231215"/>
                  <a:pt x="605258" y="171699"/>
                  <a:pt x="596240" y="157270"/>
                </a:cubicBezTo>
                <a:cubicBezTo>
                  <a:pt x="587222" y="142841"/>
                  <a:pt x="320297" y="130216"/>
                  <a:pt x="320297" y="130216"/>
                </a:cubicBezTo>
                <a:cubicBezTo>
                  <a:pt x="243646" y="123002"/>
                  <a:pt x="184129" y="132019"/>
                  <a:pt x="136335" y="113984"/>
                </a:cubicBezTo>
                <a:cubicBezTo>
                  <a:pt x="88541" y="95949"/>
                  <a:pt x="-28690" y="-6853"/>
                  <a:pt x="6479" y="36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4392EA83-25CD-36A3-C1FE-C58C65D72121}"/>
              </a:ext>
            </a:extLst>
          </p:cNvPr>
          <p:cNvSpPr/>
          <p:nvPr/>
        </p:nvSpPr>
        <p:spPr>
          <a:xfrm>
            <a:off x="2299388" y="1520358"/>
            <a:ext cx="1218103" cy="800932"/>
          </a:xfrm>
          <a:custGeom>
            <a:avLst/>
            <a:gdLst>
              <a:gd name="connsiteX0" fmla="*/ 1217535 w 1218103"/>
              <a:gd name="connsiteY0" fmla="*/ 35 h 800932"/>
              <a:gd name="connsiteX1" fmla="*/ 389705 w 1218103"/>
              <a:gd name="connsiteY1" fmla="*/ 189408 h 800932"/>
              <a:gd name="connsiteX2" fmla="*/ 38013 w 1218103"/>
              <a:gd name="connsiteY2" fmla="*/ 551921 h 800932"/>
              <a:gd name="connsiteX3" fmla="*/ 330188 w 1218103"/>
              <a:gd name="connsiteY3" fmla="*/ 340906 h 800932"/>
              <a:gd name="connsiteX4" fmla="*/ 139 w 1218103"/>
              <a:gd name="connsiteY4" fmla="*/ 800811 h 800932"/>
              <a:gd name="connsiteX5" fmla="*/ 292314 w 1218103"/>
              <a:gd name="connsiteY5" fmla="*/ 384191 h 800932"/>
              <a:gd name="connsiteX6" fmla="*/ 535793 w 1218103"/>
              <a:gd name="connsiteY6" fmla="*/ 151533 h 800932"/>
              <a:gd name="connsiteX7" fmla="*/ 254439 w 1218103"/>
              <a:gd name="connsiteY7" fmla="*/ 173176 h 800932"/>
              <a:gd name="connsiteX8" fmla="*/ 1217535 w 1218103"/>
              <a:gd name="connsiteY8" fmla="*/ 35 h 800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8103" h="800932">
                <a:moveTo>
                  <a:pt x="1217535" y="35"/>
                </a:moveTo>
                <a:cubicBezTo>
                  <a:pt x="1240079" y="2740"/>
                  <a:pt x="586292" y="97427"/>
                  <a:pt x="389705" y="189408"/>
                </a:cubicBezTo>
                <a:cubicBezTo>
                  <a:pt x="193118" y="281389"/>
                  <a:pt x="47932" y="526671"/>
                  <a:pt x="38013" y="551921"/>
                </a:cubicBezTo>
                <a:cubicBezTo>
                  <a:pt x="28094" y="577171"/>
                  <a:pt x="336500" y="299424"/>
                  <a:pt x="330188" y="340906"/>
                </a:cubicBezTo>
                <a:cubicBezTo>
                  <a:pt x="323876" y="382388"/>
                  <a:pt x="6451" y="793597"/>
                  <a:pt x="139" y="800811"/>
                </a:cubicBezTo>
                <a:cubicBezTo>
                  <a:pt x="-6173" y="808025"/>
                  <a:pt x="203038" y="492404"/>
                  <a:pt x="292314" y="384191"/>
                </a:cubicBezTo>
                <a:cubicBezTo>
                  <a:pt x="381590" y="275978"/>
                  <a:pt x="542105" y="186702"/>
                  <a:pt x="535793" y="151533"/>
                </a:cubicBezTo>
                <a:cubicBezTo>
                  <a:pt x="529481" y="116364"/>
                  <a:pt x="137208" y="195720"/>
                  <a:pt x="254439" y="173176"/>
                </a:cubicBezTo>
                <a:cubicBezTo>
                  <a:pt x="371670" y="150632"/>
                  <a:pt x="1194991" y="-2670"/>
                  <a:pt x="1217535" y="3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5A2ECB30-7081-A6D9-8833-F905DEFFF978}"/>
              </a:ext>
            </a:extLst>
          </p:cNvPr>
          <p:cNvSpPr/>
          <p:nvPr/>
        </p:nvSpPr>
        <p:spPr>
          <a:xfrm>
            <a:off x="2651219" y="1348210"/>
            <a:ext cx="1022613" cy="36917"/>
          </a:xfrm>
          <a:custGeom>
            <a:avLst/>
            <a:gdLst>
              <a:gd name="connsiteX0" fmla="*/ 0 w 1022613"/>
              <a:gd name="connsiteY0" fmla="*/ 36917 h 36917"/>
              <a:gd name="connsiteX1" fmla="*/ 1022613 w 1022613"/>
              <a:gd name="connsiteY1" fmla="*/ 31506 h 36917"/>
              <a:gd name="connsiteX2" fmla="*/ 578940 w 1022613"/>
              <a:gd name="connsiteY2" fmla="*/ 4453 h 36917"/>
              <a:gd name="connsiteX3" fmla="*/ 427441 w 1022613"/>
              <a:gd name="connsiteY3" fmla="*/ 4453 h 36917"/>
              <a:gd name="connsiteX4" fmla="*/ 0 w 1022613"/>
              <a:gd name="connsiteY4" fmla="*/ 36917 h 36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2613" h="36917">
                <a:moveTo>
                  <a:pt x="0" y="36917"/>
                </a:moveTo>
                <a:lnTo>
                  <a:pt x="1022613" y="31506"/>
                </a:lnTo>
                <a:lnTo>
                  <a:pt x="578940" y="4453"/>
                </a:lnTo>
                <a:cubicBezTo>
                  <a:pt x="479745" y="-56"/>
                  <a:pt x="529342" y="-2761"/>
                  <a:pt x="427441" y="4453"/>
                </a:cubicBezTo>
                <a:cubicBezTo>
                  <a:pt x="325540" y="11667"/>
                  <a:pt x="146538" y="29702"/>
                  <a:pt x="0" y="3691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E91FDB4C-3093-9416-517C-6ACDBFD53555}"/>
              </a:ext>
            </a:extLst>
          </p:cNvPr>
          <p:cNvSpPr/>
          <p:nvPr/>
        </p:nvSpPr>
        <p:spPr>
          <a:xfrm>
            <a:off x="3594077" y="1202482"/>
            <a:ext cx="1402273" cy="2248417"/>
          </a:xfrm>
          <a:custGeom>
            <a:avLst/>
            <a:gdLst>
              <a:gd name="connsiteX0" fmla="*/ 31059 w 1402273"/>
              <a:gd name="connsiteY0" fmla="*/ 41968 h 2248417"/>
              <a:gd name="connsiteX1" fmla="*/ 52702 w 1402273"/>
              <a:gd name="connsiteY1" fmla="*/ 90664 h 2248417"/>
              <a:gd name="connsiteX2" fmla="*/ 409805 w 1402273"/>
              <a:gd name="connsiteY2" fmla="*/ 664193 h 2248417"/>
              <a:gd name="connsiteX3" fmla="*/ 637052 w 1402273"/>
              <a:gd name="connsiteY3" fmla="*/ 972600 h 2248417"/>
              <a:gd name="connsiteX4" fmla="*/ 577535 w 1402273"/>
              <a:gd name="connsiteY4" fmla="*/ 972600 h 2248417"/>
              <a:gd name="connsiteX5" fmla="*/ 810193 w 1402273"/>
              <a:gd name="connsiteY5" fmla="*/ 1492022 h 2248417"/>
              <a:gd name="connsiteX6" fmla="*/ 674927 w 1402273"/>
              <a:gd name="connsiteY6" fmla="*/ 1448737 h 2248417"/>
              <a:gd name="connsiteX7" fmla="*/ 961691 w 1402273"/>
              <a:gd name="connsiteY7" fmla="*/ 1919464 h 2248417"/>
              <a:gd name="connsiteX8" fmla="*/ 848067 w 1402273"/>
              <a:gd name="connsiteY8" fmla="*/ 1854536 h 2248417"/>
              <a:gd name="connsiteX9" fmla="*/ 1394543 w 1402273"/>
              <a:gd name="connsiteY9" fmla="*/ 2238692 h 2248417"/>
              <a:gd name="connsiteX10" fmla="*/ 1156474 w 1402273"/>
              <a:gd name="connsiteY10" fmla="*/ 2119658 h 2248417"/>
              <a:gd name="connsiteX11" fmla="*/ 972512 w 1402273"/>
              <a:gd name="connsiteY11" fmla="*/ 1968159 h 2248417"/>
              <a:gd name="connsiteX12" fmla="*/ 723622 w 1402273"/>
              <a:gd name="connsiteY12" fmla="*/ 1562361 h 2248417"/>
              <a:gd name="connsiteX13" fmla="*/ 1205170 w 1402273"/>
              <a:gd name="connsiteY13" fmla="*/ 1962749 h 2248417"/>
              <a:gd name="connsiteX14" fmla="*/ 853478 w 1402273"/>
              <a:gd name="connsiteY14" fmla="*/ 1643520 h 2248417"/>
              <a:gd name="connsiteX15" fmla="*/ 696569 w 1402273"/>
              <a:gd name="connsiteY15" fmla="*/ 1091634 h 2248417"/>
              <a:gd name="connsiteX16" fmla="*/ 523428 w 1402273"/>
              <a:gd name="connsiteY16" fmla="*/ 864387 h 2248417"/>
              <a:gd name="connsiteX17" fmla="*/ 334056 w 1402273"/>
              <a:gd name="connsiteY17" fmla="*/ 496462 h 2248417"/>
              <a:gd name="connsiteX18" fmla="*/ 31059 w 1402273"/>
              <a:gd name="connsiteY18" fmla="*/ 41968 h 2248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02273" h="2248417">
                <a:moveTo>
                  <a:pt x="31059" y="41968"/>
                </a:moveTo>
                <a:cubicBezTo>
                  <a:pt x="-15833" y="-25665"/>
                  <a:pt x="-10422" y="-13040"/>
                  <a:pt x="52702" y="90664"/>
                </a:cubicBezTo>
                <a:cubicBezTo>
                  <a:pt x="115826" y="194368"/>
                  <a:pt x="312413" y="517204"/>
                  <a:pt x="409805" y="664193"/>
                </a:cubicBezTo>
                <a:cubicBezTo>
                  <a:pt x="507197" y="811182"/>
                  <a:pt x="609097" y="921199"/>
                  <a:pt x="637052" y="972600"/>
                </a:cubicBezTo>
                <a:cubicBezTo>
                  <a:pt x="665007" y="1024001"/>
                  <a:pt x="548678" y="886030"/>
                  <a:pt x="577535" y="972600"/>
                </a:cubicBezTo>
                <a:cubicBezTo>
                  <a:pt x="606392" y="1059170"/>
                  <a:pt x="793961" y="1412666"/>
                  <a:pt x="810193" y="1492022"/>
                </a:cubicBezTo>
                <a:cubicBezTo>
                  <a:pt x="826425" y="1571378"/>
                  <a:pt x="649677" y="1377497"/>
                  <a:pt x="674927" y="1448737"/>
                </a:cubicBezTo>
                <a:cubicBezTo>
                  <a:pt x="700177" y="1519977"/>
                  <a:pt x="932834" y="1851831"/>
                  <a:pt x="961691" y="1919464"/>
                </a:cubicBezTo>
                <a:cubicBezTo>
                  <a:pt x="990548" y="1987097"/>
                  <a:pt x="775925" y="1801331"/>
                  <a:pt x="848067" y="1854536"/>
                </a:cubicBezTo>
                <a:cubicBezTo>
                  <a:pt x="920209" y="1907741"/>
                  <a:pt x="1343142" y="2194505"/>
                  <a:pt x="1394543" y="2238692"/>
                </a:cubicBezTo>
                <a:cubicBezTo>
                  <a:pt x="1445944" y="2282879"/>
                  <a:pt x="1226812" y="2164747"/>
                  <a:pt x="1156474" y="2119658"/>
                </a:cubicBezTo>
                <a:cubicBezTo>
                  <a:pt x="1086136" y="2074569"/>
                  <a:pt x="1044654" y="2061042"/>
                  <a:pt x="972512" y="1968159"/>
                </a:cubicBezTo>
                <a:cubicBezTo>
                  <a:pt x="900370" y="1875276"/>
                  <a:pt x="684846" y="1563263"/>
                  <a:pt x="723622" y="1562361"/>
                </a:cubicBezTo>
                <a:cubicBezTo>
                  <a:pt x="762398" y="1561459"/>
                  <a:pt x="1183527" y="1949222"/>
                  <a:pt x="1205170" y="1962749"/>
                </a:cubicBezTo>
                <a:cubicBezTo>
                  <a:pt x="1226813" y="1976276"/>
                  <a:pt x="938245" y="1788706"/>
                  <a:pt x="853478" y="1643520"/>
                </a:cubicBezTo>
                <a:cubicBezTo>
                  <a:pt x="768711" y="1498334"/>
                  <a:pt x="751577" y="1221490"/>
                  <a:pt x="696569" y="1091634"/>
                </a:cubicBezTo>
                <a:cubicBezTo>
                  <a:pt x="641561" y="961778"/>
                  <a:pt x="583847" y="963582"/>
                  <a:pt x="523428" y="864387"/>
                </a:cubicBezTo>
                <a:cubicBezTo>
                  <a:pt x="463009" y="765192"/>
                  <a:pt x="420626" y="634434"/>
                  <a:pt x="334056" y="496462"/>
                </a:cubicBezTo>
                <a:cubicBezTo>
                  <a:pt x="247486" y="358490"/>
                  <a:pt x="77951" y="109601"/>
                  <a:pt x="31059" y="4196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26BD0E2D-CE91-B20C-DD7D-286009A2AA20}"/>
              </a:ext>
            </a:extLst>
          </p:cNvPr>
          <p:cNvSpPr/>
          <p:nvPr/>
        </p:nvSpPr>
        <p:spPr>
          <a:xfrm>
            <a:off x="3910926" y="1136235"/>
            <a:ext cx="668184" cy="1394872"/>
          </a:xfrm>
          <a:custGeom>
            <a:avLst/>
            <a:gdLst>
              <a:gd name="connsiteX0" fmla="*/ 975 w 668184"/>
              <a:gd name="connsiteY0" fmla="*/ 2 h 1394872"/>
              <a:gd name="connsiteX1" fmla="*/ 87545 w 668184"/>
              <a:gd name="connsiteY1" fmla="*/ 389569 h 1394872"/>
              <a:gd name="connsiteX2" fmla="*/ 412184 w 668184"/>
              <a:gd name="connsiteY2" fmla="*/ 789957 h 1394872"/>
              <a:gd name="connsiteX3" fmla="*/ 276918 w 668184"/>
              <a:gd name="connsiteY3" fmla="*/ 670922 h 1394872"/>
              <a:gd name="connsiteX4" fmla="*/ 471701 w 668184"/>
              <a:gd name="connsiteY4" fmla="*/ 1017204 h 1394872"/>
              <a:gd name="connsiteX5" fmla="*/ 666485 w 668184"/>
              <a:gd name="connsiteY5" fmla="*/ 1390539 h 1394872"/>
              <a:gd name="connsiteX6" fmla="*/ 547450 w 668184"/>
              <a:gd name="connsiteY6" fmla="*/ 1184934 h 1394872"/>
              <a:gd name="connsiteX7" fmla="*/ 233633 w 668184"/>
              <a:gd name="connsiteY7" fmla="*/ 660101 h 1394872"/>
              <a:gd name="connsiteX8" fmla="*/ 975 w 668184"/>
              <a:gd name="connsiteY8" fmla="*/ 443675 h 1394872"/>
              <a:gd name="connsiteX9" fmla="*/ 303971 w 668184"/>
              <a:gd name="connsiteY9" fmla="*/ 660101 h 1394872"/>
              <a:gd name="connsiteX10" fmla="*/ 195758 w 668184"/>
              <a:gd name="connsiteY10" fmla="*/ 530245 h 1394872"/>
              <a:gd name="connsiteX11" fmla="*/ 49670 w 668184"/>
              <a:gd name="connsiteY11" fmla="*/ 394979 h 1394872"/>
              <a:gd name="connsiteX12" fmla="*/ 975 w 668184"/>
              <a:gd name="connsiteY12" fmla="*/ 2 h 1394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68184" h="1394872">
                <a:moveTo>
                  <a:pt x="975" y="2"/>
                </a:moveTo>
                <a:cubicBezTo>
                  <a:pt x="7288" y="-900"/>
                  <a:pt x="19010" y="257910"/>
                  <a:pt x="87545" y="389569"/>
                </a:cubicBezTo>
                <a:cubicBezTo>
                  <a:pt x="156080" y="521228"/>
                  <a:pt x="380622" y="743065"/>
                  <a:pt x="412184" y="789957"/>
                </a:cubicBezTo>
                <a:cubicBezTo>
                  <a:pt x="443746" y="836849"/>
                  <a:pt x="266999" y="633048"/>
                  <a:pt x="276918" y="670922"/>
                </a:cubicBezTo>
                <a:cubicBezTo>
                  <a:pt x="286837" y="708796"/>
                  <a:pt x="406773" y="897268"/>
                  <a:pt x="471701" y="1017204"/>
                </a:cubicBezTo>
                <a:cubicBezTo>
                  <a:pt x="536629" y="1137140"/>
                  <a:pt x="653860" y="1362584"/>
                  <a:pt x="666485" y="1390539"/>
                </a:cubicBezTo>
                <a:cubicBezTo>
                  <a:pt x="679110" y="1418494"/>
                  <a:pt x="619592" y="1306674"/>
                  <a:pt x="547450" y="1184934"/>
                </a:cubicBezTo>
                <a:cubicBezTo>
                  <a:pt x="475308" y="1063194"/>
                  <a:pt x="324712" y="783644"/>
                  <a:pt x="233633" y="660101"/>
                </a:cubicBezTo>
                <a:cubicBezTo>
                  <a:pt x="142554" y="536558"/>
                  <a:pt x="-10748" y="443675"/>
                  <a:pt x="975" y="443675"/>
                </a:cubicBezTo>
                <a:cubicBezTo>
                  <a:pt x="12698" y="443675"/>
                  <a:pt x="271507" y="645673"/>
                  <a:pt x="303971" y="660101"/>
                </a:cubicBezTo>
                <a:cubicBezTo>
                  <a:pt x="336435" y="674529"/>
                  <a:pt x="238142" y="574432"/>
                  <a:pt x="195758" y="530245"/>
                </a:cubicBezTo>
                <a:cubicBezTo>
                  <a:pt x="153374" y="486058"/>
                  <a:pt x="79428" y="485156"/>
                  <a:pt x="49670" y="394979"/>
                </a:cubicBezTo>
                <a:cubicBezTo>
                  <a:pt x="19912" y="304802"/>
                  <a:pt x="-5338" y="904"/>
                  <a:pt x="975" y="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4EC02702-932D-411E-B57E-30F8F7A492A1}"/>
              </a:ext>
            </a:extLst>
          </p:cNvPr>
          <p:cNvSpPr/>
          <p:nvPr/>
        </p:nvSpPr>
        <p:spPr>
          <a:xfrm>
            <a:off x="2040788" y="1271453"/>
            <a:ext cx="1077796" cy="1214169"/>
          </a:xfrm>
          <a:custGeom>
            <a:avLst/>
            <a:gdLst>
              <a:gd name="connsiteX0" fmla="*/ 453522 w 1077796"/>
              <a:gd name="connsiteY0" fmla="*/ 50 h 1214169"/>
              <a:gd name="connsiteX1" fmla="*/ 518450 w 1077796"/>
              <a:gd name="connsiteY1" fmla="*/ 248940 h 1214169"/>
              <a:gd name="connsiteX2" fmla="*/ 940481 w 1077796"/>
              <a:gd name="connsiteY2" fmla="*/ 362564 h 1214169"/>
              <a:gd name="connsiteX3" fmla="*/ 1059515 w 1077796"/>
              <a:gd name="connsiteY3" fmla="*/ 340921 h 1214169"/>
              <a:gd name="connsiteX4" fmla="*/ 599610 w 1077796"/>
              <a:gd name="connsiteY4" fmla="*/ 389617 h 1214169"/>
              <a:gd name="connsiteX5" fmla="*/ 280381 w 1077796"/>
              <a:gd name="connsiteY5" fmla="*/ 681792 h 1214169"/>
              <a:gd name="connsiteX6" fmla="*/ 350720 w 1077796"/>
              <a:gd name="connsiteY6" fmla="*/ 622275 h 1214169"/>
              <a:gd name="connsiteX7" fmla="*/ 4438 w 1077796"/>
              <a:gd name="connsiteY7" fmla="*/ 1206625 h 1214169"/>
              <a:gd name="connsiteX8" fmla="*/ 188400 w 1077796"/>
              <a:gd name="connsiteY8" fmla="*/ 914450 h 1214169"/>
              <a:gd name="connsiteX9" fmla="*/ 664537 w 1077796"/>
              <a:gd name="connsiteY9" fmla="*/ 346332 h 1214169"/>
              <a:gd name="connsiteX10" fmla="*/ 778161 w 1077796"/>
              <a:gd name="connsiteY10" fmla="*/ 373385 h 1214169"/>
              <a:gd name="connsiteX11" fmla="*/ 540092 w 1077796"/>
              <a:gd name="connsiteY11" fmla="*/ 357153 h 1214169"/>
              <a:gd name="connsiteX12" fmla="*/ 469754 w 1077796"/>
              <a:gd name="connsiteY12" fmla="*/ 270583 h 1214169"/>
              <a:gd name="connsiteX13" fmla="*/ 453522 w 1077796"/>
              <a:gd name="connsiteY13" fmla="*/ 50 h 121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77796" h="1214169">
                <a:moveTo>
                  <a:pt x="453522" y="50"/>
                </a:moveTo>
                <a:cubicBezTo>
                  <a:pt x="461638" y="-3557"/>
                  <a:pt x="437290" y="188521"/>
                  <a:pt x="518450" y="248940"/>
                </a:cubicBezTo>
                <a:cubicBezTo>
                  <a:pt x="599610" y="309359"/>
                  <a:pt x="850304" y="347234"/>
                  <a:pt x="940481" y="362564"/>
                </a:cubicBezTo>
                <a:cubicBezTo>
                  <a:pt x="1030658" y="377894"/>
                  <a:pt x="1116327" y="336412"/>
                  <a:pt x="1059515" y="340921"/>
                </a:cubicBezTo>
                <a:cubicBezTo>
                  <a:pt x="1002703" y="345430"/>
                  <a:pt x="729466" y="332805"/>
                  <a:pt x="599610" y="389617"/>
                </a:cubicBezTo>
                <a:cubicBezTo>
                  <a:pt x="469754" y="446429"/>
                  <a:pt x="321863" y="643016"/>
                  <a:pt x="280381" y="681792"/>
                </a:cubicBezTo>
                <a:cubicBezTo>
                  <a:pt x="238899" y="720568"/>
                  <a:pt x="396711" y="534803"/>
                  <a:pt x="350720" y="622275"/>
                </a:cubicBezTo>
                <a:cubicBezTo>
                  <a:pt x="304729" y="709747"/>
                  <a:pt x="31491" y="1157929"/>
                  <a:pt x="4438" y="1206625"/>
                </a:cubicBezTo>
                <a:cubicBezTo>
                  <a:pt x="-22615" y="1255321"/>
                  <a:pt x="78384" y="1057832"/>
                  <a:pt x="188400" y="914450"/>
                </a:cubicBezTo>
                <a:cubicBezTo>
                  <a:pt x="298416" y="771068"/>
                  <a:pt x="566244" y="436510"/>
                  <a:pt x="664537" y="346332"/>
                </a:cubicBezTo>
                <a:cubicBezTo>
                  <a:pt x="762831" y="256155"/>
                  <a:pt x="798902" y="371582"/>
                  <a:pt x="778161" y="373385"/>
                </a:cubicBezTo>
                <a:cubicBezTo>
                  <a:pt x="757420" y="375189"/>
                  <a:pt x="591493" y="374287"/>
                  <a:pt x="540092" y="357153"/>
                </a:cubicBezTo>
                <a:cubicBezTo>
                  <a:pt x="488691" y="340019"/>
                  <a:pt x="479673" y="326493"/>
                  <a:pt x="469754" y="270583"/>
                </a:cubicBezTo>
                <a:cubicBezTo>
                  <a:pt x="459835" y="214673"/>
                  <a:pt x="445406" y="3657"/>
                  <a:pt x="453522" y="5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3015162D-B656-2D7C-648B-9C98A8C06FB8}"/>
              </a:ext>
            </a:extLst>
          </p:cNvPr>
          <p:cNvSpPr/>
          <p:nvPr/>
        </p:nvSpPr>
        <p:spPr>
          <a:xfrm>
            <a:off x="1826898" y="1660293"/>
            <a:ext cx="743968" cy="1386741"/>
          </a:xfrm>
          <a:custGeom>
            <a:avLst/>
            <a:gdLst>
              <a:gd name="connsiteX0" fmla="*/ 743161 w 743968"/>
              <a:gd name="connsiteY0" fmla="*/ 777 h 1386741"/>
              <a:gd name="connsiteX1" fmla="*/ 396880 w 743968"/>
              <a:gd name="connsiteY1" fmla="*/ 525610 h 1386741"/>
              <a:gd name="connsiteX2" fmla="*/ 294077 w 743968"/>
              <a:gd name="connsiteY2" fmla="*/ 990926 h 1386741"/>
              <a:gd name="connsiteX3" fmla="*/ 256203 w 743968"/>
              <a:gd name="connsiteY3" fmla="*/ 947641 h 1386741"/>
              <a:gd name="connsiteX4" fmla="*/ 39777 w 743968"/>
              <a:gd name="connsiteY4" fmla="*/ 1218173 h 1386741"/>
              <a:gd name="connsiteX5" fmla="*/ 1902 w 743968"/>
              <a:gd name="connsiteY5" fmla="*/ 1385903 h 1386741"/>
              <a:gd name="connsiteX6" fmla="*/ 56009 w 743968"/>
              <a:gd name="connsiteY6" fmla="*/ 1250637 h 1386741"/>
              <a:gd name="connsiteX7" fmla="*/ 461807 w 743968"/>
              <a:gd name="connsiteY7" fmla="*/ 650055 h 1386741"/>
              <a:gd name="connsiteX8" fmla="*/ 380648 w 743968"/>
              <a:gd name="connsiteY8" fmla="*/ 882713 h 1386741"/>
              <a:gd name="connsiteX9" fmla="*/ 369826 w 743968"/>
              <a:gd name="connsiteY9" fmla="*/ 1164067 h 1386741"/>
              <a:gd name="connsiteX10" fmla="*/ 488861 w 743968"/>
              <a:gd name="connsiteY10" fmla="*/ 1342618 h 1386741"/>
              <a:gd name="connsiteX11" fmla="*/ 396880 w 743968"/>
              <a:gd name="connsiteY11" fmla="*/ 1082907 h 1386741"/>
              <a:gd name="connsiteX12" fmla="*/ 537556 w 743968"/>
              <a:gd name="connsiteY12" fmla="*/ 579716 h 1386741"/>
              <a:gd name="connsiteX13" fmla="*/ 277845 w 743968"/>
              <a:gd name="connsiteY13" fmla="*/ 698751 h 1386741"/>
              <a:gd name="connsiteX14" fmla="*/ 483450 w 743968"/>
              <a:gd name="connsiteY14" fmla="*/ 352469 h 1386741"/>
              <a:gd name="connsiteX15" fmla="*/ 288666 w 743968"/>
              <a:gd name="connsiteY15" fmla="*/ 406576 h 1386741"/>
              <a:gd name="connsiteX16" fmla="*/ 743161 w 743968"/>
              <a:gd name="connsiteY16" fmla="*/ 777 h 138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43968" h="1386741">
                <a:moveTo>
                  <a:pt x="743161" y="777"/>
                </a:moveTo>
                <a:cubicBezTo>
                  <a:pt x="761197" y="20616"/>
                  <a:pt x="471727" y="360585"/>
                  <a:pt x="396880" y="525610"/>
                </a:cubicBezTo>
                <a:cubicBezTo>
                  <a:pt x="322033" y="690635"/>
                  <a:pt x="317523" y="920588"/>
                  <a:pt x="294077" y="990926"/>
                </a:cubicBezTo>
                <a:cubicBezTo>
                  <a:pt x="270631" y="1061265"/>
                  <a:pt x="298586" y="909767"/>
                  <a:pt x="256203" y="947641"/>
                </a:cubicBezTo>
                <a:cubicBezTo>
                  <a:pt x="213820" y="985515"/>
                  <a:pt x="82160" y="1145129"/>
                  <a:pt x="39777" y="1218173"/>
                </a:cubicBezTo>
                <a:cubicBezTo>
                  <a:pt x="-2607" y="1291217"/>
                  <a:pt x="-803" y="1380492"/>
                  <a:pt x="1902" y="1385903"/>
                </a:cubicBezTo>
                <a:cubicBezTo>
                  <a:pt x="4607" y="1391314"/>
                  <a:pt x="-20642" y="1373278"/>
                  <a:pt x="56009" y="1250637"/>
                </a:cubicBezTo>
                <a:cubicBezTo>
                  <a:pt x="132660" y="1127996"/>
                  <a:pt x="407701" y="711376"/>
                  <a:pt x="461807" y="650055"/>
                </a:cubicBezTo>
                <a:cubicBezTo>
                  <a:pt x="515913" y="588734"/>
                  <a:pt x="395978" y="797044"/>
                  <a:pt x="380648" y="882713"/>
                </a:cubicBezTo>
                <a:cubicBezTo>
                  <a:pt x="365318" y="968382"/>
                  <a:pt x="351791" y="1087416"/>
                  <a:pt x="369826" y="1164067"/>
                </a:cubicBezTo>
                <a:cubicBezTo>
                  <a:pt x="387861" y="1240718"/>
                  <a:pt x="484352" y="1356145"/>
                  <a:pt x="488861" y="1342618"/>
                </a:cubicBezTo>
                <a:cubicBezTo>
                  <a:pt x="493370" y="1329091"/>
                  <a:pt x="388764" y="1210057"/>
                  <a:pt x="396880" y="1082907"/>
                </a:cubicBezTo>
                <a:cubicBezTo>
                  <a:pt x="404996" y="955757"/>
                  <a:pt x="557395" y="643742"/>
                  <a:pt x="537556" y="579716"/>
                </a:cubicBezTo>
                <a:cubicBezTo>
                  <a:pt x="517717" y="515690"/>
                  <a:pt x="286863" y="736625"/>
                  <a:pt x="277845" y="698751"/>
                </a:cubicBezTo>
                <a:cubicBezTo>
                  <a:pt x="268827" y="660877"/>
                  <a:pt x="481647" y="401165"/>
                  <a:pt x="483450" y="352469"/>
                </a:cubicBezTo>
                <a:cubicBezTo>
                  <a:pt x="485253" y="303773"/>
                  <a:pt x="240872" y="466093"/>
                  <a:pt x="288666" y="406576"/>
                </a:cubicBezTo>
                <a:cubicBezTo>
                  <a:pt x="336460" y="347059"/>
                  <a:pt x="725125" y="-19062"/>
                  <a:pt x="743161" y="77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59F9425D-11A4-BC5D-0DAC-9ADAE7E40D74}"/>
              </a:ext>
            </a:extLst>
          </p:cNvPr>
          <p:cNvSpPr/>
          <p:nvPr/>
        </p:nvSpPr>
        <p:spPr>
          <a:xfrm>
            <a:off x="3866163" y="2962537"/>
            <a:ext cx="1137030" cy="832652"/>
          </a:xfrm>
          <a:custGeom>
            <a:avLst/>
            <a:gdLst>
              <a:gd name="connsiteX0" fmla="*/ 170183 w 1137030"/>
              <a:gd name="connsiteY0" fmla="*/ 7910 h 832652"/>
              <a:gd name="connsiteX1" fmla="*/ 765354 w 1137030"/>
              <a:gd name="connsiteY1" fmla="*/ 484048 h 832652"/>
              <a:gd name="connsiteX2" fmla="*/ 397430 w 1137030"/>
              <a:gd name="connsiteY2" fmla="*/ 456994 h 832652"/>
              <a:gd name="connsiteX3" fmla="*/ 548928 w 1137030"/>
              <a:gd name="connsiteY3" fmla="*/ 500280 h 832652"/>
              <a:gd name="connsiteX4" fmla="*/ 1008833 w 1137030"/>
              <a:gd name="connsiteY4" fmla="*/ 516512 h 832652"/>
              <a:gd name="connsiteX5" fmla="*/ 435304 w 1137030"/>
              <a:gd name="connsiteY5" fmla="*/ 640956 h 832652"/>
              <a:gd name="connsiteX6" fmla="*/ 2452 w 1137030"/>
              <a:gd name="connsiteY6" fmla="*/ 830329 h 832652"/>
              <a:gd name="connsiteX7" fmla="*/ 630088 w 1137030"/>
              <a:gd name="connsiteY7" fmla="*/ 500280 h 832652"/>
              <a:gd name="connsiteX8" fmla="*/ 630088 w 1137030"/>
              <a:gd name="connsiteY8" fmla="*/ 500280 h 832652"/>
              <a:gd name="connsiteX9" fmla="*/ 630088 w 1137030"/>
              <a:gd name="connsiteY9" fmla="*/ 375835 h 832652"/>
              <a:gd name="connsiteX10" fmla="*/ 1133278 w 1137030"/>
              <a:gd name="connsiteY10" fmla="*/ 565207 h 832652"/>
              <a:gd name="connsiteX11" fmla="*/ 841103 w 1137030"/>
              <a:gd name="connsiteY11" fmla="*/ 440762 h 832652"/>
              <a:gd name="connsiteX12" fmla="*/ 494822 w 1137030"/>
              <a:gd name="connsiteY12" fmla="*/ 202694 h 832652"/>
              <a:gd name="connsiteX13" fmla="*/ 170183 w 1137030"/>
              <a:gd name="connsiteY13" fmla="*/ 7910 h 832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37030" h="832652">
                <a:moveTo>
                  <a:pt x="170183" y="7910"/>
                </a:moveTo>
                <a:cubicBezTo>
                  <a:pt x="215272" y="54802"/>
                  <a:pt x="727480" y="409201"/>
                  <a:pt x="765354" y="484048"/>
                </a:cubicBezTo>
                <a:cubicBezTo>
                  <a:pt x="803229" y="558895"/>
                  <a:pt x="433501" y="454289"/>
                  <a:pt x="397430" y="456994"/>
                </a:cubicBezTo>
                <a:cubicBezTo>
                  <a:pt x="361359" y="459699"/>
                  <a:pt x="447028" y="490360"/>
                  <a:pt x="548928" y="500280"/>
                </a:cubicBezTo>
                <a:cubicBezTo>
                  <a:pt x="650828" y="510200"/>
                  <a:pt x="1027770" y="493066"/>
                  <a:pt x="1008833" y="516512"/>
                </a:cubicBezTo>
                <a:cubicBezTo>
                  <a:pt x="989896" y="539958"/>
                  <a:pt x="603034" y="588653"/>
                  <a:pt x="435304" y="640956"/>
                </a:cubicBezTo>
                <a:cubicBezTo>
                  <a:pt x="267574" y="693259"/>
                  <a:pt x="-30012" y="853775"/>
                  <a:pt x="2452" y="830329"/>
                </a:cubicBezTo>
                <a:cubicBezTo>
                  <a:pt x="34916" y="806883"/>
                  <a:pt x="630088" y="500280"/>
                  <a:pt x="630088" y="500280"/>
                </a:cubicBezTo>
                <a:lnTo>
                  <a:pt x="630088" y="500280"/>
                </a:lnTo>
                <a:cubicBezTo>
                  <a:pt x="630088" y="479539"/>
                  <a:pt x="546223" y="365014"/>
                  <a:pt x="630088" y="375835"/>
                </a:cubicBezTo>
                <a:cubicBezTo>
                  <a:pt x="713953" y="386656"/>
                  <a:pt x="1098109" y="554386"/>
                  <a:pt x="1133278" y="565207"/>
                </a:cubicBezTo>
                <a:cubicBezTo>
                  <a:pt x="1168447" y="576028"/>
                  <a:pt x="947512" y="501181"/>
                  <a:pt x="841103" y="440762"/>
                </a:cubicBezTo>
                <a:cubicBezTo>
                  <a:pt x="734694" y="380343"/>
                  <a:pt x="604838" y="270327"/>
                  <a:pt x="494822" y="202694"/>
                </a:cubicBezTo>
                <a:cubicBezTo>
                  <a:pt x="384806" y="135061"/>
                  <a:pt x="125094" y="-38982"/>
                  <a:pt x="170183" y="791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9DA06DC1-5661-93C0-1708-E2ADAD8019C5}"/>
              </a:ext>
            </a:extLst>
          </p:cNvPr>
          <p:cNvSpPr/>
          <p:nvPr/>
        </p:nvSpPr>
        <p:spPr>
          <a:xfrm>
            <a:off x="2482780" y="2288421"/>
            <a:ext cx="472635" cy="173083"/>
          </a:xfrm>
          <a:custGeom>
            <a:avLst/>
            <a:gdLst>
              <a:gd name="connsiteX0" fmla="*/ 70 w 472635"/>
              <a:gd name="connsiteY0" fmla="*/ 105529 h 173083"/>
              <a:gd name="connsiteX1" fmla="*/ 136595 w 472635"/>
              <a:gd name="connsiteY1" fmla="*/ 42029 h 173083"/>
              <a:gd name="connsiteX2" fmla="*/ 241370 w 472635"/>
              <a:gd name="connsiteY2" fmla="*/ 83304 h 173083"/>
              <a:gd name="connsiteX3" fmla="*/ 222320 w 472635"/>
              <a:gd name="connsiteY3" fmla="*/ 64254 h 173083"/>
              <a:gd name="connsiteX4" fmla="*/ 368370 w 472635"/>
              <a:gd name="connsiteY4" fmla="*/ 121404 h 173083"/>
              <a:gd name="connsiteX5" fmla="*/ 336620 w 472635"/>
              <a:gd name="connsiteY5" fmla="*/ 73779 h 173083"/>
              <a:gd name="connsiteX6" fmla="*/ 469970 w 472635"/>
              <a:gd name="connsiteY6" fmla="*/ 172204 h 173083"/>
              <a:gd name="connsiteX7" fmla="*/ 412820 w 472635"/>
              <a:gd name="connsiteY7" fmla="*/ 118229 h 173083"/>
              <a:gd name="connsiteX8" fmla="*/ 260420 w 472635"/>
              <a:gd name="connsiteY8" fmla="*/ 51554 h 173083"/>
              <a:gd name="connsiteX9" fmla="*/ 108020 w 472635"/>
              <a:gd name="connsiteY9" fmla="*/ 754 h 173083"/>
              <a:gd name="connsiteX10" fmla="*/ 117545 w 472635"/>
              <a:gd name="connsiteY10" fmla="*/ 26154 h 173083"/>
              <a:gd name="connsiteX11" fmla="*/ 70 w 472635"/>
              <a:gd name="connsiteY11" fmla="*/ 105529 h 173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2635" h="173083">
                <a:moveTo>
                  <a:pt x="70" y="105529"/>
                </a:moveTo>
                <a:cubicBezTo>
                  <a:pt x="3245" y="108175"/>
                  <a:pt x="96378" y="45733"/>
                  <a:pt x="136595" y="42029"/>
                </a:cubicBezTo>
                <a:cubicBezTo>
                  <a:pt x="176812" y="38325"/>
                  <a:pt x="227083" y="79600"/>
                  <a:pt x="241370" y="83304"/>
                </a:cubicBezTo>
                <a:cubicBezTo>
                  <a:pt x="255657" y="87008"/>
                  <a:pt x="201153" y="57904"/>
                  <a:pt x="222320" y="64254"/>
                </a:cubicBezTo>
                <a:cubicBezTo>
                  <a:pt x="243487" y="70604"/>
                  <a:pt x="349320" y="119817"/>
                  <a:pt x="368370" y="121404"/>
                </a:cubicBezTo>
                <a:cubicBezTo>
                  <a:pt x="387420" y="122991"/>
                  <a:pt x="319687" y="65312"/>
                  <a:pt x="336620" y="73779"/>
                </a:cubicBezTo>
                <a:cubicBezTo>
                  <a:pt x="353553" y="82246"/>
                  <a:pt x="457270" y="164796"/>
                  <a:pt x="469970" y="172204"/>
                </a:cubicBezTo>
                <a:cubicBezTo>
                  <a:pt x="482670" y="179612"/>
                  <a:pt x="447745" y="138337"/>
                  <a:pt x="412820" y="118229"/>
                </a:cubicBezTo>
                <a:cubicBezTo>
                  <a:pt x="377895" y="98121"/>
                  <a:pt x="311220" y="71133"/>
                  <a:pt x="260420" y="51554"/>
                </a:cubicBezTo>
                <a:cubicBezTo>
                  <a:pt x="209620" y="31975"/>
                  <a:pt x="108020" y="754"/>
                  <a:pt x="108020" y="754"/>
                </a:cubicBezTo>
                <a:cubicBezTo>
                  <a:pt x="84208" y="-3479"/>
                  <a:pt x="133420" y="10808"/>
                  <a:pt x="117545" y="26154"/>
                </a:cubicBezTo>
                <a:cubicBezTo>
                  <a:pt x="101670" y="41500"/>
                  <a:pt x="-3105" y="102883"/>
                  <a:pt x="70" y="10552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D4C7BC3E-80D8-CF0F-C664-BE012B750F8E}"/>
              </a:ext>
            </a:extLst>
          </p:cNvPr>
          <p:cNvSpPr/>
          <p:nvPr/>
        </p:nvSpPr>
        <p:spPr>
          <a:xfrm>
            <a:off x="2463681" y="2366023"/>
            <a:ext cx="478351" cy="199695"/>
          </a:xfrm>
          <a:custGeom>
            <a:avLst/>
            <a:gdLst>
              <a:gd name="connsiteX0" fmla="*/ 119 w 478351"/>
              <a:gd name="connsiteY0" fmla="*/ 199377 h 199695"/>
              <a:gd name="connsiteX1" fmla="*/ 98544 w 478351"/>
              <a:gd name="connsiteY1" fmla="*/ 5702 h 199695"/>
              <a:gd name="connsiteX2" fmla="*/ 228719 w 478351"/>
              <a:gd name="connsiteY2" fmla="*/ 59677 h 199695"/>
              <a:gd name="connsiteX3" fmla="*/ 238244 w 478351"/>
              <a:gd name="connsiteY3" fmla="*/ 37452 h 199695"/>
              <a:gd name="connsiteX4" fmla="*/ 301744 w 478351"/>
              <a:gd name="connsiteY4" fmla="*/ 81902 h 199695"/>
              <a:gd name="connsiteX5" fmla="*/ 273169 w 478351"/>
              <a:gd name="connsiteY5" fmla="*/ 91427 h 199695"/>
              <a:gd name="connsiteX6" fmla="*/ 476369 w 478351"/>
              <a:gd name="connsiteY6" fmla="*/ 116827 h 199695"/>
              <a:gd name="connsiteX7" fmla="*/ 365244 w 478351"/>
              <a:gd name="connsiteY7" fmla="*/ 88252 h 199695"/>
              <a:gd name="connsiteX8" fmla="*/ 181094 w 478351"/>
              <a:gd name="connsiteY8" fmla="*/ 15227 h 199695"/>
              <a:gd name="connsiteX9" fmla="*/ 136644 w 478351"/>
              <a:gd name="connsiteY9" fmla="*/ 2527 h 199695"/>
              <a:gd name="connsiteX10" fmla="*/ 79494 w 478351"/>
              <a:gd name="connsiteY10" fmla="*/ 50152 h 199695"/>
              <a:gd name="connsiteX11" fmla="*/ 119 w 478351"/>
              <a:gd name="connsiteY11" fmla="*/ 199377 h 19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8351" h="199695">
                <a:moveTo>
                  <a:pt x="119" y="199377"/>
                </a:moveTo>
                <a:cubicBezTo>
                  <a:pt x="3294" y="191969"/>
                  <a:pt x="60444" y="28985"/>
                  <a:pt x="98544" y="5702"/>
                </a:cubicBezTo>
                <a:cubicBezTo>
                  <a:pt x="136644" y="-17581"/>
                  <a:pt x="205436" y="54385"/>
                  <a:pt x="228719" y="59677"/>
                </a:cubicBezTo>
                <a:cubicBezTo>
                  <a:pt x="252002" y="64969"/>
                  <a:pt x="226073" y="33748"/>
                  <a:pt x="238244" y="37452"/>
                </a:cubicBezTo>
                <a:cubicBezTo>
                  <a:pt x="250415" y="41156"/>
                  <a:pt x="295923" y="72906"/>
                  <a:pt x="301744" y="81902"/>
                </a:cubicBezTo>
                <a:cubicBezTo>
                  <a:pt x="307565" y="90898"/>
                  <a:pt x="244065" y="85606"/>
                  <a:pt x="273169" y="91427"/>
                </a:cubicBezTo>
                <a:cubicBezTo>
                  <a:pt x="302273" y="97248"/>
                  <a:pt x="461023" y="117356"/>
                  <a:pt x="476369" y="116827"/>
                </a:cubicBezTo>
                <a:cubicBezTo>
                  <a:pt x="491715" y="116298"/>
                  <a:pt x="414456" y="105185"/>
                  <a:pt x="365244" y="88252"/>
                </a:cubicBezTo>
                <a:cubicBezTo>
                  <a:pt x="316032" y="71319"/>
                  <a:pt x="219194" y="29514"/>
                  <a:pt x="181094" y="15227"/>
                </a:cubicBezTo>
                <a:cubicBezTo>
                  <a:pt x="142994" y="940"/>
                  <a:pt x="153577" y="-3294"/>
                  <a:pt x="136644" y="2527"/>
                </a:cubicBezTo>
                <a:cubicBezTo>
                  <a:pt x="119711" y="8348"/>
                  <a:pt x="101190" y="17344"/>
                  <a:pt x="79494" y="50152"/>
                </a:cubicBezTo>
                <a:cubicBezTo>
                  <a:pt x="57798" y="82960"/>
                  <a:pt x="-3056" y="206785"/>
                  <a:pt x="119" y="19937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7416DC9A-A19D-FF5A-4028-234D6D4C2604}"/>
              </a:ext>
            </a:extLst>
          </p:cNvPr>
          <p:cNvSpPr/>
          <p:nvPr/>
        </p:nvSpPr>
        <p:spPr>
          <a:xfrm>
            <a:off x="3212419" y="2393365"/>
            <a:ext cx="680164" cy="194262"/>
          </a:xfrm>
          <a:custGeom>
            <a:avLst/>
            <a:gdLst>
              <a:gd name="connsiteX0" fmla="*/ 3856 w 680164"/>
              <a:gd name="connsiteY0" fmla="*/ 79960 h 194262"/>
              <a:gd name="connsiteX1" fmla="*/ 86406 w 680164"/>
              <a:gd name="connsiteY1" fmla="*/ 73610 h 194262"/>
              <a:gd name="connsiteX2" fmla="*/ 219756 w 680164"/>
              <a:gd name="connsiteY2" fmla="*/ 19635 h 194262"/>
              <a:gd name="connsiteX3" fmla="*/ 146731 w 680164"/>
              <a:gd name="connsiteY3" fmla="*/ 54560 h 194262"/>
              <a:gd name="connsiteX4" fmla="*/ 318181 w 680164"/>
              <a:gd name="connsiteY4" fmla="*/ 10110 h 194262"/>
              <a:gd name="connsiteX5" fmla="*/ 384856 w 680164"/>
              <a:gd name="connsiteY5" fmla="*/ 29160 h 194262"/>
              <a:gd name="connsiteX6" fmla="*/ 375331 w 680164"/>
              <a:gd name="connsiteY6" fmla="*/ 585 h 194262"/>
              <a:gd name="connsiteX7" fmla="*/ 457881 w 680164"/>
              <a:gd name="connsiteY7" fmla="*/ 60910 h 194262"/>
              <a:gd name="connsiteX8" fmla="*/ 578531 w 680164"/>
              <a:gd name="connsiteY8" fmla="*/ 140285 h 194262"/>
              <a:gd name="connsiteX9" fmla="*/ 565831 w 680164"/>
              <a:gd name="connsiteY9" fmla="*/ 102185 h 194262"/>
              <a:gd name="connsiteX10" fmla="*/ 680131 w 680164"/>
              <a:gd name="connsiteY10" fmla="*/ 194260 h 194262"/>
              <a:gd name="connsiteX11" fmla="*/ 575356 w 680164"/>
              <a:gd name="connsiteY11" fmla="*/ 99010 h 194262"/>
              <a:gd name="connsiteX12" fmla="*/ 372156 w 680164"/>
              <a:gd name="connsiteY12" fmla="*/ 16460 h 194262"/>
              <a:gd name="connsiteX13" fmla="*/ 210231 w 680164"/>
              <a:gd name="connsiteY13" fmla="*/ 32335 h 194262"/>
              <a:gd name="connsiteX14" fmla="*/ 3856 w 680164"/>
              <a:gd name="connsiteY14" fmla="*/ 79960 h 194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0164" h="194262">
                <a:moveTo>
                  <a:pt x="3856" y="79960"/>
                </a:moveTo>
                <a:cubicBezTo>
                  <a:pt x="-16781" y="86839"/>
                  <a:pt x="50423" y="83664"/>
                  <a:pt x="86406" y="73610"/>
                </a:cubicBezTo>
                <a:cubicBezTo>
                  <a:pt x="122389" y="63556"/>
                  <a:pt x="209702" y="22810"/>
                  <a:pt x="219756" y="19635"/>
                </a:cubicBezTo>
                <a:cubicBezTo>
                  <a:pt x="229810" y="16460"/>
                  <a:pt x="130327" y="56147"/>
                  <a:pt x="146731" y="54560"/>
                </a:cubicBezTo>
                <a:cubicBezTo>
                  <a:pt x="163135" y="52973"/>
                  <a:pt x="278493" y="14343"/>
                  <a:pt x="318181" y="10110"/>
                </a:cubicBezTo>
                <a:cubicBezTo>
                  <a:pt x="357869" y="5877"/>
                  <a:pt x="375331" y="30747"/>
                  <a:pt x="384856" y="29160"/>
                </a:cubicBezTo>
                <a:cubicBezTo>
                  <a:pt x="394381" y="27572"/>
                  <a:pt x="363160" y="-4707"/>
                  <a:pt x="375331" y="585"/>
                </a:cubicBezTo>
                <a:cubicBezTo>
                  <a:pt x="387502" y="5877"/>
                  <a:pt x="424014" y="37627"/>
                  <a:pt x="457881" y="60910"/>
                </a:cubicBezTo>
                <a:cubicBezTo>
                  <a:pt x="491748" y="84193"/>
                  <a:pt x="560539" y="133406"/>
                  <a:pt x="578531" y="140285"/>
                </a:cubicBezTo>
                <a:cubicBezTo>
                  <a:pt x="596523" y="147164"/>
                  <a:pt x="548898" y="93189"/>
                  <a:pt x="565831" y="102185"/>
                </a:cubicBezTo>
                <a:cubicBezTo>
                  <a:pt x="582764" y="111181"/>
                  <a:pt x="678544" y="194789"/>
                  <a:pt x="680131" y="194260"/>
                </a:cubicBezTo>
                <a:cubicBezTo>
                  <a:pt x="681718" y="193731"/>
                  <a:pt x="626685" y="128643"/>
                  <a:pt x="575356" y="99010"/>
                </a:cubicBezTo>
                <a:cubicBezTo>
                  <a:pt x="524027" y="69377"/>
                  <a:pt x="433010" y="27572"/>
                  <a:pt x="372156" y="16460"/>
                </a:cubicBezTo>
                <a:cubicBezTo>
                  <a:pt x="311302" y="5348"/>
                  <a:pt x="268969" y="16989"/>
                  <a:pt x="210231" y="32335"/>
                </a:cubicBezTo>
                <a:cubicBezTo>
                  <a:pt x="151494" y="47681"/>
                  <a:pt x="24493" y="73081"/>
                  <a:pt x="3856" y="7996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F3B443F2-05E6-FEDA-513A-425F72433865}"/>
              </a:ext>
            </a:extLst>
          </p:cNvPr>
          <p:cNvSpPr/>
          <p:nvPr/>
        </p:nvSpPr>
        <p:spPr>
          <a:xfrm>
            <a:off x="3234686" y="2460194"/>
            <a:ext cx="565799" cy="146502"/>
          </a:xfrm>
          <a:custGeom>
            <a:avLst/>
            <a:gdLst>
              <a:gd name="connsiteX0" fmla="*/ 639 w 565799"/>
              <a:gd name="connsiteY0" fmla="*/ 146481 h 146502"/>
              <a:gd name="connsiteX1" fmla="*/ 153039 w 565799"/>
              <a:gd name="connsiteY1" fmla="*/ 41706 h 146502"/>
              <a:gd name="connsiteX2" fmla="*/ 308614 w 565799"/>
              <a:gd name="connsiteY2" fmla="*/ 38531 h 146502"/>
              <a:gd name="connsiteX3" fmla="*/ 273689 w 565799"/>
              <a:gd name="connsiteY3" fmla="*/ 60756 h 146502"/>
              <a:gd name="connsiteX4" fmla="*/ 416564 w 565799"/>
              <a:gd name="connsiteY4" fmla="*/ 54406 h 146502"/>
              <a:gd name="connsiteX5" fmla="*/ 495939 w 565799"/>
              <a:gd name="connsiteY5" fmla="*/ 76631 h 146502"/>
              <a:gd name="connsiteX6" fmla="*/ 473714 w 565799"/>
              <a:gd name="connsiteY6" fmla="*/ 51231 h 146502"/>
              <a:gd name="connsiteX7" fmla="*/ 565789 w 565799"/>
              <a:gd name="connsiteY7" fmla="*/ 114731 h 146502"/>
              <a:gd name="connsiteX8" fmla="*/ 467364 w 565799"/>
              <a:gd name="connsiteY8" fmla="*/ 51231 h 146502"/>
              <a:gd name="connsiteX9" fmla="*/ 276864 w 565799"/>
              <a:gd name="connsiteY9" fmla="*/ 16306 h 146502"/>
              <a:gd name="connsiteX10" fmla="*/ 114939 w 565799"/>
              <a:gd name="connsiteY10" fmla="*/ 431 h 146502"/>
              <a:gd name="connsiteX11" fmla="*/ 213364 w 565799"/>
              <a:gd name="connsiteY11" fmla="*/ 32181 h 146502"/>
              <a:gd name="connsiteX12" fmla="*/ 639 w 565799"/>
              <a:gd name="connsiteY12" fmla="*/ 146481 h 14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5799" h="146502">
                <a:moveTo>
                  <a:pt x="639" y="146481"/>
                </a:moveTo>
                <a:cubicBezTo>
                  <a:pt x="-9415" y="148068"/>
                  <a:pt x="101710" y="59698"/>
                  <a:pt x="153039" y="41706"/>
                </a:cubicBezTo>
                <a:cubicBezTo>
                  <a:pt x="204368" y="23714"/>
                  <a:pt x="288506" y="35356"/>
                  <a:pt x="308614" y="38531"/>
                </a:cubicBezTo>
                <a:cubicBezTo>
                  <a:pt x="328722" y="41706"/>
                  <a:pt x="255697" y="58110"/>
                  <a:pt x="273689" y="60756"/>
                </a:cubicBezTo>
                <a:cubicBezTo>
                  <a:pt x="291681" y="63402"/>
                  <a:pt x="379522" y="51760"/>
                  <a:pt x="416564" y="54406"/>
                </a:cubicBezTo>
                <a:cubicBezTo>
                  <a:pt x="453606" y="57052"/>
                  <a:pt x="486414" y="77160"/>
                  <a:pt x="495939" y="76631"/>
                </a:cubicBezTo>
                <a:cubicBezTo>
                  <a:pt x="505464" y="76102"/>
                  <a:pt x="462072" y="44881"/>
                  <a:pt x="473714" y="51231"/>
                </a:cubicBezTo>
                <a:cubicBezTo>
                  <a:pt x="485356" y="57581"/>
                  <a:pt x="566847" y="114731"/>
                  <a:pt x="565789" y="114731"/>
                </a:cubicBezTo>
                <a:cubicBezTo>
                  <a:pt x="564731" y="114731"/>
                  <a:pt x="515518" y="67635"/>
                  <a:pt x="467364" y="51231"/>
                </a:cubicBezTo>
                <a:cubicBezTo>
                  <a:pt x="419210" y="34827"/>
                  <a:pt x="335601" y="24773"/>
                  <a:pt x="276864" y="16306"/>
                </a:cubicBezTo>
                <a:cubicBezTo>
                  <a:pt x="218127" y="7839"/>
                  <a:pt x="125522" y="-2215"/>
                  <a:pt x="114939" y="431"/>
                </a:cubicBezTo>
                <a:cubicBezTo>
                  <a:pt x="104356" y="3077"/>
                  <a:pt x="230826" y="12073"/>
                  <a:pt x="213364" y="32181"/>
                </a:cubicBezTo>
                <a:cubicBezTo>
                  <a:pt x="195902" y="52289"/>
                  <a:pt x="10693" y="144894"/>
                  <a:pt x="639" y="14648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CAB6223E-D15F-D5D5-8821-CF66C77C126B}"/>
              </a:ext>
            </a:extLst>
          </p:cNvPr>
          <p:cNvSpPr/>
          <p:nvPr/>
        </p:nvSpPr>
        <p:spPr>
          <a:xfrm>
            <a:off x="3044512" y="2907709"/>
            <a:ext cx="208238" cy="118101"/>
          </a:xfrm>
          <a:custGeom>
            <a:avLst/>
            <a:gdLst>
              <a:gd name="connsiteX0" fmla="*/ 313 w 208238"/>
              <a:gd name="connsiteY0" fmla="*/ 16466 h 118101"/>
              <a:gd name="connsiteX1" fmla="*/ 89213 w 208238"/>
              <a:gd name="connsiteY1" fmla="*/ 591 h 118101"/>
              <a:gd name="connsiteX2" fmla="*/ 206688 w 208238"/>
              <a:gd name="connsiteY2" fmla="*/ 29166 h 118101"/>
              <a:gd name="connsiteX3" fmla="*/ 159063 w 208238"/>
              <a:gd name="connsiteY3" fmla="*/ 57741 h 118101"/>
              <a:gd name="connsiteX4" fmla="*/ 197163 w 208238"/>
              <a:gd name="connsiteY4" fmla="*/ 114891 h 118101"/>
              <a:gd name="connsiteX5" fmla="*/ 143188 w 208238"/>
              <a:gd name="connsiteY5" fmla="*/ 95841 h 118101"/>
              <a:gd name="connsiteX6" fmla="*/ 25713 w 208238"/>
              <a:gd name="connsiteY6" fmla="*/ 118066 h 118101"/>
              <a:gd name="connsiteX7" fmla="*/ 57463 w 208238"/>
              <a:gd name="connsiteY7" fmla="*/ 89491 h 118101"/>
              <a:gd name="connsiteX8" fmla="*/ 313 w 208238"/>
              <a:gd name="connsiteY8" fmla="*/ 16466 h 118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238" h="118101">
                <a:moveTo>
                  <a:pt x="313" y="16466"/>
                </a:moveTo>
                <a:cubicBezTo>
                  <a:pt x="5605" y="1649"/>
                  <a:pt x="54817" y="-1526"/>
                  <a:pt x="89213" y="591"/>
                </a:cubicBezTo>
                <a:cubicBezTo>
                  <a:pt x="123609" y="2708"/>
                  <a:pt x="195046" y="19641"/>
                  <a:pt x="206688" y="29166"/>
                </a:cubicBezTo>
                <a:cubicBezTo>
                  <a:pt x="218330" y="38691"/>
                  <a:pt x="160650" y="43454"/>
                  <a:pt x="159063" y="57741"/>
                </a:cubicBezTo>
                <a:cubicBezTo>
                  <a:pt x="157476" y="72028"/>
                  <a:pt x="199809" y="108541"/>
                  <a:pt x="197163" y="114891"/>
                </a:cubicBezTo>
                <a:cubicBezTo>
                  <a:pt x="194517" y="121241"/>
                  <a:pt x="171763" y="95312"/>
                  <a:pt x="143188" y="95841"/>
                </a:cubicBezTo>
                <a:cubicBezTo>
                  <a:pt x="114613" y="96370"/>
                  <a:pt x="40000" y="119124"/>
                  <a:pt x="25713" y="118066"/>
                </a:cubicBezTo>
                <a:cubicBezTo>
                  <a:pt x="11426" y="117008"/>
                  <a:pt x="56405" y="101133"/>
                  <a:pt x="57463" y="89491"/>
                </a:cubicBezTo>
                <a:cubicBezTo>
                  <a:pt x="58521" y="77849"/>
                  <a:pt x="-4979" y="31283"/>
                  <a:pt x="313" y="1646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FE5B5A5D-911D-151C-1C39-18989E86FD76}"/>
              </a:ext>
            </a:extLst>
          </p:cNvPr>
          <p:cNvSpPr/>
          <p:nvPr/>
        </p:nvSpPr>
        <p:spPr>
          <a:xfrm>
            <a:off x="2769547" y="2896868"/>
            <a:ext cx="151807" cy="85531"/>
          </a:xfrm>
          <a:custGeom>
            <a:avLst/>
            <a:gdLst>
              <a:gd name="connsiteX0" fmla="*/ 2228 w 151807"/>
              <a:gd name="connsiteY0" fmla="*/ 81282 h 85531"/>
              <a:gd name="connsiteX1" fmla="*/ 24453 w 151807"/>
              <a:gd name="connsiteY1" fmla="*/ 1907 h 85531"/>
              <a:gd name="connsiteX2" fmla="*/ 81603 w 151807"/>
              <a:gd name="connsiteY2" fmla="*/ 24132 h 85531"/>
              <a:gd name="connsiteX3" fmla="*/ 94303 w 151807"/>
              <a:gd name="connsiteY3" fmla="*/ 17782 h 85531"/>
              <a:gd name="connsiteX4" fmla="*/ 148278 w 151807"/>
              <a:gd name="connsiteY4" fmla="*/ 74932 h 85531"/>
              <a:gd name="connsiteX5" fmla="*/ 138753 w 151807"/>
              <a:gd name="connsiteY5" fmla="*/ 52707 h 85531"/>
              <a:gd name="connsiteX6" fmla="*/ 75253 w 151807"/>
              <a:gd name="connsiteY6" fmla="*/ 71757 h 85531"/>
              <a:gd name="connsiteX7" fmla="*/ 2228 w 151807"/>
              <a:gd name="connsiteY7" fmla="*/ 81282 h 85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1807" h="85531">
                <a:moveTo>
                  <a:pt x="2228" y="81282"/>
                </a:moveTo>
                <a:cubicBezTo>
                  <a:pt x="-6239" y="69640"/>
                  <a:pt x="11224" y="11432"/>
                  <a:pt x="24453" y="1907"/>
                </a:cubicBezTo>
                <a:cubicBezTo>
                  <a:pt x="37682" y="-7618"/>
                  <a:pt x="69961" y="21486"/>
                  <a:pt x="81603" y="24132"/>
                </a:cubicBezTo>
                <a:cubicBezTo>
                  <a:pt x="93245" y="26778"/>
                  <a:pt x="83191" y="9315"/>
                  <a:pt x="94303" y="17782"/>
                </a:cubicBezTo>
                <a:cubicBezTo>
                  <a:pt x="105415" y="26249"/>
                  <a:pt x="140870" y="69111"/>
                  <a:pt x="148278" y="74932"/>
                </a:cubicBezTo>
                <a:cubicBezTo>
                  <a:pt x="155686" y="80753"/>
                  <a:pt x="150924" y="53236"/>
                  <a:pt x="138753" y="52707"/>
                </a:cubicBezTo>
                <a:cubicBezTo>
                  <a:pt x="126582" y="52178"/>
                  <a:pt x="92715" y="65936"/>
                  <a:pt x="75253" y="71757"/>
                </a:cubicBezTo>
                <a:cubicBezTo>
                  <a:pt x="57791" y="77578"/>
                  <a:pt x="10695" y="92924"/>
                  <a:pt x="2228" y="8128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88381BF9-9EBF-F815-357E-649DE37F80A9}"/>
              </a:ext>
            </a:extLst>
          </p:cNvPr>
          <p:cNvSpPr/>
          <p:nvPr/>
        </p:nvSpPr>
        <p:spPr>
          <a:xfrm>
            <a:off x="2609427" y="2501558"/>
            <a:ext cx="321455" cy="82796"/>
          </a:xfrm>
          <a:custGeom>
            <a:avLst/>
            <a:gdLst>
              <a:gd name="connsiteX0" fmla="*/ 423 w 321455"/>
              <a:gd name="connsiteY0" fmla="*/ 6692 h 82796"/>
              <a:gd name="connsiteX1" fmla="*/ 209973 w 321455"/>
              <a:gd name="connsiteY1" fmla="*/ 342 h 82796"/>
              <a:gd name="connsiteX2" fmla="*/ 187748 w 321455"/>
              <a:gd name="connsiteY2" fmla="*/ 16217 h 82796"/>
              <a:gd name="connsiteX3" fmla="*/ 235373 w 321455"/>
              <a:gd name="connsiteY3" fmla="*/ 35267 h 82796"/>
              <a:gd name="connsiteX4" fmla="*/ 232198 w 321455"/>
              <a:gd name="connsiteY4" fmla="*/ 51142 h 82796"/>
              <a:gd name="connsiteX5" fmla="*/ 289348 w 321455"/>
              <a:gd name="connsiteY5" fmla="*/ 44792 h 82796"/>
              <a:gd name="connsiteX6" fmla="*/ 308398 w 321455"/>
              <a:gd name="connsiteY6" fmla="*/ 47967 h 82796"/>
              <a:gd name="connsiteX7" fmla="*/ 321098 w 321455"/>
              <a:gd name="connsiteY7" fmla="*/ 13042 h 82796"/>
              <a:gd name="connsiteX8" fmla="*/ 314748 w 321455"/>
              <a:gd name="connsiteY8" fmla="*/ 79717 h 82796"/>
              <a:gd name="connsiteX9" fmla="*/ 282998 w 321455"/>
              <a:gd name="connsiteY9" fmla="*/ 67017 h 82796"/>
              <a:gd name="connsiteX10" fmla="*/ 200448 w 321455"/>
              <a:gd name="connsiteY10" fmla="*/ 25742 h 82796"/>
              <a:gd name="connsiteX11" fmla="*/ 155998 w 321455"/>
              <a:gd name="connsiteY11" fmla="*/ 22567 h 82796"/>
              <a:gd name="connsiteX12" fmla="*/ 423 w 321455"/>
              <a:gd name="connsiteY12" fmla="*/ 6692 h 82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1455" h="82796">
                <a:moveTo>
                  <a:pt x="423" y="6692"/>
                </a:moveTo>
                <a:cubicBezTo>
                  <a:pt x="9419" y="2988"/>
                  <a:pt x="178752" y="-1245"/>
                  <a:pt x="209973" y="342"/>
                </a:cubicBezTo>
                <a:cubicBezTo>
                  <a:pt x="241194" y="1929"/>
                  <a:pt x="183515" y="10396"/>
                  <a:pt x="187748" y="16217"/>
                </a:cubicBezTo>
                <a:cubicBezTo>
                  <a:pt x="191981" y="22038"/>
                  <a:pt x="235373" y="35267"/>
                  <a:pt x="235373" y="35267"/>
                </a:cubicBezTo>
                <a:cubicBezTo>
                  <a:pt x="242781" y="41088"/>
                  <a:pt x="223202" y="49555"/>
                  <a:pt x="232198" y="51142"/>
                </a:cubicBezTo>
                <a:cubicBezTo>
                  <a:pt x="241194" y="52729"/>
                  <a:pt x="289348" y="44792"/>
                  <a:pt x="289348" y="44792"/>
                </a:cubicBezTo>
                <a:cubicBezTo>
                  <a:pt x="302048" y="44263"/>
                  <a:pt x="303106" y="53259"/>
                  <a:pt x="308398" y="47967"/>
                </a:cubicBezTo>
                <a:cubicBezTo>
                  <a:pt x="313690" y="42675"/>
                  <a:pt x="320040" y="7751"/>
                  <a:pt x="321098" y="13042"/>
                </a:cubicBezTo>
                <a:cubicBezTo>
                  <a:pt x="322156" y="18333"/>
                  <a:pt x="321098" y="70721"/>
                  <a:pt x="314748" y="79717"/>
                </a:cubicBezTo>
                <a:cubicBezTo>
                  <a:pt x="308398" y="88713"/>
                  <a:pt x="302048" y="76013"/>
                  <a:pt x="282998" y="67017"/>
                </a:cubicBezTo>
                <a:cubicBezTo>
                  <a:pt x="263948" y="58021"/>
                  <a:pt x="221615" y="33150"/>
                  <a:pt x="200448" y="25742"/>
                </a:cubicBezTo>
                <a:cubicBezTo>
                  <a:pt x="179281" y="18334"/>
                  <a:pt x="183515" y="25742"/>
                  <a:pt x="155998" y="22567"/>
                </a:cubicBezTo>
                <a:cubicBezTo>
                  <a:pt x="128481" y="19392"/>
                  <a:pt x="-8573" y="10396"/>
                  <a:pt x="423" y="669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7E820C28-C084-13A9-DCC9-C12C2F1661A3}"/>
              </a:ext>
            </a:extLst>
          </p:cNvPr>
          <p:cNvSpPr/>
          <p:nvPr/>
        </p:nvSpPr>
        <p:spPr>
          <a:xfrm>
            <a:off x="3232030" y="2412540"/>
            <a:ext cx="217446" cy="197643"/>
          </a:xfrm>
          <a:custGeom>
            <a:avLst/>
            <a:gdLst>
              <a:gd name="connsiteX0" fmla="*/ 181095 w 217446"/>
              <a:gd name="connsiteY0" fmla="*/ 460 h 197643"/>
              <a:gd name="connsiteX1" fmla="*/ 57270 w 217446"/>
              <a:gd name="connsiteY1" fmla="*/ 79835 h 197643"/>
              <a:gd name="connsiteX2" fmla="*/ 120 w 217446"/>
              <a:gd name="connsiteY2" fmla="*/ 162385 h 197643"/>
              <a:gd name="connsiteX3" fmla="*/ 41395 w 217446"/>
              <a:gd name="connsiteY3" fmla="*/ 117935 h 197643"/>
              <a:gd name="connsiteX4" fmla="*/ 12820 w 217446"/>
              <a:gd name="connsiteY4" fmla="*/ 197310 h 197643"/>
              <a:gd name="connsiteX5" fmla="*/ 44570 w 217446"/>
              <a:gd name="connsiteY5" fmla="*/ 143335 h 197643"/>
              <a:gd name="connsiteX6" fmla="*/ 216020 w 217446"/>
              <a:gd name="connsiteY6" fmla="*/ 70310 h 197643"/>
              <a:gd name="connsiteX7" fmla="*/ 127120 w 217446"/>
              <a:gd name="connsiteY7" fmla="*/ 79835 h 197643"/>
              <a:gd name="connsiteX8" fmla="*/ 139820 w 217446"/>
              <a:gd name="connsiteY8" fmla="*/ 48085 h 197643"/>
              <a:gd name="connsiteX9" fmla="*/ 181095 w 217446"/>
              <a:gd name="connsiteY9" fmla="*/ 460 h 197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7446" h="197643">
                <a:moveTo>
                  <a:pt x="181095" y="460"/>
                </a:moveTo>
                <a:cubicBezTo>
                  <a:pt x="167337" y="5752"/>
                  <a:pt x="87432" y="52848"/>
                  <a:pt x="57270" y="79835"/>
                </a:cubicBezTo>
                <a:cubicBezTo>
                  <a:pt x="27107" y="106823"/>
                  <a:pt x="2766" y="156035"/>
                  <a:pt x="120" y="162385"/>
                </a:cubicBezTo>
                <a:cubicBezTo>
                  <a:pt x="-2526" y="168735"/>
                  <a:pt x="39278" y="112114"/>
                  <a:pt x="41395" y="117935"/>
                </a:cubicBezTo>
                <a:cubicBezTo>
                  <a:pt x="43512" y="123756"/>
                  <a:pt x="12291" y="193077"/>
                  <a:pt x="12820" y="197310"/>
                </a:cubicBezTo>
                <a:cubicBezTo>
                  <a:pt x="13349" y="201543"/>
                  <a:pt x="10703" y="164502"/>
                  <a:pt x="44570" y="143335"/>
                </a:cubicBezTo>
                <a:cubicBezTo>
                  <a:pt x="78437" y="122168"/>
                  <a:pt x="202262" y="80893"/>
                  <a:pt x="216020" y="70310"/>
                </a:cubicBezTo>
                <a:cubicBezTo>
                  <a:pt x="229778" y="59727"/>
                  <a:pt x="139820" y="83539"/>
                  <a:pt x="127120" y="79835"/>
                </a:cubicBezTo>
                <a:cubicBezTo>
                  <a:pt x="114420" y="76131"/>
                  <a:pt x="132941" y="59197"/>
                  <a:pt x="139820" y="48085"/>
                </a:cubicBezTo>
                <a:cubicBezTo>
                  <a:pt x="146699" y="36973"/>
                  <a:pt x="194853" y="-4832"/>
                  <a:pt x="181095" y="4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97BC21DD-B7EF-8AA8-0822-D2E7BB1555FF}"/>
              </a:ext>
            </a:extLst>
          </p:cNvPr>
          <p:cNvSpPr/>
          <p:nvPr/>
        </p:nvSpPr>
        <p:spPr>
          <a:xfrm>
            <a:off x="3554016" y="2590483"/>
            <a:ext cx="179701" cy="130502"/>
          </a:xfrm>
          <a:custGeom>
            <a:avLst/>
            <a:gdLst>
              <a:gd name="connsiteX0" fmla="*/ 11509 w 179701"/>
              <a:gd name="connsiteY0" fmla="*/ 317 h 130502"/>
              <a:gd name="connsiteX1" fmla="*/ 160734 w 179701"/>
              <a:gd name="connsiteY1" fmla="*/ 101917 h 130502"/>
              <a:gd name="connsiteX2" fmla="*/ 176609 w 179701"/>
              <a:gd name="connsiteY2" fmla="*/ 108267 h 130502"/>
              <a:gd name="connsiteX3" fmla="*/ 151209 w 179701"/>
              <a:gd name="connsiteY3" fmla="*/ 98742 h 130502"/>
              <a:gd name="connsiteX4" fmla="*/ 1984 w 179701"/>
              <a:gd name="connsiteY4" fmla="*/ 130492 h 130502"/>
              <a:gd name="connsiteX5" fmla="*/ 65484 w 179701"/>
              <a:gd name="connsiteY5" fmla="*/ 101917 h 130502"/>
              <a:gd name="connsiteX6" fmla="*/ 65484 w 179701"/>
              <a:gd name="connsiteY6" fmla="*/ 70167 h 130502"/>
              <a:gd name="connsiteX7" fmla="*/ 11509 w 179701"/>
              <a:gd name="connsiteY7" fmla="*/ 317 h 13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9701" h="130502">
                <a:moveTo>
                  <a:pt x="11509" y="317"/>
                </a:moveTo>
                <a:cubicBezTo>
                  <a:pt x="27384" y="5609"/>
                  <a:pt x="133217" y="83925"/>
                  <a:pt x="160734" y="101917"/>
                </a:cubicBezTo>
                <a:cubicBezTo>
                  <a:pt x="188251" y="119909"/>
                  <a:pt x="178196" y="108796"/>
                  <a:pt x="176609" y="108267"/>
                </a:cubicBezTo>
                <a:cubicBezTo>
                  <a:pt x="175022" y="107738"/>
                  <a:pt x="180313" y="95038"/>
                  <a:pt x="151209" y="98742"/>
                </a:cubicBezTo>
                <a:cubicBezTo>
                  <a:pt x="122105" y="102446"/>
                  <a:pt x="16272" y="129963"/>
                  <a:pt x="1984" y="130492"/>
                </a:cubicBezTo>
                <a:cubicBezTo>
                  <a:pt x="-12304" y="131021"/>
                  <a:pt x="54901" y="111971"/>
                  <a:pt x="65484" y="101917"/>
                </a:cubicBezTo>
                <a:cubicBezTo>
                  <a:pt x="76067" y="91863"/>
                  <a:pt x="70776" y="82867"/>
                  <a:pt x="65484" y="70167"/>
                </a:cubicBezTo>
                <a:cubicBezTo>
                  <a:pt x="60192" y="57467"/>
                  <a:pt x="-4366" y="-4975"/>
                  <a:pt x="11509" y="3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3CF726F0-54E3-2F40-0F91-4F54EE1A155F}"/>
              </a:ext>
            </a:extLst>
          </p:cNvPr>
          <p:cNvSpPr/>
          <p:nvPr/>
        </p:nvSpPr>
        <p:spPr>
          <a:xfrm>
            <a:off x="3127363" y="2257412"/>
            <a:ext cx="89860" cy="260887"/>
          </a:xfrm>
          <a:custGeom>
            <a:avLst/>
            <a:gdLst>
              <a:gd name="connsiteX0" fmla="*/ 19062 w 89860"/>
              <a:gd name="connsiteY0" fmla="*/ 13 h 260887"/>
              <a:gd name="connsiteX1" fmla="*/ 22237 w 89860"/>
              <a:gd name="connsiteY1" fmla="*/ 85738 h 260887"/>
              <a:gd name="connsiteX2" fmla="*/ 85737 w 89860"/>
              <a:gd name="connsiteY2" fmla="*/ 254013 h 260887"/>
              <a:gd name="connsiteX3" fmla="*/ 76212 w 89860"/>
              <a:gd name="connsiteY3" fmla="*/ 219088 h 260887"/>
              <a:gd name="connsiteX4" fmla="*/ 15887 w 89860"/>
              <a:gd name="connsiteY4" fmla="*/ 133363 h 260887"/>
              <a:gd name="connsiteX5" fmla="*/ 12 w 89860"/>
              <a:gd name="connsiteY5" fmla="*/ 79388 h 260887"/>
              <a:gd name="connsiteX6" fmla="*/ 19062 w 89860"/>
              <a:gd name="connsiteY6" fmla="*/ 13 h 26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860" h="260887">
                <a:moveTo>
                  <a:pt x="19062" y="13"/>
                </a:moveTo>
                <a:cubicBezTo>
                  <a:pt x="22766" y="1071"/>
                  <a:pt x="11125" y="43405"/>
                  <a:pt x="22237" y="85738"/>
                </a:cubicBezTo>
                <a:cubicBezTo>
                  <a:pt x="33349" y="128071"/>
                  <a:pt x="76741" y="231788"/>
                  <a:pt x="85737" y="254013"/>
                </a:cubicBezTo>
                <a:cubicBezTo>
                  <a:pt x="94733" y="276238"/>
                  <a:pt x="87854" y="239196"/>
                  <a:pt x="76212" y="219088"/>
                </a:cubicBezTo>
                <a:cubicBezTo>
                  <a:pt x="64570" y="198980"/>
                  <a:pt x="28587" y="156646"/>
                  <a:pt x="15887" y="133363"/>
                </a:cubicBezTo>
                <a:cubicBezTo>
                  <a:pt x="3187" y="110080"/>
                  <a:pt x="541" y="96321"/>
                  <a:pt x="12" y="79388"/>
                </a:cubicBezTo>
                <a:cubicBezTo>
                  <a:pt x="-517" y="62455"/>
                  <a:pt x="15358" y="-1045"/>
                  <a:pt x="19062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3DB86741-F817-BF5E-2A64-2520284FD009}"/>
              </a:ext>
            </a:extLst>
          </p:cNvPr>
          <p:cNvSpPr/>
          <p:nvPr/>
        </p:nvSpPr>
        <p:spPr>
          <a:xfrm>
            <a:off x="2655907" y="2428844"/>
            <a:ext cx="337473" cy="81188"/>
          </a:xfrm>
          <a:custGeom>
            <a:avLst/>
            <a:gdLst>
              <a:gd name="connsiteX0" fmla="*/ 1568 w 337473"/>
              <a:gd name="connsiteY0" fmla="*/ 31 h 81188"/>
              <a:gd name="connsiteX1" fmla="*/ 315893 w 337473"/>
              <a:gd name="connsiteY1" fmla="*/ 79406 h 81188"/>
              <a:gd name="connsiteX2" fmla="*/ 306368 w 337473"/>
              <a:gd name="connsiteY2" fmla="*/ 57181 h 81188"/>
              <a:gd name="connsiteX3" fmla="*/ 277793 w 337473"/>
              <a:gd name="connsiteY3" fmla="*/ 79406 h 81188"/>
              <a:gd name="connsiteX4" fmla="*/ 198418 w 337473"/>
              <a:gd name="connsiteY4" fmla="*/ 69881 h 81188"/>
              <a:gd name="connsiteX5" fmla="*/ 1568 w 337473"/>
              <a:gd name="connsiteY5" fmla="*/ 31 h 81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7473" h="81188">
                <a:moveTo>
                  <a:pt x="1568" y="31"/>
                </a:moveTo>
                <a:cubicBezTo>
                  <a:pt x="21147" y="1618"/>
                  <a:pt x="315893" y="79406"/>
                  <a:pt x="315893" y="79406"/>
                </a:cubicBezTo>
                <a:cubicBezTo>
                  <a:pt x="366693" y="88931"/>
                  <a:pt x="312718" y="57181"/>
                  <a:pt x="306368" y="57181"/>
                </a:cubicBezTo>
                <a:cubicBezTo>
                  <a:pt x="300018" y="57181"/>
                  <a:pt x="295785" y="77289"/>
                  <a:pt x="277793" y="79406"/>
                </a:cubicBezTo>
                <a:lnTo>
                  <a:pt x="198418" y="69881"/>
                </a:lnTo>
                <a:cubicBezTo>
                  <a:pt x="151322" y="56652"/>
                  <a:pt x="-18011" y="-1556"/>
                  <a:pt x="1568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06CA1405-37D3-4DDF-B2A9-CFBA8C0792D7}"/>
              </a:ext>
            </a:extLst>
          </p:cNvPr>
          <p:cNvSpPr/>
          <p:nvPr/>
        </p:nvSpPr>
        <p:spPr>
          <a:xfrm>
            <a:off x="3114625" y="2419348"/>
            <a:ext cx="155956" cy="302065"/>
          </a:xfrm>
          <a:custGeom>
            <a:avLst/>
            <a:gdLst>
              <a:gd name="connsiteX0" fmla="*/ 41325 w 155956"/>
              <a:gd name="connsiteY0" fmla="*/ 2 h 302065"/>
              <a:gd name="connsiteX1" fmla="*/ 41325 w 155956"/>
              <a:gd name="connsiteY1" fmla="*/ 98427 h 302065"/>
              <a:gd name="connsiteX2" fmla="*/ 50 w 155956"/>
              <a:gd name="connsiteY2" fmla="*/ 187327 h 302065"/>
              <a:gd name="connsiteX3" fmla="*/ 50850 w 155956"/>
              <a:gd name="connsiteY3" fmla="*/ 149227 h 302065"/>
              <a:gd name="connsiteX4" fmla="*/ 117525 w 155956"/>
              <a:gd name="connsiteY4" fmla="*/ 180977 h 302065"/>
              <a:gd name="connsiteX5" fmla="*/ 155625 w 155956"/>
              <a:gd name="connsiteY5" fmla="*/ 301627 h 302065"/>
              <a:gd name="connsiteX6" fmla="*/ 136575 w 155956"/>
              <a:gd name="connsiteY6" fmla="*/ 215902 h 302065"/>
              <a:gd name="connsiteX7" fmla="*/ 146100 w 155956"/>
              <a:gd name="connsiteY7" fmla="*/ 73027 h 302065"/>
              <a:gd name="connsiteX8" fmla="*/ 136575 w 155956"/>
              <a:gd name="connsiteY8" fmla="*/ 146052 h 302065"/>
              <a:gd name="connsiteX9" fmla="*/ 79425 w 155956"/>
              <a:gd name="connsiteY9" fmla="*/ 107952 h 302065"/>
              <a:gd name="connsiteX10" fmla="*/ 142925 w 155956"/>
              <a:gd name="connsiteY10" fmla="*/ 104777 h 302065"/>
              <a:gd name="connsiteX11" fmla="*/ 104825 w 155956"/>
              <a:gd name="connsiteY11" fmla="*/ 79377 h 302065"/>
              <a:gd name="connsiteX12" fmla="*/ 54025 w 155956"/>
              <a:gd name="connsiteY12" fmla="*/ 95252 h 302065"/>
              <a:gd name="connsiteX13" fmla="*/ 41325 w 155956"/>
              <a:gd name="connsiteY13" fmla="*/ 2 h 302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5956" h="302065">
                <a:moveTo>
                  <a:pt x="41325" y="2"/>
                </a:moveTo>
                <a:cubicBezTo>
                  <a:pt x="39208" y="531"/>
                  <a:pt x="48204" y="67206"/>
                  <a:pt x="41325" y="98427"/>
                </a:cubicBezTo>
                <a:cubicBezTo>
                  <a:pt x="34446" y="129648"/>
                  <a:pt x="-1537" y="178860"/>
                  <a:pt x="50" y="187327"/>
                </a:cubicBezTo>
                <a:cubicBezTo>
                  <a:pt x="1637" y="195794"/>
                  <a:pt x="31271" y="150285"/>
                  <a:pt x="50850" y="149227"/>
                </a:cubicBezTo>
                <a:cubicBezTo>
                  <a:pt x="70429" y="148169"/>
                  <a:pt x="100062" y="155577"/>
                  <a:pt x="117525" y="180977"/>
                </a:cubicBezTo>
                <a:cubicBezTo>
                  <a:pt x="134988" y="206377"/>
                  <a:pt x="152450" y="295806"/>
                  <a:pt x="155625" y="301627"/>
                </a:cubicBezTo>
                <a:cubicBezTo>
                  <a:pt x="158800" y="307448"/>
                  <a:pt x="138163" y="254002"/>
                  <a:pt x="136575" y="215902"/>
                </a:cubicBezTo>
                <a:cubicBezTo>
                  <a:pt x="134987" y="177802"/>
                  <a:pt x="146100" y="84669"/>
                  <a:pt x="146100" y="73027"/>
                </a:cubicBezTo>
                <a:cubicBezTo>
                  <a:pt x="146100" y="61385"/>
                  <a:pt x="147687" y="140231"/>
                  <a:pt x="136575" y="146052"/>
                </a:cubicBezTo>
                <a:cubicBezTo>
                  <a:pt x="125463" y="151873"/>
                  <a:pt x="78367" y="114831"/>
                  <a:pt x="79425" y="107952"/>
                </a:cubicBezTo>
                <a:cubicBezTo>
                  <a:pt x="80483" y="101073"/>
                  <a:pt x="138692" y="109539"/>
                  <a:pt x="142925" y="104777"/>
                </a:cubicBezTo>
                <a:cubicBezTo>
                  <a:pt x="147158" y="100015"/>
                  <a:pt x="119642" y="80964"/>
                  <a:pt x="104825" y="79377"/>
                </a:cubicBezTo>
                <a:cubicBezTo>
                  <a:pt x="90008" y="77790"/>
                  <a:pt x="64079" y="103189"/>
                  <a:pt x="54025" y="95252"/>
                </a:cubicBezTo>
                <a:cubicBezTo>
                  <a:pt x="43971" y="87315"/>
                  <a:pt x="43442" y="-527"/>
                  <a:pt x="41325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9BF262EC-BE4F-2D90-95B0-D8535A2950BB}"/>
              </a:ext>
            </a:extLst>
          </p:cNvPr>
          <p:cNvSpPr/>
          <p:nvPr/>
        </p:nvSpPr>
        <p:spPr>
          <a:xfrm>
            <a:off x="3682909" y="2666922"/>
            <a:ext cx="247741" cy="121221"/>
          </a:xfrm>
          <a:custGeom>
            <a:avLst/>
            <a:gdLst>
              <a:gd name="connsiteX0" fmla="*/ 91 w 247741"/>
              <a:gd name="connsiteY0" fmla="*/ 92153 h 121221"/>
              <a:gd name="connsiteX1" fmla="*/ 98516 w 247741"/>
              <a:gd name="connsiteY1" fmla="*/ 66753 h 121221"/>
              <a:gd name="connsiteX2" fmla="*/ 177891 w 247741"/>
              <a:gd name="connsiteY2" fmla="*/ 9603 h 121221"/>
              <a:gd name="connsiteX3" fmla="*/ 146141 w 247741"/>
              <a:gd name="connsiteY3" fmla="*/ 47703 h 121221"/>
              <a:gd name="connsiteX4" fmla="*/ 174716 w 247741"/>
              <a:gd name="connsiteY4" fmla="*/ 79453 h 121221"/>
              <a:gd name="connsiteX5" fmla="*/ 209641 w 247741"/>
              <a:gd name="connsiteY5" fmla="*/ 69928 h 121221"/>
              <a:gd name="connsiteX6" fmla="*/ 158841 w 247741"/>
              <a:gd name="connsiteY6" fmla="*/ 108028 h 121221"/>
              <a:gd name="connsiteX7" fmla="*/ 247741 w 247741"/>
              <a:gd name="connsiteY7" fmla="*/ 92153 h 121221"/>
              <a:gd name="connsiteX8" fmla="*/ 158841 w 247741"/>
              <a:gd name="connsiteY8" fmla="*/ 120728 h 121221"/>
              <a:gd name="connsiteX9" fmla="*/ 152491 w 247741"/>
              <a:gd name="connsiteY9" fmla="*/ 63578 h 121221"/>
              <a:gd name="connsiteX10" fmla="*/ 98516 w 247741"/>
              <a:gd name="connsiteY10" fmla="*/ 44528 h 121221"/>
              <a:gd name="connsiteX11" fmla="*/ 47716 w 247741"/>
              <a:gd name="connsiteY11" fmla="*/ 78 h 121221"/>
              <a:gd name="connsiteX12" fmla="*/ 79466 w 247741"/>
              <a:gd name="connsiteY12" fmla="*/ 35003 h 121221"/>
              <a:gd name="connsiteX13" fmla="*/ 91 w 247741"/>
              <a:gd name="connsiteY13" fmla="*/ 92153 h 121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7741" h="121221">
                <a:moveTo>
                  <a:pt x="91" y="92153"/>
                </a:moveTo>
                <a:cubicBezTo>
                  <a:pt x="3266" y="97445"/>
                  <a:pt x="68883" y="80511"/>
                  <a:pt x="98516" y="66753"/>
                </a:cubicBezTo>
                <a:cubicBezTo>
                  <a:pt x="128149" y="52995"/>
                  <a:pt x="169953" y="12778"/>
                  <a:pt x="177891" y="9603"/>
                </a:cubicBezTo>
                <a:cubicBezTo>
                  <a:pt x="185829" y="6428"/>
                  <a:pt x="146670" y="36061"/>
                  <a:pt x="146141" y="47703"/>
                </a:cubicBezTo>
                <a:cubicBezTo>
                  <a:pt x="145612" y="59345"/>
                  <a:pt x="164133" y="75749"/>
                  <a:pt x="174716" y="79453"/>
                </a:cubicBezTo>
                <a:cubicBezTo>
                  <a:pt x="185299" y="83157"/>
                  <a:pt x="212287" y="65166"/>
                  <a:pt x="209641" y="69928"/>
                </a:cubicBezTo>
                <a:cubicBezTo>
                  <a:pt x="206995" y="74690"/>
                  <a:pt x="152491" y="104324"/>
                  <a:pt x="158841" y="108028"/>
                </a:cubicBezTo>
                <a:cubicBezTo>
                  <a:pt x="165191" y="111732"/>
                  <a:pt x="247741" y="90036"/>
                  <a:pt x="247741" y="92153"/>
                </a:cubicBezTo>
                <a:cubicBezTo>
                  <a:pt x="247741" y="94270"/>
                  <a:pt x="174716" y="125490"/>
                  <a:pt x="158841" y="120728"/>
                </a:cubicBezTo>
                <a:cubicBezTo>
                  <a:pt x="142966" y="115966"/>
                  <a:pt x="162545" y="76278"/>
                  <a:pt x="152491" y="63578"/>
                </a:cubicBezTo>
                <a:cubicBezTo>
                  <a:pt x="142437" y="50878"/>
                  <a:pt x="115979" y="55111"/>
                  <a:pt x="98516" y="44528"/>
                </a:cubicBezTo>
                <a:cubicBezTo>
                  <a:pt x="81054" y="33945"/>
                  <a:pt x="50891" y="1665"/>
                  <a:pt x="47716" y="78"/>
                </a:cubicBezTo>
                <a:cubicBezTo>
                  <a:pt x="44541" y="-1509"/>
                  <a:pt x="81583" y="21245"/>
                  <a:pt x="79466" y="35003"/>
                </a:cubicBezTo>
                <a:cubicBezTo>
                  <a:pt x="77349" y="48761"/>
                  <a:pt x="-3084" y="86861"/>
                  <a:pt x="91" y="92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1FCD1144-4EC7-E0D5-0E4A-B7E4508B6E7C}"/>
              </a:ext>
            </a:extLst>
          </p:cNvPr>
          <p:cNvSpPr/>
          <p:nvPr/>
        </p:nvSpPr>
        <p:spPr>
          <a:xfrm>
            <a:off x="3527424" y="2666794"/>
            <a:ext cx="282580" cy="146282"/>
          </a:xfrm>
          <a:custGeom>
            <a:avLst/>
            <a:gdLst>
              <a:gd name="connsiteX0" fmla="*/ 1 w 282580"/>
              <a:gd name="connsiteY0" fmla="*/ 63706 h 146282"/>
              <a:gd name="connsiteX1" fmla="*/ 155576 w 282580"/>
              <a:gd name="connsiteY1" fmla="*/ 44656 h 146282"/>
              <a:gd name="connsiteX2" fmla="*/ 209551 w 282580"/>
              <a:gd name="connsiteY2" fmla="*/ 70056 h 146282"/>
              <a:gd name="connsiteX3" fmla="*/ 165101 w 282580"/>
              <a:gd name="connsiteY3" fmla="*/ 117681 h 146282"/>
              <a:gd name="connsiteX4" fmla="*/ 196851 w 282580"/>
              <a:gd name="connsiteY4" fmla="*/ 108156 h 146282"/>
              <a:gd name="connsiteX5" fmla="*/ 155576 w 282580"/>
              <a:gd name="connsiteY5" fmla="*/ 146256 h 146282"/>
              <a:gd name="connsiteX6" fmla="*/ 212726 w 282580"/>
              <a:gd name="connsiteY6" fmla="*/ 114506 h 146282"/>
              <a:gd name="connsiteX7" fmla="*/ 282576 w 282580"/>
              <a:gd name="connsiteY7" fmla="*/ 133556 h 146282"/>
              <a:gd name="connsiteX8" fmla="*/ 215901 w 282580"/>
              <a:gd name="connsiteY8" fmla="*/ 60531 h 146282"/>
              <a:gd name="connsiteX9" fmla="*/ 149226 w 282580"/>
              <a:gd name="connsiteY9" fmla="*/ 206 h 146282"/>
              <a:gd name="connsiteX10" fmla="*/ 158751 w 282580"/>
              <a:gd name="connsiteY10" fmla="*/ 41481 h 146282"/>
              <a:gd name="connsiteX11" fmla="*/ 1 w 282580"/>
              <a:gd name="connsiteY11" fmla="*/ 63706 h 14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2580" h="146282">
                <a:moveTo>
                  <a:pt x="1" y="63706"/>
                </a:moveTo>
                <a:cubicBezTo>
                  <a:pt x="-528" y="64235"/>
                  <a:pt x="120651" y="43598"/>
                  <a:pt x="155576" y="44656"/>
                </a:cubicBezTo>
                <a:cubicBezTo>
                  <a:pt x="190501" y="45714"/>
                  <a:pt x="207964" y="57885"/>
                  <a:pt x="209551" y="70056"/>
                </a:cubicBezTo>
                <a:cubicBezTo>
                  <a:pt x="211138" y="82227"/>
                  <a:pt x="167218" y="111331"/>
                  <a:pt x="165101" y="117681"/>
                </a:cubicBezTo>
                <a:cubicBezTo>
                  <a:pt x="162984" y="124031"/>
                  <a:pt x="198438" y="103394"/>
                  <a:pt x="196851" y="108156"/>
                </a:cubicBezTo>
                <a:cubicBezTo>
                  <a:pt x="195264" y="112918"/>
                  <a:pt x="152930" y="145198"/>
                  <a:pt x="155576" y="146256"/>
                </a:cubicBezTo>
                <a:cubicBezTo>
                  <a:pt x="158222" y="147314"/>
                  <a:pt x="191559" y="116623"/>
                  <a:pt x="212726" y="114506"/>
                </a:cubicBezTo>
                <a:cubicBezTo>
                  <a:pt x="233893" y="112389"/>
                  <a:pt x="282047" y="142552"/>
                  <a:pt x="282576" y="133556"/>
                </a:cubicBezTo>
                <a:cubicBezTo>
                  <a:pt x="283105" y="124560"/>
                  <a:pt x="238126" y="82756"/>
                  <a:pt x="215901" y="60531"/>
                </a:cubicBezTo>
                <a:cubicBezTo>
                  <a:pt x="193676" y="38306"/>
                  <a:pt x="158751" y="3381"/>
                  <a:pt x="149226" y="206"/>
                </a:cubicBezTo>
                <a:cubicBezTo>
                  <a:pt x="139701" y="-2969"/>
                  <a:pt x="184680" y="31427"/>
                  <a:pt x="158751" y="41481"/>
                </a:cubicBezTo>
                <a:cubicBezTo>
                  <a:pt x="132822" y="51535"/>
                  <a:pt x="530" y="63177"/>
                  <a:pt x="1" y="637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775D56A0-8B11-B103-2231-2DD5FD3226B7}"/>
              </a:ext>
            </a:extLst>
          </p:cNvPr>
          <p:cNvSpPr/>
          <p:nvPr/>
        </p:nvSpPr>
        <p:spPr>
          <a:xfrm>
            <a:off x="2463784" y="2607999"/>
            <a:ext cx="419599" cy="106626"/>
          </a:xfrm>
          <a:custGeom>
            <a:avLst/>
            <a:gdLst>
              <a:gd name="connsiteX0" fmla="*/ 16 w 419599"/>
              <a:gd name="connsiteY0" fmla="*/ 106626 h 106626"/>
              <a:gd name="connsiteX1" fmla="*/ 76216 w 419599"/>
              <a:gd name="connsiteY1" fmla="*/ 43126 h 106626"/>
              <a:gd name="connsiteX2" fmla="*/ 171466 w 419599"/>
              <a:gd name="connsiteY2" fmla="*/ 49476 h 106626"/>
              <a:gd name="connsiteX3" fmla="*/ 247666 w 419599"/>
              <a:gd name="connsiteY3" fmla="*/ 33601 h 106626"/>
              <a:gd name="connsiteX4" fmla="*/ 180991 w 419599"/>
              <a:gd name="connsiteY4" fmla="*/ 59001 h 106626"/>
              <a:gd name="connsiteX5" fmla="*/ 333391 w 419599"/>
              <a:gd name="connsiteY5" fmla="*/ 17726 h 106626"/>
              <a:gd name="connsiteX6" fmla="*/ 419116 w 419599"/>
              <a:gd name="connsiteY6" fmla="*/ 8201 h 106626"/>
              <a:gd name="connsiteX7" fmla="*/ 361966 w 419599"/>
              <a:gd name="connsiteY7" fmla="*/ 1851 h 106626"/>
              <a:gd name="connsiteX8" fmla="*/ 234966 w 419599"/>
              <a:gd name="connsiteY8" fmla="*/ 43126 h 106626"/>
              <a:gd name="connsiteX9" fmla="*/ 117491 w 419599"/>
              <a:gd name="connsiteY9" fmla="*/ 17726 h 106626"/>
              <a:gd name="connsiteX10" fmla="*/ 133366 w 419599"/>
              <a:gd name="connsiteY10" fmla="*/ 43126 h 106626"/>
              <a:gd name="connsiteX11" fmla="*/ 69866 w 419599"/>
              <a:gd name="connsiteY11" fmla="*/ 43126 h 106626"/>
              <a:gd name="connsiteX12" fmla="*/ 16 w 419599"/>
              <a:gd name="connsiteY12" fmla="*/ 106626 h 106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9599" h="106626">
                <a:moveTo>
                  <a:pt x="16" y="106626"/>
                </a:moveTo>
                <a:cubicBezTo>
                  <a:pt x="1074" y="106626"/>
                  <a:pt x="47641" y="52651"/>
                  <a:pt x="76216" y="43126"/>
                </a:cubicBezTo>
                <a:cubicBezTo>
                  <a:pt x="104791" y="33601"/>
                  <a:pt x="142891" y="51063"/>
                  <a:pt x="171466" y="49476"/>
                </a:cubicBezTo>
                <a:cubicBezTo>
                  <a:pt x="200041" y="47888"/>
                  <a:pt x="246079" y="32014"/>
                  <a:pt x="247666" y="33601"/>
                </a:cubicBezTo>
                <a:cubicBezTo>
                  <a:pt x="249253" y="35188"/>
                  <a:pt x="166704" y="61647"/>
                  <a:pt x="180991" y="59001"/>
                </a:cubicBezTo>
                <a:cubicBezTo>
                  <a:pt x="195278" y="56355"/>
                  <a:pt x="293704" y="26193"/>
                  <a:pt x="333391" y="17726"/>
                </a:cubicBezTo>
                <a:cubicBezTo>
                  <a:pt x="373079" y="9259"/>
                  <a:pt x="414354" y="10847"/>
                  <a:pt x="419116" y="8201"/>
                </a:cubicBezTo>
                <a:cubicBezTo>
                  <a:pt x="423878" y="5555"/>
                  <a:pt x="392658" y="-3970"/>
                  <a:pt x="361966" y="1851"/>
                </a:cubicBezTo>
                <a:cubicBezTo>
                  <a:pt x="331274" y="7672"/>
                  <a:pt x="275712" y="40480"/>
                  <a:pt x="234966" y="43126"/>
                </a:cubicBezTo>
                <a:cubicBezTo>
                  <a:pt x="194220" y="45772"/>
                  <a:pt x="134424" y="17726"/>
                  <a:pt x="117491" y="17726"/>
                </a:cubicBezTo>
                <a:cubicBezTo>
                  <a:pt x="100558" y="17726"/>
                  <a:pt x="141303" y="38893"/>
                  <a:pt x="133366" y="43126"/>
                </a:cubicBezTo>
                <a:cubicBezTo>
                  <a:pt x="125429" y="47359"/>
                  <a:pt x="90504" y="29897"/>
                  <a:pt x="69866" y="43126"/>
                </a:cubicBezTo>
                <a:cubicBezTo>
                  <a:pt x="49228" y="56355"/>
                  <a:pt x="-1042" y="106626"/>
                  <a:pt x="16" y="1066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6BB00F9B-0452-83A5-D702-E51F2DC4DDDE}"/>
              </a:ext>
            </a:extLst>
          </p:cNvPr>
          <p:cNvSpPr/>
          <p:nvPr/>
        </p:nvSpPr>
        <p:spPr>
          <a:xfrm>
            <a:off x="2367399" y="2771549"/>
            <a:ext cx="71061" cy="264443"/>
          </a:xfrm>
          <a:custGeom>
            <a:avLst/>
            <a:gdLst>
              <a:gd name="connsiteX0" fmla="*/ 71001 w 71061"/>
              <a:gd name="connsiteY0" fmla="*/ 226 h 264443"/>
              <a:gd name="connsiteX1" fmla="*/ 13851 w 71061"/>
              <a:gd name="connsiteY1" fmla="*/ 127226 h 264443"/>
              <a:gd name="connsiteX2" fmla="*/ 39251 w 71061"/>
              <a:gd name="connsiteY2" fmla="*/ 260576 h 264443"/>
              <a:gd name="connsiteX3" fmla="*/ 26551 w 71061"/>
              <a:gd name="connsiteY3" fmla="*/ 222476 h 264443"/>
              <a:gd name="connsiteX4" fmla="*/ 1151 w 71061"/>
              <a:gd name="connsiteY4" fmla="*/ 158976 h 264443"/>
              <a:gd name="connsiteX5" fmla="*/ 71001 w 71061"/>
              <a:gd name="connsiteY5" fmla="*/ 226 h 264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61" h="264443">
                <a:moveTo>
                  <a:pt x="71001" y="226"/>
                </a:moveTo>
                <a:cubicBezTo>
                  <a:pt x="73118" y="-5066"/>
                  <a:pt x="19143" y="83834"/>
                  <a:pt x="13851" y="127226"/>
                </a:cubicBezTo>
                <a:cubicBezTo>
                  <a:pt x="8559" y="170618"/>
                  <a:pt x="37134" y="244701"/>
                  <a:pt x="39251" y="260576"/>
                </a:cubicBezTo>
                <a:cubicBezTo>
                  <a:pt x="41368" y="276451"/>
                  <a:pt x="32901" y="239409"/>
                  <a:pt x="26551" y="222476"/>
                </a:cubicBezTo>
                <a:cubicBezTo>
                  <a:pt x="20201" y="205543"/>
                  <a:pt x="-5728" y="191784"/>
                  <a:pt x="1151" y="158976"/>
                </a:cubicBezTo>
                <a:cubicBezTo>
                  <a:pt x="8030" y="126168"/>
                  <a:pt x="68884" y="5518"/>
                  <a:pt x="71001" y="2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190E4A59-1E24-A0B9-BF82-BEC9DB84D3F9}"/>
              </a:ext>
            </a:extLst>
          </p:cNvPr>
          <p:cNvSpPr/>
          <p:nvPr/>
        </p:nvSpPr>
        <p:spPr>
          <a:xfrm>
            <a:off x="2558139" y="2822406"/>
            <a:ext cx="48558" cy="236609"/>
          </a:xfrm>
          <a:custGeom>
            <a:avLst/>
            <a:gdLst>
              <a:gd name="connsiteX0" fmla="*/ 48536 w 48558"/>
              <a:gd name="connsiteY0" fmla="*/ 169 h 236609"/>
              <a:gd name="connsiteX1" fmla="*/ 7261 w 48558"/>
              <a:gd name="connsiteY1" fmla="*/ 127169 h 236609"/>
              <a:gd name="connsiteX2" fmla="*/ 13611 w 48558"/>
              <a:gd name="connsiteY2" fmla="*/ 231944 h 236609"/>
              <a:gd name="connsiteX3" fmla="*/ 13611 w 48558"/>
              <a:gd name="connsiteY3" fmla="*/ 206544 h 236609"/>
              <a:gd name="connsiteX4" fmla="*/ 911 w 48558"/>
              <a:gd name="connsiteY4" fmla="*/ 101769 h 236609"/>
              <a:gd name="connsiteX5" fmla="*/ 48536 w 48558"/>
              <a:gd name="connsiteY5" fmla="*/ 169 h 236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558" h="236609">
                <a:moveTo>
                  <a:pt x="48536" y="169"/>
                </a:moveTo>
                <a:cubicBezTo>
                  <a:pt x="49594" y="4402"/>
                  <a:pt x="13082" y="88540"/>
                  <a:pt x="7261" y="127169"/>
                </a:cubicBezTo>
                <a:cubicBezTo>
                  <a:pt x="1440" y="165798"/>
                  <a:pt x="12553" y="218715"/>
                  <a:pt x="13611" y="231944"/>
                </a:cubicBezTo>
                <a:cubicBezTo>
                  <a:pt x="14669" y="245173"/>
                  <a:pt x="15728" y="228240"/>
                  <a:pt x="13611" y="206544"/>
                </a:cubicBezTo>
                <a:cubicBezTo>
                  <a:pt x="11494" y="184848"/>
                  <a:pt x="-3851" y="131402"/>
                  <a:pt x="911" y="101769"/>
                </a:cubicBezTo>
                <a:cubicBezTo>
                  <a:pt x="5673" y="72136"/>
                  <a:pt x="47478" y="-4064"/>
                  <a:pt x="48536" y="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3E25A979-CA7D-AF7F-393A-5560E6938CE2}"/>
              </a:ext>
            </a:extLst>
          </p:cNvPr>
          <p:cNvSpPr/>
          <p:nvPr/>
        </p:nvSpPr>
        <p:spPr>
          <a:xfrm>
            <a:off x="2704667" y="4114154"/>
            <a:ext cx="621726" cy="122849"/>
          </a:xfrm>
          <a:custGeom>
            <a:avLst/>
            <a:gdLst>
              <a:gd name="connsiteX0" fmla="*/ 433 w 621726"/>
              <a:gd name="connsiteY0" fmla="*/ 646 h 122849"/>
              <a:gd name="connsiteX1" fmla="*/ 175058 w 621726"/>
              <a:gd name="connsiteY1" fmla="*/ 45096 h 122849"/>
              <a:gd name="connsiteX2" fmla="*/ 302058 w 621726"/>
              <a:gd name="connsiteY2" fmla="*/ 51446 h 122849"/>
              <a:gd name="connsiteX3" fmla="*/ 238558 w 621726"/>
              <a:gd name="connsiteY3" fmla="*/ 83196 h 122849"/>
              <a:gd name="connsiteX4" fmla="*/ 346508 w 621726"/>
              <a:gd name="connsiteY4" fmla="*/ 83196 h 122849"/>
              <a:gd name="connsiteX5" fmla="*/ 222683 w 621726"/>
              <a:gd name="connsiteY5" fmla="*/ 121296 h 122849"/>
              <a:gd name="connsiteX6" fmla="*/ 619558 w 621726"/>
              <a:gd name="connsiteY6" fmla="*/ 22871 h 122849"/>
              <a:gd name="connsiteX7" fmla="*/ 375083 w 621726"/>
              <a:gd name="connsiteY7" fmla="*/ 86371 h 122849"/>
              <a:gd name="connsiteX8" fmla="*/ 229033 w 621726"/>
              <a:gd name="connsiteY8" fmla="*/ 83196 h 122849"/>
              <a:gd name="connsiteX9" fmla="*/ 433 w 621726"/>
              <a:gd name="connsiteY9" fmla="*/ 646 h 122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1726" h="122849">
                <a:moveTo>
                  <a:pt x="433" y="646"/>
                </a:moveTo>
                <a:cubicBezTo>
                  <a:pt x="-8563" y="-5704"/>
                  <a:pt x="124787" y="36629"/>
                  <a:pt x="175058" y="45096"/>
                </a:cubicBezTo>
                <a:cubicBezTo>
                  <a:pt x="225329" y="53563"/>
                  <a:pt x="291475" y="45096"/>
                  <a:pt x="302058" y="51446"/>
                </a:cubicBezTo>
                <a:cubicBezTo>
                  <a:pt x="312641" y="57796"/>
                  <a:pt x="231150" y="77904"/>
                  <a:pt x="238558" y="83196"/>
                </a:cubicBezTo>
                <a:cubicBezTo>
                  <a:pt x="245966" y="88488"/>
                  <a:pt x="349154" y="76846"/>
                  <a:pt x="346508" y="83196"/>
                </a:cubicBezTo>
                <a:cubicBezTo>
                  <a:pt x="343862" y="89546"/>
                  <a:pt x="177175" y="131350"/>
                  <a:pt x="222683" y="121296"/>
                </a:cubicBezTo>
                <a:cubicBezTo>
                  <a:pt x="268191" y="111242"/>
                  <a:pt x="594158" y="28692"/>
                  <a:pt x="619558" y="22871"/>
                </a:cubicBezTo>
                <a:cubicBezTo>
                  <a:pt x="644958" y="17050"/>
                  <a:pt x="440170" y="76317"/>
                  <a:pt x="375083" y="86371"/>
                </a:cubicBezTo>
                <a:cubicBezTo>
                  <a:pt x="309996" y="96425"/>
                  <a:pt x="287771" y="94838"/>
                  <a:pt x="229033" y="83196"/>
                </a:cubicBezTo>
                <a:cubicBezTo>
                  <a:pt x="170296" y="71554"/>
                  <a:pt x="9429" y="6996"/>
                  <a:pt x="433" y="6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1D02F4DB-E47F-E148-634F-898631003733}"/>
              </a:ext>
            </a:extLst>
          </p:cNvPr>
          <p:cNvSpPr/>
          <p:nvPr/>
        </p:nvSpPr>
        <p:spPr>
          <a:xfrm>
            <a:off x="3225806" y="3663908"/>
            <a:ext cx="257171" cy="732882"/>
          </a:xfrm>
          <a:custGeom>
            <a:avLst/>
            <a:gdLst>
              <a:gd name="connsiteX0" fmla="*/ 257169 w 257171"/>
              <a:gd name="connsiteY0" fmla="*/ 42 h 732882"/>
              <a:gd name="connsiteX1" fmla="*/ 126994 w 257171"/>
              <a:gd name="connsiteY1" fmla="*/ 187367 h 732882"/>
              <a:gd name="connsiteX2" fmla="*/ 92069 w 257171"/>
              <a:gd name="connsiteY2" fmla="*/ 415967 h 732882"/>
              <a:gd name="connsiteX3" fmla="*/ 114294 w 257171"/>
              <a:gd name="connsiteY3" fmla="*/ 368342 h 732882"/>
              <a:gd name="connsiteX4" fmla="*/ 88894 w 257171"/>
              <a:gd name="connsiteY4" fmla="*/ 438192 h 732882"/>
              <a:gd name="connsiteX5" fmla="*/ 130169 w 257171"/>
              <a:gd name="connsiteY5" fmla="*/ 492167 h 732882"/>
              <a:gd name="connsiteX6" fmla="*/ 6344 w 257171"/>
              <a:gd name="connsiteY6" fmla="*/ 727117 h 732882"/>
              <a:gd name="connsiteX7" fmla="*/ 38094 w 257171"/>
              <a:gd name="connsiteY7" fmla="*/ 638217 h 732882"/>
              <a:gd name="connsiteX8" fmla="*/ 209544 w 257171"/>
              <a:gd name="connsiteY8" fmla="*/ 390567 h 732882"/>
              <a:gd name="connsiteX9" fmla="*/ 101594 w 257171"/>
              <a:gd name="connsiteY9" fmla="*/ 457242 h 732882"/>
              <a:gd name="connsiteX10" fmla="*/ 133344 w 257171"/>
              <a:gd name="connsiteY10" fmla="*/ 276267 h 732882"/>
              <a:gd name="connsiteX11" fmla="*/ 130169 w 257171"/>
              <a:gd name="connsiteY11" fmla="*/ 203242 h 732882"/>
              <a:gd name="connsiteX12" fmla="*/ 257169 w 257171"/>
              <a:gd name="connsiteY12" fmla="*/ 42 h 732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171" h="732882">
                <a:moveTo>
                  <a:pt x="257169" y="42"/>
                </a:moveTo>
                <a:cubicBezTo>
                  <a:pt x="256640" y="-2604"/>
                  <a:pt x="154511" y="118046"/>
                  <a:pt x="126994" y="187367"/>
                </a:cubicBezTo>
                <a:cubicBezTo>
                  <a:pt x="99477" y="256688"/>
                  <a:pt x="94186" y="385805"/>
                  <a:pt x="92069" y="415967"/>
                </a:cubicBezTo>
                <a:cubicBezTo>
                  <a:pt x="89952" y="446129"/>
                  <a:pt x="114823" y="364638"/>
                  <a:pt x="114294" y="368342"/>
                </a:cubicBezTo>
                <a:cubicBezTo>
                  <a:pt x="113765" y="372046"/>
                  <a:pt x="86248" y="417555"/>
                  <a:pt x="88894" y="438192"/>
                </a:cubicBezTo>
                <a:cubicBezTo>
                  <a:pt x="91540" y="458829"/>
                  <a:pt x="143927" y="444013"/>
                  <a:pt x="130169" y="492167"/>
                </a:cubicBezTo>
                <a:cubicBezTo>
                  <a:pt x="116411" y="540321"/>
                  <a:pt x="21690" y="702775"/>
                  <a:pt x="6344" y="727117"/>
                </a:cubicBezTo>
                <a:cubicBezTo>
                  <a:pt x="-9002" y="751459"/>
                  <a:pt x="4227" y="694309"/>
                  <a:pt x="38094" y="638217"/>
                </a:cubicBezTo>
                <a:cubicBezTo>
                  <a:pt x="71961" y="582125"/>
                  <a:pt x="198961" y="420730"/>
                  <a:pt x="209544" y="390567"/>
                </a:cubicBezTo>
                <a:cubicBezTo>
                  <a:pt x="220127" y="360405"/>
                  <a:pt x="114294" y="476292"/>
                  <a:pt x="101594" y="457242"/>
                </a:cubicBezTo>
                <a:cubicBezTo>
                  <a:pt x="88894" y="438192"/>
                  <a:pt x="128582" y="318600"/>
                  <a:pt x="133344" y="276267"/>
                </a:cubicBezTo>
                <a:cubicBezTo>
                  <a:pt x="138106" y="233934"/>
                  <a:pt x="106357" y="248750"/>
                  <a:pt x="130169" y="203242"/>
                </a:cubicBezTo>
                <a:cubicBezTo>
                  <a:pt x="153981" y="157734"/>
                  <a:pt x="257698" y="2688"/>
                  <a:pt x="257169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285F8679-D7B1-46F1-6DE0-42926C2F68C0}"/>
              </a:ext>
            </a:extLst>
          </p:cNvPr>
          <p:cNvSpPr/>
          <p:nvPr/>
        </p:nvSpPr>
        <p:spPr>
          <a:xfrm>
            <a:off x="3384474" y="3043758"/>
            <a:ext cx="146599" cy="583833"/>
          </a:xfrm>
          <a:custGeom>
            <a:avLst/>
            <a:gdLst>
              <a:gd name="connsiteX0" fmla="*/ 76 w 146599"/>
              <a:gd name="connsiteY0" fmla="*/ 1067 h 583833"/>
              <a:gd name="connsiteX1" fmla="*/ 133426 w 146599"/>
              <a:gd name="connsiteY1" fmla="*/ 550342 h 583833"/>
              <a:gd name="connsiteX2" fmla="*/ 133426 w 146599"/>
              <a:gd name="connsiteY2" fmla="*/ 499542 h 583833"/>
              <a:gd name="connsiteX3" fmla="*/ 146126 w 146599"/>
              <a:gd name="connsiteY3" fmla="*/ 302692 h 583833"/>
              <a:gd name="connsiteX4" fmla="*/ 114376 w 146599"/>
              <a:gd name="connsiteY4" fmla="*/ 407467 h 583833"/>
              <a:gd name="connsiteX5" fmla="*/ 76 w 146599"/>
              <a:gd name="connsiteY5" fmla="*/ 1067 h 583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599" h="583833">
                <a:moveTo>
                  <a:pt x="76" y="1067"/>
                </a:moveTo>
                <a:cubicBezTo>
                  <a:pt x="3251" y="24880"/>
                  <a:pt x="111201" y="467263"/>
                  <a:pt x="133426" y="550342"/>
                </a:cubicBezTo>
                <a:cubicBezTo>
                  <a:pt x="155651" y="633421"/>
                  <a:pt x="131309" y="540817"/>
                  <a:pt x="133426" y="499542"/>
                </a:cubicBezTo>
                <a:cubicBezTo>
                  <a:pt x="135543" y="458267"/>
                  <a:pt x="149301" y="318038"/>
                  <a:pt x="146126" y="302692"/>
                </a:cubicBezTo>
                <a:cubicBezTo>
                  <a:pt x="142951" y="287346"/>
                  <a:pt x="135014" y="455621"/>
                  <a:pt x="114376" y="407467"/>
                </a:cubicBezTo>
                <a:cubicBezTo>
                  <a:pt x="93739" y="359313"/>
                  <a:pt x="-3099" y="-22746"/>
                  <a:pt x="76" y="10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FD9AFE20-5233-1DA3-9D9F-3FBAAB8B882C}"/>
              </a:ext>
            </a:extLst>
          </p:cNvPr>
          <p:cNvSpPr/>
          <p:nvPr/>
        </p:nvSpPr>
        <p:spPr>
          <a:xfrm>
            <a:off x="2441238" y="2526961"/>
            <a:ext cx="238136" cy="165555"/>
          </a:xfrm>
          <a:custGeom>
            <a:avLst/>
            <a:gdLst>
              <a:gd name="connsiteX0" fmla="*/ 337 w 238136"/>
              <a:gd name="connsiteY0" fmla="*/ 165439 h 165555"/>
              <a:gd name="connsiteX1" fmla="*/ 127337 w 238136"/>
              <a:gd name="connsiteY1" fmla="*/ 44789 h 165555"/>
              <a:gd name="connsiteX2" fmla="*/ 86062 w 238136"/>
              <a:gd name="connsiteY2" fmla="*/ 92414 h 165555"/>
              <a:gd name="connsiteX3" fmla="*/ 171787 w 238136"/>
              <a:gd name="connsiteY3" fmla="*/ 19389 h 165555"/>
              <a:gd name="connsiteX4" fmla="*/ 235287 w 238136"/>
              <a:gd name="connsiteY4" fmla="*/ 339 h 165555"/>
              <a:gd name="connsiteX5" fmla="*/ 76537 w 238136"/>
              <a:gd name="connsiteY5" fmla="*/ 6689 h 165555"/>
              <a:gd name="connsiteX6" fmla="*/ 89237 w 238136"/>
              <a:gd name="connsiteY6" fmla="*/ 19389 h 165555"/>
              <a:gd name="connsiteX7" fmla="*/ 337 w 238136"/>
              <a:gd name="connsiteY7" fmla="*/ 165439 h 16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8136" h="165555">
                <a:moveTo>
                  <a:pt x="337" y="165439"/>
                </a:moveTo>
                <a:cubicBezTo>
                  <a:pt x="6687" y="169672"/>
                  <a:pt x="113050" y="56960"/>
                  <a:pt x="127337" y="44789"/>
                </a:cubicBezTo>
                <a:cubicBezTo>
                  <a:pt x="141624" y="32618"/>
                  <a:pt x="78654" y="96647"/>
                  <a:pt x="86062" y="92414"/>
                </a:cubicBezTo>
                <a:cubicBezTo>
                  <a:pt x="93470" y="88181"/>
                  <a:pt x="146916" y="34735"/>
                  <a:pt x="171787" y="19389"/>
                </a:cubicBezTo>
                <a:cubicBezTo>
                  <a:pt x="196658" y="4043"/>
                  <a:pt x="251162" y="2456"/>
                  <a:pt x="235287" y="339"/>
                </a:cubicBezTo>
                <a:cubicBezTo>
                  <a:pt x="219412" y="-1778"/>
                  <a:pt x="76537" y="6689"/>
                  <a:pt x="76537" y="6689"/>
                </a:cubicBezTo>
                <a:cubicBezTo>
                  <a:pt x="52195" y="9864"/>
                  <a:pt x="99291" y="-1778"/>
                  <a:pt x="89237" y="19389"/>
                </a:cubicBezTo>
                <a:cubicBezTo>
                  <a:pt x="79183" y="40556"/>
                  <a:pt x="-6013" y="161206"/>
                  <a:pt x="337" y="1654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5B9C4B20-9B24-8813-7A77-B576B2C78E46}"/>
              </a:ext>
            </a:extLst>
          </p:cNvPr>
          <p:cNvSpPr/>
          <p:nvPr/>
        </p:nvSpPr>
        <p:spPr>
          <a:xfrm>
            <a:off x="3292458" y="2609495"/>
            <a:ext cx="160118" cy="44101"/>
          </a:xfrm>
          <a:custGeom>
            <a:avLst/>
            <a:gdLst>
              <a:gd name="connsiteX0" fmla="*/ 17 w 160118"/>
              <a:gd name="connsiteY0" fmla="*/ 38455 h 44101"/>
              <a:gd name="connsiteX1" fmla="*/ 117492 w 160118"/>
              <a:gd name="connsiteY1" fmla="*/ 355 h 44101"/>
              <a:gd name="connsiteX2" fmla="*/ 88917 w 160118"/>
              <a:gd name="connsiteY2" fmla="*/ 19405 h 44101"/>
              <a:gd name="connsiteX3" fmla="*/ 158767 w 160118"/>
              <a:gd name="connsiteY3" fmla="*/ 19405 h 44101"/>
              <a:gd name="connsiteX4" fmla="*/ 127017 w 160118"/>
              <a:gd name="connsiteY4" fmla="*/ 41630 h 44101"/>
              <a:gd name="connsiteX5" fmla="*/ 17 w 160118"/>
              <a:gd name="connsiteY5" fmla="*/ 38455 h 4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118" h="44101">
                <a:moveTo>
                  <a:pt x="17" y="38455"/>
                </a:moveTo>
                <a:cubicBezTo>
                  <a:pt x="-1570" y="31576"/>
                  <a:pt x="102675" y="3530"/>
                  <a:pt x="117492" y="355"/>
                </a:cubicBezTo>
                <a:cubicBezTo>
                  <a:pt x="132309" y="-2820"/>
                  <a:pt x="82038" y="16230"/>
                  <a:pt x="88917" y="19405"/>
                </a:cubicBezTo>
                <a:cubicBezTo>
                  <a:pt x="95796" y="22580"/>
                  <a:pt x="152417" y="15701"/>
                  <a:pt x="158767" y="19405"/>
                </a:cubicBezTo>
                <a:cubicBezTo>
                  <a:pt x="165117" y="23109"/>
                  <a:pt x="148184" y="37926"/>
                  <a:pt x="127017" y="41630"/>
                </a:cubicBezTo>
                <a:cubicBezTo>
                  <a:pt x="105850" y="45334"/>
                  <a:pt x="1604" y="45334"/>
                  <a:pt x="17" y="384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ABC92FD6-4EF4-E446-B86F-409FF358D723}"/>
              </a:ext>
            </a:extLst>
          </p:cNvPr>
          <p:cNvSpPr/>
          <p:nvPr/>
        </p:nvSpPr>
        <p:spPr>
          <a:xfrm>
            <a:off x="2679402" y="2523987"/>
            <a:ext cx="148175" cy="79587"/>
          </a:xfrm>
          <a:custGeom>
            <a:avLst/>
            <a:gdLst>
              <a:gd name="connsiteX0" fmla="*/ 298 w 148175"/>
              <a:gd name="connsiteY0" fmla="*/ 138 h 79587"/>
              <a:gd name="connsiteX1" fmla="*/ 73323 w 148175"/>
              <a:gd name="connsiteY1" fmla="*/ 38238 h 79587"/>
              <a:gd name="connsiteX2" fmla="*/ 146348 w 148175"/>
              <a:gd name="connsiteY2" fmla="*/ 79513 h 79587"/>
              <a:gd name="connsiteX3" fmla="*/ 124123 w 148175"/>
              <a:gd name="connsiteY3" fmla="*/ 47763 h 79587"/>
              <a:gd name="connsiteX4" fmla="*/ 101898 w 148175"/>
              <a:gd name="connsiteY4" fmla="*/ 25538 h 79587"/>
              <a:gd name="connsiteX5" fmla="*/ 298 w 148175"/>
              <a:gd name="connsiteY5" fmla="*/ 138 h 7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175" h="79587">
                <a:moveTo>
                  <a:pt x="298" y="138"/>
                </a:moveTo>
                <a:cubicBezTo>
                  <a:pt x="-4464" y="2255"/>
                  <a:pt x="48981" y="25009"/>
                  <a:pt x="73323" y="38238"/>
                </a:cubicBezTo>
                <a:cubicBezTo>
                  <a:pt x="97665" y="51467"/>
                  <a:pt x="137881" y="77926"/>
                  <a:pt x="146348" y="79513"/>
                </a:cubicBezTo>
                <a:cubicBezTo>
                  <a:pt x="154815" y="81100"/>
                  <a:pt x="131531" y="56759"/>
                  <a:pt x="124123" y="47763"/>
                </a:cubicBezTo>
                <a:cubicBezTo>
                  <a:pt x="116715" y="38767"/>
                  <a:pt x="118831" y="30300"/>
                  <a:pt x="101898" y="25538"/>
                </a:cubicBezTo>
                <a:cubicBezTo>
                  <a:pt x="84965" y="20776"/>
                  <a:pt x="5060" y="-1979"/>
                  <a:pt x="298" y="1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EB17E637-9C2C-427A-81D8-EBEBCCBB9F7D}"/>
              </a:ext>
            </a:extLst>
          </p:cNvPr>
          <p:cNvSpPr/>
          <p:nvPr/>
        </p:nvSpPr>
        <p:spPr>
          <a:xfrm>
            <a:off x="3352049" y="2679181"/>
            <a:ext cx="271732" cy="77831"/>
          </a:xfrm>
          <a:custGeom>
            <a:avLst/>
            <a:gdLst>
              <a:gd name="connsiteX0" fmla="*/ 751 w 271732"/>
              <a:gd name="connsiteY0" fmla="*/ 519 h 77831"/>
              <a:gd name="connsiteX1" fmla="*/ 86476 w 271732"/>
              <a:gd name="connsiteY1" fmla="*/ 76719 h 77831"/>
              <a:gd name="connsiteX2" fmla="*/ 61076 w 271732"/>
              <a:gd name="connsiteY2" fmla="*/ 44969 h 77831"/>
              <a:gd name="connsiteX3" fmla="*/ 184901 w 271732"/>
              <a:gd name="connsiteY3" fmla="*/ 32269 h 77831"/>
              <a:gd name="connsiteX4" fmla="*/ 270626 w 271732"/>
              <a:gd name="connsiteY4" fmla="*/ 25919 h 77831"/>
              <a:gd name="connsiteX5" fmla="*/ 124576 w 271732"/>
              <a:gd name="connsiteY5" fmla="*/ 22744 h 77831"/>
              <a:gd name="connsiteX6" fmla="*/ 48376 w 271732"/>
              <a:gd name="connsiteY6" fmla="*/ 41794 h 77831"/>
              <a:gd name="connsiteX7" fmla="*/ 751 w 271732"/>
              <a:gd name="connsiteY7" fmla="*/ 519 h 7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1732" h="77831">
                <a:moveTo>
                  <a:pt x="751" y="519"/>
                </a:moveTo>
                <a:cubicBezTo>
                  <a:pt x="7101" y="6340"/>
                  <a:pt x="76422" y="69311"/>
                  <a:pt x="86476" y="76719"/>
                </a:cubicBezTo>
                <a:cubicBezTo>
                  <a:pt x="96530" y="84127"/>
                  <a:pt x="44672" y="52377"/>
                  <a:pt x="61076" y="44969"/>
                </a:cubicBezTo>
                <a:cubicBezTo>
                  <a:pt x="77480" y="37561"/>
                  <a:pt x="149976" y="35444"/>
                  <a:pt x="184901" y="32269"/>
                </a:cubicBezTo>
                <a:cubicBezTo>
                  <a:pt x="219826" y="29094"/>
                  <a:pt x="280680" y="27506"/>
                  <a:pt x="270626" y="25919"/>
                </a:cubicBezTo>
                <a:cubicBezTo>
                  <a:pt x="260572" y="24332"/>
                  <a:pt x="161618" y="20098"/>
                  <a:pt x="124576" y="22744"/>
                </a:cubicBezTo>
                <a:cubicBezTo>
                  <a:pt x="87534" y="25390"/>
                  <a:pt x="66897" y="43911"/>
                  <a:pt x="48376" y="41794"/>
                </a:cubicBezTo>
                <a:cubicBezTo>
                  <a:pt x="29855" y="39677"/>
                  <a:pt x="-5599" y="-5302"/>
                  <a:pt x="751" y="5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B2637634-8B52-3B84-1880-83B07D7F5521}"/>
              </a:ext>
            </a:extLst>
          </p:cNvPr>
          <p:cNvSpPr/>
          <p:nvPr/>
        </p:nvSpPr>
        <p:spPr>
          <a:xfrm>
            <a:off x="2475194" y="2678652"/>
            <a:ext cx="359222" cy="169458"/>
          </a:xfrm>
          <a:custGeom>
            <a:avLst/>
            <a:gdLst>
              <a:gd name="connsiteX0" fmla="*/ 4481 w 359222"/>
              <a:gd name="connsiteY0" fmla="*/ 118523 h 169458"/>
              <a:gd name="connsiteX1" fmla="*/ 188631 w 359222"/>
              <a:gd name="connsiteY1" fmla="*/ 77248 h 169458"/>
              <a:gd name="connsiteX2" fmla="*/ 356906 w 359222"/>
              <a:gd name="connsiteY2" fmla="*/ 1048 h 169458"/>
              <a:gd name="connsiteX3" fmla="*/ 277531 w 359222"/>
              <a:gd name="connsiteY3" fmla="*/ 42323 h 169458"/>
              <a:gd name="connsiteX4" fmla="*/ 150531 w 359222"/>
              <a:gd name="connsiteY4" fmla="*/ 169323 h 169458"/>
              <a:gd name="connsiteX5" fmla="*/ 226731 w 359222"/>
              <a:gd name="connsiteY5" fmla="*/ 67723 h 169458"/>
              <a:gd name="connsiteX6" fmla="*/ 71156 w 359222"/>
              <a:gd name="connsiteY6" fmla="*/ 112173 h 169458"/>
              <a:gd name="connsiteX7" fmla="*/ 4481 w 359222"/>
              <a:gd name="connsiteY7" fmla="*/ 118523 h 169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222" h="169458">
                <a:moveTo>
                  <a:pt x="4481" y="118523"/>
                </a:moveTo>
                <a:cubicBezTo>
                  <a:pt x="24060" y="112702"/>
                  <a:pt x="129894" y="96827"/>
                  <a:pt x="188631" y="77248"/>
                </a:cubicBezTo>
                <a:cubicBezTo>
                  <a:pt x="247368" y="57669"/>
                  <a:pt x="342089" y="6869"/>
                  <a:pt x="356906" y="1048"/>
                </a:cubicBezTo>
                <a:cubicBezTo>
                  <a:pt x="371723" y="-4773"/>
                  <a:pt x="311927" y="14277"/>
                  <a:pt x="277531" y="42323"/>
                </a:cubicBezTo>
                <a:cubicBezTo>
                  <a:pt x="243135" y="70369"/>
                  <a:pt x="158998" y="165090"/>
                  <a:pt x="150531" y="169323"/>
                </a:cubicBezTo>
                <a:cubicBezTo>
                  <a:pt x="142064" y="173556"/>
                  <a:pt x="239960" y="77248"/>
                  <a:pt x="226731" y="67723"/>
                </a:cubicBezTo>
                <a:cubicBezTo>
                  <a:pt x="213502" y="58198"/>
                  <a:pt x="108727" y="104236"/>
                  <a:pt x="71156" y="112173"/>
                </a:cubicBezTo>
                <a:cubicBezTo>
                  <a:pt x="33585" y="120110"/>
                  <a:pt x="-15098" y="124344"/>
                  <a:pt x="4481" y="1185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BF6A8DFD-D8B2-3631-533A-C771EE7FC054}"/>
              </a:ext>
            </a:extLst>
          </p:cNvPr>
          <p:cNvSpPr/>
          <p:nvPr/>
        </p:nvSpPr>
        <p:spPr>
          <a:xfrm>
            <a:off x="3677205" y="2769280"/>
            <a:ext cx="326612" cy="205120"/>
          </a:xfrm>
          <a:custGeom>
            <a:avLst/>
            <a:gdLst>
              <a:gd name="connsiteX0" fmla="*/ 8970 w 326612"/>
              <a:gd name="connsiteY0" fmla="*/ 8845 h 205120"/>
              <a:gd name="connsiteX1" fmla="*/ 224870 w 326612"/>
              <a:gd name="connsiteY1" fmla="*/ 202520 h 205120"/>
              <a:gd name="connsiteX2" fmla="*/ 155020 w 326612"/>
              <a:gd name="connsiteY2" fmla="*/ 116795 h 205120"/>
              <a:gd name="connsiteX3" fmla="*/ 116920 w 326612"/>
              <a:gd name="connsiteY3" fmla="*/ 62820 h 205120"/>
              <a:gd name="connsiteX4" fmla="*/ 256620 w 326612"/>
              <a:gd name="connsiteY4" fmla="*/ 167595 h 205120"/>
              <a:gd name="connsiteX5" fmla="*/ 180420 w 326612"/>
              <a:gd name="connsiteY5" fmla="*/ 88220 h 205120"/>
              <a:gd name="connsiteX6" fmla="*/ 326470 w 326612"/>
              <a:gd name="connsiteY6" fmla="*/ 164420 h 205120"/>
              <a:gd name="connsiteX7" fmla="*/ 205820 w 326612"/>
              <a:gd name="connsiteY7" fmla="*/ 94570 h 205120"/>
              <a:gd name="connsiteX8" fmla="*/ 123270 w 326612"/>
              <a:gd name="connsiteY8" fmla="*/ 53295 h 205120"/>
              <a:gd name="connsiteX9" fmla="*/ 215345 w 326612"/>
              <a:gd name="connsiteY9" fmla="*/ 202520 h 205120"/>
              <a:gd name="connsiteX10" fmla="*/ 116920 w 326612"/>
              <a:gd name="connsiteY10" fmla="*/ 123145 h 205120"/>
              <a:gd name="connsiteX11" fmla="*/ 50245 w 326612"/>
              <a:gd name="connsiteY11" fmla="*/ 40595 h 205120"/>
              <a:gd name="connsiteX12" fmla="*/ 8970 w 326612"/>
              <a:gd name="connsiteY12" fmla="*/ 8845 h 20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6612" h="205120">
                <a:moveTo>
                  <a:pt x="8970" y="8845"/>
                </a:moveTo>
                <a:cubicBezTo>
                  <a:pt x="38074" y="35833"/>
                  <a:pt x="200528" y="184528"/>
                  <a:pt x="224870" y="202520"/>
                </a:cubicBezTo>
                <a:cubicBezTo>
                  <a:pt x="249212" y="220512"/>
                  <a:pt x="173012" y="140078"/>
                  <a:pt x="155020" y="116795"/>
                </a:cubicBezTo>
                <a:cubicBezTo>
                  <a:pt x="137028" y="93512"/>
                  <a:pt x="99987" y="54353"/>
                  <a:pt x="116920" y="62820"/>
                </a:cubicBezTo>
                <a:cubicBezTo>
                  <a:pt x="133853" y="71287"/>
                  <a:pt x="246037" y="163362"/>
                  <a:pt x="256620" y="167595"/>
                </a:cubicBezTo>
                <a:cubicBezTo>
                  <a:pt x="267203" y="171828"/>
                  <a:pt x="168778" y="88749"/>
                  <a:pt x="180420" y="88220"/>
                </a:cubicBezTo>
                <a:cubicBezTo>
                  <a:pt x="192062" y="87691"/>
                  <a:pt x="322237" y="163362"/>
                  <a:pt x="326470" y="164420"/>
                </a:cubicBezTo>
                <a:cubicBezTo>
                  <a:pt x="330703" y="165478"/>
                  <a:pt x="239687" y="113091"/>
                  <a:pt x="205820" y="94570"/>
                </a:cubicBezTo>
                <a:cubicBezTo>
                  <a:pt x="171953" y="76049"/>
                  <a:pt x="121683" y="35303"/>
                  <a:pt x="123270" y="53295"/>
                </a:cubicBezTo>
                <a:cubicBezTo>
                  <a:pt x="124858" y="71287"/>
                  <a:pt x="216403" y="190878"/>
                  <a:pt x="215345" y="202520"/>
                </a:cubicBezTo>
                <a:cubicBezTo>
                  <a:pt x="214287" y="214162"/>
                  <a:pt x="144437" y="150133"/>
                  <a:pt x="116920" y="123145"/>
                </a:cubicBezTo>
                <a:cubicBezTo>
                  <a:pt x="89403" y="96158"/>
                  <a:pt x="71412" y="57528"/>
                  <a:pt x="50245" y="40595"/>
                </a:cubicBezTo>
                <a:cubicBezTo>
                  <a:pt x="29078" y="23662"/>
                  <a:pt x="-20134" y="-18143"/>
                  <a:pt x="8970" y="88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F66AFBBA-4DE4-92A6-5CD3-82BED6718C96}"/>
              </a:ext>
            </a:extLst>
          </p:cNvPr>
          <p:cNvSpPr/>
          <p:nvPr/>
        </p:nvSpPr>
        <p:spPr>
          <a:xfrm>
            <a:off x="2485985" y="2632287"/>
            <a:ext cx="179771" cy="66808"/>
          </a:xfrm>
          <a:custGeom>
            <a:avLst/>
            <a:gdLst>
              <a:gd name="connsiteX0" fmla="*/ 40 w 179771"/>
              <a:gd name="connsiteY0" fmla="*/ 66463 h 66808"/>
              <a:gd name="connsiteX1" fmla="*/ 69890 w 179771"/>
              <a:gd name="connsiteY1" fmla="*/ 28363 h 66808"/>
              <a:gd name="connsiteX2" fmla="*/ 177840 w 179771"/>
              <a:gd name="connsiteY2" fmla="*/ 28363 h 66808"/>
              <a:gd name="connsiteX3" fmla="*/ 133390 w 179771"/>
              <a:gd name="connsiteY3" fmla="*/ 9313 h 66808"/>
              <a:gd name="connsiteX4" fmla="*/ 60365 w 179771"/>
              <a:gd name="connsiteY4" fmla="*/ 2963 h 66808"/>
              <a:gd name="connsiteX5" fmla="*/ 40 w 179771"/>
              <a:gd name="connsiteY5" fmla="*/ 66463 h 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771" h="66808">
                <a:moveTo>
                  <a:pt x="40" y="66463"/>
                </a:moveTo>
                <a:cubicBezTo>
                  <a:pt x="1627" y="70696"/>
                  <a:pt x="40257" y="34713"/>
                  <a:pt x="69890" y="28363"/>
                </a:cubicBezTo>
                <a:cubicBezTo>
                  <a:pt x="99523" y="22013"/>
                  <a:pt x="167257" y="31538"/>
                  <a:pt x="177840" y="28363"/>
                </a:cubicBezTo>
                <a:cubicBezTo>
                  <a:pt x="188423" y="25188"/>
                  <a:pt x="152969" y="13546"/>
                  <a:pt x="133390" y="9313"/>
                </a:cubicBezTo>
                <a:cubicBezTo>
                  <a:pt x="113811" y="5080"/>
                  <a:pt x="77298" y="-4974"/>
                  <a:pt x="60365" y="2963"/>
                </a:cubicBezTo>
                <a:cubicBezTo>
                  <a:pt x="43432" y="10900"/>
                  <a:pt x="-1547" y="62230"/>
                  <a:pt x="40" y="664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E105B281-6599-E62F-98F0-9AF1D377C436}"/>
              </a:ext>
            </a:extLst>
          </p:cNvPr>
          <p:cNvSpPr/>
          <p:nvPr/>
        </p:nvSpPr>
        <p:spPr>
          <a:xfrm>
            <a:off x="3222512" y="2222361"/>
            <a:ext cx="200155" cy="232043"/>
          </a:xfrm>
          <a:custGeom>
            <a:avLst/>
            <a:gdLst>
              <a:gd name="connsiteX0" fmla="*/ 200138 w 200155"/>
              <a:gd name="connsiteY0" fmla="*/ 139 h 232043"/>
              <a:gd name="connsiteX1" fmla="*/ 66788 w 200155"/>
              <a:gd name="connsiteY1" fmla="*/ 63639 h 232043"/>
              <a:gd name="connsiteX2" fmla="*/ 73138 w 200155"/>
              <a:gd name="connsiteY2" fmla="*/ 184289 h 232043"/>
              <a:gd name="connsiteX3" fmla="*/ 54088 w 200155"/>
              <a:gd name="connsiteY3" fmla="*/ 127139 h 232043"/>
              <a:gd name="connsiteX4" fmla="*/ 50913 w 200155"/>
              <a:gd name="connsiteY4" fmla="*/ 231914 h 232043"/>
              <a:gd name="connsiteX5" fmla="*/ 113 w 200155"/>
              <a:gd name="connsiteY5" fmla="*/ 101739 h 232043"/>
              <a:gd name="connsiteX6" fmla="*/ 66788 w 200155"/>
              <a:gd name="connsiteY6" fmla="*/ 196989 h 232043"/>
              <a:gd name="connsiteX7" fmla="*/ 69963 w 200155"/>
              <a:gd name="connsiteY7" fmla="*/ 111264 h 232043"/>
              <a:gd name="connsiteX8" fmla="*/ 76313 w 200155"/>
              <a:gd name="connsiteY8" fmla="*/ 79514 h 232043"/>
              <a:gd name="connsiteX9" fmla="*/ 200138 w 200155"/>
              <a:gd name="connsiteY9" fmla="*/ 139 h 232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0155" h="232043">
                <a:moveTo>
                  <a:pt x="200138" y="139"/>
                </a:moveTo>
                <a:cubicBezTo>
                  <a:pt x="198550" y="-2507"/>
                  <a:pt x="87955" y="32947"/>
                  <a:pt x="66788" y="63639"/>
                </a:cubicBezTo>
                <a:cubicBezTo>
                  <a:pt x="45621" y="94331"/>
                  <a:pt x="75255" y="173706"/>
                  <a:pt x="73138" y="184289"/>
                </a:cubicBezTo>
                <a:cubicBezTo>
                  <a:pt x="71021" y="194872"/>
                  <a:pt x="57792" y="119202"/>
                  <a:pt x="54088" y="127139"/>
                </a:cubicBezTo>
                <a:cubicBezTo>
                  <a:pt x="50384" y="135076"/>
                  <a:pt x="59909" y="236147"/>
                  <a:pt x="50913" y="231914"/>
                </a:cubicBezTo>
                <a:cubicBezTo>
                  <a:pt x="41917" y="227681"/>
                  <a:pt x="-2533" y="107560"/>
                  <a:pt x="113" y="101739"/>
                </a:cubicBezTo>
                <a:cubicBezTo>
                  <a:pt x="2759" y="95918"/>
                  <a:pt x="55146" y="195402"/>
                  <a:pt x="66788" y="196989"/>
                </a:cubicBezTo>
                <a:cubicBezTo>
                  <a:pt x="78430" y="198576"/>
                  <a:pt x="68376" y="130843"/>
                  <a:pt x="69963" y="111264"/>
                </a:cubicBezTo>
                <a:cubicBezTo>
                  <a:pt x="71550" y="91685"/>
                  <a:pt x="60967" y="93802"/>
                  <a:pt x="76313" y="79514"/>
                </a:cubicBezTo>
                <a:cubicBezTo>
                  <a:pt x="91659" y="65227"/>
                  <a:pt x="201726" y="2785"/>
                  <a:pt x="200138" y="1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9D98ECE0-471C-9EA4-1E9F-94A1AA12CBF4}"/>
              </a:ext>
            </a:extLst>
          </p:cNvPr>
          <p:cNvSpPr/>
          <p:nvPr/>
        </p:nvSpPr>
        <p:spPr>
          <a:xfrm>
            <a:off x="3606499" y="2856777"/>
            <a:ext cx="346519" cy="407644"/>
          </a:xfrm>
          <a:custGeom>
            <a:avLst/>
            <a:gdLst>
              <a:gd name="connsiteX0" fmla="*/ 301 w 346519"/>
              <a:gd name="connsiteY0" fmla="*/ 723 h 407644"/>
              <a:gd name="connsiteX1" fmla="*/ 117776 w 346519"/>
              <a:gd name="connsiteY1" fmla="*/ 105498 h 407644"/>
              <a:gd name="connsiteX2" fmla="*/ 168576 w 346519"/>
              <a:gd name="connsiteY2" fmla="*/ 273773 h 407644"/>
              <a:gd name="connsiteX3" fmla="*/ 171751 w 346519"/>
              <a:gd name="connsiteY3" fmla="*/ 191223 h 407644"/>
              <a:gd name="connsiteX4" fmla="*/ 305101 w 346519"/>
              <a:gd name="connsiteY4" fmla="*/ 375373 h 407644"/>
              <a:gd name="connsiteX5" fmla="*/ 273351 w 346519"/>
              <a:gd name="connsiteY5" fmla="*/ 283298 h 407644"/>
              <a:gd name="connsiteX6" fmla="*/ 346376 w 346519"/>
              <a:gd name="connsiteY6" fmla="*/ 407123 h 407644"/>
              <a:gd name="connsiteX7" fmla="*/ 289226 w 346519"/>
              <a:gd name="connsiteY7" fmla="*/ 324573 h 407644"/>
              <a:gd name="connsiteX8" fmla="*/ 193976 w 346519"/>
              <a:gd name="connsiteY8" fmla="*/ 248373 h 407644"/>
              <a:gd name="connsiteX9" fmla="*/ 155876 w 346519"/>
              <a:gd name="connsiteY9" fmla="*/ 156298 h 407644"/>
              <a:gd name="connsiteX10" fmla="*/ 301 w 346519"/>
              <a:gd name="connsiteY10" fmla="*/ 723 h 407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6519" h="407644">
                <a:moveTo>
                  <a:pt x="301" y="723"/>
                </a:moveTo>
                <a:cubicBezTo>
                  <a:pt x="-6049" y="-7744"/>
                  <a:pt x="89730" y="59990"/>
                  <a:pt x="117776" y="105498"/>
                </a:cubicBezTo>
                <a:cubicBezTo>
                  <a:pt x="145822" y="151006"/>
                  <a:pt x="159580" y="259486"/>
                  <a:pt x="168576" y="273773"/>
                </a:cubicBezTo>
                <a:cubicBezTo>
                  <a:pt x="177572" y="288060"/>
                  <a:pt x="148997" y="174290"/>
                  <a:pt x="171751" y="191223"/>
                </a:cubicBezTo>
                <a:cubicBezTo>
                  <a:pt x="194505" y="208156"/>
                  <a:pt x="288168" y="360027"/>
                  <a:pt x="305101" y="375373"/>
                </a:cubicBezTo>
                <a:cubicBezTo>
                  <a:pt x="322034" y="390719"/>
                  <a:pt x="266472" y="278006"/>
                  <a:pt x="273351" y="283298"/>
                </a:cubicBezTo>
                <a:cubicBezTo>
                  <a:pt x="280230" y="288590"/>
                  <a:pt x="343730" y="400244"/>
                  <a:pt x="346376" y="407123"/>
                </a:cubicBezTo>
                <a:cubicBezTo>
                  <a:pt x="349022" y="414002"/>
                  <a:pt x="314626" y="351031"/>
                  <a:pt x="289226" y="324573"/>
                </a:cubicBezTo>
                <a:cubicBezTo>
                  <a:pt x="263826" y="298115"/>
                  <a:pt x="216201" y="276419"/>
                  <a:pt x="193976" y="248373"/>
                </a:cubicBezTo>
                <a:cubicBezTo>
                  <a:pt x="171751" y="220327"/>
                  <a:pt x="186568" y="193340"/>
                  <a:pt x="155876" y="156298"/>
                </a:cubicBezTo>
                <a:cubicBezTo>
                  <a:pt x="125184" y="119256"/>
                  <a:pt x="6651" y="9190"/>
                  <a:pt x="301" y="7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44B0ACED-4C34-F73D-8092-34A02B06E8EC}"/>
              </a:ext>
            </a:extLst>
          </p:cNvPr>
          <p:cNvSpPr/>
          <p:nvPr/>
        </p:nvSpPr>
        <p:spPr>
          <a:xfrm>
            <a:off x="2486025" y="2626808"/>
            <a:ext cx="350608" cy="87817"/>
          </a:xfrm>
          <a:custGeom>
            <a:avLst/>
            <a:gdLst>
              <a:gd name="connsiteX0" fmla="*/ 0 w 350608"/>
              <a:gd name="connsiteY0" fmla="*/ 87817 h 87817"/>
              <a:gd name="connsiteX1" fmla="*/ 342900 w 350608"/>
              <a:gd name="connsiteY1" fmla="*/ 2092 h 87817"/>
              <a:gd name="connsiteX2" fmla="*/ 231775 w 350608"/>
              <a:gd name="connsiteY2" fmla="*/ 27492 h 87817"/>
              <a:gd name="connsiteX3" fmla="*/ 149225 w 350608"/>
              <a:gd name="connsiteY3" fmla="*/ 40192 h 87817"/>
              <a:gd name="connsiteX4" fmla="*/ 149225 w 350608"/>
              <a:gd name="connsiteY4" fmla="*/ 40192 h 87817"/>
              <a:gd name="connsiteX5" fmla="*/ 0 w 350608"/>
              <a:gd name="connsiteY5" fmla="*/ 87817 h 87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608" h="87817">
                <a:moveTo>
                  <a:pt x="0" y="87817"/>
                </a:moveTo>
                <a:lnTo>
                  <a:pt x="342900" y="2092"/>
                </a:lnTo>
                <a:cubicBezTo>
                  <a:pt x="381529" y="-7962"/>
                  <a:pt x="264054" y="21142"/>
                  <a:pt x="231775" y="27492"/>
                </a:cubicBezTo>
                <a:cubicBezTo>
                  <a:pt x="199496" y="33842"/>
                  <a:pt x="149225" y="40192"/>
                  <a:pt x="149225" y="40192"/>
                </a:cubicBezTo>
                <a:lnTo>
                  <a:pt x="149225" y="40192"/>
                </a:lnTo>
                <a:lnTo>
                  <a:pt x="0" y="8781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59348E13-5FF1-5A37-956B-F3FA407A1EDC}"/>
              </a:ext>
            </a:extLst>
          </p:cNvPr>
          <p:cNvSpPr/>
          <p:nvPr/>
        </p:nvSpPr>
        <p:spPr>
          <a:xfrm>
            <a:off x="3586022" y="2586389"/>
            <a:ext cx="182703" cy="130715"/>
          </a:xfrm>
          <a:custGeom>
            <a:avLst/>
            <a:gdLst>
              <a:gd name="connsiteX0" fmla="*/ 1728 w 182703"/>
              <a:gd name="connsiteY0" fmla="*/ 1236 h 130715"/>
              <a:gd name="connsiteX1" fmla="*/ 74753 w 182703"/>
              <a:gd name="connsiteY1" fmla="*/ 64736 h 130715"/>
              <a:gd name="connsiteX2" fmla="*/ 182703 w 182703"/>
              <a:gd name="connsiteY2" fmla="*/ 118711 h 130715"/>
              <a:gd name="connsiteX3" fmla="*/ 182703 w 182703"/>
              <a:gd name="connsiteY3" fmla="*/ 118711 h 130715"/>
              <a:gd name="connsiteX4" fmla="*/ 147778 w 182703"/>
              <a:gd name="connsiteY4" fmla="*/ 125061 h 130715"/>
              <a:gd name="connsiteX5" fmla="*/ 1728 w 182703"/>
              <a:gd name="connsiteY5" fmla="*/ 1236 h 13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703" h="130715">
                <a:moveTo>
                  <a:pt x="1728" y="1236"/>
                </a:moveTo>
                <a:cubicBezTo>
                  <a:pt x="-10443" y="-8818"/>
                  <a:pt x="44591" y="45157"/>
                  <a:pt x="74753" y="64736"/>
                </a:cubicBezTo>
                <a:cubicBezTo>
                  <a:pt x="104916" y="84315"/>
                  <a:pt x="182703" y="118711"/>
                  <a:pt x="182703" y="118711"/>
                </a:cubicBezTo>
                <a:lnTo>
                  <a:pt x="182703" y="118711"/>
                </a:lnTo>
                <a:cubicBezTo>
                  <a:pt x="176882" y="119769"/>
                  <a:pt x="175295" y="140407"/>
                  <a:pt x="147778" y="125061"/>
                </a:cubicBezTo>
                <a:cubicBezTo>
                  <a:pt x="120261" y="109715"/>
                  <a:pt x="13899" y="11290"/>
                  <a:pt x="1728" y="12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3CC751B1-AFFE-447F-47AC-0A24A4674234}"/>
              </a:ext>
            </a:extLst>
          </p:cNvPr>
          <p:cNvSpPr/>
          <p:nvPr/>
        </p:nvSpPr>
        <p:spPr>
          <a:xfrm>
            <a:off x="3551451" y="2622546"/>
            <a:ext cx="149174" cy="89509"/>
          </a:xfrm>
          <a:custGeom>
            <a:avLst/>
            <a:gdLst>
              <a:gd name="connsiteX0" fmla="*/ 39474 w 149174"/>
              <a:gd name="connsiteY0" fmla="*/ 4 h 89509"/>
              <a:gd name="connsiteX1" fmla="*/ 68049 w 149174"/>
              <a:gd name="connsiteY1" fmla="*/ 57154 h 89509"/>
              <a:gd name="connsiteX2" fmla="*/ 1374 w 149174"/>
              <a:gd name="connsiteY2" fmla="*/ 88904 h 89509"/>
              <a:gd name="connsiteX3" fmla="*/ 141074 w 149174"/>
              <a:gd name="connsiteY3" fmla="*/ 76204 h 89509"/>
              <a:gd name="connsiteX4" fmla="*/ 125199 w 149174"/>
              <a:gd name="connsiteY4" fmla="*/ 53979 h 89509"/>
              <a:gd name="connsiteX5" fmla="*/ 39474 w 149174"/>
              <a:gd name="connsiteY5" fmla="*/ 4 h 89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174" h="89509">
                <a:moveTo>
                  <a:pt x="39474" y="4"/>
                </a:moveTo>
                <a:cubicBezTo>
                  <a:pt x="29949" y="533"/>
                  <a:pt x="74399" y="42337"/>
                  <a:pt x="68049" y="57154"/>
                </a:cubicBezTo>
                <a:cubicBezTo>
                  <a:pt x="61699" y="71971"/>
                  <a:pt x="-10797" y="85729"/>
                  <a:pt x="1374" y="88904"/>
                </a:cubicBezTo>
                <a:cubicBezTo>
                  <a:pt x="13545" y="92079"/>
                  <a:pt x="120437" y="82025"/>
                  <a:pt x="141074" y="76204"/>
                </a:cubicBezTo>
                <a:cubicBezTo>
                  <a:pt x="161711" y="70383"/>
                  <a:pt x="137899" y="61916"/>
                  <a:pt x="125199" y="53979"/>
                </a:cubicBezTo>
                <a:cubicBezTo>
                  <a:pt x="112499" y="46042"/>
                  <a:pt x="48999" y="-525"/>
                  <a:pt x="39474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FABAFF12-6EF6-2BE5-BA5D-4788CD0C2684}"/>
              </a:ext>
            </a:extLst>
          </p:cNvPr>
          <p:cNvSpPr/>
          <p:nvPr/>
        </p:nvSpPr>
        <p:spPr>
          <a:xfrm>
            <a:off x="2367174" y="1658331"/>
            <a:ext cx="1167463" cy="717046"/>
          </a:xfrm>
          <a:custGeom>
            <a:avLst/>
            <a:gdLst>
              <a:gd name="connsiteX0" fmla="*/ 1166601 w 1167463"/>
              <a:gd name="connsiteY0" fmla="*/ 72044 h 717046"/>
              <a:gd name="connsiteX1" fmla="*/ 280776 w 1167463"/>
              <a:gd name="connsiteY1" fmla="*/ 484794 h 717046"/>
              <a:gd name="connsiteX2" fmla="*/ 591926 w 1167463"/>
              <a:gd name="connsiteY2" fmla="*/ 367319 h 717046"/>
              <a:gd name="connsiteX3" fmla="*/ 1376 w 1167463"/>
              <a:gd name="connsiteY3" fmla="*/ 716569 h 717046"/>
              <a:gd name="connsiteX4" fmla="*/ 439526 w 1167463"/>
              <a:gd name="connsiteY4" fmla="*/ 437169 h 717046"/>
              <a:gd name="connsiteX5" fmla="*/ 785601 w 1167463"/>
              <a:gd name="connsiteY5" fmla="*/ 195869 h 717046"/>
              <a:gd name="connsiteX6" fmla="*/ 791951 w 1167463"/>
              <a:gd name="connsiteY6" fmla="*/ 246669 h 717046"/>
              <a:gd name="connsiteX7" fmla="*/ 1026901 w 1167463"/>
              <a:gd name="connsiteY7" fmla="*/ 2194 h 717046"/>
              <a:gd name="connsiteX8" fmla="*/ 455401 w 1167463"/>
              <a:gd name="connsiteY8" fmla="*/ 411769 h 717046"/>
              <a:gd name="connsiteX9" fmla="*/ 1166601 w 1167463"/>
              <a:gd name="connsiteY9" fmla="*/ 72044 h 717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7463" h="717046">
                <a:moveTo>
                  <a:pt x="1166601" y="72044"/>
                </a:moveTo>
                <a:cubicBezTo>
                  <a:pt x="1137497" y="84215"/>
                  <a:pt x="376555" y="435581"/>
                  <a:pt x="280776" y="484794"/>
                </a:cubicBezTo>
                <a:cubicBezTo>
                  <a:pt x="184997" y="534007"/>
                  <a:pt x="638493" y="328690"/>
                  <a:pt x="591926" y="367319"/>
                </a:cubicBezTo>
                <a:cubicBezTo>
                  <a:pt x="545359" y="405948"/>
                  <a:pt x="26776" y="704927"/>
                  <a:pt x="1376" y="716569"/>
                </a:cubicBezTo>
                <a:cubicBezTo>
                  <a:pt x="-24024" y="728211"/>
                  <a:pt x="308822" y="523952"/>
                  <a:pt x="439526" y="437169"/>
                </a:cubicBezTo>
                <a:cubicBezTo>
                  <a:pt x="570230" y="350386"/>
                  <a:pt x="726864" y="227619"/>
                  <a:pt x="785601" y="195869"/>
                </a:cubicBezTo>
                <a:cubicBezTo>
                  <a:pt x="844338" y="164119"/>
                  <a:pt x="751734" y="278948"/>
                  <a:pt x="791951" y="246669"/>
                </a:cubicBezTo>
                <a:cubicBezTo>
                  <a:pt x="832168" y="214390"/>
                  <a:pt x="1082993" y="-25323"/>
                  <a:pt x="1026901" y="2194"/>
                </a:cubicBezTo>
                <a:cubicBezTo>
                  <a:pt x="970809" y="29711"/>
                  <a:pt x="432118" y="398011"/>
                  <a:pt x="455401" y="411769"/>
                </a:cubicBezTo>
                <a:cubicBezTo>
                  <a:pt x="478684" y="425527"/>
                  <a:pt x="1195705" y="59873"/>
                  <a:pt x="1166601" y="7204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A0ADE722-8971-9CA6-D058-2E6F6C0F05B3}"/>
              </a:ext>
            </a:extLst>
          </p:cNvPr>
          <p:cNvSpPr/>
          <p:nvPr/>
        </p:nvSpPr>
        <p:spPr>
          <a:xfrm>
            <a:off x="2758451" y="1681780"/>
            <a:ext cx="864665" cy="474518"/>
          </a:xfrm>
          <a:custGeom>
            <a:avLst/>
            <a:gdLst>
              <a:gd name="connsiteX0" fmla="*/ 13324 w 864665"/>
              <a:gd name="connsiteY0" fmla="*/ 464520 h 474518"/>
              <a:gd name="connsiteX1" fmla="*/ 835649 w 864665"/>
              <a:gd name="connsiteY1" fmla="*/ 16845 h 474518"/>
              <a:gd name="connsiteX2" fmla="*/ 648324 w 864665"/>
              <a:gd name="connsiteY2" fmla="*/ 115270 h 474518"/>
              <a:gd name="connsiteX3" fmla="*/ 346699 w 864665"/>
              <a:gd name="connsiteY3" fmla="*/ 312120 h 474518"/>
              <a:gd name="connsiteX4" fmla="*/ 13324 w 864665"/>
              <a:gd name="connsiteY4" fmla="*/ 464520 h 47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665" h="474518">
                <a:moveTo>
                  <a:pt x="13324" y="464520"/>
                </a:moveTo>
                <a:cubicBezTo>
                  <a:pt x="94816" y="415308"/>
                  <a:pt x="729816" y="75053"/>
                  <a:pt x="835649" y="16845"/>
                </a:cubicBezTo>
                <a:cubicBezTo>
                  <a:pt x="941482" y="-41363"/>
                  <a:pt x="729816" y="66058"/>
                  <a:pt x="648324" y="115270"/>
                </a:cubicBezTo>
                <a:cubicBezTo>
                  <a:pt x="566832" y="164482"/>
                  <a:pt x="446712" y="256028"/>
                  <a:pt x="346699" y="312120"/>
                </a:cubicBezTo>
                <a:cubicBezTo>
                  <a:pt x="246687" y="368212"/>
                  <a:pt x="-68168" y="513732"/>
                  <a:pt x="13324" y="46452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EB5C9074-4B90-D24F-7BD7-0BE580D45D99}"/>
              </a:ext>
            </a:extLst>
          </p:cNvPr>
          <p:cNvSpPr/>
          <p:nvPr/>
        </p:nvSpPr>
        <p:spPr>
          <a:xfrm>
            <a:off x="3351774" y="1632244"/>
            <a:ext cx="556163" cy="915488"/>
          </a:xfrm>
          <a:custGeom>
            <a:avLst/>
            <a:gdLst>
              <a:gd name="connsiteX0" fmla="*/ 23251 w 556163"/>
              <a:gd name="connsiteY0" fmla="*/ 18756 h 915488"/>
              <a:gd name="connsiteX1" fmla="*/ 23251 w 556163"/>
              <a:gd name="connsiteY1" fmla="*/ 164806 h 915488"/>
              <a:gd name="connsiteX2" fmla="*/ 194701 w 556163"/>
              <a:gd name="connsiteY2" fmla="*/ 526756 h 915488"/>
              <a:gd name="connsiteX3" fmla="*/ 137551 w 556163"/>
              <a:gd name="connsiteY3" fmla="*/ 520406 h 915488"/>
              <a:gd name="connsiteX4" fmla="*/ 274076 w 556163"/>
              <a:gd name="connsiteY4" fmla="*/ 656931 h 915488"/>
              <a:gd name="connsiteX5" fmla="*/ 169301 w 556163"/>
              <a:gd name="connsiteY5" fmla="*/ 612481 h 915488"/>
              <a:gd name="connsiteX6" fmla="*/ 553476 w 556163"/>
              <a:gd name="connsiteY6" fmla="*/ 910931 h 915488"/>
              <a:gd name="connsiteX7" fmla="*/ 334401 w 556163"/>
              <a:gd name="connsiteY7" fmla="*/ 777581 h 915488"/>
              <a:gd name="connsiteX8" fmla="*/ 223276 w 556163"/>
              <a:gd name="connsiteY8" fmla="*/ 568031 h 915488"/>
              <a:gd name="connsiteX9" fmla="*/ 23251 w 556163"/>
              <a:gd name="connsiteY9" fmla="*/ 18756 h 91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6163" h="915488">
                <a:moveTo>
                  <a:pt x="23251" y="18756"/>
                </a:moveTo>
                <a:cubicBezTo>
                  <a:pt x="-10086" y="-48448"/>
                  <a:pt x="-5324" y="80139"/>
                  <a:pt x="23251" y="164806"/>
                </a:cubicBezTo>
                <a:cubicBezTo>
                  <a:pt x="51826" y="249473"/>
                  <a:pt x="175651" y="467489"/>
                  <a:pt x="194701" y="526756"/>
                </a:cubicBezTo>
                <a:cubicBezTo>
                  <a:pt x="213751" y="586023"/>
                  <a:pt x="124322" y="498710"/>
                  <a:pt x="137551" y="520406"/>
                </a:cubicBezTo>
                <a:cubicBezTo>
                  <a:pt x="150780" y="542102"/>
                  <a:pt x="268784" y="641585"/>
                  <a:pt x="274076" y="656931"/>
                </a:cubicBezTo>
                <a:cubicBezTo>
                  <a:pt x="279368" y="672277"/>
                  <a:pt x="122734" y="570148"/>
                  <a:pt x="169301" y="612481"/>
                </a:cubicBezTo>
                <a:cubicBezTo>
                  <a:pt x="215868" y="654814"/>
                  <a:pt x="525959" y="883414"/>
                  <a:pt x="553476" y="910931"/>
                </a:cubicBezTo>
                <a:cubicBezTo>
                  <a:pt x="580993" y="938448"/>
                  <a:pt x="389434" y="834731"/>
                  <a:pt x="334401" y="777581"/>
                </a:cubicBezTo>
                <a:cubicBezTo>
                  <a:pt x="279368" y="720431"/>
                  <a:pt x="277780" y="689210"/>
                  <a:pt x="223276" y="568031"/>
                </a:cubicBezTo>
                <a:cubicBezTo>
                  <a:pt x="168772" y="446852"/>
                  <a:pt x="56588" y="85960"/>
                  <a:pt x="23251" y="1875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07959F1A-00C3-8E17-9124-AA03708AB7F3}"/>
              </a:ext>
            </a:extLst>
          </p:cNvPr>
          <p:cNvSpPr/>
          <p:nvPr/>
        </p:nvSpPr>
        <p:spPr>
          <a:xfrm>
            <a:off x="3352775" y="2078827"/>
            <a:ext cx="149312" cy="256048"/>
          </a:xfrm>
          <a:custGeom>
            <a:avLst/>
            <a:gdLst>
              <a:gd name="connsiteX0" fmla="*/ 25 w 149312"/>
              <a:gd name="connsiteY0" fmla="*/ 798 h 256048"/>
              <a:gd name="connsiteX1" fmla="*/ 95275 w 149312"/>
              <a:gd name="connsiteY1" fmla="*/ 146848 h 256048"/>
              <a:gd name="connsiteX2" fmla="*/ 66700 w 149312"/>
              <a:gd name="connsiteY2" fmla="*/ 254798 h 256048"/>
              <a:gd name="connsiteX3" fmla="*/ 127025 w 149312"/>
              <a:gd name="connsiteY3" fmla="*/ 203998 h 256048"/>
              <a:gd name="connsiteX4" fmla="*/ 149250 w 149312"/>
              <a:gd name="connsiteY4" fmla="*/ 178598 h 256048"/>
              <a:gd name="connsiteX5" fmla="*/ 133375 w 149312"/>
              <a:gd name="connsiteY5" fmla="*/ 13498 h 256048"/>
              <a:gd name="connsiteX6" fmla="*/ 123850 w 149312"/>
              <a:gd name="connsiteY6" fmla="*/ 200823 h 256048"/>
              <a:gd name="connsiteX7" fmla="*/ 88925 w 149312"/>
              <a:gd name="connsiteY7" fmla="*/ 191298 h 256048"/>
              <a:gd name="connsiteX8" fmla="*/ 85750 w 149312"/>
              <a:gd name="connsiteY8" fmla="*/ 92873 h 256048"/>
              <a:gd name="connsiteX9" fmla="*/ 25 w 149312"/>
              <a:gd name="connsiteY9" fmla="*/ 798 h 25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9312" h="256048">
                <a:moveTo>
                  <a:pt x="25" y="798"/>
                </a:moveTo>
                <a:cubicBezTo>
                  <a:pt x="1612" y="9794"/>
                  <a:pt x="84163" y="104515"/>
                  <a:pt x="95275" y="146848"/>
                </a:cubicBezTo>
                <a:cubicBezTo>
                  <a:pt x="106387" y="189181"/>
                  <a:pt x="61408" y="245273"/>
                  <a:pt x="66700" y="254798"/>
                </a:cubicBezTo>
                <a:cubicBezTo>
                  <a:pt x="71992" y="264323"/>
                  <a:pt x="113267" y="216698"/>
                  <a:pt x="127025" y="203998"/>
                </a:cubicBezTo>
                <a:cubicBezTo>
                  <a:pt x="140783" y="191298"/>
                  <a:pt x="148192" y="210348"/>
                  <a:pt x="149250" y="178598"/>
                </a:cubicBezTo>
                <a:cubicBezTo>
                  <a:pt x="150308" y="146848"/>
                  <a:pt x="137608" y="9794"/>
                  <a:pt x="133375" y="13498"/>
                </a:cubicBezTo>
                <a:cubicBezTo>
                  <a:pt x="129142" y="17202"/>
                  <a:pt x="131258" y="171190"/>
                  <a:pt x="123850" y="200823"/>
                </a:cubicBezTo>
                <a:cubicBezTo>
                  <a:pt x="116442" y="230456"/>
                  <a:pt x="95275" y="209290"/>
                  <a:pt x="88925" y="191298"/>
                </a:cubicBezTo>
                <a:cubicBezTo>
                  <a:pt x="82575" y="173306"/>
                  <a:pt x="101096" y="124623"/>
                  <a:pt x="85750" y="92873"/>
                </a:cubicBezTo>
                <a:cubicBezTo>
                  <a:pt x="70404" y="61123"/>
                  <a:pt x="-1562" y="-8198"/>
                  <a:pt x="25" y="7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C1789B25-C9B9-D183-9D40-6089BE787ECD}"/>
              </a:ext>
            </a:extLst>
          </p:cNvPr>
          <p:cNvSpPr/>
          <p:nvPr/>
        </p:nvSpPr>
        <p:spPr>
          <a:xfrm>
            <a:off x="2707027" y="2828916"/>
            <a:ext cx="163392" cy="219284"/>
          </a:xfrm>
          <a:custGeom>
            <a:avLst/>
            <a:gdLst>
              <a:gd name="connsiteX0" fmla="*/ 23473 w 163392"/>
              <a:gd name="connsiteY0" fmla="*/ 9 h 219284"/>
              <a:gd name="connsiteX1" fmla="*/ 10773 w 163392"/>
              <a:gd name="connsiteY1" fmla="*/ 111134 h 219284"/>
              <a:gd name="connsiteX2" fmla="*/ 58398 w 163392"/>
              <a:gd name="connsiteY2" fmla="*/ 177809 h 219284"/>
              <a:gd name="connsiteX3" fmla="*/ 1248 w 163392"/>
              <a:gd name="connsiteY3" fmla="*/ 219084 h 219284"/>
              <a:gd name="connsiteX4" fmla="*/ 125073 w 163392"/>
              <a:gd name="connsiteY4" fmla="*/ 193684 h 219284"/>
              <a:gd name="connsiteX5" fmla="*/ 163173 w 163392"/>
              <a:gd name="connsiteY5" fmla="*/ 196859 h 219284"/>
              <a:gd name="connsiteX6" fmla="*/ 112373 w 163392"/>
              <a:gd name="connsiteY6" fmla="*/ 193684 h 219284"/>
              <a:gd name="connsiteX7" fmla="*/ 64748 w 163392"/>
              <a:gd name="connsiteY7" fmla="*/ 193684 h 219284"/>
              <a:gd name="connsiteX8" fmla="*/ 32998 w 163392"/>
              <a:gd name="connsiteY8" fmla="*/ 161934 h 219284"/>
              <a:gd name="connsiteX9" fmla="*/ 17123 w 163392"/>
              <a:gd name="connsiteY9" fmla="*/ 133359 h 219284"/>
              <a:gd name="connsiteX10" fmla="*/ 1248 w 163392"/>
              <a:gd name="connsiteY10" fmla="*/ 104784 h 219284"/>
              <a:gd name="connsiteX11" fmla="*/ 23473 w 163392"/>
              <a:gd name="connsiteY11" fmla="*/ 9 h 219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3392" h="219284">
                <a:moveTo>
                  <a:pt x="23473" y="9"/>
                </a:moveTo>
                <a:cubicBezTo>
                  <a:pt x="25061" y="1067"/>
                  <a:pt x="4952" y="81501"/>
                  <a:pt x="10773" y="111134"/>
                </a:cubicBezTo>
                <a:cubicBezTo>
                  <a:pt x="16594" y="140767"/>
                  <a:pt x="59986" y="159817"/>
                  <a:pt x="58398" y="177809"/>
                </a:cubicBezTo>
                <a:cubicBezTo>
                  <a:pt x="56811" y="195801"/>
                  <a:pt x="-9865" y="216438"/>
                  <a:pt x="1248" y="219084"/>
                </a:cubicBezTo>
                <a:cubicBezTo>
                  <a:pt x="12361" y="221730"/>
                  <a:pt x="98086" y="197388"/>
                  <a:pt x="125073" y="193684"/>
                </a:cubicBezTo>
                <a:cubicBezTo>
                  <a:pt x="152060" y="189980"/>
                  <a:pt x="165290" y="196859"/>
                  <a:pt x="163173" y="196859"/>
                </a:cubicBezTo>
                <a:cubicBezTo>
                  <a:pt x="161056" y="196859"/>
                  <a:pt x="128777" y="194213"/>
                  <a:pt x="112373" y="193684"/>
                </a:cubicBezTo>
                <a:cubicBezTo>
                  <a:pt x="95969" y="193155"/>
                  <a:pt x="77977" y="198976"/>
                  <a:pt x="64748" y="193684"/>
                </a:cubicBezTo>
                <a:cubicBezTo>
                  <a:pt x="51519" y="188392"/>
                  <a:pt x="40935" y="171988"/>
                  <a:pt x="32998" y="161934"/>
                </a:cubicBezTo>
                <a:cubicBezTo>
                  <a:pt x="25061" y="151880"/>
                  <a:pt x="17123" y="133359"/>
                  <a:pt x="17123" y="133359"/>
                </a:cubicBezTo>
                <a:cubicBezTo>
                  <a:pt x="11831" y="123834"/>
                  <a:pt x="-869" y="122246"/>
                  <a:pt x="1248" y="104784"/>
                </a:cubicBezTo>
                <a:cubicBezTo>
                  <a:pt x="3365" y="87322"/>
                  <a:pt x="21885" y="-1049"/>
                  <a:pt x="23473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3DE53261-ADE3-03AD-EA33-114D0F368412}"/>
              </a:ext>
            </a:extLst>
          </p:cNvPr>
          <p:cNvSpPr/>
          <p:nvPr/>
        </p:nvSpPr>
        <p:spPr>
          <a:xfrm>
            <a:off x="2713663" y="3032094"/>
            <a:ext cx="42437" cy="171601"/>
          </a:xfrm>
          <a:custGeom>
            <a:avLst/>
            <a:gdLst>
              <a:gd name="connsiteX0" fmla="*/ 20012 w 42437"/>
              <a:gd name="connsiteY0" fmla="*/ 31 h 171601"/>
              <a:gd name="connsiteX1" fmla="*/ 16837 w 42437"/>
              <a:gd name="connsiteY1" fmla="*/ 85756 h 171601"/>
              <a:gd name="connsiteX2" fmla="*/ 42237 w 42437"/>
              <a:gd name="connsiteY2" fmla="*/ 133381 h 171601"/>
              <a:gd name="connsiteX3" fmla="*/ 962 w 42437"/>
              <a:gd name="connsiteY3" fmla="*/ 171481 h 171601"/>
              <a:gd name="connsiteX4" fmla="*/ 13662 w 42437"/>
              <a:gd name="connsiteY4" fmla="*/ 142906 h 171601"/>
              <a:gd name="connsiteX5" fmla="*/ 20012 w 42437"/>
              <a:gd name="connsiteY5" fmla="*/ 76231 h 171601"/>
              <a:gd name="connsiteX6" fmla="*/ 20012 w 42437"/>
              <a:gd name="connsiteY6" fmla="*/ 31 h 17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37" h="171601">
                <a:moveTo>
                  <a:pt x="20012" y="31"/>
                </a:moveTo>
                <a:cubicBezTo>
                  <a:pt x="19483" y="1618"/>
                  <a:pt x="13133" y="63531"/>
                  <a:pt x="16837" y="85756"/>
                </a:cubicBezTo>
                <a:cubicBezTo>
                  <a:pt x="20541" y="107981"/>
                  <a:pt x="44883" y="119094"/>
                  <a:pt x="42237" y="133381"/>
                </a:cubicBezTo>
                <a:cubicBezTo>
                  <a:pt x="39591" y="147668"/>
                  <a:pt x="5724" y="169894"/>
                  <a:pt x="962" y="171481"/>
                </a:cubicBezTo>
                <a:cubicBezTo>
                  <a:pt x="-3800" y="173068"/>
                  <a:pt x="10487" y="158781"/>
                  <a:pt x="13662" y="142906"/>
                </a:cubicBezTo>
                <a:cubicBezTo>
                  <a:pt x="16837" y="127031"/>
                  <a:pt x="18954" y="95281"/>
                  <a:pt x="20012" y="76231"/>
                </a:cubicBezTo>
                <a:cubicBezTo>
                  <a:pt x="21070" y="57181"/>
                  <a:pt x="20541" y="-1556"/>
                  <a:pt x="20012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CA9B19D1-EC62-2D01-25FE-BCE8AB897EA3}"/>
              </a:ext>
            </a:extLst>
          </p:cNvPr>
          <p:cNvSpPr/>
          <p:nvPr/>
        </p:nvSpPr>
        <p:spPr>
          <a:xfrm>
            <a:off x="2695377" y="3130530"/>
            <a:ext cx="343306" cy="88920"/>
          </a:xfrm>
          <a:custGeom>
            <a:avLst/>
            <a:gdLst>
              <a:gd name="connsiteX0" fmla="*/ 198 w 343306"/>
              <a:gd name="connsiteY0" fmla="*/ 88920 h 88920"/>
              <a:gd name="connsiteX1" fmla="*/ 117673 w 343306"/>
              <a:gd name="connsiteY1" fmla="*/ 57170 h 88920"/>
              <a:gd name="connsiteX2" fmla="*/ 124023 w 343306"/>
              <a:gd name="connsiteY2" fmla="*/ 20 h 88920"/>
              <a:gd name="connsiteX3" fmla="*/ 155773 w 343306"/>
              <a:gd name="connsiteY3" fmla="*/ 50820 h 88920"/>
              <a:gd name="connsiteX4" fmla="*/ 212923 w 343306"/>
              <a:gd name="connsiteY4" fmla="*/ 66695 h 88920"/>
              <a:gd name="connsiteX5" fmla="*/ 203398 w 343306"/>
              <a:gd name="connsiteY5" fmla="*/ 63520 h 88920"/>
              <a:gd name="connsiteX6" fmla="*/ 289123 w 343306"/>
              <a:gd name="connsiteY6" fmla="*/ 69870 h 88920"/>
              <a:gd name="connsiteX7" fmla="*/ 343098 w 343306"/>
              <a:gd name="connsiteY7" fmla="*/ 79395 h 88920"/>
              <a:gd name="connsiteX8" fmla="*/ 270073 w 343306"/>
              <a:gd name="connsiteY8" fmla="*/ 73045 h 88920"/>
              <a:gd name="connsiteX9" fmla="*/ 149423 w 343306"/>
              <a:gd name="connsiteY9" fmla="*/ 57170 h 88920"/>
              <a:gd name="connsiteX10" fmla="*/ 198 w 343306"/>
              <a:gd name="connsiteY10" fmla="*/ 88920 h 88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3306" h="88920">
                <a:moveTo>
                  <a:pt x="198" y="88920"/>
                </a:moveTo>
                <a:cubicBezTo>
                  <a:pt x="-5094" y="88920"/>
                  <a:pt x="97036" y="71987"/>
                  <a:pt x="117673" y="57170"/>
                </a:cubicBezTo>
                <a:cubicBezTo>
                  <a:pt x="138310" y="42353"/>
                  <a:pt x="117673" y="1078"/>
                  <a:pt x="124023" y="20"/>
                </a:cubicBezTo>
                <a:cubicBezTo>
                  <a:pt x="130373" y="-1038"/>
                  <a:pt x="140957" y="39708"/>
                  <a:pt x="155773" y="50820"/>
                </a:cubicBezTo>
                <a:cubicBezTo>
                  <a:pt x="170589" y="61932"/>
                  <a:pt x="204986" y="64578"/>
                  <a:pt x="212923" y="66695"/>
                </a:cubicBezTo>
                <a:cubicBezTo>
                  <a:pt x="220860" y="68812"/>
                  <a:pt x="190698" y="62991"/>
                  <a:pt x="203398" y="63520"/>
                </a:cubicBezTo>
                <a:cubicBezTo>
                  <a:pt x="216098" y="64049"/>
                  <a:pt x="265840" y="67224"/>
                  <a:pt x="289123" y="69870"/>
                </a:cubicBezTo>
                <a:cubicBezTo>
                  <a:pt x="312406" y="72516"/>
                  <a:pt x="346273" y="78866"/>
                  <a:pt x="343098" y="79395"/>
                </a:cubicBezTo>
                <a:cubicBezTo>
                  <a:pt x="339923" y="79924"/>
                  <a:pt x="302352" y="76749"/>
                  <a:pt x="270073" y="73045"/>
                </a:cubicBezTo>
                <a:cubicBezTo>
                  <a:pt x="237794" y="69341"/>
                  <a:pt x="192815" y="54524"/>
                  <a:pt x="149423" y="57170"/>
                </a:cubicBezTo>
                <a:cubicBezTo>
                  <a:pt x="106031" y="59816"/>
                  <a:pt x="5490" y="88920"/>
                  <a:pt x="198" y="889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898BF042-760D-4BDD-146F-EEEE2C06D9A0}"/>
              </a:ext>
            </a:extLst>
          </p:cNvPr>
          <p:cNvSpPr/>
          <p:nvPr/>
        </p:nvSpPr>
        <p:spPr>
          <a:xfrm>
            <a:off x="2990153" y="3193517"/>
            <a:ext cx="242884" cy="92557"/>
          </a:xfrm>
          <a:custGeom>
            <a:avLst/>
            <a:gdLst>
              <a:gd name="connsiteX0" fmla="*/ 697 w 242884"/>
              <a:gd name="connsiteY0" fmla="*/ 19583 h 92557"/>
              <a:gd name="connsiteX1" fmla="*/ 143572 w 242884"/>
              <a:gd name="connsiteY1" fmla="*/ 29108 h 92557"/>
              <a:gd name="connsiteX2" fmla="*/ 175322 w 242884"/>
              <a:gd name="connsiteY2" fmla="*/ 51333 h 92557"/>
              <a:gd name="connsiteX3" fmla="*/ 159447 w 242884"/>
              <a:gd name="connsiteY3" fmla="*/ 533 h 92557"/>
              <a:gd name="connsiteX4" fmla="*/ 238822 w 242884"/>
              <a:gd name="connsiteY4" fmla="*/ 89433 h 92557"/>
              <a:gd name="connsiteX5" fmla="*/ 210247 w 242884"/>
              <a:gd name="connsiteY5" fmla="*/ 67208 h 92557"/>
              <a:gd name="connsiteX6" fmla="*/ 697 w 242884"/>
              <a:gd name="connsiteY6" fmla="*/ 19583 h 92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884" h="92557">
                <a:moveTo>
                  <a:pt x="697" y="19583"/>
                </a:moveTo>
                <a:cubicBezTo>
                  <a:pt x="-10415" y="13233"/>
                  <a:pt x="114468" y="23816"/>
                  <a:pt x="143572" y="29108"/>
                </a:cubicBezTo>
                <a:cubicBezTo>
                  <a:pt x="172676" y="34400"/>
                  <a:pt x="172676" y="56095"/>
                  <a:pt x="175322" y="51333"/>
                </a:cubicBezTo>
                <a:cubicBezTo>
                  <a:pt x="177968" y="46571"/>
                  <a:pt x="148864" y="-5817"/>
                  <a:pt x="159447" y="533"/>
                </a:cubicBezTo>
                <a:cubicBezTo>
                  <a:pt x="170030" y="6883"/>
                  <a:pt x="230355" y="78321"/>
                  <a:pt x="238822" y="89433"/>
                </a:cubicBezTo>
                <a:cubicBezTo>
                  <a:pt x="247289" y="100545"/>
                  <a:pt x="244643" y="79379"/>
                  <a:pt x="210247" y="67208"/>
                </a:cubicBezTo>
                <a:cubicBezTo>
                  <a:pt x="175851" y="55037"/>
                  <a:pt x="11809" y="25933"/>
                  <a:pt x="697" y="195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E2FFAABE-8F55-6586-2CA1-66846F01E882}"/>
              </a:ext>
            </a:extLst>
          </p:cNvPr>
          <p:cNvSpPr/>
          <p:nvPr/>
        </p:nvSpPr>
        <p:spPr>
          <a:xfrm>
            <a:off x="2491234" y="3697526"/>
            <a:ext cx="45591" cy="551877"/>
          </a:xfrm>
          <a:custGeom>
            <a:avLst/>
            <a:gdLst>
              <a:gd name="connsiteX0" fmla="*/ 23366 w 45591"/>
              <a:gd name="connsiteY0" fmla="*/ 7699 h 551877"/>
              <a:gd name="connsiteX1" fmla="*/ 45591 w 45591"/>
              <a:gd name="connsiteY1" fmla="*/ 544274 h 551877"/>
              <a:gd name="connsiteX2" fmla="*/ 23366 w 45591"/>
              <a:gd name="connsiteY2" fmla="*/ 315674 h 551877"/>
              <a:gd name="connsiteX3" fmla="*/ 1141 w 45591"/>
              <a:gd name="connsiteY3" fmla="*/ 204549 h 551877"/>
              <a:gd name="connsiteX4" fmla="*/ 4316 w 45591"/>
              <a:gd name="connsiteY4" fmla="*/ 223599 h 551877"/>
              <a:gd name="connsiteX5" fmla="*/ 23366 w 45591"/>
              <a:gd name="connsiteY5" fmla="*/ 7699 h 55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91" h="551877">
                <a:moveTo>
                  <a:pt x="23366" y="7699"/>
                </a:moveTo>
                <a:cubicBezTo>
                  <a:pt x="30245" y="61145"/>
                  <a:pt x="45591" y="492945"/>
                  <a:pt x="45591" y="544274"/>
                </a:cubicBezTo>
                <a:cubicBezTo>
                  <a:pt x="45591" y="595603"/>
                  <a:pt x="30774" y="372295"/>
                  <a:pt x="23366" y="315674"/>
                </a:cubicBezTo>
                <a:cubicBezTo>
                  <a:pt x="15958" y="259053"/>
                  <a:pt x="4316" y="219895"/>
                  <a:pt x="1141" y="204549"/>
                </a:cubicBezTo>
                <a:cubicBezTo>
                  <a:pt x="-2034" y="189203"/>
                  <a:pt x="2199" y="251645"/>
                  <a:pt x="4316" y="223599"/>
                </a:cubicBezTo>
                <a:cubicBezTo>
                  <a:pt x="6433" y="195553"/>
                  <a:pt x="16487" y="-45747"/>
                  <a:pt x="23366" y="76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4A494231-FCE8-1F5C-3CA9-10F6873F5873}"/>
              </a:ext>
            </a:extLst>
          </p:cNvPr>
          <p:cNvSpPr/>
          <p:nvPr/>
        </p:nvSpPr>
        <p:spPr>
          <a:xfrm>
            <a:off x="2406328" y="3786300"/>
            <a:ext cx="218060" cy="722922"/>
          </a:xfrm>
          <a:custGeom>
            <a:avLst/>
            <a:gdLst>
              <a:gd name="connsiteX0" fmla="*/ 41597 w 218060"/>
              <a:gd name="connsiteY0" fmla="*/ 1475 h 722922"/>
              <a:gd name="connsiteX1" fmla="*/ 98747 w 218060"/>
              <a:gd name="connsiteY1" fmla="*/ 366600 h 722922"/>
              <a:gd name="connsiteX2" fmla="*/ 105097 w 218060"/>
              <a:gd name="connsiteY2" fmla="*/ 350725 h 722922"/>
              <a:gd name="connsiteX3" fmla="*/ 108272 w 218060"/>
              <a:gd name="connsiteY3" fmla="*/ 519000 h 722922"/>
              <a:gd name="connsiteX4" fmla="*/ 155897 w 218060"/>
              <a:gd name="connsiteY4" fmla="*/ 639650 h 722922"/>
              <a:gd name="connsiteX5" fmla="*/ 108272 w 218060"/>
              <a:gd name="connsiteY5" fmla="*/ 582500 h 722922"/>
              <a:gd name="connsiteX6" fmla="*/ 216222 w 218060"/>
              <a:gd name="connsiteY6" fmla="*/ 722200 h 722922"/>
              <a:gd name="connsiteX7" fmla="*/ 168597 w 218060"/>
              <a:gd name="connsiteY7" fmla="*/ 626950 h 722922"/>
              <a:gd name="connsiteX8" fmla="*/ 70172 w 218060"/>
              <a:gd name="connsiteY8" fmla="*/ 411050 h 722922"/>
              <a:gd name="connsiteX9" fmla="*/ 322 w 218060"/>
              <a:gd name="connsiteY9" fmla="*/ 265000 h 722922"/>
              <a:gd name="connsiteX10" fmla="*/ 44772 w 218060"/>
              <a:gd name="connsiteY10" fmla="*/ 379300 h 722922"/>
              <a:gd name="connsiteX11" fmla="*/ 60647 w 218060"/>
              <a:gd name="connsiteY11" fmla="*/ 242775 h 722922"/>
              <a:gd name="connsiteX12" fmla="*/ 41597 w 218060"/>
              <a:gd name="connsiteY12" fmla="*/ 1475 h 722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8060" h="722922">
                <a:moveTo>
                  <a:pt x="41597" y="1475"/>
                </a:moveTo>
                <a:cubicBezTo>
                  <a:pt x="47947" y="22112"/>
                  <a:pt x="88164" y="308392"/>
                  <a:pt x="98747" y="366600"/>
                </a:cubicBezTo>
                <a:cubicBezTo>
                  <a:pt x="109330" y="424808"/>
                  <a:pt x="103510" y="325325"/>
                  <a:pt x="105097" y="350725"/>
                </a:cubicBezTo>
                <a:cubicBezTo>
                  <a:pt x="106685" y="376125"/>
                  <a:pt x="99805" y="470846"/>
                  <a:pt x="108272" y="519000"/>
                </a:cubicBezTo>
                <a:cubicBezTo>
                  <a:pt x="116739" y="567154"/>
                  <a:pt x="155897" y="629067"/>
                  <a:pt x="155897" y="639650"/>
                </a:cubicBezTo>
                <a:cubicBezTo>
                  <a:pt x="155897" y="650233"/>
                  <a:pt x="98218" y="568742"/>
                  <a:pt x="108272" y="582500"/>
                </a:cubicBezTo>
                <a:cubicBezTo>
                  <a:pt x="118326" y="596258"/>
                  <a:pt x="206168" y="714792"/>
                  <a:pt x="216222" y="722200"/>
                </a:cubicBezTo>
                <a:cubicBezTo>
                  <a:pt x="226276" y="729608"/>
                  <a:pt x="192939" y="678808"/>
                  <a:pt x="168597" y="626950"/>
                </a:cubicBezTo>
                <a:cubicBezTo>
                  <a:pt x="144255" y="575092"/>
                  <a:pt x="98218" y="471375"/>
                  <a:pt x="70172" y="411050"/>
                </a:cubicBezTo>
                <a:cubicBezTo>
                  <a:pt x="42126" y="350725"/>
                  <a:pt x="4555" y="270292"/>
                  <a:pt x="322" y="265000"/>
                </a:cubicBezTo>
                <a:cubicBezTo>
                  <a:pt x="-3911" y="259708"/>
                  <a:pt x="34718" y="383004"/>
                  <a:pt x="44772" y="379300"/>
                </a:cubicBezTo>
                <a:cubicBezTo>
                  <a:pt x="54826" y="375596"/>
                  <a:pt x="64880" y="303100"/>
                  <a:pt x="60647" y="242775"/>
                </a:cubicBezTo>
                <a:cubicBezTo>
                  <a:pt x="56414" y="182450"/>
                  <a:pt x="35247" y="-19162"/>
                  <a:pt x="41597" y="14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B9C93961-794C-E08B-CA07-ADF2E10D976A}"/>
              </a:ext>
            </a:extLst>
          </p:cNvPr>
          <p:cNvSpPr/>
          <p:nvPr/>
        </p:nvSpPr>
        <p:spPr>
          <a:xfrm>
            <a:off x="3079644" y="3070211"/>
            <a:ext cx="181081" cy="133480"/>
          </a:xfrm>
          <a:custGeom>
            <a:avLst/>
            <a:gdLst>
              <a:gd name="connsiteX0" fmla="*/ 106 w 181081"/>
              <a:gd name="connsiteY0" fmla="*/ 14 h 133480"/>
              <a:gd name="connsiteX1" fmla="*/ 54081 w 181081"/>
              <a:gd name="connsiteY1" fmla="*/ 73039 h 133480"/>
              <a:gd name="connsiteX2" fmla="*/ 54081 w 181081"/>
              <a:gd name="connsiteY2" fmla="*/ 133364 h 133480"/>
              <a:gd name="connsiteX3" fmla="*/ 73131 w 181081"/>
              <a:gd name="connsiteY3" fmla="*/ 88914 h 133480"/>
              <a:gd name="connsiteX4" fmla="*/ 181081 w 181081"/>
              <a:gd name="connsiteY4" fmla="*/ 111139 h 133480"/>
              <a:gd name="connsiteX5" fmla="*/ 98531 w 181081"/>
              <a:gd name="connsiteY5" fmla="*/ 79389 h 133480"/>
              <a:gd name="connsiteX6" fmla="*/ 69956 w 181081"/>
              <a:gd name="connsiteY6" fmla="*/ 66689 h 133480"/>
              <a:gd name="connsiteX7" fmla="*/ 106 w 181081"/>
              <a:gd name="connsiteY7" fmla="*/ 14 h 13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1081" h="133480">
                <a:moveTo>
                  <a:pt x="106" y="14"/>
                </a:moveTo>
                <a:cubicBezTo>
                  <a:pt x="-2540" y="1072"/>
                  <a:pt x="45085" y="50814"/>
                  <a:pt x="54081" y="73039"/>
                </a:cubicBezTo>
                <a:cubicBezTo>
                  <a:pt x="63077" y="95264"/>
                  <a:pt x="50906" y="130718"/>
                  <a:pt x="54081" y="133364"/>
                </a:cubicBezTo>
                <a:cubicBezTo>
                  <a:pt x="57256" y="136010"/>
                  <a:pt x="51964" y="92618"/>
                  <a:pt x="73131" y="88914"/>
                </a:cubicBezTo>
                <a:cubicBezTo>
                  <a:pt x="94298" y="85210"/>
                  <a:pt x="176848" y="112726"/>
                  <a:pt x="181081" y="111139"/>
                </a:cubicBezTo>
                <a:lnTo>
                  <a:pt x="98531" y="79389"/>
                </a:lnTo>
                <a:cubicBezTo>
                  <a:pt x="80010" y="71981"/>
                  <a:pt x="84773" y="76214"/>
                  <a:pt x="69956" y="66689"/>
                </a:cubicBezTo>
                <a:cubicBezTo>
                  <a:pt x="55139" y="57164"/>
                  <a:pt x="2752" y="-1044"/>
                  <a:pt x="106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51F3B8BD-AED7-51BD-E70B-410439EB3C30}"/>
              </a:ext>
            </a:extLst>
          </p:cNvPr>
          <p:cNvSpPr/>
          <p:nvPr/>
        </p:nvSpPr>
        <p:spPr>
          <a:xfrm>
            <a:off x="2336263" y="1720265"/>
            <a:ext cx="1246821" cy="721741"/>
          </a:xfrm>
          <a:custGeom>
            <a:avLst/>
            <a:gdLst>
              <a:gd name="connsiteX0" fmla="*/ 22762 w 1246821"/>
              <a:gd name="connsiteY0" fmla="*/ 721310 h 721741"/>
              <a:gd name="connsiteX1" fmla="*/ 1216562 w 1246821"/>
              <a:gd name="connsiteY1" fmla="*/ 70435 h 721741"/>
              <a:gd name="connsiteX2" fmla="*/ 908587 w 1246821"/>
              <a:gd name="connsiteY2" fmla="*/ 226010 h 721741"/>
              <a:gd name="connsiteX3" fmla="*/ 1121312 w 1246821"/>
              <a:gd name="connsiteY3" fmla="*/ 585 h 721741"/>
              <a:gd name="connsiteX4" fmla="*/ 397412 w 1246821"/>
              <a:gd name="connsiteY4" fmla="*/ 162510 h 721741"/>
              <a:gd name="connsiteX5" fmla="*/ 54512 w 1246821"/>
              <a:gd name="connsiteY5" fmla="*/ 219660 h 721741"/>
              <a:gd name="connsiteX6" fmla="*/ 403762 w 1246821"/>
              <a:gd name="connsiteY6" fmla="*/ 172035 h 721741"/>
              <a:gd name="connsiteX7" fmla="*/ 22762 w 1246821"/>
              <a:gd name="connsiteY7" fmla="*/ 721310 h 721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6821" h="721741">
                <a:moveTo>
                  <a:pt x="22762" y="721310"/>
                </a:moveTo>
                <a:cubicBezTo>
                  <a:pt x="158229" y="704377"/>
                  <a:pt x="1068925" y="152985"/>
                  <a:pt x="1216562" y="70435"/>
                </a:cubicBezTo>
                <a:cubicBezTo>
                  <a:pt x="1364199" y="-12115"/>
                  <a:pt x="924462" y="237652"/>
                  <a:pt x="908587" y="226010"/>
                </a:cubicBezTo>
                <a:cubicBezTo>
                  <a:pt x="892712" y="214368"/>
                  <a:pt x="1206508" y="11168"/>
                  <a:pt x="1121312" y="585"/>
                </a:cubicBezTo>
                <a:cubicBezTo>
                  <a:pt x="1036116" y="-9998"/>
                  <a:pt x="575212" y="125997"/>
                  <a:pt x="397412" y="162510"/>
                </a:cubicBezTo>
                <a:cubicBezTo>
                  <a:pt x="219612" y="199023"/>
                  <a:pt x="53454" y="218072"/>
                  <a:pt x="54512" y="219660"/>
                </a:cubicBezTo>
                <a:cubicBezTo>
                  <a:pt x="55570" y="221248"/>
                  <a:pt x="406937" y="92131"/>
                  <a:pt x="403762" y="172035"/>
                </a:cubicBezTo>
                <a:cubicBezTo>
                  <a:pt x="400587" y="251939"/>
                  <a:pt x="-112705" y="738243"/>
                  <a:pt x="22762" y="72131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B79818FC-4B0F-2E52-4C43-76D0AEE0F7BF}"/>
              </a:ext>
            </a:extLst>
          </p:cNvPr>
          <p:cNvSpPr/>
          <p:nvPr/>
        </p:nvSpPr>
        <p:spPr>
          <a:xfrm>
            <a:off x="2678084" y="1643788"/>
            <a:ext cx="1396939" cy="871760"/>
          </a:xfrm>
          <a:custGeom>
            <a:avLst/>
            <a:gdLst>
              <a:gd name="connsiteX0" fmla="*/ 808066 w 1396939"/>
              <a:gd name="connsiteY0" fmla="*/ 862 h 871760"/>
              <a:gd name="connsiteX1" fmla="*/ 274666 w 1396939"/>
              <a:gd name="connsiteY1" fmla="*/ 254862 h 871760"/>
              <a:gd name="connsiteX2" fmla="*/ 1616 w 1396939"/>
              <a:gd name="connsiteY2" fmla="*/ 642212 h 871760"/>
              <a:gd name="connsiteX3" fmla="*/ 157191 w 1396939"/>
              <a:gd name="connsiteY3" fmla="*/ 527912 h 871760"/>
              <a:gd name="connsiteX4" fmla="*/ 65116 w 1396939"/>
              <a:gd name="connsiteY4" fmla="*/ 835887 h 871760"/>
              <a:gd name="connsiteX5" fmla="*/ 204816 w 1396939"/>
              <a:gd name="connsiteY5" fmla="*/ 661262 h 871760"/>
              <a:gd name="connsiteX6" fmla="*/ 430241 w 1396939"/>
              <a:gd name="connsiteY6" fmla="*/ 480287 h 871760"/>
              <a:gd name="connsiteX7" fmla="*/ 354041 w 1396939"/>
              <a:gd name="connsiteY7" fmla="*/ 569187 h 871760"/>
              <a:gd name="connsiteX8" fmla="*/ 595341 w 1396939"/>
              <a:gd name="connsiteY8" fmla="*/ 477112 h 871760"/>
              <a:gd name="connsiteX9" fmla="*/ 468341 w 1396939"/>
              <a:gd name="connsiteY9" fmla="*/ 861287 h 871760"/>
              <a:gd name="connsiteX10" fmla="*/ 554066 w 1396939"/>
              <a:gd name="connsiteY10" fmla="*/ 753337 h 871760"/>
              <a:gd name="connsiteX11" fmla="*/ 963641 w 1396939"/>
              <a:gd name="connsiteY11" fmla="*/ 648562 h 871760"/>
              <a:gd name="connsiteX12" fmla="*/ 954116 w 1396939"/>
              <a:gd name="connsiteY12" fmla="*/ 588237 h 871760"/>
              <a:gd name="connsiteX13" fmla="*/ 1392266 w 1396939"/>
              <a:gd name="connsiteY13" fmla="*/ 705712 h 871760"/>
              <a:gd name="connsiteX14" fmla="*/ 1173191 w 1396939"/>
              <a:gd name="connsiteY14" fmla="*/ 492987 h 871760"/>
              <a:gd name="connsiteX15" fmla="*/ 982691 w 1396939"/>
              <a:gd name="connsiteY15" fmla="*/ 318362 h 871760"/>
              <a:gd name="connsiteX16" fmla="*/ 817591 w 1396939"/>
              <a:gd name="connsiteY16" fmla="*/ 264387 h 871760"/>
              <a:gd name="connsiteX17" fmla="*/ 950941 w 1396939"/>
              <a:gd name="connsiteY17" fmla="*/ 13562 h 871760"/>
              <a:gd name="connsiteX18" fmla="*/ 744566 w 1396939"/>
              <a:gd name="connsiteY18" fmla="*/ 165962 h 871760"/>
              <a:gd name="connsiteX19" fmla="*/ 808066 w 1396939"/>
              <a:gd name="connsiteY19" fmla="*/ 862 h 871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96939" h="871760">
                <a:moveTo>
                  <a:pt x="808066" y="862"/>
                </a:moveTo>
                <a:cubicBezTo>
                  <a:pt x="729749" y="15679"/>
                  <a:pt x="409074" y="147970"/>
                  <a:pt x="274666" y="254862"/>
                </a:cubicBezTo>
                <a:cubicBezTo>
                  <a:pt x="140258" y="361754"/>
                  <a:pt x="21195" y="596704"/>
                  <a:pt x="1616" y="642212"/>
                </a:cubicBezTo>
                <a:cubicBezTo>
                  <a:pt x="-17963" y="687720"/>
                  <a:pt x="146608" y="495633"/>
                  <a:pt x="157191" y="527912"/>
                </a:cubicBezTo>
                <a:cubicBezTo>
                  <a:pt x="167774" y="560191"/>
                  <a:pt x="57178" y="813662"/>
                  <a:pt x="65116" y="835887"/>
                </a:cubicBezTo>
                <a:cubicBezTo>
                  <a:pt x="73053" y="858112"/>
                  <a:pt x="143962" y="720529"/>
                  <a:pt x="204816" y="661262"/>
                </a:cubicBezTo>
                <a:cubicBezTo>
                  <a:pt x="265670" y="601995"/>
                  <a:pt x="405370" y="495633"/>
                  <a:pt x="430241" y="480287"/>
                </a:cubicBezTo>
                <a:cubicBezTo>
                  <a:pt x="455112" y="464941"/>
                  <a:pt x="326524" y="569716"/>
                  <a:pt x="354041" y="569187"/>
                </a:cubicBezTo>
                <a:cubicBezTo>
                  <a:pt x="381558" y="568658"/>
                  <a:pt x="576291" y="428429"/>
                  <a:pt x="595341" y="477112"/>
                </a:cubicBezTo>
                <a:cubicBezTo>
                  <a:pt x="614391" y="525795"/>
                  <a:pt x="475220" y="815250"/>
                  <a:pt x="468341" y="861287"/>
                </a:cubicBezTo>
                <a:cubicBezTo>
                  <a:pt x="461462" y="907325"/>
                  <a:pt x="471516" y="788791"/>
                  <a:pt x="554066" y="753337"/>
                </a:cubicBezTo>
                <a:cubicBezTo>
                  <a:pt x="636616" y="717883"/>
                  <a:pt x="896966" y="676079"/>
                  <a:pt x="963641" y="648562"/>
                </a:cubicBezTo>
                <a:cubicBezTo>
                  <a:pt x="1030316" y="621045"/>
                  <a:pt x="882679" y="578712"/>
                  <a:pt x="954116" y="588237"/>
                </a:cubicBezTo>
                <a:cubicBezTo>
                  <a:pt x="1025554" y="597762"/>
                  <a:pt x="1355754" y="721587"/>
                  <a:pt x="1392266" y="705712"/>
                </a:cubicBezTo>
                <a:cubicBezTo>
                  <a:pt x="1428779" y="689837"/>
                  <a:pt x="1241453" y="557545"/>
                  <a:pt x="1173191" y="492987"/>
                </a:cubicBezTo>
                <a:cubicBezTo>
                  <a:pt x="1104929" y="428429"/>
                  <a:pt x="1041958" y="356462"/>
                  <a:pt x="982691" y="318362"/>
                </a:cubicBezTo>
                <a:cubicBezTo>
                  <a:pt x="923424" y="280262"/>
                  <a:pt x="822883" y="315187"/>
                  <a:pt x="817591" y="264387"/>
                </a:cubicBezTo>
                <a:cubicBezTo>
                  <a:pt x="812299" y="213587"/>
                  <a:pt x="963112" y="29966"/>
                  <a:pt x="950941" y="13562"/>
                </a:cubicBezTo>
                <a:cubicBezTo>
                  <a:pt x="938770" y="-2842"/>
                  <a:pt x="764674" y="164904"/>
                  <a:pt x="744566" y="165962"/>
                </a:cubicBezTo>
                <a:cubicBezTo>
                  <a:pt x="724458" y="167020"/>
                  <a:pt x="886383" y="-13955"/>
                  <a:pt x="808066" y="86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DEF87E98-4E11-0E23-D274-8694E0039BB2}"/>
              </a:ext>
            </a:extLst>
          </p:cNvPr>
          <p:cNvSpPr/>
          <p:nvPr/>
        </p:nvSpPr>
        <p:spPr>
          <a:xfrm>
            <a:off x="3419386" y="2147807"/>
            <a:ext cx="773958" cy="1317655"/>
          </a:xfrm>
          <a:custGeom>
            <a:avLst/>
            <a:gdLst>
              <a:gd name="connsiteX0" fmla="*/ 3264 w 773958"/>
              <a:gd name="connsiteY0" fmla="*/ 369968 h 1317655"/>
              <a:gd name="connsiteX1" fmla="*/ 422364 w 773958"/>
              <a:gd name="connsiteY1" fmla="*/ 633493 h 1317655"/>
              <a:gd name="connsiteX2" fmla="*/ 228689 w 773958"/>
              <a:gd name="connsiteY2" fmla="*/ 646193 h 1317655"/>
              <a:gd name="connsiteX3" fmla="*/ 203289 w 773958"/>
              <a:gd name="connsiteY3" fmla="*/ 665243 h 1317655"/>
              <a:gd name="connsiteX4" fmla="*/ 460464 w 773958"/>
              <a:gd name="connsiteY4" fmla="*/ 757318 h 1317655"/>
              <a:gd name="connsiteX5" fmla="*/ 657314 w 773958"/>
              <a:gd name="connsiteY5" fmla="*/ 1065293 h 1317655"/>
              <a:gd name="connsiteX6" fmla="*/ 508089 w 773958"/>
              <a:gd name="connsiteY6" fmla="*/ 938293 h 1317655"/>
              <a:gd name="connsiteX7" fmla="*/ 730339 w 773958"/>
              <a:gd name="connsiteY7" fmla="*/ 1316118 h 1317655"/>
              <a:gd name="connsiteX8" fmla="*/ 771614 w 773958"/>
              <a:gd name="connsiteY8" fmla="*/ 1058943 h 1317655"/>
              <a:gd name="connsiteX9" fmla="*/ 720814 w 773958"/>
              <a:gd name="connsiteY9" fmla="*/ 744618 h 1317655"/>
              <a:gd name="connsiteX10" fmla="*/ 336639 w 773958"/>
              <a:gd name="connsiteY10" fmla="*/ 163593 h 1317655"/>
              <a:gd name="connsiteX11" fmla="*/ 603339 w 773958"/>
              <a:gd name="connsiteY11" fmla="*/ 360443 h 1317655"/>
              <a:gd name="connsiteX12" fmla="*/ 266789 w 773958"/>
              <a:gd name="connsiteY12" fmla="*/ 1668 h 1317655"/>
              <a:gd name="connsiteX13" fmla="*/ 685889 w 773958"/>
              <a:gd name="connsiteY13" fmla="*/ 535068 h 1317655"/>
              <a:gd name="connsiteX14" fmla="*/ 330289 w 773958"/>
              <a:gd name="connsiteY14" fmla="*/ 458868 h 1317655"/>
              <a:gd name="connsiteX15" fmla="*/ 231864 w 773958"/>
              <a:gd name="connsiteY15" fmla="*/ 382668 h 1317655"/>
              <a:gd name="connsiteX16" fmla="*/ 3264 w 773958"/>
              <a:gd name="connsiteY16" fmla="*/ 369968 h 1317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73958" h="1317655">
                <a:moveTo>
                  <a:pt x="3264" y="369968"/>
                </a:moveTo>
                <a:cubicBezTo>
                  <a:pt x="35014" y="411772"/>
                  <a:pt x="384793" y="587456"/>
                  <a:pt x="422364" y="633493"/>
                </a:cubicBezTo>
                <a:cubicBezTo>
                  <a:pt x="459935" y="679531"/>
                  <a:pt x="265202" y="640901"/>
                  <a:pt x="228689" y="646193"/>
                </a:cubicBezTo>
                <a:cubicBezTo>
                  <a:pt x="192176" y="651485"/>
                  <a:pt x="164660" y="646722"/>
                  <a:pt x="203289" y="665243"/>
                </a:cubicBezTo>
                <a:cubicBezTo>
                  <a:pt x="241918" y="683764"/>
                  <a:pt x="384793" y="690643"/>
                  <a:pt x="460464" y="757318"/>
                </a:cubicBezTo>
                <a:cubicBezTo>
                  <a:pt x="536135" y="823993"/>
                  <a:pt x="649376" y="1035130"/>
                  <a:pt x="657314" y="1065293"/>
                </a:cubicBezTo>
                <a:cubicBezTo>
                  <a:pt x="665252" y="1095456"/>
                  <a:pt x="495918" y="896489"/>
                  <a:pt x="508089" y="938293"/>
                </a:cubicBezTo>
                <a:cubicBezTo>
                  <a:pt x="520260" y="980097"/>
                  <a:pt x="686418" y="1296010"/>
                  <a:pt x="730339" y="1316118"/>
                </a:cubicBezTo>
                <a:cubicBezTo>
                  <a:pt x="774260" y="1336226"/>
                  <a:pt x="773201" y="1154193"/>
                  <a:pt x="771614" y="1058943"/>
                </a:cubicBezTo>
                <a:cubicBezTo>
                  <a:pt x="770027" y="963693"/>
                  <a:pt x="793310" y="893843"/>
                  <a:pt x="720814" y="744618"/>
                </a:cubicBezTo>
                <a:cubicBezTo>
                  <a:pt x="648318" y="595393"/>
                  <a:pt x="356218" y="227622"/>
                  <a:pt x="336639" y="163593"/>
                </a:cubicBezTo>
                <a:cubicBezTo>
                  <a:pt x="317060" y="99564"/>
                  <a:pt x="614981" y="387430"/>
                  <a:pt x="603339" y="360443"/>
                </a:cubicBezTo>
                <a:cubicBezTo>
                  <a:pt x="591697" y="333456"/>
                  <a:pt x="253031" y="-27436"/>
                  <a:pt x="266789" y="1668"/>
                </a:cubicBezTo>
                <a:cubicBezTo>
                  <a:pt x="280547" y="30772"/>
                  <a:pt x="675306" y="458868"/>
                  <a:pt x="685889" y="535068"/>
                </a:cubicBezTo>
                <a:cubicBezTo>
                  <a:pt x="696472" y="611268"/>
                  <a:pt x="405960" y="484268"/>
                  <a:pt x="330289" y="458868"/>
                </a:cubicBezTo>
                <a:cubicBezTo>
                  <a:pt x="254618" y="433468"/>
                  <a:pt x="283193" y="395897"/>
                  <a:pt x="231864" y="382668"/>
                </a:cubicBezTo>
                <a:cubicBezTo>
                  <a:pt x="180535" y="369439"/>
                  <a:pt x="-28486" y="328164"/>
                  <a:pt x="3264" y="36996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CE3A62A7-D86D-9E0F-4E2C-DF9E262441F6}"/>
              </a:ext>
            </a:extLst>
          </p:cNvPr>
          <p:cNvSpPr/>
          <p:nvPr/>
        </p:nvSpPr>
        <p:spPr>
          <a:xfrm>
            <a:off x="2920901" y="2524598"/>
            <a:ext cx="702970" cy="1378289"/>
          </a:xfrm>
          <a:custGeom>
            <a:avLst/>
            <a:gdLst>
              <a:gd name="connsiteX0" fmla="*/ 323949 w 702970"/>
              <a:gd name="connsiteY0" fmla="*/ 15402 h 1378289"/>
              <a:gd name="connsiteX1" fmla="*/ 673199 w 702970"/>
              <a:gd name="connsiteY1" fmla="*/ 761527 h 1378289"/>
              <a:gd name="connsiteX2" fmla="*/ 644624 w 702970"/>
              <a:gd name="connsiteY2" fmla="*/ 656752 h 1378289"/>
              <a:gd name="connsiteX3" fmla="*/ 701774 w 702970"/>
              <a:gd name="connsiteY3" fmla="*/ 948852 h 1378289"/>
              <a:gd name="connsiteX4" fmla="*/ 581124 w 702970"/>
              <a:gd name="connsiteY4" fmla="*/ 1348902 h 1378289"/>
              <a:gd name="connsiteX5" fmla="*/ 527149 w 702970"/>
              <a:gd name="connsiteY5" fmla="*/ 1279052 h 1378289"/>
              <a:gd name="connsiteX6" fmla="*/ 428724 w 702970"/>
              <a:gd name="connsiteY6" fmla="*/ 729777 h 1378289"/>
              <a:gd name="connsiteX7" fmla="*/ 250924 w 702970"/>
              <a:gd name="connsiteY7" fmla="*/ 609127 h 1378289"/>
              <a:gd name="connsiteX8" fmla="*/ 99 w 702970"/>
              <a:gd name="connsiteY8" fmla="*/ 475777 h 1378289"/>
              <a:gd name="connsiteX9" fmla="*/ 222349 w 702970"/>
              <a:gd name="connsiteY9" fmla="*/ 504352 h 1378289"/>
              <a:gd name="connsiteX10" fmla="*/ 362049 w 702970"/>
              <a:gd name="connsiteY10" fmla="*/ 491652 h 1378289"/>
              <a:gd name="connsiteX11" fmla="*/ 333474 w 702970"/>
              <a:gd name="connsiteY11" fmla="*/ 459902 h 1378289"/>
              <a:gd name="connsiteX12" fmla="*/ 387449 w 702970"/>
              <a:gd name="connsiteY12" fmla="*/ 421802 h 1378289"/>
              <a:gd name="connsiteX13" fmla="*/ 85824 w 702970"/>
              <a:gd name="connsiteY13" fmla="*/ 332902 h 1378289"/>
              <a:gd name="connsiteX14" fmla="*/ 269974 w 702970"/>
              <a:gd name="connsiteY14" fmla="*/ 342427 h 1378289"/>
              <a:gd name="connsiteX15" fmla="*/ 301724 w 702970"/>
              <a:gd name="connsiteY15" fmla="*/ 345602 h 1378289"/>
              <a:gd name="connsiteX16" fmla="*/ 254099 w 702970"/>
              <a:gd name="connsiteY16" fmla="*/ 231302 h 1378289"/>
              <a:gd name="connsiteX17" fmla="*/ 269974 w 702970"/>
              <a:gd name="connsiteY17" fmla="*/ 253527 h 1378289"/>
              <a:gd name="connsiteX18" fmla="*/ 323949 w 702970"/>
              <a:gd name="connsiteY18" fmla="*/ 15402 h 1378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02970" h="1378289">
                <a:moveTo>
                  <a:pt x="323949" y="15402"/>
                </a:moveTo>
                <a:cubicBezTo>
                  <a:pt x="391153" y="100069"/>
                  <a:pt x="619753" y="654635"/>
                  <a:pt x="673199" y="761527"/>
                </a:cubicBezTo>
                <a:cubicBezTo>
                  <a:pt x="726645" y="868419"/>
                  <a:pt x="639862" y="625531"/>
                  <a:pt x="644624" y="656752"/>
                </a:cubicBezTo>
                <a:cubicBezTo>
                  <a:pt x="649386" y="687973"/>
                  <a:pt x="712357" y="833494"/>
                  <a:pt x="701774" y="948852"/>
                </a:cubicBezTo>
                <a:cubicBezTo>
                  <a:pt x="691191" y="1064210"/>
                  <a:pt x="610228" y="1293869"/>
                  <a:pt x="581124" y="1348902"/>
                </a:cubicBezTo>
                <a:cubicBezTo>
                  <a:pt x="552020" y="1403935"/>
                  <a:pt x="552549" y="1382239"/>
                  <a:pt x="527149" y="1279052"/>
                </a:cubicBezTo>
                <a:cubicBezTo>
                  <a:pt x="501749" y="1175865"/>
                  <a:pt x="474761" y="841431"/>
                  <a:pt x="428724" y="729777"/>
                </a:cubicBezTo>
                <a:cubicBezTo>
                  <a:pt x="382687" y="618123"/>
                  <a:pt x="322361" y="651460"/>
                  <a:pt x="250924" y="609127"/>
                </a:cubicBezTo>
                <a:cubicBezTo>
                  <a:pt x="179487" y="566794"/>
                  <a:pt x="4862" y="493240"/>
                  <a:pt x="99" y="475777"/>
                </a:cubicBezTo>
                <a:cubicBezTo>
                  <a:pt x="-4664" y="458314"/>
                  <a:pt x="162024" y="501706"/>
                  <a:pt x="222349" y="504352"/>
                </a:cubicBezTo>
                <a:cubicBezTo>
                  <a:pt x="282674" y="506998"/>
                  <a:pt x="343528" y="499060"/>
                  <a:pt x="362049" y="491652"/>
                </a:cubicBezTo>
                <a:cubicBezTo>
                  <a:pt x="380570" y="484244"/>
                  <a:pt x="329241" y="471544"/>
                  <a:pt x="333474" y="459902"/>
                </a:cubicBezTo>
                <a:cubicBezTo>
                  <a:pt x="337707" y="448260"/>
                  <a:pt x="428724" y="442969"/>
                  <a:pt x="387449" y="421802"/>
                </a:cubicBezTo>
                <a:cubicBezTo>
                  <a:pt x="346174" y="400635"/>
                  <a:pt x="105403" y="346131"/>
                  <a:pt x="85824" y="332902"/>
                </a:cubicBezTo>
                <a:cubicBezTo>
                  <a:pt x="66245" y="319673"/>
                  <a:pt x="233991" y="340310"/>
                  <a:pt x="269974" y="342427"/>
                </a:cubicBezTo>
                <a:cubicBezTo>
                  <a:pt x="305957" y="344544"/>
                  <a:pt x="304370" y="364123"/>
                  <a:pt x="301724" y="345602"/>
                </a:cubicBezTo>
                <a:cubicBezTo>
                  <a:pt x="299078" y="327081"/>
                  <a:pt x="259391" y="246648"/>
                  <a:pt x="254099" y="231302"/>
                </a:cubicBezTo>
                <a:cubicBezTo>
                  <a:pt x="248807" y="215956"/>
                  <a:pt x="262037" y="285806"/>
                  <a:pt x="269974" y="253527"/>
                </a:cubicBezTo>
                <a:cubicBezTo>
                  <a:pt x="277911" y="221248"/>
                  <a:pt x="256745" y="-69265"/>
                  <a:pt x="323949" y="1540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2F3F6C20-A0A3-E1D8-41E6-8F1CA10FECE8}"/>
              </a:ext>
            </a:extLst>
          </p:cNvPr>
          <p:cNvSpPr/>
          <p:nvPr/>
        </p:nvSpPr>
        <p:spPr>
          <a:xfrm>
            <a:off x="2396651" y="1618899"/>
            <a:ext cx="1731118" cy="1118185"/>
          </a:xfrm>
          <a:custGeom>
            <a:avLst/>
            <a:gdLst>
              <a:gd name="connsiteX0" fmla="*/ 1140299 w 1731118"/>
              <a:gd name="connsiteY0" fmla="*/ 3526 h 1118185"/>
              <a:gd name="connsiteX1" fmla="*/ 35399 w 1731118"/>
              <a:gd name="connsiteY1" fmla="*/ 540101 h 1118185"/>
              <a:gd name="connsiteX2" fmla="*/ 257649 w 1731118"/>
              <a:gd name="connsiteY2" fmla="*/ 521051 h 1118185"/>
              <a:gd name="connsiteX3" fmla="*/ 102074 w 1731118"/>
              <a:gd name="connsiteY3" fmla="*/ 682976 h 1118185"/>
              <a:gd name="connsiteX4" fmla="*/ 648174 w 1731118"/>
              <a:gd name="connsiteY4" fmla="*/ 819501 h 1118185"/>
              <a:gd name="connsiteX5" fmla="*/ 483074 w 1731118"/>
              <a:gd name="connsiteY5" fmla="*/ 765526 h 1118185"/>
              <a:gd name="connsiteX6" fmla="*/ 994249 w 1731118"/>
              <a:gd name="connsiteY6" fmla="*/ 730601 h 1118185"/>
              <a:gd name="connsiteX7" fmla="*/ 1368899 w 1731118"/>
              <a:gd name="connsiteY7" fmla="*/ 848076 h 1118185"/>
              <a:gd name="connsiteX8" fmla="*/ 1137124 w 1731118"/>
              <a:gd name="connsiteY8" fmla="*/ 857601 h 1118185"/>
              <a:gd name="connsiteX9" fmla="*/ 1714974 w 1731118"/>
              <a:gd name="connsiteY9" fmla="*/ 1117951 h 1118185"/>
              <a:gd name="connsiteX10" fmla="*/ 1549874 w 1731118"/>
              <a:gd name="connsiteY10" fmla="*/ 806801 h 1118185"/>
              <a:gd name="connsiteX11" fmla="*/ 1327624 w 1731118"/>
              <a:gd name="connsiteY11" fmla="*/ 267051 h 1118185"/>
              <a:gd name="connsiteX12" fmla="*/ 1064099 w 1731118"/>
              <a:gd name="connsiteY12" fmla="*/ 305151 h 1118185"/>
              <a:gd name="connsiteX13" fmla="*/ 1140299 w 1731118"/>
              <a:gd name="connsiteY13" fmla="*/ 3526 h 1118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31118" h="1118185">
                <a:moveTo>
                  <a:pt x="1140299" y="3526"/>
                </a:moveTo>
                <a:cubicBezTo>
                  <a:pt x="968849" y="42684"/>
                  <a:pt x="182507" y="453847"/>
                  <a:pt x="35399" y="540101"/>
                </a:cubicBezTo>
                <a:cubicBezTo>
                  <a:pt x="-111709" y="626355"/>
                  <a:pt x="246536" y="497239"/>
                  <a:pt x="257649" y="521051"/>
                </a:cubicBezTo>
                <a:cubicBezTo>
                  <a:pt x="268761" y="544864"/>
                  <a:pt x="36987" y="633234"/>
                  <a:pt x="102074" y="682976"/>
                </a:cubicBezTo>
                <a:cubicBezTo>
                  <a:pt x="167161" y="732718"/>
                  <a:pt x="584674" y="805743"/>
                  <a:pt x="648174" y="819501"/>
                </a:cubicBezTo>
                <a:cubicBezTo>
                  <a:pt x="711674" y="833259"/>
                  <a:pt x="425395" y="780343"/>
                  <a:pt x="483074" y="765526"/>
                </a:cubicBezTo>
                <a:cubicBezTo>
                  <a:pt x="540753" y="750709"/>
                  <a:pt x="846611" y="716843"/>
                  <a:pt x="994249" y="730601"/>
                </a:cubicBezTo>
                <a:cubicBezTo>
                  <a:pt x="1141887" y="744359"/>
                  <a:pt x="1345087" y="826909"/>
                  <a:pt x="1368899" y="848076"/>
                </a:cubicBezTo>
                <a:cubicBezTo>
                  <a:pt x="1392712" y="869243"/>
                  <a:pt x="1079445" y="812622"/>
                  <a:pt x="1137124" y="857601"/>
                </a:cubicBezTo>
                <a:cubicBezTo>
                  <a:pt x="1194803" y="902580"/>
                  <a:pt x="1646182" y="1126418"/>
                  <a:pt x="1714974" y="1117951"/>
                </a:cubicBezTo>
                <a:cubicBezTo>
                  <a:pt x="1783766" y="1109484"/>
                  <a:pt x="1614432" y="948618"/>
                  <a:pt x="1549874" y="806801"/>
                </a:cubicBezTo>
                <a:cubicBezTo>
                  <a:pt x="1485316" y="664984"/>
                  <a:pt x="1408586" y="350659"/>
                  <a:pt x="1327624" y="267051"/>
                </a:cubicBezTo>
                <a:cubicBezTo>
                  <a:pt x="1246662" y="183443"/>
                  <a:pt x="1090557" y="346955"/>
                  <a:pt x="1064099" y="305151"/>
                </a:cubicBezTo>
                <a:cubicBezTo>
                  <a:pt x="1037641" y="263347"/>
                  <a:pt x="1311749" y="-35632"/>
                  <a:pt x="1140299" y="352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506773CF-F1CB-672B-B9EF-A9C4FB29AF73}"/>
              </a:ext>
            </a:extLst>
          </p:cNvPr>
          <p:cNvSpPr/>
          <p:nvPr/>
        </p:nvSpPr>
        <p:spPr>
          <a:xfrm>
            <a:off x="3611520" y="3494346"/>
            <a:ext cx="233518" cy="496932"/>
          </a:xfrm>
          <a:custGeom>
            <a:avLst/>
            <a:gdLst>
              <a:gd name="connsiteX0" fmla="*/ 230230 w 233518"/>
              <a:gd name="connsiteY0" fmla="*/ 4504 h 496932"/>
              <a:gd name="connsiteX1" fmla="*/ 39730 w 233518"/>
              <a:gd name="connsiteY1" fmla="*/ 404554 h 496932"/>
              <a:gd name="connsiteX2" fmla="*/ 90530 w 233518"/>
              <a:gd name="connsiteY2" fmla="*/ 375979 h 496932"/>
              <a:gd name="connsiteX3" fmla="*/ 1630 w 233518"/>
              <a:gd name="connsiteY3" fmla="*/ 496629 h 496932"/>
              <a:gd name="connsiteX4" fmla="*/ 182605 w 233518"/>
              <a:gd name="connsiteY4" fmla="*/ 334704 h 496932"/>
              <a:gd name="connsiteX5" fmla="*/ 217530 w 233518"/>
              <a:gd name="connsiteY5" fmla="*/ 229929 h 496932"/>
              <a:gd name="connsiteX6" fmla="*/ 125455 w 233518"/>
              <a:gd name="connsiteY6" fmla="*/ 296604 h 496932"/>
              <a:gd name="connsiteX7" fmla="*/ 185780 w 233518"/>
              <a:gd name="connsiteY7" fmla="*/ 153729 h 496932"/>
              <a:gd name="connsiteX8" fmla="*/ 163555 w 233518"/>
              <a:gd name="connsiteY8" fmla="*/ 185479 h 496932"/>
              <a:gd name="connsiteX9" fmla="*/ 230230 w 233518"/>
              <a:gd name="connsiteY9" fmla="*/ 4504 h 49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3518" h="496932">
                <a:moveTo>
                  <a:pt x="230230" y="4504"/>
                </a:moveTo>
                <a:cubicBezTo>
                  <a:pt x="209592" y="41017"/>
                  <a:pt x="63013" y="342642"/>
                  <a:pt x="39730" y="404554"/>
                </a:cubicBezTo>
                <a:cubicBezTo>
                  <a:pt x="16447" y="466466"/>
                  <a:pt x="96880" y="360633"/>
                  <a:pt x="90530" y="375979"/>
                </a:cubicBezTo>
                <a:cubicBezTo>
                  <a:pt x="84180" y="391325"/>
                  <a:pt x="-13716" y="503508"/>
                  <a:pt x="1630" y="496629"/>
                </a:cubicBezTo>
                <a:cubicBezTo>
                  <a:pt x="16976" y="489750"/>
                  <a:pt x="146622" y="379154"/>
                  <a:pt x="182605" y="334704"/>
                </a:cubicBezTo>
                <a:cubicBezTo>
                  <a:pt x="218588" y="290254"/>
                  <a:pt x="227055" y="236279"/>
                  <a:pt x="217530" y="229929"/>
                </a:cubicBezTo>
                <a:cubicBezTo>
                  <a:pt x="208005" y="223579"/>
                  <a:pt x="130747" y="309304"/>
                  <a:pt x="125455" y="296604"/>
                </a:cubicBezTo>
                <a:cubicBezTo>
                  <a:pt x="120163" y="283904"/>
                  <a:pt x="179430" y="172250"/>
                  <a:pt x="185780" y="153729"/>
                </a:cubicBezTo>
                <a:cubicBezTo>
                  <a:pt x="192130" y="135208"/>
                  <a:pt x="159322" y="206116"/>
                  <a:pt x="163555" y="185479"/>
                </a:cubicBezTo>
                <a:cubicBezTo>
                  <a:pt x="167788" y="164842"/>
                  <a:pt x="250868" y="-32009"/>
                  <a:pt x="230230" y="45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485CA83E-DABF-A9E1-AE99-3080121A583A}"/>
              </a:ext>
            </a:extLst>
          </p:cNvPr>
          <p:cNvSpPr/>
          <p:nvPr/>
        </p:nvSpPr>
        <p:spPr>
          <a:xfrm>
            <a:off x="3419460" y="2945231"/>
            <a:ext cx="673177" cy="1414900"/>
          </a:xfrm>
          <a:custGeom>
            <a:avLst/>
            <a:gdLst>
              <a:gd name="connsiteX0" fmla="*/ 187340 w 673177"/>
              <a:gd name="connsiteY0" fmla="*/ 1169 h 1414900"/>
              <a:gd name="connsiteX1" fmla="*/ 241315 w 673177"/>
              <a:gd name="connsiteY1" fmla="*/ 245644 h 1414900"/>
              <a:gd name="connsiteX2" fmla="*/ 377840 w 673177"/>
              <a:gd name="connsiteY2" fmla="*/ 36094 h 1414900"/>
              <a:gd name="connsiteX3" fmla="*/ 498490 w 673177"/>
              <a:gd name="connsiteY3" fmla="*/ 175794 h 1414900"/>
              <a:gd name="connsiteX4" fmla="*/ 517540 w 673177"/>
              <a:gd name="connsiteY4" fmla="*/ 96419 h 1414900"/>
              <a:gd name="connsiteX5" fmla="*/ 673115 w 673177"/>
              <a:gd name="connsiteY5" fmla="*/ 372644 h 1414900"/>
              <a:gd name="connsiteX6" fmla="*/ 533415 w 673177"/>
              <a:gd name="connsiteY6" fmla="*/ 655219 h 1414900"/>
              <a:gd name="connsiteX7" fmla="*/ 314340 w 673177"/>
              <a:gd name="connsiteY7" fmla="*/ 1169569 h 1414900"/>
              <a:gd name="connsiteX8" fmla="*/ 187340 w 673177"/>
              <a:gd name="connsiteY8" fmla="*/ 1414044 h 1414900"/>
              <a:gd name="connsiteX9" fmla="*/ 254015 w 673177"/>
              <a:gd name="connsiteY9" fmla="*/ 1093369 h 1414900"/>
              <a:gd name="connsiteX10" fmla="*/ 146065 w 673177"/>
              <a:gd name="connsiteY10" fmla="*/ 1331494 h 1414900"/>
              <a:gd name="connsiteX11" fmla="*/ 146065 w 673177"/>
              <a:gd name="connsiteY11" fmla="*/ 1125119 h 1414900"/>
              <a:gd name="connsiteX12" fmla="*/ 15 w 673177"/>
              <a:gd name="connsiteY12" fmla="*/ 375819 h 1414900"/>
              <a:gd name="connsiteX13" fmla="*/ 155590 w 673177"/>
              <a:gd name="connsiteY13" fmla="*/ 502819 h 1414900"/>
              <a:gd name="connsiteX14" fmla="*/ 53990 w 673177"/>
              <a:gd name="connsiteY14" fmla="*/ 210719 h 1414900"/>
              <a:gd name="connsiteX15" fmla="*/ 149240 w 673177"/>
              <a:gd name="connsiteY15" fmla="*/ 369469 h 1414900"/>
              <a:gd name="connsiteX16" fmla="*/ 187340 w 673177"/>
              <a:gd name="connsiteY16" fmla="*/ 1169 h 141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73177" h="1414900">
                <a:moveTo>
                  <a:pt x="187340" y="1169"/>
                </a:moveTo>
                <a:cubicBezTo>
                  <a:pt x="202686" y="-19468"/>
                  <a:pt x="209565" y="239823"/>
                  <a:pt x="241315" y="245644"/>
                </a:cubicBezTo>
                <a:cubicBezTo>
                  <a:pt x="273065" y="251465"/>
                  <a:pt x="334978" y="47736"/>
                  <a:pt x="377840" y="36094"/>
                </a:cubicBezTo>
                <a:cubicBezTo>
                  <a:pt x="420702" y="24452"/>
                  <a:pt x="475207" y="165740"/>
                  <a:pt x="498490" y="175794"/>
                </a:cubicBezTo>
                <a:cubicBezTo>
                  <a:pt x="521773" y="185848"/>
                  <a:pt x="488436" y="63611"/>
                  <a:pt x="517540" y="96419"/>
                </a:cubicBezTo>
                <a:cubicBezTo>
                  <a:pt x="546644" y="129227"/>
                  <a:pt x="670469" y="279511"/>
                  <a:pt x="673115" y="372644"/>
                </a:cubicBezTo>
                <a:cubicBezTo>
                  <a:pt x="675761" y="465777"/>
                  <a:pt x="593211" y="522398"/>
                  <a:pt x="533415" y="655219"/>
                </a:cubicBezTo>
                <a:cubicBezTo>
                  <a:pt x="473619" y="788040"/>
                  <a:pt x="372019" y="1043098"/>
                  <a:pt x="314340" y="1169569"/>
                </a:cubicBezTo>
                <a:cubicBezTo>
                  <a:pt x="256661" y="1296040"/>
                  <a:pt x="197394" y="1426744"/>
                  <a:pt x="187340" y="1414044"/>
                </a:cubicBezTo>
                <a:cubicBezTo>
                  <a:pt x="177286" y="1401344"/>
                  <a:pt x="260894" y="1107127"/>
                  <a:pt x="254015" y="1093369"/>
                </a:cubicBezTo>
                <a:cubicBezTo>
                  <a:pt x="247136" y="1079611"/>
                  <a:pt x="164057" y="1326202"/>
                  <a:pt x="146065" y="1331494"/>
                </a:cubicBezTo>
                <a:cubicBezTo>
                  <a:pt x="128073" y="1336786"/>
                  <a:pt x="170407" y="1284398"/>
                  <a:pt x="146065" y="1125119"/>
                </a:cubicBezTo>
                <a:cubicBezTo>
                  <a:pt x="121723" y="965840"/>
                  <a:pt x="-1572" y="479536"/>
                  <a:pt x="15" y="375819"/>
                </a:cubicBezTo>
                <a:cubicBezTo>
                  <a:pt x="1602" y="272102"/>
                  <a:pt x="146594" y="530336"/>
                  <a:pt x="155590" y="502819"/>
                </a:cubicBezTo>
                <a:cubicBezTo>
                  <a:pt x="164586" y="475302"/>
                  <a:pt x="55048" y="232944"/>
                  <a:pt x="53990" y="210719"/>
                </a:cubicBezTo>
                <a:cubicBezTo>
                  <a:pt x="52932" y="188494"/>
                  <a:pt x="129132" y="402277"/>
                  <a:pt x="149240" y="369469"/>
                </a:cubicBezTo>
                <a:cubicBezTo>
                  <a:pt x="169348" y="336661"/>
                  <a:pt x="171994" y="21806"/>
                  <a:pt x="187340" y="116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CE352DA1-D01D-1F97-E03D-7E8882131751}"/>
              </a:ext>
            </a:extLst>
          </p:cNvPr>
          <p:cNvSpPr/>
          <p:nvPr/>
        </p:nvSpPr>
        <p:spPr>
          <a:xfrm>
            <a:off x="2322426" y="3726263"/>
            <a:ext cx="145572" cy="455417"/>
          </a:xfrm>
          <a:custGeom>
            <a:avLst/>
            <a:gdLst>
              <a:gd name="connsiteX0" fmla="*/ 1674 w 145572"/>
              <a:gd name="connsiteY0" fmla="*/ 1187 h 455417"/>
              <a:gd name="connsiteX1" fmla="*/ 119149 w 145572"/>
              <a:gd name="connsiteY1" fmla="*/ 258362 h 455417"/>
              <a:gd name="connsiteX2" fmla="*/ 90574 w 145572"/>
              <a:gd name="connsiteY2" fmla="*/ 223437 h 455417"/>
              <a:gd name="connsiteX3" fmla="*/ 144549 w 145572"/>
              <a:gd name="connsiteY3" fmla="*/ 452037 h 455417"/>
              <a:gd name="connsiteX4" fmla="*/ 122324 w 145572"/>
              <a:gd name="connsiteY4" fmla="*/ 350437 h 455417"/>
              <a:gd name="connsiteX5" fmla="*/ 77874 w 145572"/>
              <a:gd name="connsiteY5" fmla="*/ 217087 h 455417"/>
              <a:gd name="connsiteX6" fmla="*/ 4849 w 145572"/>
              <a:gd name="connsiteY6" fmla="*/ 128187 h 455417"/>
              <a:gd name="connsiteX7" fmla="*/ 46124 w 145572"/>
              <a:gd name="connsiteY7" fmla="*/ 159937 h 455417"/>
              <a:gd name="connsiteX8" fmla="*/ 1674 w 145572"/>
              <a:gd name="connsiteY8" fmla="*/ 1187 h 455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572" h="455417">
                <a:moveTo>
                  <a:pt x="1674" y="1187"/>
                </a:moveTo>
                <a:cubicBezTo>
                  <a:pt x="13845" y="17591"/>
                  <a:pt x="104332" y="221320"/>
                  <a:pt x="119149" y="258362"/>
                </a:cubicBezTo>
                <a:cubicBezTo>
                  <a:pt x="133966" y="295404"/>
                  <a:pt x="86341" y="191158"/>
                  <a:pt x="90574" y="223437"/>
                </a:cubicBezTo>
                <a:cubicBezTo>
                  <a:pt x="94807" y="255716"/>
                  <a:pt x="139257" y="430871"/>
                  <a:pt x="144549" y="452037"/>
                </a:cubicBezTo>
                <a:cubicBezTo>
                  <a:pt x="149841" y="473203"/>
                  <a:pt x="133437" y="389595"/>
                  <a:pt x="122324" y="350437"/>
                </a:cubicBezTo>
                <a:cubicBezTo>
                  <a:pt x="111212" y="311279"/>
                  <a:pt x="97453" y="254129"/>
                  <a:pt x="77874" y="217087"/>
                </a:cubicBezTo>
                <a:cubicBezTo>
                  <a:pt x="58295" y="180045"/>
                  <a:pt x="10141" y="137712"/>
                  <a:pt x="4849" y="128187"/>
                </a:cubicBezTo>
                <a:cubicBezTo>
                  <a:pt x="-443" y="118662"/>
                  <a:pt x="44537" y="176341"/>
                  <a:pt x="46124" y="159937"/>
                </a:cubicBezTo>
                <a:cubicBezTo>
                  <a:pt x="47711" y="143533"/>
                  <a:pt x="-10497" y="-15217"/>
                  <a:pt x="1674" y="1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043610F6-7855-466F-3FD1-B0AAA35767B8}"/>
              </a:ext>
            </a:extLst>
          </p:cNvPr>
          <p:cNvSpPr/>
          <p:nvPr/>
        </p:nvSpPr>
        <p:spPr>
          <a:xfrm>
            <a:off x="2834128" y="2333535"/>
            <a:ext cx="198049" cy="184992"/>
          </a:xfrm>
          <a:custGeom>
            <a:avLst/>
            <a:gdLst>
              <a:gd name="connsiteX0" fmla="*/ 197997 w 198049"/>
              <a:gd name="connsiteY0" fmla="*/ 90 h 184992"/>
              <a:gd name="connsiteX1" fmla="*/ 124972 w 198049"/>
              <a:gd name="connsiteY1" fmla="*/ 117565 h 184992"/>
              <a:gd name="connsiteX2" fmla="*/ 121797 w 198049"/>
              <a:gd name="connsiteY2" fmla="*/ 184240 h 184992"/>
              <a:gd name="connsiteX3" fmla="*/ 36072 w 198049"/>
              <a:gd name="connsiteY3" fmla="*/ 152490 h 184992"/>
              <a:gd name="connsiteX4" fmla="*/ 1147 w 198049"/>
              <a:gd name="connsiteY4" fmla="*/ 136615 h 184992"/>
              <a:gd name="connsiteX5" fmla="*/ 74172 w 198049"/>
              <a:gd name="connsiteY5" fmla="*/ 146140 h 184992"/>
              <a:gd name="connsiteX6" fmla="*/ 112272 w 198049"/>
              <a:gd name="connsiteY6" fmla="*/ 98515 h 184992"/>
              <a:gd name="connsiteX7" fmla="*/ 197997 w 198049"/>
              <a:gd name="connsiteY7" fmla="*/ 90 h 184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8049" h="184992">
                <a:moveTo>
                  <a:pt x="197997" y="90"/>
                </a:moveTo>
                <a:cubicBezTo>
                  <a:pt x="200114" y="3265"/>
                  <a:pt x="137672" y="86873"/>
                  <a:pt x="124972" y="117565"/>
                </a:cubicBezTo>
                <a:cubicBezTo>
                  <a:pt x="112272" y="148257"/>
                  <a:pt x="136614" y="178419"/>
                  <a:pt x="121797" y="184240"/>
                </a:cubicBezTo>
                <a:cubicBezTo>
                  <a:pt x="106980" y="190061"/>
                  <a:pt x="56180" y="160427"/>
                  <a:pt x="36072" y="152490"/>
                </a:cubicBezTo>
                <a:cubicBezTo>
                  <a:pt x="15964" y="144553"/>
                  <a:pt x="-5203" y="137673"/>
                  <a:pt x="1147" y="136615"/>
                </a:cubicBezTo>
                <a:cubicBezTo>
                  <a:pt x="7497" y="135557"/>
                  <a:pt x="55651" y="152490"/>
                  <a:pt x="74172" y="146140"/>
                </a:cubicBezTo>
                <a:cubicBezTo>
                  <a:pt x="92693" y="139790"/>
                  <a:pt x="93751" y="119152"/>
                  <a:pt x="112272" y="98515"/>
                </a:cubicBezTo>
                <a:cubicBezTo>
                  <a:pt x="130793" y="77878"/>
                  <a:pt x="195880" y="-3085"/>
                  <a:pt x="197997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30326CFF-0EC0-424B-4C3B-D1F7D58B06C2}"/>
              </a:ext>
            </a:extLst>
          </p:cNvPr>
          <p:cNvSpPr/>
          <p:nvPr/>
        </p:nvSpPr>
        <p:spPr>
          <a:xfrm>
            <a:off x="2415971" y="2695130"/>
            <a:ext cx="296156" cy="74922"/>
          </a:xfrm>
          <a:custGeom>
            <a:avLst/>
            <a:gdLst>
              <a:gd name="connsiteX0" fmla="*/ 204 w 296156"/>
              <a:gd name="connsiteY0" fmla="*/ 25845 h 74922"/>
              <a:gd name="connsiteX1" fmla="*/ 152604 w 296156"/>
              <a:gd name="connsiteY1" fmla="*/ 60770 h 74922"/>
              <a:gd name="connsiteX2" fmla="*/ 292304 w 296156"/>
              <a:gd name="connsiteY2" fmla="*/ 445 h 74922"/>
              <a:gd name="connsiteX3" fmla="*/ 251029 w 296156"/>
              <a:gd name="connsiteY3" fmla="*/ 35370 h 74922"/>
              <a:gd name="connsiteX4" fmla="*/ 187529 w 296156"/>
              <a:gd name="connsiteY4" fmla="*/ 73470 h 74922"/>
              <a:gd name="connsiteX5" fmla="*/ 120854 w 296156"/>
              <a:gd name="connsiteY5" fmla="*/ 63945 h 74922"/>
              <a:gd name="connsiteX6" fmla="*/ 204 w 296156"/>
              <a:gd name="connsiteY6" fmla="*/ 25845 h 7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6156" h="74922">
                <a:moveTo>
                  <a:pt x="204" y="25845"/>
                </a:moveTo>
                <a:cubicBezTo>
                  <a:pt x="5496" y="25316"/>
                  <a:pt x="103921" y="65003"/>
                  <a:pt x="152604" y="60770"/>
                </a:cubicBezTo>
                <a:cubicBezTo>
                  <a:pt x="201287" y="56537"/>
                  <a:pt x="275900" y="4678"/>
                  <a:pt x="292304" y="445"/>
                </a:cubicBezTo>
                <a:cubicBezTo>
                  <a:pt x="308708" y="-3788"/>
                  <a:pt x="268491" y="23199"/>
                  <a:pt x="251029" y="35370"/>
                </a:cubicBezTo>
                <a:cubicBezTo>
                  <a:pt x="233567" y="47541"/>
                  <a:pt x="209225" y="68708"/>
                  <a:pt x="187529" y="73470"/>
                </a:cubicBezTo>
                <a:cubicBezTo>
                  <a:pt x="165833" y="78232"/>
                  <a:pt x="147841" y="70295"/>
                  <a:pt x="120854" y="63945"/>
                </a:cubicBezTo>
                <a:cubicBezTo>
                  <a:pt x="93867" y="57595"/>
                  <a:pt x="-5088" y="26374"/>
                  <a:pt x="204" y="258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C65E653C-F4BD-BB6A-C20B-65927BFC4C26}"/>
              </a:ext>
            </a:extLst>
          </p:cNvPr>
          <p:cNvSpPr/>
          <p:nvPr/>
        </p:nvSpPr>
        <p:spPr>
          <a:xfrm>
            <a:off x="2323447" y="1903494"/>
            <a:ext cx="353225" cy="1161613"/>
          </a:xfrm>
          <a:custGeom>
            <a:avLst/>
            <a:gdLst>
              <a:gd name="connsiteX0" fmla="*/ 353078 w 353225"/>
              <a:gd name="connsiteY0" fmla="*/ 49131 h 1161613"/>
              <a:gd name="connsiteX1" fmla="*/ 149878 w 353225"/>
              <a:gd name="connsiteY1" fmla="*/ 604756 h 1161613"/>
              <a:gd name="connsiteX2" fmla="*/ 29228 w 353225"/>
              <a:gd name="connsiteY2" fmla="*/ 1042906 h 1161613"/>
              <a:gd name="connsiteX3" fmla="*/ 35578 w 353225"/>
              <a:gd name="connsiteY3" fmla="*/ 1004806 h 1161613"/>
              <a:gd name="connsiteX4" fmla="*/ 3828 w 353225"/>
              <a:gd name="connsiteY4" fmla="*/ 1160381 h 1161613"/>
              <a:gd name="connsiteX5" fmla="*/ 13353 w 353225"/>
              <a:gd name="connsiteY5" fmla="*/ 906381 h 1161613"/>
              <a:gd name="connsiteX6" fmla="*/ 118128 w 353225"/>
              <a:gd name="connsiteY6" fmla="*/ 547606 h 1161613"/>
              <a:gd name="connsiteX7" fmla="*/ 102253 w 353225"/>
              <a:gd name="connsiteY7" fmla="*/ 598406 h 1161613"/>
              <a:gd name="connsiteX8" fmla="*/ 159403 w 353225"/>
              <a:gd name="connsiteY8" fmla="*/ 150731 h 1161613"/>
              <a:gd name="connsiteX9" fmla="*/ 130828 w 353225"/>
              <a:gd name="connsiteY9" fmla="*/ 274556 h 1161613"/>
              <a:gd name="connsiteX10" fmla="*/ 299103 w 353225"/>
              <a:gd name="connsiteY10" fmla="*/ 1506 h 1161613"/>
              <a:gd name="connsiteX11" fmla="*/ 184803 w 353225"/>
              <a:gd name="connsiteY11" fmla="*/ 160256 h 1161613"/>
              <a:gd name="connsiteX12" fmla="*/ 353078 w 353225"/>
              <a:gd name="connsiteY12" fmla="*/ 49131 h 116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3225" h="1161613">
                <a:moveTo>
                  <a:pt x="353078" y="49131"/>
                </a:moveTo>
                <a:cubicBezTo>
                  <a:pt x="347257" y="123214"/>
                  <a:pt x="203853" y="439127"/>
                  <a:pt x="149878" y="604756"/>
                </a:cubicBezTo>
                <a:cubicBezTo>
                  <a:pt x="95903" y="770385"/>
                  <a:pt x="48278" y="976231"/>
                  <a:pt x="29228" y="1042906"/>
                </a:cubicBezTo>
                <a:cubicBezTo>
                  <a:pt x="10178" y="1109581"/>
                  <a:pt x="39811" y="985227"/>
                  <a:pt x="35578" y="1004806"/>
                </a:cubicBezTo>
                <a:cubicBezTo>
                  <a:pt x="31345" y="1024385"/>
                  <a:pt x="7532" y="1176785"/>
                  <a:pt x="3828" y="1160381"/>
                </a:cubicBezTo>
                <a:cubicBezTo>
                  <a:pt x="124" y="1143977"/>
                  <a:pt x="-5697" y="1008510"/>
                  <a:pt x="13353" y="906381"/>
                </a:cubicBezTo>
                <a:cubicBezTo>
                  <a:pt x="32403" y="804252"/>
                  <a:pt x="103311" y="598935"/>
                  <a:pt x="118128" y="547606"/>
                </a:cubicBezTo>
                <a:cubicBezTo>
                  <a:pt x="132945" y="496277"/>
                  <a:pt x="95374" y="664552"/>
                  <a:pt x="102253" y="598406"/>
                </a:cubicBezTo>
                <a:cubicBezTo>
                  <a:pt x="109132" y="532260"/>
                  <a:pt x="154640" y="204706"/>
                  <a:pt x="159403" y="150731"/>
                </a:cubicBezTo>
                <a:cubicBezTo>
                  <a:pt x="164166" y="96756"/>
                  <a:pt x="107545" y="299427"/>
                  <a:pt x="130828" y="274556"/>
                </a:cubicBezTo>
                <a:cubicBezTo>
                  <a:pt x="154111" y="249685"/>
                  <a:pt x="290107" y="20556"/>
                  <a:pt x="299103" y="1506"/>
                </a:cubicBezTo>
                <a:cubicBezTo>
                  <a:pt x="308099" y="-17544"/>
                  <a:pt x="178982" y="150202"/>
                  <a:pt x="184803" y="160256"/>
                </a:cubicBezTo>
                <a:cubicBezTo>
                  <a:pt x="190624" y="170310"/>
                  <a:pt x="358899" y="-24952"/>
                  <a:pt x="353078" y="4913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D57A99BF-5970-BA53-3278-02305A30C5EF}"/>
              </a:ext>
            </a:extLst>
          </p:cNvPr>
          <p:cNvSpPr/>
          <p:nvPr/>
        </p:nvSpPr>
        <p:spPr>
          <a:xfrm>
            <a:off x="2295493" y="3712340"/>
            <a:ext cx="409636" cy="861744"/>
          </a:xfrm>
          <a:custGeom>
            <a:avLst/>
            <a:gdLst>
              <a:gd name="connsiteX0" fmla="*/ 63532 w 409636"/>
              <a:gd name="connsiteY0" fmla="*/ 11935 h 861744"/>
              <a:gd name="connsiteX1" fmla="*/ 241332 w 409636"/>
              <a:gd name="connsiteY1" fmla="*/ 523110 h 861744"/>
              <a:gd name="connsiteX2" fmla="*/ 298482 w 409636"/>
              <a:gd name="connsiteY2" fmla="*/ 621535 h 861744"/>
              <a:gd name="connsiteX3" fmla="*/ 346107 w 409636"/>
              <a:gd name="connsiteY3" fmla="*/ 735835 h 861744"/>
              <a:gd name="connsiteX4" fmla="*/ 336582 w 409636"/>
              <a:gd name="connsiteY4" fmla="*/ 723135 h 861744"/>
              <a:gd name="connsiteX5" fmla="*/ 409607 w 409636"/>
              <a:gd name="connsiteY5" fmla="*/ 859660 h 861744"/>
              <a:gd name="connsiteX6" fmla="*/ 327057 w 409636"/>
              <a:gd name="connsiteY6" fmla="*/ 792985 h 861744"/>
              <a:gd name="connsiteX7" fmla="*/ 181007 w 409636"/>
              <a:gd name="connsiteY7" fmla="*/ 624710 h 861744"/>
              <a:gd name="connsiteX8" fmla="*/ 54007 w 409636"/>
              <a:gd name="connsiteY8" fmla="*/ 189735 h 861744"/>
              <a:gd name="connsiteX9" fmla="*/ 32 w 409636"/>
              <a:gd name="connsiteY9" fmla="*/ 37335 h 861744"/>
              <a:gd name="connsiteX10" fmla="*/ 60357 w 409636"/>
              <a:gd name="connsiteY10" fmla="*/ 151635 h 861744"/>
              <a:gd name="connsiteX11" fmla="*/ 63532 w 409636"/>
              <a:gd name="connsiteY11" fmla="*/ 11935 h 861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9636" h="861744">
                <a:moveTo>
                  <a:pt x="63532" y="11935"/>
                </a:moveTo>
                <a:cubicBezTo>
                  <a:pt x="93694" y="73847"/>
                  <a:pt x="202174" y="421510"/>
                  <a:pt x="241332" y="523110"/>
                </a:cubicBezTo>
                <a:cubicBezTo>
                  <a:pt x="280490" y="624710"/>
                  <a:pt x="281020" y="586081"/>
                  <a:pt x="298482" y="621535"/>
                </a:cubicBezTo>
                <a:cubicBezTo>
                  <a:pt x="315944" y="656989"/>
                  <a:pt x="346107" y="735835"/>
                  <a:pt x="346107" y="735835"/>
                </a:cubicBezTo>
                <a:cubicBezTo>
                  <a:pt x="352457" y="752768"/>
                  <a:pt x="325999" y="702498"/>
                  <a:pt x="336582" y="723135"/>
                </a:cubicBezTo>
                <a:cubicBezTo>
                  <a:pt x="347165" y="743773"/>
                  <a:pt x="411194" y="848018"/>
                  <a:pt x="409607" y="859660"/>
                </a:cubicBezTo>
                <a:cubicBezTo>
                  <a:pt x="408020" y="871302"/>
                  <a:pt x="365157" y="832143"/>
                  <a:pt x="327057" y="792985"/>
                </a:cubicBezTo>
                <a:cubicBezTo>
                  <a:pt x="288957" y="753827"/>
                  <a:pt x="226515" y="725252"/>
                  <a:pt x="181007" y="624710"/>
                </a:cubicBezTo>
                <a:cubicBezTo>
                  <a:pt x="135499" y="524168"/>
                  <a:pt x="84169" y="287631"/>
                  <a:pt x="54007" y="189735"/>
                </a:cubicBezTo>
                <a:cubicBezTo>
                  <a:pt x="23845" y="91839"/>
                  <a:pt x="-1026" y="43685"/>
                  <a:pt x="32" y="37335"/>
                </a:cubicBezTo>
                <a:cubicBezTo>
                  <a:pt x="1090" y="30985"/>
                  <a:pt x="47657" y="154281"/>
                  <a:pt x="60357" y="151635"/>
                </a:cubicBezTo>
                <a:cubicBezTo>
                  <a:pt x="73057" y="148989"/>
                  <a:pt x="33370" y="-49977"/>
                  <a:pt x="63532" y="1193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6AB23C4F-65AE-2A9D-A3FF-4E74FAC49272}"/>
              </a:ext>
            </a:extLst>
          </p:cNvPr>
          <p:cNvSpPr/>
          <p:nvPr/>
        </p:nvSpPr>
        <p:spPr>
          <a:xfrm>
            <a:off x="2519732" y="3620952"/>
            <a:ext cx="945604" cy="976697"/>
          </a:xfrm>
          <a:custGeom>
            <a:avLst/>
            <a:gdLst>
              <a:gd name="connsiteX0" fmla="*/ 871168 w 945604"/>
              <a:gd name="connsiteY0" fmla="*/ 4898 h 976697"/>
              <a:gd name="connsiteX1" fmla="*/ 925143 w 945604"/>
              <a:gd name="connsiteY1" fmla="*/ 617673 h 976697"/>
              <a:gd name="connsiteX2" fmla="*/ 937843 w 945604"/>
              <a:gd name="connsiteY2" fmla="*/ 655773 h 976697"/>
              <a:gd name="connsiteX3" fmla="*/ 810843 w 945604"/>
              <a:gd name="connsiteY3" fmla="*/ 795473 h 976697"/>
              <a:gd name="connsiteX4" fmla="*/ 458418 w 945604"/>
              <a:gd name="connsiteY4" fmla="*/ 951048 h 976697"/>
              <a:gd name="connsiteX5" fmla="*/ 512393 w 945604"/>
              <a:gd name="connsiteY5" fmla="*/ 976448 h 976697"/>
              <a:gd name="connsiteX6" fmla="*/ 188543 w 945604"/>
              <a:gd name="connsiteY6" fmla="*/ 957398 h 976697"/>
              <a:gd name="connsiteX7" fmla="*/ 7568 w 945604"/>
              <a:gd name="connsiteY7" fmla="*/ 865323 h 976697"/>
              <a:gd name="connsiteX8" fmla="*/ 175843 w 945604"/>
              <a:gd name="connsiteY8" fmla="*/ 846273 h 976697"/>
              <a:gd name="connsiteX9" fmla="*/ 4393 w 945604"/>
              <a:gd name="connsiteY9" fmla="*/ 757373 h 976697"/>
              <a:gd name="connsiteX10" fmla="*/ 55193 w 945604"/>
              <a:gd name="connsiteY10" fmla="*/ 617673 h 976697"/>
              <a:gd name="connsiteX11" fmla="*/ 102818 w 945604"/>
              <a:gd name="connsiteY11" fmla="*/ 344623 h 976697"/>
              <a:gd name="connsiteX12" fmla="*/ 121868 w 945604"/>
              <a:gd name="connsiteY12" fmla="*/ 497023 h 976697"/>
              <a:gd name="connsiteX13" fmla="*/ 223468 w 945604"/>
              <a:gd name="connsiteY13" fmla="*/ 414473 h 976697"/>
              <a:gd name="connsiteX14" fmla="*/ 683843 w 945604"/>
              <a:gd name="connsiteY14" fmla="*/ 427173 h 976697"/>
              <a:gd name="connsiteX15" fmla="*/ 823543 w 945604"/>
              <a:gd name="connsiteY15" fmla="*/ 195398 h 976697"/>
              <a:gd name="connsiteX16" fmla="*/ 804493 w 945604"/>
              <a:gd name="connsiteY16" fmla="*/ 322398 h 976697"/>
              <a:gd name="connsiteX17" fmla="*/ 871168 w 945604"/>
              <a:gd name="connsiteY17" fmla="*/ 4898 h 976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45604" h="976697">
                <a:moveTo>
                  <a:pt x="871168" y="4898"/>
                </a:moveTo>
                <a:cubicBezTo>
                  <a:pt x="891276" y="54111"/>
                  <a:pt x="914031" y="509194"/>
                  <a:pt x="925143" y="617673"/>
                </a:cubicBezTo>
                <a:cubicBezTo>
                  <a:pt x="936255" y="726152"/>
                  <a:pt x="956893" y="626140"/>
                  <a:pt x="937843" y="655773"/>
                </a:cubicBezTo>
                <a:cubicBezTo>
                  <a:pt x="918793" y="685406"/>
                  <a:pt x="890747" y="746261"/>
                  <a:pt x="810843" y="795473"/>
                </a:cubicBezTo>
                <a:cubicBezTo>
                  <a:pt x="730939" y="844685"/>
                  <a:pt x="508160" y="920886"/>
                  <a:pt x="458418" y="951048"/>
                </a:cubicBezTo>
                <a:cubicBezTo>
                  <a:pt x="408676" y="981211"/>
                  <a:pt x="557372" y="975390"/>
                  <a:pt x="512393" y="976448"/>
                </a:cubicBezTo>
                <a:cubicBezTo>
                  <a:pt x="467414" y="977506"/>
                  <a:pt x="272680" y="975919"/>
                  <a:pt x="188543" y="957398"/>
                </a:cubicBezTo>
                <a:cubicBezTo>
                  <a:pt x="104406" y="938877"/>
                  <a:pt x="9685" y="883844"/>
                  <a:pt x="7568" y="865323"/>
                </a:cubicBezTo>
                <a:cubicBezTo>
                  <a:pt x="5451" y="846802"/>
                  <a:pt x="176372" y="864265"/>
                  <a:pt x="175843" y="846273"/>
                </a:cubicBezTo>
                <a:cubicBezTo>
                  <a:pt x="175314" y="828281"/>
                  <a:pt x="24501" y="795473"/>
                  <a:pt x="4393" y="757373"/>
                </a:cubicBezTo>
                <a:cubicBezTo>
                  <a:pt x="-15715" y="719273"/>
                  <a:pt x="38789" y="686465"/>
                  <a:pt x="55193" y="617673"/>
                </a:cubicBezTo>
                <a:cubicBezTo>
                  <a:pt x="71597" y="548881"/>
                  <a:pt x="91706" y="364731"/>
                  <a:pt x="102818" y="344623"/>
                </a:cubicBezTo>
                <a:cubicBezTo>
                  <a:pt x="113930" y="324515"/>
                  <a:pt x="101760" y="485381"/>
                  <a:pt x="121868" y="497023"/>
                </a:cubicBezTo>
                <a:cubicBezTo>
                  <a:pt x="141976" y="508665"/>
                  <a:pt x="129806" y="426115"/>
                  <a:pt x="223468" y="414473"/>
                </a:cubicBezTo>
                <a:cubicBezTo>
                  <a:pt x="317130" y="402831"/>
                  <a:pt x="583831" y="463685"/>
                  <a:pt x="683843" y="427173"/>
                </a:cubicBezTo>
                <a:cubicBezTo>
                  <a:pt x="783855" y="390661"/>
                  <a:pt x="803435" y="212860"/>
                  <a:pt x="823543" y="195398"/>
                </a:cubicBezTo>
                <a:cubicBezTo>
                  <a:pt x="843651" y="177936"/>
                  <a:pt x="796556" y="352031"/>
                  <a:pt x="804493" y="322398"/>
                </a:cubicBezTo>
                <a:cubicBezTo>
                  <a:pt x="812430" y="292765"/>
                  <a:pt x="851060" y="-44315"/>
                  <a:pt x="871168" y="489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A99C0E48-1EDE-0A1D-1844-E8CFD2384348}"/>
              </a:ext>
            </a:extLst>
          </p:cNvPr>
          <p:cNvSpPr/>
          <p:nvPr/>
        </p:nvSpPr>
        <p:spPr>
          <a:xfrm>
            <a:off x="2531747" y="3943101"/>
            <a:ext cx="350221" cy="585689"/>
          </a:xfrm>
          <a:custGeom>
            <a:avLst/>
            <a:gdLst>
              <a:gd name="connsiteX0" fmla="*/ 201928 w 350221"/>
              <a:gd name="connsiteY0" fmla="*/ 249 h 585689"/>
              <a:gd name="connsiteX1" fmla="*/ 97153 w 350221"/>
              <a:gd name="connsiteY1" fmla="*/ 51049 h 585689"/>
              <a:gd name="connsiteX2" fmla="*/ 90803 w 350221"/>
              <a:gd name="connsiteY2" fmla="*/ 209799 h 585689"/>
              <a:gd name="connsiteX3" fmla="*/ 27303 w 350221"/>
              <a:gd name="connsiteY3" fmla="*/ 311399 h 585689"/>
              <a:gd name="connsiteX4" fmla="*/ 1903 w 350221"/>
              <a:gd name="connsiteY4" fmla="*/ 368549 h 585689"/>
              <a:gd name="connsiteX5" fmla="*/ 74928 w 350221"/>
              <a:gd name="connsiteY5" fmla="*/ 581274 h 585689"/>
              <a:gd name="connsiteX6" fmla="*/ 100328 w 350221"/>
              <a:gd name="connsiteY6" fmla="*/ 495549 h 585689"/>
              <a:gd name="connsiteX7" fmla="*/ 220978 w 350221"/>
              <a:gd name="connsiteY7" fmla="*/ 295524 h 585689"/>
              <a:gd name="connsiteX8" fmla="*/ 316228 w 350221"/>
              <a:gd name="connsiteY8" fmla="*/ 139949 h 585689"/>
              <a:gd name="connsiteX9" fmla="*/ 347978 w 350221"/>
              <a:gd name="connsiteY9" fmla="*/ 60574 h 585689"/>
              <a:gd name="connsiteX10" fmla="*/ 262253 w 350221"/>
              <a:gd name="connsiteY10" fmla="*/ 66924 h 585689"/>
              <a:gd name="connsiteX11" fmla="*/ 201928 w 350221"/>
              <a:gd name="connsiteY11" fmla="*/ 249 h 585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0221" h="585689">
                <a:moveTo>
                  <a:pt x="201928" y="249"/>
                </a:moveTo>
                <a:cubicBezTo>
                  <a:pt x="174411" y="-2397"/>
                  <a:pt x="115674" y="16124"/>
                  <a:pt x="97153" y="51049"/>
                </a:cubicBezTo>
                <a:cubicBezTo>
                  <a:pt x="78632" y="85974"/>
                  <a:pt x="102445" y="166407"/>
                  <a:pt x="90803" y="209799"/>
                </a:cubicBezTo>
                <a:cubicBezTo>
                  <a:pt x="79161" y="253191"/>
                  <a:pt x="42120" y="284941"/>
                  <a:pt x="27303" y="311399"/>
                </a:cubicBezTo>
                <a:cubicBezTo>
                  <a:pt x="12486" y="337857"/>
                  <a:pt x="-6035" y="323570"/>
                  <a:pt x="1903" y="368549"/>
                </a:cubicBezTo>
                <a:cubicBezTo>
                  <a:pt x="9841" y="413528"/>
                  <a:pt x="58524" y="560107"/>
                  <a:pt x="74928" y="581274"/>
                </a:cubicBezTo>
                <a:cubicBezTo>
                  <a:pt x="91332" y="602441"/>
                  <a:pt x="75986" y="543174"/>
                  <a:pt x="100328" y="495549"/>
                </a:cubicBezTo>
                <a:cubicBezTo>
                  <a:pt x="124670" y="447924"/>
                  <a:pt x="184995" y="354791"/>
                  <a:pt x="220978" y="295524"/>
                </a:cubicBezTo>
                <a:cubicBezTo>
                  <a:pt x="256961" y="236257"/>
                  <a:pt x="295061" y="179107"/>
                  <a:pt x="316228" y="139949"/>
                </a:cubicBezTo>
                <a:cubicBezTo>
                  <a:pt x="337395" y="100791"/>
                  <a:pt x="356974" y="72745"/>
                  <a:pt x="347978" y="60574"/>
                </a:cubicBezTo>
                <a:cubicBezTo>
                  <a:pt x="338982" y="48403"/>
                  <a:pt x="287124" y="74332"/>
                  <a:pt x="262253" y="66924"/>
                </a:cubicBezTo>
                <a:cubicBezTo>
                  <a:pt x="237382" y="59516"/>
                  <a:pt x="229445" y="2895"/>
                  <a:pt x="201928" y="2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901011E4-6CC0-2970-64FD-A61812B4B07E}"/>
              </a:ext>
            </a:extLst>
          </p:cNvPr>
          <p:cNvSpPr/>
          <p:nvPr/>
        </p:nvSpPr>
        <p:spPr>
          <a:xfrm>
            <a:off x="3027693" y="2232877"/>
            <a:ext cx="315632" cy="685949"/>
          </a:xfrm>
          <a:custGeom>
            <a:avLst/>
            <a:gdLst>
              <a:gd name="connsiteX0" fmla="*/ 121234 w 315632"/>
              <a:gd name="connsiteY0" fmla="*/ 1650 h 685949"/>
              <a:gd name="connsiteX1" fmla="*/ 122 w 315632"/>
              <a:gd name="connsiteY1" fmla="*/ 473989 h 685949"/>
              <a:gd name="connsiteX2" fmla="*/ 97012 w 315632"/>
              <a:gd name="connsiteY2" fmla="*/ 564824 h 685949"/>
              <a:gd name="connsiteX3" fmla="*/ 24344 w 315632"/>
              <a:gd name="connsiteY3" fmla="*/ 589046 h 685949"/>
              <a:gd name="connsiteX4" fmla="*/ 308959 w 315632"/>
              <a:gd name="connsiteY4" fmla="*/ 685936 h 685949"/>
              <a:gd name="connsiteX5" fmla="*/ 218124 w 315632"/>
              <a:gd name="connsiteY5" fmla="*/ 595102 h 685949"/>
              <a:gd name="connsiteX6" fmla="*/ 133345 w 315632"/>
              <a:gd name="connsiteY6" fmla="*/ 467934 h 685949"/>
              <a:gd name="connsiteX7" fmla="*/ 133345 w 315632"/>
              <a:gd name="connsiteY7" fmla="*/ 134874 h 685949"/>
              <a:gd name="connsiteX8" fmla="*/ 103067 w 315632"/>
              <a:gd name="connsiteY8" fmla="*/ 310487 h 685949"/>
              <a:gd name="connsiteX9" fmla="*/ 121234 w 315632"/>
              <a:gd name="connsiteY9" fmla="*/ 1650 h 685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5632" h="685949">
                <a:moveTo>
                  <a:pt x="121234" y="1650"/>
                </a:moveTo>
                <a:cubicBezTo>
                  <a:pt x="104076" y="28900"/>
                  <a:pt x="4159" y="380127"/>
                  <a:pt x="122" y="473989"/>
                </a:cubicBezTo>
                <a:cubicBezTo>
                  <a:pt x="-3915" y="567851"/>
                  <a:pt x="92975" y="545648"/>
                  <a:pt x="97012" y="564824"/>
                </a:cubicBezTo>
                <a:cubicBezTo>
                  <a:pt x="101049" y="584000"/>
                  <a:pt x="-10980" y="568861"/>
                  <a:pt x="24344" y="589046"/>
                </a:cubicBezTo>
                <a:cubicBezTo>
                  <a:pt x="59668" y="609231"/>
                  <a:pt x="276662" y="684927"/>
                  <a:pt x="308959" y="685936"/>
                </a:cubicBezTo>
                <a:cubicBezTo>
                  <a:pt x="341256" y="686945"/>
                  <a:pt x="247393" y="631436"/>
                  <a:pt x="218124" y="595102"/>
                </a:cubicBezTo>
                <a:cubicBezTo>
                  <a:pt x="188855" y="558768"/>
                  <a:pt x="147475" y="544639"/>
                  <a:pt x="133345" y="467934"/>
                </a:cubicBezTo>
                <a:cubicBezTo>
                  <a:pt x="119215" y="391229"/>
                  <a:pt x="138391" y="161115"/>
                  <a:pt x="133345" y="134874"/>
                </a:cubicBezTo>
                <a:cubicBezTo>
                  <a:pt x="128299" y="108633"/>
                  <a:pt x="104076" y="327645"/>
                  <a:pt x="103067" y="310487"/>
                </a:cubicBezTo>
                <a:cubicBezTo>
                  <a:pt x="102058" y="293329"/>
                  <a:pt x="138392" y="-25600"/>
                  <a:pt x="121234" y="165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927ECDCC-032F-F65A-975D-BBA288D35652}"/>
              </a:ext>
            </a:extLst>
          </p:cNvPr>
          <p:cNvSpPr/>
          <p:nvPr/>
        </p:nvSpPr>
        <p:spPr>
          <a:xfrm>
            <a:off x="2699761" y="2833926"/>
            <a:ext cx="661431" cy="237517"/>
          </a:xfrm>
          <a:custGeom>
            <a:avLst/>
            <a:gdLst>
              <a:gd name="connsiteX0" fmla="*/ 1050 w 661431"/>
              <a:gd name="connsiteY0" fmla="*/ 66720 h 237517"/>
              <a:gd name="connsiteX1" fmla="*/ 273553 w 661431"/>
              <a:gd name="connsiteY1" fmla="*/ 108 h 237517"/>
              <a:gd name="connsiteX2" fmla="*/ 255386 w 661431"/>
              <a:gd name="connsiteY2" fmla="*/ 84887 h 237517"/>
              <a:gd name="connsiteX3" fmla="*/ 303831 w 661431"/>
              <a:gd name="connsiteY3" fmla="*/ 139388 h 237517"/>
              <a:gd name="connsiteX4" fmla="*/ 315942 w 661431"/>
              <a:gd name="connsiteY4" fmla="*/ 109110 h 237517"/>
              <a:gd name="connsiteX5" fmla="*/ 503667 w 661431"/>
              <a:gd name="connsiteY5" fmla="*/ 133332 h 237517"/>
              <a:gd name="connsiteX6" fmla="*/ 661113 w 661431"/>
              <a:gd name="connsiteY6" fmla="*/ 236278 h 237517"/>
              <a:gd name="connsiteX7" fmla="*/ 540001 w 661431"/>
              <a:gd name="connsiteY7" fmla="*/ 54609 h 237517"/>
              <a:gd name="connsiteX8" fmla="*/ 388610 w 661431"/>
              <a:gd name="connsiteY8" fmla="*/ 48553 h 237517"/>
              <a:gd name="connsiteX9" fmla="*/ 1050 w 661431"/>
              <a:gd name="connsiteY9" fmla="*/ 66720 h 237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1431" h="237517">
                <a:moveTo>
                  <a:pt x="1050" y="66720"/>
                </a:moveTo>
                <a:cubicBezTo>
                  <a:pt x="-18126" y="58646"/>
                  <a:pt x="231164" y="-2920"/>
                  <a:pt x="273553" y="108"/>
                </a:cubicBezTo>
                <a:cubicBezTo>
                  <a:pt x="315942" y="3136"/>
                  <a:pt x="250340" y="61674"/>
                  <a:pt x="255386" y="84887"/>
                </a:cubicBezTo>
                <a:cubicBezTo>
                  <a:pt x="260432" y="108100"/>
                  <a:pt x="303831" y="139388"/>
                  <a:pt x="303831" y="139388"/>
                </a:cubicBezTo>
                <a:cubicBezTo>
                  <a:pt x="313924" y="143425"/>
                  <a:pt x="282636" y="110119"/>
                  <a:pt x="315942" y="109110"/>
                </a:cubicBezTo>
                <a:cubicBezTo>
                  <a:pt x="349248" y="108101"/>
                  <a:pt x="446138" y="112137"/>
                  <a:pt x="503667" y="133332"/>
                </a:cubicBezTo>
                <a:cubicBezTo>
                  <a:pt x="561196" y="154527"/>
                  <a:pt x="655057" y="249399"/>
                  <a:pt x="661113" y="236278"/>
                </a:cubicBezTo>
                <a:cubicBezTo>
                  <a:pt x="667169" y="223157"/>
                  <a:pt x="585418" y="85896"/>
                  <a:pt x="540001" y="54609"/>
                </a:cubicBezTo>
                <a:cubicBezTo>
                  <a:pt x="494584" y="23322"/>
                  <a:pt x="476417" y="49562"/>
                  <a:pt x="388610" y="48553"/>
                </a:cubicBezTo>
                <a:cubicBezTo>
                  <a:pt x="300803" y="47544"/>
                  <a:pt x="20226" y="74794"/>
                  <a:pt x="1050" y="6672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4A2C029E-EF8C-D2A7-CFD5-7A71072C41CB}"/>
              </a:ext>
            </a:extLst>
          </p:cNvPr>
          <p:cNvSpPr/>
          <p:nvPr/>
        </p:nvSpPr>
        <p:spPr>
          <a:xfrm>
            <a:off x="2429193" y="2414548"/>
            <a:ext cx="236512" cy="248363"/>
          </a:xfrm>
          <a:custGeom>
            <a:avLst/>
            <a:gdLst>
              <a:gd name="connsiteX0" fmla="*/ 79057 w 236512"/>
              <a:gd name="connsiteY0" fmla="*/ 77827 h 248363"/>
              <a:gd name="connsiteX1" fmla="*/ 231457 w 236512"/>
              <a:gd name="connsiteY1" fmla="*/ 1627 h 248363"/>
              <a:gd name="connsiteX2" fmla="*/ 202882 w 236512"/>
              <a:gd name="connsiteY2" fmla="*/ 23852 h 248363"/>
              <a:gd name="connsiteX3" fmla="*/ 53657 w 236512"/>
              <a:gd name="connsiteY3" fmla="*/ 147677 h 248363"/>
              <a:gd name="connsiteX4" fmla="*/ 2857 w 236512"/>
              <a:gd name="connsiteY4" fmla="*/ 246102 h 248363"/>
              <a:gd name="connsiteX5" fmla="*/ 15557 w 236512"/>
              <a:gd name="connsiteY5" fmla="*/ 208002 h 248363"/>
              <a:gd name="connsiteX6" fmla="*/ 79057 w 236512"/>
              <a:gd name="connsiteY6" fmla="*/ 77827 h 248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512" h="248363">
                <a:moveTo>
                  <a:pt x="79057" y="77827"/>
                </a:moveTo>
                <a:cubicBezTo>
                  <a:pt x="115040" y="43431"/>
                  <a:pt x="210820" y="10623"/>
                  <a:pt x="231457" y="1627"/>
                </a:cubicBezTo>
                <a:cubicBezTo>
                  <a:pt x="252095" y="-7369"/>
                  <a:pt x="202882" y="23852"/>
                  <a:pt x="202882" y="23852"/>
                </a:cubicBezTo>
                <a:cubicBezTo>
                  <a:pt x="173249" y="48194"/>
                  <a:pt x="86994" y="110635"/>
                  <a:pt x="53657" y="147677"/>
                </a:cubicBezTo>
                <a:cubicBezTo>
                  <a:pt x="20320" y="184719"/>
                  <a:pt x="9207" y="236048"/>
                  <a:pt x="2857" y="246102"/>
                </a:cubicBezTo>
                <a:cubicBezTo>
                  <a:pt x="-3493" y="256156"/>
                  <a:pt x="740" y="230756"/>
                  <a:pt x="15557" y="208002"/>
                </a:cubicBezTo>
                <a:cubicBezTo>
                  <a:pt x="30374" y="185248"/>
                  <a:pt x="43074" y="112223"/>
                  <a:pt x="79057" y="778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F594E597-9BF6-D66C-9AAF-64D0244ABD70}"/>
              </a:ext>
            </a:extLst>
          </p:cNvPr>
          <p:cNvSpPr/>
          <p:nvPr/>
        </p:nvSpPr>
        <p:spPr>
          <a:xfrm>
            <a:off x="2576143" y="2830860"/>
            <a:ext cx="132211" cy="307116"/>
          </a:xfrm>
          <a:custGeom>
            <a:avLst/>
            <a:gdLst>
              <a:gd name="connsiteX0" fmla="*/ 132132 w 132211"/>
              <a:gd name="connsiteY0" fmla="*/ 1240 h 307116"/>
              <a:gd name="connsiteX1" fmla="*/ 5132 w 132211"/>
              <a:gd name="connsiteY1" fmla="*/ 137765 h 307116"/>
              <a:gd name="connsiteX2" fmla="*/ 24182 w 132211"/>
              <a:gd name="connsiteY2" fmla="*/ 175865 h 307116"/>
              <a:gd name="connsiteX3" fmla="*/ 17832 w 132211"/>
              <a:gd name="connsiteY3" fmla="*/ 306040 h 307116"/>
              <a:gd name="connsiteX4" fmla="*/ 24182 w 132211"/>
              <a:gd name="connsiteY4" fmla="*/ 226665 h 307116"/>
              <a:gd name="connsiteX5" fmla="*/ 132132 w 132211"/>
              <a:gd name="connsiteY5" fmla="*/ 1240 h 307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211" h="307116">
                <a:moveTo>
                  <a:pt x="132132" y="1240"/>
                </a:moveTo>
                <a:cubicBezTo>
                  <a:pt x="128957" y="-13577"/>
                  <a:pt x="23124" y="108661"/>
                  <a:pt x="5132" y="137765"/>
                </a:cubicBezTo>
                <a:cubicBezTo>
                  <a:pt x="-12860" y="166869"/>
                  <a:pt x="22065" y="147819"/>
                  <a:pt x="24182" y="175865"/>
                </a:cubicBezTo>
                <a:cubicBezTo>
                  <a:pt x="26299" y="203911"/>
                  <a:pt x="17832" y="297573"/>
                  <a:pt x="17832" y="306040"/>
                </a:cubicBezTo>
                <a:cubicBezTo>
                  <a:pt x="17832" y="314507"/>
                  <a:pt x="6190" y="271644"/>
                  <a:pt x="24182" y="226665"/>
                </a:cubicBezTo>
                <a:cubicBezTo>
                  <a:pt x="42174" y="181686"/>
                  <a:pt x="135307" y="16057"/>
                  <a:pt x="132132" y="12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FA845C63-EDC0-3779-CF2F-7D22622C6CD7}"/>
              </a:ext>
            </a:extLst>
          </p:cNvPr>
          <p:cNvSpPr/>
          <p:nvPr/>
        </p:nvSpPr>
        <p:spPr>
          <a:xfrm>
            <a:off x="2672160" y="4074909"/>
            <a:ext cx="130756" cy="297080"/>
          </a:xfrm>
          <a:custGeom>
            <a:avLst/>
            <a:gdLst>
              <a:gd name="connsiteX0" fmla="*/ 61515 w 130756"/>
              <a:gd name="connsiteY0" fmla="*/ 1791 h 297080"/>
              <a:gd name="connsiteX1" fmla="*/ 128190 w 130756"/>
              <a:gd name="connsiteY1" fmla="*/ 141491 h 297080"/>
              <a:gd name="connsiteX2" fmla="*/ 105965 w 130756"/>
              <a:gd name="connsiteY2" fmla="*/ 198641 h 297080"/>
              <a:gd name="connsiteX3" fmla="*/ 4365 w 130756"/>
              <a:gd name="connsiteY3" fmla="*/ 297066 h 297080"/>
              <a:gd name="connsiteX4" fmla="*/ 26590 w 130756"/>
              <a:gd name="connsiteY4" fmla="*/ 204991 h 297080"/>
              <a:gd name="connsiteX5" fmla="*/ 99615 w 130756"/>
              <a:gd name="connsiteY5" fmla="*/ 71641 h 297080"/>
              <a:gd name="connsiteX6" fmla="*/ 61515 w 130756"/>
              <a:gd name="connsiteY6" fmla="*/ 1791 h 297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756" h="297080">
                <a:moveTo>
                  <a:pt x="61515" y="1791"/>
                </a:moveTo>
                <a:cubicBezTo>
                  <a:pt x="66277" y="13433"/>
                  <a:pt x="120782" y="108683"/>
                  <a:pt x="128190" y="141491"/>
                </a:cubicBezTo>
                <a:cubicBezTo>
                  <a:pt x="135598" y="174299"/>
                  <a:pt x="126603" y="172712"/>
                  <a:pt x="105965" y="198641"/>
                </a:cubicBezTo>
                <a:cubicBezTo>
                  <a:pt x="85328" y="224570"/>
                  <a:pt x="17594" y="296008"/>
                  <a:pt x="4365" y="297066"/>
                </a:cubicBezTo>
                <a:cubicBezTo>
                  <a:pt x="-8864" y="298124"/>
                  <a:pt x="10715" y="242562"/>
                  <a:pt x="26590" y="204991"/>
                </a:cubicBezTo>
                <a:cubicBezTo>
                  <a:pt x="42465" y="167420"/>
                  <a:pt x="91148" y="105508"/>
                  <a:pt x="99615" y="71641"/>
                </a:cubicBezTo>
                <a:cubicBezTo>
                  <a:pt x="108082" y="37774"/>
                  <a:pt x="56753" y="-9851"/>
                  <a:pt x="61515" y="17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BC66D0A0-3F8A-588D-821E-1C25F8196665}"/>
              </a:ext>
            </a:extLst>
          </p:cNvPr>
          <p:cNvSpPr/>
          <p:nvPr/>
        </p:nvSpPr>
        <p:spPr>
          <a:xfrm>
            <a:off x="3558394" y="3806772"/>
            <a:ext cx="210382" cy="533569"/>
          </a:xfrm>
          <a:custGeom>
            <a:avLst/>
            <a:gdLst>
              <a:gd name="connsiteX0" fmla="*/ 210331 w 210382"/>
              <a:gd name="connsiteY0" fmla="*/ 53 h 533569"/>
              <a:gd name="connsiteX1" fmla="*/ 137306 w 210382"/>
              <a:gd name="connsiteY1" fmla="*/ 165153 h 533569"/>
              <a:gd name="connsiteX2" fmla="*/ 143656 w 210382"/>
              <a:gd name="connsiteY2" fmla="*/ 228653 h 533569"/>
              <a:gd name="connsiteX3" fmla="*/ 96031 w 210382"/>
              <a:gd name="connsiteY3" fmla="*/ 336603 h 533569"/>
              <a:gd name="connsiteX4" fmla="*/ 781 w 210382"/>
              <a:gd name="connsiteY4" fmla="*/ 533453 h 533569"/>
              <a:gd name="connsiteX5" fmla="*/ 54756 w 210382"/>
              <a:gd name="connsiteY5" fmla="*/ 362003 h 533569"/>
              <a:gd name="connsiteX6" fmla="*/ 124606 w 210382"/>
              <a:gd name="connsiteY6" fmla="*/ 149278 h 533569"/>
              <a:gd name="connsiteX7" fmla="*/ 210331 w 210382"/>
              <a:gd name="connsiteY7" fmla="*/ 53 h 533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0382" h="533569">
                <a:moveTo>
                  <a:pt x="210331" y="53"/>
                </a:moveTo>
                <a:cubicBezTo>
                  <a:pt x="212448" y="2699"/>
                  <a:pt x="148418" y="127053"/>
                  <a:pt x="137306" y="165153"/>
                </a:cubicBezTo>
                <a:cubicBezTo>
                  <a:pt x="126194" y="203253"/>
                  <a:pt x="150535" y="200078"/>
                  <a:pt x="143656" y="228653"/>
                </a:cubicBezTo>
                <a:cubicBezTo>
                  <a:pt x="136777" y="257228"/>
                  <a:pt x="119843" y="285803"/>
                  <a:pt x="96031" y="336603"/>
                </a:cubicBezTo>
                <a:cubicBezTo>
                  <a:pt x="72219" y="387403"/>
                  <a:pt x="7660" y="529220"/>
                  <a:pt x="781" y="533453"/>
                </a:cubicBezTo>
                <a:cubicBezTo>
                  <a:pt x="-6098" y="537686"/>
                  <a:pt x="34119" y="426032"/>
                  <a:pt x="54756" y="362003"/>
                </a:cubicBezTo>
                <a:cubicBezTo>
                  <a:pt x="75393" y="297974"/>
                  <a:pt x="101852" y="205370"/>
                  <a:pt x="124606" y="149278"/>
                </a:cubicBezTo>
                <a:cubicBezTo>
                  <a:pt x="147360" y="93186"/>
                  <a:pt x="208214" y="-2593"/>
                  <a:pt x="210331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0F1FF4DD-123E-8662-5AB3-F0ED91E45F4D}"/>
              </a:ext>
            </a:extLst>
          </p:cNvPr>
          <p:cNvSpPr/>
          <p:nvPr/>
        </p:nvSpPr>
        <p:spPr>
          <a:xfrm>
            <a:off x="2567576" y="4251778"/>
            <a:ext cx="928355" cy="358952"/>
          </a:xfrm>
          <a:custGeom>
            <a:avLst/>
            <a:gdLst>
              <a:gd name="connsiteX0" fmla="*/ 999 w 928355"/>
              <a:gd name="connsiteY0" fmla="*/ 224972 h 358952"/>
              <a:gd name="connsiteX1" fmla="*/ 54974 w 928355"/>
              <a:gd name="connsiteY1" fmla="*/ 234497 h 358952"/>
              <a:gd name="connsiteX2" fmla="*/ 321674 w 928355"/>
              <a:gd name="connsiteY2" fmla="*/ 301172 h 358952"/>
              <a:gd name="connsiteX3" fmla="*/ 680449 w 928355"/>
              <a:gd name="connsiteY3" fmla="*/ 202747 h 358952"/>
              <a:gd name="connsiteX4" fmla="*/ 651874 w 928355"/>
              <a:gd name="connsiteY4" fmla="*/ 205922 h 358952"/>
              <a:gd name="connsiteX5" fmla="*/ 912224 w 928355"/>
              <a:gd name="connsiteY5" fmla="*/ 9072 h 358952"/>
              <a:gd name="connsiteX6" fmla="*/ 893174 w 928355"/>
              <a:gd name="connsiteY6" fmla="*/ 43997 h 358952"/>
              <a:gd name="connsiteX7" fmla="*/ 832849 w 928355"/>
              <a:gd name="connsiteY7" fmla="*/ 142422 h 358952"/>
              <a:gd name="connsiteX8" fmla="*/ 689974 w 928355"/>
              <a:gd name="connsiteY8" fmla="*/ 202747 h 358952"/>
              <a:gd name="connsiteX9" fmla="*/ 397874 w 928355"/>
              <a:gd name="connsiteY9" fmla="*/ 351972 h 358952"/>
              <a:gd name="connsiteX10" fmla="*/ 175624 w 928355"/>
              <a:gd name="connsiteY10" fmla="*/ 326572 h 358952"/>
              <a:gd name="connsiteX11" fmla="*/ 77199 w 928355"/>
              <a:gd name="connsiteY11" fmla="*/ 256722 h 358952"/>
              <a:gd name="connsiteX12" fmla="*/ 999 w 928355"/>
              <a:gd name="connsiteY12" fmla="*/ 224972 h 358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8355" h="358952">
                <a:moveTo>
                  <a:pt x="999" y="224972"/>
                </a:moveTo>
                <a:cubicBezTo>
                  <a:pt x="-2705" y="221268"/>
                  <a:pt x="1528" y="221797"/>
                  <a:pt x="54974" y="234497"/>
                </a:cubicBezTo>
                <a:cubicBezTo>
                  <a:pt x="108420" y="247197"/>
                  <a:pt x="217428" y="306464"/>
                  <a:pt x="321674" y="301172"/>
                </a:cubicBezTo>
                <a:cubicBezTo>
                  <a:pt x="425920" y="295880"/>
                  <a:pt x="625416" y="218622"/>
                  <a:pt x="680449" y="202747"/>
                </a:cubicBezTo>
                <a:cubicBezTo>
                  <a:pt x="735482" y="186872"/>
                  <a:pt x="613245" y="238201"/>
                  <a:pt x="651874" y="205922"/>
                </a:cubicBezTo>
                <a:cubicBezTo>
                  <a:pt x="690503" y="173643"/>
                  <a:pt x="872007" y="36059"/>
                  <a:pt x="912224" y="9072"/>
                </a:cubicBezTo>
                <a:cubicBezTo>
                  <a:pt x="952441" y="-17915"/>
                  <a:pt x="906403" y="21772"/>
                  <a:pt x="893174" y="43997"/>
                </a:cubicBezTo>
                <a:cubicBezTo>
                  <a:pt x="879945" y="66222"/>
                  <a:pt x="866716" y="115964"/>
                  <a:pt x="832849" y="142422"/>
                </a:cubicBezTo>
                <a:cubicBezTo>
                  <a:pt x="798982" y="168880"/>
                  <a:pt x="762470" y="167822"/>
                  <a:pt x="689974" y="202747"/>
                </a:cubicBezTo>
                <a:cubicBezTo>
                  <a:pt x="617478" y="237672"/>
                  <a:pt x="483599" y="331335"/>
                  <a:pt x="397874" y="351972"/>
                </a:cubicBezTo>
                <a:cubicBezTo>
                  <a:pt x="312149" y="372609"/>
                  <a:pt x="229070" y="342447"/>
                  <a:pt x="175624" y="326572"/>
                </a:cubicBezTo>
                <a:cubicBezTo>
                  <a:pt x="122178" y="310697"/>
                  <a:pt x="107361" y="274714"/>
                  <a:pt x="77199" y="256722"/>
                </a:cubicBezTo>
                <a:cubicBezTo>
                  <a:pt x="47037" y="238730"/>
                  <a:pt x="4703" y="228676"/>
                  <a:pt x="999" y="2249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D4E89EE7-6FA8-AB64-FAF1-3AED01CF33CD}"/>
              </a:ext>
            </a:extLst>
          </p:cNvPr>
          <p:cNvSpPr/>
          <p:nvPr/>
        </p:nvSpPr>
        <p:spPr>
          <a:xfrm>
            <a:off x="2409241" y="2451021"/>
            <a:ext cx="566753" cy="327135"/>
          </a:xfrm>
          <a:custGeom>
            <a:avLst/>
            <a:gdLst>
              <a:gd name="connsiteX0" fmla="*/ 584 w 566753"/>
              <a:gd name="connsiteY0" fmla="*/ 196929 h 327135"/>
              <a:gd name="connsiteX1" fmla="*/ 197434 w 566753"/>
              <a:gd name="connsiteY1" fmla="*/ 44529 h 327135"/>
              <a:gd name="connsiteX2" fmla="*/ 432384 w 566753"/>
              <a:gd name="connsiteY2" fmla="*/ 44529 h 327135"/>
              <a:gd name="connsiteX3" fmla="*/ 565734 w 566753"/>
              <a:gd name="connsiteY3" fmla="*/ 79454 h 327135"/>
              <a:gd name="connsiteX4" fmla="*/ 495884 w 566753"/>
              <a:gd name="connsiteY4" fmla="*/ 92154 h 327135"/>
              <a:gd name="connsiteX5" fmla="*/ 533984 w 566753"/>
              <a:gd name="connsiteY5" fmla="*/ 152479 h 327135"/>
              <a:gd name="connsiteX6" fmla="*/ 391109 w 566753"/>
              <a:gd name="connsiteY6" fmla="*/ 174704 h 327135"/>
              <a:gd name="connsiteX7" fmla="*/ 222834 w 566753"/>
              <a:gd name="connsiteY7" fmla="*/ 196929 h 327135"/>
              <a:gd name="connsiteX8" fmla="*/ 79959 w 566753"/>
              <a:gd name="connsiteY8" fmla="*/ 212804 h 327135"/>
              <a:gd name="connsiteX9" fmla="*/ 114884 w 566753"/>
              <a:gd name="connsiteY9" fmla="*/ 250904 h 327135"/>
              <a:gd name="connsiteX10" fmla="*/ 22809 w 566753"/>
              <a:gd name="connsiteY10" fmla="*/ 327104 h 327135"/>
              <a:gd name="connsiteX11" fmla="*/ 321259 w 566753"/>
              <a:gd name="connsiteY11" fmla="*/ 241379 h 327135"/>
              <a:gd name="connsiteX12" fmla="*/ 495884 w 566753"/>
              <a:gd name="connsiteY12" fmla="*/ 158829 h 327135"/>
              <a:gd name="connsiteX13" fmla="*/ 508584 w 566753"/>
              <a:gd name="connsiteY13" fmla="*/ 63579 h 327135"/>
              <a:gd name="connsiteX14" fmla="*/ 168859 w 566753"/>
              <a:gd name="connsiteY14" fmla="*/ 79 h 327135"/>
              <a:gd name="connsiteX15" fmla="*/ 137109 w 566753"/>
              <a:gd name="connsiteY15" fmla="*/ 54054 h 327135"/>
              <a:gd name="connsiteX16" fmla="*/ 584 w 566753"/>
              <a:gd name="connsiteY16" fmla="*/ 196929 h 32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66753" h="327135">
                <a:moveTo>
                  <a:pt x="584" y="196929"/>
                </a:moveTo>
                <a:cubicBezTo>
                  <a:pt x="10638" y="195342"/>
                  <a:pt x="125467" y="69929"/>
                  <a:pt x="197434" y="44529"/>
                </a:cubicBezTo>
                <a:cubicBezTo>
                  <a:pt x="269401" y="19129"/>
                  <a:pt x="371001" y="38708"/>
                  <a:pt x="432384" y="44529"/>
                </a:cubicBezTo>
                <a:cubicBezTo>
                  <a:pt x="493767" y="50350"/>
                  <a:pt x="555151" y="71517"/>
                  <a:pt x="565734" y="79454"/>
                </a:cubicBezTo>
                <a:cubicBezTo>
                  <a:pt x="576317" y="87391"/>
                  <a:pt x="501176" y="79983"/>
                  <a:pt x="495884" y="92154"/>
                </a:cubicBezTo>
                <a:cubicBezTo>
                  <a:pt x="490592" y="104325"/>
                  <a:pt x="551446" y="138721"/>
                  <a:pt x="533984" y="152479"/>
                </a:cubicBezTo>
                <a:cubicBezTo>
                  <a:pt x="516522" y="166237"/>
                  <a:pt x="442967" y="167296"/>
                  <a:pt x="391109" y="174704"/>
                </a:cubicBezTo>
                <a:cubicBezTo>
                  <a:pt x="339251" y="182112"/>
                  <a:pt x="274692" y="190579"/>
                  <a:pt x="222834" y="196929"/>
                </a:cubicBezTo>
                <a:cubicBezTo>
                  <a:pt x="170976" y="203279"/>
                  <a:pt x="97951" y="203808"/>
                  <a:pt x="79959" y="212804"/>
                </a:cubicBezTo>
                <a:cubicBezTo>
                  <a:pt x="61967" y="221800"/>
                  <a:pt x="124409" y="231854"/>
                  <a:pt x="114884" y="250904"/>
                </a:cubicBezTo>
                <a:cubicBezTo>
                  <a:pt x="105359" y="269954"/>
                  <a:pt x="-11587" y="328692"/>
                  <a:pt x="22809" y="327104"/>
                </a:cubicBezTo>
                <a:cubicBezTo>
                  <a:pt x="57205" y="325517"/>
                  <a:pt x="242413" y="269425"/>
                  <a:pt x="321259" y="241379"/>
                </a:cubicBezTo>
                <a:cubicBezTo>
                  <a:pt x="400105" y="213333"/>
                  <a:pt x="464663" y="188462"/>
                  <a:pt x="495884" y="158829"/>
                </a:cubicBezTo>
                <a:cubicBezTo>
                  <a:pt x="527105" y="129196"/>
                  <a:pt x="563088" y="90037"/>
                  <a:pt x="508584" y="63579"/>
                </a:cubicBezTo>
                <a:cubicBezTo>
                  <a:pt x="454080" y="37121"/>
                  <a:pt x="230771" y="1666"/>
                  <a:pt x="168859" y="79"/>
                </a:cubicBezTo>
                <a:cubicBezTo>
                  <a:pt x="106947" y="-1508"/>
                  <a:pt x="160921" y="20717"/>
                  <a:pt x="137109" y="54054"/>
                </a:cubicBezTo>
                <a:cubicBezTo>
                  <a:pt x="113297" y="87391"/>
                  <a:pt x="-9470" y="198516"/>
                  <a:pt x="584" y="19692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BD5DC4EE-108C-E41D-712A-039B666C79AB}"/>
              </a:ext>
            </a:extLst>
          </p:cNvPr>
          <p:cNvSpPr/>
          <p:nvPr/>
        </p:nvSpPr>
        <p:spPr>
          <a:xfrm>
            <a:off x="3466746" y="3669522"/>
            <a:ext cx="768909" cy="917167"/>
          </a:xfrm>
          <a:custGeom>
            <a:avLst/>
            <a:gdLst>
              <a:gd name="connsiteX0" fmla="*/ 768704 w 768909"/>
              <a:gd name="connsiteY0" fmla="*/ 19828 h 917167"/>
              <a:gd name="connsiteX1" fmla="*/ 521054 w 768909"/>
              <a:gd name="connsiteY1" fmla="*/ 343678 h 917167"/>
              <a:gd name="connsiteX2" fmla="*/ 244829 w 768909"/>
              <a:gd name="connsiteY2" fmla="*/ 889778 h 917167"/>
              <a:gd name="connsiteX3" fmla="*/ 251179 w 768909"/>
              <a:gd name="connsiteY3" fmla="*/ 823103 h 917167"/>
              <a:gd name="connsiteX4" fmla="*/ 225779 w 768909"/>
              <a:gd name="connsiteY4" fmla="*/ 715153 h 917167"/>
              <a:gd name="connsiteX5" fmla="*/ 354 w 768909"/>
              <a:gd name="connsiteY5" fmla="*/ 677053 h 917167"/>
              <a:gd name="connsiteX6" fmla="*/ 174979 w 768909"/>
              <a:gd name="connsiteY6" fmla="*/ 623078 h 917167"/>
              <a:gd name="connsiteX7" fmla="*/ 225779 w 768909"/>
              <a:gd name="connsiteY7" fmla="*/ 461153 h 917167"/>
              <a:gd name="connsiteX8" fmla="*/ 451204 w 768909"/>
              <a:gd name="connsiteY8" fmla="*/ 108728 h 917167"/>
              <a:gd name="connsiteX9" fmla="*/ 343254 w 768909"/>
              <a:gd name="connsiteY9" fmla="*/ 216678 h 917167"/>
              <a:gd name="connsiteX10" fmla="*/ 546454 w 768909"/>
              <a:gd name="connsiteY10" fmla="*/ 26178 h 917167"/>
              <a:gd name="connsiteX11" fmla="*/ 536929 w 768909"/>
              <a:gd name="connsiteY11" fmla="*/ 13478 h 917167"/>
              <a:gd name="connsiteX12" fmla="*/ 479779 w 768909"/>
              <a:gd name="connsiteY12" fmla="*/ 137303 h 917167"/>
              <a:gd name="connsiteX13" fmla="*/ 768704 w 768909"/>
              <a:gd name="connsiteY13" fmla="*/ 19828 h 917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68909" h="917167">
                <a:moveTo>
                  <a:pt x="768704" y="19828"/>
                </a:moveTo>
                <a:cubicBezTo>
                  <a:pt x="775583" y="54224"/>
                  <a:pt x="608366" y="198686"/>
                  <a:pt x="521054" y="343678"/>
                </a:cubicBezTo>
                <a:cubicBezTo>
                  <a:pt x="433742" y="488670"/>
                  <a:pt x="289808" y="809874"/>
                  <a:pt x="244829" y="889778"/>
                </a:cubicBezTo>
                <a:cubicBezTo>
                  <a:pt x="199850" y="969682"/>
                  <a:pt x="254354" y="852207"/>
                  <a:pt x="251179" y="823103"/>
                </a:cubicBezTo>
                <a:cubicBezTo>
                  <a:pt x="248004" y="793999"/>
                  <a:pt x="267583" y="739495"/>
                  <a:pt x="225779" y="715153"/>
                </a:cubicBezTo>
                <a:cubicBezTo>
                  <a:pt x="183975" y="690811"/>
                  <a:pt x="8821" y="692399"/>
                  <a:pt x="354" y="677053"/>
                </a:cubicBezTo>
                <a:cubicBezTo>
                  <a:pt x="-8113" y="661707"/>
                  <a:pt x="137408" y="659061"/>
                  <a:pt x="174979" y="623078"/>
                </a:cubicBezTo>
                <a:cubicBezTo>
                  <a:pt x="212550" y="587095"/>
                  <a:pt x="179742" y="546878"/>
                  <a:pt x="225779" y="461153"/>
                </a:cubicBezTo>
                <a:cubicBezTo>
                  <a:pt x="271816" y="375428"/>
                  <a:pt x="431625" y="149474"/>
                  <a:pt x="451204" y="108728"/>
                </a:cubicBezTo>
                <a:cubicBezTo>
                  <a:pt x="470783" y="67982"/>
                  <a:pt x="327379" y="230436"/>
                  <a:pt x="343254" y="216678"/>
                </a:cubicBezTo>
                <a:cubicBezTo>
                  <a:pt x="359129" y="202920"/>
                  <a:pt x="514175" y="60045"/>
                  <a:pt x="546454" y="26178"/>
                </a:cubicBezTo>
                <a:cubicBezTo>
                  <a:pt x="578733" y="-7689"/>
                  <a:pt x="548041" y="-5043"/>
                  <a:pt x="536929" y="13478"/>
                </a:cubicBezTo>
                <a:cubicBezTo>
                  <a:pt x="525816" y="31999"/>
                  <a:pt x="443267" y="135716"/>
                  <a:pt x="479779" y="137303"/>
                </a:cubicBezTo>
                <a:cubicBezTo>
                  <a:pt x="516291" y="138890"/>
                  <a:pt x="761825" y="-14568"/>
                  <a:pt x="768704" y="198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806658BD-4CC8-3348-FEBE-78B42FD0364E}"/>
              </a:ext>
            </a:extLst>
          </p:cNvPr>
          <p:cNvSpPr/>
          <p:nvPr/>
        </p:nvSpPr>
        <p:spPr>
          <a:xfrm>
            <a:off x="3898593" y="3057622"/>
            <a:ext cx="540097" cy="869214"/>
          </a:xfrm>
          <a:custGeom>
            <a:avLst/>
            <a:gdLst>
              <a:gd name="connsiteX0" fmla="*/ 251132 w 540097"/>
              <a:gd name="connsiteY0" fmla="*/ 9428 h 869214"/>
              <a:gd name="connsiteX1" fmla="*/ 225732 w 540097"/>
              <a:gd name="connsiteY1" fmla="*/ 333278 h 869214"/>
              <a:gd name="connsiteX2" fmla="*/ 301932 w 540097"/>
              <a:gd name="connsiteY2" fmla="*/ 517428 h 869214"/>
              <a:gd name="connsiteX3" fmla="*/ 254307 w 540097"/>
              <a:gd name="connsiteY3" fmla="*/ 482503 h 869214"/>
              <a:gd name="connsiteX4" fmla="*/ 540057 w 540097"/>
              <a:gd name="connsiteY4" fmla="*/ 507903 h 869214"/>
              <a:gd name="connsiteX5" fmla="*/ 273357 w 540097"/>
              <a:gd name="connsiteY5" fmla="*/ 584103 h 869214"/>
              <a:gd name="connsiteX6" fmla="*/ 19357 w 540097"/>
              <a:gd name="connsiteY6" fmla="*/ 857153 h 869214"/>
              <a:gd name="connsiteX7" fmla="*/ 44757 w 540097"/>
              <a:gd name="connsiteY7" fmla="*/ 733328 h 869214"/>
              <a:gd name="connsiteX8" fmla="*/ 251132 w 540097"/>
              <a:gd name="connsiteY8" fmla="*/ 9428 h 869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0097" h="869214">
                <a:moveTo>
                  <a:pt x="251132" y="9428"/>
                </a:moveTo>
                <a:cubicBezTo>
                  <a:pt x="281294" y="-57247"/>
                  <a:pt x="217265" y="248611"/>
                  <a:pt x="225732" y="333278"/>
                </a:cubicBezTo>
                <a:cubicBezTo>
                  <a:pt x="234199" y="417945"/>
                  <a:pt x="297170" y="492557"/>
                  <a:pt x="301932" y="517428"/>
                </a:cubicBezTo>
                <a:cubicBezTo>
                  <a:pt x="306694" y="542299"/>
                  <a:pt x="214620" y="484090"/>
                  <a:pt x="254307" y="482503"/>
                </a:cubicBezTo>
                <a:cubicBezTo>
                  <a:pt x="293994" y="480916"/>
                  <a:pt x="536882" y="490970"/>
                  <a:pt x="540057" y="507903"/>
                </a:cubicBezTo>
                <a:cubicBezTo>
                  <a:pt x="543232" y="524836"/>
                  <a:pt x="360140" y="525895"/>
                  <a:pt x="273357" y="584103"/>
                </a:cubicBezTo>
                <a:cubicBezTo>
                  <a:pt x="186574" y="642311"/>
                  <a:pt x="57457" y="832282"/>
                  <a:pt x="19357" y="857153"/>
                </a:cubicBezTo>
                <a:cubicBezTo>
                  <a:pt x="-18743" y="882024"/>
                  <a:pt x="4540" y="880436"/>
                  <a:pt x="44757" y="733328"/>
                </a:cubicBezTo>
                <a:cubicBezTo>
                  <a:pt x="84974" y="586220"/>
                  <a:pt x="220970" y="76103"/>
                  <a:pt x="251132" y="94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7C36C399-080C-1C50-28EE-5BA4586F368D}"/>
              </a:ext>
            </a:extLst>
          </p:cNvPr>
          <p:cNvSpPr/>
          <p:nvPr/>
        </p:nvSpPr>
        <p:spPr>
          <a:xfrm>
            <a:off x="4128214" y="3449822"/>
            <a:ext cx="405711" cy="87975"/>
          </a:xfrm>
          <a:custGeom>
            <a:avLst/>
            <a:gdLst>
              <a:gd name="connsiteX0" fmla="*/ 5636 w 405711"/>
              <a:gd name="connsiteY0" fmla="*/ 1403 h 87975"/>
              <a:gd name="connsiteX1" fmla="*/ 386636 w 405711"/>
              <a:gd name="connsiteY1" fmla="*/ 33153 h 87975"/>
              <a:gd name="connsiteX2" fmla="*/ 335836 w 405711"/>
              <a:gd name="connsiteY2" fmla="*/ 49028 h 87975"/>
              <a:gd name="connsiteX3" fmla="*/ 224711 w 405711"/>
              <a:gd name="connsiteY3" fmla="*/ 74428 h 87975"/>
              <a:gd name="connsiteX4" fmla="*/ 161211 w 405711"/>
              <a:gd name="connsiteY4" fmla="*/ 83953 h 87975"/>
              <a:gd name="connsiteX5" fmla="*/ 5636 w 405711"/>
              <a:gd name="connsiteY5" fmla="*/ 1403 h 8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711" h="87975">
                <a:moveTo>
                  <a:pt x="5636" y="1403"/>
                </a:moveTo>
                <a:cubicBezTo>
                  <a:pt x="43207" y="-7064"/>
                  <a:pt x="331603" y="25216"/>
                  <a:pt x="386636" y="33153"/>
                </a:cubicBezTo>
                <a:cubicBezTo>
                  <a:pt x="441669" y="41090"/>
                  <a:pt x="362823" y="42149"/>
                  <a:pt x="335836" y="49028"/>
                </a:cubicBezTo>
                <a:cubicBezTo>
                  <a:pt x="308849" y="55907"/>
                  <a:pt x="253815" y="68607"/>
                  <a:pt x="224711" y="74428"/>
                </a:cubicBezTo>
                <a:cubicBezTo>
                  <a:pt x="195607" y="80249"/>
                  <a:pt x="192961" y="95065"/>
                  <a:pt x="161211" y="83953"/>
                </a:cubicBezTo>
                <a:cubicBezTo>
                  <a:pt x="129461" y="72841"/>
                  <a:pt x="-31935" y="9870"/>
                  <a:pt x="5636" y="14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F05E8841-DD5D-1089-0903-33AFFF1573A4}"/>
              </a:ext>
            </a:extLst>
          </p:cNvPr>
          <p:cNvSpPr/>
          <p:nvPr/>
        </p:nvSpPr>
        <p:spPr>
          <a:xfrm>
            <a:off x="2270104" y="3066405"/>
            <a:ext cx="447851" cy="663627"/>
          </a:xfrm>
          <a:custGeom>
            <a:avLst/>
            <a:gdLst>
              <a:gd name="connsiteX0" fmla="*/ 21 w 447851"/>
              <a:gd name="connsiteY0" fmla="*/ 3820 h 663627"/>
              <a:gd name="connsiteX1" fmla="*/ 206396 w 447851"/>
              <a:gd name="connsiteY1" fmla="*/ 10170 h 663627"/>
              <a:gd name="connsiteX2" fmla="*/ 336571 w 447851"/>
              <a:gd name="connsiteY2" fmla="*/ 118120 h 663627"/>
              <a:gd name="connsiteX3" fmla="*/ 355621 w 447851"/>
              <a:gd name="connsiteY3" fmla="*/ 114945 h 663627"/>
              <a:gd name="connsiteX4" fmla="*/ 425471 w 447851"/>
              <a:gd name="connsiteY4" fmla="*/ 235595 h 663627"/>
              <a:gd name="connsiteX5" fmla="*/ 447696 w 447851"/>
              <a:gd name="connsiteY5" fmla="*/ 340370 h 663627"/>
              <a:gd name="connsiteX6" fmla="*/ 431821 w 447851"/>
              <a:gd name="connsiteY6" fmla="*/ 438795 h 663627"/>
              <a:gd name="connsiteX7" fmla="*/ 371496 w 447851"/>
              <a:gd name="connsiteY7" fmla="*/ 508645 h 663627"/>
              <a:gd name="connsiteX8" fmla="*/ 206396 w 447851"/>
              <a:gd name="connsiteY8" fmla="*/ 661045 h 663627"/>
              <a:gd name="connsiteX9" fmla="*/ 285771 w 447851"/>
              <a:gd name="connsiteY9" fmla="*/ 594370 h 663627"/>
              <a:gd name="connsiteX10" fmla="*/ 400071 w 447851"/>
              <a:gd name="connsiteY10" fmla="*/ 464195 h 663627"/>
              <a:gd name="connsiteX11" fmla="*/ 425471 w 447851"/>
              <a:gd name="connsiteY11" fmla="*/ 251470 h 663627"/>
              <a:gd name="connsiteX12" fmla="*/ 361971 w 447851"/>
              <a:gd name="connsiteY12" fmla="*/ 92720 h 663627"/>
              <a:gd name="connsiteX13" fmla="*/ 285771 w 447851"/>
              <a:gd name="connsiteY13" fmla="*/ 29220 h 663627"/>
              <a:gd name="connsiteX14" fmla="*/ 219096 w 447851"/>
              <a:gd name="connsiteY14" fmla="*/ 3820 h 663627"/>
              <a:gd name="connsiteX15" fmla="*/ 21 w 447851"/>
              <a:gd name="connsiteY15" fmla="*/ 3820 h 663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7851" h="663627">
                <a:moveTo>
                  <a:pt x="21" y="3820"/>
                </a:moveTo>
                <a:cubicBezTo>
                  <a:pt x="-2096" y="4878"/>
                  <a:pt x="150304" y="-8880"/>
                  <a:pt x="206396" y="10170"/>
                </a:cubicBezTo>
                <a:cubicBezTo>
                  <a:pt x="262488" y="29220"/>
                  <a:pt x="336571" y="118120"/>
                  <a:pt x="336571" y="118120"/>
                </a:cubicBezTo>
                <a:cubicBezTo>
                  <a:pt x="361442" y="135582"/>
                  <a:pt x="340804" y="95366"/>
                  <a:pt x="355621" y="114945"/>
                </a:cubicBezTo>
                <a:cubicBezTo>
                  <a:pt x="370438" y="134524"/>
                  <a:pt x="410125" y="198024"/>
                  <a:pt x="425471" y="235595"/>
                </a:cubicBezTo>
                <a:cubicBezTo>
                  <a:pt x="440817" y="273166"/>
                  <a:pt x="446638" y="306503"/>
                  <a:pt x="447696" y="340370"/>
                </a:cubicBezTo>
                <a:cubicBezTo>
                  <a:pt x="448754" y="374237"/>
                  <a:pt x="444521" y="410749"/>
                  <a:pt x="431821" y="438795"/>
                </a:cubicBezTo>
                <a:cubicBezTo>
                  <a:pt x="419121" y="466841"/>
                  <a:pt x="409067" y="471603"/>
                  <a:pt x="371496" y="508645"/>
                </a:cubicBezTo>
                <a:cubicBezTo>
                  <a:pt x="333925" y="545687"/>
                  <a:pt x="220683" y="646758"/>
                  <a:pt x="206396" y="661045"/>
                </a:cubicBezTo>
                <a:cubicBezTo>
                  <a:pt x="192109" y="675332"/>
                  <a:pt x="253492" y="627178"/>
                  <a:pt x="285771" y="594370"/>
                </a:cubicBezTo>
                <a:cubicBezTo>
                  <a:pt x="318050" y="561562"/>
                  <a:pt x="376788" y="521345"/>
                  <a:pt x="400071" y="464195"/>
                </a:cubicBezTo>
                <a:cubicBezTo>
                  <a:pt x="423354" y="407045"/>
                  <a:pt x="431821" y="313383"/>
                  <a:pt x="425471" y="251470"/>
                </a:cubicBezTo>
                <a:cubicBezTo>
                  <a:pt x="419121" y="189558"/>
                  <a:pt x="385254" y="129762"/>
                  <a:pt x="361971" y="92720"/>
                </a:cubicBezTo>
                <a:cubicBezTo>
                  <a:pt x="338688" y="55678"/>
                  <a:pt x="309583" y="44037"/>
                  <a:pt x="285771" y="29220"/>
                </a:cubicBezTo>
                <a:cubicBezTo>
                  <a:pt x="261959" y="14403"/>
                  <a:pt x="264604" y="8582"/>
                  <a:pt x="219096" y="3820"/>
                </a:cubicBezTo>
                <a:cubicBezTo>
                  <a:pt x="173588" y="-942"/>
                  <a:pt x="2138" y="2762"/>
                  <a:pt x="21" y="38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41123DB0-390C-E9EE-39C6-5DB4FC7C24DA}"/>
              </a:ext>
            </a:extLst>
          </p:cNvPr>
          <p:cNvSpPr/>
          <p:nvPr/>
        </p:nvSpPr>
        <p:spPr>
          <a:xfrm>
            <a:off x="2327252" y="3044513"/>
            <a:ext cx="192894" cy="651228"/>
          </a:xfrm>
          <a:custGeom>
            <a:avLst/>
            <a:gdLst>
              <a:gd name="connsiteX0" fmla="*/ 23 w 192894"/>
              <a:gd name="connsiteY0" fmla="*/ 312 h 651228"/>
              <a:gd name="connsiteX1" fmla="*/ 107973 w 192894"/>
              <a:gd name="connsiteY1" fmla="*/ 197162 h 651228"/>
              <a:gd name="connsiteX2" fmla="*/ 174648 w 192894"/>
              <a:gd name="connsiteY2" fmla="*/ 371787 h 651228"/>
              <a:gd name="connsiteX3" fmla="*/ 174648 w 192894"/>
              <a:gd name="connsiteY3" fmla="*/ 336862 h 651228"/>
              <a:gd name="connsiteX4" fmla="*/ 184173 w 192894"/>
              <a:gd name="connsiteY4" fmla="*/ 546412 h 651228"/>
              <a:gd name="connsiteX5" fmla="*/ 190523 w 192894"/>
              <a:gd name="connsiteY5" fmla="*/ 651187 h 651228"/>
              <a:gd name="connsiteX6" fmla="*/ 190523 w 192894"/>
              <a:gd name="connsiteY6" fmla="*/ 555937 h 651228"/>
              <a:gd name="connsiteX7" fmla="*/ 161948 w 192894"/>
              <a:gd name="connsiteY7" fmla="*/ 333687 h 651228"/>
              <a:gd name="connsiteX8" fmla="*/ 117498 w 192894"/>
              <a:gd name="connsiteY8" fmla="*/ 155887 h 651228"/>
              <a:gd name="connsiteX9" fmla="*/ 23 w 192894"/>
              <a:gd name="connsiteY9" fmla="*/ 312 h 65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2894" h="651228">
                <a:moveTo>
                  <a:pt x="23" y="312"/>
                </a:moveTo>
                <a:cubicBezTo>
                  <a:pt x="-1564" y="7191"/>
                  <a:pt x="78869" y="135250"/>
                  <a:pt x="107973" y="197162"/>
                </a:cubicBezTo>
                <a:cubicBezTo>
                  <a:pt x="137077" y="259075"/>
                  <a:pt x="163536" y="348504"/>
                  <a:pt x="174648" y="371787"/>
                </a:cubicBezTo>
                <a:cubicBezTo>
                  <a:pt x="185760" y="395070"/>
                  <a:pt x="173061" y="307758"/>
                  <a:pt x="174648" y="336862"/>
                </a:cubicBezTo>
                <a:cubicBezTo>
                  <a:pt x="176235" y="365966"/>
                  <a:pt x="181527" y="494025"/>
                  <a:pt x="184173" y="546412"/>
                </a:cubicBezTo>
                <a:cubicBezTo>
                  <a:pt x="186819" y="598800"/>
                  <a:pt x="189465" y="649599"/>
                  <a:pt x="190523" y="651187"/>
                </a:cubicBezTo>
                <a:cubicBezTo>
                  <a:pt x="191581" y="652775"/>
                  <a:pt x="195285" y="608854"/>
                  <a:pt x="190523" y="555937"/>
                </a:cubicBezTo>
                <a:cubicBezTo>
                  <a:pt x="185761" y="503020"/>
                  <a:pt x="174119" y="400362"/>
                  <a:pt x="161948" y="333687"/>
                </a:cubicBezTo>
                <a:cubicBezTo>
                  <a:pt x="149777" y="267012"/>
                  <a:pt x="142369" y="209862"/>
                  <a:pt x="117498" y="155887"/>
                </a:cubicBezTo>
                <a:cubicBezTo>
                  <a:pt x="92627" y="101912"/>
                  <a:pt x="1610" y="-6567"/>
                  <a:pt x="23" y="3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4729D8B3-DAED-20BF-5C16-99C640974AE6}"/>
              </a:ext>
            </a:extLst>
          </p:cNvPr>
          <p:cNvSpPr/>
          <p:nvPr/>
        </p:nvSpPr>
        <p:spPr>
          <a:xfrm>
            <a:off x="2260132" y="3033655"/>
            <a:ext cx="280355" cy="649289"/>
          </a:xfrm>
          <a:custGeom>
            <a:avLst/>
            <a:gdLst>
              <a:gd name="connsiteX0" fmla="*/ 468 w 280355"/>
              <a:gd name="connsiteY0" fmla="*/ 1645 h 649289"/>
              <a:gd name="connsiteX1" fmla="*/ 187793 w 280355"/>
              <a:gd name="connsiteY1" fmla="*/ 376295 h 649289"/>
              <a:gd name="connsiteX2" fmla="*/ 222718 w 280355"/>
              <a:gd name="connsiteY2" fmla="*/ 509645 h 649289"/>
              <a:gd name="connsiteX3" fmla="*/ 276693 w 280355"/>
              <a:gd name="connsiteY3" fmla="*/ 639820 h 649289"/>
              <a:gd name="connsiteX4" fmla="*/ 257643 w 280355"/>
              <a:gd name="connsiteY4" fmla="*/ 579495 h 649289"/>
              <a:gd name="connsiteX5" fmla="*/ 114768 w 280355"/>
              <a:gd name="connsiteY5" fmla="*/ 106420 h 649289"/>
              <a:gd name="connsiteX6" fmla="*/ 133818 w 280355"/>
              <a:gd name="connsiteY6" fmla="*/ 233420 h 649289"/>
              <a:gd name="connsiteX7" fmla="*/ 468 w 280355"/>
              <a:gd name="connsiteY7" fmla="*/ 1645 h 649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0355" h="649289">
                <a:moveTo>
                  <a:pt x="468" y="1645"/>
                </a:moveTo>
                <a:cubicBezTo>
                  <a:pt x="9464" y="25457"/>
                  <a:pt x="150751" y="291628"/>
                  <a:pt x="187793" y="376295"/>
                </a:cubicBezTo>
                <a:cubicBezTo>
                  <a:pt x="224835" y="460962"/>
                  <a:pt x="207901" y="465724"/>
                  <a:pt x="222718" y="509645"/>
                </a:cubicBezTo>
                <a:cubicBezTo>
                  <a:pt x="237535" y="553566"/>
                  <a:pt x="270872" y="628178"/>
                  <a:pt x="276693" y="639820"/>
                </a:cubicBezTo>
                <a:cubicBezTo>
                  <a:pt x="282514" y="651462"/>
                  <a:pt x="284631" y="668395"/>
                  <a:pt x="257643" y="579495"/>
                </a:cubicBezTo>
                <a:cubicBezTo>
                  <a:pt x="230656" y="490595"/>
                  <a:pt x="135405" y="164099"/>
                  <a:pt x="114768" y="106420"/>
                </a:cubicBezTo>
                <a:cubicBezTo>
                  <a:pt x="94131" y="48741"/>
                  <a:pt x="152868" y="246649"/>
                  <a:pt x="133818" y="233420"/>
                </a:cubicBezTo>
                <a:cubicBezTo>
                  <a:pt x="114768" y="220191"/>
                  <a:pt x="-8528" y="-22167"/>
                  <a:pt x="468" y="16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BE392DED-C16F-294C-149D-5A8ECA690CEE}"/>
              </a:ext>
            </a:extLst>
          </p:cNvPr>
          <p:cNvSpPr/>
          <p:nvPr/>
        </p:nvSpPr>
        <p:spPr>
          <a:xfrm>
            <a:off x="2228793" y="3587350"/>
            <a:ext cx="403036" cy="161213"/>
          </a:xfrm>
          <a:custGeom>
            <a:avLst/>
            <a:gdLst>
              <a:gd name="connsiteX0" fmla="*/ 57 w 403036"/>
              <a:gd name="connsiteY0" fmla="*/ 124225 h 161213"/>
              <a:gd name="connsiteX1" fmla="*/ 158807 w 403036"/>
              <a:gd name="connsiteY1" fmla="*/ 149625 h 161213"/>
              <a:gd name="connsiteX2" fmla="*/ 193732 w 403036"/>
              <a:gd name="connsiteY2" fmla="*/ 149625 h 161213"/>
              <a:gd name="connsiteX3" fmla="*/ 390582 w 403036"/>
              <a:gd name="connsiteY3" fmla="*/ 6750 h 161213"/>
              <a:gd name="connsiteX4" fmla="*/ 371532 w 403036"/>
              <a:gd name="connsiteY4" fmla="*/ 32150 h 161213"/>
              <a:gd name="connsiteX5" fmla="*/ 279457 w 403036"/>
              <a:gd name="connsiteY5" fmla="*/ 111525 h 161213"/>
              <a:gd name="connsiteX6" fmla="*/ 133407 w 403036"/>
              <a:gd name="connsiteY6" fmla="*/ 105175 h 161213"/>
              <a:gd name="connsiteX7" fmla="*/ 177857 w 403036"/>
              <a:gd name="connsiteY7" fmla="*/ 130575 h 161213"/>
              <a:gd name="connsiteX8" fmla="*/ 57 w 403036"/>
              <a:gd name="connsiteY8" fmla="*/ 124225 h 161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3036" h="161213">
                <a:moveTo>
                  <a:pt x="57" y="124225"/>
                </a:moveTo>
                <a:cubicBezTo>
                  <a:pt x="-3118" y="127400"/>
                  <a:pt x="126528" y="145392"/>
                  <a:pt x="158807" y="149625"/>
                </a:cubicBezTo>
                <a:cubicBezTo>
                  <a:pt x="191086" y="153858"/>
                  <a:pt x="155103" y="173438"/>
                  <a:pt x="193732" y="149625"/>
                </a:cubicBezTo>
                <a:cubicBezTo>
                  <a:pt x="232361" y="125812"/>
                  <a:pt x="360949" y="26329"/>
                  <a:pt x="390582" y="6750"/>
                </a:cubicBezTo>
                <a:cubicBezTo>
                  <a:pt x="420215" y="-12829"/>
                  <a:pt x="390053" y="14687"/>
                  <a:pt x="371532" y="32150"/>
                </a:cubicBezTo>
                <a:cubicBezTo>
                  <a:pt x="353011" y="49612"/>
                  <a:pt x="319144" y="99354"/>
                  <a:pt x="279457" y="111525"/>
                </a:cubicBezTo>
                <a:cubicBezTo>
                  <a:pt x="239770" y="123696"/>
                  <a:pt x="150340" y="102000"/>
                  <a:pt x="133407" y="105175"/>
                </a:cubicBezTo>
                <a:cubicBezTo>
                  <a:pt x="116474" y="108350"/>
                  <a:pt x="200082" y="125813"/>
                  <a:pt x="177857" y="130575"/>
                </a:cubicBezTo>
                <a:cubicBezTo>
                  <a:pt x="155632" y="135338"/>
                  <a:pt x="3232" y="121050"/>
                  <a:pt x="57" y="124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64EB5ECF-9FA3-DAC5-31B9-73042F4F95B1}"/>
              </a:ext>
            </a:extLst>
          </p:cNvPr>
          <p:cNvSpPr/>
          <p:nvPr/>
        </p:nvSpPr>
        <p:spPr>
          <a:xfrm>
            <a:off x="2403417" y="3085855"/>
            <a:ext cx="258837" cy="549861"/>
          </a:xfrm>
          <a:custGeom>
            <a:avLst/>
            <a:gdLst>
              <a:gd name="connsiteX0" fmla="*/ 58 w 258837"/>
              <a:gd name="connsiteY0" fmla="*/ 245 h 549861"/>
              <a:gd name="connsiteX1" fmla="*/ 168333 w 258837"/>
              <a:gd name="connsiteY1" fmla="*/ 105020 h 549861"/>
              <a:gd name="connsiteX2" fmla="*/ 146108 w 258837"/>
              <a:gd name="connsiteY2" fmla="*/ 66920 h 549861"/>
              <a:gd name="connsiteX3" fmla="*/ 127058 w 258837"/>
              <a:gd name="connsiteY3" fmla="*/ 187570 h 549861"/>
              <a:gd name="connsiteX4" fmla="*/ 177858 w 258837"/>
              <a:gd name="connsiteY4" fmla="*/ 178045 h 549861"/>
              <a:gd name="connsiteX5" fmla="*/ 146108 w 258837"/>
              <a:gd name="connsiteY5" fmla="*/ 254245 h 549861"/>
              <a:gd name="connsiteX6" fmla="*/ 215958 w 258837"/>
              <a:gd name="connsiteY6" fmla="*/ 247895 h 549861"/>
              <a:gd name="connsiteX7" fmla="*/ 215958 w 258837"/>
              <a:gd name="connsiteY7" fmla="*/ 359020 h 549861"/>
              <a:gd name="connsiteX8" fmla="*/ 257233 w 258837"/>
              <a:gd name="connsiteY8" fmla="*/ 359020 h 549861"/>
              <a:gd name="connsiteX9" fmla="*/ 152458 w 258837"/>
              <a:gd name="connsiteY9" fmla="*/ 397120 h 549861"/>
              <a:gd name="connsiteX10" fmla="*/ 196908 w 258837"/>
              <a:gd name="connsiteY10" fmla="*/ 451095 h 549861"/>
              <a:gd name="connsiteX11" fmla="*/ 165158 w 258837"/>
              <a:gd name="connsiteY11" fmla="*/ 549520 h 549861"/>
              <a:gd name="connsiteX12" fmla="*/ 165158 w 258837"/>
              <a:gd name="connsiteY12" fmla="*/ 473320 h 549861"/>
              <a:gd name="connsiteX13" fmla="*/ 168333 w 258837"/>
              <a:gd name="connsiteY13" fmla="*/ 228845 h 549861"/>
              <a:gd name="connsiteX14" fmla="*/ 149283 w 258837"/>
              <a:gd name="connsiteY14" fmla="*/ 139945 h 549861"/>
              <a:gd name="connsiteX15" fmla="*/ 58 w 258837"/>
              <a:gd name="connsiteY15" fmla="*/ 245 h 549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8837" h="549861">
                <a:moveTo>
                  <a:pt x="58" y="245"/>
                </a:moveTo>
                <a:cubicBezTo>
                  <a:pt x="3233" y="-5576"/>
                  <a:pt x="143991" y="93908"/>
                  <a:pt x="168333" y="105020"/>
                </a:cubicBezTo>
                <a:cubicBezTo>
                  <a:pt x="192675" y="116132"/>
                  <a:pt x="152987" y="53162"/>
                  <a:pt x="146108" y="66920"/>
                </a:cubicBezTo>
                <a:cubicBezTo>
                  <a:pt x="139229" y="80678"/>
                  <a:pt x="121766" y="169049"/>
                  <a:pt x="127058" y="187570"/>
                </a:cubicBezTo>
                <a:cubicBezTo>
                  <a:pt x="132350" y="206091"/>
                  <a:pt x="174683" y="166932"/>
                  <a:pt x="177858" y="178045"/>
                </a:cubicBezTo>
                <a:cubicBezTo>
                  <a:pt x="181033" y="189158"/>
                  <a:pt x="139758" y="242603"/>
                  <a:pt x="146108" y="254245"/>
                </a:cubicBezTo>
                <a:cubicBezTo>
                  <a:pt x="152458" y="265887"/>
                  <a:pt x="204316" y="230433"/>
                  <a:pt x="215958" y="247895"/>
                </a:cubicBezTo>
                <a:cubicBezTo>
                  <a:pt x="227600" y="265357"/>
                  <a:pt x="209079" y="340499"/>
                  <a:pt x="215958" y="359020"/>
                </a:cubicBezTo>
                <a:cubicBezTo>
                  <a:pt x="222837" y="377541"/>
                  <a:pt x="267816" y="352670"/>
                  <a:pt x="257233" y="359020"/>
                </a:cubicBezTo>
                <a:cubicBezTo>
                  <a:pt x="246650" y="365370"/>
                  <a:pt x="162512" y="381774"/>
                  <a:pt x="152458" y="397120"/>
                </a:cubicBezTo>
                <a:cubicBezTo>
                  <a:pt x="142404" y="412466"/>
                  <a:pt x="194791" y="425695"/>
                  <a:pt x="196908" y="451095"/>
                </a:cubicBezTo>
                <a:cubicBezTo>
                  <a:pt x="199025" y="476495"/>
                  <a:pt x="170450" y="545816"/>
                  <a:pt x="165158" y="549520"/>
                </a:cubicBezTo>
                <a:cubicBezTo>
                  <a:pt x="159866" y="553224"/>
                  <a:pt x="164629" y="526766"/>
                  <a:pt x="165158" y="473320"/>
                </a:cubicBezTo>
                <a:cubicBezTo>
                  <a:pt x="165687" y="419874"/>
                  <a:pt x="170979" y="284407"/>
                  <a:pt x="168333" y="228845"/>
                </a:cubicBezTo>
                <a:cubicBezTo>
                  <a:pt x="165687" y="173283"/>
                  <a:pt x="175741" y="178045"/>
                  <a:pt x="149283" y="139945"/>
                </a:cubicBezTo>
                <a:cubicBezTo>
                  <a:pt x="122825" y="101845"/>
                  <a:pt x="-3117" y="6066"/>
                  <a:pt x="58" y="2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B6B9FC4E-F0AC-2E21-2006-0175CF8BB1AA}"/>
              </a:ext>
            </a:extLst>
          </p:cNvPr>
          <p:cNvSpPr/>
          <p:nvPr/>
        </p:nvSpPr>
        <p:spPr>
          <a:xfrm>
            <a:off x="2286821" y="3103975"/>
            <a:ext cx="161235" cy="554735"/>
          </a:xfrm>
          <a:custGeom>
            <a:avLst/>
            <a:gdLst>
              <a:gd name="connsiteX0" fmla="*/ 2354 w 161235"/>
              <a:gd name="connsiteY0" fmla="*/ 1175 h 554735"/>
              <a:gd name="connsiteX1" fmla="*/ 37279 w 161235"/>
              <a:gd name="connsiteY1" fmla="*/ 137700 h 554735"/>
              <a:gd name="connsiteX2" fmla="*/ 129354 w 161235"/>
              <a:gd name="connsiteY2" fmla="*/ 337725 h 554735"/>
              <a:gd name="connsiteX3" fmla="*/ 94429 w 161235"/>
              <a:gd name="connsiteY3" fmla="*/ 315500 h 554735"/>
              <a:gd name="connsiteX4" fmla="*/ 116654 w 161235"/>
              <a:gd name="connsiteY4" fmla="*/ 382175 h 554735"/>
              <a:gd name="connsiteX5" fmla="*/ 157929 w 161235"/>
              <a:gd name="connsiteY5" fmla="*/ 458375 h 554735"/>
              <a:gd name="connsiteX6" fmla="*/ 157929 w 161235"/>
              <a:gd name="connsiteY6" fmla="*/ 553625 h 554735"/>
              <a:gd name="connsiteX7" fmla="*/ 151579 w 161235"/>
              <a:gd name="connsiteY7" fmla="*/ 499650 h 554735"/>
              <a:gd name="connsiteX8" fmla="*/ 94429 w 161235"/>
              <a:gd name="connsiteY8" fmla="*/ 344075 h 554735"/>
              <a:gd name="connsiteX9" fmla="*/ 11879 w 161235"/>
              <a:gd name="connsiteY9" fmla="*/ 213900 h 554735"/>
              <a:gd name="connsiteX10" fmla="*/ 2354 w 161235"/>
              <a:gd name="connsiteY10" fmla="*/ 1175 h 554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1235" h="554735">
                <a:moveTo>
                  <a:pt x="2354" y="1175"/>
                </a:moveTo>
                <a:cubicBezTo>
                  <a:pt x="6587" y="-11525"/>
                  <a:pt x="16112" y="81608"/>
                  <a:pt x="37279" y="137700"/>
                </a:cubicBezTo>
                <a:cubicBezTo>
                  <a:pt x="58446" y="193792"/>
                  <a:pt x="119829" y="308092"/>
                  <a:pt x="129354" y="337725"/>
                </a:cubicBezTo>
                <a:cubicBezTo>
                  <a:pt x="138879" y="367358"/>
                  <a:pt x="96546" y="308092"/>
                  <a:pt x="94429" y="315500"/>
                </a:cubicBezTo>
                <a:cubicBezTo>
                  <a:pt x="92312" y="322908"/>
                  <a:pt x="106071" y="358363"/>
                  <a:pt x="116654" y="382175"/>
                </a:cubicBezTo>
                <a:cubicBezTo>
                  <a:pt x="127237" y="405987"/>
                  <a:pt x="151050" y="429800"/>
                  <a:pt x="157929" y="458375"/>
                </a:cubicBezTo>
                <a:cubicBezTo>
                  <a:pt x="164808" y="486950"/>
                  <a:pt x="158987" y="546746"/>
                  <a:pt x="157929" y="553625"/>
                </a:cubicBezTo>
                <a:cubicBezTo>
                  <a:pt x="156871" y="560504"/>
                  <a:pt x="162162" y="534575"/>
                  <a:pt x="151579" y="499650"/>
                </a:cubicBezTo>
                <a:cubicBezTo>
                  <a:pt x="140996" y="464725"/>
                  <a:pt x="117712" y="391700"/>
                  <a:pt x="94429" y="344075"/>
                </a:cubicBezTo>
                <a:cubicBezTo>
                  <a:pt x="71146" y="296450"/>
                  <a:pt x="25108" y="268404"/>
                  <a:pt x="11879" y="213900"/>
                </a:cubicBezTo>
                <a:cubicBezTo>
                  <a:pt x="-1350" y="159396"/>
                  <a:pt x="-1879" y="13875"/>
                  <a:pt x="2354" y="1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6909999A-2EB9-6ADE-7EF1-08FF3D2A6996}"/>
              </a:ext>
            </a:extLst>
          </p:cNvPr>
          <p:cNvSpPr/>
          <p:nvPr/>
        </p:nvSpPr>
        <p:spPr>
          <a:xfrm>
            <a:off x="2215887" y="3148730"/>
            <a:ext cx="98738" cy="528087"/>
          </a:xfrm>
          <a:custGeom>
            <a:avLst/>
            <a:gdLst>
              <a:gd name="connsiteX0" fmla="*/ 98688 w 98738"/>
              <a:gd name="connsiteY0" fmla="*/ 4045 h 528087"/>
              <a:gd name="connsiteX1" fmla="*/ 12963 w 98738"/>
              <a:gd name="connsiteY1" fmla="*/ 248520 h 528087"/>
              <a:gd name="connsiteX2" fmla="*/ 73288 w 98738"/>
              <a:gd name="connsiteY2" fmla="*/ 207245 h 528087"/>
              <a:gd name="connsiteX3" fmla="*/ 263 w 98738"/>
              <a:gd name="connsiteY3" fmla="*/ 353295 h 528087"/>
              <a:gd name="connsiteX4" fmla="*/ 47888 w 98738"/>
              <a:gd name="connsiteY4" fmla="*/ 312020 h 528087"/>
              <a:gd name="connsiteX5" fmla="*/ 22488 w 98738"/>
              <a:gd name="connsiteY5" fmla="*/ 442195 h 528087"/>
              <a:gd name="connsiteX6" fmla="*/ 70113 w 98738"/>
              <a:gd name="connsiteY6" fmla="*/ 419970 h 528087"/>
              <a:gd name="connsiteX7" fmla="*/ 89163 w 98738"/>
              <a:gd name="connsiteY7" fmla="*/ 527920 h 528087"/>
              <a:gd name="connsiteX8" fmla="*/ 57413 w 98738"/>
              <a:gd name="connsiteY8" fmla="*/ 442195 h 528087"/>
              <a:gd name="connsiteX9" fmla="*/ 28838 w 98738"/>
              <a:gd name="connsiteY9" fmla="*/ 343770 h 528087"/>
              <a:gd name="connsiteX10" fmla="*/ 25663 w 98738"/>
              <a:gd name="connsiteY10" fmla="*/ 111995 h 528087"/>
              <a:gd name="connsiteX11" fmla="*/ 98688 w 98738"/>
              <a:gd name="connsiteY11" fmla="*/ 4045 h 528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8738" h="528087">
                <a:moveTo>
                  <a:pt x="98688" y="4045"/>
                </a:moveTo>
                <a:cubicBezTo>
                  <a:pt x="96571" y="26799"/>
                  <a:pt x="17196" y="214653"/>
                  <a:pt x="12963" y="248520"/>
                </a:cubicBezTo>
                <a:cubicBezTo>
                  <a:pt x="8730" y="282387"/>
                  <a:pt x="75405" y="189783"/>
                  <a:pt x="73288" y="207245"/>
                </a:cubicBezTo>
                <a:cubicBezTo>
                  <a:pt x="71171" y="224707"/>
                  <a:pt x="4496" y="335833"/>
                  <a:pt x="263" y="353295"/>
                </a:cubicBezTo>
                <a:cubicBezTo>
                  <a:pt x="-3970" y="370757"/>
                  <a:pt x="44184" y="297203"/>
                  <a:pt x="47888" y="312020"/>
                </a:cubicBezTo>
                <a:cubicBezTo>
                  <a:pt x="51592" y="326837"/>
                  <a:pt x="18784" y="424203"/>
                  <a:pt x="22488" y="442195"/>
                </a:cubicBezTo>
                <a:cubicBezTo>
                  <a:pt x="26192" y="460187"/>
                  <a:pt x="59000" y="405683"/>
                  <a:pt x="70113" y="419970"/>
                </a:cubicBezTo>
                <a:cubicBezTo>
                  <a:pt x="81225" y="434258"/>
                  <a:pt x="91280" y="524216"/>
                  <a:pt x="89163" y="527920"/>
                </a:cubicBezTo>
                <a:cubicBezTo>
                  <a:pt x="87046" y="531624"/>
                  <a:pt x="67467" y="472887"/>
                  <a:pt x="57413" y="442195"/>
                </a:cubicBezTo>
                <a:cubicBezTo>
                  <a:pt x="47359" y="411503"/>
                  <a:pt x="34130" y="398803"/>
                  <a:pt x="28838" y="343770"/>
                </a:cubicBezTo>
                <a:cubicBezTo>
                  <a:pt x="23546" y="288737"/>
                  <a:pt x="15080" y="164383"/>
                  <a:pt x="25663" y="111995"/>
                </a:cubicBezTo>
                <a:cubicBezTo>
                  <a:pt x="36246" y="59607"/>
                  <a:pt x="100805" y="-18709"/>
                  <a:pt x="98688" y="40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88301DC1-5228-A1F0-B540-F8F4BC6EC3A1}"/>
              </a:ext>
            </a:extLst>
          </p:cNvPr>
          <p:cNvSpPr/>
          <p:nvPr/>
        </p:nvSpPr>
        <p:spPr>
          <a:xfrm>
            <a:off x="2514391" y="3115246"/>
            <a:ext cx="146271" cy="263166"/>
          </a:xfrm>
          <a:custGeom>
            <a:avLst/>
            <a:gdLst>
              <a:gd name="connsiteX0" fmla="*/ 209 w 146271"/>
              <a:gd name="connsiteY0" fmla="*/ 2604 h 263166"/>
              <a:gd name="connsiteX1" fmla="*/ 117684 w 146271"/>
              <a:gd name="connsiteY1" fmla="*/ 189929 h 263166"/>
              <a:gd name="connsiteX2" fmla="*/ 146259 w 146271"/>
              <a:gd name="connsiteY2" fmla="*/ 262954 h 263166"/>
              <a:gd name="connsiteX3" fmla="*/ 120859 w 146271"/>
              <a:gd name="connsiteY3" fmla="*/ 170879 h 263166"/>
              <a:gd name="connsiteX4" fmla="*/ 89109 w 146271"/>
              <a:gd name="connsiteY4" fmla="*/ 85154 h 263166"/>
              <a:gd name="connsiteX5" fmla="*/ 209 w 146271"/>
              <a:gd name="connsiteY5" fmla="*/ 2604 h 263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271" h="263166">
                <a:moveTo>
                  <a:pt x="209" y="2604"/>
                </a:moveTo>
                <a:cubicBezTo>
                  <a:pt x="4972" y="20067"/>
                  <a:pt x="93342" y="146537"/>
                  <a:pt x="117684" y="189929"/>
                </a:cubicBezTo>
                <a:cubicBezTo>
                  <a:pt x="142026" y="233321"/>
                  <a:pt x="145730" y="266129"/>
                  <a:pt x="146259" y="262954"/>
                </a:cubicBezTo>
                <a:cubicBezTo>
                  <a:pt x="146788" y="259779"/>
                  <a:pt x="130384" y="200512"/>
                  <a:pt x="120859" y="170879"/>
                </a:cubicBezTo>
                <a:cubicBezTo>
                  <a:pt x="111334" y="141246"/>
                  <a:pt x="104984" y="110025"/>
                  <a:pt x="89109" y="85154"/>
                </a:cubicBezTo>
                <a:cubicBezTo>
                  <a:pt x="73234" y="60283"/>
                  <a:pt x="-4554" y="-14859"/>
                  <a:pt x="209" y="26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03504ADE-366F-7991-E701-F9251D61744E}"/>
              </a:ext>
            </a:extLst>
          </p:cNvPr>
          <p:cNvSpPr/>
          <p:nvPr/>
        </p:nvSpPr>
        <p:spPr>
          <a:xfrm>
            <a:off x="2264106" y="3220493"/>
            <a:ext cx="181243" cy="437222"/>
          </a:xfrm>
          <a:custGeom>
            <a:avLst/>
            <a:gdLst>
              <a:gd name="connsiteX0" fmla="*/ 63169 w 181243"/>
              <a:gd name="connsiteY0" fmla="*/ 2132 h 437222"/>
              <a:gd name="connsiteX1" fmla="*/ 31419 w 181243"/>
              <a:gd name="connsiteY1" fmla="*/ 157707 h 437222"/>
              <a:gd name="connsiteX2" fmla="*/ 6019 w 181243"/>
              <a:gd name="connsiteY2" fmla="*/ 291057 h 437222"/>
              <a:gd name="connsiteX3" fmla="*/ 6019 w 181243"/>
              <a:gd name="connsiteY3" fmla="*/ 243432 h 437222"/>
              <a:gd name="connsiteX4" fmla="*/ 72694 w 181243"/>
              <a:gd name="connsiteY4" fmla="*/ 360907 h 437222"/>
              <a:gd name="connsiteX5" fmla="*/ 63169 w 181243"/>
              <a:gd name="connsiteY5" fmla="*/ 341857 h 437222"/>
              <a:gd name="connsiteX6" fmla="*/ 180644 w 181243"/>
              <a:gd name="connsiteY6" fmla="*/ 437107 h 437222"/>
              <a:gd name="connsiteX7" fmla="*/ 104444 w 181243"/>
              <a:gd name="connsiteY7" fmla="*/ 319632 h 437222"/>
              <a:gd name="connsiteX8" fmla="*/ 6019 w 181243"/>
              <a:gd name="connsiteY8" fmla="*/ 278357 h 437222"/>
              <a:gd name="connsiteX9" fmla="*/ 63169 w 181243"/>
              <a:gd name="connsiteY9" fmla="*/ 2132 h 437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1243" h="437222">
                <a:moveTo>
                  <a:pt x="63169" y="2132"/>
                </a:moveTo>
                <a:cubicBezTo>
                  <a:pt x="67402" y="-17976"/>
                  <a:pt x="40944" y="109553"/>
                  <a:pt x="31419" y="157707"/>
                </a:cubicBezTo>
                <a:cubicBezTo>
                  <a:pt x="21894" y="205861"/>
                  <a:pt x="10252" y="276770"/>
                  <a:pt x="6019" y="291057"/>
                </a:cubicBezTo>
                <a:cubicBezTo>
                  <a:pt x="1786" y="305344"/>
                  <a:pt x="-5094" y="231790"/>
                  <a:pt x="6019" y="243432"/>
                </a:cubicBezTo>
                <a:cubicBezTo>
                  <a:pt x="17131" y="255074"/>
                  <a:pt x="63169" y="344503"/>
                  <a:pt x="72694" y="360907"/>
                </a:cubicBezTo>
                <a:cubicBezTo>
                  <a:pt x="82219" y="377311"/>
                  <a:pt x="45177" y="329157"/>
                  <a:pt x="63169" y="341857"/>
                </a:cubicBezTo>
                <a:cubicBezTo>
                  <a:pt x="81161" y="354557"/>
                  <a:pt x="173765" y="440811"/>
                  <a:pt x="180644" y="437107"/>
                </a:cubicBezTo>
                <a:cubicBezTo>
                  <a:pt x="187523" y="433403"/>
                  <a:pt x="133548" y="346090"/>
                  <a:pt x="104444" y="319632"/>
                </a:cubicBezTo>
                <a:cubicBezTo>
                  <a:pt x="75340" y="293174"/>
                  <a:pt x="15015" y="332332"/>
                  <a:pt x="6019" y="278357"/>
                </a:cubicBezTo>
                <a:cubicBezTo>
                  <a:pt x="-2977" y="224382"/>
                  <a:pt x="58936" y="22240"/>
                  <a:pt x="63169" y="2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781A6B22-140A-62C0-6B9A-B2185086E2CB}"/>
              </a:ext>
            </a:extLst>
          </p:cNvPr>
          <p:cNvSpPr/>
          <p:nvPr/>
        </p:nvSpPr>
        <p:spPr>
          <a:xfrm>
            <a:off x="2111171" y="3076309"/>
            <a:ext cx="183037" cy="689766"/>
          </a:xfrm>
          <a:custGeom>
            <a:avLst/>
            <a:gdLst>
              <a:gd name="connsiteX0" fmla="*/ 178004 w 183037"/>
              <a:gd name="connsiteY0" fmla="*/ 266 h 689766"/>
              <a:gd name="connsiteX1" fmla="*/ 114504 w 183037"/>
              <a:gd name="connsiteY1" fmla="*/ 270141 h 689766"/>
              <a:gd name="connsiteX2" fmla="*/ 92279 w 183037"/>
              <a:gd name="connsiteY2" fmla="*/ 409841 h 689766"/>
              <a:gd name="connsiteX3" fmla="*/ 92279 w 183037"/>
              <a:gd name="connsiteY3" fmla="*/ 517791 h 689766"/>
              <a:gd name="connsiteX4" fmla="*/ 82754 w 183037"/>
              <a:gd name="connsiteY4" fmla="*/ 501916 h 689766"/>
              <a:gd name="connsiteX5" fmla="*/ 181179 w 183037"/>
              <a:gd name="connsiteY5" fmla="*/ 682891 h 689766"/>
              <a:gd name="connsiteX6" fmla="*/ 139904 w 183037"/>
              <a:gd name="connsiteY6" fmla="*/ 638441 h 689766"/>
              <a:gd name="connsiteX7" fmla="*/ 51004 w 183037"/>
              <a:gd name="connsiteY7" fmla="*/ 511441 h 689766"/>
              <a:gd name="connsiteX8" fmla="*/ 204 w 183037"/>
              <a:gd name="connsiteY8" fmla="*/ 454291 h 689766"/>
              <a:gd name="connsiteX9" fmla="*/ 31954 w 183037"/>
              <a:gd name="connsiteY9" fmla="*/ 384441 h 689766"/>
              <a:gd name="connsiteX10" fmla="*/ 104979 w 183037"/>
              <a:gd name="connsiteY10" fmla="*/ 222516 h 689766"/>
              <a:gd name="connsiteX11" fmla="*/ 178004 w 183037"/>
              <a:gd name="connsiteY11" fmla="*/ 266 h 689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3037" h="689766">
                <a:moveTo>
                  <a:pt x="178004" y="266"/>
                </a:moveTo>
                <a:cubicBezTo>
                  <a:pt x="179592" y="8204"/>
                  <a:pt x="128791" y="201879"/>
                  <a:pt x="114504" y="270141"/>
                </a:cubicBezTo>
                <a:cubicBezTo>
                  <a:pt x="100217" y="338403"/>
                  <a:pt x="95983" y="368566"/>
                  <a:pt x="92279" y="409841"/>
                </a:cubicBezTo>
                <a:cubicBezTo>
                  <a:pt x="88575" y="451116"/>
                  <a:pt x="93866" y="502445"/>
                  <a:pt x="92279" y="517791"/>
                </a:cubicBezTo>
                <a:cubicBezTo>
                  <a:pt x="90691" y="533137"/>
                  <a:pt x="67937" y="474399"/>
                  <a:pt x="82754" y="501916"/>
                </a:cubicBezTo>
                <a:cubicBezTo>
                  <a:pt x="97571" y="529433"/>
                  <a:pt x="171654" y="660137"/>
                  <a:pt x="181179" y="682891"/>
                </a:cubicBezTo>
                <a:cubicBezTo>
                  <a:pt x="190704" y="705645"/>
                  <a:pt x="161600" y="667016"/>
                  <a:pt x="139904" y="638441"/>
                </a:cubicBezTo>
                <a:cubicBezTo>
                  <a:pt x="118208" y="609866"/>
                  <a:pt x="74287" y="542133"/>
                  <a:pt x="51004" y="511441"/>
                </a:cubicBezTo>
                <a:cubicBezTo>
                  <a:pt x="27721" y="480749"/>
                  <a:pt x="3379" y="475458"/>
                  <a:pt x="204" y="454291"/>
                </a:cubicBezTo>
                <a:cubicBezTo>
                  <a:pt x="-2971" y="433124"/>
                  <a:pt x="31954" y="384441"/>
                  <a:pt x="31954" y="384441"/>
                </a:cubicBezTo>
                <a:cubicBezTo>
                  <a:pt x="49416" y="345812"/>
                  <a:pt x="85929" y="281253"/>
                  <a:pt x="104979" y="222516"/>
                </a:cubicBezTo>
                <a:cubicBezTo>
                  <a:pt x="124029" y="163779"/>
                  <a:pt x="176416" y="-7672"/>
                  <a:pt x="178004" y="2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AB4FFB34-CBDF-BC58-33E4-582143A035B4}"/>
              </a:ext>
            </a:extLst>
          </p:cNvPr>
          <p:cNvSpPr/>
          <p:nvPr/>
        </p:nvSpPr>
        <p:spPr>
          <a:xfrm>
            <a:off x="-26357" y="3597257"/>
            <a:ext cx="1106632" cy="340248"/>
          </a:xfrm>
          <a:custGeom>
            <a:avLst/>
            <a:gdLst>
              <a:gd name="connsiteX0" fmla="*/ 1105857 w 1106632"/>
              <a:gd name="connsiteY0" fmla="*/ 18 h 340248"/>
              <a:gd name="connsiteX1" fmla="*/ 366082 w 1106632"/>
              <a:gd name="connsiteY1" fmla="*/ 234968 h 340248"/>
              <a:gd name="connsiteX2" fmla="*/ 957 w 1106632"/>
              <a:gd name="connsiteY2" fmla="*/ 339743 h 340248"/>
              <a:gd name="connsiteX3" fmla="*/ 464507 w 1106632"/>
              <a:gd name="connsiteY3" fmla="*/ 196868 h 340248"/>
              <a:gd name="connsiteX4" fmla="*/ 216857 w 1106632"/>
              <a:gd name="connsiteY4" fmla="*/ 247668 h 340248"/>
              <a:gd name="connsiteX5" fmla="*/ 1105857 w 1106632"/>
              <a:gd name="connsiteY5" fmla="*/ 18 h 340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6632" h="340248">
                <a:moveTo>
                  <a:pt x="1105857" y="18"/>
                </a:moveTo>
                <a:cubicBezTo>
                  <a:pt x="1130728" y="-2099"/>
                  <a:pt x="550232" y="178347"/>
                  <a:pt x="366082" y="234968"/>
                </a:cubicBezTo>
                <a:cubicBezTo>
                  <a:pt x="181932" y="291589"/>
                  <a:pt x="-15447" y="346093"/>
                  <a:pt x="957" y="339743"/>
                </a:cubicBezTo>
                <a:cubicBezTo>
                  <a:pt x="17361" y="333393"/>
                  <a:pt x="428524" y="212214"/>
                  <a:pt x="464507" y="196868"/>
                </a:cubicBezTo>
                <a:cubicBezTo>
                  <a:pt x="500490" y="181522"/>
                  <a:pt x="113140" y="278889"/>
                  <a:pt x="216857" y="247668"/>
                </a:cubicBezTo>
                <a:cubicBezTo>
                  <a:pt x="320574" y="216447"/>
                  <a:pt x="1080986" y="2135"/>
                  <a:pt x="1105857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45915611-A556-AF25-F92B-5F9AA9BC3154}"/>
              </a:ext>
            </a:extLst>
          </p:cNvPr>
          <p:cNvSpPr/>
          <p:nvPr/>
        </p:nvSpPr>
        <p:spPr>
          <a:xfrm>
            <a:off x="21059" y="3977137"/>
            <a:ext cx="1255829" cy="423537"/>
          </a:xfrm>
          <a:custGeom>
            <a:avLst/>
            <a:gdLst>
              <a:gd name="connsiteX0" fmla="*/ 1255291 w 1255829"/>
              <a:gd name="connsiteY0" fmla="*/ 1138 h 423537"/>
              <a:gd name="connsiteX1" fmla="*/ 550441 w 1255829"/>
              <a:gd name="connsiteY1" fmla="*/ 242438 h 423537"/>
              <a:gd name="connsiteX2" fmla="*/ 150391 w 1255829"/>
              <a:gd name="connsiteY2" fmla="*/ 369438 h 423537"/>
              <a:gd name="connsiteX3" fmla="*/ 572666 w 1255829"/>
              <a:gd name="connsiteY3" fmla="*/ 239263 h 423537"/>
              <a:gd name="connsiteX4" fmla="*/ 1166 w 1255829"/>
              <a:gd name="connsiteY4" fmla="*/ 423413 h 423537"/>
              <a:gd name="connsiteX5" fmla="*/ 423441 w 1255829"/>
              <a:gd name="connsiteY5" fmla="*/ 267838 h 423537"/>
              <a:gd name="connsiteX6" fmla="*/ 401216 w 1255829"/>
              <a:gd name="connsiteY6" fmla="*/ 261488 h 423537"/>
              <a:gd name="connsiteX7" fmla="*/ 886991 w 1255829"/>
              <a:gd name="connsiteY7" fmla="*/ 128138 h 423537"/>
              <a:gd name="connsiteX8" fmla="*/ 671091 w 1255829"/>
              <a:gd name="connsiteY8" fmla="*/ 150363 h 423537"/>
              <a:gd name="connsiteX9" fmla="*/ 1255291 w 1255829"/>
              <a:gd name="connsiteY9" fmla="*/ 1138 h 423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55829" h="423537">
                <a:moveTo>
                  <a:pt x="1255291" y="1138"/>
                </a:moveTo>
                <a:cubicBezTo>
                  <a:pt x="1235183" y="16484"/>
                  <a:pt x="734591" y="181055"/>
                  <a:pt x="550441" y="242438"/>
                </a:cubicBezTo>
                <a:cubicBezTo>
                  <a:pt x="366291" y="303821"/>
                  <a:pt x="146687" y="369967"/>
                  <a:pt x="150391" y="369438"/>
                </a:cubicBezTo>
                <a:cubicBezTo>
                  <a:pt x="154095" y="368909"/>
                  <a:pt x="597537" y="230267"/>
                  <a:pt x="572666" y="239263"/>
                </a:cubicBezTo>
                <a:cubicBezTo>
                  <a:pt x="547795" y="248259"/>
                  <a:pt x="26037" y="418651"/>
                  <a:pt x="1166" y="423413"/>
                </a:cubicBezTo>
                <a:cubicBezTo>
                  <a:pt x="-23705" y="428175"/>
                  <a:pt x="356766" y="294826"/>
                  <a:pt x="423441" y="267838"/>
                </a:cubicBezTo>
                <a:cubicBezTo>
                  <a:pt x="490116" y="240851"/>
                  <a:pt x="323958" y="284771"/>
                  <a:pt x="401216" y="261488"/>
                </a:cubicBezTo>
                <a:cubicBezTo>
                  <a:pt x="478474" y="238205"/>
                  <a:pt x="842012" y="146659"/>
                  <a:pt x="886991" y="128138"/>
                </a:cubicBezTo>
                <a:cubicBezTo>
                  <a:pt x="931970" y="109617"/>
                  <a:pt x="616587" y="170471"/>
                  <a:pt x="671091" y="150363"/>
                </a:cubicBezTo>
                <a:cubicBezTo>
                  <a:pt x="725595" y="130255"/>
                  <a:pt x="1275399" y="-14208"/>
                  <a:pt x="1255291" y="11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613BC445-BBD3-AFD3-063F-89AB4A42326F}"/>
              </a:ext>
            </a:extLst>
          </p:cNvPr>
          <p:cNvSpPr/>
          <p:nvPr/>
        </p:nvSpPr>
        <p:spPr>
          <a:xfrm>
            <a:off x="15404" y="3630364"/>
            <a:ext cx="1067620" cy="357855"/>
          </a:xfrm>
          <a:custGeom>
            <a:avLst/>
            <a:gdLst>
              <a:gd name="connsiteX0" fmla="*/ 471 w 1067620"/>
              <a:gd name="connsiteY0" fmla="*/ 357436 h 357855"/>
              <a:gd name="connsiteX1" fmla="*/ 705321 w 1067620"/>
              <a:gd name="connsiteY1" fmla="*/ 125661 h 357855"/>
              <a:gd name="connsiteX2" fmla="*/ 571971 w 1067620"/>
              <a:gd name="connsiteY2" fmla="*/ 179636 h 357855"/>
              <a:gd name="connsiteX3" fmla="*/ 1057746 w 1067620"/>
              <a:gd name="connsiteY3" fmla="*/ 8186 h 357855"/>
              <a:gd name="connsiteX4" fmla="*/ 825971 w 1067620"/>
              <a:gd name="connsiteY4" fmla="*/ 58986 h 357855"/>
              <a:gd name="connsiteX5" fmla="*/ 471 w 1067620"/>
              <a:gd name="connsiteY5" fmla="*/ 357436 h 357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7620" h="357855">
                <a:moveTo>
                  <a:pt x="471" y="357436"/>
                </a:moveTo>
                <a:cubicBezTo>
                  <a:pt x="-19637" y="368548"/>
                  <a:pt x="610071" y="155294"/>
                  <a:pt x="705321" y="125661"/>
                </a:cubicBezTo>
                <a:cubicBezTo>
                  <a:pt x="800571" y="96028"/>
                  <a:pt x="513234" y="199215"/>
                  <a:pt x="571971" y="179636"/>
                </a:cubicBezTo>
                <a:cubicBezTo>
                  <a:pt x="630708" y="160057"/>
                  <a:pt x="1015413" y="28294"/>
                  <a:pt x="1057746" y="8186"/>
                </a:cubicBezTo>
                <a:cubicBezTo>
                  <a:pt x="1100079" y="-11922"/>
                  <a:pt x="1003242" y="5011"/>
                  <a:pt x="825971" y="58986"/>
                </a:cubicBezTo>
                <a:cubicBezTo>
                  <a:pt x="648700" y="112961"/>
                  <a:pt x="20579" y="346324"/>
                  <a:pt x="471" y="3574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C645B372-27F6-F0CE-2A58-C071DC4AE118}"/>
              </a:ext>
            </a:extLst>
          </p:cNvPr>
          <p:cNvSpPr/>
          <p:nvPr/>
        </p:nvSpPr>
        <p:spPr>
          <a:xfrm>
            <a:off x="574438" y="3761270"/>
            <a:ext cx="131563" cy="168757"/>
          </a:xfrm>
          <a:custGeom>
            <a:avLst/>
            <a:gdLst>
              <a:gd name="connsiteX0" fmla="*/ 237 w 131563"/>
              <a:gd name="connsiteY0" fmla="*/ 1105 h 168757"/>
              <a:gd name="connsiteX1" fmla="*/ 127237 w 131563"/>
              <a:gd name="connsiteY1" fmla="*/ 166205 h 168757"/>
              <a:gd name="connsiteX2" fmla="*/ 95487 w 131563"/>
              <a:gd name="connsiteY2" fmla="*/ 96355 h 168757"/>
              <a:gd name="connsiteX3" fmla="*/ 237 w 131563"/>
              <a:gd name="connsiteY3" fmla="*/ 1105 h 168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563" h="168757">
                <a:moveTo>
                  <a:pt x="237" y="1105"/>
                </a:moveTo>
                <a:cubicBezTo>
                  <a:pt x="5529" y="12747"/>
                  <a:pt x="111362" y="150330"/>
                  <a:pt x="127237" y="166205"/>
                </a:cubicBezTo>
                <a:cubicBezTo>
                  <a:pt x="143112" y="182080"/>
                  <a:pt x="111362" y="119638"/>
                  <a:pt x="95487" y="96355"/>
                </a:cubicBezTo>
                <a:cubicBezTo>
                  <a:pt x="79612" y="73072"/>
                  <a:pt x="-5055" y="-10537"/>
                  <a:pt x="237" y="1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08522F52-EFAB-3B19-318B-088D456BC9D8}"/>
              </a:ext>
            </a:extLst>
          </p:cNvPr>
          <p:cNvSpPr/>
          <p:nvPr/>
        </p:nvSpPr>
        <p:spPr>
          <a:xfrm>
            <a:off x="301577" y="3814935"/>
            <a:ext cx="182547" cy="276200"/>
          </a:xfrm>
          <a:custGeom>
            <a:avLst/>
            <a:gdLst>
              <a:gd name="connsiteX0" fmla="*/ 3223 w 182547"/>
              <a:gd name="connsiteY0" fmla="*/ 7765 h 276200"/>
              <a:gd name="connsiteX1" fmla="*/ 177848 w 182547"/>
              <a:gd name="connsiteY1" fmla="*/ 268115 h 276200"/>
              <a:gd name="connsiteX2" fmla="*/ 127048 w 182547"/>
              <a:gd name="connsiteY2" fmla="*/ 198265 h 276200"/>
              <a:gd name="connsiteX3" fmla="*/ 66723 w 182547"/>
              <a:gd name="connsiteY3" fmla="*/ 77615 h 276200"/>
              <a:gd name="connsiteX4" fmla="*/ 3223 w 182547"/>
              <a:gd name="connsiteY4" fmla="*/ 7765 h 2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547" h="276200">
                <a:moveTo>
                  <a:pt x="3223" y="7765"/>
                </a:moveTo>
                <a:cubicBezTo>
                  <a:pt x="21744" y="39515"/>
                  <a:pt x="157211" y="236365"/>
                  <a:pt x="177848" y="268115"/>
                </a:cubicBezTo>
                <a:cubicBezTo>
                  <a:pt x="198485" y="299865"/>
                  <a:pt x="145569" y="230015"/>
                  <a:pt x="127048" y="198265"/>
                </a:cubicBezTo>
                <a:cubicBezTo>
                  <a:pt x="108527" y="166515"/>
                  <a:pt x="82069" y="105132"/>
                  <a:pt x="66723" y="77615"/>
                </a:cubicBezTo>
                <a:cubicBezTo>
                  <a:pt x="51377" y="50098"/>
                  <a:pt x="-15298" y="-23985"/>
                  <a:pt x="3223" y="77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870BCEFA-9809-8CA4-FAD2-F998B993F1CF}"/>
              </a:ext>
            </a:extLst>
          </p:cNvPr>
          <p:cNvSpPr/>
          <p:nvPr/>
        </p:nvSpPr>
        <p:spPr>
          <a:xfrm>
            <a:off x="53975" y="3735071"/>
            <a:ext cx="1041130" cy="367029"/>
          </a:xfrm>
          <a:custGeom>
            <a:avLst/>
            <a:gdLst>
              <a:gd name="connsiteX0" fmla="*/ 0 w 1041130"/>
              <a:gd name="connsiteY0" fmla="*/ 367029 h 367029"/>
              <a:gd name="connsiteX1" fmla="*/ 1019175 w 1041130"/>
              <a:gd name="connsiteY1" fmla="*/ 8254 h 367029"/>
              <a:gd name="connsiteX2" fmla="*/ 723900 w 1041130"/>
              <a:gd name="connsiteY2" fmla="*/ 106679 h 367029"/>
              <a:gd name="connsiteX3" fmla="*/ 0 w 1041130"/>
              <a:gd name="connsiteY3" fmla="*/ 367029 h 36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130" h="367029">
                <a:moveTo>
                  <a:pt x="0" y="367029"/>
                </a:moveTo>
                <a:lnTo>
                  <a:pt x="1019175" y="8254"/>
                </a:lnTo>
                <a:cubicBezTo>
                  <a:pt x="1139825" y="-35138"/>
                  <a:pt x="723900" y="106679"/>
                  <a:pt x="723900" y="106679"/>
                </a:cubicBezTo>
                <a:lnTo>
                  <a:pt x="0" y="36702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1D1FE085-5C5D-94E3-655B-228012AB028E}"/>
              </a:ext>
            </a:extLst>
          </p:cNvPr>
          <p:cNvSpPr/>
          <p:nvPr/>
        </p:nvSpPr>
        <p:spPr>
          <a:xfrm>
            <a:off x="117475" y="3908345"/>
            <a:ext cx="1000970" cy="355680"/>
          </a:xfrm>
          <a:custGeom>
            <a:avLst/>
            <a:gdLst>
              <a:gd name="connsiteX0" fmla="*/ 0 w 1000970"/>
              <a:gd name="connsiteY0" fmla="*/ 355680 h 355680"/>
              <a:gd name="connsiteX1" fmla="*/ 815975 w 1000970"/>
              <a:gd name="connsiteY1" fmla="*/ 50880 h 355680"/>
              <a:gd name="connsiteX2" fmla="*/ 1000125 w 1000970"/>
              <a:gd name="connsiteY2" fmla="*/ 80 h 355680"/>
              <a:gd name="connsiteX3" fmla="*/ 889000 w 1000970"/>
              <a:gd name="connsiteY3" fmla="*/ 38180 h 355680"/>
              <a:gd name="connsiteX4" fmla="*/ 0 w 1000970"/>
              <a:gd name="connsiteY4" fmla="*/ 355680 h 35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970" h="355680">
                <a:moveTo>
                  <a:pt x="0" y="355680"/>
                </a:moveTo>
                <a:lnTo>
                  <a:pt x="815975" y="50880"/>
                </a:lnTo>
                <a:cubicBezTo>
                  <a:pt x="982663" y="-8387"/>
                  <a:pt x="987954" y="2197"/>
                  <a:pt x="1000125" y="80"/>
                </a:cubicBezTo>
                <a:cubicBezTo>
                  <a:pt x="1012296" y="-2037"/>
                  <a:pt x="889000" y="38180"/>
                  <a:pt x="889000" y="38180"/>
                </a:cubicBezTo>
                <a:lnTo>
                  <a:pt x="0" y="3556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37E91D1D-D529-7C96-F7B7-F42B104B11EA}"/>
              </a:ext>
            </a:extLst>
          </p:cNvPr>
          <p:cNvSpPr/>
          <p:nvPr/>
        </p:nvSpPr>
        <p:spPr>
          <a:xfrm>
            <a:off x="2652929" y="3651105"/>
            <a:ext cx="116341" cy="348622"/>
          </a:xfrm>
          <a:custGeom>
            <a:avLst/>
            <a:gdLst>
              <a:gd name="connsiteX0" fmla="*/ 115671 w 116341"/>
              <a:gd name="connsiteY0" fmla="*/ 145 h 348622"/>
              <a:gd name="connsiteX1" fmla="*/ 55346 w 116341"/>
              <a:gd name="connsiteY1" fmla="*/ 120795 h 348622"/>
              <a:gd name="connsiteX2" fmla="*/ 96621 w 116341"/>
              <a:gd name="connsiteY2" fmla="*/ 339870 h 348622"/>
              <a:gd name="connsiteX3" fmla="*/ 68046 w 116341"/>
              <a:gd name="connsiteY3" fmla="*/ 292245 h 348622"/>
              <a:gd name="connsiteX4" fmla="*/ 10896 w 116341"/>
              <a:gd name="connsiteY4" fmla="*/ 171595 h 348622"/>
              <a:gd name="connsiteX5" fmla="*/ 7721 w 116341"/>
              <a:gd name="connsiteY5" fmla="*/ 143020 h 348622"/>
              <a:gd name="connsiteX6" fmla="*/ 115671 w 116341"/>
              <a:gd name="connsiteY6" fmla="*/ 145 h 348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341" h="348622">
                <a:moveTo>
                  <a:pt x="115671" y="145"/>
                </a:moveTo>
                <a:cubicBezTo>
                  <a:pt x="123608" y="-3559"/>
                  <a:pt x="58521" y="64174"/>
                  <a:pt x="55346" y="120795"/>
                </a:cubicBezTo>
                <a:cubicBezTo>
                  <a:pt x="52171" y="177416"/>
                  <a:pt x="94504" y="311295"/>
                  <a:pt x="96621" y="339870"/>
                </a:cubicBezTo>
                <a:cubicBezTo>
                  <a:pt x="98738" y="368445"/>
                  <a:pt x="82333" y="320291"/>
                  <a:pt x="68046" y="292245"/>
                </a:cubicBezTo>
                <a:cubicBezTo>
                  <a:pt x="53758" y="264199"/>
                  <a:pt x="20950" y="196466"/>
                  <a:pt x="10896" y="171595"/>
                </a:cubicBezTo>
                <a:cubicBezTo>
                  <a:pt x="842" y="146724"/>
                  <a:pt x="-6037" y="170008"/>
                  <a:pt x="7721" y="143020"/>
                </a:cubicBezTo>
                <a:cubicBezTo>
                  <a:pt x="21479" y="116033"/>
                  <a:pt x="107734" y="3849"/>
                  <a:pt x="115671" y="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2D55B07D-3D31-9935-6BF0-680BC0CF0A2C}"/>
              </a:ext>
            </a:extLst>
          </p:cNvPr>
          <p:cNvSpPr/>
          <p:nvPr/>
        </p:nvSpPr>
        <p:spPr>
          <a:xfrm>
            <a:off x="2892307" y="3717885"/>
            <a:ext cx="277221" cy="214718"/>
          </a:xfrm>
          <a:custGeom>
            <a:avLst/>
            <a:gdLst>
              <a:gd name="connsiteX0" fmla="*/ 118 w 277221"/>
              <a:gd name="connsiteY0" fmla="*/ 40 h 214718"/>
              <a:gd name="connsiteX1" fmla="*/ 89018 w 277221"/>
              <a:gd name="connsiteY1" fmla="*/ 111165 h 214718"/>
              <a:gd name="connsiteX2" fmla="*/ 47743 w 277221"/>
              <a:gd name="connsiteY2" fmla="*/ 212765 h 214718"/>
              <a:gd name="connsiteX3" fmla="*/ 82668 w 277221"/>
              <a:gd name="connsiteY3" fmla="*/ 168315 h 214718"/>
              <a:gd name="connsiteX4" fmla="*/ 276343 w 277221"/>
              <a:gd name="connsiteY4" fmla="*/ 50840 h 214718"/>
              <a:gd name="connsiteX5" fmla="*/ 152518 w 277221"/>
              <a:gd name="connsiteY5" fmla="*/ 127040 h 214718"/>
              <a:gd name="connsiteX6" fmla="*/ 108068 w 277221"/>
              <a:gd name="connsiteY6" fmla="*/ 146090 h 214718"/>
              <a:gd name="connsiteX7" fmla="*/ 111243 w 277221"/>
              <a:gd name="connsiteY7" fmla="*/ 98465 h 214718"/>
              <a:gd name="connsiteX8" fmla="*/ 118 w 277221"/>
              <a:gd name="connsiteY8" fmla="*/ 40 h 214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221" h="214718">
                <a:moveTo>
                  <a:pt x="118" y="40"/>
                </a:moveTo>
                <a:cubicBezTo>
                  <a:pt x="-3586" y="2157"/>
                  <a:pt x="81081" y="75711"/>
                  <a:pt x="89018" y="111165"/>
                </a:cubicBezTo>
                <a:cubicBezTo>
                  <a:pt x="96955" y="146619"/>
                  <a:pt x="48801" y="203240"/>
                  <a:pt x="47743" y="212765"/>
                </a:cubicBezTo>
                <a:cubicBezTo>
                  <a:pt x="46685" y="222290"/>
                  <a:pt x="44568" y="195302"/>
                  <a:pt x="82668" y="168315"/>
                </a:cubicBezTo>
                <a:cubicBezTo>
                  <a:pt x="120768" y="141328"/>
                  <a:pt x="264701" y="57719"/>
                  <a:pt x="276343" y="50840"/>
                </a:cubicBezTo>
                <a:cubicBezTo>
                  <a:pt x="287985" y="43961"/>
                  <a:pt x="180564" y="111165"/>
                  <a:pt x="152518" y="127040"/>
                </a:cubicBezTo>
                <a:cubicBezTo>
                  <a:pt x="124472" y="142915"/>
                  <a:pt x="114947" y="150852"/>
                  <a:pt x="108068" y="146090"/>
                </a:cubicBezTo>
                <a:cubicBezTo>
                  <a:pt x="101189" y="141328"/>
                  <a:pt x="123414" y="117515"/>
                  <a:pt x="111243" y="98465"/>
                </a:cubicBezTo>
                <a:cubicBezTo>
                  <a:pt x="99072" y="79415"/>
                  <a:pt x="3822" y="-2077"/>
                  <a:pt x="118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1DC218DB-DBE5-50E1-6D1A-A2AD2FC1CB57}"/>
              </a:ext>
            </a:extLst>
          </p:cNvPr>
          <p:cNvSpPr/>
          <p:nvPr/>
        </p:nvSpPr>
        <p:spPr>
          <a:xfrm>
            <a:off x="2806596" y="3740144"/>
            <a:ext cx="111311" cy="85739"/>
          </a:xfrm>
          <a:custGeom>
            <a:avLst/>
            <a:gdLst>
              <a:gd name="connsiteX0" fmla="*/ 104 w 111311"/>
              <a:gd name="connsiteY0" fmla="*/ 6 h 85739"/>
              <a:gd name="connsiteX1" fmla="*/ 98529 w 111311"/>
              <a:gd name="connsiteY1" fmla="*/ 47631 h 85739"/>
              <a:gd name="connsiteX2" fmla="*/ 108054 w 111311"/>
              <a:gd name="connsiteY2" fmla="*/ 85731 h 85739"/>
              <a:gd name="connsiteX3" fmla="*/ 79479 w 111311"/>
              <a:gd name="connsiteY3" fmla="*/ 44456 h 85739"/>
              <a:gd name="connsiteX4" fmla="*/ 104 w 111311"/>
              <a:gd name="connsiteY4" fmla="*/ 6 h 85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311" h="85739">
                <a:moveTo>
                  <a:pt x="104" y="6"/>
                </a:moveTo>
                <a:cubicBezTo>
                  <a:pt x="3279" y="535"/>
                  <a:pt x="80537" y="33343"/>
                  <a:pt x="98529" y="47631"/>
                </a:cubicBezTo>
                <a:cubicBezTo>
                  <a:pt x="116521" y="61919"/>
                  <a:pt x="111229" y="86260"/>
                  <a:pt x="108054" y="85731"/>
                </a:cubicBezTo>
                <a:cubicBezTo>
                  <a:pt x="104879" y="85202"/>
                  <a:pt x="92179" y="57685"/>
                  <a:pt x="79479" y="44456"/>
                </a:cubicBezTo>
                <a:cubicBezTo>
                  <a:pt x="66779" y="31227"/>
                  <a:pt x="-3071" y="-523"/>
                  <a:pt x="104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52E76A89-D9D9-2C35-1380-07E722AEBD58}"/>
              </a:ext>
            </a:extLst>
          </p:cNvPr>
          <p:cNvSpPr/>
          <p:nvPr/>
        </p:nvSpPr>
        <p:spPr>
          <a:xfrm>
            <a:off x="2720518" y="2527075"/>
            <a:ext cx="198153" cy="59001"/>
          </a:xfrm>
          <a:custGeom>
            <a:avLst/>
            <a:gdLst>
              <a:gd name="connsiteX0" fmla="*/ 457 w 198153"/>
              <a:gd name="connsiteY0" fmla="*/ 225 h 59001"/>
              <a:gd name="connsiteX1" fmla="*/ 98882 w 198153"/>
              <a:gd name="connsiteY1" fmla="*/ 54200 h 59001"/>
              <a:gd name="connsiteX2" fmla="*/ 197307 w 198153"/>
              <a:gd name="connsiteY2" fmla="*/ 54200 h 59001"/>
              <a:gd name="connsiteX3" fmla="*/ 140157 w 198153"/>
              <a:gd name="connsiteY3" fmla="*/ 35150 h 59001"/>
              <a:gd name="connsiteX4" fmla="*/ 457 w 198153"/>
              <a:gd name="connsiteY4" fmla="*/ 225 h 5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153" h="59001">
                <a:moveTo>
                  <a:pt x="457" y="225"/>
                </a:moveTo>
                <a:cubicBezTo>
                  <a:pt x="-6422" y="3400"/>
                  <a:pt x="66074" y="45204"/>
                  <a:pt x="98882" y="54200"/>
                </a:cubicBezTo>
                <a:cubicBezTo>
                  <a:pt x="131690" y="63196"/>
                  <a:pt x="190428" y="57375"/>
                  <a:pt x="197307" y="54200"/>
                </a:cubicBezTo>
                <a:cubicBezTo>
                  <a:pt x="204186" y="51025"/>
                  <a:pt x="167674" y="42029"/>
                  <a:pt x="140157" y="35150"/>
                </a:cubicBezTo>
                <a:cubicBezTo>
                  <a:pt x="112640" y="28271"/>
                  <a:pt x="7336" y="-2950"/>
                  <a:pt x="457" y="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DA15F335-4D16-E880-8CE0-8AFC809B22C0}"/>
              </a:ext>
            </a:extLst>
          </p:cNvPr>
          <p:cNvSpPr/>
          <p:nvPr/>
        </p:nvSpPr>
        <p:spPr>
          <a:xfrm>
            <a:off x="3118978" y="2441494"/>
            <a:ext cx="183371" cy="90226"/>
          </a:xfrm>
          <a:custGeom>
            <a:avLst/>
            <a:gdLst>
              <a:gd name="connsiteX0" fmla="*/ 2047 w 183371"/>
              <a:gd name="connsiteY0" fmla="*/ 82631 h 90226"/>
              <a:gd name="connsiteX1" fmla="*/ 179847 w 183371"/>
              <a:gd name="connsiteY1" fmla="*/ 88981 h 90226"/>
              <a:gd name="connsiteX2" fmla="*/ 116347 w 183371"/>
              <a:gd name="connsiteY2" fmla="*/ 63581 h 90226"/>
              <a:gd name="connsiteX3" fmla="*/ 65547 w 183371"/>
              <a:gd name="connsiteY3" fmla="*/ 81 h 90226"/>
              <a:gd name="connsiteX4" fmla="*/ 81422 w 183371"/>
              <a:gd name="connsiteY4" fmla="*/ 50881 h 90226"/>
              <a:gd name="connsiteX5" fmla="*/ 2047 w 183371"/>
              <a:gd name="connsiteY5" fmla="*/ 82631 h 90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371" h="90226">
                <a:moveTo>
                  <a:pt x="2047" y="82631"/>
                </a:moveTo>
                <a:cubicBezTo>
                  <a:pt x="18451" y="88981"/>
                  <a:pt x="160797" y="92156"/>
                  <a:pt x="179847" y="88981"/>
                </a:cubicBezTo>
                <a:cubicBezTo>
                  <a:pt x="198897" y="85806"/>
                  <a:pt x="135397" y="78398"/>
                  <a:pt x="116347" y="63581"/>
                </a:cubicBezTo>
                <a:cubicBezTo>
                  <a:pt x="97297" y="48764"/>
                  <a:pt x="71368" y="2198"/>
                  <a:pt x="65547" y="81"/>
                </a:cubicBezTo>
                <a:cubicBezTo>
                  <a:pt x="59726" y="-2036"/>
                  <a:pt x="89889" y="37652"/>
                  <a:pt x="81422" y="50881"/>
                </a:cubicBezTo>
                <a:cubicBezTo>
                  <a:pt x="72955" y="64110"/>
                  <a:pt x="-14357" y="76281"/>
                  <a:pt x="2047" y="826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FD38A746-DC55-5B8F-3A6C-F25C324EAEF1}"/>
              </a:ext>
            </a:extLst>
          </p:cNvPr>
          <p:cNvSpPr/>
          <p:nvPr/>
        </p:nvSpPr>
        <p:spPr>
          <a:xfrm>
            <a:off x="3242098" y="2545828"/>
            <a:ext cx="199921" cy="96147"/>
          </a:xfrm>
          <a:custGeom>
            <a:avLst/>
            <a:gdLst>
              <a:gd name="connsiteX0" fmla="*/ 199602 w 199921"/>
              <a:gd name="connsiteY0" fmla="*/ 522 h 96147"/>
              <a:gd name="connsiteX1" fmla="*/ 2752 w 199921"/>
              <a:gd name="connsiteY1" fmla="*/ 57672 h 96147"/>
              <a:gd name="connsiteX2" fmla="*/ 82127 w 199921"/>
              <a:gd name="connsiteY2" fmla="*/ 60847 h 96147"/>
              <a:gd name="connsiteX3" fmla="*/ 50377 w 199921"/>
              <a:gd name="connsiteY3" fmla="*/ 95772 h 96147"/>
              <a:gd name="connsiteX4" fmla="*/ 199602 w 199921"/>
              <a:gd name="connsiteY4" fmla="*/ 522 h 96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921" h="96147">
                <a:moveTo>
                  <a:pt x="199602" y="522"/>
                </a:moveTo>
                <a:cubicBezTo>
                  <a:pt x="191665" y="-5828"/>
                  <a:pt x="22331" y="47618"/>
                  <a:pt x="2752" y="57672"/>
                </a:cubicBezTo>
                <a:cubicBezTo>
                  <a:pt x="-16827" y="67726"/>
                  <a:pt x="74190" y="54497"/>
                  <a:pt x="82127" y="60847"/>
                </a:cubicBezTo>
                <a:cubicBezTo>
                  <a:pt x="90064" y="67197"/>
                  <a:pt x="35560" y="100005"/>
                  <a:pt x="50377" y="95772"/>
                </a:cubicBezTo>
                <a:cubicBezTo>
                  <a:pt x="65194" y="91539"/>
                  <a:pt x="207539" y="6872"/>
                  <a:pt x="199602" y="5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C51717CA-1BE2-2D92-C6C0-6C83786AACAC}"/>
              </a:ext>
            </a:extLst>
          </p:cNvPr>
          <p:cNvSpPr/>
          <p:nvPr/>
        </p:nvSpPr>
        <p:spPr>
          <a:xfrm>
            <a:off x="2424760" y="1876424"/>
            <a:ext cx="242263" cy="755793"/>
          </a:xfrm>
          <a:custGeom>
            <a:avLst/>
            <a:gdLst>
              <a:gd name="connsiteX0" fmla="*/ 242240 w 242263"/>
              <a:gd name="connsiteY0" fmla="*/ 1 h 755793"/>
              <a:gd name="connsiteX1" fmla="*/ 70790 w 242263"/>
              <a:gd name="connsiteY1" fmla="*/ 260351 h 755793"/>
              <a:gd name="connsiteX2" fmla="*/ 42215 w 242263"/>
              <a:gd name="connsiteY2" fmla="*/ 523876 h 755793"/>
              <a:gd name="connsiteX3" fmla="*/ 51740 w 242263"/>
              <a:gd name="connsiteY3" fmla="*/ 460376 h 755793"/>
              <a:gd name="connsiteX4" fmla="*/ 7290 w 242263"/>
              <a:gd name="connsiteY4" fmla="*/ 606426 h 755793"/>
              <a:gd name="connsiteX5" fmla="*/ 940 w 242263"/>
              <a:gd name="connsiteY5" fmla="*/ 755651 h 755793"/>
              <a:gd name="connsiteX6" fmla="*/ 16815 w 242263"/>
              <a:gd name="connsiteY6" fmla="*/ 625476 h 755793"/>
              <a:gd name="connsiteX7" fmla="*/ 58090 w 242263"/>
              <a:gd name="connsiteY7" fmla="*/ 257176 h 755793"/>
              <a:gd name="connsiteX8" fmla="*/ 242240 w 242263"/>
              <a:gd name="connsiteY8" fmla="*/ 1 h 75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263" h="755793">
                <a:moveTo>
                  <a:pt x="242240" y="1"/>
                </a:moveTo>
                <a:cubicBezTo>
                  <a:pt x="244357" y="530"/>
                  <a:pt x="104127" y="173039"/>
                  <a:pt x="70790" y="260351"/>
                </a:cubicBezTo>
                <a:cubicBezTo>
                  <a:pt x="37452" y="347664"/>
                  <a:pt x="45390" y="490539"/>
                  <a:pt x="42215" y="523876"/>
                </a:cubicBezTo>
                <a:cubicBezTo>
                  <a:pt x="39040" y="557213"/>
                  <a:pt x="57561" y="446618"/>
                  <a:pt x="51740" y="460376"/>
                </a:cubicBezTo>
                <a:cubicBezTo>
                  <a:pt x="45919" y="474134"/>
                  <a:pt x="15757" y="557213"/>
                  <a:pt x="7290" y="606426"/>
                </a:cubicBezTo>
                <a:cubicBezTo>
                  <a:pt x="-1177" y="655639"/>
                  <a:pt x="-647" y="752476"/>
                  <a:pt x="940" y="755651"/>
                </a:cubicBezTo>
                <a:cubicBezTo>
                  <a:pt x="2527" y="758826"/>
                  <a:pt x="7290" y="708555"/>
                  <a:pt x="16815" y="625476"/>
                </a:cubicBezTo>
                <a:cubicBezTo>
                  <a:pt x="26340" y="542397"/>
                  <a:pt x="18932" y="361422"/>
                  <a:pt x="58090" y="257176"/>
                </a:cubicBezTo>
                <a:cubicBezTo>
                  <a:pt x="97248" y="152930"/>
                  <a:pt x="240123" y="-528"/>
                  <a:pt x="242240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95636958-440B-8673-0326-82F8AB784A2D}"/>
              </a:ext>
            </a:extLst>
          </p:cNvPr>
          <p:cNvSpPr/>
          <p:nvPr/>
        </p:nvSpPr>
        <p:spPr>
          <a:xfrm>
            <a:off x="2302659" y="2619245"/>
            <a:ext cx="116738" cy="451567"/>
          </a:xfrm>
          <a:custGeom>
            <a:avLst/>
            <a:gdLst>
              <a:gd name="connsiteX0" fmla="*/ 116691 w 116738"/>
              <a:gd name="connsiteY0" fmla="*/ 130 h 451567"/>
              <a:gd name="connsiteX1" fmla="*/ 30966 w 116738"/>
              <a:gd name="connsiteY1" fmla="*/ 238255 h 451567"/>
              <a:gd name="connsiteX2" fmla="*/ 2391 w 116738"/>
              <a:gd name="connsiteY2" fmla="*/ 444630 h 451567"/>
              <a:gd name="connsiteX3" fmla="*/ 5566 w 116738"/>
              <a:gd name="connsiteY3" fmla="*/ 377955 h 451567"/>
              <a:gd name="connsiteX4" fmla="*/ 37316 w 116738"/>
              <a:gd name="connsiteY4" fmla="*/ 136655 h 451567"/>
              <a:gd name="connsiteX5" fmla="*/ 18266 w 116738"/>
              <a:gd name="connsiteY5" fmla="*/ 203330 h 451567"/>
              <a:gd name="connsiteX6" fmla="*/ 116691 w 116738"/>
              <a:gd name="connsiteY6" fmla="*/ 130 h 451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738" h="451567">
                <a:moveTo>
                  <a:pt x="116691" y="130"/>
                </a:moveTo>
                <a:cubicBezTo>
                  <a:pt x="118808" y="5951"/>
                  <a:pt x="50016" y="164172"/>
                  <a:pt x="30966" y="238255"/>
                </a:cubicBezTo>
                <a:cubicBezTo>
                  <a:pt x="11916" y="312338"/>
                  <a:pt x="6624" y="421347"/>
                  <a:pt x="2391" y="444630"/>
                </a:cubicBezTo>
                <a:cubicBezTo>
                  <a:pt x="-1842" y="467913"/>
                  <a:pt x="-255" y="429284"/>
                  <a:pt x="5566" y="377955"/>
                </a:cubicBezTo>
                <a:cubicBezTo>
                  <a:pt x="11387" y="326626"/>
                  <a:pt x="35199" y="165759"/>
                  <a:pt x="37316" y="136655"/>
                </a:cubicBezTo>
                <a:cubicBezTo>
                  <a:pt x="39433" y="107551"/>
                  <a:pt x="3978" y="221322"/>
                  <a:pt x="18266" y="203330"/>
                </a:cubicBezTo>
                <a:cubicBezTo>
                  <a:pt x="32554" y="185338"/>
                  <a:pt x="114574" y="-5691"/>
                  <a:pt x="116691" y="1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5D348A4E-CA31-95A3-973F-AC4A7BDBD0BE}"/>
              </a:ext>
            </a:extLst>
          </p:cNvPr>
          <p:cNvSpPr/>
          <p:nvPr/>
        </p:nvSpPr>
        <p:spPr>
          <a:xfrm>
            <a:off x="1876198" y="2914414"/>
            <a:ext cx="373061" cy="172486"/>
          </a:xfrm>
          <a:custGeom>
            <a:avLst/>
            <a:gdLst>
              <a:gd name="connsiteX0" fmla="*/ 227 w 373061"/>
              <a:gd name="connsiteY0" fmla="*/ 152636 h 172486"/>
              <a:gd name="connsiteX1" fmla="*/ 117702 w 373061"/>
              <a:gd name="connsiteY1" fmla="*/ 51036 h 172486"/>
              <a:gd name="connsiteX2" fmla="*/ 206602 w 373061"/>
              <a:gd name="connsiteY2" fmla="*/ 28811 h 172486"/>
              <a:gd name="connsiteX3" fmla="*/ 206602 w 373061"/>
              <a:gd name="connsiteY3" fmla="*/ 12936 h 172486"/>
              <a:gd name="connsiteX4" fmla="*/ 298677 w 373061"/>
              <a:gd name="connsiteY4" fmla="*/ 63736 h 172486"/>
              <a:gd name="connsiteX5" fmla="*/ 285977 w 373061"/>
              <a:gd name="connsiteY5" fmla="*/ 41511 h 172486"/>
              <a:gd name="connsiteX6" fmla="*/ 368527 w 373061"/>
              <a:gd name="connsiteY6" fmla="*/ 171686 h 172486"/>
              <a:gd name="connsiteX7" fmla="*/ 346302 w 373061"/>
              <a:gd name="connsiteY7" fmla="*/ 92311 h 172486"/>
              <a:gd name="connsiteX8" fmla="*/ 212952 w 373061"/>
              <a:gd name="connsiteY8" fmla="*/ 9761 h 172486"/>
              <a:gd name="connsiteX9" fmla="*/ 149452 w 373061"/>
              <a:gd name="connsiteY9" fmla="*/ 16111 h 172486"/>
              <a:gd name="connsiteX10" fmla="*/ 227 w 373061"/>
              <a:gd name="connsiteY10" fmla="*/ 152636 h 172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3061" h="172486">
                <a:moveTo>
                  <a:pt x="227" y="152636"/>
                </a:moveTo>
                <a:cubicBezTo>
                  <a:pt x="-5065" y="158457"/>
                  <a:pt x="83306" y="71673"/>
                  <a:pt x="117702" y="51036"/>
                </a:cubicBezTo>
                <a:cubicBezTo>
                  <a:pt x="152098" y="30399"/>
                  <a:pt x="206602" y="28811"/>
                  <a:pt x="206602" y="28811"/>
                </a:cubicBezTo>
                <a:cubicBezTo>
                  <a:pt x="221419" y="22461"/>
                  <a:pt x="191256" y="7115"/>
                  <a:pt x="206602" y="12936"/>
                </a:cubicBezTo>
                <a:cubicBezTo>
                  <a:pt x="221948" y="18757"/>
                  <a:pt x="285448" y="58974"/>
                  <a:pt x="298677" y="63736"/>
                </a:cubicBezTo>
                <a:cubicBezTo>
                  <a:pt x="311906" y="68498"/>
                  <a:pt x="274335" y="23519"/>
                  <a:pt x="285977" y="41511"/>
                </a:cubicBezTo>
                <a:cubicBezTo>
                  <a:pt x="297619" y="59503"/>
                  <a:pt x="358473" y="163219"/>
                  <a:pt x="368527" y="171686"/>
                </a:cubicBezTo>
                <a:cubicBezTo>
                  <a:pt x="378581" y="180153"/>
                  <a:pt x="372231" y="119298"/>
                  <a:pt x="346302" y="92311"/>
                </a:cubicBezTo>
                <a:cubicBezTo>
                  <a:pt x="320373" y="65324"/>
                  <a:pt x="245760" y="22461"/>
                  <a:pt x="212952" y="9761"/>
                </a:cubicBezTo>
                <a:cubicBezTo>
                  <a:pt x="180144" y="-2939"/>
                  <a:pt x="184906" y="-5585"/>
                  <a:pt x="149452" y="16111"/>
                </a:cubicBezTo>
                <a:cubicBezTo>
                  <a:pt x="113998" y="37807"/>
                  <a:pt x="5519" y="146815"/>
                  <a:pt x="227" y="1526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0FE05AB8-BE75-13DE-75E7-8227454CB98D}"/>
              </a:ext>
            </a:extLst>
          </p:cNvPr>
          <p:cNvSpPr/>
          <p:nvPr/>
        </p:nvSpPr>
        <p:spPr>
          <a:xfrm>
            <a:off x="2102051" y="3092153"/>
            <a:ext cx="128786" cy="447104"/>
          </a:xfrm>
          <a:custGeom>
            <a:avLst/>
            <a:gdLst>
              <a:gd name="connsiteX0" fmla="*/ 120449 w 128786"/>
              <a:gd name="connsiteY0" fmla="*/ 297 h 447104"/>
              <a:gd name="connsiteX1" fmla="*/ 110924 w 128786"/>
              <a:gd name="connsiteY1" fmla="*/ 124122 h 447104"/>
              <a:gd name="connsiteX2" fmla="*/ 117274 w 128786"/>
              <a:gd name="connsiteY2" fmla="*/ 111422 h 447104"/>
              <a:gd name="connsiteX3" fmla="*/ 107749 w 128786"/>
              <a:gd name="connsiteY3" fmla="*/ 187622 h 447104"/>
              <a:gd name="connsiteX4" fmla="*/ 88699 w 128786"/>
              <a:gd name="connsiteY4" fmla="*/ 232072 h 447104"/>
              <a:gd name="connsiteX5" fmla="*/ 95049 w 128786"/>
              <a:gd name="connsiteY5" fmla="*/ 209847 h 447104"/>
              <a:gd name="connsiteX6" fmla="*/ 2974 w 128786"/>
              <a:gd name="connsiteY6" fmla="*/ 441622 h 447104"/>
              <a:gd name="connsiteX7" fmla="*/ 31549 w 128786"/>
              <a:gd name="connsiteY7" fmla="*/ 352722 h 447104"/>
              <a:gd name="connsiteX8" fmla="*/ 120449 w 128786"/>
              <a:gd name="connsiteY8" fmla="*/ 114597 h 447104"/>
              <a:gd name="connsiteX9" fmla="*/ 126799 w 128786"/>
              <a:gd name="connsiteY9" fmla="*/ 89197 h 447104"/>
              <a:gd name="connsiteX10" fmla="*/ 120449 w 128786"/>
              <a:gd name="connsiteY10" fmla="*/ 297 h 44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8786" h="447104">
                <a:moveTo>
                  <a:pt x="120449" y="297"/>
                </a:moveTo>
                <a:cubicBezTo>
                  <a:pt x="117803" y="6118"/>
                  <a:pt x="110924" y="124122"/>
                  <a:pt x="110924" y="124122"/>
                </a:cubicBezTo>
                <a:cubicBezTo>
                  <a:pt x="110395" y="142643"/>
                  <a:pt x="117803" y="100839"/>
                  <a:pt x="117274" y="111422"/>
                </a:cubicBezTo>
                <a:cubicBezTo>
                  <a:pt x="116745" y="122005"/>
                  <a:pt x="112511" y="167514"/>
                  <a:pt x="107749" y="187622"/>
                </a:cubicBezTo>
                <a:cubicBezTo>
                  <a:pt x="102987" y="207730"/>
                  <a:pt x="88699" y="232072"/>
                  <a:pt x="88699" y="232072"/>
                </a:cubicBezTo>
                <a:cubicBezTo>
                  <a:pt x="86582" y="235776"/>
                  <a:pt x="109336" y="174922"/>
                  <a:pt x="95049" y="209847"/>
                </a:cubicBezTo>
                <a:cubicBezTo>
                  <a:pt x="80761" y="244772"/>
                  <a:pt x="13557" y="417810"/>
                  <a:pt x="2974" y="441622"/>
                </a:cubicBezTo>
                <a:cubicBezTo>
                  <a:pt x="-7609" y="465434"/>
                  <a:pt x="11970" y="407226"/>
                  <a:pt x="31549" y="352722"/>
                </a:cubicBezTo>
                <a:cubicBezTo>
                  <a:pt x="51128" y="298218"/>
                  <a:pt x="104574" y="158518"/>
                  <a:pt x="120449" y="114597"/>
                </a:cubicBezTo>
                <a:cubicBezTo>
                  <a:pt x="136324" y="70676"/>
                  <a:pt x="124153" y="102426"/>
                  <a:pt x="126799" y="89197"/>
                </a:cubicBezTo>
                <a:cubicBezTo>
                  <a:pt x="129445" y="75968"/>
                  <a:pt x="123095" y="-5524"/>
                  <a:pt x="120449" y="2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B10DD41E-8C42-C7E2-2E51-B8CC03846B5D}"/>
              </a:ext>
            </a:extLst>
          </p:cNvPr>
          <p:cNvSpPr/>
          <p:nvPr/>
        </p:nvSpPr>
        <p:spPr>
          <a:xfrm>
            <a:off x="2019198" y="2977489"/>
            <a:ext cx="55078" cy="335630"/>
          </a:xfrm>
          <a:custGeom>
            <a:avLst/>
            <a:gdLst>
              <a:gd name="connsiteX0" fmla="*/ 102 w 55078"/>
              <a:gd name="connsiteY0" fmla="*/ 48286 h 335630"/>
              <a:gd name="connsiteX1" fmla="*/ 35027 w 55078"/>
              <a:gd name="connsiteY1" fmla="*/ 102261 h 335630"/>
              <a:gd name="connsiteX2" fmla="*/ 35027 w 55078"/>
              <a:gd name="connsiteY2" fmla="*/ 178461 h 335630"/>
              <a:gd name="connsiteX3" fmla="*/ 38202 w 55078"/>
              <a:gd name="connsiteY3" fmla="*/ 162586 h 335630"/>
              <a:gd name="connsiteX4" fmla="*/ 9627 w 55078"/>
              <a:gd name="connsiteY4" fmla="*/ 334036 h 335630"/>
              <a:gd name="connsiteX5" fmla="*/ 28677 w 55078"/>
              <a:gd name="connsiteY5" fmla="*/ 241961 h 335630"/>
              <a:gd name="connsiteX6" fmla="*/ 44552 w 55078"/>
              <a:gd name="connsiteY6" fmla="*/ 137186 h 335630"/>
              <a:gd name="connsiteX7" fmla="*/ 54077 w 55078"/>
              <a:gd name="connsiteY7" fmla="*/ 51461 h 335630"/>
              <a:gd name="connsiteX8" fmla="*/ 54077 w 55078"/>
              <a:gd name="connsiteY8" fmla="*/ 661 h 335630"/>
              <a:gd name="connsiteX9" fmla="*/ 47727 w 55078"/>
              <a:gd name="connsiteY9" fmla="*/ 86386 h 335630"/>
              <a:gd name="connsiteX10" fmla="*/ 102 w 55078"/>
              <a:gd name="connsiteY10" fmla="*/ 48286 h 335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078" h="335630">
                <a:moveTo>
                  <a:pt x="102" y="48286"/>
                </a:moveTo>
                <a:cubicBezTo>
                  <a:pt x="-2015" y="50932"/>
                  <a:pt x="29206" y="80565"/>
                  <a:pt x="35027" y="102261"/>
                </a:cubicBezTo>
                <a:cubicBezTo>
                  <a:pt x="40848" y="123957"/>
                  <a:pt x="34498" y="168407"/>
                  <a:pt x="35027" y="178461"/>
                </a:cubicBezTo>
                <a:cubicBezTo>
                  <a:pt x="35556" y="188515"/>
                  <a:pt x="42435" y="136657"/>
                  <a:pt x="38202" y="162586"/>
                </a:cubicBezTo>
                <a:cubicBezTo>
                  <a:pt x="33969" y="188515"/>
                  <a:pt x="11214" y="320807"/>
                  <a:pt x="9627" y="334036"/>
                </a:cubicBezTo>
                <a:cubicBezTo>
                  <a:pt x="8040" y="347265"/>
                  <a:pt x="22856" y="274769"/>
                  <a:pt x="28677" y="241961"/>
                </a:cubicBezTo>
                <a:cubicBezTo>
                  <a:pt x="34498" y="209153"/>
                  <a:pt x="40319" y="168936"/>
                  <a:pt x="44552" y="137186"/>
                </a:cubicBezTo>
                <a:cubicBezTo>
                  <a:pt x="48785" y="105436"/>
                  <a:pt x="52490" y="74215"/>
                  <a:pt x="54077" y="51461"/>
                </a:cubicBezTo>
                <a:cubicBezTo>
                  <a:pt x="55664" y="28707"/>
                  <a:pt x="55135" y="-5160"/>
                  <a:pt x="54077" y="661"/>
                </a:cubicBezTo>
                <a:cubicBezTo>
                  <a:pt x="53019" y="6482"/>
                  <a:pt x="55665" y="77390"/>
                  <a:pt x="47727" y="86386"/>
                </a:cubicBezTo>
                <a:cubicBezTo>
                  <a:pt x="39790" y="95382"/>
                  <a:pt x="2219" y="45640"/>
                  <a:pt x="102" y="482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5C3856BA-6D85-104A-23DF-F13F2D0D078A}"/>
              </a:ext>
            </a:extLst>
          </p:cNvPr>
          <p:cNvSpPr/>
          <p:nvPr/>
        </p:nvSpPr>
        <p:spPr>
          <a:xfrm>
            <a:off x="2106196" y="2962174"/>
            <a:ext cx="56544" cy="99174"/>
          </a:xfrm>
          <a:custGeom>
            <a:avLst/>
            <a:gdLst>
              <a:gd name="connsiteX0" fmla="*/ 2004 w 56544"/>
              <a:gd name="connsiteY0" fmla="*/ 101 h 99174"/>
              <a:gd name="connsiteX1" fmla="*/ 5179 w 56544"/>
              <a:gd name="connsiteY1" fmla="*/ 63601 h 99174"/>
              <a:gd name="connsiteX2" fmla="*/ 55979 w 56544"/>
              <a:gd name="connsiteY2" fmla="*/ 98526 h 99174"/>
              <a:gd name="connsiteX3" fmla="*/ 30579 w 56544"/>
              <a:gd name="connsiteY3" fmla="*/ 85826 h 99174"/>
              <a:gd name="connsiteX4" fmla="*/ 2004 w 56544"/>
              <a:gd name="connsiteY4" fmla="*/ 79476 h 99174"/>
              <a:gd name="connsiteX5" fmla="*/ 2004 w 56544"/>
              <a:gd name="connsiteY5" fmla="*/ 101 h 9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544" h="99174">
                <a:moveTo>
                  <a:pt x="2004" y="101"/>
                </a:moveTo>
                <a:cubicBezTo>
                  <a:pt x="2533" y="-2545"/>
                  <a:pt x="-3817" y="47197"/>
                  <a:pt x="5179" y="63601"/>
                </a:cubicBezTo>
                <a:cubicBezTo>
                  <a:pt x="14175" y="80005"/>
                  <a:pt x="51746" y="94822"/>
                  <a:pt x="55979" y="98526"/>
                </a:cubicBezTo>
                <a:cubicBezTo>
                  <a:pt x="60212" y="102230"/>
                  <a:pt x="39575" y="89001"/>
                  <a:pt x="30579" y="85826"/>
                </a:cubicBezTo>
                <a:cubicBezTo>
                  <a:pt x="21583" y="82651"/>
                  <a:pt x="6237" y="89530"/>
                  <a:pt x="2004" y="79476"/>
                </a:cubicBezTo>
                <a:cubicBezTo>
                  <a:pt x="-2229" y="69422"/>
                  <a:pt x="1475" y="2747"/>
                  <a:pt x="2004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015E0A67-D947-D349-3FA1-E48DA8D65D30}"/>
              </a:ext>
            </a:extLst>
          </p:cNvPr>
          <p:cNvSpPr/>
          <p:nvPr/>
        </p:nvSpPr>
        <p:spPr>
          <a:xfrm>
            <a:off x="1984323" y="3100028"/>
            <a:ext cx="23219" cy="235546"/>
          </a:xfrm>
          <a:custGeom>
            <a:avLst/>
            <a:gdLst>
              <a:gd name="connsiteX0" fmla="*/ 52 w 23219"/>
              <a:gd name="connsiteY0" fmla="*/ 1947 h 235546"/>
              <a:gd name="connsiteX1" fmla="*/ 22277 w 23219"/>
              <a:gd name="connsiteY1" fmla="*/ 141647 h 235546"/>
              <a:gd name="connsiteX2" fmla="*/ 19102 w 23219"/>
              <a:gd name="connsiteY2" fmla="*/ 233722 h 235546"/>
              <a:gd name="connsiteX3" fmla="*/ 19102 w 23219"/>
              <a:gd name="connsiteY3" fmla="*/ 192447 h 235546"/>
              <a:gd name="connsiteX4" fmla="*/ 15927 w 23219"/>
              <a:gd name="connsiteY4" fmla="*/ 68622 h 235546"/>
              <a:gd name="connsiteX5" fmla="*/ 52 w 23219"/>
              <a:gd name="connsiteY5" fmla="*/ 1947 h 23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19" h="235546">
                <a:moveTo>
                  <a:pt x="52" y="1947"/>
                </a:moveTo>
                <a:cubicBezTo>
                  <a:pt x="1110" y="14118"/>
                  <a:pt x="19102" y="103018"/>
                  <a:pt x="22277" y="141647"/>
                </a:cubicBezTo>
                <a:cubicBezTo>
                  <a:pt x="25452" y="180276"/>
                  <a:pt x="19631" y="225255"/>
                  <a:pt x="19102" y="233722"/>
                </a:cubicBezTo>
                <a:cubicBezTo>
                  <a:pt x="18573" y="242189"/>
                  <a:pt x="19631" y="219964"/>
                  <a:pt x="19102" y="192447"/>
                </a:cubicBezTo>
                <a:cubicBezTo>
                  <a:pt x="18573" y="164930"/>
                  <a:pt x="17514" y="99843"/>
                  <a:pt x="15927" y="68622"/>
                </a:cubicBezTo>
                <a:cubicBezTo>
                  <a:pt x="14340" y="37401"/>
                  <a:pt x="-1006" y="-10224"/>
                  <a:pt x="52" y="19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9FADDE2E-D708-728E-BC97-8BACDA33994E}"/>
              </a:ext>
            </a:extLst>
          </p:cNvPr>
          <p:cNvSpPr/>
          <p:nvPr/>
        </p:nvSpPr>
        <p:spPr>
          <a:xfrm>
            <a:off x="2066626" y="3249231"/>
            <a:ext cx="92527" cy="164252"/>
          </a:xfrm>
          <a:custGeom>
            <a:avLst/>
            <a:gdLst>
              <a:gd name="connsiteX0" fmla="*/ 299 w 92527"/>
              <a:gd name="connsiteY0" fmla="*/ 11494 h 164252"/>
              <a:gd name="connsiteX1" fmla="*/ 60624 w 92527"/>
              <a:gd name="connsiteY1" fmla="*/ 1969 h 164252"/>
              <a:gd name="connsiteX2" fmla="*/ 70149 w 92527"/>
              <a:gd name="connsiteY2" fmla="*/ 49594 h 164252"/>
              <a:gd name="connsiteX3" fmla="*/ 89199 w 92527"/>
              <a:gd name="connsiteY3" fmla="*/ 30544 h 164252"/>
              <a:gd name="connsiteX4" fmla="*/ 51099 w 92527"/>
              <a:gd name="connsiteY4" fmla="*/ 163894 h 164252"/>
              <a:gd name="connsiteX5" fmla="*/ 82849 w 92527"/>
              <a:gd name="connsiteY5" fmla="*/ 68644 h 164252"/>
              <a:gd name="connsiteX6" fmla="*/ 89199 w 92527"/>
              <a:gd name="connsiteY6" fmla="*/ 33719 h 164252"/>
              <a:gd name="connsiteX7" fmla="*/ 299 w 92527"/>
              <a:gd name="connsiteY7" fmla="*/ 11494 h 16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527" h="164252">
                <a:moveTo>
                  <a:pt x="299" y="11494"/>
                </a:moveTo>
                <a:cubicBezTo>
                  <a:pt x="-4464" y="6202"/>
                  <a:pt x="48982" y="-4381"/>
                  <a:pt x="60624" y="1969"/>
                </a:cubicBezTo>
                <a:cubicBezTo>
                  <a:pt x="72266" y="8319"/>
                  <a:pt x="65387" y="44832"/>
                  <a:pt x="70149" y="49594"/>
                </a:cubicBezTo>
                <a:cubicBezTo>
                  <a:pt x="74911" y="54356"/>
                  <a:pt x="92374" y="11494"/>
                  <a:pt x="89199" y="30544"/>
                </a:cubicBezTo>
                <a:cubicBezTo>
                  <a:pt x="86024" y="49594"/>
                  <a:pt x="52157" y="157544"/>
                  <a:pt x="51099" y="163894"/>
                </a:cubicBezTo>
                <a:cubicBezTo>
                  <a:pt x="50041" y="170244"/>
                  <a:pt x="76499" y="90340"/>
                  <a:pt x="82849" y="68644"/>
                </a:cubicBezTo>
                <a:cubicBezTo>
                  <a:pt x="89199" y="46948"/>
                  <a:pt x="97136" y="43773"/>
                  <a:pt x="89199" y="33719"/>
                </a:cubicBezTo>
                <a:cubicBezTo>
                  <a:pt x="81262" y="23665"/>
                  <a:pt x="5062" y="16786"/>
                  <a:pt x="299" y="114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D2DFB825-8560-07CD-D856-F93E71BAEA9D}"/>
              </a:ext>
            </a:extLst>
          </p:cNvPr>
          <p:cNvSpPr/>
          <p:nvPr/>
        </p:nvSpPr>
        <p:spPr>
          <a:xfrm>
            <a:off x="2111371" y="3158789"/>
            <a:ext cx="82570" cy="22697"/>
          </a:xfrm>
          <a:custGeom>
            <a:avLst/>
            <a:gdLst>
              <a:gd name="connsiteX0" fmla="*/ 4 w 82570"/>
              <a:gd name="connsiteY0" fmla="*/ 13036 h 22697"/>
              <a:gd name="connsiteX1" fmla="*/ 57154 w 82570"/>
              <a:gd name="connsiteY1" fmla="*/ 9861 h 22697"/>
              <a:gd name="connsiteX2" fmla="*/ 82554 w 82570"/>
              <a:gd name="connsiteY2" fmla="*/ 22561 h 22697"/>
              <a:gd name="connsiteX3" fmla="*/ 53979 w 82570"/>
              <a:gd name="connsiteY3" fmla="*/ 336 h 22697"/>
              <a:gd name="connsiteX4" fmla="*/ 4 w 82570"/>
              <a:gd name="connsiteY4" fmla="*/ 13036 h 22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70" h="22697">
                <a:moveTo>
                  <a:pt x="4" y="13036"/>
                </a:moveTo>
                <a:cubicBezTo>
                  <a:pt x="533" y="14623"/>
                  <a:pt x="43396" y="8274"/>
                  <a:pt x="57154" y="9861"/>
                </a:cubicBezTo>
                <a:cubicBezTo>
                  <a:pt x="70912" y="11448"/>
                  <a:pt x="83083" y="24148"/>
                  <a:pt x="82554" y="22561"/>
                </a:cubicBezTo>
                <a:cubicBezTo>
                  <a:pt x="82025" y="20974"/>
                  <a:pt x="65621" y="2982"/>
                  <a:pt x="53979" y="336"/>
                </a:cubicBezTo>
                <a:cubicBezTo>
                  <a:pt x="42337" y="-2310"/>
                  <a:pt x="-525" y="11449"/>
                  <a:pt x="4" y="130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7BF20AA5-2077-F555-06B1-1CC7B770B42C}"/>
              </a:ext>
            </a:extLst>
          </p:cNvPr>
          <p:cNvSpPr/>
          <p:nvPr/>
        </p:nvSpPr>
        <p:spPr>
          <a:xfrm>
            <a:off x="1996962" y="3336117"/>
            <a:ext cx="143404" cy="54801"/>
          </a:xfrm>
          <a:custGeom>
            <a:avLst/>
            <a:gdLst>
              <a:gd name="connsiteX0" fmla="*/ 113 w 143404"/>
              <a:gd name="connsiteY0" fmla="*/ 54783 h 54801"/>
              <a:gd name="connsiteX1" fmla="*/ 60438 w 143404"/>
              <a:gd name="connsiteY1" fmla="*/ 7158 h 54801"/>
              <a:gd name="connsiteX2" fmla="*/ 111238 w 143404"/>
              <a:gd name="connsiteY2" fmla="*/ 29383 h 54801"/>
              <a:gd name="connsiteX3" fmla="*/ 104888 w 143404"/>
              <a:gd name="connsiteY3" fmla="*/ 3983 h 54801"/>
              <a:gd name="connsiteX4" fmla="*/ 142988 w 143404"/>
              <a:gd name="connsiteY4" fmla="*/ 23033 h 54801"/>
              <a:gd name="connsiteX5" fmla="*/ 76313 w 143404"/>
              <a:gd name="connsiteY5" fmla="*/ 808 h 54801"/>
              <a:gd name="connsiteX6" fmla="*/ 113 w 143404"/>
              <a:gd name="connsiteY6" fmla="*/ 54783 h 54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404" h="54801">
                <a:moveTo>
                  <a:pt x="113" y="54783"/>
                </a:moveTo>
                <a:cubicBezTo>
                  <a:pt x="-2533" y="55841"/>
                  <a:pt x="41917" y="11391"/>
                  <a:pt x="60438" y="7158"/>
                </a:cubicBezTo>
                <a:cubicBezTo>
                  <a:pt x="78959" y="2925"/>
                  <a:pt x="103830" y="29912"/>
                  <a:pt x="111238" y="29383"/>
                </a:cubicBezTo>
                <a:cubicBezTo>
                  <a:pt x="118646" y="28854"/>
                  <a:pt x="99597" y="5041"/>
                  <a:pt x="104888" y="3983"/>
                </a:cubicBezTo>
                <a:cubicBezTo>
                  <a:pt x="110179" y="2925"/>
                  <a:pt x="147751" y="23562"/>
                  <a:pt x="142988" y="23033"/>
                </a:cubicBezTo>
                <a:cubicBezTo>
                  <a:pt x="138226" y="22504"/>
                  <a:pt x="99067" y="-5013"/>
                  <a:pt x="76313" y="808"/>
                </a:cubicBezTo>
                <a:cubicBezTo>
                  <a:pt x="53559" y="6629"/>
                  <a:pt x="2759" y="53725"/>
                  <a:pt x="113" y="547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10F8CDD0-6EAA-1EC2-1A19-83A147976E96}"/>
              </a:ext>
            </a:extLst>
          </p:cNvPr>
          <p:cNvSpPr/>
          <p:nvPr/>
        </p:nvSpPr>
        <p:spPr>
          <a:xfrm>
            <a:off x="1926374" y="3117836"/>
            <a:ext cx="66595" cy="331656"/>
          </a:xfrm>
          <a:custGeom>
            <a:avLst/>
            <a:gdLst>
              <a:gd name="connsiteX0" fmla="*/ 851 w 66595"/>
              <a:gd name="connsiteY0" fmla="*/ 14 h 331656"/>
              <a:gd name="connsiteX1" fmla="*/ 64351 w 66595"/>
              <a:gd name="connsiteY1" fmla="*/ 82564 h 331656"/>
              <a:gd name="connsiteX2" fmla="*/ 51651 w 66595"/>
              <a:gd name="connsiteY2" fmla="*/ 158764 h 331656"/>
              <a:gd name="connsiteX3" fmla="*/ 45301 w 66595"/>
              <a:gd name="connsiteY3" fmla="*/ 231789 h 331656"/>
              <a:gd name="connsiteX4" fmla="*/ 58001 w 66595"/>
              <a:gd name="connsiteY4" fmla="*/ 330214 h 331656"/>
              <a:gd name="connsiteX5" fmla="*/ 48476 w 66595"/>
              <a:gd name="connsiteY5" fmla="*/ 279414 h 331656"/>
              <a:gd name="connsiteX6" fmla="*/ 16726 w 66595"/>
              <a:gd name="connsiteY6" fmla="*/ 133364 h 331656"/>
              <a:gd name="connsiteX7" fmla="*/ 26251 w 66595"/>
              <a:gd name="connsiteY7" fmla="*/ 88914 h 331656"/>
              <a:gd name="connsiteX8" fmla="*/ 851 w 66595"/>
              <a:gd name="connsiteY8" fmla="*/ 14 h 331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595" h="331656">
                <a:moveTo>
                  <a:pt x="851" y="14"/>
                </a:moveTo>
                <a:cubicBezTo>
                  <a:pt x="7201" y="-1044"/>
                  <a:pt x="55884" y="56106"/>
                  <a:pt x="64351" y="82564"/>
                </a:cubicBezTo>
                <a:cubicBezTo>
                  <a:pt x="72818" y="109022"/>
                  <a:pt x="54826" y="133893"/>
                  <a:pt x="51651" y="158764"/>
                </a:cubicBezTo>
                <a:cubicBezTo>
                  <a:pt x="48476" y="183635"/>
                  <a:pt x="44243" y="203214"/>
                  <a:pt x="45301" y="231789"/>
                </a:cubicBezTo>
                <a:cubicBezTo>
                  <a:pt x="46359" y="260364"/>
                  <a:pt x="57472" y="322277"/>
                  <a:pt x="58001" y="330214"/>
                </a:cubicBezTo>
                <a:cubicBezTo>
                  <a:pt x="58530" y="338152"/>
                  <a:pt x="55355" y="312222"/>
                  <a:pt x="48476" y="279414"/>
                </a:cubicBezTo>
                <a:cubicBezTo>
                  <a:pt x="41597" y="246606"/>
                  <a:pt x="20430" y="165114"/>
                  <a:pt x="16726" y="133364"/>
                </a:cubicBezTo>
                <a:cubicBezTo>
                  <a:pt x="13022" y="101614"/>
                  <a:pt x="26780" y="105318"/>
                  <a:pt x="26251" y="88914"/>
                </a:cubicBezTo>
                <a:cubicBezTo>
                  <a:pt x="25722" y="72510"/>
                  <a:pt x="-5499" y="1072"/>
                  <a:pt x="851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16C0679A-24EA-4467-99EA-9DD1481E590B}"/>
              </a:ext>
            </a:extLst>
          </p:cNvPr>
          <p:cNvSpPr/>
          <p:nvPr/>
        </p:nvSpPr>
        <p:spPr>
          <a:xfrm>
            <a:off x="1971280" y="3400381"/>
            <a:ext cx="133647" cy="150437"/>
          </a:xfrm>
          <a:custGeom>
            <a:avLst/>
            <a:gdLst>
              <a:gd name="connsiteX0" fmla="*/ 395 w 133647"/>
              <a:gd name="connsiteY0" fmla="*/ 19094 h 150437"/>
              <a:gd name="connsiteX1" fmla="*/ 86120 w 133647"/>
              <a:gd name="connsiteY1" fmla="*/ 12744 h 150437"/>
              <a:gd name="connsiteX2" fmla="*/ 121045 w 133647"/>
              <a:gd name="connsiteY2" fmla="*/ 28619 h 150437"/>
              <a:gd name="connsiteX3" fmla="*/ 114695 w 133647"/>
              <a:gd name="connsiteY3" fmla="*/ 76244 h 150437"/>
              <a:gd name="connsiteX4" fmla="*/ 60720 w 133647"/>
              <a:gd name="connsiteY4" fmla="*/ 149269 h 150437"/>
              <a:gd name="connsiteX5" fmla="*/ 108345 w 133647"/>
              <a:gd name="connsiteY5" fmla="*/ 114344 h 150437"/>
              <a:gd name="connsiteX6" fmla="*/ 127395 w 133647"/>
              <a:gd name="connsiteY6" fmla="*/ 25444 h 150437"/>
              <a:gd name="connsiteX7" fmla="*/ 124220 w 133647"/>
              <a:gd name="connsiteY7" fmla="*/ 44 h 150437"/>
              <a:gd name="connsiteX8" fmla="*/ 395 w 133647"/>
              <a:gd name="connsiteY8" fmla="*/ 19094 h 150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647" h="150437">
                <a:moveTo>
                  <a:pt x="395" y="19094"/>
                </a:moveTo>
                <a:cubicBezTo>
                  <a:pt x="-5955" y="21211"/>
                  <a:pt x="66012" y="11156"/>
                  <a:pt x="86120" y="12744"/>
                </a:cubicBezTo>
                <a:cubicBezTo>
                  <a:pt x="106228" y="14331"/>
                  <a:pt x="116283" y="18036"/>
                  <a:pt x="121045" y="28619"/>
                </a:cubicBezTo>
                <a:cubicBezTo>
                  <a:pt x="125808" y="39202"/>
                  <a:pt x="124749" y="56136"/>
                  <a:pt x="114695" y="76244"/>
                </a:cubicBezTo>
                <a:cubicBezTo>
                  <a:pt x="104641" y="96352"/>
                  <a:pt x="61778" y="142919"/>
                  <a:pt x="60720" y="149269"/>
                </a:cubicBezTo>
                <a:cubicBezTo>
                  <a:pt x="59662" y="155619"/>
                  <a:pt x="97233" y="134981"/>
                  <a:pt x="108345" y="114344"/>
                </a:cubicBezTo>
                <a:cubicBezTo>
                  <a:pt x="119457" y="93707"/>
                  <a:pt x="124749" y="44494"/>
                  <a:pt x="127395" y="25444"/>
                </a:cubicBezTo>
                <a:cubicBezTo>
                  <a:pt x="130041" y="6394"/>
                  <a:pt x="141682" y="1102"/>
                  <a:pt x="124220" y="44"/>
                </a:cubicBezTo>
                <a:cubicBezTo>
                  <a:pt x="106758" y="-1014"/>
                  <a:pt x="6745" y="16977"/>
                  <a:pt x="395" y="190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48E06A12-0344-97CB-E7D9-5B1B2A86816A}"/>
              </a:ext>
            </a:extLst>
          </p:cNvPr>
          <p:cNvSpPr/>
          <p:nvPr/>
        </p:nvSpPr>
        <p:spPr>
          <a:xfrm>
            <a:off x="2130339" y="3565462"/>
            <a:ext cx="162011" cy="391778"/>
          </a:xfrm>
          <a:custGeom>
            <a:avLst/>
            <a:gdLst>
              <a:gd name="connsiteX0" fmla="*/ 86 w 162011"/>
              <a:gd name="connsiteY0" fmla="*/ 63 h 391778"/>
              <a:gd name="connsiteX1" fmla="*/ 104861 w 162011"/>
              <a:gd name="connsiteY1" fmla="*/ 123888 h 391778"/>
              <a:gd name="connsiteX2" fmla="*/ 139786 w 162011"/>
              <a:gd name="connsiteY2" fmla="*/ 203263 h 391778"/>
              <a:gd name="connsiteX3" fmla="*/ 142961 w 162011"/>
              <a:gd name="connsiteY3" fmla="*/ 181038 h 391778"/>
              <a:gd name="connsiteX4" fmla="*/ 133436 w 162011"/>
              <a:gd name="connsiteY4" fmla="*/ 276288 h 391778"/>
              <a:gd name="connsiteX5" fmla="*/ 155661 w 162011"/>
              <a:gd name="connsiteY5" fmla="*/ 215963 h 391778"/>
              <a:gd name="connsiteX6" fmla="*/ 111211 w 162011"/>
              <a:gd name="connsiteY6" fmla="*/ 387413 h 391778"/>
              <a:gd name="connsiteX7" fmla="*/ 117561 w 162011"/>
              <a:gd name="connsiteY7" fmla="*/ 333438 h 391778"/>
              <a:gd name="connsiteX8" fmla="*/ 123911 w 162011"/>
              <a:gd name="connsiteY8" fmla="*/ 254063 h 391778"/>
              <a:gd name="connsiteX9" fmla="*/ 162011 w 162011"/>
              <a:gd name="connsiteY9" fmla="*/ 200088 h 391778"/>
              <a:gd name="connsiteX10" fmla="*/ 123911 w 162011"/>
              <a:gd name="connsiteY10" fmla="*/ 108013 h 391778"/>
              <a:gd name="connsiteX11" fmla="*/ 86 w 162011"/>
              <a:gd name="connsiteY11" fmla="*/ 63 h 391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011" h="391778">
                <a:moveTo>
                  <a:pt x="86" y="63"/>
                </a:moveTo>
                <a:cubicBezTo>
                  <a:pt x="-3089" y="2709"/>
                  <a:pt x="81578" y="90021"/>
                  <a:pt x="104861" y="123888"/>
                </a:cubicBezTo>
                <a:cubicBezTo>
                  <a:pt x="128144" y="157755"/>
                  <a:pt x="133436" y="193738"/>
                  <a:pt x="139786" y="203263"/>
                </a:cubicBezTo>
                <a:cubicBezTo>
                  <a:pt x="146136" y="212788"/>
                  <a:pt x="144019" y="168867"/>
                  <a:pt x="142961" y="181038"/>
                </a:cubicBezTo>
                <a:cubicBezTo>
                  <a:pt x="141903" y="193209"/>
                  <a:pt x="131319" y="270467"/>
                  <a:pt x="133436" y="276288"/>
                </a:cubicBezTo>
                <a:cubicBezTo>
                  <a:pt x="135553" y="282109"/>
                  <a:pt x="159365" y="197442"/>
                  <a:pt x="155661" y="215963"/>
                </a:cubicBezTo>
                <a:cubicBezTo>
                  <a:pt x="151957" y="234484"/>
                  <a:pt x="117561" y="367834"/>
                  <a:pt x="111211" y="387413"/>
                </a:cubicBezTo>
                <a:cubicBezTo>
                  <a:pt x="104861" y="406992"/>
                  <a:pt x="115444" y="355663"/>
                  <a:pt x="117561" y="333438"/>
                </a:cubicBezTo>
                <a:cubicBezTo>
                  <a:pt x="119678" y="311213"/>
                  <a:pt x="116503" y="276288"/>
                  <a:pt x="123911" y="254063"/>
                </a:cubicBezTo>
                <a:cubicBezTo>
                  <a:pt x="131319" y="231838"/>
                  <a:pt x="162011" y="224430"/>
                  <a:pt x="162011" y="200088"/>
                </a:cubicBezTo>
                <a:cubicBezTo>
                  <a:pt x="162011" y="175746"/>
                  <a:pt x="150899" y="137646"/>
                  <a:pt x="123911" y="108013"/>
                </a:cubicBezTo>
                <a:cubicBezTo>
                  <a:pt x="96924" y="78380"/>
                  <a:pt x="3261" y="-2583"/>
                  <a:pt x="86" y="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F75EAACC-0C82-7256-5F00-64142415A864}"/>
              </a:ext>
            </a:extLst>
          </p:cNvPr>
          <p:cNvSpPr/>
          <p:nvPr/>
        </p:nvSpPr>
        <p:spPr>
          <a:xfrm>
            <a:off x="1961758" y="3514334"/>
            <a:ext cx="162342" cy="250958"/>
          </a:xfrm>
          <a:custGeom>
            <a:avLst/>
            <a:gdLst>
              <a:gd name="connsiteX0" fmla="*/ 162317 w 162342"/>
              <a:gd name="connsiteY0" fmla="*/ 391 h 250958"/>
              <a:gd name="connsiteX1" fmla="*/ 70242 w 162342"/>
              <a:gd name="connsiteY1" fmla="*/ 41666 h 250958"/>
              <a:gd name="connsiteX2" fmla="*/ 32142 w 162342"/>
              <a:gd name="connsiteY2" fmla="*/ 86116 h 250958"/>
              <a:gd name="connsiteX3" fmla="*/ 22617 w 162342"/>
              <a:gd name="connsiteY3" fmla="*/ 152791 h 250958"/>
              <a:gd name="connsiteX4" fmla="*/ 22617 w 162342"/>
              <a:gd name="connsiteY4" fmla="*/ 127391 h 250958"/>
              <a:gd name="connsiteX5" fmla="*/ 48017 w 162342"/>
              <a:gd name="connsiteY5" fmla="*/ 248041 h 250958"/>
              <a:gd name="connsiteX6" fmla="*/ 35317 w 162342"/>
              <a:gd name="connsiteY6" fmla="*/ 206766 h 250958"/>
              <a:gd name="connsiteX7" fmla="*/ 392 w 162342"/>
              <a:gd name="connsiteY7" fmla="*/ 130566 h 250958"/>
              <a:gd name="connsiteX8" fmla="*/ 60717 w 162342"/>
              <a:gd name="connsiteY8" fmla="*/ 67066 h 250958"/>
              <a:gd name="connsiteX9" fmla="*/ 162317 w 162342"/>
              <a:gd name="connsiteY9" fmla="*/ 391 h 250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342" h="250958">
                <a:moveTo>
                  <a:pt x="162317" y="391"/>
                </a:moveTo>
                <a:cubicBezTo>
                  <a:pt x="163904" y="-3842"/>
                  <a:pt x="91938" y="27379"/>
                  <a:pt x="70242" y="41666"/>
                </a:cubicBezTo>
                <a:cubicBezTo>
                  <a:pt x="48546" y="55954"/>
                  <a:pt x="40079" y="67595"/>
                  <a:pt x="32142" y="86116"/>
                </a:cubicBezTo>
                <a:cubicBezTo>
                  <a:pt x="24205" y="104637"/>
                  <a:pt x="24204" y="145912"/>
                  <a:pt x="22617" y="152791"/>
                </a:cubicBezTo>
                <a:cubicBezTo>
                  <a:pt x="21030" y="159670"/>
                  <a:pt x="18384" y="111516"/>
                  <a:pt x="22617" y="127391"/>
                </a:cubicBezTo>
                <a:cubicBezTo>
                  <a:pt x="26850" y="143266"/>
                  <a:pt x="45900" y="234812"/>
                  <a:pt x="48017" y="248041"/>
                </a:cubicBezTo>
                <a:cubicBezTo>
                  <a:pt x="50134" y="261270"/>
                  <a:pt x="43255" y="226345"/>
                  <a:pt x="35317" y="206766"/>
                </a:cubicBezTo>
                <a:cubicBezTo>
                  <a:pt x="27379" y="187187"/>
                  <a:pt x="-3841" y="153849"/>
                  <a:pt x="392" y="130566"/>
                </a:cubicBezTo>
                <a:cubicBezTo>
                  <a:pt x="4625" y="107283"/>
                  <a:pt x="36375" y="85058"/>
                  <a:pt x="60717" y="67066"/>
                </a:cubicBezTo>
                <a:cubicBezTo>
                  <a:pt x="85059" y="49074"/>
                  <a:pt x="160730" y="4624"/>
                  <a:pt x="162317" y="3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514540BA-4FB1-04A2-2C17-FD226AEEF360}"/>
              </a:ext>
            </a:extLst>
          </p:cNvPr>
          <p:cNvSpPr/>
          <p:nvPr/>
        </p:nvSpPr>
        <p:spPr>
          <a:xfrm>
            <a:off x="1935073" y="3669538"/>
            <a:ext cx="340266" cy="271183"/>
          </a:xfrm>
          <a:custGeom>
            <a:avLst/>
            <a:gdLst>
              <a:gd name="connsiteX0" fmla="*/ 62002 w 340266"/>
              <a:gd name="connsiteY0" fmla="*/ 762 h 271183"/>
              <a:gd name="connsiteX1" fmla="*/ 4852 w 340266"/>
              <a:gd name="connsiteY1" fmla="*/ 121412 h 271183"/>
              <a:gd name="connsiteX2" fmla="*/ 14377 w 340266"/>
              <a:gd name="connsiteY2" fmla="*/ 149987 h 271183"/>
              <a:gd name="connsiteX3" fmla="*/ 55652 w 340266"/>
              <a:gd name="connsiteY3" fmla="*/ 223012 h 271183"/>
              <a:gd name="connsiteX4" fmla="*/ 62002 w 340266"/>
              <a:gd name="connsiteY4" fmla="*/ 242062 h 271183"/>
              <a:gd name="connsiteX5" fmla="*/ 131852 w 340266"/>
              <a:gd name="connsiteY5" fmla="*/ 270637 h 271183"/>
              <a:gd name="connsiteX6" fmla="*/ 93752 w 340266"/>
              <a:gd name="connsiteY6" fmla="*/ 261112 h 271183"/>
              <a:gd name="connsiteX7" fmla="*/ 338227 w 340266"/>
              <a:gd name="connsiteY7" fmla="*/ 264287 h 271183"/>
              <a:gd name="connsiteX8" fmla="*/ 204877 w 340266"/>
              <a:gd name="connsiteY8" fmla="*/ 251587 h 271183"/>
              <a:gd name="connsiteX9" fmla="*/ 103277 w 340266"/>
              <a:gd name="connsiteY9" fmla="*/ 257937 h 271183"/>
              <a:gd name="connsiteX10" fmla="*/ 42952 w 340266"/>
              <a:gd name="connsiteY10" fmla="*/ 223012 h 271183"/>
              <a:gd name="connsiteX11" fmla="*/ 1677 w 340266"/>
              <a:gd name="connsiteY11" fmla="*/ 232537 h 271183"/>
              <a:gd name="connsiteX12" fmla="*/ 8027 w 340266"/>
              <a:gd name="connsiteY12" fmla="*/ 143637 h 271183"/>
              <a:gd name="connsiteX13" fmla="*/ 8027 w 340266"/>
              <a:gd name="connsiteY13" fmla="*/ 45212 h 271183"/>
              <a:gd name="connsiteX14" fmla="*/ 4852 w 340266"/>
              <a:gd name="connsiteY14" fmla="*/ 67437 h 271183"/>
              <a:gd name="connsiteX15" fmla="*/ 62002 w 340266"/>
              <a:gd name="connsiteY15" fmla="*/ 762 h 271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0266" h="271183">
                <a:moveTo>
                  <a:pt x="62002" y="762"/>
                </a:moveTo>
                <a:cubicBezTo>
                  <a:pt x="62002" y="9758"/>
                  <a:pt x="12789" y="96541"/>
                  <a:pt x="4852" y="121412"/>
                </a:cubicBezTo>
                <a:cubicBezTo>
                  <a:pt x="-3085" y="146283"/>
                  <a:pt x="5910" y="133054"/>
                  <a:pt x="14377" y="149987"/>
                </a:cubicBezTo>
                <a:cubicBezTo>
                  <a:pt x="22844" y="166920"/>
                  <a:pt x="55652" y="223012"/>
                  <a:pt x="55652" y="223012"/>
                </a:cubicBezTo>
                <a:cubicBezTo>
                  <a:pt x="63589" y="238358"/>
                  <a:pt x="49302" y="234125"/>
                  <a:pt x="62002" y="242062"/>
                </a:cubicBezTo>
                <a:cubicBezTo>
                  <a:pt x="74702" y="249999"/>
                  <a:pt x="126560" y="267462"/>
                  <a:pt x="131852" y="270637"/>
                </a:cubicBezTo>
                <a:cubicBezTo>
                  <a:pt x="137144" y="273812"/>
                  <a:pt x="59356" y="262170"/>
                  <a:pt x="93752" y="261112"/>
                </a:cubicBezTo>
                <a:cubicBezTo>
                  <a:pt x="128148" y="260054"/>
                  <a:pt x="319706" y="265874"/>
                  <a:pt x="338227" y="264287"/>
                </a:cubicBezTo>
                <a:cubicBezTo>
                  <a:pt x="356748" y="262700"/>
                  <a:pt x="244035" y="252645"/>
                  <a:pt x="204877" y="251587"/>
                </a:cubicBezTo>
                <a:cubicBezTo>
                  <a:pt x="165719" y="250529"/>
                  <a:pt x="130264" y="262699"/>
                  <a:pt x="103277" y="257937"/>
                </a:cubicBezTo>
                <a:cubicBezTo>
                  <a:pt x="76290" y="253175"/>
                  <a:pt x="59885" y="227245"/>
                  <a:pt x="42952" y="223012"/>
                </a:cubicBezTo>
                <a:cubicBezTo>
                  <a:pt x="26019" y="218779"/>
                  <a:pt x="7498" y="245766"/>
                  <a:pt x="1677" y="232537"/>
                </a:cubicBezTo>
                <a:cubicBezTo>
                  <a:pt x="-4144" y="219308"/>
                  <a:pt x="6969" y="174858"/>
                  <a:pt x="8027" y="143637"/>
                </a:cubicBezTo>
                <a:cubicBezTo>
                  <a:pt x="9085" y="112416"/>
                  <a:pt x="8556" y="57912"/>
                  <a:pt x="8027" y="45212"/>
                </a:cubicBezTo>
                <a:cubicBezTo>
                  <a:pt x="7498" y="32512"/>
                  <a:pt x="-1498" y="69554"/>
                  <a:pt x="4852" y="67437"/>
                </a:cubicBezTo>
                <a:cubicBezTo>
                  <a:pt x="11202" y="65320"/>
                  <a:pt x="62002" y="-8234"/>
                  <a:pt x="62002" y="7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62F5F2FB-8E46-2EB7-4F23-14E141BEC8A6}"/>
              </a:ext>
            </a:extLst>
          </p:cNvPr>
          <p:cNvSpPr/>
          <p:nvPr/>
        </p:nvSpPr>
        <p:spPr>
          <a:xfrm>
            <a:off x="2047768" y="3578222"/>
            <a:ext cx="32949" cy="111138"/>
          </a:xfrm>
          <a:custGeom>
            <a:avLst/>
            <a:gdLst>
              <a:gd name="connsiteX0" fmla="*/ 31857 w 32949"/>
              <a:gd name="connsiteY0" fmla="*/ 3 h 111138"/>
              <a:gd name="connsiteX1" fmla="*/ 28682 w 32949"/>
              <a:gd name="connsiteY1" fmla="*/ 73028 h 111138"/>
              <a:gd name="connsiteX2" fmla="*/ 107 w 32949"/>
              <a:gd name="connsiteY2" fmla="*/ 111128 h 111138"/>
              <a:gd name="connsiteX3" fmla="*/ 19157 w 32949"/>
              <a:gd name="connsiteY3" fmla="*/ 69853 h 111138"/>
              <a:gd name="connsiteX4" fmla="*/ 31857 w 32949"/>
              <a:gd name="connsiteY4" fmla="*/ 3 h 11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49" h="111138">
                <a:moveTo>
                  <a:pt x="31857" y="3"/>
                </a:moveTo>
                <a:cubicBezTo>
                  <a:pt x="33444" y="532"/>
                  <a:pt x="33974" y="54507"/>
                  <a:pt x="28682" y="73028"/>
                </a:cubicBezTo>
                <a:cubicBezTo>
                  <a:pt x="23390" y="91549"/>
                  <a:pt x="1694" y="111657"/>
                  <a:pt x="107" y="111128"/>
                </a:cubicBezTo>
                <a:cubicBezTo>
                  <a:pt x="-1480" y="110599"/>
                  <a:pt x="14924" y="84670"/>
                  <a:pt x="19157" y="69853"/>
                </a:cubicBezTo>
                <a:cubicBezTo>
                  <a:pt x="23390" y="55036"/>
                  <a:pt x="30270" y="-526"/>
                  <a:pt x="31857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B05D515C-80DA-368C-A953-A9DD6B58F575}"/>
              </a:ext>
            </a:extLst>
          </p:cNvPr>
          <p:cNvSpPr/>
          <p:nvPr/>
        </p:nvSpPr>
        <p:spPr>
          <a:xfrm>
            <a:off x="2030267" y="3539114"/>
            <a:ext cx="90723" cy="215507"/>
          </a:xfrm>
          <a:custGeom>
            <a:avLst/>
            <a:gdLst>
              <a:gd name="connsiteX0" fmla="*/ 71583 w 90723"/>
              <a:gd name="connsiteY0" fmla="*/ 1011 h 215507"/>
              <a:gd name="connsiteX1" fmla="*/ 90633 w 90723"/>
              <a:gd name="connsiteY1" fmla="*/ 64511 h 215507"/>
              <a:gd name="connsiteX2" fmla="*/ 77933 w 90723"/>
              <a:gd name="connsiteY2" fmla="*/ 115311 h 215507"/>
              <a:gd name="connsiteX3" fmla="*/ 58883 w 90723"/>
              <a:gd name="connsiteY3" fmla="*/ 147061 h 215507"/>
              <a:gd name="connsiteX4" fmla="*/ 1733 w 90723"/>
              <a:gd name="connsiteY4" fmla="*/ 213736 h 215507"/>
              <a:gd name="connsiteX5" fmla="*/ 20783 w 90723"/>
              <a:gd name="connsiteY5" fmla="*/ 191511 h 215507"/>
              <a:gd name="connsiteX6" fmla="*/ 81108 w 90723"/>
              <a:gd name="connsiteY6" fmla="*/ 140711 h 215507"/>
              <a:gd name="connsiteX7" fmla="*/ 58883 w 90723"/>
              <a:gd name="connsiteY7" fmla="*/ 162936 h 215507"/>
              <a:gd name="connsiteX8" fmla="*/ 68408 w 90723"/>
              <a:gd name="connsiteY8" fmla="*/ 118486 h 215507"/>
              <a:gd name="connsiteX9" fmla="*/ 71583 w 90723"/>
              <a:gd name="connsiteY9" fmla="*/ 1011 h 21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723" h="215507">
                <a:moveTo>
                  <a:pt x="71583" y="1011"/>
                </a:moveTo>
                <a:cubicBezTo>
                  <a:pt x="75287" y="-7985"/>
                  <a:pt x="89575" y="45461"/>
                  <a:pt x="90633" y="64511"/>
                </a:cubicBezTo>
                <a:cubicBezTo>
                  <a:pt x="91691" y="83561"/>
                  <a:pt x="83225" y="101553"/>
                  <a:pt x="77933" y="115311"/>
                </a:cubicBezTo>
                <a:cubicBezTo>
                  <a:pt x="72641" y="129069"/>
                  <a:pt x="71583" y="130657"/>
                  <a:pt x="58883" y="147061"/>
                </a:cubicBezTo>
                <a:cubicBezTo>
                  <a:pt x="46183" y="163465"/>
                  <a:pt x="1733" y="213736"/>
                  <a:pt x="1733" y="213736"/>
                </a:cubicBezTo>
                <a:cubicBezTo>
                  <a:pt x="-4617" y="221144"/>
                  <a:pt x="7554" y="203682"/>
                  <a:pt x="20783" y="191511"/>
                </a:cubicBezTo>
                <a:cubicBezTo>
                  <a:pt x="34012" y="179340"/>
                  <a:pt x="81108" y="140711"/>
                  <a:pt x="81108" y="140711"/>
                </a:cubicBezTo>
                <a:cubicBezTo>
                  <a:pt x="87458" y="135949"/>
                  <a:pt x="61000" y="166640"/>
                  <a:pt x="58883" y="162936"/>
                </a:cubicBezTo>
                <a:cubicBezTo>
                  <a:pt x="56766" y="159232"/>
                  <a:pt x="65233" y="140711"/>
                  <a:pt x="68408" y="118486"/>
                </a:cubicBezTo>
                <a:cubicBezTo>
                  <a:pt x="71583" y="96261"/>
                  <a:pt x="67879" y="10007"/>
                  <a:pt x="71583" y="10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5A03BC29-BE30-4A93-0A47-F66B8D738D8A}"/>
              </a:ext>
            </a:extLst>
          </p:cNvPr>
          <p:cNvSpPr/>
          <p:nvPr/>
        </p:nvSpPr>
        <p:spPr>
          <a:xfrm>
            <a:off x="1990558" y="3746441"/>
            <a:ext cx="211639" cy="49472"/>
          </a:xfrm>
          <a:custGeom>
            <a:avLst/>
            <a:gdLst>
              <a:gd name="connsiteX0" fmla="*/ 167 w 211639"/>
              <a:gd name="connsiteY0" fmla="*/ 59 h 49472"/>
              <a:gd name="connsiteX1" fmla="*/ 108117 w 211639"/>
              <a:gd name="connsiteY1" fmla="*/ 44509 h 49472"/>
              <a:gd name="connsiteX2" fmla="*/ 209717 w 211639"/>
              <a:gd name="connsiteY2" fmla="*/ 47684 h 49472"/>
              <a:gd name="connsiteX3" fmla="*/ 171617 w 211639"/>
              <a:gd name="connsiteY3" fmla="*/ 38159 h 49472"/>
              <a:gd name="connsiteX4" fmla="*/ 133517 w 211639"/>
              <a:gd name="connsiteY4" fmla="*/ 34984 h 49472"/>
              <a:gd name="connsiteX5" fmla="*/ 167 w 211639"/>
              <a:gd name="connsiteY5" fmla="*/ 59 h 49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639" h="49472">
                <a:moveTo>
                  <a:pt x="167" y="59"/>
                </a:moveTo>
                <a:cubicBezTo>
                  <a:pt x="-4066" y="1646"/>
                  <a:pt x="73192" y="36572"/>
                  <a:pt x="108117" y="44509"/>
                </a:cubicBezTo>
                <a:cubicBezTo>
                  <a:pt x="143042" y="52446"/>
                  <a:pt x="199134" y="48742"/>
                  <a:pt x="209717" y="47684"/>
                </a:cubicBezTo>
                <a:cubicBezTo>
                  <a:pt x="220300" y="46626"/>
                  <a:pt x="184317" y="40276"/>
                  <a:pt x="171617" y="38159"/>
                </a:cubicBezTo>
                <a:cubicBezTo>
                  <a:pt x="158917" y="36042"/>
                  <a:pt x="166854" y="40805"/>
                  <a:pt x="133517" y="34984"/>
                </a:cubicBezTo>
                <a:cubicBezTo>
                  <a:pt x="100180" y="29163"/>
                  <a:pt x="4400" y="-1528"/>
                  <a:pt x="167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3CEE37A8-039E-8BF5-9774-724C553E5344}"/>
              </a:ext>
            </a:extLst>
          </p:cNvPr>
          <p:cNvSpPr/>
          <p:nvPr/>
        </p:nvSpPr>
        <p:spPr>
          <a:xfrm>
            <a:off x="2104999" y="3555978"/>
            <a:ext cx="108307" cy="241674"/>
          </a:xfrm>
          <a:custGeom>
            <a:avLst/>
            <a:gdLst>
              <a:gd name="connsiteX0" fmla="*/ 26 w 108307"/>
              <a:gd name="connsiteY0" fmla="*/ 22 h 241674"/>
              <a:gd name="connsiteX1" fmla="*/ 82576 w 108307"/>
              <a:gd name="connsiteY1" fmla="*/ 111147 h 241674"/>
              <a:gd name="connsiteX2" fmla="*/ 82576 w 108307"/>
              <a:gd name="connsiteY2" fmla="*/ 161947 h 241674"/>
              <a:gd name="connsiteX3" fmla="*/ 107976 w 108307"/>
              <a:gd name="connsiteY3" fmla="*/ 117497 h 241674"/>
              <a:gd name="connsiteX4" fmla="*/ 95276 w 108307"/>
              <a:gd name="connsiteY4" fmla="*/ 168297 h 241674"/>
              <a:gd name="connsiteX5" fmla="*/ 69876 w 108307"/>
              <a:gd name="connsiteY5" fmla="*/ 241322 h 241674"/>
              <a:gd name="connsiteX6" fmla="*/ 79401 w 108307"/>
              <a:gd name="connsiteY6" fmla="*/ 193697 h 241674"/>
              <a:gd name="connsiteX7" fmla="*/ 92101 w 108307"/>
              <a:gd name="connsiteY7" fmla="*/ 139722 h 241674"/>
              <a:gd name="connsiteX8" fmla="*/ 92101 w 108307"/>
              <a:gd name="connsiteY8" fmla="*/ 101622 h 241674"/>
              <a:gd name="connsiteX9" fmla="*/ 26 w 108307"/>
              <a:gd name="connsiteY9" fmla="*/ 22 h 241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307" h="241674">
                <a:moveTo>
                  <a:pt x="26" y="22"/>
                </a:moveTo>
                <a:cubicBezTo>
                  <a:pt x="-1561" y="1609"/>
                  <a:pt x="68818" y="84160"/>
                  <a:pt x="82576" y="111147"/>
                </a:cubicBezTo>
                <a:cubicBezTo>
                  <a:pt x="96334" y="138135"/>
                  <a:pt x="78343" y="160889"/>
                  <a:pt x="82576" y="161947"/>
                </a:cubicBezTo>
                <a:cubicBezTo>
                  <a:pt x="86809" y="163005"/>
                  <a:pt x="105859" y="116439"/>
                  <a:pt x="107976" y="117497"/>
                </a:cubicBezTo>
                <a:cubicBezTo>
                  <a:pt x="110093" y="118555"/>
                  <a:pt x="101626" y="147660"/>
                  <a:pt x="95276" y="168297"/>
                </a:cubicBezTo>
                <a:cubicBezTo>
                  <a:pt x="88926" y="188934"/>
                  <a:pt x="72522" y="237089"/>
                  <a:pt x="69876" y="241322"/>
                </a:cubicBezTo>
                <a:cubicBezTo>
                  <a:pt x="67230" y="245555"/>
                  <a:pt x="75697" y="210630"/>
                  <a:pt x="79401" y="193697"/>
                </a:cubicBezTo>
                <a:cubicBezTo>
                  <a:pt x="83105" y="176764"/>
                  <a:pt x="89984" y="155068"/>
                  <a:pt x="92101" y="139722"/>
                </a:cubicBezTo>
                <a:cubicBezTo>
                  <a:pt x="94218" y="124376"/>
                  <a:pt x="105859" y="123318"/>
                  <a:pt x="92101" y="101622"/>
                </a:cubicBezTo>
                <a:cubicBezTo>
                  <a:pt x="78343" y="79926"/>
                  <a:pt x="1613" y="-1565"/>
                  <a:pt x="26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25894781-AD8D-3643-1F2A-69840EFABA52}"/>
              </a:ext>
            </a:extLst>
          </p:cNvPr>
          <p:cNvSpPr/>
          <p:nvPr/>
        </p:nvSpPr>
        <p:spPr>
          <a:xfrm>
            <a:off x="2052931" y="3787707"/>
            <a:ext cx="182278" cy="98906"/>
          </a:xfrm>
          <a:custGeom>
            <a:avLst/>
            <a:gdLst>
              <a:gd name="connsiteX0" fmla="*/ 1294 w 182278"/>
              <a:gd name="connsiteY0" fmla="*/ 47693 h 98906"/>
              <a:gd name="connsiteX1" fmla="*/ 52094 w 182278"/>
              <a:gd name="connsiteY1" fmla="*/ 98493 h 98906"/>
              <a:gd name="connsiteX2" fmla="*/ 147344 w 182278"/>
              <a:gd name="connsiteY2" fmla="*/ 73093 h 98906"/>
              <a:gd name="connsiteX3" fmla="*/ 144169 w 182278"/>
              <a:gd name="connsiteY3" fmla="*/ 73093 h 98906"/>
              <a:gd name="connsiteX4" fmla="*/ 182269 w 182278"/>
              <a:gd name="connsiteY4" fmla="*/ 68 h 98906"/>
              <a:gd name="connsiteX5" fmla="*/ 147344 w 182278"/>
              <a:gd name="connsiteY5" fmla="*/ 60393 h 98906"/>
              <a:gd name="connsiteX6" fmla="*/ 102894 w 182278"/>
              <a:gd name="connsiteY6" fmla="*/ 88968 h 98906"/>
              <a:gd name="connsiteX7" fmla="*/ 1294 w 182278"/>
              <a:gd name="connsiteY7" fmla="*/ 47693 h 98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2278" h="98906">
                <a:moveTo>
                  <a:pt x="1294" y="47693"/>
                </a:moveTo>
                <a:cubicBezTo>
                  <a:pt x="-7173" y="49280"/>
                  <a:pt x="27752" y="94260"/>
                  <a:pt x="52094" y="98493"/>
                </a:cubicBezTo>
                <a:cubicBezTo>
                  <a:pt x="76436" y="102726"/>
                  <a:pt x="147344" y="73093"/>
                  <a:pt x="147344" y="73093"/>
                </a:cubicBezTo>
                <a:cubicBezTo>
                  <a:pt x="162690" y="68860"/>
                  <a:pt x="138348" y="85264"/>
                  <a:pt x="144169" y="73093"/>
                </a:cubicBezTo>
                <a:cubicBezTo>
                  <a:pt x="149990" y="60922"/>
                  <a:pt x="181740" y="2185"/>
                  <a:pt x="182269" y="68"/>
                </a:cubicBezTo>
                <a:cubicBezTo>
                  <a:pt x="182798" y="-2049"/>
                  <a:pt x="160573" y="45576"/>
                  <a:pt x="147344" y="60393"/>
                </a:cubicBezTo>
                <a:cubicBezTo>
                  <a:pt x="134115" y="75210"/>
                  <a:pt x="122473" y="87910"/>
                  <a:pt x="102894" y="88968"/>
                </a:cubicBezTo>
                <a:cubicBezTo>
                  <a:pt x="83315" y="90026"/>
                  <a:pt x="9761" y="46106"/>
                  <a:pt x="1294" y="476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983F1BB7-D13B-EFB7-B928-9D559D7E5C16}"/>
              </a:ext>
            </a:extLst>
          </p:cNvPr>
          <p:cNvSpPr/>
          <p:nvPr/>
        </p:nvSpPr>
        <p:spPr>
          <a:xfrm>
            <a:off x="2005254" y="3565525"/>
            <a:ext cx="58550" cy="111125"/>
          </a:xfrm>
          <a:custGeom>
            <a:avLst/>
            <a:gdLst>
              <a:gd name="connsiteX0" fmla="*/ 58496 w 58550"/>
              <a:gd name="connsiteY0" fmla="*/ 0 h 111125"/>
              <a:gd name="connsiteX1" fmla="*/ 17221 w 58550"/>
              <a:gd name="connsiteY1" fmla="*/ 69850 h 111125"/>
              <a:gd name="connsiteX2" fmla="*/ 1346 w 58550"/>
              <a:gd name="connsiteY2" fmla="*/ 111125 h 111125"/>
              <a:gd name="connsiteX3" fmla="*/ 7696 w 58550"/>
              <a:gd name="connsiteY3" fmla="*/ 69850 h 111125"/>
              <a:gd name="connsiteX4" fmla="*/ 58496 w 58550"/>
              <a:gd name="connsiteY4" fmla="*/ 0 h 11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50" h="111125">
                <a:moveTo>
                  <a:pt x="58496" y="0"/>
                </a:moveTo>
                <a:cubicBezTo>
                  <a:pt x="60083" y="0"/>
                  <a:pt x="26746" y="51329"/>
                  <a:pt x="17221" y="69850"/>
                </a:cubicBezTo>
                <a:cubicBezTo>
                  <a:pt x="7696" y="88371"/>
                  <a:pt x="2933" y="111125"/>
                  <a:pt x="1346" y="111125"/>
                </a:cubicBezTo>
                <a:cubicBezTo>
                  <a:pt x="-241" y="111125"/>
                  <a:pt x="-2358" y="83079"/>
                  <a:pt x="7696" y="69850"/>
                </a:cubicBezTo>
                <a:cubicBezTo>
                  <a:pt x="17750" y="56621"/>
                  <a:pt x="56909" y="0"/>
                  <a:pt x="5849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7947C625-8910-785C-40B2-5EC09B564987}"/>
              </a:ext>
            </a:extLst>
          </p:cNvPr>
          <p:cNvSpPr/>
          <p:nvPr/>
        </p:nvSpPr>
        <p:spPr>
          <a:xfrm>
            <a:off x="1377933" y="3050260"/>
            <a:ext cx="325848" cy="83559"/>
          </a:xfrm>
          <a:custGeom>
            <a:avLst/>
            <a:gdLst>
              <a:gd name="connsiteX0" fmla="*/ 17 w 325848"/>
              <a:gd name="connsiteY0" fmla="*/ 83465 h 83559"/>
              <a:gd name="connsiteX1" fmla="*/ 146067 w 325848"/>
              <a:gd name="connsiteY1" fmla="*/ 29490 h 83559"/>
              <a:gd name="connsiteX2" fmla="*/ 231792 w 325848"/>
              <a:gd name="connsiteY2" fmla="*/ 67590 h 83559"/>
              <a:gd name="connsiteX3" fmla="*/ 212742 w 325848"/>
              <a:gd name="connsiteY3" fmla="*/ 26315 h 83559"/>
              <a:gd name="connsiteX4" fmla="*/ 323867 w 325848"/>
              <a:gd name="connsiteY4" fmla="*/ 45365 h 83559"/>
              <a:gd name="connsiteX5" fmla="*/ 269892 w 325848"/>
              <a:gd name="connsiteY5" fmla="*/ 32665 h 83559"/>
              <a:gd name="connsiteX6" fmla="*/ 98442 w 325848"/>
              <a:gd name="connsiteY6" fmla="*/ 915 h 83559"/>
              <a:gd name="connsiteX7" fmla="*/ 155592 w 325848"/>
              <a:gd name="connsiteY7" fmla="*/ 13615 h 83559"/>
              <a:gd name="connsiteX8" fmla="*/ 17 w 325848"/>
              <a:gd name="connsiteY8" fmla="*/ 83465 h 83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5848" h="83559">
                <a:moveTo>
                  <a:pt x="17" y="83465"/>
                </a:moveTo>
                <a:cubicBezTo>
                  <a:pt x="-1571" y="86111"/>
                  <a:pt x="107438" y="32136"/>
                  <a:pt x="146067" y="29490"/>
                </a:cubicBezTo>
                <a:cubicBezTo>
                  <a:pt x="184696" y="26844"/>
                  <a:pt x="220680" y="68119"/>
                  <a:pt x="231792" y="67590"/>
                </a:cubicBezTo>
                <a:cubicBezTo>
                  <a:pt x="242904" y="67061"/>
                  <a:pt x="197396" y="30019"/>
                  <a:pt x="212742" y="26315"/>
                </a:cubicBezTo>
                <a:cubicBezTo>
                  <a:pt x="228088" y="22611"/>
                  <a:pt x="314342" y="44307"/>
                  <a:pt x="323867" y="45365"/>
                </a:cubicBezTo>
                <a:cubicBezTo>
                  <a:pt x="333392" y="46423"/>
                  <a:pt x="307463" y="40073"/>
                  <a:pt x="269892" y="32665"/>
                </a:cubicBezTo>
                <a:cubicBezTo>
                  <a:pt x="232321" y="25257"/>
                  <a:pt x="117492" y="4090"/>
                  <a:pt x="98442" y="915"/>
                </a:cubicBezTo>
                <a:cubicBezTo>
                  <a:pt x="79392" y="-2260"/>
                  <a:pt x="173055" y="3032"/>
                  <a:pt x="155592" y="13615"/>
                </a:cubicBezTo>
                <a:cubicBezTo>
                  <a:pt x="138130" y="24198"/>
                  <a:pt x="1605" y="80819"/>
                  <a:pt x="17" y="834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E2A84BED-1CF5-73ED-05B7-EFFDA1293BE0}"/>
              </a:ext>
            </a:extLst>
          </p:cNvPr>
          <p:cNvSpPr/>
          <p:nvPr/>
        </p:nvSpPr>
        <p:spPr>
          <a:xfrm>
            <a:off x="1403179" y="3139361"/>
            <a:ext cx="283503" cy="218989"/>
          </a:xfrm>
          <a:custGeom>
            <a:avLst/>
            <a:gdLst>
              <a:gd name="connsiteX0" fmla="*/ 171 w 283503"/>
              <a:gd name="connsiteY0" fmla="*/ 13414 h 218989"/>
              <a:gd name="connsiteX1" fmla="*/ 79546 w 283503"/>
              <a:gd name="connsiteY1" fmla="*/ 26114 h 218989"/>
              <a:gd name="connsiteX2" fmla="*/ 155746 w 283503"/>
              <a:gd name="connsiteY2" fmla="*/ 134064 h 218989"/>
              <a:gd name="connsiteX3" fmla="*/ 158921 w 283503"/>
              <a:gd name="connsiteY3" fmla="*/ 86439 h 218989"/>
              <a:gd name="connsiteX4" fmla="*/ 279571 w 283503"/>
              <a:gd name="connsiteY4" fmla="*/ 216614 h 218989"/>
              <a:gd name="connsiteX5" fmla="*/ 247821 w 283503"/>
              <a:gd name="connsiteY5" fmla="*/ 165814 h 218989"/>
              <a:gd name="connsiteX6" fmla="*/ 184321 w 283503"/>
              <a:gd name="connsiteY6" fmla="*/ 105489 h 218989"/>
              <a:gd name="connsiteX7" fmla="*/ 79546 w 283503"/>
              <a:gd name="connsiteY7" fmla="*/ 3889 h 218989"/>
              <a:gd name="connsiteX8" fmla="*/ 101771 w 283503"/>
              <a:gd name="connsiteY8" fmla="*/ 19764 h 218989"/>
              <a:gd name="connsiteX9" fmla="*/ 171 w 283503"/>
              <a:gd name="connsiteY9" fmla="*/ 13414 h 218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3503" h="218989">
                <a:moveTo>
                  <a:pt x="171" y="13414"/>
                </a:moveTo>
                <a:cubicBezTo>
                  <a:pt x="-3533" y="14472"/>
                  <a:pt x="53617" y="6006"/>
                  <a:pt x="79546" y="26114"/>
                </a:cubicBezTo>
                <a:cubicBezTo>
                  <a:pt x="105475" y="46222"/>
                  <a:pt x="142517" y="124010"/>
                  <a:pt x="155746" y="134064"/>
                </a:cubicBezTo>
                <a:cubicBezTo>
                  <a:pt x="168975" y="144118"/>
                  <a:pt x="138283" y="72681"/>
                  <a:pt x="158921" y="86439"/>
                </a:cubicBezTo>
                <a:cubicBezTo>
                  <a:pt x="179559" y="100197"/>
                  <a:pt x="264754" y="203385"/>
                  <a:pt x="279571" y="216614"/>
                </a:cubicBezTo>
                <a:cubicBezTo>
                  <a:pt x="294388" y="229843"/>
                  <a:pt x="263696" y="184335"/>
                  <a:pt x="247821" y="165814"/>
                </a:cubicBezTo>
                <a:cubicBezTo>
                  <a:pt x="231946" y="147293"/>
                  <a:pt x="184321" y="105489"/>
                  <a:pt x="184321" y="105489"/>
                </a:cubicBezTo>
                <a:cubicBezTo>
                  <a:pt x="156275" y="78502"/>
                  <a:pt x="93304" y="18177"/>
                  <a:pt x="79546" y="3889"/>
                </a:cubicBezTo>
                <a:cubicBezTo>
                  <a:pt x="65788" y="-10399"/>
                  <a:pt x="116588" y="19235"/>
                  <a:pt x="101771" y="19764"/>
                </a:cubicBezTo>
                <a:cubicBezTo>
                  <a:pt x="86954" y="20293"/>
                  <a:pt x="3875" y="12356"/>
                  <a:pt x="171" y="134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D9BB7A69-B1D1-0DC2-EBF5-9489867309E7}"/>
              </a:ext>
            </a:extLst>
          </p:cNvPr>
          <p:cNvSpPr/>
          <p:nvPr/>
        </p:nvSpPr>
        <p:spPr>
          <a:xfrm>
            <a:off x="1615348" y="3076572"/>
            <a:ext cx="64902" cy="288063"/>
          </a:xfrm>
          <a:custGeom>
            <a:avLst/>
            <a:gdLst>
              <a:gd name="connsiteX0" fmla="*/ 61052 w 64902"/>
              <a:gd name="connsiteY0" fmla="*/ 3 h 288063"/>
              <a:gd name="connsiteX1" fmla="*/ 19777 w 64902"/>
              <a:gd name="connsiteY1" fmla="*/ 85728 h 288063"/>
              <a:gd name="connsiteX2" fmla="*/ 35652 w 64902"/>
              <a:gd name="connsiteY2" fmla="*/ 184153 h 288063"/>
              <a:gd name="connsiteX3" fmla="*/ 29302 w 64902"/>
              <a:gd name="connsiteY3" fmla="*/ 133353 h 288063"/>
              <a:gd name="connsiteX4" fmla="*/ 64227 w 64902"/>
              <a:gd name="connsiteY4" fmla="*/ 285753 h 288063"/>
              <a:gd name="connsiteX5" fmla="*/ 48352 w 64902"/>
              <a:gd name="connsiteY5" fmla="*/ 215903 h 288063"/>
              <a:gd name="connsiteX6" fmla="*/ 727 w 64902"/>
              <a:gd name="connsiteY6" fmla="*/ 88903 h 288063"/>
              <a:gd name="connsiteX7" fmla="*/ 61052 w 64902"/>
              <a:gd name="connsiteY7" fmla="*/ 3 h 288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902" h="288063">
                <a:moveTo>
                  <a:pt x="61052" y="3"/>
                </a:moveTo>
                <a:cubicBezTo>
                  <a:pt x="64227" y="-526"/>
                  <a:pt x="24010" y="55036"/>
                  <a:pt x="19777" y="85728"/>
                </a:cubicBezTo>
                <a:cubicBezTo>
                  <a:pt x="15544" y="116420"/>
                  <a:pt x="34064" y="176215"/>
                  <a:pt x="35652" y="184153"/>
                </a:cubicBezTo>
                <a:cubicBezTo>
                  <a:pt x="37240" y="192091"/>
                  <a:pt x="24540" y="116420"/>
                  <a:pt x="29302" y="133353"/>
                </a:cubicBezTo>
                <a:cubicBezTo>
                  <a:pt x="34064" y="150286"/>
                  <a:pt x="61052" y="271995"/>
                  <a:pt x="64227" y="285753"/>
                </a:cubicBezTo>
                <a:cubicBezTo>
                  <a:pt x="67402" y="299511"/>
                  <a:pt x="58935" y="248711"/>
                  <a:pt x="48352" y="215903"/>
                </a:cubicBezTo>
                <a:cubicBezTo>
                  <a:pt x="37769" y="183095"/>
                  <a:pt x="-6152" y="126474"/>
                  <a:pt x="727" y="88903"/>
                </a:cubicBezTo>
                <a:cubicBezTo>
                  <a:pt x="7606" y="51332"/>
                  <a:pt x="57877" y="532"/>
                  <a:pt x="61052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AD9A3906-DB20-431E-9CE2-5F6A1F66BAD6}"/>
              </a:ext>
            </a:extLst>
          </p:cNvPr>
          <p:cNvSpPr/>
          <p:nvPr/>
        </p:nvSpPr>
        <p:spPr>
          <a:xfrm>
            <a:off x="1704107" y="3050998"/>
            <a:ext cx="245458" cy="219288"/>
          </a:xfrm>
          <a:custGeom>
            <a:avLst/>
            <a:gdLst>
              <a:gd name="connsiteX0" fmla="*/ 868 w 245458"/>
              <a:gd name="connsiteY0" fmla="*/ 16052 h 219288"/>
              <a:gd name="connsiteX1" fmla="*/ 172318 w 245458"/>
              <a:gd name="connsiteY1" fmla="*/ 41452 h 219288"/>
              <a:gd name="connsiteX2" fmla="*/ 140568 w 245458"/>
              <a:gd name="connsiteY2" fmla="*/ 6527 h 219288"/>
              <a:gd name="connsiteX3" fmla="*/ 219943 w 245458"/>
              <a:gd name="connsiteY3" fmla="*/ 104952 h 219288"/>
              <a:gd name="connsiteX4" fmla="*/ 232643 w 245458"/>
              <a:gd name="connsiteY4" fmla="*/ 136702 h 219288"/>
              <a:gd name="connsiteX5" fmla="*/ 229468 w 245458"/>
              <a:gd name="connsiteY5" fmla="*/ 219252 h 219288"/>
              <a:gd name="connsiteX6" fmla="*/ 245343 w 245458"/>
              <a:gd name="connsiteY6" fmla="*/ 146227 h 219288"/>
              <a:gd name="connsiteX7" fmla="*/ 219943 w 245458"/>
              <a:gd name="connsiteY7" fmla="*/ 76377 h 219288"/>
              <a:gd name="connsiteX8" fmla="*/ 131043 w 245458"/>
              <a:gd name="connsiteY8" fmla="*/ 28752 h 219288"/>
              <a:gd name="connsiteX9" fmla="*/ 92943 w 245458"/>
              <a:gd name="connsiteY9" fmla="*/ 177 h 219288"/>
              <a:gd name="connsiteX10" fmla="*/ 105643 w 245458"/>
              <a:gd name="connsiteY10" fmla="*/ 16052 h 219288"/>
              <a:gd name="connsiteX11" fmla="*/ 868 w 245458"/>
              <a:gd name="connsiteY11" fmla="*/ 16052 h 219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5458" h="219288">
                <a:moveTo>
                  <a:pt x="868" y="16052"/>
                </a:moveTo>
                <a:cubicBezTo>
                  <a:pt x="11981" y="20285"/>
                  <a:pt x="149035" y="43040"/>
                  <a:pt x="172318" y="41452"/>
                </a:cubicBezTo>
                <a:cubicBezTo>
                  <a:pt x="195601" y="39865"/>
                  <a:pt x="132631" y="-4056"/>
                  <a:pt x="140568" y="6527"/>
                </a:cubicBezTo>
                <a:cubicBezTo>
                  <a:pt x="148505" y="17110"/>
                  <a:pt x="204597" y="83256"/>
                  <a:pt x="219943" y="104952"/>
                </a:cubicBezTo>
                <a:cubicBezTo>
                  <a:pt x="235289" y="126648"/>
                  <a:pt x="231056" y="117652"/>
                  <a:pt x="232643" y="136702"/>
                </a:cubicBezTo>
                <a:cubicBezTo>
                  <a:pt x="234230" y="155752"/>
                  <a:pt x="227351" y="217664"/>
                  <a:pt x="229468" y="219252"/>
                </a:cubicBezTo>
                <a:cubicBezTo>
                  <a:pt x="231585" y="220840"/>
                  <a:pt x="246931" y="170040"/>
                  <a:pt x="245343" y="146227"/>
                </a:cubicBezTo>
                <a:cubicBezTo>
                  <a:pt x="243755" y="122414"/>
                  <a:pt x="238993" y="95956"/>
                  <a:pt x="219943" y="76377"/>
                </a:cubicBezTo>
                <a:cubicBezTo>
                  <a:pt x="200893" y="56798"/>
                  <a:pt x="152210" y="41452"/>
                  <a:pt x="131043" y="28752"/>
                </a:cubicBezTo>
                <a:cubicBezTo>
                  <a:pt x="109876" y="16052"/>
                  <a:pt x="92943" y="177"/>
                  <a:pt x="92943" y="177"/>
                </a:cubicBezTo>
                <a:cubicBezTo>
                  <a:pt x="88710" y="-1940"/>
                  <a:pt x="122576" y="15523"/>
                  <a:pt x="105643" y="16052"/>
                </a:cubicBezTo>
                <a:cubicBezTo>
                  <a:pt x="88710" y="16581"/>
                  <a:pt x="-10245" y="11819"/>
                  <a:pt x="868" y="160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AC8C09F9-D121-2DCC-C072-905D78587888}"/>
              </a:ext>
            </a:extLst>
          </p:cNvPr>
          <p:cNvSpPr/>
          <p:nvPr/>
        </p:nvSpPr>
        <p:spPr>
          <a:xfrm>
            <a:off x="1663317" y="3084736"/>
            <a:ext cx="127587" cy="96819"/>
          </a:xfrm>
          <a:custGeom>
            <a:avLst/>
            <a:gdLst>
              <a:gd name="connsiteX0" fmla="*/ 383 w 127587"/>
              <a:gd name="connsiteY0" fmla="*/ 96614 h 96819"/>
              <a:gd name="connsiteX1" fmla="*/ 41658 w 127587"/>
              <a:gd name="connsiteY1" fmla="*/ 26764 h 96819"/>
              <a:gd name="connsiteX2" fmla="*/ 127383 w 127587"/>
              <a:gd name="connsiteY2" fmla="*/ 26764 h 96819"/>
              <a:gd name="connsiteX3" fmla="*/ 63883 w 127587"/>
              <a:gd name="connsiteY3" fmla="*/ 1364 h 96819"/>
              <a:gd name="connsiteX4" fmla="*/ 383 w 127587"/>
              <a:gd name="connsiteY4" fmla="*/ 96614 h 9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587" h="96819">
                <a:moveTo>
                  <a:pt x="383" y="96614"/>
                </a:moveTo>
                <a:cubicBezTo>
                  <a:pt x="-3321" y="100847"/>
                  <a:pt x="20491" y="38406"/>
                  <a:pt x="41658" y="26764"/>
                </a:cubicBezTo>
                <a:cubicBezTo>
                  <a:pt x="62825" y="15122"/>
                  <a:pt x="123679" y="30997"/>
                  <a:pt x="127383" y="26764"/>
                </a:cubicBezTo>
                <a:cubicBezTo>
                  <a:pt x="131087" y="22531"/>
                  <a:pt x="83462" y="-6574"/>
                  <a:pt x="63883" y="1364"/>
                </a:cubicBezTo>
                <a:cubicBezTo>
                  <a:pt x="44304" y="9302"/>
                  <a:pt x="4087" y="92381"/>
                  <a:pt x="383" y="966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 1252">
            <a:extLst>
              <a:ext uri="{FF2B5EF4-FFF2-40B4-BE49-F238E27FC236}">
                <a16:creationId xmlns:a16="http://schemas.microsoft.com/office/drawing/2014/main" id="{483301CA-809E-1539-322B-147AED32CD00}"/>
              </a:ext>
            </a:extLst>
          </p:cNvPr>
          <p:cNvSpPr/>
          <p:nvPr/>
        </p:nvSpPr>
        <p:spPr>
          <a:xfrm>
            <a:off x="1765209" y="3355619"/>
            <a:ext cx="71024" cy="362429"/>
          </a:xfrm>
          <a:custGeom>
            <a:avLst/>
            <a:gdLst>
              <a:gd name="connsiteX0" fmla="*/ 12791 w 71024"/>
              <a:gd name="connsiteY0" fmla="*/ 356 h 362429"/>
              <a:gd name="connsiteX1" fmla="*/ 28666 w 71024"/>
              <a:gd name="connsiteY1" fmla="*/ 149581 h 362429"/>
              <a:gd name="connsiteX2" fmla="*/ 91 w 71024"/>
              <a:gd name="connsiteY2" fmla="*/ 286106 h 362429"/>
              <a:gd name="connsiteX3" fmla="*/ 19141 w 71024"/>
              <a:gd name="connsiteY3" fmla="*/ 254356 h 362429"/>
              <a:gd name="connsiteX4" fmla="*/ 6441 w 71024"/>
              <a:gd name="connsiteY4" fmla="*/ 362306 h 362429"/>
              <a:gd name="connsiteX5" fmla="*/ 6441 w 71024"/>
              <a:gd name="connsiteY5" fmla="*/ 270231 h 362429"/>
              <a:gd name="connsiteX6" fmla="*/ 69941 w 71024"/>
              <a:gd name="connsiteY6" fmla="*/ 35281 h 362429"/>
              <a:gd name="connsiteX7" fmla="*/ 44541 w 71024"/>
              <a:gd name="connsiteY7" fmla="*/ 105131 h 362429"/>
              <a:gd name="connsiteX8" fmla="*/ 12791 w 71024"/>
              <a:gd name="connsiteY8" fmla="*/ 356 h 362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024" h="362429">
                <a:moveTo>
                  <a:pt x="12791" y="356"/>
                </a:moveTo>
                <a:cubicBezTo>
                  <a:pt x="10145" y="7764"/>
                  <a:pt x="30783" y="101956"/>
                  <a:pt x="28666" y="149581"/>
                </a:cubicBezTo>
                <a:cubicBezTo>
                  <a:pt x="26549" y="197206"/>
                  <a:pt x="1678" y="268644"/>
                  <a:pt x="91" y="286106"/>
                </a:cubicBezTo>
                <a:cubicBezTo>
                  <a:pt x="-1496" y="303568"/>
                  <a:pt x="18083" y="241656"/>
                  <a:pt x="19141" y="254356"/>
                </a:cubicBezTo>
                <a:cubicBezTo>
                  <a:pt x="20199" y="267056"/>
                  <a:pt x="8558" y="359660"/>
                  <a:pt x="6441" y="362306"/>
                </a:cubicBezTo>
                <a:cubicBezTo>
                  <a:pt x="4324" y="364952"/>
                  <a:pt x="-4142" y="324735"/>
                  <a:pt x="6441" y="270231"/>
                </a:cubicBezTo>
                <a:cubicBezTo>
                  <a:pt x="17024" y="215727"/>
                  <a:pt x="63591" y="62798"/>
                  <a:pt x="69941" y="35281"/>
                </a:cubicBezTo>
                <a:cubicBezTo>
                  <a:pt x="76291" y="7764"/>
                  <a:pt x="53008" y="106718"/>
                  <a:pt x="44541" y="105131"/>
                </a:cubicBezTo>
                <a:cubicBezTo>
                  <a:pt x="36074" y="103544"/>
                  <a:pt x="15437" y="-7052"/>
                  <a:pt x="12791" y="3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9DDA61C0-1321-BAD7-5EC7-EED40391EBD1}"/>
              </a:ext>
            </a:extLst>
          </p:cNvPr>
          <p:cNvSpPr/>
          <p:nvPr/>
        </p:nvSpPr>
        <p:spPr>
          <a:xfrm>
            <a:off x="1574682" y="3235325"/>
            <a:ext cx="147309" cy="594186"/>
          </a:xfrm>
          <a:custGeom>
            <a:avLst/>
            <a:gdLst>
              <a:gd name="connsiteX0" fmla="*/ 118 w 147309"/>
              <a:gd name="connsiteY0" fmla="*/ 0 h 594186"/>
              <a:gd name="connsiteX1" fmla="*/ 85843 w 147309"/>
              <a:gd name="connsiteY1" fmla="*/ 117475 h 594186"/>
              <a:gd name="connsiteX2" fmla="*/ 111243 w 147309"/>
              <a:gd name="connsiteY2" fmla="*/ 327025 h 594186"/>
              <a:gd name="connsiteX3" fmla="*/ 123943 w 147309"/>
              <a:gd name="connsiteY3" fmla="*/ 266700 h 594186"/>
              <a:gd name="connsiteX4" fmla="*/ 146168 w 147309"/>
              <a:gd name="connsiteY4" fmla="*/ 390525 h 594186"/>
              <a:gd name="connsiteX5" fmla="*/ 142993 w 147309"/>
              <a:gd name="connsiteY5" fmla="*/ 444500 h 594186"/>
              <a:gd name="connsiteX6" fmla="*/ 133468 w 147309"/>
              <a:gd name="connsiteY6" fmla="*/ 593725 h 594186"/>
              <a:gd name="connsiteX7" fmla="*/ 136643 w 147309"/>
              <a:gd name="connsiteY7" fmla="*/ 482600 h 594186"/>
              <a:gd name="connsiteX8" fmla="*/ 79493 w 147309"/>
              <a:gd name="connsiteY8" fmla="*/ 250825 h 594186"/>
              <a:gd name="connsiteX9" fmla="*/ 60443 w 147309"/>
              <a:gd name="connsiteY9" fmla="*/ 206375 h 594186"/>
              <a:gd name="connsiteX10" fmla="*/ 60443 w 147309"/>
              <a:gd name="connsiteY10" fmla="*/ 158750 h 594186"/>
              <a:gd name="connsiteX11" fmla="*/ 66793 w 147309"/>
              <a:gd name="connsiteY11" fmla="*/ 117475 h 594186"/>
              <a:gd name="connsiteX12" fmla="*/ 118 w 147309"/>
              <a:gd name="connsiteY12" fmla="*/ 0 h 594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7309" h="594186">
                <a:moveTo>
                  <a:pt x="118" y="0"/>
                </a:moveTo>
                <a:cubicBezTo>
                  <a:pt x="3293" y="0"/>
                  <a:pt x="67322" y="62971"/>
                  <a:pt x="85843" y="117475"/>
                </a:cubicBezTo>
                <a:cubicBezTo>
                  <a:pt x="104364" y="171979"/>
                  <a:pt x="104893" y="302154"/>
                  <a:pt x="111243" y="327025"/>
                </a:cubicBezTo>
                <a:cubicBezTo>
                  <a:pt x="117593" y="351896"/>
                  <a:pt x="118122" y="256117"/>
                  <a:pt x="123943" y="266700"/>
                </a:cubicBezTo>
                <a:cubicBezTo>
                  <a:pt x="129764" y="277283"/>
                  <a:pt x="142993" y="360892"/>
                  <a:pt x="146168" y="390525"/>
                </a:cubicBezTo>
                <a:cubicBezTo>
                  <a:pt x="149343" y="420158"/>
                  <a:pt x="145110" y="410633"/>
                  <a:pt x="142993" y="444500"/>
                </a:cubicBezTo>
                <a:cubicBezTo>
                  <a:pt x="140876" y="478367"/>
                  <a:pt x="134526" y="587375"/>
                  <a:pt x="133468" y="593725"/>
                </a:cubicBezTo>
                <a:cubicBezTo>
                  <a:pt x="132410" y="600075"/>
                  <a:pt x="145639" y="539750"/>
                  <a:pt x="136643" y="482600"/>
                </a:cubicBezTo>
                <a:cubicBezTo>
                  <a:pt x="127647" y="425450"/>
                  <a:pt x="92193" y="296862"/>
                  <a:pt x="79493" y="250825"/>
                </a:cubicBezTo>
                <a:cubicBezTo>
                  <a:pt x="66793" y="204788"/>
                  <a:pt x="63618" y="221721"/>
                  <a:pt x="60443" y="206375"/>
                </a:cubicBezTo>
                <a:cubicBezTo>
                  <a:pt x="57268" y="191029"/>
                  <a:pt x="59385" y="173567"/>
                  <a:pt x="60443" y="158750"/>
                </a:cubicBezTo>
                <a:cubicBezTo>
                  <a:pt x="61501" y="143933"/>
                  <a:pt x="75260" y="141287"/>
                  <a:pt x="66793" y="117475"/>
                </a:cubicBezTo>
                <a:cubicBezTo>
                  <a:pt x="58326" y="93663"/>
                  <a:pt x="-3057" y="0"/>
                  <a:pt x="11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BB9F8E67-63AC-B655-B0DB-90B16CC7255B}"/>
              </a:ext>
            </a:extLst>
          </p:cNvPr>
          <p:cNvSpPr/>
          <p:nvPr/>
        </p:nvSpPr>
        <p:spPr>
          <a:xfrm>
            <a:off x="1860550" y="3393936"/>
            <a:ext cx="162090" cy="593678"/>
          </a:xfrm>
          <a:custGeom>
            <a:avLst/>
            <a:gdLst>
              <a:gd name="connsiteX0" fmla="*/ 22225 w 162090"/>
              <a:gd name="connsiteY0" fmla="*/ 3314 h 593678"/>
              <a:gd name="connsiteX1" fmla="*/ 53975 w 162090"/>
              <a:gd name="connsiteY1" fmla="*/ 212864 h 593678"/>
              <a:gd name="connsiteX2" fmla="*/ 66675 w 162090"/>
              <a:gd name="connsiteY2" fmla="*/ 165239 h 593678"/>
              <a:gd name="connsiteX3" fmla="*/ 63500 w 162090"/>
              <a:gd name="connsiteY3" fmla="*/ 231914 h 593678"/>
              <a:gd name="connsiteX4" fmla="*/ 38100 w 162090"/>
              <a:gd name="connsiteY4" fmla="*/ 317639 h 593678"/>
              <a:gd name="connsiteX5" fmla="*/ 50800 w 162090"/>
              <a:gd name="connsiteY5" fmla="*/ 314464 h 593678"/>
              <a:gd name="connsiteX6" fmla="*/ 41275 w 162090"/>
              <a:gd name="connsiteY6" fmla="*/ 390664 h 593678"/>
              <a:gd name="connsiteX7" fmla="*/ 25400 w 162090"/>
              <a:gd name="connsiteY7" fmla="*/ 428764 h 593678"/>
              <a:gd name="connsiteX8" fmla="*/ 0 w 162090"/>
              <a:gd name="connsiteY8" fmla="*/ 514489 h 593678"/>
              <a:gd name="connsiteX9" fmla="*/ 25400 w 162090"/>
              <a:gd name="connsiteY9" fmla="*/ 444639 h 593678"/>
              <a:gd name="connsiteX10" fmla="*/ 41275 w 162090"/>
              <a:gd name="connsiteY10" fmla="*/ 555764 h 593678"/>
              <a:gd name="connsiteX11" fmla="*/ 60325 w 162090"/>
              <a:gd name="connsiteY11" fmla="*/ 590689 h 593678"/>
              <a:gd name="connsiteX12" fmla="*/ 92075 w 162090"/>
              <a:gd name="connsiteY12" fmla="*/ 489089 h 593678"/>
              <a:gd name="connsiteX13" fmla="*/ 161925 w 162090"/>
              <a:gd name="connsiteY13" fmla="*/ 552589 h 593678"/>
              <a:gd name="connsiteX14" fmla="*/ 111125 w 162090"/>
              <a:gd name="connsiteY14" fmla="*/ 460514 h 593678"/>
              <a:gd name="connsiteX15" fmla="*/ 98425 w 162090"/>
              <a:gd name="connsiteY15" fmla="*/ 362089 h 593678"/>
              <a:gd name="connsiteX16" fmla="*/ 98425 w 162090"/>
              <a:gd name="connsiteY16" fmla="*/ 231914 h 593678"/>
              <a:gd name="connsiteX17" fmla="*/ 117475 w 162090"/>
              <a:gd name="connsiteY17" fmla="*/ 193814 h 593678"/>
              <a:gd name="connsiteX18" fmla="*/ 123825 w 162090"/>
              <a:gd name="connsiteY18" fmla="*/ 16014 h 593678"/>
              <a:gd name="connsiteX19" fmla="*/ 101600 w 162090"/>
              <a:gd name="connsiteY19" fmla="*/ 279539 h 593678"/>
              <a:gd name="connsiteX20" fmla="*/ 85725 w 162090"/>
              <a:gd name="connsiteY20" fmla="*/ 231914 h 593678"/>
              <a:gd name="connsiteX21" fmla="*/ 73025 w 162090"/>
              <a:gd name="connsiteY21" fmla="*/ 165239 h 593678"/>
              <a:gd name="connsiteX22" fmla="*/ 44450 w 162090"/>
              <a:gd name="connsiteY22" fmla="*/ 89039 h 593678"/>
              <a:gd name="connsiteX23" fmla="*/ 22225 w 162090"/>
              <a:gd name="connsiteY23" fmla="*/ 3314 h 59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62090" h="593678">
                <a:moveTo>
                  <a:pt x="22225" y="3314"/>
                </a:moveTo>
                <a:cubicBezTo>
                  <a:pt x="23812" y="23951"/>
                  <a:pt x="46567" y="185877"/>
                  <a:pt x="53975" y="212864"/>
                </a:cubicBezTo>
                <a:cubicBezTo>
                  <a:pt x="61383" y="239851"/>
                  <a:pt x="65088" y="162064"/>
                  <a:pt x="66675" y="165239"/>
                </a:cubicBezTo>
                <a:cubicBezTo>
                  <a:pt x="68262" y="168414"/>
                  <a:pt x="68262" y="206514"/>
                  <a:pt x="63500" y="231914"/>
                </a:cubicBezTo>
                <a:cubicBezTo>
                  <a:pt x="58738" y="257314"/>
                  <a:pt x="40217" y="303881"/>
                  <a:pt x="38100" y="317639"/>
                </a:cubicBezTo>
                <a:cubicBezTo>
                  <a:pt x="35983" y="331397"/>
                  <a:pt x="50271" y="302293"/>
                  <a:pt x="50800" y="314464"/>
                </a:cubicBezTo>
                <a:cubicBezTo>
                  <a:pt x="51329" y="326635"/>
                  <a:pt x="45508" y="371614"/>
                  <a:pt x="41275" y="390664"/>
                </a:cubicBezTo>
                <a:cubicBezTo>
                  <a:pt x="37042" y="409714"/>
                  <a:pt x="32279" y="408127"/>
                  <a:pt x="25400" y="428764"/>
                </a:cubicBezTo>
                <a:cubicBezTo>
                  <a:pt x="18521" y="449401"/>
                  <a:pt x="0" y="511843"/>
                  <a:pt x="0" y="514489"/>
                </a:cubicBezTo>
                <a:cubicBezTo>
                  <a:pt x="0" y="517135"/>
                  <a:pt x="18521" y="437760"/>
                  <a:pt x="25400" y="444639"/>
                </a:cubicBezTo>
                <a:cubicBezTo>
                  <a:pt x="32279" y="451518"/>
                  <a:pt x="35454" y="531422"/>
                  <a:pt x="41275" y="555764"/>
                </a:cubicBezTo>
                <a:cubicBezTo>
                  <a:pt x="47096" y="580106"/>
                  <a:pt x="51858" y="601801"/>
                  <a:pt x="60325" y="590689"/>
                </a:cubicBezTo>
                <a:cubicBezTo>
                  <a:pt x="68792" y="579577"/>
                  <a:pt x="75142" y="495439"/>
                  <a:pt x="92075" y="489089"/>
                </a:cubicBezTo>
                <a:cubicBezTo>
                  <a:pt x="109008" y="482739"/>
                  <a:pt x="158750" y="557351"/>
                  <a:pt x="161925" y="552589"/>
                </a:cubicBezTo>
                <a:cubicBezTo>
                  <a:pt x="165100" y="547827"/>
                  <a:pt x="121708" y="492264"/>
                  <a:pt x="111125" y="460514"/>
                </a:cubicBezTo>
                <a:cubicBezTo>
                  <a:pt x="100542" y="428764"/>
                  <a:pt x="100542" y="400189"/>
                  <a:pt x="98425" y="362089"/>
                </a:cubicBezTo>
                <a:cubicBezTo>
                  <a:pt x="96308" y="323989"/>
                  <a:pt x="95250" y="259960"/>
                  <a:pt x="98425" y="231914"/>
                </a:cubicBezTo>
                <a:cubicBezTo>
                  <a:pt x="101600" y="203868"/>
                  <a:pt x="113242" y="229797"/>
                  <a:pt x="117475" y="193814"/>
                </a:cubicBezTo>
                <a:cubicBezTo>
                  <a:pt x="121708" y="157831"/>
                  <a:pt x="126471" y="1727"/>
                  <a:pt x="123825" y="16014"/>
                </a:cubicBezTo>
                <a:cubicBezTo>
                  <a:pt x="121179" y="30301"/>
                  <a:pt x="107950" y="243556"/>
                  <a:pt x="101600" y="279539"/>
                </a:cubicBezTo>
                <a:cubicBezTo>
                  <a:pt x="95250" y="315522"/>
                  <a:pt x="90487" y="250964"/>
                  <a:pt x="85725" y="231914"/>
                </a:cubicBezTo>
                <a:cubicBezTo>
                  <a:pt x="80963" y="212864"/>
                  <a:pt x="79904" y="189051"/>
                  <a:pt x="73025" y="165239"/>
                </a:cubicBezTo>
                <a:cubicBezTo>
                  <a:pt x="66146" y="141427"/>
                  <a:pt x="50800" y="113910"/>
                  <a:pt x="44450" y="89039"/>
                </a:cubicBezTo>
                <a:cubicBezTo>
                  <a:pt x="38100" y="64168"/>
                  <a:pt x="20638" y="-17323"/>
                  <a:pt x="22225" y="33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 1255">
            <a:extLst>
              <a:ext uri="{FF2B5EF4-FFF2-40B4-BE49-F238E27FC236}">
                <a16:creationId xmlns:a16="http://schemas.microsoft.com/office/drawing/2014/main" id="{508FD965-BE7E-41C5-39EC-ACB89FFAA983}"/>
              </a:ext>
            </a:extLst>
          </p:cNvPr>
          <p:cNvSpPr/>
          <p:nvPr/>
        </p:nvSpPr>
        <p:spPr>
          <a:xfrm>
            <a:off x="1704965" y="3111493"/>
            <a:ext cx="225737" cy="179120"/>
          </a:xfrm>
          <a:custGeom>
            <a:avLst/>
            <a:gdLst>
              <a:gd name="connsiteX0" fmla="*/ 10 w 225737"/>
              <a:gd name="connsiteY0" fmla="*/ 73032 h 179120"/>
              <a:gd name="connsiteX1" fmla="*/ 98435 w 225737"/>
              <a:gd name="connsiteY1" fmla="*/ 47632 h 179120"/>
              <a:gd name="connsiteX2" fmla="*/ 158760 w 225737"/>
              <a:gd name="connsiteY2" fmla="*/ 7 h 179120"/>
              <a:gd name="connsiteX3" fmla="*/ 111135 w 225737"/>
              <a:gd name="connsiteY3" fmla="*/ 44457 h 179120"/>
              <a:gd name="connsiteX4" fmla="*/ 117485 w 225737"/>
              <a:gd name="connsiteY4" fmla="*/ 107957 h 179120"/>
              <a:gd name="connsiteX5" fmla="*/ 200035 w 225737"/>
              <a:gd name="connsiteY5" fmla="*/ 114307 h 179120"/>
              <a:gd name="connsiteX6" fmla="*/ 222260 w 225737"/>
              <a:gd name="connsiteY6" fmla="*/ 104782 h 179120"/>
              <a:gd name="connsiteX7" fmla="*/ 136535 w 225737"/>
              <a:gd name="connsiteY7" fmla="*/ 130182 h 179120"/>
              <a:gd name="connsiteX8" fmla="*/ 107960 w 225737"/>
              <a:gd name="connsiteY8" fmla="*/ 177807 h 179120"/>
              <a:gd name="connsiteX9" fmla="*/ 92085 w 225737"/>
              <a:gd name="connsiteY9" fmla="*/ 73032 h 179120"/>
              <a:gd name="connsiteX10" fmla="*/ 10 w 225737"/>
              <a:gd name="connsiteY10" fmla="*/ 73032 h 17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5737" h="179120">
                <a:moveTo>
                  <a:pt x="10" y="73032"/>
                </a:moveTo>
                <a:cubicBezTo>
                  <a:pt x="1068" y="68799"/>
                  <a:pt x="71977" y="59803"/>
                  <a:pt x="98435" y="47632"/>
                </a:cubicBezTo>
                <a:cubicBezTo>
                  <a:pt x="124893" y="35461"/>
                  <a:pt x="156643" y="536"/>
                  <a:pt x="158760" y="7"/>
                </a:cubicBezTo>
                <a:cubicBezTo>
                  <a:pt x="160877" y="-522"/>
                  <a:pt x="118014" y="26465"/>
                  <a:pt x="111135" y="44457"/>
                </a:cubicBezTo>
                <a:cubicBezTo>
                  <a:pt x="104256" y="62449"/>
                  <a:pt x="102669" y="96315"/>
                  <a:pt x="117485" y="107957"/>
                </a:cubicBezTo>
                <a:cubicBezTo>
                  <a:pt x="132301" y="119599"/>
                  <a:pt x="182573" y="114836"/>
                  <a:pt x="200035" y="114307"/>
                </a:cubicBezTo>
                <a:cubicBezTo>
                  <a:pt x="217497" y="113778"/>
                  <a:pt x="232843" y="102136"/>
                  <a:pt x="222260" y="104782"/>
                </a:cubicBezTo>
                <a:cubicBezTo>
                  <a:pt x="211677" y="107428"/>
                  <a:pt x="155585" y="118011"/>
                  <a:pt x="136535" y="130182"/>
                </a:cubicBezTo>
                <a:cubicBezTo>
                  <a:pt x="117485" y="142353"/>
                  <a:pt x="115368" y="187332"/>
                  <a:pt x="107960" y="177807"/>
                </a:cubicBezTo>
                <a:cubicBezTo>
                  <a:pt x="100552" y="168282"/>
                  <a:pt x="107431" y="90494"/>
                  <a:pt x="92085" y="73032"/>
                </a:cubicBezTo>
                <a:cubicBezTo>
                  <a:pt x="76739" y="55570"/>
                  <a:pt x="-1048" y="77265"/>
                  <a:pt x="10" y="730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 1256">
            <a:extLst>
              <a:ext uri="{FF2B5EF4-FFF2-40B4-BE49-F238E27FC236}">
                <a16:creationId xmlns:a16="http://schemas.microsoft.com/office/drawing/2014/main" id="{C00D2277-0953-B5FE-E165-E3C993D83A45}"/>
              </a:ext>
            </a:extLst>
          </p:cNvPr>
          <p:cNvSpPr/>
          <p:nvPr/>
        </p:nvSpPr>
        <p:spPr>
          <a:xfrm>
            <a:off x="1682123" y="3212481"/>
            <a:ext cx="69090" cy="439241"/>
          </a:xfrm>
          <a:custGeom>
            <a:avLst/>
            <a:gdLst>
              <a:gd name="connsiteX0" fmla="*/ 627 w 69090"/>
              <a:gd name="connsiteY0" fmla="*/ 10144 h 439241"/>
              <a:gd name="connsiteX1" fmla="*/ 67302 w 69090"/>
              <a:gd name="connsiteY1" fmla="*/ 343519 h 439241"/>
              <a:gd name="connsiteX2" fmla="*/ 51427 w 69090"/>
              <a:gd name="connsiteY2" fmla="*/ 292719 h 439241"/>
              <a:gd name="connsiteX3" fmla="*/ 67302 w 69090"/>
              <a:gd name="connsiteY3" fmla="*/ 438769 h 439241"/>
              <a:gd name="connsiteX4" fmla="*/ 60952 w 69090"/>
              <a:gd name="connsiteY4" fmla="*/ 330819 h 439241"/>
              <a:gd name="connsiteX5" fmla="*/ 35552 w 69090"/>
              <a:gd name="connsiteY5" fmla="*/ 105394 h 439241"/>
              <a:gd name="connsiteX6" fmla="*/ 627 w 69090"/>
              <a:gd name="connsiteY6" fmla="*/ 10144 h 439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090" h="439241">
                <a:moveTo>
                  <a:pt x="627" y="10144"/>
                </a:moveTo>
                <a:cubicBezTo>
                  <a:pt x="5919" y="49832"/>
                  <a:pt x="58835" y="296423"/>
                  <a:pt x="67302" y="343519"/>
                </a:cubicBezTo>
                <a:cubicBezTo>
                  <a:pt x="75769" y="390615"/>
                  <a:pt x="51427" y="276844"/>
                  <a:pt x="51427" y="292719"/>
                </a:cubicBezTo>
                <a:cubicBezTo>
                  <a:pt x="51427" y="308594"/>
                  <a:pt x="65715" y="432419"/>
                  <a:pt x="67302" y="438769"/>
                </a:cubicBezTo>
                <a:cubicBezTo>
                  <a:pt x="68890" y="445119"/>
                  <a:pt x="66244" y="386381"/>
                  <a:pt x="60952" y="330819"/>
                </a:cubicBezTo>
                <a:cubicBezTo>
                  <a:pt x="55660" y="275257"/>
                  <a:pt x="46135" y="154077"/>
                  <a:pt x="35552" y="105394"/>
                </a:cubicBezTo>
                <a:cubicBezTo>
                  <a:pt x="24969" y="56711"/>
                  <a:pt x="-4665" y="-29544"/>
                  <a:pt x="627" y="10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3B428381-DBE3-B961-804A-64F293BD743F}"/>
              </a:ext>
            </a:extLst>
          </p:cNvPr>
          <p:cNvSpPr/>
          <p:nvPr/>
        </p:nvSpPr>
        <p:spPr>
          <a:xfrm>
            <a:off x="1777564" y="3526785"/>
            <a:ext cx="165566" cy="182800"/>
          </a:xfrm>
          <a:custGeom>
            <a:avLst/>
            <a:gdLst>
              <a:gd name="connsiteX0" fmla="*/ 436 w 165566"/>
              <a:gd name="connsiteY0" fmla="*/ 181615 h 182800"/>
              <a:gd name="connsiteX1" fmla="*/ 44886 w 165566"/>
              <a:gd name="connsiteY1" fmla="*/ 83190 h 182800"/>
              <a:gd name="connsiteX2" fmla="*/ 82986 w 165566"/>
              <a:gd name="connsiteY2" fmla="*/ 121290 h 182800"/>
              <a:gd name="connsiteX3" fmla="*/ 92511 w 165566"/>
              <a:gd name="connsiteY3" fmla="*/ 86365 h 182800"/>
              <a:gd name="connsiteX4" fmla="*/ 165536 w 165566"/>
              <a:gd name="connsiteY4" fmla="*/ 95890 h 182800"/>
              <a:gd name="connsiteX5" fmla="*/ 82986 w 165566"/>
              <a:gd name="connsiteY5" fmla="*/ 60965 h 182800"/>
              <a:gd name="connsiteX6" fmla="*/ 73461 w 165566"/>
              <a:gd name="connsiteY6" fmla="*/ 3815 h 182800"/>
              <a:gd name="connsiteX7" fmla="*/ 436 w 165566"/>
              <a:gd name="connsiteY7" fmla="*/ 181615 h 1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566" h="182800">
                <a:moveTo>
                  <a:pt x="436" y="181615"/>
                </a:moveTo>
                <a:cubicBezTo>
                  <a:pt x="-4326" y="194844"/>
                  <a:pt x="31128" y="93244"/>
                  <a:pt x="44886" y="83190"/>
                </a:cubicBezTo>
                <a:cubicBezTo>
                  <a:pt x="58644" y="73136"/>
                  <a:pt x="75049" y="120761"/>
                  <a:pt x="82986" y="121290"/>
                </a:cubicBezTo>
                <a:cubicBezTo>
                  <a:pt x="90924" y="121819"/>
                  <a:pt x="78753" y="90598"/>
                  <a:pt x="92511" y="86365"/>
                </a:cubicBezTo>
                <a:cubicBezTo>
                  <a:pt x="106269" y="82132"/>
                  <a:pt x="167123" y="100123"/>
                  <a:pt x="165536" y="95890"/>
                </a:cubicBezTo>
                <a:cubicBezTo>
                  <a:pt x="163949" y="91657"/>
                  <a:pt x="98332" y="76311"/>
                  <a:pt x="82986" y="60965"/>
                </a:cubicBezTo>
                <a:cubicBezTo>
                  <a:pt x="67640" y="45619"/>
                  <a:pt x="82986" y="-15764"/>
                  <a:pt x="73461" y="3815"/>
                </a:cubicBezTo>
                <a:cubicBezTo>
                  <a:pt x="63936" y="23394"/>
                  <a:pt x="5198" y="168386"/>
                  <a:pt x="436" y="1816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57097DC4-8D4A-24AC-2970-4832839083F2}"/>
              </a:ext>
            </a:extLst>
          </p:cNvPr>
          <p:cNvSpPr/>
          <p:nvPr/>
        </p:nvSpPr>
        <p:spPr>
          <a:xfrm>
            <a:off x="1733058" y="3736703"/>
            <a:ext cx="157107" cy="32029"/>
          </a:xfrm>
          <a:custGeom>
            <a:avLst/>
            <a:gdLst>
              <a:gd name="connsiteX0" fmla="*/ 492 w 157107"/>
              <a:gd name="connsiteY0" fmla="*/ 3447 h 32029"/>
              <a:gd name="connsiteX1" fmla="*/ 76692 w 157107"/>
              <a:gd name="connsiteY1" fmla="*/ 32022 h 32029"/>
              <a:gd name="connsiteX2" fmla="*/ 156067 w 157107"/>
              <a:gd name="connsiteY2" fmla="*/ 272 h 32029"/>
              <a:gd name="connsiteX3" fmla="*/ 114792 w 157107"/>
              <a:gd name="connsiteY3" fmla="*/ 16147 h 32029"/>
              <a:gd name="connsiteX4" fmla="*/ 492 w 157107"/>
              <a:gd name="connsiteY4" fmla="*/ 3447 h 32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107" h="32029">
                <a:moveTo>
                  <a:pt x="492" y="3447"/>
                </a:moveTo>
                <a:cubicBezTo>
                  <a:pt x="-5858" y="6093"/>
                  <a:pt x="50763" y="32551"/>
                  <a:pt x="76692" y="32022"/>
                </a:cubicBezTo>
                <a:cubicBezTo>
                  <a:pt x="102621" y="31493"/>
                  <a:pt x="149717" y="2918"/>
                  <a:pt x="156067" y="272"/>
                </a:cubicBezTo>
                <a:cubicBezTo>
                  <a:pt x="162417" y="-2374"/>
                  <a:pt x="138604" y="15089"/>
                  <a:pt x="114792" y="16147"/>
                </a:cubicBezTo>
                <a:cubicBezTo>
                  <a:pt x="90980" y="17205"/>
                  <a:pt x="6842" y="801"/>
                  <a:pt x="492" y="34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 1259">
            <a:extLst>
              <a:ext uri="{FF2B5EF4-FFF2-40B4-BE49-F238E27FC236}">
                <a16:creationId xmlns:a16="http://schemas.microsoft.com/office/drawing/2014/main" id="{3F61B973-1796-BE2C-BDDA-B921E6FF93BD}"/>
              </a:ext>
            </a:extLst>
          </p:cNvPr>
          <p:cNvSpPr/>
          <p:nvPr/>
        </p:nvSpPr>
        <p:spPr>
          <a:xfrm>
            <a:off x="1684825" y="3781345"/>
            <a:ext cx="102731" cy="152513"/>
          </a:xfrm>
          <a:custGeom>
            <a:avLst/>
            <a:gdLst>
              <a:gd name="connsiteX0" fmla="*/ 64600 w 102731"/>
              <a:gd name="connsiteY0" fmla="*/ 80 h 152513"/>
              <a:gd name="connsiteX1" fmla="*/ 39200 w 102731"/>
              <a:gd name="connsiteY1" fmla="*/ 79455 h 152513"/>
              <a:gd name="connsiteX2" fmla="*/ 42375 w 102731"/>
              <a:gd name="connsiteY2" fmla="*/ 111205 h 152513"/>
              <a:gd name="connsiteX3" fmla="*/ 67775 w 102731"/>
              <a:gd name="connsiteY3" fmla="*/ 139780 h 152513"/>
              <a:gd name="connsiteX4" fmla="*/ 102700 w 102731"/>
              <a:gd name="connsiteY4" fmla="*/ 152480 h 152513"/>
              <a:gd name="connsiteX5" fmla="*/ 61425 w 102731"/>
              <a:gd name="connsiteY5" fmla="*/ 142955 h 152513"/>
              <a:gd name="connsiteX6" fmla="*/ 16975 w 102731"/>
              <a:gd name="connsiteY6" fmla="*/ 127080 h 152513"/>
              <a:gd name="connsiteX7" fmla="*/ 16975 w 102731"/>
              <a:gd name="connsiteY7" fmla="*/ 60405 h 152513"/>
              <a:gd name="connsiteX8" fmla="*/ 1100 w 102731"/>
              <a:gd name="connsiteY8" fmla="*/ 95330 h 152513"/>
              <a:gd name="connsiteX9" fmla="*/ 64600 w 102731"/>
              <a:gd name="connsiteY9" fmla="*/ 80 h 152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731" h="152513">
                <a:moveTo>
                  <a:pt x="64600" y="80"/>
                </a:moveTo>
                <a:cubicBezTo>
                  <a:pt x="70950" y="-2566"/>
                  <a:pt x="42904" y="60934"/>
                  <a:pt x="39200" y="79455"/>
                </a:cubicBezTo>
                <a:cubicBezTo>
                  <a:pt x="35496" y="97976"/>
                  <a:pt x="37612" y="101151"/>
                  <a:pt x="42375" y="111205"/>
                </a:cubicBezTo>
                <a:cubicBezTo>
                  <a:pt x="47137" y="121259"/>
                  <a:pt x="57721" y="132901"/>
                  <a:pt x="67775" y="139780"/>
                </a:cubicBezTo>
                <a:cubicBezTo>
                  <a:pt x="77829" y="146659"/>
                  <a:pt x="103758" y="151951"/>
                  <a:pt x="102700" y="152480"/>
                </a:cubicBezTo>
                <a:cubicBezTo>
                  <a:pt x="101642" y="153009"/>
                  <a:pt x="75712" y="147188"/>
                  <a:pt x="61425" y="142955"/>
                </a:cubicBezTo>
                <a:cubicBezTo>
                  <a:pt x="47138" y="138722"/>
                  <a:pt x="24383" y="140838"/>
                  <a:pt x="16975" y="127080"/>
                </a:cubicBezTo>
                <a:cubicBezTo>
                  <a:pt x="9567" y="113322"/>
                  <a:pt x="19621" y="65697"/>
                  <a:pt x="16975" y="60405"/>
                </a:cubicBezTo>
                <a:cubicBezTo>
                  <a:pt x="14329" y="55113"/>
                  <a:pt x="-4721" y="100622"/>
                  <a:pt x="1100" y="95330"/>
                </a:cubicBezTo>
                <a:cubicBezTo>
                  <a:pt x="6921" y="90038"/>
                  <a:pt x="58250" y="2726"/>
                  <a:pt x="64600" y="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 1260">
            <a:extLst>
              <a:ext uri="{FF2B5EF4-FFF2-40B4-BE49-F238E27FC236}">
                <a16:creationId xmlns:a16="http://schemas.microsoft.com/office/drawing/2014/main" id="{53D2B754-AE65-3BED-25E2-8652A9CDA847}"/>
              </a:ext>
            </a:extLst>
          </p:cNvPr>
          <p:cNvSpPr/>
          <p:nvPr/>
        </p:nvSpPr>
        <p:spPr>
          <a:xfrm>
            <a:off x="1681432" y="3558799"/>
            <a:ext cx="49937" cy="407618"/>
          </a:xfrm>
          <a:custGeom>
            <a:avLst/>
            <a:gdLst>
              <a:gd name="connsiteX0" fmla="*/ 10843 w 49937"/>
              <a:gd name="connsiteY0" fmla="*/ 376 h 407618"/>
              <a:gd name="connsiteX1" fmla="*/ 17193 w 49937"/>
              <a:gd name="connsiteY1" fmla="*/ 232151 h 407618"/>
              <a:gd name="connsiteX2" fmla="*/ 20368 w 49937"/>
              <a:gd name="connsiteY2" fmla="*/ 289301 h 407618"/>
              <a:gd name="connsiteX3" fmla="*/ 48943 w 49937"/>
              <a:gd name="connsiteY3" fmla="*/ 406776 h 407618"/>
              <a:gd name="connsiteX4" fmla="*/ 39418 w 49937"/>
              <a:gd name="connsiteY4" fmla="*/ 333751 h 407618"/>
              <a:gd name="connsiteX5" fmla="*/ 1318 w 49937"/>
              <a:gd name="connsiteY5" fmla="*/ 181351 h 407618"/>
              <a:gd name="connsiteX6" fmla="*/ 10843 w 49937"/>
              <a:gd name="connsiteY6" fmla="*/ 376 h 407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37" h="407618">
                <a:moveTo>
                  <a:pt x="10843" y="376"/>
                </a:moveTo>
                <a:cubicBezTo>
                  <a:pt x="13489" y="8843"/>
                  <a:pt x="15606" y="183997"/>
                  <a:pt x="17193" y="232151"/>
                </a:cubicBezTo>
                <a:cubicBezTo>
                  <a:pt x="18780" y="280305"/>
                  <a:pt x="15076" y="260197"/>
                  <a:pt x="20368" y="289301"/>
                </a:cubicBezTo>
                <a:cubicBezTo>
                  <a:pt x="25660" y="318405"/>
                  <a:pt x="45768" y="399368"/>
                  <a:pt x="48943" y="406776"/>
                </a:cubicBezTo>
                <a:cubicBezTo>
                  <a:pt x="52118" y="414184"/>
                  <a:pt x="47355" y="371322"/>
                  <a:pt x="39418" y="333751"/>
                </a:cubicBezTo>
                <a:cubicBezTo>
                  <a:pt x="31481" y="296180"/>
                  <a:pt x="6610" y="234268"/>
                  <a:pt x="1318" y="181351"/>
                </a:cubicBezTo>
                <a:cubicBezTo>
                  <a:pt x="-3974" y="128434"/>
                  <a:pt x="8197" y="-8091"/>
                  <a:pt x="10843" y="3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 1261">
            <a:extLst>
              <a:ext uri="{FF2B5EF4-FFF2-40B4-BE49-F238E27FC236}">
                <a16:creationId xmlns:a16="http://schemas.microsoft.com/office/drawing/2014/main" id="{5259227F-8D0D-F54C-B2BD-F700E7516EB3}"/>
              </a:ext>
            </a:extLst>
          </p:cNvPr>
          <p:cNvSpPr/>
          <p:nvPr/>
        </p:nvSpPr>
        <p:spPr>
          <a:xfrm>
            <a:off x="1741283" y="3755654"/>
            <a:ext cx="160775" cy="45022"/>
          </a:xfrm>
          <a:custGeom>
            <a:avLst/>
            <a:gdLst>
              <a:gd name="connsiteX0" fmla="*/ 1792 w 160775"/>
              <a:gd name="connsiteY0" fmla="*/ 22596 h 45022"/>
              <a:gd name="connsiteX1" fmla="*/ 55767 w 160775"/>
              <a:gd name="connsiteY1" fmla="*/ 41646 h 45022"/>
              <a:gd name="connsiteX2" fmla="*/ 157367 w 160775"/>
              <a:gd name="connsiteY2" fmla="*/ 371 h 45022"/>
              <a:gd name="connsiteX3" fmla="*/ 135142 w 160775"/>
              <a:gd name="connsiteY3" fmla="*/ 22596 h 45022"/>
              <a:gd name="connsiteX4" fmla="*/ 119267 w 160775"/>
              <a:gd name="connsiteY4" fmla="*/ 44821 h 45022"/>
              <a:gd name="connsiteX5" fmla="*/ 1792 w 160775"/>
              <a:gd name="connsiteY5" fmla="*/ 22596 h 45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775" h="45022">
                <a:moveTo>
                  <a:pt x="1792" y="22596"/>
                </a:moveTo>
                <a:cubicBezTo>
                  <a:pt x="-8791" y="22067"/>
                  <a:pt x="29838" y="45350"/>
                  <a:pt x="55767" y="41646"/>
                </a:cubicBezTo>
                <a:cubicBezTo>
                  <a:pt x="81696" y="37942"/>
                  <a:pt x="157367" y="371"/>
                  <a:pt x="157367" y="371"/>
                </a:cubicBezTo>
                <a:cubicBezTo>
                  <a:pt x="170596" y="-2804"/>
                  <a:pt x="141492" y="15188"/>
                  <a:pt x="135142" y="22596"/>
                </a:cubicBezTo>
                <a:cubicBezTo>
                  <a:pt x="128792" y="30004"/>
                  <a:pt x="142021" y="42175"/>
                  <a:pt x="119267" y="44821"/>
                </a:cubicBezTo>
                <a:cubicBezTo>
                  <a:pt x="96513" y="47467"/>
                  <a:pt x="12375" y="23125"/>
                  <a:pt x="1792" y="225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 1262">
            <a:extLst>
              <a:ext uri="{FF2B5EF4-FFF2-40B4-BE49-F238E27FC236}">
                <a16:creationId xmlns:a16="http://schemas.microsoft.com/office/drawing/2014/main" id="{6256CAAE-25A7-B1CF-55E7-C4CAE014A928}"/>
              </a:ext>
            </a:extLst>
          </p:cNvPr>
          <p:cNvSpPr/>
          <p:nvPr/>
        </p:nvSpPr>
        <p:spPr>
          <a:xfrm>
            <a:off x="1749379" y="3768537"/>
            <a:ext cx="159367" cy="152588"/>
          </a:xfrm>
          <a:custGeom>
            <a:avLst/>
            <a:gdLst>
              <a:gd name="connsiteX0" fmla="*/ 158796 w 159367"/>
              <a:gd name="connsiteY0" fmla="*/ 188 h 152588"/>
              <a:gd name="connsiteX1" fmla="*/ 142921 w 159367"/>
              <a:gd name="connsiteY1" fmla="*/ 82738 h 152588"/>
              <a:gd name="connsiteX2" fmla="*/ 133396 w 159367"/>
              <a:gd name="connsiteY2" fmla="*/ 111313 h 152588"/>
              <a:gd name="connsiteX3" fmla="*/ 101646 w 159367"/>
              <a:gd name="connsiteY3" fmla="*/ 143063 h 152588"/>
              <a:gd name="connsiteX4" fmla="*/ 46 w 159367"/>
              <a:gd name="connsiteY4" fmla="*/ 152588 h 152588"/>
              <a:gd name="connsiteX5" fmla="*/ 88946 w 159367"/>
              <a:gd name="connsiteY5" fmla="*/ 143063 h 152588"/>
              <a:gd name="connsiteX6" fmla="*/ 120696 w 159367"/>
              <a:gd name="connsiteY6" fmla="*/ 108138 h 152588"/>
              <a:gd name="connsiteX7" fmla="*/ 158796 w 159367"/>
              <a:gd name="connsiteY7" fmla="*/ 188 h 15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367" h="152588">
                <a:moveTo>
                  <a:pt x="158796" y="188"/>
                </a:moveTo>
                <a:cubicBezTo>
                  <a:pt x="162500" y="-4045"/>
                  <a:pt x="147154" y="64217"/>
                  <a:pt x="142921" y="82738"/>
                </a:cubicBezTo>
                <a:cubicBezTo>
                  <a:pt x="138688" y="101259"/>
                  <a:pt x="140275" y="101259"/>
                  <a:pt x="133396" y="111313"/>
                </a:cubicBezTo>
                <a:cubicBezTo>
                  <a:pt x="126517" y="121367"/>
                  <a:pt x="123871" y="136184"/>
                  <a:pt x="101646" y="143063"/>
                </a:cubicBezTo>
                <a:cubicBezTo>
                  <a:pt x="79421" y="149942"/>
                  <a:pt x="2163" y="152588"/>
                  <a:pt x="46" y="152588"/>
                </a:cubicBezTo>
                <a:cubicBezTo>
                  <a:pt x="-2071" y="152588"/>
                  <a:pt x="68838" y="150471"/>
                  <a:pt x="88946" y="143063"/>
                </a:cubicBezTo>
                <a:cubicBezTo>
                  <a:pt x="109054" y="135655"/>
                  <a:pt x="107996" y="127188"/>
                  <a:pt x="120696" y="108138"/>
                </a:cubicBezTo>
                <a:cubicBezTo>
                  <a:pt x="133396" y="89088"/>
                  <a:pt x="155092" y="4421"/>
                  <a:pt x="158796" y="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 1263">
            <a:extLst>
              <a:ext uri="{FF2B5EF4-FFF2-40B4-BE49-F238E27FC236}">
                <a16:creationId xmlns:a16="http://schemas.microsoft.com/office/drawing/2014/main" id="{396C3042-428F-0A05-FC5D-483EC485F34B}"/>
              </a:ext>
            </a:extLst>
          </p:cNvPr>
          <p:cNvSpPr/>
          <p:nvPr/>
        </p:nvSpPr>
        <p:spPr>
          <a:xfrm>
            <a:off x="1749012" y="3813159"/>
            <a:ext cx="28988" cy="92264"/>
          </a:xfrm>
          <a:custGeom>
            <a:avLst/>
            <a:gdLst>
              <a:gd name="connsiteX0" fmla="*/ 22638 w 28988"/>
              <a:gd name="connsiteY0" fmla="*/ 16 h 92264"/>
              <a:gd name="connsiteX1" fmla="*/ 9938 w 28988"/>
              <a:gd name="connsiteY1" fmla="*/ 63516 h 92264"/>
              <a:gd name="connsiteX2" fmla="*/ 28988 w 28988"/>
              <a:gd name="connsiteY2" fmla="*/ 92091 h 92264"/>
              <a:gd name="connsiteX3" fmla="*/ 6763 w 28988"/>
              <a:gd name="connsiteY3" fmla="*/ 76216 h 92264"/>
              <a:gd name="connsiteX4" fmla="*/ 413 w 28988"/>
              <a:gd name="connsiteY4" fmla="*/ 57166 h 92264"/>
              <a:gd name="connsiteX5" fmla="*/ 22638 w 28988"/>
              <a:gd name="connsiteY5" fmla="*/ 16 h 92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88" h="92264">
                <a:moveTo>
                  <a:pt x="22638" y="16"/>
                </a:moveTo>
                <a:cubicBezTo>
                  <a:pt x="24226" y="1074"/>
                  <a:pt x="8880" y="48170"/>
                  <a:pt x="9938" y="63516"/>
                </a:cubicBezTo>
                <a:cubicBezTo>
                  <a:pt x="10996" y="78862"/>
                  <a:pt x="28988" y="92091"/>
                  <a:pt x="28988" y="92091"/>
                </a:cubicBezTo>
                <a:cubicBezTo>
                  <a:pt x="28459" y="94208"/>
                  <a:pt x="6763" y="76216"/>
                  <a:pt x="6763" y="76216"/>
                </a:cubicBezTo>
                <a:cubicBezTo>
                  <a:pt x="2001" y="70395"/>
                  <a:pt x="-1175" y="65104"/>
                  <a:pt x="413" y="57166"/>
                </a:cubicBezTo>
                <a:cubicBezTo>
                  <a:pt x="2001" y="49228"/>
                  <a:pt x="21050" y="-1042"/>
                  <a:pt x="22638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 1264">
            <a:extLst>
              <a:ext uri="{FF2B5EF4-FFF2-40B4-BE49-F238E27FC236}">
                <a16:creationId xmlns:a16="http://schemas.microsoft.com/office/drawing/2014/main" id="{EBF9DEBE-26F3-09B7-7A0E-8B3B87296DEF}"/>
              </a:ext>
            </a:extLst>
          </p:cNvPr>
          <p:cNvSpPr/>
          <p:nvPr/>
        </p:nvSpPr>
        <p:spPr>
          <a:xfrm>
            <a:off x="1787226" y="3896748"/>
            <a:ext cx="502067" cy="226510"/>
          </a:xfrm>
          <a:custGeom>
            <a:avLst/>
            <a:gdLst>
              <a:gd name="connsiteX0" fmla="*/ 299 w 502067"/>
              <a:gd name="connsiteY0" fmla="*/ 211702 h 226510"/>
              <a:gd name="connsiteX1" fmla="*/ 92374 w 502067"/>
              <a:gd name="connsiteY1" fmla="*/ 221227 h 226510"/>
              <a:gd name="connsiteX2" fmla="*/ 263824 w 502067"/>
              <a:gd name="connsiteY2" fmla="*/ 119627 h 226510"/>
              <a:gd name="connsiteX3" fmla="*/ 193974 w 502067"/>
              <a:gd name="connsiteY3" fmla="*/ 167252 h 226510"/>
              <a:gd name="connsiteX4" fmla="*/ 492424 w 502067"/>
              <a:gd name="connsiteY4" fmla="*/ 8502 h 226510"/>
              <a:gd name="connsiteX5" fmla="*/ 409874 w 502067"/>
              <a:gd name="connsiteY5" fmla="*/ 33902 h 226510"/>
              <a:gd name="connsiteX6" fmla="*/ 219374 w 502067"/>
              <a:gd name="connsiteY6" fmla="*/ 138677 h 226510"/>
              <a:gd name="connsiteX7" fmla="*/ 120949 w 502067"/>
              <a:gd name="connsiteY7" fmla="*/ 208527 h 226510"/>
              <a:gd name="connsiteX8" fmla="*/ 299 w 502067"/>
              <a:gd name="connsiteY8" fmla="*/ 211702 h 22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2067" h="226510">
                <a:moveTo>
                  <a:pt x="299" y="211702"/>
                </a:moveTo>
                <a:cubicBezTo>
                  <a:pt x="-4463" y="213819"/>
                  <a:pt x="48453" y="236573"/>
                  <a:pt x="92374" y="221227"/>
                </a:cubicBezTo>
                <a:cubicBezTo>
                  <a:pt x="136295" y="205881"/>
                  <a:pt x="246891" y="128623"/>
                  <a:pt x="263824" y="119627"/>
                </a:cubicBezTo>
                <a:cubicBezTo>
                  <a:pt x="280757" y="110631"/>
                  <a:pt x="155874" y="185773"/>
                  <a:pt x="193974" y="167252"/>
                </a:cubicBezTo>
                <a:cubicBezTo>
                  <a:pt x="232074" y="148731"/>
                  <a:pt x="456441" y="30727"/>
                  <a:pt x="492424" y="8502"/>
                </a:cubicBezTo>
                <a:cubicBezTo>
                  <a:pt x="528407" y="-13723"/>
                  <a:pt x="455382" y="12206"/>
                  <a:pt x="409874" y="33902"/>
                </a:cubicBezTo>
                <a:cubicBezTo>
                  <a:pt x="364366" y="55598"/>
                  <a:pt x="267528" y="109573"/>
                  <a:pt x="219374" y="138677"/>
                </a:cubicBezTo>
                <a:cubicBezTo>
                  <a:pt x="171220" y="167781"/>
                  <a:pt x="153757" y="195298"/>
                  <a:pt x="120949" y="208527"/>
                </a:cubicBezTo>
                <a:cubicBezTo>
                  <a:pt x="88141" y="221756"/>
                  <a:pt x="5061" y="209585"/>
                  <a:pt x="299" y="2117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 1265">
            <a:extLst>
              <a:ext uri="{FF2B5EF4-FFF2-40B4-BE49-F238E27FC236}">
                <a16:creationId xmlns:a16="http://schemas.microsoft.com/office/drawing/2014/main" id="{D8FA64B3-3823-D14B-B562-0D1D7D340287}"/>
              </a:ext>
            </a:extLst>
          </p:cNvPr>
          <p:cNvSpPr/>
          <p:nvPr/>
        </p:nvSpPr>
        <p:spPr>
          <a:xfrm>
            <a:off x="1431745" y="4112296"/>
            <a:ext cx="468147" cy="101186"/>
          </a:xfrm>
          <a:custGeom>
            <a:avLst/>
            <a:gdLst>
              <a:gd name="connsiteX0" fmla="*/ 180 w 468147"/>
              <a:gd name="connsiteY0" fmla="*/ 24729 h 101186"/>
              <a:gd name="connsiteX1" fmla="*/ 206555 w 468147"/>
              <a:gd name="connsiteY1" fmla="*/ 69179 h 101186"/>
              <a:gd name="connsiteX2" fmla="*/ 457380 w 468147"/>
              <a:gd name="connsiteY2" fmla="*/ 2504 h 101186"/>
              <a:gd name="connsiteX3" fmla="*/ 416105 w 468147"/>
              <a:gd name="connsiteY3" fmla="*/ 21554 h 101186"/>
              <a:gd name="connsiteX4" fmla="*/ 358955 w 468147"/>
              <a:gd name="connsiteY4" fmla="*/ 91404 h 101186"/>
              <a:gd name="connsiteX5" fmla="*/ 241480 w 468147"/>
              <a:gd name="connsiteY5" fmla="*/ 94579 h 101186"/>
              <a:gd name="connsiteX6" fmla="*/ 180 w 468147"/>
              <a:gd name="connsiteY6" fmla="*/ 24729 h 101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147" h="101186">
                <a:moveTo>
                  <a:pt x="180" y="24729"/>
                </a:moveTo>
                <a:cubicBezTo>
                  <a:pt x="-5641" y="20496"/>
                  <a:pt x="130355" y="72883"/>
                  <a:pt x="206555" y="69179"/>
                </a:cubicBezTo>
                <a:cubicBezTo>
                  <a:pt x="282755" y="65475"/>
                  <a:pt x="422455" y="10441"/>
                  <a:pt x="457380" y="2504"/>
                </a:cubicBezTo>
                <a:cubicBezTo>
                  <a:pt x="492305" y="-5433"/>
                  <a:pt x="432509" y="6737"/>
                  <a:pt x="416105" y="21554"/>
                </a:cubicBezTo>
                <a:cubicBezTo>
                  <a:pt x="399701" y="36371"/>
                  <a:pt x="388059" y="79233"/>
                  <a:pt x="358955" y="91404"/>
                </a:cubicBezTo>
                <a:cubicBezTo>
                  <a:pt x="329851" y="103575"/>
                  <a:pt x="300218" y="104104"/>
                  <a:pt x="241480" y="94579"/>
                </a:cubicBezTo>
                <a:cubicBezTo>
                  <a:pt x="182743" y="85054"/>
                  <a:pt x="6001" y="28962"/>
                  <a:pt x="180" y="247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 1266">
            <a:extLst>
              <a:ext uri="{FF2B5EF4-FFF2-40B4-BE49-F238E27FC236}">
                <a16:creationId xmlns:a16="http://schemas.microsoft.com/office/drawing/2014/main" id="{59469FD6-1B8F-2848-4F71-B4C94AF33084}"/>
              </a:ext>
            </a:extLst>
          </p:cNvPr>
          <p:cNvSpPr/>
          <p:nvPr/>
        </p:nvSpPr>
        <p:spPr>
          <a:xfrm>
            <a:off x="1714483" y="3940061"/>
            <a:ext cx="108656" cy="206518"/>
          </a:xfrm>
          <a:custGeom>
            <a:avLst/>
            <a:gdLst>
              <a:gd name="connsiteX0" fmla="*/ 69867 w 108656"/>
              <a:gd name="connsiteY0" fmla="*/ 114 h 206518"/>
              <a:gd name="connsiteX1" fmla="*/ 53992 w 108656"/>
              <a:gd name="connsiteY1" fmla="*/ 57264 h 206518"/>
              <a:gd name="connsiteX2" fmla="*/ 98442 w 108656"/>
              <a:gd name="connsiteY2" fmla="*/ 181089 h 206518"/>
              <a:gd name="connsiteX3" fmla="*/ 107967 w 108656"/>
              <a:gd name="connsiteY3" fmla="*/ 193789 h 206518"/>
              <a:gd name="connsiteX4" fmla="*/ 85742 w 108656"/>
              <a:gd name="connsiteY4" fmla="*/ 158864 h 206518"/>
              <a:gd name="connsiteX5" fmla="*/ 38117 w 108656"/>
              <a:gd name="connsiteY5" fmla="*/ 89014 h 206518"/>
              <a:gd name="connsiteX6" fmla="*/ 50817 w 108656"/>
              <a:gd name="connsiteY6" fmla="*/ 206489 h 206518"/>
              <a:gd name="connsiteX7" fmla="*/ 22242 w 108656"/>
              <a:gd name="connsiteY7" fmla="*/ 76314 h 206518"/>
              <a:gd name="connsiteX8" fmla="*/ 17 w 108656"/>
              <a:gd name="connsiteY8" fmla="*/ 9639 h 206518"/>
              <a:gd name="connsiteX9" fmla="*/ 19067 w 108656"/>
              <a:gd name="connsiteY9" fmla="*/ 41389 h 206518"/>
              <a:gd name="connsiteX10" fmla="*/ 69867 w 108656"/>
              <a:gd name="connsiteY10" fmla="*/ 114 h 20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8656" h="206518">
                <a:moveTo>
                  <a:pt x="69867" y="114"/>
                </a:moveTo>
                <a:cubicBezTo>
                  <a:pt x="75688" y="2760"/>
                  <a:pt x="49229" y="27102"/>
                  <a:pt x="53992" y="57264"/>
                </a:cubicBezTo>
                <a:cubicBezTo>
                  <a:pt x="58754" y="87427"/>
                  <a:pt x="98442" y="181089"/>
                  <a:pt x="98442" y="181089"/>
                </a:cubicBezTo>
                <a:cubicBezTo>
                  <a:pt x="107438" y="203843"/>
                  <a:pt x="110084" y="197493"/>
                  <a:pt x="107967" y="193789"/>
                </a:cubicBezTo>
                <a:cubicBezTo>
                  <a:pt x="105850" y="190085"/>
                  <a:pt x="97384" y="176326"/>
                  <a:pt x="85742" y="158864"/>
                </a:cubicBezTo>
                <a:cubicBezTo>
                  <a:pt x="74100" y="141402"/>
                  <a:pt x="43938" y="81077"/>
                  <a:pt x="38117" y="89014"/>
                </a:cubicBezTo>
                <a:cubicBezTo>
                  <a:pt x="32296" y="96951"/>
                  <a:pt x="53463" y="208606"/>
                  <a:pt x="50817" y="206489"/>
                </a:cubicBezTo>
                <a:cubicBezTo>
                  <a:pt x="48171" y="204372"/>
                  <a:pt x="30709" y="109122"/>
                  <a:pt x="22242" y="76314"/>
                </a:cubicBezTo>
                <a:cubicBezTo>
                  <a:pt x="13775" y="43506"/>
                  <a:pt x="546" y="15460"/>
                  <a:pt x="17" y="9639"/>
                </a:cubicBezTo>
                <a:cubicBezTo>
                  <a:pt x="-512" y="3818"/>
                  <a:pt x="11130" y="41389"/>
                  <a:pt x="19067" y="41389"/>
                </a:cubicBezTo>
                <a:cubicBezTo>
                  <a:pt x="27004" y="41389"/>
                  <a:pt x="64046" y="-2532"/>
                  <a:pt x="69867" y="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 1267">
            <a:extLst>
              <a:ext uri="{FF2B5EF4-FFF2-40B4-BE49-F238E27FC236}">
                <a16:creationId xmlns:a16="http://schemas.microsoft.com/office/drawing/2014/main" id="{E3166285-73A8-9E27-A971-7B2451010544}"/>
              </a:ext>
            </a:extLst>
          </p:cNvPr>
          <p:cNvSpPr/>
          <p:nvPr/>
        </p:nvSpPr>
        <p:spPr>
          <a:xfrm>
            <a:off x="1723810" y="3834724"/>
            <a:ext cx="220151" cy="194520"/>
          </a:xfrm>
          <a:custGeom>
            <a:avLst/>
            <a:gdLst>
              <a:gd name="connsiteX0" fmla="*/ 215 w 220151"/>
              <a:gd name="connsiteY0" fmla="*/ 95926 h 194520"/>
              <a:gd name="connsiteX1" fmla="*/ 104990 w 220151"/>
              <a:gd name="connsiteY1" fmla="*/ 102276 h 194520"/>
              <a:gd name="connsiteX2" fmla="*/ 203415 w 220151"/>
              <a:gd name="connsiteY2" fmla="*/ 676 h 194520"/>
              <a:gd name="connsiteX3" fmla="*/ 174840 w 220151"/>
              <a:gd name="connsiteY3" fmla="*/ 64176 h 194520"/>
              <a:gd name="connsiteX4" fmla="*/ 206590 w 220151"/>
              <a:gd name="connsiteY4" fmla="*/ 181651 h 194520"/>
              <a:gd name="connsiteX5" fmla="*/ 219290 w 220151"/>
              <a:gd name="connsiteY5" fmla="*/ 153076 h 194520"/>
              <a:gd name="connsiteX6" fmla="*/ 184365 w 220151"/>
              <a:gd name="connsiteY6" fmla="*/ 194351 h 194520"/>
              <a:gd name="connsiteX7" fmla="*/ 139915 w 220151"/>
              <a:gd name="connsiteY7" fmla="*/ 134026 h 194520"/>
              <a:gd name="connsiteX8" fmla="*/ 79590 w 220151"/>
              <a:gd name="connsiteY8" fmla="*/ 156251 h 194520"/>
              <a:gd name="connsiteX9" fmla="*/ 215 w 220151"/>
              <a:gd name="connsiteY9" fmla="*/ 95926 h 19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51" h="194520">
                <a:moveTo>
                  <a:pt x="215" y="95926"/>
                </a:moveTo>
                <a:cubicBezTo>
                  <a:pt x="4448" y="86930"/>
                  <a:pt x="71123" y="118151"/>
                  <a:pt x="104990" y="102276"/>
                </a:cubicBezTo>
                <a:cubicBezTo>
                  <a:pt x="138857" y="86401"/>
                  <a:pt x="191773" y="7026"/>
                  <a:pt x="203415" y="676"/>
                </a:cubicBezTo>
                <a:cubicBezTo>
                  <a:pt x="215057" y="-5674"/>
                  <a:pt x="174311" y="34013"/>
                  <a:pt x="174840" y="64176"/>
                </a:cubicBezTo>
                <a:cubicBezTo>
                  <a:pt x="175369" y="94338"/>
                  <a:pt x="199182" y="166834"/>
                  <a:pt x="206590" y="181651"/>
                </a:cubicBezTo>
                <a:cubicBezTo>
                  <a:pt x="213998" y="196468"/>
                  <a:pt x="222994" y="150959"/>
                  <a:pt x="219290" y="153076"/>
                </a:cubicBezTo>
                <a:cubicBezTo>
                  <a:pt x="215586" y="155193"/>
                  <a:pt x="197594" y="197526"/>
                  <a:pt x="184365" y="194351"/>
                </a:cubicBezTo>
                <a:cubicBezTo>
                  <a:pt x="171136" y="191176"/>
                  <a:pt x="157377" y="140376"/>
                  <a:pt x="139915" y="134026"/>
                </a:cubicBezTo>
                <a:cubicBezTo>
                  <a:pt x="122453" y="127676"/>
                  <a:pt x="103932" y="160484"/>
                  <a:pt x="79590" y="156251"/>
                </a:cubicBezTo>
                <a:cubicBezTo>
                  <a:pt x="55248" y="152018"/>
                  <a:pt x="-4018" y="104922"/>
                  <a:pt x="215" y="959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 1268">
            <a:extLst>
              <a:ext uri="{FF2B5EF4-FFF2-40B4-BE49-F238E27FC236}">
                <a16:creationId xmlns:a16="http://schemas.microsoft.com/office/drawing/2014/main" id="{11736E15-A95D-430D-550E-D9AA0D2DBEE8}"/>
              </a:ext>
            </a:extLst>
          </p:cNvPr>
          <p:cNvSpPr/>
          <p:nvPr/>
        </p:nvSpPr>
        <p:spPr>
          <a:xfrm>
            <a:off x="2228496" y="3752732"/>
            <a:ext cx="13119" cy="105105"/>
          </a:xfrm>
          <a:custGeom>
            <a:avLst/>
            <a:gdLst>
              <a:gd name="connsiteX0" fmla="*/ 354 w 13119"/>
              <a:gd name="connsiteY0" fmla="*/ 118 h 105105"/>
              <a:gd name="connsiteX1" fmla="*/ 3529 w 13119"/>
              <a:gd name="connsiteY1" fmla="*/ 57268 h 105105"/>
              <a:gd name="connsiteX2" fmla="*/ 3529 w 13119"/>
              <a:gd name="connsiteY2" fmla="*/ 104893 h 105105"/>
              <a:gd name="connsiteX3" fmla="*/ 13054 w 13119"/>
              <a:gd name="connsiteY3" fmla="*/ 73143 h 105105"/>
              <a:gd name="connsiteX4" fmla="*/ 354 w 13119"/>
              <a:gd name="connsiteY4" fmla="*/ 118 h 105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19" h="105105">
                <a:moveTo>
                  <a:pt x="354" y="118"/>
                </a:moveTo>
                <a:cubicBezTo>
                  <a:pt x="-1234" y="-2528"/>
                  <a:pt x="3000" y="39806"/>
                  <a:pt x="3529" y="57268"/>
                </a:cubicBezTo>
                <a:cubicBezTo>
                  <a:pt x="4058" y="74730"/>
                  <a:pt x="1942" y="102247"/>
                  <a:pt x="3529" y="104893"/>
                </a:cubicBezTo>
                <a:cubicBezTo>
                  <a:pt x="5117" y="107539"/>
                  <a:pt x="11996" y="84785"/>
                  <a:pt x="13054" y="73143"/>
                </a:cubicBezTo>
                <a:cubicBezTo>
                  <a:pt x="14112" y="61501"/>
                  <a:pt x="1942" y="2764"/>
                  <a:pt x="354" y="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 1269">
            <a:extLst>
              <a:ext uri="{FF2B5EF4-FFF2-40B4-BE49-F238E27FC236}">
                <a16:creationId xmlns:a16="http://schemas.microsoft.com/office/drawing/2014/main" id="{0AF46F7C-BD9C-1671-58FC-4F0904CA9540}"/>
              </a:ext>
            </a:extLst>
          </p:cNvPr>
          <p:cNvSpPr/>
          <p:nvPr/>
        </p:nvSpPr>
        <p:spPr>
          <a:xfrm>
            <a:off x="2003029" y="3749406"/>
            <a:ext cx="64859" cy="167923"/>
          </a:xfrm>
          <a:custGeom>
            <a:avLst/>
            <a:gdLst>
              <a:gd name="connsiteX0" fmla="*/ 3571 w 64859"/>
              <a:gd name="connsiteY0" fmla="*/ 269 h 167923"/>
              <a:gd name="connsiteX1" fmla="*/ 6746 w 64859"/>
              <a:gd name="connsiteY1" fmla="*/ 70119 h 167923"/>
              <a:gd name="connsiteX2" fmla="*/ 63896 w 64859"/>
              <a:gd name="connsiteY2" fmla="*/ 165369 h 167923"/>
              <a:gd name="connsiteX3" fmla="*/ 41671 w 64859"/>
              <a:gd name="connsiteY3" fmla="*/ 136794 h 167923"/>
              <a:gd name="connsiteX4" fmla="*/ 28971 w 64859"/>
              <a:gd name="connsiteY4" fmla="*/ 95519 h 167923"/>
              <a:gd name="connsiteX5" fmla="*/ 3571 w 64859"/>
              <a:gd name="connsiteY5" fmla="*/ 269 h 167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59" h="167923">
                <a:moveTo>
                  <a:pt x="3571" y="269"/>
                </a:moveTo>
                <a:cubicBezTo>
                  <a:pt x="-133" y="-3964"/>
                  <a:pt x="-3308" y="42602"/>
                  <a:pt x="6746" y="70119"/>
                </a:cubicBezTo>
                <a:cubicBezTo>
                  <a:pt x="16800" y="97636"/>
                  <a:pt x="58075" y="154257"/>
                  <a:pt x="63896" y="165369"/>
                </a:cubicBezTo>
                <a:cubicBezTo>
                  <a:pt x="69717" y="176481"/>
                  <a:pt x="47492" y="148436"/>
                  <a:pt x="41671" y="136794"/>
                </a:cubicBezTo>
                <a:cubicBezTo>
                  <a:pt x="35850" y="125152"/>
                  <a:pt x="33734" y="114040"/>
                  <a:pt x="28971" y="95519"/>
                </a:cubicBezTo>
                <a:cubicBezTo>
                  <a:pt x="24208" y="76998"/>
                  <a:pt x="7275" y="4502"/>
                  <a:pt x="3571" y="2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 1270">
            <a:extLst>
              <a:ext uri="{FF2B5EF4-FFF2-40B4-BE49-F238E27FC236}">
                <a16:creationId xmlns:a16="http://schemas.microsoft.com/office/drawing/2014/main" id="{E2D1D7E5-88B7-5630-D3A2-6BECBBC4AC8C}"/>
              </a:ext>
            </a:extLst>
          </p:cNvPr>
          <p:cNvSpPr/>
          <p:nvPr/>
        </p:nvSpPr>
        <p:spPr>
          <a:xfrm>
            <a:off x="1092195" y="3075855"/>
            <a:ext cx="492154" cy="149957"/>
          </a:xfrm>
          <a:custGeom>
            <a:avLst/>
            <a:gdLst>
              <a:gd name="connsiteX0" fmla="*/ 5 w 492154"/>
              <a:gd name="connsiteY0" fmla="*/ 73745 h 149957"/>
              <a:gd name="connsiteX1" fmla="*/ 206380 w 492154"/>
              <a:gd name="connsiteY1" fmla="*/ 45170 h 149957"/>
              <a:gd name="connsiteX2" fmla="*/ 193680 w 492154"/>
              <a:gd name="connsiteY2" fmla="*/ 13420 h 149957"/>
              <a:gd name="connsiteX3" fmla="*/ 358780 w 492154"/>
              <a:gd name="connsiteY3" fmla="*/ 102320 h 149957"/>
              <a:gd name="connsiteX4" fmla="*/ 320680 w 492154"/>
              <a:gd name="connsiteY4" fmla="*/ 51520 h 149957"/>
              <a:gd name="connsiteX5" fmla="*/ 492130 w 492154"/>
              <a:gd name="connsiteY5" fmla="*/ 149945 h 149957"/>
              <a:gd name="connsiteX6" fmla="*/ 333380 w 492154"/>
              <a:gd name="connsiteY6" fmla="*/ 57870 h 149957"/>
              <a:gd name="connsiteX7" fmla="*/ 355605 w 492154"/>
              <a:gd name="connsiteY7" fmla="*/ 720 h 149957"/>
              <a:gd name="connsiteX8" fmla="*/ 254005 w 492154"/>
              <a:gd name="connsiteY8" fmla="*/ 26120 h 149957"/>
              <a:gd name="connsiteX9" fmla="*/ 200030 w 492154"/>
              <a:gd name="connsiteY9" fmla="*/ 32470 h 149957"/>
              <a:gd name="connsiteX10" fmla="*/ 5 w 492154"/>
              <a:gd name="connsiteY10" fmla="*/ 73745 h 149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2154" h="149957">
                <a:moveTo>
                  <a:pt x="5" y="73745"/>
                </a:moveTo>
                <a:cubicBezTo>
                  <a:pt x="1063" y="75862"/>
                  <a:pt x="174101" y="55224"/>
                  <a:pt x="206380" y="45170"/>
                </a:cubicBezTo>
                <a:cubicBezTo>
                  <a:pt x="238659" y="35116"/>
                  <a:pt x="168280" y="3895"/>
                  <a:pt x="193680" y="13420"/>
                </a:cubicBezTo>
                <a:cubicBezTo>
                  <a:pt x="219080" y="22945"/>
                  <a:pt x="337613" y="95970"/>
                  <a:pt x="358780" y="102320"/>
                </a:cubicBezTo>
                <a:cubicBezTo>
                  <a:pt x="379947" y="108670"/>
                  <a:pt x="298455" y="43582"/>
                  <a:pt x="320680" y="51520"/>
                </a:cubicBezTo>
                <a:cubicBezTo>
                  <a:pt x="342905" y="59457"/>
                  <a:pt x="490013" y="148887"/>
                  <a:pt x="492130" y="149945"/>
                </a:cubicBezTo>
                <a:cubicBezTo>
                  <a:pt x="494247" y="151003"/>
                  <a:pt x="356134" y="82741"/>
                  <a:pt x="333380" y="57870"/>
                </a:cubicBezTo>
                <a:cubicBezTo>
                  <a:pt x="310626" y="32999"/>
                  <a:pt x="368834" y="6012"/>
                  <a:pt x="355605" y="720"/>
                </a:cubicBezTo>
                <a:cubicBezTo>
                  <a:pt x="342376" y="-4572"/>
                  <a:pt x="279934" y="20828"/>
                  <a:pt x="254005" y="26120"/>
                </a:cubicBezTo>
                <a:cubicBezTo>
                  <a:pt x="228076" y="31412"/>
                  <a:pt x="246067" y="24533"/>
                  <a:pt x="200030" y="32470"/>
                </a:cubicBezTo>
                <a:cubicBezTo>
                  <a:pt x="153993" y="40407"/>
                  <a:pt x="-1053" y="71628"/>
                  <a:pt x="5" y="737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 1271">
            <a:extLst>
              <a:ext uri="{FF2B5EF4-FFF2-40B4-BE49-F238E27FC236}">
                <a16:creationId xmlns:a16="http://schemas.microsoft.com/office/drawing/2014/main" id="{1985BB4C-2D5A-1792-CB10-44D586048F4B}"/>
              </a:ext>
            </a:extLst>
          </p:cNvPr>
          <p:cNvSpPr/>
          <p:nvPr/>
        </p:nvSpPr>
        <p:spPr>
          <a:xfrm>
            <a:off x="1190117" y="3155869"/>
            <a:ext cx="231040" cy="463815"/>
          </a:xfrm>
          <a:custGeom>
            <a:avLst/>
            <a:gdLst>
              <a:gd name="connsiteX0" fmla="*/ 67183 w 231040"/>
              <a:gd name="connsiteY0" fmla="*/ 81 h 463815"/>
              <a:gd name="connsiteX1" fmla="*/ 51308 w 231040"/>
              <a:gd name="connsiteY1" fmla="*/ 85806 h 463815"/>
              <a:gd name="connsiteX2" fmla="*/ 127508 w 231040"/>
              <a:gd name="connsiteY2" fmla="*/ 212806 h 463815"/>
              <a:gd name="connsiteX3" fmla="*/ 121158 w 231040"/>
              <a:gd name="connsiteY3" fmla="*/ 187406 h 463815"/>
              <a:gd name="connsiteX4" fmla="*/ 222758 w 231040"/>
              <a:gd name="connsiteY4" fmla="*/ 352506 h 463815"/>
              <a:gd name="connsiteX5" fmla="*/ 222758 w 231040"/>
              <a:gd name="connsiteY5" fmla="*/ 463631 h 463815"/>
              <a:gd name="connsiteX6" fmla="*/ 203708 w 231040"/>
              <a:gd name="connsiteY6" fmla="*/ 374731 h 463815"/>
              <a:gd name="connsiteX7" fmla="*/ 102108 w 231040"/>
              <a:gd name="connsiteY7" fmla="*/ 225506 h 463815"/>
              <a:gd name="connsiteX8" fmla="*/ 508 w 231040"/>
              <a:gd name="connsiteY8" fmla="*/ 73106 h 463815"/>
              <a:gd name="connsiteX9" fmla="*/ 67183 w 231040"/>
              <a:gd name="connsiteY9" fmla="*/ 81 h 463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1040" h="463815">
                <a:moveTo>
                  <a:pt x="67183" y="81"/>
                </a:moveTo>
                <a:cubicBezTo>
                  <a:pt x="75650" y="2198"/>
                  <a:pt x="41254" y="50352"/>
                  <a:pt x="51308" y="85806"/>
                </a:cubicBezTo>
                <a:cubicBezTo>
                  <a:pt x="61362" y="121260"/>
                  <a:pt x="115866" y="195873"/>
                  <a:pt x="127508" y="212806"/>
                </a:cubicBezTo>
                <a:cubicBezTo>
                  <a:pt x="139150" y="229739"/>
                  <a:pt x="105283" y="164123"/>
                  <a:pt x="121158" y="187406"/>
                </a:cubicBezTo>
                <a:cubicBezTo>
                  <a:pt x="137033" y="210689"/>
                  <a:pt x="205825" y="306469"/>
                  <a:pt x="222758" y="352506"/>
                </a:cubicBezTo>
                <a:cubicBezTo>
                  <a:pt x="239691" y="398543"/>
                  <a:pt x="225933" y="459927"/>
                  <a:pt x="222758" y="463631"/>
                </a:cubicBezTo>
                <a:cubicBezTo>
                  <a:pt x="219583" y="467335"/>
                  <a:pt x="223816" y="414419"/>
                  <a:pt x="203708" y="374731"/>
                </a:cubicBezTo>
                <a:cubicBezTo>
                  <a:pt x="183600" y="335043"/>
                  <a:pt x="135975" y="275777"/>
                  <a:pt x="102108" y="225506"/>
                </a:cubicBezTo>
                <a:cubicBezTo>
                  <a:pt x="68241" y="175235"/>
                  <a:pt x="7387" y="108560"/>
                  <a:pt x="508" y="73106"/>
                </a:cubicBezTo>
                <a:cubicBezTo>
                  <a:pt x="-6371" y="37652"/>
                  <a:pt x="58716" y="-2036"/>
                  <a:pt x="67183" y="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 1272">
            <a:extLst>
              <a:ext uri="{FF2B5EF4-FFF2-40B4-BE49-F238E27FC236}">
                <a16:creationId xmlns:a16="http://schemas.microsoft.com/office/drawing/2014/main" id="{D1FC23F4-206E-65B2-D090-A53AA2D80DEC}"/>
              </a:ext>
            </a:extLst>
          </p:cNvPr>
          <p:cNvSpPr/>
          <p:nvPr/>
        </p:nvSpPr>
        <p:spPr>
          <a:xfrm>
            <a:off x="1252703" y="3165404"/>
            <a:ext cx="58705" cy="82699"/>
          </a:xfrm>
          <a:custGeom>
            <a:avLst/>
            <a:gdLst>
              <a:gd name="connsiteX0" fmla="*/ 58572 w 58705"/>
              <a:gd name="connsiteY0" fmla="*/ 71 h 82699"/>
              <a:gd name="connsiteX1" fmla="*/ 17297 w 58705"/>
              <a:gd name="connsiteY1" fmla="*/ 47696 h 82699"/>
              <a:gd name="connsiteX2" fmla="*/ 20472 w 58705"/>
              <a:gd name="connsiteY2" fmla="*/ 82621 h 82699"/>
              <a:gd name="connsiteX3" fmla="*/ 1422 w 58705"/>
              <a:gd name="connsiteY3" fmla="*/ 38171 h 82699"/>
              <a:gd name="connsiteX4" fmla="*/ 58572 w 58705"/>
              <a:gd name="connsiteY4" fmla="*/ 71 h 82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705" h="82699">
                <a:moveTo>
                  <a:pt x="58572" y="71"/>
                </a:moveTo>
                <a:cubicBezTo>
                  <a:pt x="61218" y="1659"/>
                  <a:pt x="23647" y="33938"/>
                  <a:pt x="17297" y="47696"/>
                </a:cubicBezTo>
                <a:cubicBezTo>
                  <a:pt x="10947" y="61454"/>
                  <a:pt x="23118" y="84209"/>
                  <a:pt x="20472" y="82621"/>
                </a:cubicBezTo>
                <a:cubicBezTo>
                  <a:pt x="17826" y="81034"/>
                  <a:pt x="-5986" y="52458"/>
                  <a:pt x="1422" y="38171"/>
                </a:cubicBezTo>
                <a:cubicBezTo>
                  <a:pt x="8830" y="23884"/>
                  <a:pt x="55926" y="-1517"/>
                  <a:pt x="58572" y="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 1273">
            <a:extLst>
              <a:ext uri="{FF2B5EF4-FFF2-40B4-BE49-F238E27FC236}">
                <a16:creationId xmlns:a16="http://schemas.microsoft.com/office/drawing/2014/main" id="{9B846D47-4726-98B6-FCCC-B6338EA2AC25}"/>
              </a:ext>
            </a:extLst>
          </p:cNvPr>
          <p:cNvSpPr/>
          <p:nvPr/>
        </p:nvSpPr>
        <p:spPr>
          <a:xfrm>
            <a:off x="1291527" y="3152056"/>
            <a:ext cx="149689" cy="107140"/>
          </a:xfrm>
          <a:custGeom>
            <a:avLst/>
            <a:gdLst>
              <a:gd name="connsiteX0" fmla="*/ 698 w 149689"/>
              <a:gd name="connsiteY0" fmla="*/ 719 h 107140"/>
              <a:gd name="connsiteX1" fmla="*/ 146748 w 149689"/>
              <a:gd name="connsiteY1" fmla="*/ 105494 h 107140"/>
              <a:gd name="connsiteX2" fmla="*/ 92773 w 149689"/>
              <a:gd name="connsiteY2" fmla="*/ 61044 h 107140"/>
              <a:gd name="connsiteX3" fmla="*/ 698 w 149689"/>
              <a:gd name="connsiteY3" fmla="*/ 719 h 107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689" h="107140">
                <a:moveTo>
                  <a:pt x="698" y="719"/>
                </a:moveTo>
                <a:cubicBezTo>
                  <a:pt x="9694" y="8127"/>
                  <a:pt x="131402" y="95440"/>
                  <a:pt x="146748" y="105494"/>
                </a:cubicBezTo>
                <a:cubicBezTo>
                  <a:pt x="162094" y="115548"/>
                  <a:pt x="113411" y="76919"/>
                  <a:pt x="92773" y="61044"/>
                </a:cubicBezTo>
                <a:cubicBezTo>
                  <a:pt x="72136" y="45169"/>
                  <a:pt x="-8298" y="-6689"/>
                  <a:pt x="698" y="7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 1274">
            <a:extLst>
              <a:ext uri="{FF2B5EF4-FFF2-40B4-BE49-F238E27FC236}">
                <a16:creationId xmlns:a16="http://schemas.microsoft.com/office/drawing/2014/main" id="{3C12DE4D-BA3D-EC19-CB8E-4DF177D0196E}"/>
              </a:ext>
            </a:extLst>
          </p:cNvPr>
          <p:cNvSpPr/>
          <p:nvPr/>
        </p:nvSpPr>
        <p:spPr>
          <a:xfrm>
            <a:off x="1425575" y="3263471"/>
            <a:ext cx="160085" cy="159222"/>
          </a:xfrm>
          <a:custGeom>
            <a:avLst/>
            <a:gdLst>
              <a:gd name="connsiteX0" fmla="*/ 38100 w 160085"/>
              <a:gd name="connsiteY0" fmla="*/ 429 h 159222"/>
              <a:gd name="connsiteX1" fmla="*/ 0 w 160085"/>
              <a:gd name="connsiteY1" fmla="*/ 60754 h 159222"/>
              <a:gd name="connsiteX2" fmla="*/ 38100 w 160085"/>
              <a:gd name="connsiteY2" fmla="*/ 124254 h 159222"/>
              <a:gd name="connsiteX3" fmla="*/ 12700 w 160085"/>
              <a:gd name="connsiteY3" fmla="*/ 130604 h 159222"/>
              <a:gd name="connsiteX4" fmla="*/ 158750 w 160085"/>
              <a:gd name="connsiteY4" fmla="*/ 159179 h 159222"/>
              <a:gd name="connsiteX5" fmla="*/ 82550 w 160085"/>
              <a:gd name="connsiteY5" fmla="*/ 136954 h 159222"/>
              <a:gd name="connsiteX6" fmla="*/ 38100 w 160085"/>
              <a:gd name="connsiteY6" fmla="*/ 130604 h 159222"/>
              <a:gd name="connsiteX7" fmla="*/ 66675 w 160085"/>
              <a:gd name="connsiteY7" fmla="*/ 44879 h 159222"/>
              <a:gd name="connsiteX8" fmla="*/ 15875 w 160085"/>
              <a:gd name="connsiteY8" fmla="*/ 92504 h 159222"/>
              <a:gd name="connsiteX9" fmla="*/ 38100 w 160085"/>
              <a:gd name="connsiteY9" fmla="*/ 429 h 159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0085" h="159222">
                <a:moveTo>
                  <a:pt x="38100" y="429"/>
                </a:moveTo>
                <a:cubicBezTo>
                  <a:pt x="35454" y="-4863"/>
                  <a:pt x="0" y="40117"/>
                  <a:pt x="0" y="60754"/>
                </a:cubicBezTo>
                <a:cubicBezTo>
                  <a:pt x="0" y="81391"/>
                  <a:pt x="35983" y="112612"/>
                  <a:pt x="38100" y="124254"/>
                </a:cubicBezTo>
                <a:cubicBezTo>
                  <a:pt x="40217" y="135896"/>
                  <a:pt x="-7408" y="124783"/>
                  <a:pt x="12700" y="130604"/>
                </a:cubicBezTo>
                <a:cubicBezTo>
                  <a:pt x="32808" y="136425"/>
                  <a:pt x="147108" y="158121"/>
                  <a:pt x="158750" y="159179"/>
                </a:cubicBezTo>
                <a:cubicBezTo>
                  <a:pt x="170392" y="160237"/>
                  <a:pt x="102658" y="141716"/>
                  <a:pt x="82550" y="136954"/>
                </a:cubicBezTo>
                <a:cubicBezTo>
                  <a:pt x="62442" y="132192"/>
                  <a:pt x="40746" y="145950"/>
                  <a:pt x="38100" y="130604"/>
                </a:cubicBezTo>
                <a:cubicBezTo>
                  <a:pt x="35454" y="115258"/>
                  <a:pt x="70379" y="51229"/>
                  <a:pt x="66675" y="44879"/>
                </a:cubicBezTo>
                <a:cubicBezTo>
                  <a:pt x="62971" y="38529"/>
                  <a:pt x="23813" y="94092"/>
                  <a:pt x="15875" y="92504"/>
                </a:cubicBezTo>
                <a:cubicBezTo>
                  <a:pt x="7937" y="90916"/>
                  <a:pt x="40746" y="5721"/>
                  <a:pt x="38100" y="4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 1275">
            <a:extLst>
              <a:ext uri="{FF2B5EF4-FFF2-40B4-BE49-F238E27FC236}">
                <a16:creationId xmlns:a16="http://schemas.microsoft.com/office/drawing/2014/main" id="{70B283DE-1690-4926-8863-6DE75C4E4AE7}"/>
              </a:ext>
            </a:extLst>
          </p:cNvPr>
          <p:cNvSpPr/>
          <p:nvPr/>
        </p:nvSpPr>
        <p:spPr>
          <a:xfrm>
            <a:off x="1523802" y="3285927"/>
            <a:ext cx="100393" cy="136727"/>
          </a:xfrm>
          <a:custGeom>
            <a:avLst/>
            <a:gdLst>
              <a:gd name="connsiteX0" fmla="*/ 198 w 100393"/>
              <a:gd name="connsiteY0" fmla="*/ 198 h 136727"/>
              <a:gd name="connsiteX1" fmla="*/ 60523 w 100393"/>
              <a:gd name="connsiteY1" fmla="*/ 38298 h 136727"/>
              <a:gd name="connsiteX2" fmla="*/ 89098 w 100393"/>
              <a:gd name="connsiteY2" fmla="*/ 98623 h 136727"/>
              <a:gd name="connsiteX3" fmla="*/ 95448 w 100393"/>
              <a:gd name="connsiteY3" fmla="*/ 73223 h 136727"/>
              <a:gd name="connsiteX4" fmla="*/ 98623 w 100393"/>
              <a:gd name="connsiteY4" fmla="*/ 136723 h 136727"/>
              <a:gd name="connsiteX5" fmla="*/ 98623 w 100393"/>
              <a:gd name="connsiteY5" fmla="*/ 76398 h 136727"/>
              <a:gd name="connsiteX6" fmla="*/ 76398 w 100393"/>
              <a:gd name="connsiteY6" fmla="*/ 22423 h 136727"/>
              <a:gd name="connsiteX7" fmla="*/ 82748 w 100393"/>
              <a:gd name="connsiteY7" fmla="*/ 54173 h 136727"/>
              <a:gd name="connsiteX8" fmla="*/ 198 w 100393"/>
              <a:gd name="connsiteY8" fmla="*/ 198 h 13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393" h="136727">
                <a:moveTo>
                  <a:pt x="198" y="198"/>
                </a:moveTo>
                <a:cubicBezTo>
                  <a:pt x="-3506" y="-2448"/>
                  <a:pt x="45706" y="21894"/>
                  <a:pt x="60523" y="38298"/>
                </a:cubicBezTo>
                <a:cubicBezTo>
                  <a:pt x="75340" y="54702"/>
                  <a:pt x="83277" y="92802"/>
                  <a:pt x="89098" y="98623"/>
                </a:cubicBezTo>
                <a:cubicBezTo>
                  <a:pt x="94919" y="104444"/>
                  <a:pt x="93861" y="66873"/>
                  <a:pt x="95448" y="73223"/>
                </a:cubicBezTo>
                <a:cubicBezTo>
                  <a:pt x="97036" y="79573"/>
                  <a:pt x="98094" y="136194"/>
                  <a:pt x="98623" y="136723"/>
                </a:cubicBezTo>
                <a:cubicBezTo>
                  <a:pt x="99152" y="137252"/>
                  <a:pt x="102327" y="95448"/>
                  <a:pt x="98623" y="76398"/>
                </a:cubicBezTo>
                <a:cubicBezTo>
                  <a:pt x="94919" y="57348"/>
                  <a:pt x="79044" y="26127"/>
                  <a:pt x="76398" y="22423"/>
                </a:cubicBezTo>
                <a:cubicBezTo>
                  <a:pt x="73752" y="18719"/>
                  <a:pt x="96506" y="57877"/>
                  <a:pt x="82748" y="54173"/>
                </a:cubicBezTo>
                <a:cubicBezTo>
                  <a:pt x="68990" y="50469"/>
                  <a:pt x="3902" y="2844"/>
                  <a:pt x="198" y="1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 1276">
            <a:extLst>
              <a:ext uri="{FF2B5EF4-FFF2-40B4-BE49-F238E27FC236}">
                <a16:creationId xmlns:a16="http://schemas.microsoft.com/office/drawing/2014/main" id="{A06C0E47-44C8-40AF-5171-011803374F1A}"/>
              </a:ext>
            </a:extLst>
          </p:cNvPr>
          <p:cNvSpPr/>
          <p:nvPr/>
        </p:nvSpPr>
        <p:spPr>
          <a:xfrm>
            <a:off x="1425568" y="3441258"/>
            <a:ext cx="85748" cy="387820"/>
          </a:xfrm>
          <a:custGeom>
            <a:avLst/>
            <a:gdLst>
              <a:gd name="connsiteX0" fmla="*/ 7 w 85748"/>
              <a:gd name="connsiteY0" fmla="*/ 442 h 387820"/>
              <a:gd name="connsiteX1" fmla="*/ 41282 w 85748"/>
              <a:gd name="connsiteY1" fmla="*/ 171892 h 387820"/>
              <a:gd name="connsiteX2" fmla="*/ 82557 w 85748"/>
              <a:gd name="connsiteY2" fmla="*/ 302067 h 387820"/>
              <a:gd name="connsiteX3" fmla="*/ 73032 w 85748"/>
              <a:gd name="connsiteY3" fmla="*/ 270317 h 387820"/>
              <a:gd name="connsiteX4" fmla="*/ 85732 w 85748"/>
              <a:gd name="connsiteY4" fmla="*/ 387792 h 387820"/>
              <a:gd name="connsiteX5" fmla="*/ 69857 w 85748"/>
              <a:gd name="connsiteY5" fmla="*/ 279842 h 387820"/>
              <a:gd name="connsiteX6" fmla="*/ 44457 w 85748"/>
              <a:gd name="connsiteY6" fmla="*/ 127442 h 387820"/>
              <a:gd name="connsiteX7" fmla="*/ 7 w 85748"/>
              <a:gd name="connsiteY7" fmla="*/ 442 h 387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748" h="387820">
                <a:moveTo>
                  <a:pt x="7" y="442"/>
                </a:moveTo>
                <a:cubicBezTo>
                  <a:pt x="-522" y="7850"/>
                  <a:pt x="27524" y="121621"/>
                  <a:pt x="41282" y="171892"/>
                </a:cubicBezTo>
                <a:cubicBezTo>
                  <a:pt x="55040" y="222163"/>
                  <a:pt x="77265" y="285663"/>
                  <a:pt x="82557" y="302067"/>
                </a:cubicBezTo>
                <a:cubicBezTo>
                  <a:pt x="87849" y="318471"/>
                  <a:pt x="72503" y="256030"/>
                  <a:pt x="73032" y="270317"/>
                </a:cubicBezTo>
                <a:cubicBezTo>
                  <a:pt x="73561" y="284605"/>
                  <a:pt x="86261" y="386205"/>
                  <a:pt x="85732" y="387792"/>
                </a:cubicBezTo>
                <a:cubicBezTo>
                  <a:pt x="85203" y="389379"/>
                  <a:pt x="76736" y="323234"/>
                  <a:pt x="69857" y="279842"/>
                </a:cubicBezTo>
                <a:cubicBezTo>
                  <a:pt x="62978" y="236450"/>
                  <a:pt x="54511" y="174538"/>
                  <a:pt x="44457" y="127442"/>
                </a:cubicBezTo>
                <a:cubicBezTo>
                  <a:pt x="34403" y="80346"/>
                  <a:pt x="536" y="-6966"/>
                  <a:pt x="7" y="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 1277">
            <a:extLst>
              <a:ext uri="{FF2B5EF4-FFF2-40B4-BE49-F238E27FC236}">
                <a16:creationId xmlns:a16="http://schemas.microsoft.com/office/drawing/2014/main" id="{3BBC04B3-5EAF-0F3F-C373-501AAF9D1648}"/>
              </a:ext>
            </a:extLst>
          </p:cNvPr>
          <p:cNvSpPr/>
          <p:nvPr/>
        </p:nvSpPr>
        <p:spPr>
          <a:xfrm>
            <a:off x="1490425" y="3418608"/>
            <a:ext cx="59510" cy="270898"/>
          </a:xfrm>
          <a:custGeom>
            <a:avLst/>
            <a:gdLst>
              <a:gd name="connsiteX0" fmla="*/ 58975 w 59510"/>
              <a:gd name="connsiteY0" fmla="*/ 51667 h 270898"/>
              <a:gd name="connsiteX1" fmla="*/ 39925 w 59510"/>
              <a:gd name="connsiteY1" fmla="*/ 105642 h 270898"/>
              <a:gd name="connsiteX2" fmla="*/ 52625 w 59510"/>
              <a:gd name="connsiteY2" fmla="*/ 191367 h 270898"/>
              <a:gd name="connsiteX3" fmla="*/ 36750 w 59510"/>
              <a:gd name="connsiteY3" fmla="*/ 159617 h 270898"/>
              <a:gd name="connsiteX4" fmla="*/ 55800 w 59510"/>
              <a:gd name="connsiteY4" fmla="*/ 270742 h 270898"/>
              <a:gd name="connsiteX5" fmla="*/ 33575 w 59510"/>
              <a:gd name="connsiteY5" fmla="*/ 181842 h 270898"/>
              <a:gd name="connsiteX6" fmla="*/ 1825 w 59510"/>
              <a:gd name="connsiteY6" fmla="*/ 92942 h 270898"/>
              <a:gd name="connsiteX7" fmla="*/ 5000 w 59510"/>
              <a:gd name="connsiteY7" fmla="*/ 867 h 270898"/>
              <a:gd name="connsiteX8" fmla="*/ 14525 w 59510"/>
              <a:gd name="connsiteY8" fmla="*/ 150092 h 270898"/>
              <a:gd name="connsiteX9" fmla="*/ 58975 w 59510"/>
              <a:gd name="connsiteY9" fmla="*/ 51667 h 27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510" h="270898">
                <a:moveTo>
                  <a:pt x="58975" y="51667"/>
                </a:moveTo>
                <a:cubicBezTo>
                  <a:pt x="63208" y="44259"/>
                  <a:pt x="40983" y="82359"/>
                  <a:pt x="39925" y="105642"/>
                </a:cubicBezTo>
                <a:cubicBezTo>
                  <a:pt x="38867" y="128925"/>
                  <a:pt x="53154" y="182371"/>
                  <a:pt x="52625" y="191367"/>
                </a:cubicBezTo>
                <a:cubicBezTo>
                  <a:pt x="52096" y="200363"/>
                  <a:pt x="36221" y="146388"/>
                  <a:pt x="36750" y="159617"/>
                </a:cubicBezTo>
                <a:cubicBezTo>
                  <a:pt x="37279" y="172846"/>
                  <a:pt x="56329" y="267038"/>
                  <a:pt x="55800" y="270742"/>
                </a:cubicBezTo>
                <a:cubicBezTo>
                  <a:pt x="55271" y="274446"/>
                  <a:pt x="42571" y="211475"/>
                  <a:pt x="33575" y="181842"/>
                </a:cubicBezTo>
                <a:cubicBezTo>
                  <a:pt x="24579" y="152209"/>
                  <a:pt x="6587" y="123105"/>
                  <a:pt x="1825" y="92942"/>
                </a:cubicBezTo>
                <a:cubicBezTo>
                  <a:pt x="-2938" y="62780"/>
                  <a:pt x="2883" y="-8658"/>
                  <a:pt x="5000" y="867"/>
                </a:cubicBezTo>
                <a:cubicBezTo>
                  <a:pt x="7117" y="10392"/>
                  <a:pt x="8175" y="134746"/>
                  <a:pt x="14525" y="150092"/>
                </a:cubicBezTo>
                <a:cubicBezTo>
                  <a:pt x="20875" y="165438"/>
                  <a:pt x="54742" y="59075"/>
                  <a:pt x="58975" y="516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 1278">
            <a:extLst>
              <a:ext uri="{FF2B5EF4-FFF2-40B4-BE49-F238E27FC236}">
                <a16:creationId xmlns:a16="http://schemas.microsoft.com/office/drawing/2014/main" id="{25E87248-FCD0-A24E-7F55-2EB33408EF84}"/>
              </a:ext>
            </a:extLst>
          </p:cNvPr>
          <p:cNvSpPr/>
          <p:nvPr/>
        </p:nvSpPr>
        <p:spPr>
          <a:xfrm>
            <a:off x="1603368" y="3482819"/>
            <a:ext cx="35740" cy="343781"/>
          </a:xfrm>
          <a:custGeom>
            <a:avLst/>
            <a:gdLst>
              <a:gd name="connsiteX0" fmla="*/ 7 w 35740"/>
              <a:gd name="connsiteY0" fmla="*/ 156 h 343781"/>
              <a:gd name="connsiteX1" fmla="*/ 34932 w 35740"/>
              <a:gd name="connsiteY1" fmla="*/ 133506 h 343781"/>
              <a:gd name="connsiteX2" fmla="*/ 25407 w 35740"/>
              <a:gd name="connsiteY2" fmla="*/ 263681 h 343781"/>
              <a:gd name="connsiteX3" fmla="*/ 34932 w 35740"/>
              <a:gd name="connsiteY3" fmla="*/ 231931 h 343781"/>
              <a:gd name="connsiteX4" fmla="*/ 25407 w 35740"/>
              <a:gd name="connsiteY4" fmla="*/ 343056 h 343781"/>
              <a:gd name="connsiteX5" fmla="*/ 31757 w 35740"/>
              <a:gd name="connsiteY5" fmla="*/ 168431 h 343781"/>
              <a:gd name="connsiteX6" fmla="*/ 28582 w 35740"/>
              <a:gd name="connsiteY6" fmla="*/ 44606 h 343781"/>
              <a:gd name="connsiteX7" fmla="*/ 31757 w 35740"/>
              <a:gd name="connsiteY7" fmla="*/ 104931 h 343781"/>
              <a:gd name="connsiteX8" fmla="*/ 7 w 35740"/>
              <a:gd name="connsiteY8" fmla="*/ 156 h 34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740" h="343781">
                <a:moveTo>
                  <a:pt x="7" y="156"/>
                </a:moveTo>
                <a:cubicBezTo>
                  <a:pt x="536" y="4919"/>
                  <a:pt x="30699" y="89585"/>
                  <a:pt x="34932" y="133506"/>
                </a:cubicBezTo>
                <a:cubicBezTo>
                  <a:pt x="39165" y="177427"/>
                  <a:pt x="25407" y="247277"/>
                  <a:pt x="25407" y="263681"/>
                </a:cubicBezTo>
                <a:cubicBezTo>
                  <a:pt x="25407" y="280085"/>
                  <a:pt x="34932" y="218702"/>
                  <a:pt x="34932" y="231931"/>
                </a:cubicBezTo>
                <a:cubicBezTo>
                  <a:pt x="34932" y="245160"/>
                  <a:pt x="25936" y="353639"/>
                  <a:pt x="25407" y="343056"/>
                </a:cubicBezTo>
                <a:cubicBezTo>
                  <a:pt x="24878" y="332473"/>
                  <a:pt x="31228" y="218173"/>
                  <a:pt x="31757" y="168431"/>
                </a:cubicBezTo>
                <a:cubicBezTo>
                  <a:pt x="32286" y="118689"/>
                  <a:pt x="28582" y="55189"/>
                  <a:pt x="28582" y="44606"/>
                </a:cubicBezTo>
                <a:cubicBezTo>
                  <a:pt x="28582" y="34023"/>
                  <a:pt x="37049" y="109164"/>
                  <a:pt x="31757" y="104931"/>
                </a:cubicBezTo>
                <a:cubicBezTo>
                  <a:pt x="26465" y="100698"/>
                  <a:pt x="-522" y="-4607"/>
                  <a:pt x="7" y="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 1279">
            <a:extLst>
              <a:ext uri="{FF2B5EF4-FFF2-40B4-BE49-F238E27FC236}">
                <a16:creationId xmlns:a16="http://schemas.microsoft.com/office/drawing/2014/main" id="{14D13CCF-2FB9-18E8-D134-68FBEE2D0946}"/>
              </a:ext>
            </a:extLst>
          </p:cNvPr>
          <p:cNvSpPr/>
          <p:nvPr/>
        </p:nvSpPr>
        <p:spPr>
          <a:xfrm>
            <a:off x="1657292" y="3497378"/>
            <a:ext cx="46982" cy="589626"/>
          </a:xfrm>
          <a:custGeom>
            <a:avLst/>
            <a:gdLst>
              <a:gd name="connsiteX0" fmla="*/ 58 w 46982"/>
              <a:gd name="connsiteY0" fmla="*/ 1472 h 589626"/>
              <a:gd name="connsiteX1" fmla="*/ 34983 w 46982"/>
              <a:gd name="connsiteY1" fmla="*/ 366597 h 589626"/>
              <a:gd name="connsiteX2" fmla="*/ 31808 w 46982"/>
              <a:gd name="connsiteY2" fmla="*/ 322147 h 589626"/>
              <a:gd name="connsiteX3" fmla="*/ 41333 w 46982"/>
              <a:gd name="connsiteY3" fmla="*/ 445972 h 589626"/>
              <a:gd name="connsiteX4" fmla="*/ 44508 w 46982"/>
              <a:gd name="connsiteY4" fmla="*/ 572972 h 589626"/>
              <a:gd name="connsiteX5" fmla="*/ 44508 w 46982"/>
              <a:gd name="connsiteY5" fmla="*/ 525347 h 589626"/>
              <a:gd name="connsiteX6" fmla="*/ 58 w 46982"/>
              <a:gd name="connsiteY6" fmla="*/ 1472 h 58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982" h="589626">
                <a:moveTo>
                  <a:pt x="58" y="1472"/>
                </a:moveTo>
                <a:cubicBezTo>
                  <a:pt x="-1530" y="-24986"/>
                  <a:pt x="29691" y="313151"/>
                  <a:pt x="34983" y="366597"/>
                </a:cubicBezTo>
                <a:cubicBezTo>
                  <a:pt x="40275" y="420043"/>
                  <a:pt x="30750" y="308918"/>
                  <a:pt x="31808" y="322147"/>
                </a:cubicBezTo>
                <a:cubicBezTo>
                  <a:pt x="32866" y="335376"/>
                  <a:pt x="39216" y="404168"/>
                  <a:pt x="41333" y="445972"/>
                </a:cubicBezTo>
                <a:cubicBezTo>
                  <a:pt x="43450" y="487776"/>
                  <a:pt x="44508" y="572972"/>
                  <a:pt x="44508" y="572972"/>
                </a:cubicBezTo>
                <a:cubicBezTo>
                  <a:pt x="45037" y="586201"/>
                  <a:pt x="49800" y="619539"/>
                  <a:pt x="44508" y="525347"/>
                </a:cubicBezTo>
                <a:cubicBezTo>
                  <a:pt x="39216" y="431155"/>
                  <a:pt x="1646" y="27930"/>
                  <a:pt x="58" y="14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 1280">
            <a:extLst>
              <a:ext uri="{FF2B5EF4-FFF2-40B4-BE49-F238E27FC236}">
                <a16:creationId xmlns:a16="http://schemas.microsoft.com/office/drawing/2014/main" id="{17A501CF-FE04-F40D-AA51-F80A5B37099F}"/>
              </a:ext>
            </a:extLst>
          </p:cNvPr>
          <p:cNvSpPr/>
          <p:nvPr/>
        </p:nvSpPr>
        <p:spPr>
          <a:xfrm>
            <a:off x="1413817" y="3510954"/>
            <a:ext cx="70794" cy="435926"/>
          </a:xfrm>
          <a:custGeom>
            <a:avLst/>
            <a:gdLst>
              <a:gd name="connsiteX0" fmla="*/ 18108 w 70794"/>
              <a:gd name="connsiteY0" fmla="*/ 596 h 435926"/>
              <a:gd name="connsiteX1" fmla="*/ 27633 w 70794"/>
              <a:gd name="connsiteY1" fmla="*/ 149821 h 435926"/>
              <a:gd name="connsiteX2" fmla="*/ 62558 w 70794"/>
              <a:gd name="connsiteY2" fmla="*/ 283171 h 435926"/>
              <a:gd name="connsiteX3" fmla="*/ 65733 w 70794"/>
              <a:gd name="connsiteY3" fmla="*/ 432396 h 435926"/>
              <a:gd name="connsiteX4" fmla="*/ 68908 w 70794"/>
              <a:gd name="connsiteY4" fmla="*/ 375246 h 435926"/>
              <a:gd name="connsiteX5" fmla="*/ 33983 w 70794"/>
              <a:gd name="connsiteY5" fmla="*/ 222846 h 435926"/>
              <a:gd name="connsiteX6" fmla="*/ 2233 w 70794"/>
              <a:gd name="connsiteY6" fmla="*/ 146646 h 435926"/>
              <a:gd name="connsiteX7" fmla="*/ 5408 w 70794"/>
              <a:gd name="connsiteY7" fmla="*/ 99021 h 435926"/>
              <a:gd name="connsiteX8" fmla="*/ 18108 w 70794"/>
              <a:gd name="connsiteY8" fmla="*/ 596 h 43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794" h="435926">
                <a:moveTo>
                  <a:pt x="18108" y="596"/>
                </a:moveTo>
                <a:cubicBezTo>
                  <a:pt x="21812" y="9063"/>
                  <a:pt x="20225" y="102725"/>
                  <a:pt x="27633" y="149821"/>
                </a:cubicBezTo>
                <a:cubicBezTo>
                  <a:pt x="35041" y="196917"/>
                  <a:pt x="56208" y="236075"/>
                  <a:pt x="62558" y="283171"/>
                </a:cubicBezTo>
                <a:cubicBezTo>
                  <a:pt x="68908" y="330267"/>
                  <a:pt x="64675" y="417050"/>
                  <a:pt x="65733" y="432396"/>
                </a:cubicBezTo>
                <a:cubicBezTo>
                  <a:pt x="66791" y="447742"/>
                  <a:pt x="74200" y="410171"/>
                  <a:pt x="68908" y="375246"/>
                </a:cubicBezTo>
                <a:cubicBezTo>
                  <a:pt x="63616" y="340321"/>
                  <a:pt x="45095" y="260946"/>
                  <a:pt x="33983" y="222846"/>
                </a:cubicBezTo>
                <a:cubicBezTo>
                  <a:pt x="22871" y="184746"/>
                  <a:pt x="6995" y="167283"/>
                  <a:pt x="2233" y="146646"/>
                </a:cubicBezTo>
                <a:cubicBezTo>
                  <a:pt x="-2529" y="126009"/>
                  <a:pt x="1175" y="121775"/>
                  <a:pt x="5408" y="99021"/>
                </a:cubicBezTo>
                <a:cubicBezTo>
                  <a:pt x="9641" y="76267"/>
                  <a:pt x="14404" y="-7871"/>
                  <a:pt x="18108" y="5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 1281">
            <a:extLst>
              <a:ext uri="{FF2B5EF4-FFF2-40B4-BE49-F238E27FC236}">
                <a16:creationId xmlns:a16="http://schemas.microsoft.com/office/drawing/2014/main" id="{A57C2068-9101-DE72-A539-AC836DC7EE09}"/>
              </a:ext>
            </a:extLst>
          </p:cNvPr>
          <p:cNvSpPr/>
          <p:nvPr/>
        </p:nvSpPr>
        <p:spPr>
          <a:xfrm>
            <a:off x="1462296" y="3600441"/>
            <a:ext cx="77993" cy="258605"/>
          </a:xfrm>
          <a:custGeom>
            <a:avLst/>
            <a:gdLst>
              <a:gd name="connsiteX0" fmla="*/ 7729 w 77993"/>
              <a:gd name="connsiteY0" fmla="*/ 9 h 258605"/>
              <a:gd name="connsiteX1" fmla="*/ 4554 w 77993"/>
              <a:gd name="connsiteY1" fmla="*/ 133359 h 258605"/>
              <a:gd name="connsiteX2" fmla="*/ 77579 w 77993"/>
              <a:gd name="connsiteY2" fmla="*/ 257184 h 258605"/>
              <a:gd name="connsiteX3" fmla="*/ 33129 w 77993"/>
              <a:gd name="connsiteY3" fmla="*/ 196859 h 258605"/>
              <a:gd name="connsiteX4" fmla="*/ 7729 w 77993"/>
              <a:gd name="connsiteY4" fmla="*/ 139709 h 258605"/>
              <a:gd name="connsiteX5" fmla="*/ 7729 w 77993"/>
              <a:gd name="connsiteY5" fmla="*/ 9 h 258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993" h="258605">
                <a:moveTo>
                  <a:pt x="7729" y="9"/>
                </a:moveTo>
                <a:cubicBezTo>
                  <a:pt x="7200" y="-1049"/>
                  <a:pt x="-7088" y="90497"/>
                  <a:pt x="4554" y="133359"/>
                </a:cubicBezTo>
                <a:cubicBezTo>
                  <a:pt x="16196" y="176221"/>
                  <a:pt x="72817" y="246601"/>
                  <a:pt x="77579" y="257184"/>
                </a:cubicBezTo>
                <a:cubicBezTo>
                  <a:pt x="82342" y="267767"/>
                  <a:pt x="44771" y="216438"/>
                  <a:pt x="33129" y="196859"/>
                </a:cubicBezTo>
                <a:cubicBezTo>
                  <a:pt x="21487" y="177280"/>
                  <a:pt x="12491" y="168284"/>
                  <a:pt x="7729" y="139709"/>
                </a:cubicBezTo>
                <a:cubicBezTo>
                  <a:pt x="2967" y="111134"/>
                  <a:pt x="8258" y="1067"/>
                  <a:pt x="7729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 1282">
            <a:extLst>
              <a:ext uri="{FF2B5EF4-FFF2-40B4-BE49-F238E27FC236}">
                <a16:creationId xmlns:a16="http://schemas.microsoft.com/office/drawing/2014/main" id="{B14BE4CC-6BE4-32E3-CA9F-38BFF5EEE5A8}"/>
              </a:ext>
            </a:extLst>
          </p:cNvPr>
          <p:cNvSpPr/>
          <p:nvPr/>
        </p:nvSpPr>
        <p:spPr>
          <a:xfrm>
            <a:off x="1487148" y="3923190"/>
            <a:ext cx="236877" cy="106076"/>
          </a:xfrm>
          <a:custGeom>
            <a:avLst/>
            <a:gdLst>
              <a:gd name="connsiteX0" fmla="*/ 1927 w 236877"/>
              <a:gd name="connsiteY0" fmla="*/ 105885 h 106076"/>
              <a:gd name="connsiteX1" fmla="*/ 74952 w 236877"/>
              <a:gd name="connsiteY1" fmla="*/ 29685 h 106076"/>
              <a:gd name="connsiteX2" fmla="*/ 170202 w 236877"/>
              <a:gd name="connsiteY2" fmla="*/ 26510 h 106076"/>
              <a:gd name="connsiteX3" fmla="*/ 154327 w 236877"/>
              <a:gd name="connsiteY3" fmla="*/ 1110 h 106076"/>
              <a:gd name="connsiteX4" fmla="*/ 236877 w 236877"/>
              <a:gd name="connsiteY4" fmla="*/ 13810 h 106076"/>
              <a:gd name="connsiteX5" fmla="*/ 154327 w 236877"/>
              <a:gd name="connsiteY5" fmla="*/ 4285 h 106076"/>
              <a:gd name="connsiteX6" fmla="*/ 1927 w 236877"/>
              <a:gd name="connsiteY6" fmla="*/ 105885 h 106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877" h="106076">
                <a:moveTo>
                  <a:pt x="1927" y="105885"/>
                </a:moveTo>
                <a:cubicBezTo>
                  <a:pt x="-11302" y="110118"/>
                  <a:pt x="46906" y="42914"/>
                  <a:pt x="74952" y="29685"/>
                </a:cubicBezTo>
                <a:cubicBezTo>
                  <a:pt x="102998" y="16456"/>
                  <a:pt x="156973" y="31272"/>
                  <a:pt x="170202" y="26510"/>
                </a:cubicBezTo>
                <a:cubicBezTo>
                  <a:pt x="183431" y="21748"/>
                  <a:pt x="143215" y="3227"/>
                  <a:pt x="154327" y="1110"/>
                </a:cubicBezTo>
                <a:cubicBezTo>
                  <a:pt x="165439" y="-1007"/>
                  <a:pt x="236877" y="13281"/>
                  <a:pt x="236877" y="13810"/>
                </a:cubicBezTo>
                <a:cubicBezTo>
                  <a:pt x="236877" y="14339"/>
                  <a:pt x="192956" y="-9473"/>
                  <a:pt x="154327" y="4285"/>
                </a:cubicBezTo>
                <a:cubicBezTo>
                  <a:pt x="115698" y="18043"/>
                  <a:pt x="15156" y="101652"/>
                  <a:pt x="1927" y="1058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 1283">
            <a:extLst>
              <a:ext uri="{FF2B5EF4-FFF2-40B4-BE49-F238E27FC236}">
                <a16:creationId xmlns:a16="http://schemas.microsoft.com/office/drawing/2014/main" id="{E1E5C385-0B0D-4EDE-255D-FF7684A9F9CB}"/>
              </a:ext>
            </a:extLst>
          </p:cNvPr>
          <p:cNvSpPr/>
          <p:nvPr/>
        </p:nvSpPr>
        <p:spPr>
          <a:xfrm>
            <a:off x="1481079" y="4003300"/>
            <a:ext cx="233745" cy="113768"/>
          </a:xfrm>
          <a:custGeom>
            <a:avLst/>
            <a:gdLst>
              <a:gd name="connsiteX0" fmla="*/ 1646 w 233745"/>
              <a:gd name="connsiteY0" fmla="*/ 375 h 113768"/>
              <a:gd name="connsiteX1" fmla="*/ 90546 w 233745"/>
              <a:gd name="connsiteY1" fmla="*/ 79750 h 113768"/>
              <a:gd name="connsiteX2" fmla="*/ 125471 w 233745"/>
              <a:gd name="connsiteY2" fmla="*/ 98800 h 113768"/>
              <a:gd name="connsiteX3" fmla="*/ 233421 w 233745"/>
              <a:gd name="connsiteY3" fmla="*/ 44825 h 113768"/>
              <a:gd name="connsiteX4" fmla="*/ 157221 w 233745"/>
              <a:gd name="connsiteY4" fmla="*/ 95625 h 113768"/>
              <a:gd name="connsiteX5" fmla="*/ 109596 w 233745"/>
              <a:gd name="connsiteY5" fmla="*/ 111500 h 113768"/>
              <a:gd name="connsiteX6" fmla="*/ 36571 w 233745"/>
              <a:gd name="connsiteY6" fmla="*/ 51175 h 113768"/>
              <a:gd name="connsiteX7" fmla="*/ 1646 w 233745"/>
              <a:gd name="connsiteY7" fmla="*/ 375 h 11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3745" h="113768">
                <a:moveTo>
                  <a:pt x="1646" y="375"/>
                </a:moveTo>
                <a:cubicBezTo>
                  <a:pt x="10642" y="5137"/>
                  <a:pt x="69909" y="63346"/>
                  <a:pt x="90546" y="79750"/>
                </a:cubicBezTo>
                <a:cubicBezTo>
                  <a:pt x="111183" y="96154"/>
                  <a:pt x="101658" y="104621"/>
                  <a:pt x="125471" y="98800"/>
                </a:cubicBezTo>
                <a:cubicBezTo>
                  <a:pt x="149284" y="92979"/>
                  <a:pt x="228129" y="45354"/>
                  <a:pt x="233421" y="44825"/>
                </a:cubicBezTo>
                <a:cubicBezTo>
                  <a:pt x="238713" y="44296"/>
                  <a:pt x="177858" y="84513"/>
                  <a:pt x="157221" y="95625"/>
                </a:cubicBezTo>
                <a:cubicBezTo>
                  <a:pt x="136584" y="106737"/>
                  <a:pt x="129704" y="118908"/>
                  <a:pt x="109596" y="111500"/>
                </a:cubicBezTo>
                <a:cubicBezTo>
                  <a:pt x="89488" y="104092"/>
                  <a:pt x="50329" y="64933"/>
                  <a:pt x="36571" y="51175"/>
                </a:cubicBezTo>
                <a:cubicBezTo>
                  <a:pt x="22813" y="37417"/>
                  <a:pt x="-7350" y="-4387"/>
                  <a:pt x="1646" y="3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 1284">
            <a:extLst>
              <a:ext uri="{FF2B5EF4-FFF2-40B4-BE49-F238E27FC236}">
                <a16:creationId xmlns:a16="http://schemas.microsoft.com/office/drawing/2014/main" id="{E99FB88C-C295-E578-5BF5-63FFE274C190}"/>
              </a:ext>
            </a:extLst>
          </p:cNvPr>
          <p:cNvSpPr/>
          <p:nvPr/>
        </p:nvSpPr>
        <p:spPr>
          <a:xfrm>
            <a:off x="1673165" y="3909267"/>
            <a:ext cx="44637" cy="201136"/>
          </a:xfrm>
          <a:custGeom>
            <a:avLst/>
            <a:gdLst>
              <a:gd name="connsiteX0" fmla="*/ 60 w 44637"/>
              <a:gd name="connsiteY0" fmla="*/ 2333 h 201136"/>
              <a:gd name="connsiteX1" fmla="*/ 34985 w 44637"/>
              <a:gd name="connsiteY1" fmla="*/ 183308 h 201136"/>
              <a:gd name="connsiteX2" fmla="*/ 38160 w 44637"/>
              <a:gd name="connsiteY2" fmla="*/ 183308 h 201136"/>
              <a:gd name="connsiteX3" fmla="*/ 44510 w 44637"/>
              <a:gd name="connsiteY3" fmla="*/ 84883 h 201136"/>
              <a:gd name="connsiteX4" fmla="*/ 60 w 44637"/>
              <a:gd name="connsiteY4" fmla="*/ 2333 h 20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37" h="201136">
                <a:moveTo>
                  <a:pt x="60" y="2333"/>
                </a:moveTo>
                <a:cubicBezTo>
                  <a:pt x="-1527" y="18737"/>
                  <a:pt x="28635" y="153146"/>
                  <a:pt x="34985" y="183308"/>
                </a:cubicBezTo>
                <a:cubicBezTo>
                  <a:pt x="41335" y="213470"/>
                  <a:pt x="36573" y="199712"/>
                  <a:pt x="38160" y="183308"/>
                </a:cubicBezTo>
                <a:cubicBezTo>
                  <a:pt x="39747" y="166904"/>
                  <a:pt x="45568" y="109225"/>
                  <a:pt x="44510" y="84883"/>
                </a:cubicBezTo>
                <a:cubicBezTo>
                  <a:pt x="43452" y="60541"/>
                  <a:pt x="1647" y="-14071"/>
                  <a:pt x="60" y="2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 1285">
            <a:extLst>
              <a:ext uri="{FF2B5EF4-FFF2-40B4-BE49-F238E27FC236}">
                <a16:creationId xmlns:a16="http://schemas.microsoft.com/office/drawing/2014/main" id="{793E4F52-5FDE-B710-0F6D-3BF06CECF731}"/>
              </a:ext>
            </a:extLst>
          </p:cNvPr>
          <p:cNvSpPr/>
          <p:nvPr/>
        </p:nvSpPr>
        <p:spPr>
          <a:xfrm>
            <a:off x="1516821" y="3884877"/>
            <a:ext cx="163775" cy="77723"/>
          </a:xfrm>
          <a:custGeom>
            <a:avLst/>
            <a:gdLst>
              <a:gd name="connsiteX0" fmla="*/ 829 w 163775"/>
              <a:gd name="connsiteY0" fmla="*/ 77523 h 77723"/>
              <a:gd name="connsiteX1" fmla="*/ 64329 w 163775"/>
              <a:gd name="connsiteY1" fmla="*/ 23548 h 77723"/>
              <a:gd name="connsiteX2" fmla="*/ 162754 w 163775"/>
              <a:gd name="connsiteY2" fmla="*/ 23548 h 77723"/>
              <a:gd name="connsiteX3" fmla="*/ 108779 w 163775"/>
              <a:gd name="connsiteY3" fmla="*/ 1323 h 77723"/>
              <a:gd name="connsiteX4" fmla="*/ 829 w 163775"/>
              <a:gd name="connsiteY4" fmla="*/ 77523 h 77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775" h="77723">
                <a:moveTo>
                  <a:pt x="829" y="77523"/>
                </a:moveTo>
                <a:cubicBezTo>
                  <a:pt x="-6579" y="81227"/>
                  <a:pt x="37342" y="32544"/>
                  <a:pt x="64329" y="23548"/>
                </a:cubicBezTo>
                <a:cubicBezTo>
                  <a:pt x="91316" y="14552"/>
                  <a:pt x="155346" y="27252"/>
                  <a:pt x="162754" y="23548"/>
                </a:cubicBezTo>
                <a:cubicBezTo>
                  <a:pt x="170162" y="19844"/>
                  <a:pt x="135766" y="-6085"/>
                  <a:pt x="108779" y="1323"/>
                </a:cubicBezTo>
                <a:cubicBezTo>
                  <a:pt x="81792" y="8731"/>
                  <a:pt x="8237" y="73819"/>
                  <a:pt x="829" y="775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 1286">
            <a:extLst>
              <a:ext uri="{FF2B5EF4-FFF2-40B4-BE49-F238E27FC236}">
                <a16:creationId xmlns:a16="http://schemas.microsoft.com/office/drawing/2014/main" id="{8E071468-8371-091F-0ACC-02E31E4A404B}"/>
              </a:ext>
            </a:extLst>
          </p:cNvPr>
          <p:cNvSpPr/>
          <p:nvPr/>
        </p:nvSpPr>
        <p:spPr>
          <a:xfrm>
            <a:off x="1476237" y="3725478"/>
            <a:ext cx="30015" cy="345553"/>
          </a:xfrm>
          <a:custGeom>
            <a:avLst/>
            <a:gdLst>
              <a:gd name="connsiteX0" fmla="*/ 25538 w 30015"/>
              <a:gd name="connsiteY0" fmla="*/ 5147 h 345553"/>
              <a:gd name="connsiteX1" fmla="*/ 12838 w 30015"/>
              <a:gd name="connsiteY1" fmla="*/ 84522 h 345553"/>
              <a:gd name="connsiteX2" fmla="*/ 28713 w 30015"/>
              <a:gd name="connsiteY2" fmla="*/ 306772 h 345553"/>
              <a:gd name="connsiteX3" fmla="*/ 28713 w 30015"/>
              <a:gd name="connsiteY3" fmla="*/ 160722 h 345553"/>
              <a:gd name="connsiteX4" fmla="*/ 25538 w 30015"/>
              <a:gd name="connsiteY4" fmla="*/ 344872 h 345553"/>
              <a:gd name="connsiteX5" fmla="*/ 138 w 30015"/>
              <a:gd name="connsiteY5" fmla="*/ 214697 h 345553"/>
              <a:gd name="connsiteX6" fmla="*/ 25538 w 30015"/>
              <a:gd name="connsiteY6" fmla="*/ 5147 h 345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15" h="345553">
                <a:moveTo>
                  <a:pt x="25538" y="5147"/>
                </a:moveTo>
                <a:cubicBezTo>
                  <a:pt x="27655" y="-16549"/>
                  <a:pt x="12309" y="34251"/>
                  <a:pt x="12838" y="84522"/>
                </a:cubicBezTo>
                <a:cubicBezTo>
                  <a:pt x="13367" y="134793"/>
                  <a:pt x="26067" y="294072"/>
                  <a:pt x="28713" y="306772"/>
                </a:cubicBezTo>
                <a:cubicBezTo>
                  <a:pt x="31359" y="319472"/>
                  <a:pt x="29242" y="154372"/>
                  <a:pt x="28713" y="160722"/>
                </a:cubicBezTo>
                <a:cubicBezTo>
                  <a:pt x="28184" y="167072"/>
                  <a:pt x="30300" y="335876"/>
                  <a:pt x="25538" y="344872"/>
                </a:cubicBezTo>
                <a:cubicBezTo>
                  <a:pt x="20776" y="353868"/>
                  <a:pt x="-1979" y="271847"/>
                  <a:pt x="138" y="214697"/>
                </a:cubicBezTo>
                <a:cubicBezTo>
                  <a:pt x="2255" y="157547"/>
                  <a:pt x="23421" y="26843"/>
                  <a:pt x="25538" y="5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 1287">
            <a:extLst>
              <a:ext uri="{FF2B5EF4-FFF2-40B4-BE49-F238E27FC236}">
                <a16:creationId xmlns:a16="http://schemas.microsoft.com/office/drawing/2014/main" id="{210448D8-CD57-546C-DB30-FFB369B2F6DE}"/>
              </a:ext>
            </a:extLst>
          </p:cNvPr>
          <p:cNvSpPr/>
          <p:nvPr/>
        </p:nvSpPr>
        <p:spPr>
          <a:xfrm>
            <a:off x="735909" y="3143243"/>
            <a:ext cx="487148" cy="550269"/>
          </a:xfrm>
          <a:custGeom>
            <a:avLst/>
            <a:gdLst>
              <a:gd name="connsiteX0" fmla="*/ 691 w 487148"/>
              <a:gd name="connsiteY0" fmla="*/ 549282 h 550269"/>
              <a:gd name="connsiteX1" fmla="*/ 188016 w 487148"/>
              <a:gd name="connsiteY1" fmla="*/ 222257 h 550269"/>
              <a:gd name="connsiteX2" fmla="*/ 156266 w 487148"/>
              <a:gd name="connsiteY2" fmla="*/ 234957 h 550269"/>
              <a:gd name="connsiteX3" fmla="*/ 261041 w 487148"/>
              <a:gd name="connsiteY3" fmla="*/ 53982 h 550269"/>
              <a:gd name="connsiteX4" fmla="*/ 200716 w 487148"/>
              <a:gd name="connsiteY4" fmla="*/ 107957 h 550269"/>
              <a:gd name="connsiteX5" fmla="*/ 334066 w 487148"/>
              <a:gd name="connsiteY5" fmla="*/ 31757 h 550269"/>
              <a:gd name="connsiteX6" fmla="*/ 486466 w 487148"/>
              <a:gd name="connsiteY6" fmla="*/ 7 h 550269"/>
              <a:gd name="connsiteX7" fmla="*/ 270566 w 487148"/>
              <a:gd name="connsiteY7" fmla="*/ 28582 h 550269"/>
              <a:gd name="connsiteX8" fmla="*/ 226116 w 487148"/>
              <a:gd name="connsiteY8" fmla="*/ 34932 h 550269"/>
              <a:gd name="connsiteX9" fmla="*/ 283266 w 487148"/>
              <a:gd name="connsiteY9" fmla="*/ 44457 h 550269"/>
              <a:gd name="connsiteX10" fmla="*/ 156266 w 487148"/>
              <a:gd name="connsiteY10" fmla="*/ 168282 h 550269"/>
              <a:gd name="connsiteX11" fmla="*/ 165791 w 487148"/>
              <a:gd name="connsiteY11" fmla="*/ 260357 h 550269"/>
              <a:gd name="connsiteX12" fmla="*/ 168966 w 487148"/>
              <a:gd name="connsiteY12" fmla="*/ 228607 h 550269"/>
              <a:gd name="connsiteX13" fmla="*/ 45141 w 487148"/>
              <a:gd name="connsiteY13" fmla="*/ 390532 h 550269"/>
              <a:gd name="connsiteX14" fmla="*/ 121341 w 487148"/>
              <a:gd name="connsiteY14" fmla="*/ 327032 h 550269"/>
              <a:gd name="connsiteX15" fmla="*/ 691 w 487148"/>
              <a:gd name="connsiteY15" fmla="*/ 549282 h 550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7148" h="550269">
                <a:moveTo>
                  <a:pt x="691" y="549282"/>
                </a:moveTo>
                <a:cubicBezTo>
                  <a:pt x="11803" y="531820"/>
                  <a:pt x="162087" y="274644"/>
                  <a:pt x="188016" y="222257"/>
                </a:cubicBezTo>
                <a:cubicBezTo>
                  <a:pt x="213945" y="169870"/>
                  <a:pt x="144095" y="263003"/>
                  <a:pt x="156266" y="234957"/>
                </a:cubicBezTo>
                <a:cubicBezTo>
                  <a:pt x="168437" y="206911"/>
                  <a:pt x="253633" y="75149"/>
                  <a:pt x="261041" y="53982"/>
                </a:cubicBezTo>
                <a:cubicBezTo>
                  <a:pt x="268449" y="32815"/>
                  <a:pt x="188545" y="111661"/>
                  <a:pt x="200716" y="107957"/>
                </a:cubicBezTo>
                <a:cubicBezTo>
                  <a:pt x="212887" y="104253"/>
                  <a:pt x="286441" y="49749"/>
                  <a:pt x="334066" y="31757"/>
                </a:cubicBezTo>
                <a:cubicBezTo>
                  <a:pt x="381691" y="13765"/>
                  <a:pt x="497049" y="536"/>
                  <a:pt x="486466" y="7"/>
                </a:cubicBezTo>
                <a:cubicBezTo>
                  <a:pt x="475883" y="-522"/>
                  <a:pt x="270566" y="28582"/>
                  <a:pt x="270566" y="28582"/>
                </a:cubicBezTo>
                <a:cubicBezTo>
                  <a:pt x="227174" y="34403"/>
                  <a:pt x="223999" y="32286"/>
                  <a:pt x="226116" y="34932"/>
                </a:cubicBezTo>
                <a:cubicBezTo>
                  <a:pt x="228233" y="37578"/>
                  <a:pt x="294908" y="22232"/>
                  <a:pt x="283266" y="44457"/>
                </a:cubicBezTo>
                <a:cubicBezTo>
                  <a:pt x="271624" y="66682"/>
                  <a:pt x="175845" y="132299"/>
                  <a:pt x="156266" y="168282"/>
                </a:cubicBezTo>
                <a:cubicBezTo>
                  <a:pt x="136687" y="204265"/>
                  <a:pt x="163674" y="250303"/>
                  <a:pt x="165791" y="260357"/>
                </a:cubicBezTo>
                <a:cubicBezTo>
                  <a:pt x="167908" y="270411"/>
                  <a:pt x="189074" y="206911"/>
                  <a:pt x="168966" y="228607"/>
                </a:cubicBezTo>
                <a:cubicBezTo>
                  <a:pt x="148858" y="250303"/>
                  <a:pt x="53079" y="374128"/>
                  <a:pt x="45141" y="390532"/>
                </a:cubicBezTo>
                <a:cubicBezTo>
                  <a:pt x="37204" y="406936"/>
                  <a:pt x="126633" y="306924"/>
                  <a:pt x="121341" y="327032"/>
                </a:cubicBezTo>
                <a:cubicBezTo>
                  <a:pt x="116049" y="347140"/>
                  <a:pt x="-10421" y="566744"/>
                  <a:pt x="691" y="5492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 1288">
            <a:extLst>
              <a:ext uri="{FF2B5EF4-FFF2-40B4-BE49-F238E27FC236}">
                <a16:creationId xmlns:a16="http://schemas.microsoft.com/office/drawing/2014/main" id="{44CE4CD0-B308-3361-3A30-3D3754367875}"/>
              </a:ext>
            </a:extLst>
          </p:cNvPr>
          <p:cNvSpPr/>
          <p:nvPr/>
        </p:nvSpPr>
        <p:spPr>
          <a:xfrm>
            <a:off x="916695" y="3470246"/>
            <a:ext cx="283584" cy="285790"/>
          </a:xfrm>
          <a:custGeom>
            <a:avLst/>
            <a:gdLst>
              <a:gd name="connsiteX0" fmla="*/ 880 w 283584"/>
              <a:gd name="connsiteY0" fmla="*/ 29 h 285790"/>
              <a:gd name="connsiteX1" fmla="*/ 35805 w 283584"/>
              <a:gd name="connsiteY1" fmla="*/ 88929 h 285790"/>
              <a:gd name="connsiteX2" fmla="*/ 99305 w 283584"/>
              <a:gd name="connsiteY2" fmla="*/ 120679 h 285790"/>
              <a:gd name="connsiteX3" fmla="*/ 121530 w 283584"/>
              <a:gd name="connsiteY3" fmla="*/ 60354 h 285790"/>
              <a:gd name="connsiteX4" fmla="*/ 188205 w 283584"/>
              <a:gd name="connsiteY4" fmla="*/ 117504 h 285790"/>
              <a:gd name="connsiteX5" fmla="*/ 235830 w 283584"/>
              <a:gd name="connsiteY5" fmla="*/ 225454 h 285790"/>
              <a:gd name="connsiteX6" fmla="*/ 235830 w 283584"/>
              <a:gd name="connsiteY6" fmla="*/ 203229 h 285790"/>
              <a:gd name="connsiteX7" fmla="*/ 283455 w 283584"/>
              <a:gd name="connsiteY7" fmla="*/ 285779 h 285790"/>
              <a:gd name="connsiteX8" fmla="*/ 248530 w 283584"/>
              <a:gd name="connsiteY8" fmla="*/ 196879 h 285790"/>
              <a:gd name="connsiteX9" fmla="*/ 207255 w 283584"/>
              <a:gd name="connsiteY9" fmla="*/ 133379 h 285790"/>
              <a:gd name="connsiteX10" fmla="*/ 137405 w 283584"/>
              <a:gd name="connsiteY10" fmla="*/ 130204 h 285790"/>
              <a:gd name="connsiteX11" fmla="*/ 42155 w 283584"/>
              <a:gd name="connsiteY11" fmla="*/ 146079 h 285790"/>
              <a:gd name="connsiteX12" fmla="*/ 112005 w 283584"/>
              <a:gd name="connsiteY12" fmla="*/ 120679 h 285790"/>
              <a:gd name="connsiteX13" fmla="*/ 70730 w 283584"/>
              <a:gd name="connsiteY13" fmla="*/ 79404 h 285790"/>
              <a:gd name="connsiteX14" fmla="*/ 880 w 283584"/>
              <a:gd name="connsiteY14" fmla="*/ 29 h 28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3584" h="285790">
                <a:moveTo>
                  <a:pt x="880" y="29"/>
                </a:moveTo>
                <a:cubicBezTo>
                  <a:pt x="-4941" y="1617"/>
                  <a:pt x="19401" y="68821"/>
                  <a:pt x="35805" y="88929"/>
                </a:cubicBezTo>
                <a:cubicBezTo>
                  <a:pt x="52209" y="109037"/>
                  <a:pt x="85017" y="125442"/>
                  <a:pt x="99305" y="120679"/>
                </a:cubicBezTo>
                <a:cubicBezTo>
                  <a:pt x="113593" y="115916"/>
                  <a:pt x="106713" y="60883"/>
                  <a:pt x="121530" y="60354"/>
                </a:cubicBezTo>
                <a:cubicBezTo>
                  <a:pt x="136347" y="59825"/>
                  <a:pt x="169155" y="89987"/>
                  <a:pt x="188205" y="117504"/>
                </a:cubicBezTo>
                <a:cubicBezTo>
                  <a:pt x="207255" y="145021"/>
                  <a:pt x="227893" y="211167"/>
                  <a:pt x="235830" y="225454"/>
                </a:cubicBezTo>
                <a:cubicBezTo>
                  <a:pt x="243767" y="239741"/>
                  <a:pt x="227893" y="193175"/>
                  <a:pt x="235830" y="203229"/>
                </a:cubicBezTo>
                <a:cubicBezTo>
                  <a:pt x="243767" y="213283"/>
                  <a:pt x="281338" y="286837"/>
                  <a:pt x="283455" y="285779"/>
                </a:cubicBezTo>
                <a:cubicBezTo>
                  <a:pt x="285572" y="284721"/>
                  <a:pt x="261230" y="222279"/>
                  <a:pt x="248530" y="196879"/>
                </a:cubicBezTo>
                <a:cubicBezTo>
                  <a:pt x="235830" y="171479"/>
                  <a:pt x="225776" y="144492"/>
                  <a:pt x="207255" y="133379"/>
                </a:cubicBezTo>
                <a:cubicBezTo>
                  <a:pt x="188734" y="122267"/>
                  <a:pt x="164922" y="128087"/>
                  <a:pt x="137405" y="130204"/>
                </a:cubicBezTo>
                <a:cubicBezTo>
                  <a:pt x="109888" y="132321"/>
                  <a:pt x="46388" y="147666"/>
                  <a:pt x="42155" y="146079"/>
                </a:cubicBezTo>
                <a:cubicBezTo>
                  <a:pt x="37922" y="144492"/>
                  <a:pt x="107243" y="131791"/>
                  <a:pt x="112005" y="120679"/>
                </a:cubicBezTo>
                <a:cubicBezTo>
                  <a:pt x="116767" y="109567"/>
                  <a:pt x="86605" y="96337"/>
                  <a:pt x="70730" y="79404"/>
                </a:cubicBezTo>
                <a:cubicBezTo>
                  <a:pt x="54855" y="62471"/>
                  <a:pt x="6701" y="-1559"/>
                  <a:pt x="880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 1289">
            <a:extLst>
              <a:ext uri="{FF2B5EF4-FFF2-40B4-BE49-F238E27FC236}">
                <a16:creationId xmlns:a16="http://schemas.microsoft.com/office/drawing/2014/main" id="{D05272A4-0BB7-C167-1590-A7351B18C81A}"/>
              </a:ext>
            </a:extLst>
          </p:cNvPr>
          <p:cNvSpPr/>
          <p:nvPr/>
        </p:nvSpPr>
        <p:spPr>
          <a:xfrm>
            <a:off x="942807" y="3365456"/>
            <a:ext cx="61669" cy="174479"/>
          </a:xfrm>
          <a:custGeom>
            <a:avLst/>
            <a:gdLst>
              <a:gd name="connsiteX0" fmla="*/ 19218 w 61669"/>
              <a:gd name="connsiteY0" fmla="*/ 44 h 174479"/>
              <a:gd name="connsiteX1" fmla="*/ 16043 w 61669"/>
              <a:gd name="connsiteY1" fmla="*/ 76244 h 174479"/>
              <a:gd name="connsiteX2" fmla="*/ 60493 w 61669"/>
              <a:gd name="connsiteY2" fmla="*/ 171494 h 174479"/>
              <a:gd name="connsiteX3" fmla="*/ 44618 w 61669"/>
              <a:gd name="connsiteY3" fmla="*/ 142919 h 174479"/>
              <a:gd name="connsiteX4" fmla="*/ 168 w 61669"/>
              <a:gd name="connsiteY4" fmla="*/ 66719 h 174479"/>
              <a:gd name="connsiteX5" fmla="*/ 19218 w 61669"/>
              <a:gd name="connsiteY5" fmla="*/ 44 h 174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669" h="174479">
                <a:moveTo>
                  <a:pt x="19218" y="44"/>
                </a:moveTo>
                <a:cubicBezTo>
                  <a:pt x="21864" y="1632"/>
                  <a:pt x="9164" y="47669"/>
                  <a:pt x="16043" y="76244"/>
                </a:cubicBezTo>
                <a:cubicBezTo>
                  <a:pt x="22922" y="104819"/>
                  <a:pt x="55731" y="160382"/>
                  <a:pt x="60493" y="171494"/>
                </a:cubicBezTo>
                <a:cubicBezTo>
                  <a:pt x="65255" y="182606"/>
                  <a:pt x="54672" y="160381"/>
                  <a:pt x="44618" y="142919"/>
                </a:cubicBezTo>
                <a:cubicBezTo>
                  <a:pt x="34564" y="125457"/>
                  <a:pt x="2285" y="93707"/>
                  <a:pt x="168" y="66719"/>
                </a:cubicBezTo>
                <a:cubicBezTo>
                  <a:pt x="-1949" y="39732"/>
                  <a:pt x="16572" y="-1544"/>
                  <a:pt x="19218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 1290">
            <a:extLst>
              <a:ext uri="{FF2B5EF4-FFF2-40B4-BE49-F238E27FC236}">
                <a16:creationId xmlns:a16="http://schemas.microsoft.com/office/drawing/2014/main" id="{60CFC0E3-6620-AD1F-322D-12B08FAE8E77}"/>
              </a:ext>
            </a:extLst>
          </p:cNvPr>
          <p:cNvSpPr/>
          <p:nvPr/>
        </p:nvSpPr>
        <p:spPr>
          <a:xfrm>
            <a:off x="1009417" y="3302456"/>
            <a:ext cx="70089" cy="270139"/>
          </a:xfrm>
          <a:custGeom>
            <a:avLst/>
            <a:gdLst>
              <a:gd name="connsiteX0" fmla="*/ 22458 w 70089"/>
              <a:gd name="connsiteY0" fmla="*/ 2719 h 270139"/>
              <a:gd name="connsiteX1" fmla="*/ 25633 w 70089"/>
              <a:gd name="connsiteY1" fmla="*/ 113844 h 270139"/>
              <a:gd name="connsiteX2" fmla="*/ 70083 w 70089"/>
              <a:gd name="connsiteY2" fmla="*/ 269419 h 270139"/>
              <a:gd name="connsiteX3" fmla="*/ 28808 w 70089"/>
              <a:gd name="connsiteY3" fmla="*/ 174169 h 270139"/>
              <a:gd name="connsiteX4" fmla="*/ 233 w 70089"/>
              <a:gd name="connsiteY4" fmla="*/ 228144 h 270139"/>
              <a:gd name="connsiteX5" fmla="*/ 22458 w 70089"/>
              <a:gd name="connsiteY5" fmla="*/ 2719 h 27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089" h="270139">
                <a:moveTo>
                  <a:pt x="22458" y="2719"/>
                </a:moveTo>
                <a:cubicBezTo>
                  <a:pt x="26691" y="-16331"/>
                  <a:pt x="17696" y="69394"/>
                  <a:pt x="25633" y="113844"/>
                </a:cubicBezTo>
                <a:cubicBezTo>
                  <a:pt x="33570" y="158294"/>
                  <a:pt x="69554" y="259365"/>
                  <a:pt x="70083" y="269419"/>
                </a:cubicBezTo>
                <a:cubicBezTo>
                  <a:pt x="70612" y="279473"/>
                  <a:pt x="40450" y="181048"/>
                  <a:pt x="28808" y="174169"/>
                </a:cubicBezTo>
                <a:cubicBezTo>
                  <a:pt x="17166" y="167290"/>
                  <a:pt x="2879" y="264127"/>
                  <a:pt x="233" y="228144"/>
                </a:cubicBezTo>
                <a:cubicBezTo>
                  <a:pt x="-2413" y="192161"/>
                  <a:pt x="18225" y="21769"/>
                  <a:pt x="22458" y="27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 1291">
            <a:extLst>
              <a:ext uri="{FF2B5EF4-FFF2-40B4-BE49-F238E27FC236}">
                <a16:creationId xmlns:a16="http://schemas.microsoft.com/office/drawing/2014/main" id="{169C7A62-7E67-85A6-D6E6-431348A8BC48}"/>
              </a:ext>
            </a:extLst>
          </p:cNvPr>
          <p:cNvSpPr/>
          <p:nvPr/>
        </p:nvSpPr>
        <p:spPr>
          <a:xfrm>
            <a:off x="990093" y="3183521"/>
            <a:ext cx="200914" cy="96511"/>
          </a:xfrm>
          <a:custGeom>
            <a:avLst/>
            <a:gdLst>
              <a:gd name="connsiteX0" fmla="*/ 507 w 200914"/>
              <a:gd name="connsiteY0" fmla="*/ 96254 h 96511"/>
              <a:gd name="connsiteX1" fmla="*/ 73532 w 200914"/>
              <a:gd name="connsiteY1" fmla="*/ 35929 h 96511"/>
              <a:gd name="connsiteX2" fmla="*/ 200532 w 200914"/>
              <a:gd name="connsiteY2" fmla="*/ 4179 h 96511"/>
              <a:gd name="connsiteX3" fmla="*/ 108457 w 200914"/>
              <a:gd name="connsiteY3" fmla="*/ 10529 h 96511"/>
              <a:gd name="connsiteX4" fmla="*/ 507 w 200914"/>
              <a:gd name="connsiteY4" fmla="*/ 96254 h 9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914" h="96511">
                <a:moveTo>
                  <a:pt x="507" y="96254"/>
                </a:moveTo>
                <a:cubicBezTo>
                  <a:pt x="-5314" y="100487"/>
                  <a:pt x="40194" y="51275"/>
                  <a:pt x="73532" y="35929"/>
                </a:cubicBezTo>
                <a:cubicBezTo>
                  <a:pt x="106870" y="20583"/>
                  <a:pt x="194711" y="8412"/>
                  <a:pt x="200532" y="4179"/>
                </a:cubicBezTo>
                <a:cubicBezTo>
                  <a:pt x="206353" y="-54"/>
                  <a:pt x="144440" y="-4817"/>
                  <a:pt x="108457" y="10529"/>
                </a:cubicBezTo>
                <a:cubicBezTo>
                  <a:pt x="72474" y="25875"/>
                  <a:pt x="6328" y="92021"/>
                  <a:pt x="507" y="962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 1292">
            <a:extLst>
              <a:ext uri="{FF2B5EF4-FFF2-40B4-BE49-F238E27FC236}">
                <a16:creationId xmlns:a16="http://schemas.microsoft.com/office/drawing/2014/main" id="{110B0AD2-697B-186B-4AC5-E58A18C6216B}"/>
              </a:ext>
            </a:extLst>
          </p:cNvPr>
          <p:cNvSpPr/>
          <p:nvPr/>
        </p:nvSpPr>
        <p:spPr>
          <a:xfrm>
            <a:off x="1114305" y="3352755"/>
            <a:ext cx="111269" cy="267429"/>
          </a:xfrm>
          <a:custGeom>
            <a:avLst/>
            <a:gdLst>
              <a:gd name="connsiteX0" fmla="*/ 6470 w 111269"/>
              <a:gd name="connsiteY0" fmla="*/ 45 h 267429"/>
              <a:gd name="connsiteX1" fmla="*/ 25520 w 111269"/>
              <a:gd name="connsiteY1" fmla="*/ 117520 h 267429"/>
              <a:gd name="connsiteX2" fmla="*/ 89020 w 111269"/>
              <a:gd name="connsiteY2" fmla="*/ 206420 h 267429"/>
              <a:gd name="connsiteX3" fmla="*/ 54095 w 111269"/>
              <a:gd name="connsiteY3" fmla="*/ 158795 h 267429"/>
              <a:gd name="connsiteX4" fmla="*/ 111245 w 111269"/>
              <a:gd name="connsiteY4" fmla="*/ 266745 h 267429"/>
              <a:gd name="connsiteX5" fmla="*/ 60445 w 111269"/>
              <a:gd name="connsiteY5" fmla="*/ 200070 h 267429"/>
              <a:gd name="connsiteX6" fmla="*/ 3295 w 111269"/>
              <a:gd name="connsiteY6" fmla="*/ 104820 h 267429"/>
              <a:gd name="connsiteX7" fmla="*/ 6470 w 111269"/>
              <a:gd name="connsiteY7" fmla="*/ 45 h 267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269" h="267429">
                <a:moveTo>
                  <a:pt x="6470" y="45"/>
                </a:moveTo>
                <a:cubicBezTo>
                  <a:pt x="10174" y="2162"/>
                  <a:pt x="11762" y="83124"/>
                  <a:pt x="25520" y="117520"/>
                </a:cubicBezTo>
                <a:cubicBezTo>
                  <a:pt x="39278" y="151916"/>
                  <a:pt x="84258" y="199541"/>
                  <a:pt x="89020" y="206420"/>
                </a:cubicBezTo>
                <a:cubicBezTo>
                  <a:pt x="93782" y="213299"/>
                  <a:pt x="50391" y="148741"/>
                  <a:pt x="54095" y="158795"/>
                </a:cubicBezTo>
                <a:cubicBezTo>
                  <a:pt x="57799" y="168849"/>
                  <a:pt x="110187" y="259866"/>
                  <a:pt x="111245" y="266745"/>
                </a:cubicBezTo>
                <a:cubicBezTo>
                  <a:pt x="112303" y="273624"/>
                  <a:pt x="78437" y="227057"/>
                  <a:pt x="60445" y="200070"/>
                </a:cubicBezTo>
                <a:cubicBezTo>
                  <a:pt x="42453" y="173083"/>
                  <a:pt x="10703" y="138687"/>
                  <a:pt x="3295" y="104820"/>
                </a:cubicBezTo>
                <a:cubicBezTo>
                  <a:pt x="-4113" y="70953"/>
                  <a:pt x="2766" y="-2072"/>
                  <a:pt x="6470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 1293">
            <a:extLst>
              <a:ext uri="{FF2B5EF4-FFF2-40B4-BE49-F238E27FC236}">
                <a16:creationId xmlns:a16="http://schemas.microsoft.com/office/drawing/2014/main" id="{2BFA17C3-7BE3-4966-CEB8-ECF80C31DF5B}"/>
              </a:ext>
            </a:extLst>
          </p:cNvPr>
          <p:cNvSpPr/>
          <p:nvPr/>
        </p:nvSpPr>
        <p:spPr>
          <a:xfrm>
            <a:off x="1130201" y="3200877"/>
            <a:ext cx="241583" cy="518496"/>
          </a:xfrm>
          <a:custGeom>
            <a:avLst/>
            <a:gdLst>
              <a:gd name="connsiteX0" fmla="*/ 31849 w 241583"/>
              <a:gd name="connsiteY0" fmla="*/ 63023 h 518496"/>
              <a:gd name="connsiteX1" fmla="*/ 177899 w 241583"/>
              <a:gd name="connsiteY1" fmla="*/ 256698 h 518496"/>
              <a:gd name="connsiteX2" fmla="*/ 181074 w 241583"/>
              <a:gd name="connsiteY2" fmla="*/ 342423 h 518496"/>
              <a:gd name="connsiteX3" fmla="*/ 193774 w 241583"/>
              <a:gd name="connsiteY3" fmla="*/ 323373 h 518496"/>
              <a:gd name="connsiteX4" fmla="*/ 165199 w 241583"/>
              <a:gd name="connsiteY4" fmla="*/ 517048 h 518496"/>
              <a:gd name="connsiteX5" fmla="*/ 184249 w 241583"/>
              <a:gd name="connsiteY5" fmla="*/ 405923 h 518496"/>
              <a:gd name="connsiteX6" fmla="*/ 241399 w 241583"/>
              <a:gd name="connsiteY6" fmla="*/ 294798 h 518496"/>
              <a:gd name="connsiteX7" fmla="*/ 200124 w 241583"/>
              <a:gd name="connsiteY7" fmla="*/ 304323 h 518496"/>
              <a:gd name="connsiteX8" fmla="*/ 136624 w 241583"/>
              <a:gd name="connsiteY8" fmla="*/ 199548 h 518496"/>
              <a:gd name="connsiteX9" fmla="*/ 6449 w 241583"/>
              <a:gd name="connsiteY9" fmla="*/ 9048 h 518496"/>
              <a:gd name="connsiteX10" fmla="*/ 31849 w 241583"/>
              <a:gd name="connsiteY10" fmla="*/ 63023 h 51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1583" h="518496">
                <a:moveTo>
                  <a:pt x="31849" y="63023"/>
                </a:moveTo>
                <a:cubicBezTo>
                  <a:pt x="60424" y="104298"/>
                  <a:pt x="153028" y="210131"/>
                  <a:pt x="177899" y="256698"/>
                </a:cubicBezTo>
                <a:cubicBezTo>
                  <a:pt x="202770" y="303265"/>
                  <a:pt x="178428" y="331310"/>
                  <a:pt x="181074" y="342423"/>
                </a:cubicBezTo>
                <a:cubicBezTo>
                  <a:pt x="183720" y="353536"/>
                  <a:pt x="196420" y="294269"/>
                  <a:pt x="193774" y="323373"/>
                </a:cubicBezTo>
                <a:cubicBezTo>
                  <a:pt x="191128" y="352477"/>
                  <a:pt x="166786" y="503290"/>
                  <a:pt x="165199" y="517048"/>
                </a:cubicBezTo>
                <a:cubicBezTo>
                  <a:pt x="163612" y="530806"/>
                  <a:pt x="171549" y="442965"/>
                  <a:pt x="184249" y="405923"/>
                </a:cubicBezTo>
                <a:cubicBezTo>
                  <a:pt x="196949" y="368881"/>
                  <a:pt x="238753" y="311731"/>
                  <a:pt x="241399" y="294798"/>
                </a:cubicBezTo>
                <a:cubicBezTo>
                  <a:pt x="244045" y="277865"/>
                  <a:pt x="217586" y="320198"/>
                  <a:pt x="200124" y="304323"/>
                </a:cubicBezTo>
                <a:cubicBezTo>
                  <a:pt x="182662" y="288448"/>
                  <a:pt x="168903" y="248760"/>
                  <a:pt x="136624" y="199548"/>
                </a:cubicBezTo>
                <a:cubicBezTo>
                  <a:pt x="104345" y="150336"/>
                  <a:pt x="21266" y="36565"/>
                  <a:pt x="6449" y="9048"/>
                </a:cubicBezTo>
                <a:cubicBezTo>
                  <a:pt x="-8368" y="-18469"/>
                  <a:pt x="3274" y="21748"/>
                  <a:pt x="31849" y="630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 1294">
            <a:extLst>
              <a:ext uri="{FF2B5EF4-FFF2-40B4-BE49-F238E27FC236}">
                <a16:creationId xmlns:a16="http://schemas.microsoft.com/office/drawing/2014/main" id="{7E505E46-B0CC-CB30-5273-28EDC7B586FE}"/>
              </a:ext>
            </a:extLst>
          </p:cNvPr>
          <p:cNvSpPr/>
          <p:nvPr/>
        </p:nvSpPr>
        <p:spPr>
          <a:xfrm>
            <a:off x="1136458" y="3307143"/>
            <a:ext cx="107428" cy="335494"/>
          </a:xfrm>
          <a:custGeom>
            <a:avLst/>
            <a:gdLst>
              <a:gd name="connsiteX0" fmla="*/ 192 w 107428"/>
              <a:gd name="connsiteY0" fmla="*/ 1207 h 335494"/>
              <a:gd name="connsiteX1" fmla="*/ 101792 w 107428"/>
              <a:gd name="connsiteY1" fmla="*/ 163132 h 335494"/>
              <a:gd name="connsiteX2" fmla="*/ 95442 w 107428"/>
              <a:gd name="connsiteY2" fmla="*/ 255207 h 335494"/>
              <a:gd name="connsiteX3" fmla="*/ 104967 w 107428"/>
              <a:gd name="connsiteY3" fmla="*/ 334582 h 335494"/>
              <a:gd name="connsiteX4" fmla="*/ 98617 w 107428"/>
              <a:gd name="connsiteY4" fmla="*/ 201232 h 335494"/>
              <a:gd name="connsiteX5" fmla="*/ 76392 w 107428"/>
              <a:gd name="connsiteY5" fmla="*/ 93282 h 335494"/>
              <a:gd name="connsiteX6" fmla="*/ 192 w 107428"/>
              <a:gd name="connsiteY6" fmla="*/ 1207 h 33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428" h="335494">
                <a:moveTo>
                  <a:pt x="192" y="1207"/>
                </a:moveTo>
                <a:cubicBezTo>
                  <a:pt x="4425" y="12849"/>
                  <a:pt x="85917" y="120799"/>
                  <a:pt x="101792" y="163132"/>
                </a:cubicBezTo>
                <a:cubicBezTo>
                  <a:pt x="117667" y="205465"/>
                  <a:pt x="94913" y="226632"/>
                  <a:pt x="95442" y="255207"/>
                </a:cubicBezTo>
                <a:cubicBezTo>
                  <a:pt x="95971" y="283782"/>
                  <a:pt x="104438" y="343578"/>
                  <a:pt x="104967" y="334582"/>
                </a:cubicBezTo>
                <a:cubicBezTo>
                  <a:pt x="105496" y="325586"/>
                  <a:pt x="103380" y="241449"/>
                  <a:pt x="98617" y="201232"/>
                </a:cubicBezTo>
                <a:cubicBezTo>
                  <a:pt x="93855" y="161015"/>
                  <a:pt x="90150" y="121328"/>
                  <a:pt x="76392" y="93282"/>
                </a:cubicBezTo>
                <a:cubicBezTo>
                  <a:pt x="62634" y="65236"/>
                  <a:pt x="-4041" y="-10435"/>
                  <a:pt x="192" y="12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 1295">
            <a:extLst>
              <a:ext uri="{FF2B5EF4-FFF2-40B4-BE49-F238E27FC236}">
                <a16:creationId xmlns:a16="http://schemas.microsoft.com/office/drawing/2014/main" id="{E208E6F9-14D6-E8FF-5694-745735D8ACB0}"/>
              </a:ext>
            </a:extLst>
          </p:cNvPr>
          <p:cNvSpPr/>
          <p:nvPr/>
        </p:nvSpPr>
        <p:spPr>
          <a:xfrm>
            <a:off x="1183636" y="3629024"/>
            <a:ext cx="150068" cy="435470"/>
          </a:xfrm>
          <a:custGeom>
            <a:avLst/>
            <a:gdLst>
              <a:gd name="connsiteX0" fmla="*/ 639 w 150068"/>
              <a:gd name="connsiteY0" fmla="*/ 1 h 435470"/>
              <a:gd name="connsiteX1" fmla="*/ 45089 w 150068"/>
              <a:gd name="connsiteY1" fmla="*/ 168276 h 435470"/>
              <a:gd name="connsiteX2" fmla="*/ 48264 w 150068"/>
              <a:gd name="connsiteY2" fmla="*/ 234951 h 435470"/>
              <a:gd name="connsiteX3" fmla="*/ 80014 w 150068"/>
              <a:gd name="connsiteY3" fmla="*/ 333376 h 435470"/>
              <a:gd name="connsiteX4" fmla="*/ 64139 w 150068"/>
              <a:gd name="connsiteY4" fmla="*/ 301626 h 435470"/>
              <a:gd name="connsiteX5" fmla="*/ 149864 w 150068"/>
              <a:gd name="connsiteY5" fmla="*/ 434976 h 435470"/>
              <a:gd name="connsiteX6" fmla="*/ 86364 w 150068"/>
              <a:gd name="connsiteY6" fmla="*/ 342901 h 435470"/>
              <a:gd name="connsiteX7" fmla="*/ 32389 w 150068"/>
              <a:gd name="connsiteY7" fmla="*/ 241301 h 435470"/>
              <a:gd name="connsiteX8" fmla="*/ 83189 w 150068"/>
              <a:gd name="connsiteY8" fmla="*/ 165101 h 435470"/>
              <a:gd name="connsiteX9" fmla="*/ 639 w 150068"/>
              <a:gd name="connsiteY9" fmla="*/ 1 h 435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068" h="435470">
                <a:moveTo>
                  <a:pt x="639" y="1"/>
                </a:moveTo>
                <a:cubicBezTo>
                  <a:pt x="-5711" y="530"/>
                  <a:pt x="37152" y="129118"/>
                  <a:pt x="45089" y="168276"/>
                </a:cubicBezTo>
                <a:cubicBezTo>
                  <a:pt x="53026" y="207434"/>
                  <a:pt x="42443" y="207434"/>
                  <a:pt x="48264" y="234951"/>
                </a:cubicBezTo>
                <a:cubicBezTo>
                  <a:pt x="54085" y="262468"/>
                  <a:pt x="77368" y="322263"/>
                  <a:pt x="80014" y="333376"/>
                </a:cubicBezTo>
                <a:cubicBezTo>
                  <a:pt x="82660" y="344489"/>
                  <a:pt x="52497" y="284693"/>
                  <a:pt x="64139" y="301626"/>
                </a:cubicBezTo>
                <a:cubicBezTo>
                  <a:pt x="75781" y="318559"/>
                  <a:pt x="146160" y="428097"/>
                  <a:pt x="149864" y="434976"/>
                </a:cubicBezTo>
                <a:cubicBezTo>
                  <a:pt x="153568" y="441855"/>
                  <a:pt x="105943" y="375180"/>
                  <a:pt x="86364" y="342901"/>
                </a:cubicBezTo>
                <a:cubicBezTo>
                  <a:pt x="66785" y="310622"/>
                  <a:pt x="32918" y="270934"/>
                  <a:pt x="32389" y="241301"/>
                </a:cubicBezTo>
                <a:cubicBezTo>
                  <a:pt x="31860" y="211668"/>
                  <a:pt x="94301" y="207434"/>
                  <a:pt x="83189" y="165101"/>
                </a:cubicBezTo>
                <a:cubicBezTo>
                  <a:pt x="72077" y="122768"/>
                  <a:pt x="6989" y="-528"/>
                  <a:pt x="639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 1296">
            <a:extLst>
              <a:ext uri="{FF2B5EF4-FFF2-40B4-BE49-F238E27FC236}">
                <a16:creationId xmlns:a16="http://schemas.microsoft.com/office/drawing/2014/main" id="{7EFE4F7F-1336-2D76-0EC0-CCEF33CA5387}"/>
              </a:ext>
            </a:extLst>
          </p:cNvPr>
          <p:cNvSpPr/>
          <p:nvPr/>
        </p:nvSpPr>
        <p:spPr>
          <a:xfrm>
            <a:off x="1377155" y="3527679"/>
            <a:ext cx="95251" cy="500643"/>
          </a:xfrm>
          <a:custGeom>
            <a:avLst/>
            <a:gdLst>
              <a:gd name="connsiteX0" fmla="*/ 795 w 95251"/>
              <a:gd name="connsiteY0" fmla="*/ 6096 h 500643"/>
              <a:gd name="connsiteX1" fmla="*/ 80170 w 95251"/>
              <a:gd name="connsiteY1" fmla="*/ 317246 h 500643"/>
              <a:gd name="connsiteX2" fmla="*/ 64295 w 95251"/>
              <a:gd name="connsiteY2" fmla="*/ 244221 h 500643"/>
              <a:gd name="connsiteX3" fmla="*/ 73820 w 95251"/>
              <a:gd name="connsiteY3" fmla="*/ 352171 h 500643"/>
              <a:gd name="connsiteX4" fmla="*/ 86520 w 95251"/>
              <a:gd name="connsiteY4" fmla="*/ 469646 h 500643"/>
              <a:gd name="connsiteX5" fmla="*/ 76995 w 95251"/>
              <a:gd name="connsiteY5" fmla="*/ 390271 h 500643"/>
              <a:gd name="connsiteX6" fmla="*/ 92870 w 95251"/>
              <a:gd name="connsiteY6" fmla="*/ 498221 h 500643"/>
              <a:gd name="connsiteX7" fmla="*/ 89695 w 95251"/>
              <a:gd name="connsiteY7" fmla="*/ 263271 h 500643"/>
              <a:gd name="connsiteX8" fmla="*/ 42070 w 95251"/>
              <a:gd name="connsiteY8" fmla="*/ 123571 h 500643"/>
              <a:gd name="connsiteX9" fmla="*/ 795 w 95251"/>
              <a:gd name="connsiteY9" fmla="*/ 6096 h 50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251" h="500643">
                <a:moveTo>
                  <a:pt x="795" y="6096"/>
                </a:moveTo>
                <a:cubicBezTo>
                  <a:pt x="7145" y="38375"/>
                  <a:pt x="69587" y="277559"/>
                  <a:pt x="80170" y="317246"/>
                </a:cubicBezTo>
                <a:cubicBezTo>
                  <a:pt x="90753" y="356934"/>
                  <a:pt x="65353" y="238400"/>
                  <a:pt x="64295" y="244221"/>
                </a:cubicBezTo>
                <a:cubicBezTo>
                  <a:pt x="63237" y="250042"/>
                  <a:pt x="70116" y="314600"/>
                  <a:pt x="73820" y="352171"/>
                </a:cubicBezTo>
                <a:cubicBezTo>
                  <a:pt x="77524" y="389742"/>
                  <a:pt x="85991" y="463296"/>
                  <a:pt x="86520" y="469646"/>
                </a:cubicBezTo>
                <a:cubicBezTo>
                  <a:pt x="87049" y="475996"/>
                  <a:pt x="75937" y="385509"/>
                  <a:pt x="76995" y="390271"/>
                </a:cubicBezTo>
                <a:cubicBezTo>
                  <a:pt x="78053" y="395033"/>
                  <a:pt x="90753" y="519388"/>
                  <a:pt x="92870" y="498221"/>
                </a:cubicBezTo>
                <a:cubicBezTo>
                  <a:pt x="94987" y="477054"/>
                  <a:pt x="98162" y="325713"/>
                  <a:pt x="89695" y="263271"/>
                </a:cubicBezTo>
                <a:cubicBezTo>
                  <a:pt x="81228" y="200829"/>
                  <a:pt x="56358" y="169079"/>
                  <a:pt x="42070" y="123571"/>
                </a:cubicBezTo>
                <a:cubicBezTo>
                  <a:pt x="27783" y="78063"/>
                  <a:pt x="-5555" y="-26183"/>
                  <a:pt x="795" y="60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 1297">
            <a:extLst>
              <a:ext uri="{FF2B5EF4-FFF2-40B4-BE49-F238E27FC236}">
                <a16:creationId xmlns:a16="http://schemas.microsoft.com/office/drawing/2014/main" id="{DBE0276F-EFC3-4F32-BC90-641BFCF0B401}"/>
              </a:ext>
            </a:extLst>
          </p:cNvPr>
          <p:cNvSpPr/>
          <p:nvPr/>
        </p:nvSpPr>
        <p:spPr>
          <a:xfrm>
            <a:off x="1332227" y="3926523"/>
            <a:ext cx="93593" cy="137477"/>
          </a:xfrm>
          <a:custGeom>
            <a:avLst/>
            <a:gdLst>
              <a:gd name="connsiteX0" fmla="*/ 7623 w 93593"/>
              <a:gd name="connsiteY0" fmla="*/ 137477 h 137477"/>
              <a:gd name="connsiteX1" fmla="*/ 20323 w 93593"/>
              <a:gd name="connsiteY1" fmla="*/ 32702 h 137477"/>
              <a:gd name="connsiteX2" fmla="*/ 93348 w 93593"/>
              <a:gd name="connsiteY2" fmla="*/ 10477 h 137477"/>
              <a:gd name="connsiteX3" fmla="*/ 42548 w 93593"/>
              <a:gd name="connsiteY3" fmla="*/ 952 h 137477"/>
              <a:gd name="connsiteX4" fmla="*/ 1273 w 93593"/>
              <a:gd name="connsiteY4" fmla="*/ 32702 h 137477"/>
              <a:gd name="connsiteX5" fmla="*/ 7623 w 93593"/>
              <a:gd name="connsiteY5" fmla="*/ 137477 h 137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93" h="137477">
                <a:moveTo>
                  <a:pt x="7623" y="137477"/>
                </a:moveTo>
                <a:cubicBezTo>
                  <a:pt x="10798" y="137477"/>
                  <a:pt x="6035" y="53869"/>
                  <a:pt x="20323" y="32702"/>
                </a:cubicBezTo>
                <a:cubicBezTo>
                  <a:pt x="34611" y="11535"/>
                  <a:pt x="89644" y="15769"/>
                  <a:pt x="93348" y="10477"/>
                </a:cubicBezTo>
                <a:cubicBezTo>
                  <a:pt x="97052" y="5185"/>
                  <a:pt x="57894" y="-2752"/>
                  <a:pt x="42548" y="952"/>
                </a:cubicBezTo>
                <a:cubicBezTo>
                  <a:pt x="27202" y="4656"/>
                  <a:pt x="5506" y="9948"/>
                  <a:pt x="1273" y="32702"/>
                </a:cubicBezTo>
                <a:cubicBezTo>
                  <a:pt x="-2960" y="55456"/>
                  <a:pt x="4448" y="137477"/>
                  <a:pt x="7623" y="1374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 1298">
            <a:extLst>
              <a:ext uri="{FF2B5EF4-FFF2-40B4-BE49-F238E27FC236}">
                <a16:creationId xmlns:a16="http://schemas.microsoft.com/office/drawing/2014/main" id="{8E8C37BE-8022-5178-D1FC-08B97149C193}"/>
              </a:ext>
            </a:extLst>
          </p:cNvPr>
          <p:cNvSpPr/>
          <p:nvPr/>
        </p:nvSpPr>
        <p:spPr>
          <a:xfrm>
            <a:off x="1346049" y="3895715"/>
            <a:ext cx="138840" cy="168497"/>
          </a:xfrm>
          <a:custGeom>
            <a:avLst/>
            <a:gdLst>
              <a:gd name="connsiteX0" fmla="*/ 63651 w 138840"/>
              <a:gd name="connsiteY0" fmla="*/ 10 h 168497"/>
              <a:gd name="connsiteX1" fmla="*/ 114451 w 138840"/>
              <a:gd name="connsiteY1" fmla="*/ 101610 h 168497"/>
              <a:gd name="connsiteX2" fmla="*/ 114451 w 138840"/>
              <a:gd name="connsiteY2" fmla="*/ 130185 h 168497"/>
              <a:gd name="connsiteX3" fmla="*/ 85876 w 138840"/>
              <a:gd name="connsiteY3" fmla="*/ 161935 h 168497"/>
              <a:gd name="connsiteX4" fmla="*/ 151 w 138840"/>
              <a:gd name="connsiteY4" fmla="*/ 165110 h 168497"/>
              <a:gd name="connsiteX5" fmla="*/ 66826 w 138840"/>
              <a:gd name="connsiteY5" fmla="*/ 168285 h 168497"/>
              <a:gd name="connsiteX6" fmla="*/ 133501 w 138840"/>
              <a:gd name="connsiteY6" fmla="*/ 158760 h 168497"/>
              <a:gd name="connsiteX7" fmla="*/ 127151 w 138840"/>
              <a:gd name="connsiteY7" fmla="*/ 107960 h 168497"/>
              <a:gd name="connsiteX8" fmla="*/ 63651 w 138840"/>
              <a:gd name="connsiteY8" fmla="*/ 10 h 168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8840" h="168497">
                <a:moveTo>
                  <a:pt x="63651" y="10"/>
                </a:moveTo>
                <a:cubicBezTo>
                  <a:pt x="61534" y="-1048"/>
                  <a:pt x="105984" y="79914"/>
                  <a:pt x="114451" y="101610"/>
                </a:cubicBezTo>
                <a:cubicBezTo>
                  <a:pt x="122918" y="123306"/>
                  <a:pt x="119214" y="120131"/>
                  <a:pt x="114451" y="130185"/>
                </a:cubicBezTo>
                <a:cubicBezTo>
                  <a:pt x="109689" y="140239"/>
                  <a:pt x="104926" y="156114"/>
                  <a:pt x="85876" y="161935"/>
                </a:cubicBezTo>
                <a:cubicBezTo>
                  <a:pt x="66826" y="167756"/>
                  <a:pt x="3326" y="164052"/>
                  <a:pt x="151" y="165110"/>
                </a:cubicBezTo>
                <a:cubicBezTo>
                  <a:pt x="-3024" y="166168"/>
                  <a:pt x="44601" y="169343"/>
                  <a:pt x="66826" y="168285"/>
                </a:cubicBezTo>
                <a:cubicBezTo>
                  <a:pt x="89051" y="167227"/>
                  <a:pt x="123447" y="168814"/>
                  <a:pt x="133501" y="158760"/>
                </a:cubicBezTo>
                <a:cubicBezTo>
                  <a:pt x="143555" y="148706"/>
                  <a:pt x="138263" y="138122"/>
                  <a:pt x="127151" y="107960"/>
                </a:cubicBezTo>
                <a:cubicBezTo>
                  <a:pt x="116039" y="77798"/>
                  <a:pt x="65768" y="1068"/>
                  <a:pt x="63651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 1299">
            <a:extLst>
              <a:ext uri="{FF2B5EF4-FFF2-40B4-BE49-F238E27FC236}">
                <a16:creationId xmlns:a16="http://schemas.microsoft.com/office/drawing/2014/main" id="{95799C96-8D8C-E87D-7CEA-0326102FE68F}"/>
              </a:ext>
            </a:extLst>
          </p:cNvPr>
          <p:cNvSpPr/>
          <p:nvPr/>
        </p:nvSpPr>
        <p:spPr>
          <a:xfrm>
            <a:off x="1264139" y="3752391"/>
            <a:ext cx="139703" cy="213184"/>
          </a:xfrm>
          <a:custGeom>
            <a:avLst/>
            <a:gdLst>
              <a:gd name="connsiteX0" fmla="*/ 139211 w 139703"/>
              <a:gd name="connsiteY0" fmla="*/ 459 h 213184"/>
              <a:gd name="connsiteX1" fmla="*/ 50311 w 139703"/>
              <a:gd name="connsiteY1" fmla="*/ 51259 h 213184"/>
              <a:gd name="connsiteX2" fmla="*/ 31261 w 139703"/>
              <a:gd name="connsiteY2" fmla="*/ 133809 h 213184"/>
              <a:gd name="connsiteX3" fmla="*/ 24911 w 139703"/>
              <a:gd name="connsiteY3" fmla="*/ 79834 h 213184"/>
              <a:gd name="connsiteX4" fmla="*/ 28086 w 139703"/>
              <a:gd name="connsiteY4" fmla="*/ 152859 h 213184"/>
              <a:gd name="connsiteX5" fmla="*/ 47136 w 139703"/>
              <a:gd name="connsiteY5" fmla="*/ 213184 h 213184"/>
              <a:gd name="connsiteX6" fmla="*/ 21736 w 139703"/>
              <a:gd name="connsiteY6" fmla="*/ 152859 h 213184"/>
              <a:gd name="connsiteX7" fmla="*/ 5861 w 139703"/>
              <a:gd name="connsiteY7" fmla="*/ 79834 h 213184"/>
              <a:gd name="connsiteX8" fmla="*/ 139211 w 139703"/>
              <a:gd name="connsiteY8" fmla="*/ 459 h 213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703" h="213184">
                <a:moveTo>
                  <a:pt x="139211" y="459"/>
                </a:moveTo>
                <a:cubicBezTo>
                  <a:pt x="146619" y="-4304"/>
                  <a:pt x="68303" y="29034"/>
                  <a:pt x="50311" y="51259"/>
                </a:cubicBezTo>
                <a:cubicBezTo>
                  <a:pt x="32319" y="73484"/>
                  <a:pt x="35494" y="129047"/>
                  <a:pt x="31261" y="133809"/>
                </a:cubicBezTo>
                <a:cubicBezTo>
                  <a:pt x="27028" y="138571"/>
                  <a:pt x="25440" y="76659"/>
                  <a:pt x="24911" y="79834"/>
                </a:cubicBezTo>
                <a:cubicBezTo>
                  <a:pt x="24382" y="83009"/>
                  <a:pt x="24382" y="130634"/>
                  <a:pt x="28086" y="152859"/>
                </a:cubicBezTo>
                <a:cubicBezTo>
                  <a:pt x="31790" y="175084"/>
                  <a:pt x="48194" y="213184"/>
                  <a:pt x="47136" y="213184"/>
                </a:cubicBezTo>
                <a:cubicBezTo>
                  <a:pt x="46078" y="213184"/>
                  <a:pt x="28615" y="175084"/>
                  <a:pt x="21736" y="152859"/>
                </a:cubicBezTo>
                <a:cubicBezTo>
                  <a:pt x="14857" y="130634"/>
                  <a:pt x="-11601" y="102059"/>
                  <a:pt x="5861" y="79834"/>
                </a:cubicBezTo>
                <a:cubicBezTo>
                  <a:pt x="23323" y="57609"/>
                  <a:pt x="131803" y="5222"/>
                  <a:pt x="139211" y="4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 1300">
            <a:extLst>
              <a:ext uri="{FF2B5EF4-FFF2-40B4-BE49-F238E27FC236}">
                <a16:creationId xmlns:a16="http://schemas.microsoft.com/office/drawing/2014/main" id="{06C929E4-D19F-E5FA-2585-057EE8539AC0}"/>
              </a:ext>
            </a:extLst>
          </p:cNvPr>
          <p:cNvSpPr/>
          <p:nvPr/>
        </p:nvSpPr>
        <p:spPr>
          <a:xfrm>
            <a:off x="1346188" y="3812029"/>
            <a:ext cx="73043" cy="99737"/>
          </a:xfrm>
          <a:custGeom>
            <a:avLst/>
            <a:gdLst>
              <a:gd name="connsiteX0" fmla="*/ 12 w 73043"/>
              <a:gd name="connsiteY0" fmla="*/ 99571 h 99737"/>
              <a:gd name="connsiteX1" fmla="*/ 28587 w 73043"/>
              <a:gd name="connsiteY1" fmla="*/ 29721 h 99737"/>
              <a:gd name="connsiteX2" fmla="*/ 73037 w 73043"/>
              <a:gd name="connsiteY2" fmla="*/ 13846 h 99737"/>
              <a:gd name="connsiteX3" fmla="*/ 31762 w 73043"/>
              <a:gd name="connsiteY3" fmla="*/ 7496 h 99737"/>
              <a:gd name="connsiteX4" fmla="*/ 12 w 73043"/>
              <a:gd name="connsiteY4" fmla="*/ 99571 h 9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043" h="99737">
                <a:moveTo>
                  <a:pt x="12" y="99571"/>
                </a:moveTo>
                <a:cubicBezTo>
                  <a:pt x="-517" y="103275"/>
                  <a:pt x="16416" y="44008"/>
                  <a:pt x="28587" y="29721"/>
                </a:cubicBezTo>
                <a:cubicBezTo>
                  <a:pt x="40758" y="15434"/>
                  <a:pt x="72508" y="17550"/>
                  <a:pt x="73037" y="13846"/>
                </a:cubicBezTo>
                <a:cubicBezTo>
                  <a:pt x="73566" y="10142"/>
                  <a:pt x="43933" y="-11025"/>
                  <a:pt x="31762" y="7496"/>
                </a:cubicBezTo>
                <a:cubicBezTo>
                  <a:pt x="19591" y="26017"/>
                  <a:pt x="541" y="95867"/>
                  <a:pt x="12" y="995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 1301">
            <a:extLst>
              <a:ext uri="{FF2B5EF4-FFF2-40B4-BE49-F238E27FC236}">
                <a16:creationId xmlns:a16="http://schemas.microsoft.com/office/drawing/2014/main" id="{1A8E9535-B4CD-2B0F-FA64-7E959463E872}"/>
              </a:ext>
            </a:extLst>
          </p:cNvPr>
          <p:cNvSpPr/>
          <p:nvPr/>
        </p:nvSpPr>
        <p:spPr>
          <a:xfrm>
            <a:off x="2796100" y="1394481"/>
            <a:ext cx="999384" cy="513248"/>
          </a:xfrm>
          <a:custGeom>
            <a:avLst/>
            <a:gdLst>
              <a:gd name="connsiteX0" fmla="*/ 695245 w 999384"/>
              <a:gd name="connsiteY0" fmla="*/ 210 h 513248"/>
              <a:gd name="connsiteX1" fmla="*/ 870736 w 999384"/>
              <a:gd name="connsiteY1" fmla="*/ 129519 h 513248"/>
              <a:gd name="connsiteX2" fmla="*/ 607500 w 999384"/>
              <a:gd name="connsiteY2" fmla="*/ 212646 h 513248"/>
              <a:gd name="connsiteX3" fmla="*/ 736809 w 999384"/>
              <a:gd name="connsiteY3" fmla="*/ 258828 h 513248"/>
              <a:gd name="connsiteX4" fmla="*/ 575173 w 999384"/>
              <a:gd name="connsiteY4" fmla="*/ 295774 h 513248"/>
              <a:gd name="connsiteX5" fmla="*/ 2518 w 999384"/>
              <a:gd name="connsiteY5" fmla="*/ 512828 h 513248"/>
              <a:gd name="connsiteX6" fmla="*/ 390445 w 999384"/>
              <a:gd name="connsiteY6" fmla="*/ 346574 h 513248"/>
              <a:gd name="connsiteX7" fmla="*/ 963100 w 999384"/>
              <a:gd name="connsiteY7" fmla="*/ 194174 h 513248"/>
              <a:gd name="connsiteX8" fmla="*/ 916918 w 999384"/>
              <a:gd name="connsiteY8" fmla="*/ 161846 h 513248"/>
              <a:gd name="connsiteX9" fmla="*/ 695245 w 999384"/>
              <a:gd name="connsiteY9" fmla="*/ 210 h 51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9384" h="513248">
                <a:moveTo>
                  <a:pt x="695245" y="210"/>
                </a:moveTo>
                <a:cubicBezTo>
                  <a:pt x="687548" y="-5178"/>
                  <a:pt x="885360" y="94113"/>
                  <a:pt x="870736" y="129519"/>
                </a:cubicBezTo>
                <a:cubicBezTo>
                  <a:pt x="856112" y="164925"/>
                  <a:pt x="629821" y="191095"/>
                  <a:pt x="607500" y="212646"/>
                </a:cubicBezTo>
                <a:cubicBezTo>
                  <a:pt x="585179" y="234197"/>
                  <a:pt x="742197" y="244973"/>
                  <a:pt x="736809" y="258828"/>
                </a:cubicBezTo>
                <a:cubicBezTo>
                  <a:pt x="731421" y="272683"/>
                  <a:pt x="697555" y="253441"/>
                  <a:pt x="575173" y="295774"/>
                </a:cubicBezTo>
                <a:cubicBezTo>
                  <a:pt x="452791" y="338107"/>
                  <a:pt x="33306" y="504361"/>
                  <a:pt x="2518" y="512828"/>
                </a:cubicBezTo>
                <a:cubicBezTo>
                  <a:pt x="-28270" y="521295"/>
                  <a:pt x="230348" y="399683"/>
                  <a:pt x="390445" y="346574"/>
                </a:cubicBezTo>
                <a:cubicBezTo>
                  <a:pt x="550542" y="293465"/>
                  <a:pt x="875355" y="224962"/>
                  <a:pt x="963100" y="194174"/>
                </a:cubicBezTo>
                <a:cubicBezTo>
                  <a:pt x="1050845" y="163386"/>
                  <a:pt x="956942" y="191864"/>
                  <a:pt x="916918" y="161846"/>
                </a:cubicBezTo>
                <a:cubicBezTo>
                  <a:pt x="876894" y="131828"/>
                  <a:pt x="702942" y="5598"/>
                  <a:pt x="695245" y="21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 1302">
            <a:extLst>
              <a:ext uri="{FF2B5EF4-FFF2-40B4-BE49-F238E27FC236}">
                <a16:creationId xmlns:a16="http://schemas.microsoft.com/office/drawing/2014/main" id="{8DFFF504-18FA-89A1-9B1C-4B4BF161F206}"/>
              </a:ext>
            </a:extLst>
          </p:cNvPr>
          <p:cNvSpPr/>
          <p:nvPr/>
        </p:nvSpPr>
        <p:spPr>
          <a:xfrm>
            <a:off x="2012677" y="1966754"/>
            <a:ext cx="473711" cy="1108282"/>
          </a:xfrm>
          <a:custGeom>
            <a:avLst/>
            <a:gdLst>
              <a:gd name="connsiteX0" fmla="*/ 471905 w 473711"/>
              <a:gd name="connsiteY0" fmla="*/ 5210 h 1108282"/>
              <a:gd name="connsiteX1" fmla="*/ 351832 w 473711"/>
              <a:gd name="connsiteY1" fmla="*/ 439319 h 1108282"/>
              <a:gd name="connsiteX2" fmla="*/ 351832 w 473711"/>
              <a:gd name="connsiteY2" fmla="*/ 850337 h 1108282"/>
              <a:gd name="connsiteX3" fmla="*/ 356450 w 473711"/>
              <a:gd name="connsiteY3" fmla="*/ 725646 h 1108282"/>
              <a:gd name="connsiteX4" fmla="*/ 240996 w 473711"/>
              <a:gd name="connsiteY4" fmla="*/ 1099719 h 1108282"/>
              <a:gd name="connsiteX5" fmla="*/ 236378 w 473711"/>
              <a:gd name="connsiteY5" fmla="*/ 975028 h 1108282"/>
              <a:gd name="connsiteX6" fmla="*/ 850 w 473711"/>
              <a:gd name="connsiteY6" fmla="*/ 827246 h 1108282"/>
              <a:gd name="connsiteX7" fmla="*/ 162487 w 473711"/>
              <a:gd name="connsiteY7" fmla="*/ 942701 h 1108282"/>
              <a:gd name="connsiteX8" fmla="*/ 296414 w 473711"/>
              <a:gd name="connsiteY8" fmla="*/ 660991 h 1108282"/>
              <a:gd name="connsiteX9" fmla="*/ 245614 w 473711"/>
              <a:gd name="connsiteY9" fmla="*/ 748737 h 1108282"/>
              <a:gd name="connsiteX10" fmla="*/ 471905 w 473711"/>
              <a:gd name="connsiteY10" fmla="*/ 5210 h 1108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3711" h="1108282">
                <a:moveTo>
                  <a:pt x="471905" y="5210"/>
                </a:moveTo>
                <a:cubicBezTo>
                  <a:pt x="489608" y="-46360"/>
                  <a:pt x="371844" y="298465"/>
                  <a:pt x="351832" y="439319"/>
                </a:cubicBezTo>
                <a:cubicBezTo>
                  <a:pt x="331820" y="580173"/>
                  <a:pt x="351062" y="802616"/>
                  <a:pt x="351832" y="850337"/>
                </a:cubicBezTo>
                <a:cubicBezTo>
                  <a:pt x="352602" y="898058"/>
                  <a:pt x="374923" y="684082"/>
                  <a:pt x="356450" y="725646"/>
                </a:cubicBezTo>
                <a:cubicBezTo>
                  <a:pt x="337977" y="767210"/>
                  <a:pt x="261008" y="1058155"/>
                  <a:pt x="240996" y="1099719"/>
                </a:cubicBezTo>
                <a:cubicBezTo>
                  <a:pt x="220984" y="1141283"/>
                  <a:pt x="276402" y="1020440"/>
                  <a:pt x="236378" y="975028"/>
                </a:cubicBezTo>
                <a:cubicBezTo>
                  <a:pt x="196354" y="929616"/>
                  <a:pt x="13165" y="832634"/>
                  <a:pt x="850" y="827246"/>
                </a:cubicBezTo>
                <a:cubicBezTo>
                  <a:pt x="-11465" y="821858"/>
                  <a:pt x="113226" y="970410"/>
                  <a:pt x="162487" y="942701"/>
                </a:cubicBezTo>
                <a:cubicBezTo>
                  <a:pt x="211748" y="914992"/>
                  <a:pt x="282560" y="693318"/>
                  <a:pt x="296414" y="660991"/>
                </a:cubicBezTo>
                <a:cubicBezTo>
                  <a:pt x="310268" y="628664"/>
                  <a:pt x="215596" y="851876"/>
                  <a:pt x="245614" y="748737"/>
                </a:cubicBezTo>
                <a:cubicBezTo>
                  <a:pt x="275632" y="645598"/>
                  <a:pt x="454202" y="56780"/>
                  <a:pt x="471905" y="521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 1303">
            <a:extLst>
              <a:ext uri="{FF2B5EF4-FFF2-40B4-BE49-F238E27FC236}">
                <a16:creationId xmlns:a16="http://schemas.microsoft.com/office/drawing/2014/main" id="{14D96D03-EFE9-4119-281B-641CFB53D2AE}"/>
              </a:ext>
            </a:extLst>
          </p:cNvPr>
          <p:cNvSpPr/>
          <p:nvPr/>
        </p:nvSpPr>
        <p:spPr>
          <a:xfrm>
            <a:off x="3699162" y="1960931"/>
            <a:ext cx="1071605" cy="1575048"/>
          </a:xfrm>
          <a:custGeom>
            <a:avLst/>
            <a:gdLst>
              <a:gd name="connsiteX0" fmla="*/ 152402 w 1071605"/>
              <a:gd name="connsiteY0" fmla="*/ 11033 h 1575048"/>
              <a:gd name="connsiteX1" fmla="*/ 189347 w 1071605"/>
              <a:gd name="connsiteY1" fmla="*/ 61833 h 1575048"/>
              <a:gd name="connsiteX2" fmla="*/ 540329 w 1071605"/>
              <a:gd name="connsiteY2" fmla="*/ 565214 h 1575048"/>
              <a:gd name="connsiteX3" fmla="*/ 466438 w 1071605"/>
              <a:gd name="connsiteY3" fmla="*/ 579069 h 1575048"/>
              <a:gd name="connsiteX4" fmla="*/ 618838 w 1071605"/>
              <a:gd name="connsiteY4" fmla="*/ 999324 h 1575048"/>
              <a:gd name="connsiteX5" fmla="*/ 720438 w 1071605"/>
              <a:gd name="connsiteY5" fmla="*/ 1096305 h 1575048"/>
              <a:gd name="connsiteX6" fmla="*/ 1071420 w 1071605"/>
              <a:gd name="connsiteY6" fmla="*/ 1359542 h 1575048"/>
              <a:gd name="connsiteX7" fmla="*/ 669638 w 1071605"/>
              <a:gd name="connsiteY7" fmla="*/ 1137869 h 1575048"/>
              <a:gd name="connsiteX8" fmla="*/ 900547 w 1071605"/>
              <a:gd name="connsiteY8" fmla="*/ 1548887 h 1575048"/>
              <a:gd name="connsiteX9" fmla="*/ 434111 w 1071605"/>
              <a:gd name="connsiteY9" fmla="*/ 1502705 h 1575048"/>
              <a:gd name="connsiteX10" fmla="*/ 452583 w 1071605"/>
              <a:gd name="connsiteY10" fmla="*/ 1253324 h 1575048"/>
              <a:gd name="connsiteX11" fmla="*/ 286329 w 1071605"/>
              <a:gd name="connsiteY11" fmla="*/ 657578 h 1575048"/>
              <a:gd name="connsiteX12" fmla="*/ 2 w 1071605"/>
              <a:gd name="connsiteY12" fmla="*/ 140342 h 1575048"/>
              <a:gd name="connsiteX13" fmla="*/ 290947 w 1071605"/>
              <a:gd name="connsiteY13" fmla="*/ 315833 h 1575048"/>
              <a:gd name="connsiteX14" fmla="*/ 152402 w 1071605"/>
              <a:gd name="connsiteY14" fmla="*/ 11033 h 15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1605" h="1575048">
                <a:moveTo>
                  <a:pt x="152402" y="11033"/>
                </a:moveTo>
                <a:cubicBezTo>
                  <a:pt x="135469" y="-31300"/>
                  <a:pt x="189347" y="61833"/>
                  <a:pt x="189347" y="61833"/>
                </a:cubicBezTo>
                <a:cubicBezTo>
                  <a:pt x="254002" y="154197"/>
                  <a:pt x="494147" y="479008"/>
                  <a:pt x="540329" y="565214"/>
                </a:cubicBezTo>
                <a:cubicBezTo>
                  <a:pt x="586511" y="651420"/>
                  <a:pt x="453353" y="506717"/>
                  <a:pt x="466438" y="579069"/>
                </a:cubicBezTo>
                <a:cubicBezTo>
                  <a:pt x="479523" y="651421"/>
                  <a:pt x="576505" y="913118"/>
                  <a:pt x="618838" y="999324"/>
                </a:cubicBezTo>
                <a:cubicBezTo>
                  <a:pt x="661171" y="1085530"/>
                  <a:pt x="645008" y="1036269"/>
                  <a:pt x="720438" y="1096305"/>
                </a:cubicBezTo>
                <a:cubicBezTo>
                  <a:pt x="795868" y="1156341"/>
                  <a:pt x="1079887" y="1352615"/>
                  <a:pt x="1071420" y="1359542"/>
                </a:cubicBezTo>
                <a:cubicBezTo>
                  <a:pt x="1062953" y="1366469"/>
                  <a:pt x="698117" y="1106312"/>
                  <a:pt x="669638" y="1137869"/>
                </a:cubicBezTo>
                <a:cubicBezTo>
                  <a:pt x="641159" y="1169426"/>
                  <a:pt x="939802" y="1488081"/>
                  <a:pt x="900547" y="1548887"/>
                </a:cubicBezTo>
                <a:cubicBezTo>
                  <a:pt x="861293" y="1609693"/>
                  <a:pt x="508772" y="1551965"/>
                  <a:pt x="434111" y="1502705"/>
                </a:cubicBezTo>
                <a:cubicBezTo>
                  <a:pt x="359450" y="1453445"/>
                  <a:pt x="477213" y="1394179"/>
                  <a:pt x="452583" y="1253324"/>
                </a:cubicBezTo>
                <a:cubicBezTo>
                  <a:pt x="427953" y="1112470"/>
                  <a:pt x="361759" y="843075"/>
                  <a:pt x="286329" y="657578"/>
                </a:cubicBezTo>
                <a:cubicBezTo>
                  <a:pt x="210899" y="472081"/>
                  <a:pt x="-768" y="197299"/>
                  <a:pt x="2" y="140342"/>
                </a:cubicBezTo>
                <a:cubicBezTo>
                  <a:pt x="772" y="83385"/>
                  <a:pt x="265547" y="332766"/>
                  <a:pt x="290947" y="315833"/>
                </a:cubicBezTo>
                <a:cubicBezTo>
                  <a:pt x="316347" y="298900"/>
                  <a:pt x="169335" y="53366"/>
                  <a:pt x="152402" y="1103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 1304">
            <a:extLst>
              <a:ext uri="{FF2B5EF4-FFF2-40B4-BE49-F238E27FC236}">
                <a16:creationId xmlns:a16="http://schemas.microsoft.com/office/drawing/2014/main" id="{BB4C5FF4-F62E-4798-5A58-21C30027CABA}"/>
              </a:ext>
            </a:extLst>
          </p:cNvPr>
          <p:cNvSpPr/>
          <p:nvPr/>
        </p:nvSpPr>
        <p:spPr>
          <a:xfrm>
            <a:off x="2367664" y="1389868"/>
            <a:ext cx="1404164" cy="499039"/>
          </a:xfrm>
          <a:custGeom>
            <a:avLst/>
            <a:gdLst>
              <a:gd name="connsiteX0" fmla="*/ 89209 w 1404164"/>
              <a:gd name="connsiteY0" fmla="*/ 124896 h 499039"/>
              <a:gd name="connsiteX1" fmla="*/ 1160627 w 1404164"/>
              <a:gd name="connsiteY1" fmla="*/ 111041 h 499039"/>
              <a:gd name="connsiteX2" fmla="*/ 657245 w 1404164"/>
              <a:gd name="connsiteY2" fmla="*/ 286532 h 499039"/>
              <a:gd name="connsiteX3" fmla="*/ 195427 w 1404164"/>
              <a:gd name="connsiteY3" fmla="*/ 498968 h 499039"/>
              <a:gd name="connsiteX4" fmla="*/ 1017463 w 1404164"/>
              <a:gd name="connsiteY4" fmla="*/ 263441 h 499039"/>
              <a:gd name="connsiteX5" fmla="*/ 1400772 w 1404164"/>
              <a:gd name="connsiteY5" fmla="*/ 115659 h 499039"/>
              <a:gd name="connsiteX6" fmla="*/ 1188336 w 1404164"/>
              <a:gd name="connsiteY6" fmla="*/ 205 h 499039"/>
              <a:gd name="connsiteX7" fmla="*/ 902009 w 1404164"/>
              <a:gd name="connsiteY7" fmla="*/ 87950 h 499039"/>
              <a:gd name="connsiteX8" fmla="*/ 153863 w 1404164"/>
              <a:gd name="connsiteY8" fmla="*/ 106423 h 499039"/>
              <a:gd name="connsiteX9" fmla="*/ 89209 w 1404164"/>
              <a:gd name="connsiteY9" fmla="*/ 124896 h 49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04164" h="499039">
                <a:moveTo>
                  <a:pt x="89209" y="124896"/>
                </a:moveTo>
                <a:cubicBezTo>
                  <a:pt x="257003" y="125666"/>
                  <a:pt x="1065954" y="84102"/>
                  <a:pt x="1160627" y="111041"/>
                </a:cubicBezTo>
                <a:cubicBezTo>
                  <a:pt x="1255300" y="137980"/>
                  <a:pt x="818112" y="221877"/>
                  <a:pt x="657245" y="286532"/>
                </a:cubicBezTo>
                <a:cubicBezTo>
                  <a:pt x="496378" y="351187"/>
                  <a:pt x="135391" y="502817"/>
                  <a:pt x="195427" y="498968"/>
                </a:cubicBezTo>
                <a:cubicBezTo>
                  <a:pt x="255463" y="495120"/>
                  <a:pt x="816572" y="327326"/>
                  <a:pt x="1017463" y="263441"/>
                </a:cubicBezTo>
                <a:cubicBezTo>
                  <a:pt x="1218354" y="199556"/>
                  <a:pt x="1372293" y="159532"/>
                  <a:pt x="1400772" y="115659"/>
                </a:cubicBezTo>
                <a:cubicBezTo>
                  <a:pt x="1429251" y="71786"/>
                  <a:pt x="1271463" y="4823"/>
                  <a:pt x="1188336" y="205"/>
                </a:cubicBezTo>
                <a:cubicBezTo>
                  <a:pt x="1105209" y="-4413"/>
                  <a:pt x="1074421" y="70247"/>
                  <a:pt x="902009" y="87950"/>
                </a:cubicBezTo>
                <a:cubicBezTo>
                  <a:pt x="729597" y="105653"/>
                  <a:pt x="290099" y="101035"/>
                  <a:pt x="153863" y="106423"/>
                </a:cubicBezTo>
                <a:cubicBezTo>
                  <a:pt x="17627" y="111811"/>
                  <a:pt x="-78585" y="124126"/>
                  <a:pt x="89209" y="12489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 1305">
            <a:extLst>
              <a:ext uri="{FF2B5EF4-FFF2-40B4-BE49-F238E27FC236}">
                <a16:creationId xmlns:a16="http://schemas.microsoft.com/office/drawing/2014/main" id="{D92C05AD-2BE2-F2F4-DEB6-7F075D13A438}"/>
              </a:ext>
            </a:extLst>
          </p:cNvPr>
          <p:cNvSpPr/>
          <p:nvPr/>
        </p:nvSpPr>
        <p:spPr>
          <a:xfrm>
            <a:off x="1836791" y="2405121"/>
            <a:ext cx="505763" cy="684972"/>
          </a:xfrm>
          <a:custGeom>
            <a:avLst/>
            <a:gdLst>
              <a:gd name="connsiteX0" fmla="*/ 273718 w 505763"/>
              <a:gd name="connsiteY0" fmla="*/ 952 h 684972"/>
              <a:gd name="connsiteX1" fmla="*/ 315282 w 505763"/>
              <a:gd name="connsiteY1" fmla="*/ 301134 h 684972"/>
              <a:gd name="connsiteX2" fmla="*/ 504627 w 505763"/>
              <a:gd name="connsiteY2" fmla="*/ 624406 h 684972"/>
              <a:gd name="connsiteX3" fmla="*/ 379936 w 505763"/>
              <a:gd name="connsiteY3" fmla="*/ 462770 h 684972"/>
              <a:gd name="connsiteX4" fmla="*/ 98227 w 505763"/>
              <a:gd name="connsiteY4" fmla="*/ 522806 h 684972"/>
              <a:gd name="connsiteX5" fmla="*/ 1245 w 505763"/>
              <a:gd name="connsiteY5" fmla="*/ 684443 h 684972"/>
              <a:gd name="connsiteX6" fmla="*/ 153645 w 505763"/>
              <a:gd name="connsiteY6" fmla="*/ 462770 h 684972"/>
              <a:gd name="connsiteX7" fmla="*/ 222918 w 505763"/>
              <a:gd name="connsiteY7" fmla="*/ 402734 h 684972"/>
              <a:gd name="connsiteX8" fmla="*/ 273718 w 505763"/>
              <a:gd name="connsiteY8" fmla="*/ 952 h 684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5763" h="684972">
                <a:moveTo>
                  <a:pt x="273718" y="952"/>
                </a:moveTo>
                <a:cubicBezTo>
                  <a:pt x="289112" y="-15981"/>
                  <a:pt x="276797" y="197225"/>
                  <a:pt x="315282" y="301134"/>
                </a:cubicBezTo>
                <a:cubicBezTo>
                  <a:pt x="353767" y="405043"/>
                  <a:pt x="493851" y="597467"/>
                  <a:pt x="504627" y="624406"/>
                </a:cubicBezTo>
                <a:cubicBezTo>
                  <a:pt x="515403" y="651345"/>
                  <a:pt x="447669" y="479703"/>
                  <a:pt x="379936" y="462770"/>
                </a:cubicBezTo>
                <a:cubicBezTo>
                  <a:pt x="312203" y="445837"/>
                  <a:pt x="161342" y="485861"/>
                  <a:pt x="98227" y="522806"/>
                </a:cubicBezTo>
                <a:cubicBezTo>
                  <a:pt x="35112" y="559752"/>
                  <a:pt x="-7991" y="694449"/>
                  <a:pt x="1245" y="684443"/>
                </a:cubicBezTo>
                <a:cubicBezTo>
                  <a:pt x="10481" y="674437"/>
                  <a:pt x="116699" y="509722"/>
                  <a:pt x="153645" y="462770"/>
                </a:cubicBezTo>
                <a:cubicBezTo>
                  <a:pt x="190590" y="415819"/>
                  <a:pt x="205215" y="476625"/>
                  <a:pt x="222918" y="402734"/>
                </a:cubicBezTo>
                <a:cubicBezTo>
                  <a:pt x="240621" y="328843"/>
                  <a:pt x="258324" y="17885"/>
                  <a:pt x="273718" y="95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 1306">
            <a:extLst>
              <a:ext uri="{FF2B5EF4-FFF2-40B4-BE49-F238E27FC236}">
                <a16:creationId xmlns:a16="http://schemas.microsoft.com/office/drawing/2014/main" id="{F8E7F8CE-1E92-7251-B7D7-D6EC9445B57C}"/>
              </a:ext>
            </a:extLst>
          </p:cNvPr>
          <p:cNvSpPr/>
          <p:nvPr/>
        </p:nvSpPr>
        <p:spPr>
          <a:xfrm>
            <a:off x="3279599" y="1567017"/>
            <a:ext cx="906239" cy="1911885"/>
          </a:xfrm>
          <a:custGeom>
            <a:avLst/>
            <a:gdLst>
              <a:gd name="connsiteX0" fmla="*/ 3928 w 906239"/>
              <a:gd name="connsiteY0" fmla="*/ 30874 h 1911885"/>
              <a:gd name="connsiteX1" fmla="*/ 705892 w 906239"/>
              <a:gd name="connsiteY1" fmla="*/ 1370147 h 1911885"/>
              <a:gd name="connsiteX2" fmla="*/ 595056 w 906239"/>
              <a:gd name="connsiteY2" fmla="*/ 1254692 h 1911885"/>
              <a:gd name="connsiteX3" fmla="*/ 890619 w 906239"/>
              <a:gd name="connsiteY3" fmla="*/ 1910474 h 1911885"/>
              <a:gd name="connsiteX4" fmla="*/ 849056 w 906239"/>
              <a:gd name="connsiteY4" fmla="*/ 1411710 h 1911885"/>
              <a:gd name="connsiteX5" fmla="*/ 710510 w 906239"/>
              <a:gd name="connsiteY5" fmla="*/ 825201 h 1911885"/>
              <a:gd name="connsiteX6" fmla="*/ 396474 w 906239"/>
              <a:gd name="connsiteY6" fmla="*/ 307965 h 1911885"/>
              <a:gd name="connsiteX7" fmla="*/ 294874 w 906239"/>
              <a:gd name="connsiteY7" fmla="*/ 169419 h 1911885"/>
              <a:gd name="connsiteX8" fmla="*/ 414946 w 906239"/>
              <a:gd name="connsiteY8" fmla="*/ 409565 h 1911885"/>
              <a:gd name="connsiteX9" fmla="*/ 3928 w 906239"/>
              <a:gd name="connsiteY9" fmla="*/ 30874 h 1911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6239" h="1911885">
                <a:moveTo>
                  <a:pt x="3928" y="30874"/>
                </a:moveTo>
                <a:cubicBezTo>
                  <a:pt x="52419" y="190971"/>
                  <a:pt x="607371" y="1166177"/>
                  <a:pt x="705892" y="1370147"/>
                </a:cubicBezTo>
                <a:cubicBezTo>
                  <a:pt x="804413" y="1574117"/>
                  <a:pt x="564268" y="1164638"/>
                  <a:pt x="595056" y="1254692"/>
                </a:cubicBezTo>
                <a:cubicBezTo>
                  <a:pt x="625844" y="1344747"/>
                  <a:pt x="848286" y="1884304"/>
                  <a:pt x="890619" y="1910474"/>
                </a:cubicBezTo>
                <a:cubicBezTo>
                  <a:pt x="932952" y="1936644"/>
                  <a:pt x="879074" y="1592589"/>
                  <a:pt x="849056" y="1411710"/>
                </a:cubicBezTo>
                <a:cubicBezTo>
                  <a:pt x="819038" y="1230831"/>
                  <a:pt x="785940" y="1009158"/>
                  <a:pt x="710510" y="825201"/>
                </a:cubicBezTo>
                <a:cubicBezTo>
                  <a:pt x="635080" y="641244"/>
                  <a:pt x="465747" y="417262"/>
                  <a:pt x="396474" y="307965"/>
                </a:cubicBezTo>
                <a:cubicBezTo>
                  <a:pt x="327201" y="198668"/>
                  <a:pt x="291795" y="152486"/>
                  <a:pt x="294874" y="169419"/>
                </a:cubicBezTo>
                <a:cubicBezTo>
                  <a:pt x="297953" y="186352"/>
                  <a:pt x="458819" y="434965"/>
                  <a:pt x="414946" y="409565"/>
                </a:cubicBezTo>
                <a:cubicBezTo>
                  <a:pt x="371073" y="384165"/>
                  <a:pt x="-44563" y="-129223"/>
                  <a:pt x="3928" y="30874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 1307">
            <a:extLst>
              <a:ext uri="{FF2B5EF4-FFF2-40B4-BE49-F238E27FC236}">
                <a16:creationId xmlns:a16="http://schemas.microsoft.com/office/drawing/2014/main" id="{DAFAA2CA-DC27-D596-C493-65C38753B840}"/>
              </a:ext>
            </a:extLst>
          </p:cNvPr>
          <p:cNvSpPr/>
          <p:nvPr/>
        </p:nvSpPr>
        <p:spPr>
          <a:xfrm>
            <a:off x="3352091" y="2797063"/>
            <a:ext cx="259911" cy="757484"/>
          </a:xfrm>
          <a:custGeom>
            <a:avLst/>
            <a:gdLst>
              <a:gd name="connsiteX0" fmla="*/ 7059 w 259911"/>
              <a:gd name="connsiteY0" fmla="*/ 6462 h 757484"/>
              <a:gd name="connsiteX1" fmla="*/ 229309 w 259911"/>
              <a:gd name="connsiteY1" fmla="*/ 533512 h 757484"/>
              <a:gd name="connsiteX2" fmla="*/ 238834 w 259911"/>
              <a:gd name="connsiteY2" fmla="*/ 517637 h 757484"/>
              <a:gd name="connsiteX3" fmla="*/ 257884 w 259911"/>
              <a:gd name="connsiteY3" fmla="*/ 746237 h 757484"/>
              <a:gd name="connsiteX4" fmla="*/ 235659 w 259911"/>
              <a:gd name="connsiteY4" fmla="*/ 666862 h 757484"/>
              <a:gd name="connsiteX5" fmla="*/ 48334 w 259911"/>
              <a:gd name="connsiteY5" fmla="*/ 193787 h 757484"/>
              <a:gd name="connsiteX6" fmla="*/ 54684 w 259911"/>
              <a:gd name="connsiteY6" fmla="*/ 235062 h 757484"/>
              <a:gd name="connsiteX7" fmla="*/ 7059 w 259911"/>
              <a:gd name="connsiteY7" fmla="*/ 6462 h 75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911" h="757484">
                <a:moveTo>
                  <a:pt x="7059" y="6462"/>
                </a:moveTo>
                <a:cubicBezTo>
                  <a:pt x="36163" y="56204"/>
                  <a:pt x="190680" y="448316"/>
                  <a:pt x="229309" y="533512"/>
                </a:cubicBezTo>
                <a:cubicBezTo>
                  <a:pt x="267938" y="618708"/>
                  <a:pt x="234072" y="482183"/>
                  <a:pt x="238834" y="517637"/>
                </a:cubicBezTo>
                <a:cubicBezTo>
                  <a:pt x="243596" y="553091"/>
                  <a:pt x="258413" y="721366"/>
                  <a:pt x="257884" y="746237"/>
                </a:cubicBezTo>
                <a:cubicBezTo>
                  <a:pt x="257355" y="771108"/>
                  <a:pt x="270584" y="758937"/>
                  <a:pt x="235659" y="666862"/>
                </a:cubicBezTo>
                <a:cubicBezTo>
                  <a:pt x="200734" y="574787"/>
                  <a:pt x="78496" y="265754"/>
                  <a:pt x="48334" y="193787"/>
                </a:cubicBezTo>
                <a:cubicBezTo>
                  <a:pt x="18172" y="121820"/>
                  <a:pt x="61563" y="260462"/>
                  <a:pt x="54684" y="235062"/>
                </a:cubicBezTo>
                <a:cubicBezTo>
                  <a:pt x="47805" y="209662"/>
                  <a:pt x="-22045" y="-43280"/>
                  <a:pt x="7059" y="646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 1308">
            <a:extLst>
              <a:ext uri="{FF2B5EF4-FFF2-40B4-BE49-F238E27FC236}">
                <a16:creationId xmlns:a16="http://schemas.microsoft.com/office/drawing/2014/main" id="{A637FE0F-9920-C3FB-B917-4DADC3B2ACDD}"/>
              </a:ext>
            </a:extLst>
          </p:cNvPr>
          <p:cNvSpPr/>
          <p:nvPr/>
        </p:nvSpPr>
        <p:spPr>
          <a:xfrm>
            <a:off x="3857067" y="2798616"/>
            <a:ext cx="102698" cy="606479"/>
          </a:xfrm>
          <a:custGeom>
            <a:avLst/>
            <a:gdLst>
              <a:gd name="connsiteX0" fmla="*/ 38 w 102698"/>
              <a:gd name="connsiteY0" fmla="*/ 2 h 606479"/>
              <a:gd name="connsiteX1" fmla="*/ 77624 w 102698"/>
              <a:gd name="connsiteY1" fmla="*/ 338053 h 606479"/>
              <a:gd name="connsiteX2" fmla="*/ 88708 w 102698"/>
              <a:gd name="connsiteY2" fmla="*/ 376846 h 606479"/>
              <a:gd name="connsiteX3" fmla="*/ 49915 w 102698"/>
              <a:gd name="connsiteY3" fmla="*/ 288177 h 606479"/>
              <a:gd name="connsiteX4" fmla="*/ 94249 w 102698"/>
              <a:gd name="connsiteY4" fmla="*/ 565268 h 606479"/>
              <a:gd name="connsiteX5" fmla="*/ 60998 w 102698"/>
              <a:gd name="connsiteY5" fmla="*/ 471057 h 606479"/>
              <a:gd name="connsiteX6" fmla="*/ 99791 w 102698"/>
              <a:gd name="connsiteY6" fmla="*/ 604060 h 606479"/>
              <a:gd name="connsiteX7" fmla="*/ 88708 w 102698"/>
              <a:gd name="connsiteY7" fmla="*/ 332511 h 606479"/>
              <a:gd name="connsiteX8" fmla="*/ 38 w 102698"/>
              <a:gd name="connsiteY8" fmla="*/ 2 h 60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698" h="606479">
                <a:moveTo>
                  <a:pt x="38" y="2"/>
                </a:moveTo>
                <a:cubicBezTo>
                  <a:pt x="-1809" y="926"/>
                  <a:pt x="62846" y="275246"/>
                  <a:pt x="77624" y="338053"/>
                </a:cubicBezTo>
                <a:cubicBezTo>
                  <a:pt x="92402" y="400860"/>
                  <a:pt x="93326" y="385159"/>
                  <a:pt x="88708" y="376846"/>
                </a:cubicBezTo>
                <a:cubicBezTo>
                  <a:pt x="84090" y="368533"/>
                  <a:pt x="48992" y="256773"/>
                  <a:pt x="49915" y="288177"/>
                </a:cubicBezTo>
                <a:cubicBezTo>
                  <a:pt x="50838" y="319581"/>
                  <a:pt x="92402" y="534788"/>
                  <a:pt x="94249" y="565268"/>
                </a:cubicBezTo>
                <a:cubicBezTo>
                  <a:pt x="96096" y="595748"/>
                  <a:pt x="60074" y="464592"/>
                  <a:pt x="60998" y="471057"/>
                </a:cubicBezTo>
                <a:cubicBezTo>
                  <a:pt x="61922" y="477522"/>
                  <a:pt x="95173" y="627151"/>
                  <a:pt x="99791" y="604060"/>
                </a:cubicBezTo>
                <a:cubicBezTo>
                  <a:pt x="104409" y="580969"/>
                  <a:pt x="105333" y="427645"/>
                  <a:pt x="88708" y="332511"/>
                </a:cubicBezTo>
                <a:cubicBezTo>
                  <a:pt x="72083" y="237377"/>
                  <a:pt x="1885" y="-922"/>
                  <a:pt x="38" y="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 1309">
            <a:extLst>
              <a:ext uri="{FF2B5EF4-FFF2-40B4-BE49-F238E27FC236}">
                <a16:creationId xmlns:a16="http://schemas.microsoft.com/office/drawing/2014/main" id="{E18D48D1-F79B-9758-A5B8-3A2C6F365586}"/>
              </a:ext>
            </a:extLst>
          </p:cNvPr>
          <p:cNvSpPr/>
          <p:nvPr/>
        </p:nvSpPr>
        <p:spPr>
          <a:xfrm>
            <a:off x="3765795" y="2434618"/>
            <a:ext cx="296364" cy="646823"/>
          </a:xfrm>
          <a:custGeom>
            <a:avLst/>
            <a:gdLst>
              <a:gd name="connsiteX0" fmla="*/ 2641 w 296364"/>
              <a:gd name="connsiteY0" fmla="*/ 3782 h 646823"/>
              <a:gd name="connsiteX1" fmla="*/ 235398 w 296364"/>
              <a:gd name="connsiteY1" fmla="*/ 574589 h 646823"/>
              <a:gd name="connsiteX2" fmla="*/ 185521 w 296364"/>
              <a:gd name="connsiteY2" fmla="*/ 430502 h 646823"/>
              <a:gd name="connsiteX3" fmla="*/ 296358 w 296364"/>
              <a:gd name="connsiteY3" fmla="*/ 646633 h 646823"/>
              <a:gd name="connsiteX4" fmla="*/ 179980 w 296364"/>
              <a:gd name="connsiteY4" fmla="*/ 463753 h 646823"/>
              <a:gd name="connsiteX5" fmla="*/ 8183 w 296364"/>
              <a:gd name="connsiteY5" fmla="*/ 214371 h 646823"/>
              <a:gd name="connsiteX6" fmla="*/ 102394 w 296364"/>
              <a:gd name="connsiteY6" fmla="*/ 319666 h 646823"/>
              <a:gd name="connsiteX7" fmla="*/ 2641 w 296364"/>
              <a:gd name="connsiteY7" fmla="*/ 3782 h 64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6364" h="646823">
                <a:moveTo>
                  <a:pt x="2641" y="3782"/>
                </a:moveTo>
                <a:cubicBezTo>
                  <a:pt x="24808" y="46269"/>
                  <a:pt x="204918" y="503469"/>
                  <a:pt x="235398" y="574589"/>
                </a:cubicBezTo>
                <a:cubicBezTo>
                  <a:pt x="265878" y="645709"/>
                  <a:pt x="175361" y="418495"/>
                  <a:pt x="185521" y="430502"/>
                </a:cubicBezTo>
                <a:cubicBezTo>
                  <a:pt x="195681" y="442509"/>
                  <a:pt x="297281" y="641091"/>
                  <a:pt x="296358" y="646633"/>
                </a:cubicBezTo>
                <a:cubicBezTo>
                  <a:pt x="295435" y="652175"/>
                  <a:pt x="228009" y="535797"/>
                  <a:pt x="179980" y="463753"/>
                </a:cubicBezTo>
                <a:cubicBezTo>
                  <a:pt x="131951" y="391709"/>
                  <a:pt x="21114" y="238386"/>
                  <a:pt x="8183" y="214371"/>
                </a:cubicBezTo>
                <a:cubicBezTo>
                  <a:pt x="-4748" y="190357"/>
                  <a:pt x="99623" y="349222"/>
                  <a:pt x="102394" y="319666"/>
                </a:cubicBezTo>
                <a:cubicBezTo>
                  <a:pt x="105165" y="290110"/>
                  <a:pt x="-19526" y="-38705"/>
                  <a:pt x="2641" y="378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 1310">
            <a:extLst>
              <a:ext uri="{FF2B5EF4-FFF2-40B4-BE49-F238E27FC236}">
                <a16:creationId xmlns:a16="http://schemas.microsoft.com/office/drawing/2014/main" id="{E40D713D-CC0B-90B1-B8C3-2A7BA6694BEA}"/>
              </a:ext>
            </a:extLst>
          </p:cNvPr>
          <p:cNvSpPr/>
          <p:nvPr/>
        </p:nvSpPr>
        <p:spPr>
          <a:xfrm>
            <a:off x="1773362" y="2209901"/>
            <a:ext cx="377291" cy="1010731"/>
          </a:xfrm>
          <a:custGeom>
            <a:avLst/>
            <a:gdLst>
              <a:gd name="connsiteX0" fmla="*/ 376863 w 377291"/>
              <a:gd name="connsiteY0" fmla="*/ 1284 h 1010731"/>
              <a:gd name="connsiteX1" fmla="*/ 38813 w 377291"/>
              <a:gd name="connsiteY1" fmla="*/ 350419 h 1010731"/>
              <a:gd name="connsiteX2" fmla="*/ 144107 w 377291"/>
              <a:gd name="connsiteY2" fmla="*/ 289459 h 1010731"/>
              <a:gd name="connsiteX3" fmla="*/ 20 w 377291"/>
              <a:gd name="connsiteY3" fmla="*/ 544383 h 1010731"/>
              <a:gd name="connsiteX4" fmla="*/ 133023 w 377291"/>
              <a:gd name="connsiteY4" fmla="*/ 466797 h 1010731"/>
              <a:gd name="connsiteX5" fmla="*/ 77605 w 377291"/>
              <a:gd name="connsiteY5" fmla="*/ 610884 h 1010731"/>
              <a:gd name="connsiteX6" fmla="*/ 5562 w 377291"/>
              <a:gd name="connsiteY6" fmla="*/ 1004354 h 1010731"/>
              <a:gd name="connsiteX7" fmla="*/ 72063 w 377291"/>
              <a:gd name="connsiteY7" fmla="*/ 815932 h 1010731"/>
              <a:gd name="connsiteX8" fmla="*/ 177358 w 377291"/>
              <a:gd name="connsiteY8" fmla="*/ 322710 h 1010731"/>
              <a:gd name="connsiteX9" fmla="*/ 49896 w 377291"/>
              <a:gd name="connsiteY9" fmla="*/ 444630 h 1010731"/>
              <a:gd name="connsiteX10" fmla="*/ 193983 w 377291"/>
              <a:gd name="connsiteY10" fmla="*/ 150914 h 1010731"/>
              <a:gd name="connsiteX11" fmla="*/ 110856 w 377291"/>
              <a:gd name="connsiteY11" fmla="*/ 228499 h 1010731"/>
              <a:gd name="connsiteX12" fmla="*/ 376863 w 377291"/>
              <a:gd name="connsiteY12" fmla="*/ 1284 h 1010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7291" h="1010731">
                <a:moveTo>
                  <a:pt x="376863" y="1284"/>
                </a:moveTo>
                <a:cubicBezTo>
                  <a:pt x="364856" y="21604"/>
                  <a:pt x="77606" y="302390"/>
                  <a:pt x="38813" y="350419"/>
                </a:cubicBezTo>
                <a:cubicBezTo>
                  <a:pt x="20" y="398448"/>
                  <a:pt x="150572" y="257132"/>
                  <a:pt x="144107" y="289459"/>
                </a:cubicBezTo>
                <a:cubicBezTo>
                  <a:pt x="137642" y="321786"/>
                  <a:pt x="1867" y="514827"/>
                  <a:pt x="20" y="544383"/>
                </a:cubicBezTo>
                <a:cubicBezTo>
                  <a:pt x="-1827" y="573939"/>
                  <a:pt x="120092" y="455713"/>
                  <a:pt x="133023" y="466797"/>
                </a:cubicBezTo>
                <a:cubicBezTo>
                  <a:pt x="145954" y="477881"/>
                  <a:pt x="98848" y="521291"/>
                  <a:pt x="77605" y="610884"/>
                </a:cubicBezTo>
                <a:cubicBezTo>
                  <a:pt x="56362" y="700477"/>
                  <a:pt x="6486" y="970179"/>
                  <a:pt x="5562" y="1004354"/>
                </a:cubicBezTo>
                <a:cubicBezTo>
                  <a:pt x="4638" y="1038529"/>
                  <a:pt x="43430" y="929539"/>
                  <a:pt x="72063" y="815932"/>
                </a:cubicBezTo>
                <a:cubicBezTo>
                  <a:pt x="100696" y="702325"/>
                  <a:pt x="181052" y="384594"/>
                  <a:pt x="177358" y="322710"/>
                </a:cubicBezTo>
                <a:cubicBezTo>
                  <a:pt x="173664" y="260826"/>
                  <a:pt x="47125" y="473263"/>
                  <a:pt x="49896" y="444630"/>
                </a:cubicBezTo>
                <a:cubicBezTo>
                  <a:pt x="52667" y="415997"/>
                  <a:pt x="183823" y="186936"/>
                  <a:pt x="193983" y="150914"/>
                </a:cubicBezTo>
                <a:cubicBezTo>
                  <a:pt x="204143" y="114892"/>
                  <a:pt x="76681" y="248819"/>
                  <a:pt x="110856" y="228499"/>
                </a:cubicBezTo>
                <a:cubicBezTo>
                  <a:pt x="145031" y="208179"/>
                  <a:pt x="388870" y="-19036"/>
                  <a:pt x="376863" y="128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 1311">
            <a:extLst>
              <a:ext uri="{FF2B5EF4-FFF2-40B4-BE49-F238E27FC236}">
                <a16:creationId xmlns:a16="http://schemas.microsoft.com/office/drawing/2014/main" id="{5D00AECA-813B-0D8C-6309-9C57B478CE12}"/>
              </a:ext>
            </a:extLst>
          </p:cNvPr>
          <p:cNvSpPr/>
          <p:nvPr/>
        </p:nvSpPr>
        <p:spPr>
          <a:xfrm>
            <a:off x="1770588" y="1048496"/>
            <a:ext cx="2507703" cy="2104925"/>
          </a:xfrm>
          <a:custGeom>
            <a:avLst/>
            <a:gdLst>
              <a:gd name="connsiteX0" fmla="*/ 2502154 w 2507703"/>
              <a:gd name="connsiteY0" fmla="*/ 325875 h 2104925"/>
              <a:gd name="connsiteX1" fmla="*/ 1460292 w 2507703"/>
              <a:gd name="connsiteY1" fmla="*/ 785846 h 2104925"/>
              <a:gd name="connsiteX2" fmla="*/ 1166576 w 2507703"/>
              <a:gd name="connsiteY2" fmla="*/ 902224 h 2104925"/>
              <a:gd name="connsiteX3" fmla="*/ 1399332 w 2507703"/>
              <a:gd name="connsiteY3" fmla="*/ 835722 h 2104925"/>
              <a:gd name="connsiteX4" fmla="*/ 762023 w 2507703"/>
              <a:gd name="connsiteY4" fmla="*/ 1173773 h 2104925"/>
              <a:gd name="connsiteX5" fmla="*/ 501557 w 2507703"/>
              <a:gd name="connsiteY5" fmla="*/ 1606035 h 2104925"/>
              <a:gd name="connsiteX6" fmla="*/ 612394 w 2507703"/>
              <a:gd name="connsiteY6" fmla="*/ 1617119 h 2104925"/>
              <a:gd name="connsiteX7" fmla="*/ 540350 w 2507703"/>
              <a:gd name="connsiteY7" fmla="*/ 1982879 h 2104925"/>
              <a:gd name="connsiteX8" fmla="*/ 368554 w 2507703"/>
              <a:gd name="connsiteY8" fmla="*/ 1966253 h 2104925"/>
              <a:gd name="connsiteX9" fmla="*/ 13877 w 2507703"/>
              <a:gd name="connsiteY9" fmla="*/ 2104799 h 2104925"/>
              <a:gd name="connsiteX10" fmla="*/ 74837 w 2507703"/>
              <a:gd name="connsiteY10" fmla="*/ 1938544 h 2104925"/>
              <a:gd name="connsiteX11" fmla="*/ 102547 w 2507703"/>
              <a:gd name="connsiteY11" fmla="*/ 1107271 h 2104925"/>
              <a:gd name="connsiteX12" fmla="*/ 74837 w 2507703"/>
              <a:gd name="connsiteY12" fmla="*/ 1184857 h 2104925"/>
              <a:gd name="connsiteX13" fmla="*/ 640103 w 2507703"/>
              <a:gd name="connsiteY13" fmla="*/ 287082 h 2104925"/>
              <a:gd name="connsiteX14" fmla="*/ 435056 w 2507703"/>
              <a:gd name="connsiteY14" fmla="*/ 342500 h 2104925"/>
              <a:gd name="connsiteX15" fmla="*/ 961528 w 2507703"/>
              <a:gd name="connsiteY15" fmla="*/ 109744 h 2104925"/>
              <a:gd name="connsiteX16" fmla="*/ 1543419 w 2507703"/>
              <a:gd name="connsiteY16" fmla="*/ 104202 h 2104925"/>
              <a:gd name="connsiteX17" fmla="*/ 1693048 w 2507703"/>
              <a:gd name="connsiteY17" fmla="*/ 37700 h 2104925"/>
              <a:gd name="connsiteX18" fmla="*/ 1959056 w 2507703"/>
              <a:gd name="connsiteY18" fmla="*/ 87577 h 2104925"/>
              <a:gd name="connsiteX19" fmla="*/ 1875928 w 2507703"/>
              <a:gd name="connsiteY19" fmla="*/ 9991 h 2104925"/>
              <a:gd name="connsiteX20" fmla="*/ 2502154 w 2507703"/>
              <a:gd name="connsiteY20" fmla="*/ 325875 h 210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507703" h="2104925">
                <a:moveTo>
                  <a:pt x="2502154" y="325875"/>
                </a:moveTo>
                <a:cubicBezTo>
                  <a:pt x="2432881" y="455184"/>
                  <a:pt x="1682888" y="689788"/>
                  <a:pt x="1460292" y="785846"/>
                </a:cubicBezTo>
                <a:cubicBezTo>
                  <a:pt x="1237696" y="881904"/>
                  <a:pt x="1176736" y="893911"/>
                  <a:pt x="1166576" y="902224"/>
                </a:cubicBezTo>
                <a:cubicBezTo>
                  <a:pt x="1156416" y="910537"/>
                  <a:pt x="1466757" y="790464"/>
                  <a:pt x="1399332" y="835722"/>
                </a:cubicBezTo>
                <a:cubicBezTo>
                  <a:pt x="1331906" y="880980"/>
                  <a:pt x="911652" y="1045388"/>
                  <a:pt x="762023" y="1173773"/>
                </a:cubicBezTo>
                <a:cubicBezTo>
                  <a:pt x="612394" y="1302158"/>
                  <a:pt x="526495" y="1532144"/>
                  <a:pt x="501557" y="1606035"/>
                </a:cubicBezTo>
                <a:cubicBezTo>
                  <a:pt x="476619" y="1679926"/>
                  <a:pt x="605928" y="1554312"/>
                  <a:pt x="612394" y="1617119"/>
                </a:cubicBezTo>
                <a:cubicBezTo>
                  <a:pt x="618859" y="1679926"/>
                  <a:pt x="580990" y="1924690"/>
                  <a:pt x="540350" y="1982879"/>
                </a:cubicBezTo>
                <a:cubicBezTo>
                  <a:pt x="499710" y="2041068"/>
                  <a:pt x="456299" y="1945933"/>
                  <a:pt x="368554" y="1966253"/>
                </a:cubicBezTo>
                <a:cubicBezTo>
                  <a:pt x="280809" y="1986573"/>
                  <a:pt x="62830" y="2109417"/>
                  <a:pt x="13877" y="2104799"/>
                </a:cubicBezTo>
                <a:cubicBezTo>
                  <a:pt x="-35076" y="2100181"/>
                  <a:pt x="60059" y="2104799"/>
                  <a:pt x="74837" y="1938544"/>
                </a:cubicBezTo>
                <a:cubicBezTo>
                  <a:pt x="89615" y="1772289"/>
                  <a:pt x="102547" y="1232885"/>
                  <a:pt x="102547" y="1107271"/>
                </a:cubicBezTo>
                <a:cubicBezTo>
                  <a:pt x="102547" y="981657"/>
                  <a:pt x="-14756" y="1321555"/>
                  <a:pt x="74837" y="1184857"/>
                </a:cubicBezTo>
                <a:cubicBezTo>
                  <a:pt x="164430" y="1048159"/>
                  <a:pt x="580066" y="427475"/>
                  <a:pt x="640103" y="287082"/>
                </a:cubicBezTo>
                <a:cubicBezTo>
                  <a:pt x="700139" y="146689"/>
                  <a:pt x="381485" y="372056"/>
                  <a:pt x="435056" y="342500"/>
                </a:cubicBezTo>
                <a:cubicBezTo>
                  <a:pt x="488627" y="312944"/>
                  <a:pt x="776801" y="149460"/>
                  <a:pt x="961528" y="109744"/>
                </a:cubicBezTo>
                <a:cubicBezTo>
                  <a:pt x="1146255" y="70028"/>
                  <a:pt x="1421499" y="116209"/>
                  <a:pt x="1543419" y="104202"/>
                </a:cubicBezTo>
                <a:cubicBezTo>
                  <a:pt x="1665339" y="92195"/>
                  <a:pt x="1623775" y="40471"/>
                  <a:pt x="1693048" y="37700"/>
                </a:cubicBezTo>
                <a:cubicBezTo>
                  <a:pt x="1762321" y="34929"/>
                  <a:pt x="1928576" y="92195"/>
                  <a:pt x="1959056" y="87577"/>
                </a:cubicBezTo>
                <a:cubicBezTo>
                  <a:pt x="1989536" y="82959"/>
                  <a:pt x="1780794" y="-34343"/>
                  <a:pt x="1875928" y="9991"/>
                </a:cubicBezTo>
                <a:cubicBezTo>
                  <a:pt x="1971062" y="54325"/>
                  <a:pt x="2571427" y="196566"/>
                  <a:pt x="2502154" y="325875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 1312">
            <a:extLst>
              <a:ext uri="{FF2B5EF4-FFF2-40B4-BE49-F238E27FC236}">
                <a16:creationId xmlns:a16="http://schemas.microsoft.com/office/drawing/2014/main" id="{995FAB07-5258-5338-8937-841DC92A8470}"/>
              </a:ext>
            </a:extLst>
          </p:cNvPr>
          <p:cNvSpPr/>
          <p:nvPr/>
        </p:nvSpPr>
        <p:spPr>
          <a:xfrm>
            <a:off x="2440269" y="1063925"/>
            <a:ext cx="2762929" cy="2505329"/>
          </a:xfrm>
          <a:custGeom>
            <a:avLst/>
            <a:gdLst>
              <a:gd name="connsiteX0" fmla="*/ 762902 w 2762929"/>
              <a:gd name="connsiteY0" fmla="*/ 493326 h 2505329"/>
              <a:gd name="connsiteX1" fmla="*/ 1333709 w 2762929"/>
              <a:gd name="connsiteY1" fmla="*/ 1590606 h 2505329"/>
              <a:gd name="connsiteX2" fmla="*/ 1344793 w 2762929"/>
              <a:gd name="connsiteY2" fmla="*/ 1513020 h 2505329"/>
              <a:gd name="connsiteX3" fmla="*/ 1655135 w 2762929"/>
              <a:gd name="connsiteY3" fmla="*/ 2122620 h 2505329"/>
              <a:gd name="connsiteX4" fmla="*/ 1788138 w 2762929"/>
              <a:gd name="connsiteY4" fmla="*/ 2438504 h 2505329"/>
              <a:gd name="connsiteX5" fmla="*/ 1655135 w 2762929"/>
              <a:gd name="connsiteY5" fmla="*/ 2432962 h 2505329"/>
              <a:gd name="connsiteX6" fmla="*/ 2724706 w 2762929"/>
              <a:gd name="connsiteY6" fmla="*/ 2499464 h 2505329"/>
              <a:gd name="connsiteX7" fmla="*/ 2519658 w 2762929"/>
              <a:gd name="connsiteY7" fmla="*/ 2261166 h 2505329"/>
              <a:gd name="connsiteX8" fmla="*/ 2469782 w 2762929"/>
              <a:gd name="connsiteY8" fmla="*/ 1285806 h 2505329"/>
              <a:gd name="connsiteX9" fmla="*/ 2286902 w 2762929"/>
              <a:gd name="connsiteY9" fmla="*/ 875711 h 2505329"/>
              <a:gd name="connsiteX10" fmla="*/ 1688386 w 2762929"/>
              <a:gd name="connsiteY10" fmla="*/ 205151 h 2505329"/>
              <a:gd name="connsiteX11" fmla="*/ 895906 w 2762929"/>
              <a:gd name="connsiteY11" fmla="*/ 105399 h 2505329"/>
              <a:gd name="connsiteX12" fmla="*/ 325098 w 2762929"/>
              <a:gd name="connsiteY12" fmla="*/ 105399 h 2505329"/>
              <a:gd name="connsiteX13" fmla="*/ 1211789 w 2762929"/>
              <a:gd name="connsiteY13" fmla="*/ 83231 h 2505329"/>
              <a:gd name="connsiteX14" fmla="*/ 308473 w 2762929"/>
              <a:gd name="connsiteY14" fmla="*/ 11188 h 2505329"/>
              <a:gd name="connsiteX15" fmla="*/ 25840 w 2762929"/>
              <a:gd name="connsiteY15" fmla="*/ 349239 h 2505329"/>
              <a:gd name="connsiteX16" fmla="*/ 873738 w 2762929"/>
              <a:gd name="connsiteY16" fmla="*/ 332613 h 2505329"/>
              <a:gd name="connsiteX17" fmla="*/ 762902 w 2762929"/>
              <a:gd name="connsiteY17" fmla="*/ 493326 h 250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762929" h="2505329">
                <a:moveTo>
                  <a:pt x="762902" y="493326"/>
                </a:moveTo>
                <a:cubicBezTo>
                  <a:pt x="839564" y="702991"/>
                  <a:pt x="1236727" y="1420657"/>
                  <a:pt x="1333709" y="1590606"/>
                </a:cubicBezTo>
                <a:cubicBezTo>
                  <a:pt x="1430691" y="1760555"/>
                  <a:pt x="1291222" y="1424351"/>
                  <a:pt x="1344793" y="1513020"/>
                </a:cubicBezTo>
                <a:cubicBezTo>
                  <a:pt x="1398364" y="1601689"/>
                  <a:pt x="1581244" y="1968373"/>
                  <a:pt x="1655135" y="2122620"/>
                </a:cubicBezTo>
                <a:cubicBezTo>
                  <a:pt x="1729026" y="2276867"/>
                  <a:pt x="1788138" y="2386780"/>
                  <a:pt x="1788138" y="2438504"/>
                </a:cubicBezTo>
                <a:cubicBezTo>
                  <a:pt x="1788138" y="2490228"/>
                  <a:pt x="1655135" y="2432962"/>
                  <a:pt x="1655135" y="2432962"/>
                </a:cubicBezTo>
                <a:cubicBezTo>
                  <a:pt x="1811230" y="2443122"/>
                  <a:pt x="2580619" y="2528097"/>
                  <a:pt x="2724706" y="2499464"/>
                </a:cubicBezTo>
                <a:cubicBezTo>
                  <a:pt x="2868793" y="2470831"/>
                  <a:pt x="2562145" y="2463442"/>
                  <a:pt x="2519658" y="2261166"/>
                </a:cubicBezTo>
                <a:cubicBezTo>
                  <a:pt x="2477171" y="2058890"/>
                  <a:pt x="2508575" y="1516715"/>
                  <a:pt x="2469782" y="1285806"/>
                </a:cubicBezTo>
                <a:cubicBezTo>
                  <a:pt x="2430989" y="1054897"/>
                  <a:pt x="2417135" y="1055820"/>
                  <a:pt x="2286902" y="875711"/>
                </a:cubicBezTo>
                <a:cubicBezTo>
                  <a:pt x="2156669" y="695602"/>
                  <a:pt x="1920219" y="333536"/>
                  <a:pt x="1688386" y="205151"/>
                </a:cubicBezTo>
                <a:cubicBezTo>
                  <a:pt x="1456553" y="76766"/>
                  <a:pt x="1123121" y="122024"/>
                  <a:pt x="895906" y="105399"/>
                </a:cubicBezTo>
                <a:cubicBezTo>
                  <a:pt x="668691" y="88774"/>
                  <a:pt x="272451" y="109094"/>
                  <a:pt x="325098" y="105399"/>
                </a:cubicBezTo>
                <a:cubicBezTo>
                  <a:pt x="377745" y="101704"/>
                  <a:pt x="1214560" y="98933"/>
                  <a:pt x="1211789" y="83231"/>
                </a:cubicBezTo>
                <a:cubicBezTo>
                  <a:pt x="1209018" y="67529"/>
                  <a:pt x="506131" y="-33147"/>
                  <a:pt x="308473" y="11188"/>
                </a:cubicBezTo>
                <a:cubicBezTo>
                  <a:pt x="110815" y="55523"/>
                  <a:pt x="-68371" y="295668"/>
                  <a:pt x="25840" y="349239"/>
                </a:cubicBezTo>
                <a:cubicBezTo>
                  <a:pt x="120051" y="402810"/>
                  <a:pt x="751818" y="310446"/>
                  <a:pt x="873738" y="332613"/>
                </a:cubicBezTo>
                <a:cubicBezTo>
                  <a:pt x="995658" y="354780"/>
                  <a:pt x="686240" y="283661"/>
                  <a:pt x="762902" y="493326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 1313">
            <a:extLst>
              <a:ext uri="{FF2B5EF4-FFF2-40B4-BE49-F238E27FC236}">
                <a16:creationId xmlns:a16="http://schemas.microsoft.com/office/drawing/2014/main" id="{F3C72BE7-FE31-001D-CA8F-96913541E360}"/>
              </a:ext>
            </a:extLst>
          </p:cNvPr>
          <p:cNvSpPr/>
          <p:nvPr/>
        </p:nvSpPr>
        <p:spPr>
          <a:xfrm>
            <a:off x="228449" y="3603599"/>
            <a:ext cx="512711" cy="97159"/>
          </a:xfrm>
          <a:custGeom>
            <a:avLst/>
            <a:gdLst>
              <a:gd name="connsiteX0" fmla="*/ 511326 w 512711"/>
              <a:gd name="connsiteY0" fmla="*/ 26 h 97159"/>
              <a:gd name="connsiteX1" fmla="*/ 387501 w 512711"/>
              <a:gd name="connsiteY1" fmla="*/ 82576 h 97159"/>
              <a:gd name="connsiteX2" fmla="*/ 79526 w 512711"/>
              <a:gd name="connsiteY2" fmla="*/ 88926 h 97159"/>
              <a:gd name="connsiteX3" fmla="*/ 273201 w 512711"/>
              <a:gd name="connsiteY3" fmla="*/ 88926 h 97159"/>
              <a:gd name="connsiteX4" fmla="*/ 151 w 512711"/>
              <a:gd name="connsiteY4" fmla="*/ 92101 h 97159"/>
              <a:gd name="connsiteX5" fmla="*/ 317651 w 512711"/>
              <a:gd name="connsiteY5" fmla="*/ 92101 h 97159"/>
              <a:gd name="connsiteX6" fmla="*/ 511326 w 512711"/>
              <a:gd name="connsiteY6" fmla="*/ 26 h 97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2711" h="97159">
                <a:moveTo>
                  <a:pt x="511326" y="26"/>
                </a:moveTo>
                <a:cubicBezTo>
                  <a:pt x="522968" y="-1561"/>
                  <a:pt x="459468" y="67759"/>
                  <a:pt x="387501" y="82576"/>
                </a:cubicBezTo>
                <a:cubicBezTo>
                  <a:pt x="315534" y="97393"/>
                  <a:pt x="98576" y="87868"/>
                  <a:pt x="79526" y="88926"/>
                </a:cubicBezTo>
                <a:cubicBezTo>
                  <a:pt x="60476" y="89984"/>
                  <a:pt x="286430" y="88397"/>
                  <a:pt x="273201" y="88926"/>
                </a:cubicBezTo>
                <a:cubicBezTo>
                  <a:pt x="259972" y="89455"/>
                  <a:pt x="-7257" y="91572"/>
                  <a:pt x="151" y="92101"/>
                </a:cubicBezTo>
                <a:cubicBezTo>
                  <a:pt x="7559" y="92630"/>
                  <a:pt x="234043" y="103213"/>
                  <a:pt x="317651" y="92101"/>
                </a:cubicBezTo>
                <a:cubicBezTo>
                  <a:pt x="401259" y="80989"/>
                  <a:pt x="499684" y="1613"/>
                  <a:pt x="511326" y="2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 1314">
            <a:extLst>
              <a:ext uri="{FF2B5EF4-FFF2-40B4-BE49-F238E27FC236}">
                <a16:creationId xmlns:a16="http://schemas.microsoft.com/office/drawing/2014/main" id="{07068D42-7BAD-F14A-E325-0A88ACEA2003}"/>
              </a:ext>
            </a:extLst>
          </p:cNvPr>
          <p:cNvSpPr/>
          <p:nvPr/>
        </p:nvSpPr>
        <p:spPr>
          <a:xfrm>
            <a:off x="136137" y="3590529"/>
            <a:ext cx="561378" cy="65668"/>
          </a:xfrm>
          <a:custGeom>
            <a:avLst/>
            <a:gdLst>
              <a:gd name="connsiteX0" fmla="*/ 556013 w 561378"/>
              <a:gd name="connsiteY0" fmla="*/ 16271 h 65668"/>
              <a:gd name="connsiteX1" fmla="*/ 432188 w 561378"/>
              <a:gd name="connsiteY1" fmla="*/ 48021 h 65668"/>
              <a:gd name="connsiteX2" fmla="*/ 282963 w 561378"/>
              <a:gd name="connsiteY2" fmla="*/ 63896 h 65668"/>
              <a:gd name="connsiteX3" fmla="*/ 127388 w 561378"/>
              <a:gd name="connsiteY3" fmla="*/ 6746 h 65668"/>
              <a:gd name="connsiteX4" fmla="*/ 73413 w 561378"/>
              <a:gd name="connsiteY4" fmla="*/ 3571 h 65668"/>
              <a:gd name="connsiteX5" fmla="*/ 171838 w 561378"/>
              <a:gd name="connsiteY5" fmla="*/ 28971 h 65668"/>
              <a:gd name="connsiteX6" fmla="*/ 388 w 561378"/>
              <a:gd name="connsiteY6" fmla="*/ 32146 h 65668"/>
              <a:gd name="connsiteX7" fmla="*/ 228988 w 561378"/>
              <a:gd name="connsiteY7" fmla="*/ 41671 h 65668"/>
              <a:gd name="connsiteX8" fmla="*/ 248038 w 561378"/>
              <a:gd name="connsiteY8" fmla="*/ 28971 h 65668"/>
              <a:gd name="connsiteX9" fmla="*/ 556013 w 561378"/>
              <a:gd name="connsiteY9" fmla="*/ 16271 h 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1378" h="65668">
                <a:moveTo>
                  <a:pt x="556013" y="16271"/>
                </a:moveTo>
                <a:cubicBezTo>
                  <a:pt x="586705" y="19446"/>
                  <a:pt x="477696" y="40084"/>
                  <a:pt x="432188" y="48021"/>
                </a:cubicBezTo>
                <a:cubicBezTo>
                  <a:pt x="386680" y="55958"/>
                  <a:pt x="333763" y="70775"/>
                  <a:pt x="282963" y="63896"/>
                </a:cubicBezTo>
                <a:cubicBezTo>
                  <a:pt x="232163" y="57017"/>
                  <a:pt x="162313" y="16800"/>
                  <a:pt x="127388" y="6746"/>
                </a:cubicBezTo>
                <a:cubicBezTo>
                  <a:pt x="92463" y="-3308"/>
                  <a:pt x="66005" y="-133"/>
                  <a:pt x="73413" y="3571"/>
                </a:cubicBezTo>
                <a:cubicBezTo>
                  <a:pt x="80821" y="7275"/>
                  <a:pt x="184009" y="24209"/>
                  <a:pt x="171838" y="28971"/>
                </a:cubicBezTo>
                <a:cubicBezTo>
                  <a:pt x="159667" y="33733"/>
                  <a:pt x="-9137" y="30029"/>
                  <a:pt x="388" y="32146"/>
                </a:cubicBezTo>
                <a:cubicBezTo>
                  <a:pt x="9913" y="34263"/>
                  <a:pt x="228988" y="41671"/>
                  <a:pt x="228988" y="41671"/>
                </a:cubicBezTo>
                <a:cubicBezTo>
                  <a:pt x="270263" y="41142"/>
                  <a:pt x="196180" y="32675"/>
                  <a:pt x="248038" y="28971"/>
                </a:cubicBezTo>
                <a:cubicBezTo>
                  <a:pt x="299896" y="25267"/>
                  <a:pt x="525321" y="13096"/>
                  <a:pt x="556013" y="1627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 1315">
            <a:extLst>
              <a:ext uri="{FF2B5EF4-FFF2-40B4-BE49-F238E27FC236}">
                <a16:creationId xmlns:a16="http://schemas.microsoft.com/office/drawing/2014/main" id="{227DC9D2-7AA2-2EF9-E8B9-57012F357A79}"/>
              </a:ext>
            </a:extLst>
          </p:cNvPr>
          <p:cNvSpPr/>
          <p:nvPr/>
        </p:nvSpPr>
        <p:spPr>
          <a:xfrm>
            <a:off x="88748" y="3527151"/>
            <a:ext cx="163015" cy="340566"/>
          </a:xfrm>
          <a:custGeom>
            <a:avLst/>
            <a:gdLst>
              <a:gd name="connsiteX0" fmla="*/ 82702 w 163015"/>
              <a:gd name="connsiteY0" fmla="*/ 274 h 340566"/>
              <a:gd name="connsiteX1" fmla="*/ 54127 w 163015"/>
              <a:gd name="connsiteY1" fmla="*/ 139974 h 340566"/>
              <a:gd name="connsiteX2" fmla="*/ 82702 w 163015"/>
              <a:gd name="connsiteY2" fmla="*/ 260624 h 340566"/>
              <a:gd name="connsiteX3" fmla="*/ 76352 w 163015"/>
              <a:gd name="connsiteY3" fmla="*/ 212999 h 340566"/>
              <a:gd name="connsiteX4" fmla="*/ 162077 w 163015"/>
              <a:gd name="connsiteY4" fmla="*/ 336824 h 340566"/>
              <a:gd name="connsiteX5" fmla="*/ 114452 w 163015"/>
              <a:gd name="connsiteY5" fmla="*/ 298724 h 340566"/>
              <a:gd name="connsiteX6" fmla="*/ 152 w 163015"/>
              <a:gd name="connsiteY6" fmla="*/ 200299 h 340566"/>
              <a:gd name="connsiteX7" fmla="*/ 89052 w 163015"/>
              <a:gd name="connsiteY7" fmla="*/ 279674 h 340566"/>
              <a:gd name="connsiteX8" fmla="*/ 47777 w 163015"/>
              <a:gd name="connsiteY8" fmla="*/ 171724 h 340566"/>
              <a:gd name="connsiteX9" fmla="*/ 57302 w 163015"/>
              <a:gd name="connsiteY9" fmla="*/ 105049 h 340566"/>
              <a:gd name="connsiteX10" fmla="*/ 82702 w 163015"/>
              <a:gd name="connsiteY10" fmla="*/ 274 h 340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3015" h="340566">
                <a:moveTo>
                  <a:pt x="82702" y="274"/>
                </a:moveTo>
                <a:cubicBezTo>
                  <a:pt x="82173" y="6095"/>
                  <a:pt x="54127" y="96582"/>
                  <a:pt x="54127" y="139974"/>
                </a:cubicBezTo>
                <a:cubicBezTo>
                  <a:pt x="54127" y="183366"/>
                  <a:pt x="78998" y="248453"/>
                  <a:pt x="82702" y="260624"/>
                </a:cubicBezTo>
                <a:cubicBezTo>
                  <a:pt x="86406" y="272795"/>
                  <a:pt x="63123" y="200299"/>
                  <a:pt x="76352" y="212999"/>
                </a:cubicBezTo>
                <a:cubicBezTo>
                  <a:pt x="89581" y="225699"/>
                  <a:pt x="155727" y="322536"/>
                  <a:pt x="162077" y="336824"/>
                </a:cubicBezTo>
                <a:cubicBezTo>
                  <a:pt x="168427" y="351112"/>
                  <a:pt x="141440" y="321478"/>
                  <a:pt x="114452" y="298724"/>
                </a:cubicBezTo>
                <a:cubicBezTo>
                  <a:pt x="87465" y="275970"/>
                  <a:pt x="4385" y="203474"/>
                  <a:pt x="152" y="200299"/>
                </a:cubicBezTo>
                <a:cubicBezTo>
                  <a:pt x="-4081" y="197124"/>
                  <a:pt x="81114" y="284437"/>
                  <a:pt x="89052" y="279674"/>
                </a:cubicBezTo>
                <a:cubicBezTo>
                  <a:pt x="96990" y="274912"/>
                  <a:pt x="53069" y="200828"/>
                  <a:pt x="47777" y="171724"/>
                </a:cubicBezTo>
                <a:cubicBezTo>
                  <a:pt x="42485" y="142620"/>
                  <a:pt x="52539" y="127274"/>
                  <a:pt x="57302" y="105049"/>
                </a:cubicBezTo>
                <a:cubicBezTo>
                  <a:pt x="62064" y="82824"/>
                  <a:pt x="83231" y="-5547"/>
                  <a:pt x="82702" y="27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 1316">
            <a:extLst>
              <a:ext uri="{FF2B5EF4-FFF2-40B4-BE49-F238E27FC236}">
                <a16:creationId xmlns:a16="http://schemas.microsoft.com/office/drawing/2014/main" id="{C9D85808-41F9-ABF1-233D-322192227577}"/>
              </a:ext>
            </a:extLst>
          </p:cNvPr>
          <p:cNvSpPr/>
          <p:nvPr/>
        </p:nvSpPr>
        <p:spPr>
          <a:xfrm>
            <a:off x="186098" y="3627550"/>
            <a:ext cx="423506" cy="99911"/>
          </a:xfrm>
          <a:custGeom>
            <a:avLst/>
            <a:gdLst>
              <a:gd name="connsiteX0" fmla="*/ 10752 w 423506"/>
              <a:gd name="connsiteY0" fmla="*/ 99900 h 99911"/>
              <a:gd name="connsiteX1" fmla="*/ 48852 w 423506"/>
              <a:gd name="connsiteY1" fmla="*/ 20525 h 99911"/>
              <a:gd name="connsiteX2" fmla="*/ 175852 w 423506"/>
              <a:gd name="connsiteY2" fmla="*/ 61800 h 99911"/>
              <a:gd name="connsiteX3" fmla="*/ 144102 w 423506"/>
              <a:gd name="connsiteY3" fmla="*/ 20525 h 99911"/>
              <a:gd name="connsiteX4" fmla="*/ 423502 w 423506"/>
              <a:gd name="connsiteY4" fmla="*/ 55450 h 99911"/>
              <a:gd name="connsiteX5" fmla="*/ 150452 w 423506"/>
              <a:gd name="connsiteY5" fmla="*/ 4650 h 99911"/>
              <a:gd name="connsiteX6" fmla="*/ 10752 w 423506"/>
              <a:gd name="connsiteY6" fmla="*/ 14175 h 99911"/>
              <a:gd name="connsiteX7" fmla="*/ 10752 w 423506"/>
              <a:gd name="connsiteY7" fmla="*/ 99900 h 99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3506" h="99911">
                <a:moveTo>
                  <a:pt x="10752" y="99900"/>
                </a:moveTo>
                <a:cubicBezTo>
                  <a:pt x="17102" y="100958"/>
                  <a:pt x="21335" y="26875"/>
                  <a:pt x="48852" y="20525"/>
                </a:cubicBezTo>
                <a:cubicBezTo>
                  <a:pt x="76369" y="14175"/>
                  <a:pt x="159977" y="61800"/>
                  <a:pt x="175852" y="61800"/>
                </a:cubicBezTo>
                <a:cubicBezTo>
                  <a:pt x="191727" y="61800"/>
                  <a:pt x="102827" y="21583"/>
                  <a:pt x="144102" y="20525"/>
                </a:cubicBezTo>
                <a:cubicBezTo>
                  <a:pt x="185377" y="19467"/>
                  <a:pt x="422444" y="58096"/>
                  <a:pt x="423502" y="55450"/>
                </a:cubicBezTo>
                <a:cubicBezTo>
                  <a:pt x="424560" y="52804"/>
                  <a:pt x="219244" y="11529"/>
                  <a:pt x="150452" y="4650"/>
                </a:cubicBezTo>
                <a:cubicBezTo>
                  <a:pt x="81660" y="-2229"/>
                  <a:pt x="31389" y="-3287"/>
                  <a:pt x="10752" y="14175"/>
                </a:cubicBezTo>
                <a:cubicBezTo>
                  <a:pt x="-9885" y="31637"/>
                  <a:pt x="4402" y="98842"/>
                  <a:pt x="10752" y="9990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 1317">
            <a:extLst>
              <a:ext uri="{FF2B5EF4-FFF2-40B4-BE49-F238E27FC236}">
                <a16:creationId xmlns:a16="http://schemas.microsoft.com/office/drawing/2014/main" id="{7D75196A-9F73-9A94-3042-7AB37D5EE7AF}"/>
              </a:ext>
            </a:extLst>
          </p:cNvPr>
          <p:cNvSpPr/>
          <p:nvPr/>
        </p:nvSpPr>
        <p:spPr>
          <a:xfrm>
            <a:off x="533160" y="4117965"/>
            <a:ext cx="1356459" cy="502217"/>
          </a:xfrm>
          <a:custGeom>
            <a:avLst/>
            <a:gdLst>
              <a:gd name="connsiteX0" fmla="*/ 1346440 w 1356459"/>
              <a:gd name="connsiteY0" fmla="*/ 10 h 502217"/>
              <a:gd name="connsiteX1" fmla="*/ 1209915 w 1356459"/>
              <a:gd name="connsiteY1" fmla="*/ 127010 h 502217"/>
              <a:gd name="connsiteX2" fmla="*/ 781290 w 1356459"/>
              <a:gd name="connsiteY2" fmla="*/ 384185 h 502217"/>
              <a:gd name="connsiteX3" fmla="*/ 936865 w 1356459"/>
              <a:gd name="connsiteY3" fmla="*/ 282585 h 502217"/>
              <a:gd name="connsiteX4" fmla="*/ 660640 w 1356459"/>
              <a:gd name="connsiteY4" fmla="*/ 460385 h 502217"/>
              <a:gd name="connsiteX5" fmla="*/ 486015 w 1356459"/>
              <a:gd name="connsiteY5" fmla="*/ 425460 h 502217"/>
              <a:gd name="connsiteX6" fmla="*/ 317740 w 1356459"/>
              <a:gd name="connsiteY6" fmla="*/ 374660 h 502217"/>
              <a:gd name="connsiteX7" fmla="*/ 240 w 1356459"/>
              <a:gd name="connsiteY7" fmla="*/ 501660 h 502217"/>
              <a:gd name="connsiteX8" fmla="*/ 371715 w 1356459"/>
              <a:gd name="connsiteY8" fmla="*/ 422285 h 502217"/>
              <a:gd name="connsiteX9" fmla="*/ 654290 w 1356459"/>
              <a:gd name="connsiteY9" fmla="*/ 454035 h 502217"/>
              <a:gd name="connsiteX10" fmla="*/ 1041640 w 1356459"/>
              <a:gd name="connsiteY10" fmla="*/ 222260 h 502217"/>
              <a:gd name="connsiteX11" fmla="*/ 867015 w 1356459"/>
              <a:gd name="connsiteY11" fmla="*/ 285760 h 502217"/>
              <a:gd name="connsiteX12" fmla="*/ 1295640 w 1356459"/>
              <a:gd name="connsiteY12" fmla="*/ 120660 h 502217"/>
              <a:gd name="connsiteX13" fmla="*/ 1346440 w 1356459"/>
              <a:gd name="connsiteY13" fmla="*/ 10 h 502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56459" h="502217">
                <a:moveTo>
                  <a:pt x="1346440" y="10"/>
                </a:moveTo>
                <a:cubicBezTo>
                  <a:pt x="1332153" y="1068"/>
                  <a:pt x="1304107" y="62981"/>
                  <a:pt x="1209915" y="127010"/>
                </a:cubicBezTo>
                <a:cubicBezTo>
                  <a:pt x="1115723" y="191039"/>
                  <a:pt x="826798" y="358256"/>
                  <a:pt x="781290" y="384185"/>
                </a:cubicBezTo>
                <a:cubicBezTo>
                  <a:pt x="735782" y="410114"/>
                  <a:pt x="956973" y="269885"/>
                  <a:pt x="936865" y="282585"/>
                </a:cubicBezTo>
                <a:cubicBezTo>
                  <a:pt x="916757" y="295285"/>
                  <a:pt x="735782" y="436573"/>
                  <a:pt x="660640" y="460385"/>
                </a:cubicBezTo>
                <a:cubicBezTo>
                  <a:pt x="585498" y="484198"/>
                  <a:pt x="543165" y="439748"/>
                  <a:pt x="486015" y="425460"/>
                </a:cubicBezTo>
                <a:cubicBezTo>
                  <a:pt x="428865" y="411173"/>
                  <a:pt x="398703" y="361960"/>
                  <a:pt x="317740" y="374660"/>
                </a:cubicBezTo>
                <a:cubicBezTo>
                  <a:pt x="236777" y="387360"/>
                  <a:pt x="-8756" y="493723"/>
                  <a:pt x="240" y="501660"/>
                </a:cubicBezTo>
                <a:cubicBezTo>
                  <a:pt x="9236" y="509598"/>
                  <a:pt x="262707" y="430223"/>
                  <a:pt x="371715" y="422285"/>
                </a:cubicBezTo>
                <a:cubicBezTo>
                  <a:pt x="480723" y="414348"/>
                  <a:pt x="542636" y="487372"/>
                  <a:pt x="654290" y="454035"/>
                </a:cubicBezTo>
                <a:cubicBezTo>
                  <a:pt x="765944" y="420698"/>
                  <a:pt x="1006186" y="250306"/>
                  <a:pt x="1041640" y="222260"/>
                </a:cubicBezTo>
                <a:cubicBezTo>
                  <a:pt x="1077094" y="194214"/>
                  <a:pt x="824682" y="302693"/>
                  <a:pt x="867015" y="285760"/>
                </a:cubicBezTo>
                <a:cubicBezTo>
                  <a:pt x="909348" y="268827"/>
                  <a:pt x="1220498" y="165110"/>
                  <a:pt x="1295640" y="120660"/>
                </a:cubicBezTo>
                <a:cubicBezTo>
                  <a:pt x="1370782" y="76210"/>
                  <a:pt x="1360727" y="-1048"/>
                  <a:pt x="1346440" y="1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 1318">
            <a:extLst>
              <a:ext uri="{FF2B5EF4-FFF2-40B4-BE49-F238E27FC236}">
                <a16:creationId xmlns:a16="http://schemas.microsoft.com/office/drawing/2014/main" id="{45CE6462-A07E-1A2B-5603-F40B6E709857}"/>
              </a:ext>
            </a:extLst>
          </p:cNvPr>
          <p:cNvSpPr/>
          <p:nvPr/>
        </p:nvSpPr>
        <p:spPr>
          <a:xfrm>
            <a:off x="498288" y="4229654"/>
            <a:ext cx="1296176" cy="405907"/>
          </a:xfrm>
          <a:custGeom>
            <a:avLst/>
            <a:gdLst>
              <a:gd name="connsiteX0" fmla="*/ 1295587 w 1296176"/>
              <a:gd name="connsiteY0" fmla="*/ 2621 h 405907"/>
              <a:gd name="connsiteX1" fmla="*/ 889187 w 1296176"/>
              <a:gd name="connsiteY1" fmla="*/ 21671 h 405907"/>
              <a:gd name="connsiteX2" fmla="*/ 444687 w 1296176"/>
              <a:gd name="connsiteY2" fmla="*/ 202646 h 405907"/>
              <a:gd name="connsiteX3" fmla="*/ 549462 w 1296176"/>
              <a:gd name="connsiteY3" fmla="*/ 161371 h 405907"/>
              <a:gd name="connsiteX4" fmla="*/ 187 w 1296176"/>
              <a:gd name="connsiteY4" fmla="*/ 405846 h 405907"/>
              <a:gd name="connsiteX5" fmla="*/ 616137 w 1296176"/>
              <a:gd name="connsiteY5" fmla="*/ 135971 h 405907"/>
              <a:gd name="connsiteX6" fmla="*/ 927287 w 1296176"/>
              <a:gd name="connsiteY6" fmla="*/ 50246 h 405907"/>
              <a:gd name="connsiteX7" fmla="*/ 873312 w 1296176"/>
              <a:gd name="connsiteY7" fmla="*/ 40721 h 405907"/>
              <a:gd name="connsiteX8" fmla="*/ 978087 w 1296176"/>
              <a:gd name="connsiteY8" fmla="*/ 15321 h 405907"/>
              <a:gd name="connsiteX9" fmla="*/ 1295587 w 1296176"/>
              <a:gd name="connsiteY9" fmla="*/ 2621 h 405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6176" h="405907">
                <a:moveTo>
                  <a:pt x="1295587" y="2621"/>
                </a:moveTo>
                <a:cubicBezTo>
                  <a:pt x="1280770" y="3679"/>
                  <a:pt x="1031004" y="-11667"/>
                  <a:pt x="889187" y="21671"/>
                </a:cubicBezTo>
                <a:cubicBezTo>
                  <a:pt x="747370" y="55009"/>
                  <a:pt x="501308" y="179363"/>
                  <a:pt x="444687" y="202646"/>
                </a:cubicBezTo>
                <a:cubicBezTo>
                  <a:pt x="388066" y="225929"/>
                  <a:pt x="623545" y="127504"/>
                  <a:pt x="549462" y="161371"/>
                </a:cubicBezTo>
                <a:cubicBezTo>
                  <a:pt x="475379" y="195238"/>
                  <a:pt x="-10926" y="410079"/>
                  <a:pt x="187" y="405846"/>
                </a:cubicBezTo>
                <a:cubicBezTo>
                  <a:pt x="11299" y="401613"/>
                  <a:pt x="461620" y="195238"/>
                  <a:pt x="616137" y="135971"/>
                </a:cubicBezTo>
                <a:cubicBezTo>
                  <a:pt x="770654" y="76704"/>
                  <a:pt x="884425" y="66121"/>
                  <a:pt x="927287" y="50246"/>
                </a:cubicBezTo>
                <a:cubicBezTo>
                  <a:pt x="970149" y="34371"/>
                  <a:pt x="864845" y="46542"/>
                  <a:pt x="873312" y="40721"/>
                </a:cubicBezTo>
                <a:cubicBezTo>
                  <a:pt x="881779" y="34900"/>
                  <a:pt x="914587" y="20083"/>
                  <a:pt x="978087" y="15321"/>
                </a:cubicBezTo>
                <a:cubicBezTo>
                  <a:pt x="1041587" y="10559"/>
                  <a:pt x="1310404" y="1563"/>
                  <a:pt x="1295587" y="262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 1319">
            <a:extLst>
              <a:ext uri="{FF2B5EF4-FFF2-40B4-BE49-F238E27FC236}">
                <a16:creationId xmlns:a16="http://schemas.microsoft.com/office/drawing/2014/main" id="{E50B648D-961A-E332-9F67-DDE442924676}"/>
              </a:ext>
            </a:extLst>
          </p:cNvPr>
          <p:cNvSpPr/>
          <p:nvPr/>
        </p:nvSpPr>
        <p:spPr>
          <a:xfrm>
            <a:off x="533400" y="4217552"/>
            <a:ext cx="1256173" cy="322698"/>
          </a:xfrm>
          <a:custGeom>
            <a:avLst/>
            <a:gdLst>
              <a:gd name="connsiteX0" fmla="*/ 0 w 1256173"/>
              <a:gd name="connsiteY0" fmla="*/ 322698 h 322698"/>
              <a:gd name="connsiteX1" fmla="*/ 714375 w 1256173"/>
              <a:gd name="connsiteY1" fmla="*/ 46473 h 322698"/>
              <a:gd name="connsiteX2" fmla="*/ 533400 w 1256173"/>
              <a:gd name="connsiteY2" fmla="*/ 113148 h 322698"/>
              <a:gd name="connsiteX3" fmla="*/ 854075 w 1256173"/>
              <a:gd name="connsiteY3" fmla="*/ 24248 h 322698"/>
              <a:gd name="connsiteX4" fmla="*/ 1247775 w 1256173"/>
              <a:gd name="connsiteY4" fmla="*/ 21073 h 322698"/>
              <a:gd name="connsiteX5" fmla="*/ 1111250 w 1256173"/>
              <a:gd name="connsiteY5" fmla="*/ 11548 h 322698"/>
              <a:gd name="connsiteX6" fmla="*/ 968375 w 1256173"/>
              <a:gd name="connsiteY6" fmla="*/ 11548 h 322698"/>
              <a:gd name="connsiteX7" fmla="*/ 787400 w 1256173"/>
              <a:gd name="connsiteY7" fmla="*/ 5198 h 322698"/>
              <a:gd name="connsiteX8" fmla="*/ 574675 w 1256173"/>
              <a:gd name="connsiteY8" fmla="*/ 97273 h 322698"/>
              <a:gd name="connsiteX9" fmla="*/ 0 w 1256173"/>
              <a:gd name="connsiteY9" fmla="*/ 322698 h 322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56173" h="322698">
                <a:moveTo>
                  <a:pt x="0" y="322698"/>
                </a:moveTo>
                <a:lnTo>
                  <a:pt x="714375" y="46473"/>
                </a:lnTo>
                <a:cubicBezTo>
                  <a:pt x="803275" y="11548"/>
                  <a:pt x="510117" y="116852"/>
                  <a:pt x="533400" y="113148"/>
                </a:cubicBezTo>
                <a:cubicBezTo>
                  <a:pt x="556683" y="109444"/>
                  <a:pt x="735012" y="39594"/>
                  <a:pt x="854075" y="24248"/>
                </a:cubicBezTo>
                <a:cubicBezTo>
                  <a:pt x="973138" y="8902"/>
                  <a:pt x="1204913" y="23190"/>
                  <a:pt x="1247775" y="21073"/>
                </a:cubicBezTo>
                <a:cubicBezTo>
                  <a:pt x="1290637" y="18956"/>
                  <a:pt x="1157817" y="13135"/>
                  <a:pt x="1111250" y="11548"/>
                </a:cubicBezTo>
                <a:cubicBezTo>
                  <a:pt x="1064683" y="9960"/>
                  <a:pt x="1022350" y="12606"/>
                  <a:pt x="968375" y="11548"/>
                </a:cubicBezTo>
                <a:cubicBezTo>
                  <a:pt x="914400" y="10490"/>
                  <a:pt x="853017" y="-9089"/>
                  <a:pt x="787400" y="5198"/>
                </a:cubicBezTo>
                <a:cubicBezTo>
                  <a:pt x="721783" y="19485"/>
                  <a:pt x="574675" y="97273"/>
                  <a:pt x="574675" y="97273"/>
                </a:cubicBezTo>
                <a:lnTo>
                  <a:pt x="0" y="32269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 1320">
            <a:extLst>
              <a:ext uri="{FF2B5EF4-FFF2-40B4-BE49-F238E27FC236}">
                <a16:creationId xmlns:a16="http://schemas.microsoft.com/office/drawing/2014/main" id="{0BFA5A56-B9E1-552E-11C6-275F54BF8E3E}"/>
              </a:ext>
            </a:extLst>
          </p:cNvPr>
          <p:cNvSpPr/>
          <p:nvPr/>
        </p:nvSpPr>
        <p:spPr>
          <a:xfrm>
            <a:off x="1057063" y="4323194"/>
            <a:ext cx="201690" cy="106153"/>
          </a:xfrm>
          <a:custGeom>
            <a:avLst/>
            <a:gdLst>
              <a:gd name="connsiteX0" fmla="*/ 76412 w 201690"/>
              <a:gd name="connsiteY0" fmla="*/ 13856 h 106153"/>
              <a:gd name="connsiteX1" fmla="*/ 165312 w 201690"/>
              <a:gd name="connsiteY1" fmla="*/ 42431 h 106153"/>
              <a:gd name="connsiteX2" fmla="*/ 158962 w 201690"/>
              <a:gd name="connsiteY2" fmla="*/ 74181 h 106153"/>
              <a:gd name="connsiteX3" fmla="*/ 212 w 201690"/>
              <a:gd name="connsiteY3" fmla="*/ 105931 h 106153"/>
              <a:gd name="connsiteX4" fmla="*/ 197062 w 201690"/>
              <a:gd name="connsiteY4" fmla="*/ 83706 h 106153"/>
              <a:gd name="connsiteX5" fmla="*/ 136737 w 201690"/>
              <a:gd name="connsiteY5" fmla="*/ 4331 h 106153"/>
              <a:gd name="connsiteX6" fmla="*/ 76412 w 201690"/>
              <a:gd name="connsiteY6" fmla="*/ 13856 h 106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690" h="106153">
                <a:moveTo>
                  <a:pt x="76412" y="13856"/>
                </a:moveTo>
                <a:cubicBezTo>
                  <a:pt x="81174" y="20206"/>
                  <a:pt x="151554" y="32377"/>
                  <a:pt x="165312" y="42431"/>
                </a:cubicBezTo>
                <a:cubicBezTo>
                  <a:pt x="179070" y="52485"/>
                  <a:pt x="186479" y="63598"/>
                  <a:pt x="158962" y="74181"/>
                </a:cubicBezTo>
                <a:cubicBezTo>
                  <a:pt x="131445" y="84764"/>
                  <a:pt x="-6138" y="104344"/>
                  <a:pt x="212" y="105931"/>
                </a:cubicBezTo>
                <a:cubicBezTo>
                  <a:pt x="6562" y="107519"/>
                  <a:pt x="174308" y="100639"/>
                  <a:pt x="197062" y="83706"/>
                </a:cubicBezTo>
                <a:cubicBezTo>
                  <a:pt x="219816" y="66773"/>
                  <a:pt x="152083" y="15973"/>
                  <a:pt x="136737" y="4331"/>
                </a:cubicBezTo>
                <a:cubicBezTo>
                  <a:pt x="121391" y="-7311"/>
                  <a:pt x="71650" y="7506"/>
                  <a:pt x="76412" y="1385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 1321">
            <a:extLst>
              <a:ext uri="{FF2B5EF4-FFF2-40B4-BE49-F238E27FC236}">
                <a16:creationId xmlns:a16="http://schemas.microsoft.com/office/drawing/2014/main" id="{7FF80F91-9A29-47C0-7285-FDE261DD24C8}"/>
              </a:ext>
            </a:extLst>
          </p:cNvPr>
          <p:cNvSpPr/>
          <p:nvPr/>
        </p:nvSpPr>
        <p:spPr>
          <a:xfrm>
            <a:off x="1030196" y="4311560"/>
            <a:ext cx="144610" cy="203395"/>
          </a:xfrm>
          <a:custGeom>
            <a:avLst/>
            <a:gdLst>
              <a:gd name="connsiteX0" fmla="*/ 144554 w 144610"/>
              <a:gd name="connsiteY0" fmla="*/ 90 h 203395"/>
              <a:gd name="connsiteX1" fmla="*/ 27079 w 144610"/>
              <a:gd name="connsiteY1" fmla="*/ 69940 h 203395"/>
              <a:gd name="connsiteX2" fmla="*/ 1679 w 144610"/>
              <a:gd name="connsiteY2" fmla="*/ 98515 h 203395"/>
              <a:gd name="connsiteX3" fmla="*/ 58829 w 144610"/>
              <a:gd name="connsiteY3" fmla="*/ 203290 h 203395"/>
              <a:gd name="connsiteX4" fmla="*/ 36604 w 144610"/>
              <a:gd name="connsiteY4" fmla="*/ 117565 h 203395"/>
              <a:gd name="connsiteX5" fmla="*/ 42954 w 144610"/>
              <a:gd name="connsiteY5" fmla="*/ 85815 h 203395"/>
              <a:gd name="connsiteX6" fmla="*/ 144554 w 144610"/>
              <a:gd name="connsiteY6" fmla="*/ 90 h 203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610" h="203395">
                <a:moveTo>
                  <a:pt x="144554" y="90"/>
                </a:moveTo>
                <a:cubicBezTo>
                  <a:pt x="141908" y="-2556"/>
                  <a:pt x="50891" y="53536"/>
                  <a:pt x="27079" y="69940"/>
                </a:cubicBezTo>
                <a:cubicBezTo>
                  <a:pt x="3267" y="86344"/>
                  <a:pt x="-3613" y="76290"/>
                  <a:pt x="1679" y="98515"/>
                </a:cubicBezTo>
                <a:cubicBezTo>
                  <a:pt x="6971" y="120740"/>
                  <a:pt x="53008" y="200115"/>
                  <a:pt x="58829" y="203290"/>
                </a:cubicBezTo>
                <a:cubicBezTo>
                  <a:pt x="64650" y="206465"/>
                  <a:pt x="39250" y="137144"/>
                  <a:pt x="36604" y="117565"/>
                </a:cubicBezTo>
                <a:cubicBezTo>
                  <a:pt x="33958" y="97986"/>
                  <a:pt x="30254" y="101161"/>
                  <a:pt x="42954" y="85815"/>
                </a:cubicBezTo>
                <a:cubicBezTo>
                  <a:pt x="55654" y="70469"/>
                  <a:pt x="147200" y="2736"/>
                  <a:pt x="144554" y="9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 1322">
            <a:extLst>
              <a:ext uri="{FF2B5EF4-FFF2-40B4-BE49-F238E27FC236}">
                <a16:creationId xmlns:a16="http://schemas.microsoft.com/office/drawing/2014/main" id="{9A596A87-9A1E-5EC5-3CB8-742145166B47}"/>
              </a:ext>
            </a:extLst>
          </p:cNvPr>
          <p:cNvSpPr/>
          <p:nvPr/>
        </p:nvSpPr>
        <p:spPr>
          <a:xfrm>
            <a:off x="792796" y="3862873"/>
            <a:ext cx="706190" cy="461480"/>
          </a:xfrm>
          <a:custGeom>
            <a:avLst/>
            <a:gdLst>
              <a:gd name="connsiteX0" fmla="*/ 4129 w 706190"/>
              <a:gd name="connsiteY0" fmla="*/ 302727 h 461480"/>
              <a:gd name="connsiteX1" fmla="*/ 464504 w 706190"/>
              <a:gd name="connsiteY1" fmla="*/ 347177 h 461480"/>
              <a:gd name="connsiteX2" fmla="*/ 308929 w 706190"/>
              <a:gd name="connsiteY2" fmla="*/ 369402 h 461480"/>
              <a:gd name="connsiteX3" fmla="*/ 178754 w 706190"/>
              <a:gd name="connsiteY3" fmla="*/ 461477 h 461480"/>
              <a:gd name="connsiteX4" fmla="*/ 375604 w 706190"/>
              <a:gd name="connsiteY4" fmla="*/ 372577 h 461480"/>
              <a:gd name="connsiteX5" fmla="*/ 693104 w 706190"/>
              <a:gd name="connsiteY5" fmla="*/ 324952 h 461480"/>
              <a:gd name="connsiteX6" fmla="*/ 629604 w 706190"/>
              <a:gd name="connsiteY6" fmla="*/ 226527 h 461480"/>
              <a:gd name="connsiteX7" fmla="*/ 483554 w 706190"/>
              <a:gd name="connsiteY7" fmla="*/ 197952 h 461480"/>
              <a:gd name="connsiteX8" fmla="*/ 404179 w 706190"/>
              <a:gd name="connsiteY8" fmla="*/ 1102 h 461480"/>
              <a:gd name="connsiteX9" fmla="*/ 454979 w 706190"/>
              <a:gd name="connsiteY9" fmla="*/ 121752 h 461480"/>
              <a:gd name="connsiteX10" fmla="*/ 248604 w 706190"/>
              <a:gd name="connsiteY10" fmla="*/ 197952 h 461480"/>
              <a:gd name="connsiteX11" fmla="*/ 4129 w 706190"/>
              <a:gd name="connsiteY11" fmla="*/ 302727 h 46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6190" h="461480">
                <a:moveTo>
                  <a:pt x="4129" y="302727"/>
                </a:moveTo>
                <a:cubicBezTo>
                  <a:pt x="40112" y="327598"/>
                  <a:pt x="413704" y="336065"/>
                  <a:pt x="464504" y="347177"/>
                </a:cubicBezTo>
                <a:cubicBezTo>
                  <a:pt x="515304" y="358290"/>
                  <a:pt x="356554" y="350352"/>
                  <a:pt x="308929" y="369402"/>
                </a:cubicBezTo>
                <a:cubicBezTo>
                  <a:pt x="261304" y="388452"/>
                  <a:pt x="167642" y="460948"/>
                  <a:pt x="178754" y="461477"/>
                </a:cubicBezTo>
                <a:cubicBezTo>
                  <a:pt x="189866" y="462006"/>
                  <a:pt x="289879" y="395331"/>
                  <a:pt x="375604" y="372577"/>
                </a:cubicBezTo>
                <a:cubicBezTo>
                  <a:pt x="461329" y="349823"/>
                  <a:pt x="650771" y="349294"/>
                  <a:pt x="693104" y="324952"/>
                </a:cubicBezTo>
                <a:cubicBezTo>
                  <a:pt x="735437" y="300610"/>
                  <a:pt x="664529" y="247694"/>
                  <a:pt x="629604" y="226527"/>
                </a:cubicBezTo>
                <a:cubicBezTo>
                  <a:pt x="594679" y="205360"/>
                  <a:pt x="521125" y="235523"/>
                  <a:pt x="483554" y="197952"/>
                </a:cubicBezTo>
                <a:cubicBezTo>
                  <a:pt x="445983" y="160381"/>
                  <a:pt x="408942" y="13802"/>
                  <a:pt x="404179" y="1102"/>
                </a:cubicBezTo>
                <a:cubicBezTo>
                  <a:pt x="399416" y="-11598"/>
                  <a:pt x="480908" y="88944"/>
                  <a:pt x="454979" y="121752"/>
                </a:cubicBezTo>
                <a:cubicBezTo>
                  <a:pt x="429050" y="154560"/>
                  <a:pt x="320041" y="172552"/>
                  <a:pt x="248604" y="197952"/>
                </a:cubicBezTo>
                <a:cubicBezTo>
                  <a:pt x="177167" y="223352"/>
                  <a:pt x="-31854" y="277856"/>
                  <a:pt x="4129" y="30272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 1323">
            <a:extLst>
              <a:ext uri="{FF2B5EF4-FFF2-40B4-BE49-F238E27FC236}">
                <a16:creationId xmlns:a16="http://schemas.microsoft.com/office/drawing/2014/main" id="{466B8B5E-B8AF-AB02-0A80-40BD4BAA3B22}"/>
              </a:ext>
            </a:extLst>
          </p:cNvPr>
          <p:cNvSpPr/>
          <p:nvPr/>
        </p:nvSpPr>
        <p:spPr>
          <a:xfrm>
            <a:off x="410451" y="4158789"/>
            <a:ext cx="412836" cy="341300"/>
          </a:xfrm>
          <a:custGeom>
            <a:avLst/>
            <a:gdLst>
              <a:gd name="connsiteX0" fmla="*/ 329324 w 412836"/>
              <a:gd name="connsiteY0" fmla="*/ 19511 h 341300"/>
              <a:gd name="connsiteX1" fmla="*/ 122949 w 412836"/>
              <a:gd name="connsiteY1" fmla="*/ 127461 h 341300"/>
              <a:gd name="connsiteX2" fmla="*/ 8649 w 412836"/>
              <a:gd name="connsiteY2" fmla="*/ 333836 h 341300"/>
              <a:gd name="connsiteX3" fmla="*/ 30874 w 412836"/>
              <a:gd name="connsiteY3" fmla="*/ 273511 h 341300"/>
              <a:gd name="connsiteX4" fmla="*/ 211849 w 412836"/>
              <a:gd name="connsiteY4" fmla="*/ 60786 h 341300"/>
              <a:gd name="connsiteX5" fmla="*/ 100724 w 412836"/>
              <a:gd name="connsiteY5" fmla="*/ 92536 h 341300"/>
              <a:gd name="connsiteX6" fmla="*/ 322974 w 412836"/>
              <a:gd name="connsiteY6" fmla="*/ 70311 h 341300"/>
              <a:gd name="connsiteX7" fmla="*/ 370599 w 412836"/>
              <a:gd name="connsiteY7" fmla="*/ 79836 h 341300"/>
              <a:gd name="connsiteX8" fmla="*/ 281699 w 412836"/>
              <a:gd name="connsiteY8" fmla="*/ 35386 h 341300"/>
              <a:gd name="connsiteX9" fmla="*/ 411874 w 412836"/>
              <a:gd name="connsiteY9" fmla="*/ 461 h 341300"/>
              <a:gd name="connsiteX10" fmla="*/ 329324 w 412836"/>
              <a:gd name="connsiteY10" fmla="*/ 19511 h 3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2836" h="341300">
                <a:moveTo>
                  <a:pt x="329324" y="19511"/>
                </a:moveTo>
                <a:cubicBezTo>
                  <a:pt x="281170" y="40678"/>
                  <a:pt x="176395" y="75074"/>
                  <a:pt x="122949" y="127461"/>
                </a:cubicBezTo>
                <a:cubicBezTo>
                  <a:pt x="69503" y="179848"/>
                  <a:pt x="23995" y="309494"/>
                  <a:pt x="8649" y="333836"/>
                </a:cubicBezTo>
                <a:cubicBezTo>
                  <a:pt x="-6697" y="358178"/>
                  <a:pt x="-2993" y="319019"/>
                  <a:pt x="30874" y="273511"/>
                </a:cubicBezTo>
                <a:cubicBezTo>
                  <a:pt x="64741" y="228003"/>
                  <a:pt x="200207" y="90948"/>
                  <a:pt x="211849" y="60786"/>
                </a:cubicBezTo>
                <a:cubicBezTo>
                  <a:pt x="223491" y="30624"/>
                  <a:pt x="82203" y="90949"/>
                  <a:pt x="100724" y="92536"/>
                </a:cubicBezTo>
                <a:cubicBezTo>
                  <a:pt x="119245" y="94123"/>
                  <a:pt x="277995" y="72428"/>
                  <a:pt x="322974" y="70311"/>
                </a:cubicBezTo>
                <a:cubicBezTo>
                  <a:pt x="367953" y="68194"/>
                  <a:pt x="377478" y="85657"/>
                  <a:pt x="370599" y="79836"/>
                </a:cubicBezTo>
                <a:cubicBezTo>
                  <a:pt x="363720" y="74015"/>
                  <a:pt x="274820" y="48615"/>
                  <a:pt x="281699" y="35386"/>
                </a:cubicBezTo>
                <a:cubicBezTo>
                  <a:pt x="288578" y="22157"/>
                  <a:pt x="403937" y="1519"/>
                  <a:pt x="411874" y="461"/>
                </a:cubicBezTo>
                <a:cubicBezTo>
                  <a:pt x="419811" y="-597"/>
                  <a:pt x="377478" y="-1656"/>
                  <a:pt x="329324" y="1951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 1324">
            <a:extLst>
              <a:ext uri="{FF2B5EF4-FFF2-40B4-BE49-F238E27FC236}">
                <a16:creationId xmlns:a16="http://schemas.microsoft.com/office/drawing/2014/main" id="{33582D71-7D4B-CD6C-41C7-0AADE2D95A54}"/>
              </a:ext>
            </a:extLst>
          </p:cNvPr>
          <p:cNvSpPr/>
          <p:nvPr/>
        </p:nvSpPr>
        <p:spPr>
          <a:xfrm>
            <a:off x="491867" y="4514817"/>
            <a:ext cx="762263" cy="952329"/>
          </a:xfrm>
          <a:custGeom>
            <a:avLst/>
            <a:gdLst>
              <a:gd name="connsiteX0" fmla="*/ 762258 w 762263"/>
              <a:gd name="connsiteY0" fmla="*/ 33 h 952329"/>
              <a:gd name="connsiteX1" fmla="*/ 422533 w 762263"/>
              <a:gd name="connsiteY1" fmla="*/ 317533 h 952329"/>
              <a:gd name="connsiteX2" fmla="*/ 241558 w 762263"/>
              <a:gd name="connsiteY2" fmla="*/ 596933 h 952329"/>
              <a:gd name="connsiteX3" fmla="*/ 292358 w 762263"/>
              <a:gd name="connsiteY3" fmla="*/ 508033 h 952329"/>
              <a:gd name="connsiteX4" fmla="*/ 133608 w 762263"/>
              <a:gd name="connsiteY4" fmla="*/ 762033 h 952329"/>
              <a:gd name="connsiteX5" fmla="*/ 3433 w 762263"/>
              <a:gd name="connsiteY5" fmla="*/ 949358 h 952329"/>
              <a:gd name="connsiteX6" fmla="*/ 70108 w 762263"/>
              <a:gd name="connsiteY6" fmla="*/ 835058 h 952329"/>
              <a:gd name="connsiteX7" fmla="*/ 397133 w 762263"/>
              <a:gd name="connsiteY7" fmla="*/ 327058 h 952329"/>
              <a:gd name="connsiteX8" fmla="*/ 428883 w 762263"/>
              <a:gd name="connsiteY8" fmla="*/ 393733 h 952329"/>
              <a:gd name="connsiteX9" fmla="*/ 673358 w 762263"/>
              <a:gd name="connsiteY9" fmla="*/ 155608 h 952329"/>
              <a:gd name="connsiteX10" fmla="*/ 432058 w 762263"/>
              <a:gd name="connsiteY10" fmla="*/ 336583 h 952329"/>
              <a:gd name="connsiteX11" fmla="*/ 762258 w 762263"/>
              <a:gd name="connsiteY11" fmla="*/ 33 h 952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2263" h="952329">
                <a:moveTo>
                  <a:pt x="762258" y="33"/>
                </a:moveTo>
                <a:cubicBezTo>
                  <a:pt x="760671" y="-3142"/>
                  <a:pt x="509316" y="218050"/>
                  <a:pt x="422533" y="317533"/>
                </a:cubicBezTo>
                <a:cubicBezTo>
                  <a:pt x="335750" y="417016"/>
                  <a:pt x="263254" y="565183"/>
                  <a:pt x="241558" y="596933"/>
                </a:cubicBezTo>
                <a:cubicBezTo>
                  <a:pt x="219862" y="628683"/>
                  <a:pt x="310350" y="480516"/>
                  <a:pt x="292358" y="508033"/>
                </a:cubicBezTo>
                <a:cubicBezTo>
                  <a:pt x="274366" y="535550"/>
                  <a:pt x="181762" y="688479"/>
                  <a:pt x="133608" y="762033"/>
                </a:cubicBezTo>
                <a:cubicBezTo>
                  <a:pt x="85454" y="835587"/>
                  <a:pt x="14016" y="937187"/>
                  <a:pt x="3433" y="949358"/>
                </a:cubicBezTo>
                <a:cubicBezTo>
                  <a:pt x="-7150" y="961529"/>
                  <a:pt x="4491" y="938775"/>
                  <a:pt x="70108" y="835058"/>
                </a:cubicBezTo>
                <a:cubicBezTo>
                  <a:pt x="135725" y="731341"/>
                  <a:pt x="337337" y="400612"/>
                  <a:pt x="397133" y="327058"/>
                </a:cubicBezTo>
                <a:cubicBezTo>
                  <a:pt x="456929" y="253504"/>
                  <a:pt x="382845" y="422308"/>
                  <a:pt x="428883" y="393733"/>
                </a:cubicBezTo>
                <a:cubicBezTo>
                  <a:pt x="474921" y="365158"/>
                  <a:pt x="672829" y="165133"/>
                  <a:pt x="673358" y="155608"/>
                </a:cubicBezTo>
                <a:cubicBezTo>
                  <a:pt x="673887" y="146083"/>
                  <a:pt x="415125" y="358808"/>
                  <a:pt x="432058" y="336583"/>
                </a:cubicBezTo>
                <a:cubicBezTo>
                  <a:pt x="448991" y="314358"/>
                  <a:pt x="763845" y="3208"/>
                  <a:pt x="762258" y="3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 1325">
            <a:extLst>
              <a:ext uri="{FF2B5EF4-FFF2-40B4-BE49-F238E27FC236}">
                <a16:creationId xmlns:a16="http://schemas.microsoft.com/office/drawing/2014/main" id="{BC6261DF-5F2B-2038-C5DB-2529ED2CEF95}"/>
              </a:ext>
            </a:extLst>
          </p:cNvPr>
          <p:cNvSpPr/>
          <p:nvPr/>
        </p:nvSpPr>
        <p:spPr>
          <a:xfrm>
            <a:off x="-31896" y="5118152"/>
            <a:ext cx="748386" cy="666993"/>
          </a:xfrm>
          <a:custGeom>
            <a:avLst/>
            <a:gdLst>
              <a:gd name="connsiteX0" fmla="*/ 146 w 748386"/>
              <a:gd name="connsiteY0" fmla="*/ 568273 h 666993"/>
              <a:gd name="connsiteX1" fmla="*/ 520846 w 748386"/>
              <a:gd name="connsiteY1" fmla="*/ 282523 h 666993"/>
              <a:gd name="connsiteX2" fmla="*/ 419246 w 748386"/>
              <a:gd name="connsiteY2" fmla="*/ 365073 h 666993"/>
              <a:gd name="connsiteX3" fmla="*/ 231921 w 748386"/>
              <a:gd name="connsiteY3" fmla="*/ 660348 h 666993"/>
              <a:gd name="connsiteX4" fmla="*/ 327171 w 748386"/>
              <a:gd name="connsiteY4" fmla="*/ 523823 h 666993"/>
              <a:gd name="connsiteX5" fmla="*/ 746271 w 748386"/>
              <a:gd name="connsiteY5" fmla="*/ 6298 h 666993"/>
              <a:gd name="connsiteX6" fmla="*/ 470046 w 748386"/>
              <a:gd name="connsiteY6" fmla="*/ 257123 h 666993"/>
              <a:gd name="connsiteX7" fmla="*/ 146 w 748386"/>
              <a:gd name="connsiteY7" fmla="*/ 568273 h 666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8386" h="666993">
                <a:moveTo>
                  <a:pt x="146" y="568273"/>
                </a:moveTo>
                <a:cubicBezTo>
                  <a:pt x="8613" y="572506"/>
                  <a:pt x="450996" y="316390"/>
                  <a:pt x="520846" y="282523"/>
                </a:cubicBezTo>
                <a:cubicBezTo>
                  <a:pt x="590696" y="248656"/>
                  <a:pt x="467400" y="302102"/>
                  <a:pt x="419246" y="365073"/>
                </a:cubicBezTo>
                <a:cubicBezTo>
                  <a:pt x="371092" y="428044"/>
                  <a:pt x="247267" y="633890"/>
                  <a:pt x="231921" y="660348"/>
                </a:cubicBezTo>
                <a:cubicBezTo>
                  <a:pt x="216575" y="686806"/>
                  <a:pt x="241446" y="632831"/>
                  <a:pt x="327171" y="523823"/>
                </a:cubicBezTo>
                <a:cubicBezTo>
                  <a:pt x="412896" y="414815"/>
                  <a:pt x="722459" y="50748"/>
                  <a:pt x="746271" y="6298"/>
                </a:cubicBezTo>
                <a:cubicBezTo>
                  <a:pt x="770083" y="-38152"/>
                  <a:pt x="587521" y="163990"/>
                  <a:pt x="470046" y="257123"/>
                </a:cubicBezTo>
                <a:cubicBezTo>
                  <a:pt x="352571" y="350256"/>
                  <a:pt x="-8321" y="564040"/>
                  <a:pt x="146" y="56827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 1326">
            <a:extLst>
              <a:ext uri="{FF2B5EF4-FFF2-40B4-BE49-F238E27FC236}">
                <a16:creationId xmlns:a16="http://schemas.microsoft.com/office/drawing/2014/main" id="{51072B36-CB81-2025-9259-8878EB105E80}"/>
              </a:ext>
            </a:extLst>
          </p:cNvPr>
          <p:cNvSpPr/>
          <p:nvPr/>
        </p:nvSpPr>
        <p:spPr>
          <a:xfrm>
            <a:off x="25045" y="4536586"/>
            <a:ext cx="749680" cy="486649"/>
          </a:xfrm>
          <a:custGeom>
            <a:avLst/>
            <a:gdLst>
              <a:gd name="connsiteX0" fmla="*/ 743305 w 749680"/>
              <a:gd name="connsiteY0" fmla="*/ 108439 h 486649"/>
              <a:gd name="connsiteX1" fmla="*/ 495655 w 749680"/>
              <a:gd name="connsiteY1" fmla="*/ 89389 h 486649"/>
              <a:gd name="connsiteX2" fmla="*/ 282930 w 749680"/>
              <a:gd name="connsiteY2" fmla="*/ 51289 h 486649"/>
              <a:gd name="connsiteX3" fmla="*/ 111480 w 749680"/>
              <a:gd name="connsiteY3" fmla="*/ 254489 h 486649"/>
              <a:gd name="connsiteX4" fmla="*/ 136880 w 749680"/>
              <a:gd name="connsiteY4" fmla="*/ 254489 h 486649"/>
              <a:gd name="connsiteX5" fmla="*/ 38455 w 749680"/>
              <a:gd name="connsiteY5" fmla="*/ 413239 h 486649"/>
              <a:gd name="connsiteX6" fmla="*/ 355 w 749680"/>
              <a:gd name="connsiteY6" fmla="*/ 486264 h 486649"/>
              <a:gd name="connsiteX7" fmla="*/ 57505 w 749680"/>
              <a:gd name="connsiteY7" fmla="*/ 441814 h 486649"/>
              <a:gd name="connsiteX8" fmla="*/ 216255 w 749680"/>
              <a:gd name="connsiteY8" fmla="*/ 435464 h 486649"/>
              <a:gd name="connsiteX9" fmla="*/ 749655 w 749680"/>
              <a:gd name="connsiteY9" fmla="*/ 171939 h 486649"/>
              <a:gd name="connsiteX10" fmla="*/ 238480 w 749680"/>
              <a:gd name="connsiteY10" fmla="*/ 384664 h 486649"/>
              <a:gd name="connsiteX11" fmla="*/ 82905 w 749680"/>
              <a:gd name="connsiteY11" fmla="*/ 422764 h 486649"/>
              <a:gd name="connsiteX12" fmla="*/ 140055 w 749680"/>
              <a:gd name="connsiteY12" fmla="*/ 162414 h 486649"/>
              <a:gd name="connsiteX13" fmla="*/ 184505 w 749680"/>
              <a:gd name="connsiteY13" fmla="*/ 73514 h 486649"/>
              <a:gd name="connsiteX14" fmla="*/ 368655 w 749680"/>
              <a:gd name="connsiteY14" fmla="*/ 95739 h 486649"/>
              <a:gd name="connsiteX15" fmla="*/ 327380 w 749680"/>
              <a:gd name="connsiteY15" fmla="*/ 489 h 486649"/>
              <a:gd name="connsiteX16" fmla="*/ 743305 w 749680"/>
              <a:gd name="connsiteY16" fmla="*/ 108439 h 48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49680" h="486649">
                <a:moveTo>
                  <a:pt x="743305" y="108439"/>
                </a:moveTo>
                <a:cubicBezTo>
                  <a:pt x="771351" y="123256"/>
                  <a:pt x="572384" y="98914"/>
                  <a:pt x="495655" y="89389"/>
                </a:cubicBezTo>
                <a:cubicBezTo>
                  <a:pt x="418926" y="79864"/>
                  <a:pt x="346959" y="23772"/>
                  <a:pt x="282930" y="51289"/>
                </a:cubicBezTo>
                <a:cubicBezTo>
                  <a:pt x="218901" y="78806"/>
                  <a:pt x="135822" y="220622"/>
                  <a:pt x="111480" y="254489"/>
                </a:cubicBezTo>
                <a:cubicBezTo>
                  <a:pt x="87138" y="288356"/>
                  <a:pt x="149051" y="228031"/>
                  <a:pt x="136880" y="254489"/>
                </a:cubicBezTo>
                <a:cubicBezTo>
                  <a:pt x="124709" y="280947"/>
                  <a:pt x="61209" y="374610"/>
                  <a:pt x="38455" y="413239"/>
                </a:cubicBezTo>
                <a:cubicBezTo>
                  <a:pt x="15701" y="451868"/>
                  <a:pt x="-2820" y="481502"/>
                  <a:pt x="355" y="486264"/>
                </a:cubicBezTo>
                <a:cubicBezTo>
                  <a:pt x="3530" y="491026"/>
                  <a:pt x="21522" y="450281"/>
                  <a:pt x="57505" y="441814"/>
                </a:cubicBezTo>
                <a:cubicBezTo>
                  <a:pt x="93488" y="433347"/>
                  <a:pt x="100897" y="480443"/>
                  <a:pt x="216255" y="435464"/>
                </a:cubicBezTo>
                <a:cubicBezTo>
                  <a:pt x="331613" y="390485"/>
                  <a:pt x="745951" y="180406"/>
                  <a:pt x="749655" y="171939"/>
                </a:cubicBezTo>
                <a:cubicBezTo>
                  <a:pt x="753359" y="163472"/>
                  <a:pt x="349605" y="342860"/>
                  <a:pt x="238480" y="384664"/>
                </a:cubicBezTo>
                <a:cubicBezTo>
                  <a:pt x="127355" y="426468"/>
                  <a:pt x="99309" y="459806"/>
                  <a:pt x="82905" y="422764"/>
                </a:cubicBezTo>
                <a:cubicBezTo>
                  <a:pt x="66501" y="385722"/>
                  <a:pt x="123122" y="220622"/>
                  <a:pt x="140055" y="162414"/>
                </a:cubicBezTo>
                <a:cubicBezTo>
                  <a:pt x="156988" y="104206"/>
                  <a:pt x="146405" y="84626"/>
                  <a:pt x="184505" y="73514"/>
                </a:cubicBezTo>
                <a:cubicBezTo>
                  <a:pt x="222605" y="62402"/>
                  <a:pt x="344842" y="107910"/>
                  <a:pt x="368655" y="95739"/>
                </a:cubicBezTo>
                <a:cubicBezTo>
                  <a:pt x="392467" y="83568"/>
                  <a:pt x="264938" y="-7448"/>
                  <a:pt x="327380" y="489"/>
                </a:cubicBezTo>
                <a:cubicBezTo>
                  <a:pt x="389822" y="8426"/>
                  <a:pt x="715259" y="93622"/>
                  <a:pt x="743305" y="10843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 1327">
            <a:extLst>
              <a:ext uri="{FF2B5EF4-FFF2-40B4-BE49-F238E27FC236}">
                <a16:creationId xmlns:a16="http://schemas.microsoft.com/office/drawing/2014/main" id="{0DA76957-CEF3-65BD-A0E1-E17057BF11C6}"/>
              </a:ext>
            </a:extLst>
          </p:cNvPr>
          <p:cNvSpPr/>
          <p:nvPr/>
        </p:nvSpPr>
        <p:spPr>
          <a:xfrm>
            <a:off x="-39828" y="4809145"/>
            <a:ext cx="951595" cy="575344"/>
          </a:xfrm>
          <a:custGeom>
            <a:avLst/>
            <a:gdLst>
              <a:gd name="connsiteX0" fmla="*/ 11253 w 951595"/>
              <a:gd name="connsiteY0" fmla="*/ 569305 h 575344"/>
              <a:gd name="connsiteX1" fmla="*/ 551003 w 951595"/>
              <a:gd name="connsiteY1" fmla="*/ 315305 h 575344"/>
              <a:gd name="connsiteX2" fmla="*/ 544653 w 951595"/>
              <a:gd name="connsiteY2" fmla="*/ 359755 h 575344"/>
              <a:gd name="connsiteX3" fmla="*/ 947878 w 951595"/>
              <a:gd name="connsiteY3" fmla="*/ 4155 h 575344"/>
              <a:gd name="connsiteX4" fmla="*/ 731978 w 951595"/>
              <a:gd name="connsiteY4" fmla="*/ 178780 h 575344"/>
              <a:gd name="connsiteX5" fmla="*/ 506553 w 951595"/>
              <a:gd name="connsiteY5" fmla="*/ 381980 h 575344"/>
              <a:gd name="connsiteX6" fmla="*/ 208103 w 951595"/>
              <a:gd name="connsiteY6" fmla="*/ 486755 h 575344"/>
              <a:gd name="connsiteX7" fmla="*/ 11253 w 951595"/>
              <a:gd name="connsiteY7" fmla="*/ 569305 h 575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1595" h="575344">
                <a:moveTo>
                  <a:pt x="11253" y="569305"/>
                </a:moveTo>
                <a:cubicBezTo>
                  <a:pt x="68403" y="540730"/>
                  <a:pt x="462103" y="350230"/>
                  <a:pt x="551003" y="315305"/>
                </a:cubicBezTo>
                <a:cubicBezTo>
                  <a:pt x="639903" y="280380"/>
                  <a:pt x="478507" y="411613"/>
                  <a:pt x="544653" y="359755"/>
                </a:cubicBezTo>
                <a:cubicBezTo>
                  <a:pt x="610799" y="307897"/>
                  <a:pt x="916657" y="34317"/>
                  <a:pt x="947878" y="4155"/>
                </a:cubicBezTo>
                <a:cubicBezTo>
                  <a:pt x="979099" y="-26007"/>
                  <a:pt x="805532" y="115809"/>
                  <a:pt x="731978" y="178780"/>
                </a:cubicBezTo>
                <a:cubicBezTo>
                  <a:pt x="658424" y="241751"/>
                  <a:pt x="593866" y="330651"/>
                  <a:pt x="506553" y="381980"/>
                </a:cubicBezTo>
                <a:cubicBezTo>
                  <a:pt x="419240" y="433309"/>
                  <a:pt x="286949" y="456063"/>
                  <a:pt x="208103" y="486755"/>
                </a:cubicBezTo>
                <a:cubicBezTo>
                  <a:pt x="129257" y="517447"/>
                  <a:pt x="-45897" y="597880"/>
                  <a:pt x="11253" y="56930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 1328">
            <a:extLst>
              <a:ext uri="{FF2B5EF4-FFF2-40B4-BE49-F238E27FC236}">
                <a16:creationId xmlns:a16="http://schemas.microsoft.com/office/drawing/2014/main" id="{95F4A742-8693-A997-A624-227B2609D983}"/>
              </a:ext>
            </a:extLst>
          </p:cNvPr>
          <p:cNvSpPr/>
          <p:nvPr/>
        </p:nvSpPr>
        <p:spPr>
          <a:xfrm>
            <a:off x="1926997" y="3857566"/>
            <a:ext cx="432028" cy="412985"/>
          </a:xfrm>
          <a:custGeom>
            <a:avLst/>
            <a:gdLst>
              <a:gd name="connsiteX0" fmla="*/ 432028 w 432028"/>
              <a:gd name="connsiteY0" fmla="*/ 59 h 412985"/>
              <a:gd name="connsiteX1" fmla="*/ 124053 w 432028"/>
              <a:gd name="connsiteY1" fmla="*/ 254059 h 412985"/>
              <a:gd name="connsiteX2" fmla="*/ 241528 w 432028"/>
              <a:gd name="connsiteY2" fmla="*/ 206434 h 412985"/>
              <a:gd name="connsiteX3" fmla="*/ 228 w 432028"/>
              <a:gd name="connsiteY3" fmla="*/ 412809 h 412985"/>
              <a:gd name="connsiteX4" fmla="*/ 292328 w 432028"/>
              <a:gd name="connsiteY4" fmla="*/ 241359 h 412985"/>
              <a:gd name="connsiteX5" fmla="*/ 352653 w 432028"/>
              <a:gd name="connsiteY5" fmla="*/ 187384 h 412985"/>
              <a:gd name="connsiteX6" fmla="*/ 127228 w 432028"/>
              <a:gd name="connsiteY6" fmla="*/ 279459 h 412985"/>
              <a:gd name="connsiteX7" fmla="*/ 432028 w 432028"/>
              <a:gd name="connsiteY7" fmla="*/ 59 h 412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2028" h="412985">
                <a:moveTo>
                  <a:pt x="432028" y="59"/>
                </a:moveTo>
                <a:cubicBezTo>
                  <a:pt x="431499" y="-4174"/>
                  <a:pt x="155803" y="219663"/>
                  <a:pt x="124053" y="254059"/>
                </a:cubicBezTo>
                <a:cubicBezTo>
                  <a:pt x="92303" y="288455"/>
                  <a:pt x="262166" y="179976"/>
                  <a:pt x="241528" y="206434"/>
                </a:cubicBezTo>
                <a:cubicBezTo>
                  <a:pt x="220890" y="232892"/>
                  <a:pt x="-8239" y="406988"/>
                  <a:pt x="228" y="412809"/>
                </a:cubicBezTo>
                <a:cubicBezTo>
                  <a:pt x="8695" y="418630"/>
                  <a:pt x="233590" y="278930"/>
                  <a:pt x="292328" y="241359"/>
                </a:cubicBezTo>
                <a:cubicBezTo>
                  <a:pt x="351065" y="203788"/>
                  <a:pt x="380170" y="181034"/>
                  <a:pt x="352653" y="187384"/>
                </a:cubicBezTo>
                <a:cubicBezTo>
                  <a:pt x="325136" y="193734"/>
                  <a:pt x="117703" y="306976"/>
                  <a:pt x="127228" y="279459"/>
                </a:cubicBezTo>
                <a:cubicBezTo>
                  <a:pt x="136753" y="251942"/>
                  <a:pt x="432557" y="4292"/>
                  <a:pt x="432028" y="5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 1329">
            <a:extLst>
              <a:ext uri="{FF2B5EF4-FFF2-40B4-BE49-F238E27FC236}">
                <a16:creationId xmlns:a16="http://schemas.microsoft.com/office/drawing/2014/main" id="{8B2C9AEF-4BEF-7714-E079-968BAEAD1F22}"/>
              </a:ext>
            </a:extLst>
          </p:cNvPr>
          <p:cNvSpPr/>
          <p:nvPr/>
        </p:nvSpPr>
        <p:spPr>
          <a:xfrm>
            <a:off x="1940429" y="3923449"/>
            <a:ext cx="520720" cy="401109"/>
          </a:xfrm>
          <a:custGeom>
            <a:avLst/>
            <a:gdLst>
              <a:gd name="connsiteX0" fmla="*/ 443996 w 520720"/>
              <a:gd name="connsiteY0" fmla="*/ 851 h 401109"/>
              <a:gd name="connsiteX1" fmla="*/ 5846 w 520720"/>
              <a:gd name="connsiteY1" fmla="*/ 359626 h 401109"/>
              <a:gd name="connsiteX2" fmla="*/ 189996 w 520720"/>
              <a:gd name="connsiteY2" fmla="*/ 283426 h 401109"/>
              <a:gd name="connsiteX3" fmla="*/ 161421 w 520720"/>
              <a:gd name="connsiteY3" fmla="*/ 331051 h 401109"/>
              <a:gd name="connsiteX4" fmla="*/ 418596 w 520720"/>
              <a:gd name="connsiteY4" fmla="*/ 400901 h 401109"/>
              <a:gd name="connsiteX5" fmla="*/ 361446 w 520720"/>
              <a:gd name="connsiteY5" fmla="*/ 350101 h 401109"/>
              <a:gd name="connsiteX6" fmla="*/ 517021 w 520720"/>
              <a:gd name="connsiteY6" fmla="*/ 280251 h 401109"/>
              <a:gd name="connsiteX7" fmla="*/ 177296 w 520720"/>
              <a:gd name="connsiteY7" fmla="*/ 327876 h 401109"/>
              <a:gd name="connsiteX8" fmla="*/ 266196 w 520720"/>
              <a:gd name="connsiteY8" fmla="*/ 223101 h 401109"/>
              <a:gd name="connsiteX9" fmla="*/ 250321 w 520720"/>
              <a:gd name="connsiteY9" fmla="*/ 258026 h 401109"/>
              <a:gd name="connsiteX10" fmla="*/ 443996 w 520720"/>
              <a:gd name="connsiteY10" fmla="*/ 851 h 401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0720" h="401109">
                <a:moveTo>
                  <a:pt x="443996" y="851"/>
                </a:moveTo>
                <a:cubicBezTo>
                  <a:pt x="403250" y="17784"/>
                  <a:pt x="48179" y="312530"/>
                  <a:pt x="5846" y="359626"/>
                </a:cubicBezTo>
                <a:cubicBezTo>
                  <a:pt x="-36487" y="406722"/>
                  <a:pt x="164067" y="288188"/>
                  <a:pt x="189996" y="283426"/>
                </a:cubicBezTo>
                <a:cubicBezTo>
                  <a:pt x="215925" y="278664"/>
                  <a:pt x="123321" y="311472"/>
                  <a:pt x="161421" y="331051"/>
                </a:cubicBezTo>
                <a:cubicBezTo>
                  <a:pt x="199521" y="350630"/>
                  <a:pt x="385259" y="397726"/>
                  <a:pt x="418596" y="400901"/>
                </a:cubicBezTo>
                <a:cubicBezTo>
                  <a:pt x="451933" y="404076"/>
                  <a:pt x="345042" y="370209"/>
                  <a:pt x="361446" y="350101"/>
                </a:cubicBezTo>
                <a:cubicBezTo>
                  <a:pt x="377850" y="329993"/>
                  <a:pt x="547713" y="283955"/>
                  <a:pt x="517021" y="280251"/>
                </a:cubicBezTo>
                <a:cubicBezTo>
                  <a:pt x="486329" y="276547"/>
                  <a:pt x="219100" y="337401"/>
                  <a:pt x="177296" y="327876"/>
                </a:cubicBezTo>
                <a:cubicBezTo>
                  <a:pt x="135492" y="318351"/>
                  <a:pt x="254025" y="234743"/>
                  <a:pt x="266196" y="223101"/>
                </a:cubicBezTo>
                <a:cubicBezTo>
                  <a:pt x="278367" y="211459"/>
                  <a:pt x="220688" y="291363"/>
                  <a:pt x="250321" y="258026"/>
                </a:cubicBezTo>
                <a:cubicBezTo>
                  <a:pt x="279954" y="224689"/>
                  <a:pt x="484742" y="-16082"/>
                  <a:pt x="443996" y="85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 1330">
            <a:extLst>
              <a:ext uri="{FF2B5EF4-FFF2-40B4-BE49-F238E27FC236}">
                <a16:creationId xmlns:a16="http://schemas.microsoft.com/office/drawing/2014/main" id="{A0A25C5B-AB59-CE5D-B29D-23323044EABA}"/>
              </a:ext>
            </a:extLst>
          </p:cNvPr>
          <p:cNvSpPr/>
          <p:nvPr/>
        </p:nvSpPr>
        <p:spPr>
          <a:xfrm>
            <a:off x="-32249" y="4244928"/>
            <a:ext cx="551307" cy="867172"/>
          </a:xfrm>
          <a:custGeom>
            <a:avLst/>
            <a:gdLst>
              <a:gd name="connsiteX0" fmla="*/ 540249 w 551307"/>
              <a:gd name="connsiteY0" fmla="*/ 47 h 867172"/>
              <a:gd name="connsiteX1" fmla="*/ 403724 w 551307"/>
              <a:gd name="connsiteY1" fmla="*/ 193722 h 867172"/>
              <a:gd name="connsiteX2" fmla="*/ 432299 w 551307"/>
              <a:gd name="connsiteY2" fmla="*/ 174672 h 867172"/>
              <a:gd name="connsiteX3" fmla="*/ 400549 w 551307"/>
              <a:gd name="connsiteY3" fmla="*/ 269922 h 867172"/>
              <a:gd name="connsiteX4" fmla="*/ 308474 w 551307"/>
              <a:gd name="connsiteY4" fmla="*/ 308022 h 867172"/>
              <a:gd name="connsiteX5" fmla="*/ 25899 w 551307"/>
              <a:gd name="connsiteY5" fmla="*/ 854122 h 867172"/>
              <a:gd name="connsiteX6" fmla="*/ 22724 w 551307"/>
              <a:gd name="connsiteY6" fmla="*/ 657272 h 867172"/>
              <a:gd name="connsiteX7" fmla="*/ 10024 w 551307"/>
              <a:gd name="connsiteY7" fmla="*/ 219122 h 867172"/>
              <a:gd name="connsiteX8" fmla="*/ 187824 w 551307"/>
              <a:gd name="connsiteY8" fmla="*/ 120697 h 867172"/>
              <a:gd name="connsiteX9" fmla="*/ 67174 w 551307"/>
              <a:gd name="connsiteY9" fmla="*/ 174672 h 867172"/>
              <a:gd name="connsiteX10" fmla="*/ 540249 w 551307"/>
              <a:gd name="connsiteY10" fmla="*/ 47 h 86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1307" h="867172">
                <a:moveTo>
                  <a:pt x="540249" y="47"/>
                </a:moveTo>
                <a:cubicBezTo>
                  <a:pt x="596341" y="3222"/>
                  <a:pt x="421716" y="164618"/>
                  <a:pt x="403724" y="193722"/>
                </a:cubicBezTo>
                <a:cubicBezTo>
                  <a:pt x="385732" y="222826"/>
                  <a:pt x="432828" y="161972"/>
                  <a:pt x="432299" y="174672"/>
                </a:cubicBezTo>
                <a:cubicBezTo>
                  <a:pt x="431770" y="187372"/>
                  <a:pt x="421186" y="247697"/>
                  <a:pt x="400549" y="269922"/>
                </a:cubicBezTo>
                <a:cubicBezTo>
                  <a:pt x="379912" y="292147"/>
                  <a:pt x="370916" y="210655"/>
                  <a:pt x="308474" y="308022"/>
                </a:cubicBezTo>
                <a:cubicBezTo>
                  <a:pt x="246032" y="405389"/>
                  <a:pt x="73524" y="795914"/>
                  <a:pt x="25899" y="854122"/>
                </a:cubicBezTo>
                <a:cubicBezTo>
                  <a:pt x="-21726" y="912330"/>
                  <a:pt x="25370" y="763105"/>
                  <a:pt x="22724" y="657272"/>
                </a:cubicBezTo>
                <a:cubicBezTo>
                  <a:pt x="20078" y="551439"/>
                  <a:pt x="-17493" y="308551"/>
                  <a:pt x="10024" y="219122"/>
                </a:cubicBezTo>
                <a:cubicBezTo>
                  <a:pt x="37541" y="129693"/>
                  <a:pt x="178299" y="128105"/>
                  <a:pt x="187824" y="120697"/>
                </a:cubicBezTo>
                <a:cubicBezTo>
                  <a:pt x="197349" y="113289"/>
                  <a:pt x="8437" y="194251"/>
                  <a:pt x="67174" y="174672"/>
                </a:cubicBezTo>
                <a:cubicBezTo>
                  <a:pt x="125911" y="155093"/>
                  <a:pt x="484157" y="-3128"/>
                  <a:pt x="540249" y="4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 1331">
            <a:extLst>
              <a:ext uri="{FF2B5EF4-FFF2-40B4-BE49-F238E27FC236}">
                <a16:creationId xmlns:a16="http://schemas.microsoft.com/office/drawing/2014/main" id="{F0D9D5BD-C55C-5761-75D1-7945DD3913DE}"/>
              </a:ext>
            </a:extLst>
          </p:cNvPr>
          <p:cNvSpPr/>
          <p:nvPr/>
        </p:nvSpPr>
        <p:spPr>
          <a:xfrm>
            <a:off x="1084459" y="4095683"/>
            <a:ext cx="1351135" cy="530382"/>
          </a:xfrm>
          <a:custGeom>
            <a:avLst/>
            <a:gdLst>
              <a:gd name="connsiteX0" fmla="*/ 1350766 w 1351135"/>
              <a:gd name="connsiteY0" fmla="*/ 67 h 530382"/>
              <a:gd name="connsiteX1" fmla="*/ 849116 w 1351135"/>
              <a:gd name="connsiteY1" fmla="*/ 187392 h 530382"/>
              <a:gd name="connsiteX2" fmla="*/ 861816 w 1351135"/>
              <a:gd name="connsiteY2" fmla="*/ 200092 h 530382"/>
              <a:gd name="connsiteX3" fmla="*/ 191891 w 1351135"/>
              <a:gd name="connsiteY3" fmla="*/ 457267 h 530382"/>
              <a:gd name="connsiteX4" fmla="*/ 239516 w 1351135"/>
              <a:gd name="connsiteY4" fmla="*/ 435042 h 530382"/>
              <a:gd name="connsiteX5" fmla="*/ 4566 w 1351135"/>
              <a:gd name="connsiteY5" fmla="*/ 527117 h 530382"/>
              <a:gd name="connsiteX6" fmla="*/ 483991 w 1351135"/>
              <a:gd name="connsiteY6" fmla="*/ 298517 h 530382"/>
              <a:gd name="connsiteX7" fmla="*/ 890391 w 1351135"/>
              <a:gd name="connsiteY7" fmla="*/ 120717 h 530382"/>
              <a:gd name="connsiteX8" fmla="*/ 760216 w 1351135"/>
              <a:gd name="connsiteY8" fmla="*/ 165167 h 530382"/>
              <a:gd name="connsiteX9" fmla="*/ 1350766 w 1351135"/>
              <a:gd name="connsiteY9" fmla="*/ 67 h 530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1135" h="530382">
                <a:moveTo>
                  <a:pt x="1350766" y="67"/>
                </a:moveTo>
                <a:cubicBezTo>
                  <a:pt x="1365583" y="3771"/>
                  <a:pt x="930608" y="154055"/>
                  <a:pt x="849116" y="187392"/>
                </a:cubicBezTo>
                <a:cubicBezTo>
                  <a:pt x="767624" y="220729"/>
                  <a:pt x="971353" y="155113"/>
                  <a:pt x="861816" y="200092"/>
                </a:cubicBezTo>
                <a:cubicBezTo>
                  <a:pt x="752279" y="245071"/>
                  <a:pt x="295608" y="418109"/>
                  <a:pt x="191891" y="457267"/>
                </a:cubicBezTo>
                <a:cubicBezTo>
                  <a:pt x="88174" y="496425"/>
                  <a:pt x="270737" y="423400"/>
                  <a:pt x="239516" y="435042"/>
                </a:cubicBezTo>
                <a:cubicBezTo>
                  <a:pt x="208295" y="446684"/>
                  <a:pt x="-36180" y="549871"/>
                  <a:pt x="4566" y="527117"/>
                </a:cubicBezTo>
                <a:cubicBezTo>
                  <a:pt x="45312" y="504363"/>
                  <a:pt x="336354" y="366250"/>
                  <a:pt x="483991" y="298517"/>
                </a:cubicBezTo>
                <a:cubicBezTo>
                  <a:pt x="631628" y="230784"/>
                  <a:pt x="844354" y="142942"/>
                  <a:pt x="890391" y="120717"/>
                </a:cubicBezTo>
                <a:cubicBezTo>
                  <a:pt x="936428" y="98492"/>
                  <a:pt x="683487" y="184746"/>
                  <a:pt x="760216" y="165167"/>
                </a:cubicBezTo>
                <a:cubicBezTo>
                  <a:pt x="836945" y="145588"/>
                  <a:pt x="1335949" y="-3637"/>
                  <a:pt x="1350766" y="6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 1332">
            <a:extLst>
              <a:ext uri="{FF2B5EF4-FFF2-40B4-BE49-F238E27FC236}">
                <a16:creationId xmlns:a16="http://schemas.microsoft.com/office/drawing/2014/main" id="{11DA63F7-89BC-4817-50FF-0C0D23BBBCC0}"/>
              </a:ext>
            </a:extLst>
          </p:cNvPr>
          <p:cNvSpPr/>
          <p:nvPr/>
        </p:nvSpPr>
        <p:spPr>
          <a:xfrm>
            <a:off x="1589077" y="4660900"/>
            <a:ext cx="649298" cy="752947"/>
          </a:xfrm>
          <a:custGeom>
            <a:avLst/>
            <a:gdLst>
              <a:gd name="connsiteX0" fmla="*/ 649298 w 649298"/>
              <a:gd name="connsiteY0" fmla="*/ 0 h 752947"/>
              <a:gd name="connsiteX1" fmla="*/ 109548 w 649298"/>
              <a:gd name="connsiteY1" fmla="*/ 60325 h 752947"/>
              <a:gd name="connsiteX2" fmla="*/ 157173 w 649298"/>
              <a:gd name="connsiteY2" fmla="*/ 92075 h 752947"/>
              <a:gd name="connsiteX3" fmla="*/ 119073 w 649298"/>
              <a:gd name="connsiteY3" fmla="*/ 212725 h 752947"/>
              <a:gd name="connsiteX4" fmla="*/ 93673 w 649298"/>
              <a:gd name="connsiteY4" fmla="*/ 260350 h 752947"/>
              <a:gd name="connsiteX5" fmla="*/ 4773 w 649298"/>
              <a:gd name="connsiteY5" fmla="*/ 736600 h 752947"/>
              <a:gd name="connsiteX6" fmla="*/ 20648 w 649298"/>
              <a:gd name="connsiteY6" fmla="*/ 587375 h 752947"/>
              <a:gd name="connsiteX7" fmla="*/ 93673 w 649298"/>
              <a:gd name="connsiteY7" fmla="*/ 53975 h 752947"/>
              <a:gd name="connsiteX8" fmla="*/ 500073 w 649298"/>
              <a:gd name="connsiteY8" fmla="*/ 19050 h 752947"/>
              <a:gd name="connsiteX9" fmla="*/ 649298 w 649298"/>
              <a:gd name="connsiteY9" fmla="*/ 0 h 75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9298" h="752947">
                <a:moveTo>
                  <a:pt x="649298" y="0"/>
                </a:moveTo>
                <a:cubicBezTo>
                  <a:pt x="420433" y="22489"/>
                  <a:pt x="191569" y="44979"/>
                  <a:pt x="109548" y="60325"/>
                </a:cubicBezTo>
                <a:cubicBezTo>
                  <a:pt x="27527" y="75671"/>
                  <a:pt x="155585" y="66675"/>
                  <a:pt x="157173" y="92075"/>
                </a:cubicBezTo>
                <a:cubicBezTo>
                  <a:pt x="158760" y="117475"/>
                  <a:pt x="129656" y="184679"/>
                  <a:pt x="119073" y="212725"/>
                </a:cubicBezTo>
                <a:cubicBezTo>
                  <a:pt x="108490" y="240771"/>
                  <a:pt x="112723" y="173038"/>
                  <a:pt x="93673" y="260350"/>
                </a:cubicBezTo>
                <a:cubicBezTo>
                  <a:pt x="74623" y="347662"/>
                  <a:pt x="16944" y="682096"/>
                  <a:pt x="4773" y="736600"/>
                </a:cubicBezTo>
                <a:cubicBezTo>
                  <a:pt x="-7398" y="791104"/>
                  <a:pt x="5831" y="701146"/>
                  <a:pt x="20648" y="587375"/>
                </a:cubicBezTo>
                <a:cubicBezTo>
                  <a:pt x="35465" y="473604"/>
                  <a:pt x="13769" y="148696"/>
                  <a:pt x="93673" y="53975"/>
                </a:cubicBezTo>
                <a:cubicBezTo>
                  <a:pt x="173577" y="-40746"/>
                  <a:pt x="500073" y="19050"/>
                  <a:pt x="500073" y="19050"/>
                </a:cubicBezTo>
                <a:lnTo>
                  <a:pt x="649298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 1333">
            <a:extLst>
              <a:ext uri="{FF2B5EF4-FFF2-40B4-BE49-F238E27FC236}">
                <a16:creationId xmlns:a16="http://schemas.microsoft.com/office/drawing/2014/main" id="{28E0EE7E-6D9F-E181-594B-6C61E6897F56}"/>
              </a:ext>
            </a:extLst>
          </p:cNvPr>
          <p:cNvSpPr/>
          <p:nvPr/>
        </p:nvSpPr>
        <p:spPr>
          <a:xfrm>
            <a:off x="1934719" y="4357207"/>
            <a:ext cx="560735" cy="537924"/>
          </a:xfrm>
          <a:custGeom>
            <a:avLst/>
            <a:gdLst>
              <a:gd name="connsiteX0" fmla="*/ 557656 w 560735"/>
              <a:gd name="connsiteY0" fmla="*/ 2068 h 537924"/>
              <a:gd name="connsiteX1" fmla="*/ 160781 w 560735"/>
              <a:gd name="connsiteY1" fmla="*/ 370368 h 537924"/>
              <a:gd name="connsiteX2" fmla="*/ 8381 w 560735"/>
              <a:gd name="connsiteY2" fmla="*/ 532293 h 537924"/>
              <a:gd name="connsiteX3" fmla="*/ 389381 w 560735"/>
              <a:gd name="connsiteY3" fmla="*/ 183043 h 537924"/>
              <a:gd name="connsiteX4" fmla="*/ 348106 w 560735"/>
              <a:gd name="connsiteY4" fmla="*/ 217968 h 537924"/>
              <a:gd name="connsiteX5" fmla="*/ 557656 w 560735"/>
              <a:gd name="connsiteY5" fmla="*/ 2068 h 53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0735" h="537924">
                <a:moveTo>
                  <a:pt x="557656" y="2068"/>
                </a:moveTo>
                <a:cubicBezTo>
                  <a:pt x="526435" y="27468"/>
                  <a:pt x="252327" y="281997"/>
                  <a:pt x="160781" y="370368"/>
                </a:cubicBezTo>
                <a:cubicBezTo>
                  <a:pt x="69235" y="458739"/>
                  <a:pt x="-29719" y="563514"/>
                  <a:pt x="8381" y="532293"/>
                </a:cubicBezTo>
                <a:cubicBezTo>
                  <a:pt x="46481" y="501072"/>
                  <a:pt x="332760" y="235430"/>
                  <a:pt x="389381" y="183043"/>
                </a:cubicBezTo>
                <a:cubicBezTo>
                  <a:pt x="446002" y="130656"/>
                  <a:pt x="323235" y="242839"/>
                  <a:pt x="348106" y="217968"/>
                </a:cubicBezTo>
                <a:cubicBezTo>
                  <a:pt x="372977" y="193097"/>
                  <a:pt x="588877" y="-23332"/>
                  <a:pt x="557656" y="206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 1334">
            <a:extLst>
              <a:ext uri="{FF2B5EF4-FFF2-40B4-BE49-F238E27FC236}">
                <a16:creationId xmlns:a16="http://schemas.microsoft.com/office/drawing/2014/main" id="{CC743068-D9B9-8C79-48DD-83BAEB5900CB}"/>
              </a:ext>
            </a:extLst>
          </p:cNvPr>
          <p:cNvSpPr/>
          <p:nvPr/>
        </p:nvSpPr>
        <p:spPr>
          <a:xfrm>
            <a:off x="2481863" y="4134284"/>
            <a:ext cx="205531" cy="1050814"/>
          </a:xfrm>
          <a:custGeom>
            <a:avLst/>
            <a:gdLst>
              <a:gd name="connsiteX0" fmla="*/ 987 w 205531"/>
              <a:gd name="connsiteY0" fmla="*/ 5916 h 1050814"/>
              <a:gd name="connsiteX1" fmla="*/ 115287 w 205531"/>
              <a:gd name="connsiteY1" fmla="*/ 783791 h 1050814"/>
              <a:gd name="connsiteX2" fmla="*/ 121637 w 205531"/>
              <a:gd name="connsiteY2" fmla="*/ 736166 h 1050814"/>
              <a:gd name="connsiteX3" fmla="*/ 201012 w 205531"/>
              <a:gd name="connsiteY3" fmla="*/ 1047316 h 1050814"/>
              <a:gd name="connsiteX4" fmla="*/ 181962 w 205531"/>
              <a:gd name="connsiteY4" fmla="*/ 866341 h 1050814"/>
              <a:gd name="connsiteX5" fmla="*/ 67662 w 205531"/>
              <a:gd name="connsiteY5" fmla="*/ 320241 h 1050814"/>
              <a:gd name="connsiteX6" fmla="*/ 61312 w 205531"/>
              <a:gd name="connsiteY6" fmla="*/ 418666 h 1050814"/>
              <a:gd name="connsiteX7" fmla="*/ 987 w 205531"/>
              <a:gd name="connsiteY7" fmla="*/ 5916 h 1050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5531" h="1050814">
                <a:moveTo>
                  <a:pt x="987" y="5916"/>
                </a:moveTo>
                <a:cubicBezTo>
                  <a:pt x="9983" y="66770"/>
                  <a:pt x="95179" y="662083"/>
                  <a:pt x="115287" y="783791"/>
                </a:cubicBezTo>
                <a:cubicBezTo>
                  <a:pt x="135395" y="905499"/>
                  <a:pt x="107350" y="692245"/>
                  <a:pt x="121637" y="736166"/>
                </a:cubicBezTo>
                <a:cubicBezTo>
                  <a:pt x="135924" y="780087"/>
                  <a:pt x="190958" y="1025620"/>
                  <a:pt x="201012" y="1047316"/>
                </a:cubicBezTo>
                <a:cubicBezTo>
                  <a:pt x="211066" y="1069012"/>
                  <a:pt x="204187" y="987520"/>
                  <a:pt x="181962" y="866341"/>
                </a:cubicBezTo>
                <a:cubicBezTo>
                  <a:pt x="159737" y="745162"/>
                  <a:pt x="87770" y="394854"/>
                  <a:pt x="67662" y="320241"/>
                </a:cubicBezTo>
                <a:cubicBezTo>
                  <a:pt x="47554" y="245628"/>
                  <a:pt x="75599" y="464703"/>
                  <a:pt x="61312" y="418666"/>
                </a:cubicBezTo>
                <a:cubicBezTo>
                  <a:pt x="47025" y="372629"/>
                  <a:pt x="-8009" y="-54938"/>
                  <a:pt x="987" y="591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 1335">
            <a:extLst>
              <a:ext uri="{FF2B5EF4-FFF2-40B4-BE49-F238E27FC236}">
                <a16:creationId xmlns:a16="http://schemas.microsoft.com/office/drawing/2014/main" id="{8BA7B91B-BF8C-60AF-062D-098BF14FCC97}"/>
              </a:ext>
            </a:extLst>
          </p:cNvPr>
          <p:cNvSpPr/>
          <p:nvPr/>
        </p:nvSpPr>
        <p:spPr>
          <a:xfrm>
            <a:off x="2568654" y="4450407"/>
            <a:ext cx="734213" cy="570877"/>
          </a:xfrm>
          <a:custGeom>
            <a:avLst/>
            <a:gdLst>
              <a:gd name="connsiteX0" fmla="*/ 9446 w 734213"/>
              <a:gd name="connsiteY0" fmla="*/ 32693 h 570877"/>
              <a:gd name="connsiteX1" fmla="*/ 63421 w 734213"/>
              <a:gd name="connsiteY1" fmla="*/ 61268 h 570877"/>
              <a:gd name="connsiteX2" fmla="*/ 276146 w 734213"/>
              <a:gd name="connsiteY2" fmla="*/ 124768 h 570877"/>
              <a:gd name="connsiteX3" fmla="*/ 669846 w 734213"/>
              <a:gd name="connsiteY3" fmla="*/ 29518 h 570877"/>
              <a:gd name="connsiteX4" fmla="*/ 568246 w 734213"/>
              <a:gd name="connsiteY4" fmla="*/ 54918 h 570877"/>
              <a:gd name="connsiteX5" fmla="*/ 733346 w 734213"/>
              <a:gd name="connsiteY5" fmla="*/ 943 h 570877"/>
              <a:gd name="connsiteX6" fmla="*/ 628571 w 734213"/>
              <a:gd name="connsiteY6" fmla="*/ 108893 h 570877"/>
              <a:gd name="connsiteX7" fmla="*/ 523796 w 734213"/>
              <a:gd name="connsiteY7" fmla="*/ 359718 h 570877"/>
              <a:gd name="connsiteX8" fmla="*/ 536496 w 734213"/>
              <a:gd name="connsiteY8" fmla="*/ 366068 h 570877"/>
              <a:gd name="connsiteX9" fmla="*/ 447596 w 734213"/>
              <a:gd name="connsiteY9" fmla="*/ 550218 h 570877"/>
              <a:gd name="connsiteX10" fmla="*/ 349171 w 734213"/>
              <a:gd name="connsiteY10" fmla="*/ 559743 h 570877"/>
              <a:gd name="connsiteX11" fmla="*/ 209471 w 734213"/>
              <a:gd name="connsiteY11" fmla="*/ 489893 h 570877"/>
              <a:gd name="connsiteX12" fmla="*/ 396796 w 734213"/>
              <a:gd name="connsiteY12" fmla="*/ 489893 h 570877"/>
              <a:gd name="connsiteX13" fmla="*/ 285671 w 734213"/>
              <a:gd name="connsiteY13" fmla="*/ 397818 h 570877"/>
              <a:gd name="connsiteX14" fmla="*/ 333296 w 734213"/>
              <a:gd name="connsiteY14" fmla="*/ 347018 h 570877"/>
              <a:gd name="connsiteX15" fmla="*/ 225346 w 734213"/>
              <a:gd name="connsiteY15" fmla="*/ 321618 h 570877"/>
              <a:gd name="connsiteX16" fmla="*/ 304721 w 734213"/>
              <a:gd name="connsiteY16" fmla="*/ 293043 h 570877"/>
              <a:gd name="connsiteX17" fmla="*/ 177721 w 734213"/>
              <a:gd name="connsiteY17" fmla="*/ 242243 h 570877"/>
              <a:gd name="connsiteX18" fmla="*/ 301546 w 734213"/>
              <a:gd name="connsiteY18" fmla="*/ 245418 h 570877"/>
              <a:gd name="connsiteX19" fmla="*/ 104696 w 734213"/>
              <a:gd name="connsiteY19" fmla="*/ 115243 h 570877"/>
              <a:gd name="connsiteX20" fmla="*/ 228521 w 734213"/>
              <a:gd name="connsiteY20" fmla="*/ 235893 h 570877"/>
              <a:gd name="connsiteX21" fmla="*/ 9446 w 734213"/>
              <a:gd name="connsiteY21" fmla="*/ 32693 h 570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34213" h="570877">
                <a:moveTo>
                  <a:pt x="9446" y="32693"/>
                </a:moveTo>
                <a:cubicBezTo>
                  <a:pt x="-18071" y="3589"/>
                  <a:pt x="18971" y="45922"/>
                  <a:pt x="63421" y="61268"/>
                </a:cubicBezTo>
                <a:cubicBezTo>
                  <a:pt x="107871" y="76614"/>
                  <a:pt x="175075" y="130060"/>
                  <a:pt x="276146" y="124768"/>
                </a:cubicBezTo>
                <a:cubicBezTo>
                  <a:pt x="377217" y="119476"/>
                  <a:pt x="621163" y="41160"/>
                  <a:pt x="669846" y="29518"/>
                </a:cubicBezTo>
                <a:cubicBezTo>
                  <a:pt x="718529" y="17876"/>
                  <a:pt x="557663" y="59681"/>
                  <a:pt x="568246" y="54918"/>
                </a:cubicBezTo>
                <a:cubicBezTo>
                  <a:pt x="578829" y="50156"/>
                  <a:pt x="723292" y="-8053"/>
                  <a:pt x="733346" y="943"/>
                </a:cubicBezTo>
                <a:cubicBezTo>
                  <a:pt x="743400" y="9939"/>
                  <a:pt x="663496" y="49097"/>
                  <a:pt x="628571" y="108893"/>
                </a:cubicBezTo>
                <a:cubicBezTo>
                  <a:pt x="593646" y="168689"/>
                  <a:pt x="539142" y="316855"/>
                  <a:pt x="523796" y="359718"/>
                </a:cubicBezTo>
                <a:cubicBezTo>
                  <a:pt x="508450" y="402581"/>
                  <a:pt x="549196" y="334318"/>
                  <a:pt x="536496" y="366068"/>
                </a:cubicBezTo>
                <a:cubicBezTo>
                  <a:pt x="523796" y="397818"/>
                  <a:pt x="478817" y="517939"/>
                  <a:pt x="447596" y="550218"/>
                </a:cubicBezTo>
                <a:cubicBezTo>
                  <a:pt x="416375" y="582497"/>
                  <a:pt x="388858" y="569797"/>
                  <a:pt x="349171" y="559743"/>
                </a:cubicBezTo>
                <a:cubicBezTo>
                  <a:pt x="309484" y="549689"/>
                  <a:pt x="201534" y="501535"/>
                  <a:pt x="209471" y="489893"/>
                </a:cubicBezTo>
                <a:cubicBezTo>
                  <a:pt x="217409" y="478251"/>
                  <a:pt x="384096" y="505239"/>
                  <a:pt x="396796" y="489893"/>
                </a:cubicBezTo>
                <a:cubicBezTo>
                  <a:pt x="409496" y="474547"/>
                  <a:pt x="296254" y="421630"/>
                  <a:pt x="285671" y="397818"/>
                </a:cubicBezTo>
                <a:cubicBezTo>
                  <a:pt x="275088" y="374006"/>
                  <a:pt x="343350" y="359718"/>
                  <a:pt x="333296" y="347018"/>
                </a:cubicBezTo>
                <a:cubicBezTo>
                  <a:pt x="323242" y="334318"/>
                  <a:pt x="230108" y="330614"/>
                  <a:pt x="225346" y="321618"/>
                </a:cubicBezTo>
                <a:cubicBezTo>
                  <a:pt x="220584" y="312622"/>
                  <a:pt x="312658" y="306272"/>
                  <a:pt x="304721" y="293043"/>
                </a:cubicBezTo>
                <a:cubicBezTo>
                  <a:pt x="296784" y="279814"/>
                  <a:pt x="178250" y="250181"/>
                  <a:pt x="177721" y="242243"/>
                </a:cubicBezTo>
                <a:cubicBezTo>
                  <a:pt x="177192" y="234306"/>
                  <a:pt x="313717" y="266585"/>
                  <a:pt x="301546" y="245418"/>
                </a:cubicBezTo>
                <a:cubicBezTo>
                  <a:pt x="289375" y="224251"/>
                  <a:pt x="116867" y="116830"/>
                  <a:pt x="104696" y="115243"/>
                </a:cubicBezTo>
                <a:cubicBezTo>
                  <a:pt x="92525" y="113656"/>
                  <a:pt x="241750" y="244889"/>
                  <a:pt x="228521" y="235893"/>
                </a:cubicBezTo>
                <a:cubicBezTo>
                  <a:pt x="215292" y="226897"/>
                  <a:pt x="36963" y="61797"/>
                  <a:pt x="9446" y="3269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 1336">
            <a:extLst>
              <a:ext uri="{FF2B5EF4-FFF2-40B4-BE49-F238E27FC236}">
                <a16:creationId xmlns:a16="http://schemas.microsoft.com/office/drawing/2014/main" id="{7F6C29E0-7D37-B621-4855-CA1C221520AE}"/>
              </a:ext>
            </a:extLst>
          </p:cNvPr>
          <p:cNvSpPr/>
          <p:nvPr/>
        </p:nvSpPr>
        <p:spPr>
          <a:xfrm>
            <a:off x="2144828" y="4425950"/>
            <a:ext cx="338022" cy="331648"/>
          </a:xfrm>
          <a:custGeom>
            <a:avLst/>
            <a:gdLst>
              <a:gd name="connsiteX0" fmla="*/ 338022 w 338022"/>
              <a:gd name="connsiteY0" fmla="*/ 0 h 331648"/>
              <a:gd name="connsiteX1" fmla="*/ 1472 w 338022"/>
              <a:gd name="connsiteY1" fmla="*/ 330200 h 331648"/>
              <a:gd name="connsiteX2" fmla="*/ 211022 w 338022"/>
              <a:gd name="connsiteY2" fmla="*/ 123825 h 331648"/>
              <a:gd name="connsiteX3" fmla="*/ 103072 w 338022"/>
              <a:gd name="connsiteY3" fmla="*/ 206375 h 331648"/>
              <a:gd name="connsiteX4" fmla="*/ 338022 w 338022"/>
              <a:gd name="connsiteY4" fmla="*/ 0 h 33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022" h="331648">
                <a:moveTo>
                  <a:pt x="338022" y="0"/>
                </a:moveTo>
                <a:lnTo>
                  <a:pt x="1472" y="330200"/>
                </a:lnTo>
                <a:cubicBezTo>
                  <a:pt x="-19695" y="350838"/>
                  <a:pt x="194089" y="144463"/>
                  <a:pt x="211022" y="123825"/>
                </a:cubicBezTo>
                <a:cubicBezTo>
                  <a:pt x="227955" y="103188"/>
                  <a:pt x="103072" y="206375"/>
                  <a:pt x="103072" y="206375"/>
                </a:cubicBezTo>
                <a:lnTo>
                  <a:pt x="338022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 1337">
            <a:extLst>
              <a:ext uri="{FF2B5EF4-FFF2-40B4-BE49-F238E27FC236}">
                <a16:creationId xmlns:a16="http://schemas.microsoft.com/office/drawing/2014/main" id="{0306FDC5-53A6-308E-B9DF-F38B58BA4496}"/>
              </a:ext>
            </a:extLst>
          </p:cNvPr>
          <p:cNvSpPr/>
          <p:nvPr/>
        </p:nvSpPr>
        <p:spPr>
          <a:xfrm>
            <a:off x="1996074" y="4790471"/>
            <a:ext cx="207819" cy="393098"/>
          </a:xfrm>
          <a:custGeom>
            <a:avLst/>
            <a:gdLst>
              <a:gd name="connsiteX0" fmla="*/ 1001 w 207819"/>
              <a:gd name="connsiteY0" fmla="*/ 604 h 393098"/>
              <a:gd name="connsiteX1" fmla="*/ 23226 w 207819"/>
              <a:gd name="connsiteY1" fmla="*/ 118079 h 393098"/>
              <a:gd name="connsiteX2" fmla="*/ 102601 w 207819"/>
              <a:gd name="connsiteY2" fmla="*/ 260954 h 393098"/>
              <a:gd name="connsiteX3" fmla="*/ 80376 w 207819"/>
              <a:gd name="connsiteY3" fmla="*/ 219679 h 393098"/>
              <a:gd name="connsiteX4" fmla="*/ 207376 w 207819"/>
              <a:gd name="connsiteY4" fmla="*/ 391129 h 393098"/>
              <a:gd name="connsiteX5" fmla="*/ 118476 w 207819"/>
              <a:gd name="connsiteY5" fmla="*/ 302229 h 393098"/>
              <a:gd name="connsiteX6" fmla="*/ 16876 w 207819"/>
              <a:gd name="connsiteY6" fmla="*/ 143479 h 393098"/>
              <a:gd name="connsiteX7" fmla="*/ 48626 w 207819"/>
              <a:gd name="connsiteY7" fmla="*/ 168879 h 393098"/>
              <a:gd name="connsiteX8" fmla="*/ 1001 w 207819"/>
              <a:gd name="connsiteY8" fmla="*/ 604 h 393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7819" h="393098">
                <a:moveTo>
                  <a:pt x="1001" y="604"/>
                </a:moveTo>
                <a:cubicBezTo>
                  <a:pt x="-3232" y="-7863"/>
                  <a:pt x="6293" y="74687"/>
                  <a:pt x="23226" y="118079"/>
                </a:cubicBezTo>
                <a:cubicBezTo>
                  <a:pt x="40159" y="161471"/>
                  <a:pt x="93076" y="244021"/>
                  <a:pt x="102601" y="260954"/>
                </a:cubicBezTo>
                <a:cubicBezTo>
                  <a:pt x="112126" y="277887"/>
                  <a:pt x="62914" y="197983"/>
                  <a:pt x="80376" y="219679"/>
                </a:cubicBezTo>
                <a:cubicBezTo>
                  <a:pt x="97838" y="241375"/>
                  <a:pt x="201026" y="377371"/>
                  <a:pt x="207376" y="391129"/>
                </a:cubicBezTo>
                <a:cubicBezTo>
                  <a:pt x="213726" y="404887"/>
                  <a:pt x="150226" y="343504"/>
                  <a:pt x="118476" y="302229"/>
                </a:cubicBezTo>
                <a:cubicBezTo>
                  <a:pt x="86726" y="260954"/>
                  <a:pt x="28518" y="165704"/>
                  <a:pt x="16876" y="143479"/>
                </a:cubicBezTo>
                <a:cubicBezTo>
                  <a:pt x="5234" y="121254"/>
                  <a:pt x="48626" y="187929"/>
                  <a:pt x="48626" y="168879"/>
                </a:cubicBezTo>
                <a:cubicBezTo>
                  <a:pt x="48626" y="149829"/>
                  <a:pt x="5234" y="9071"/>
                  <a:pt x="1001" y="60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 1338">
            <a:extLst>
              <a:ext uri="{FF2B5EF4-FFF2-40B4-BE49-F238E27FC236}">
                <a16:creationId xmlns:a16="http://schemas.microsoft.com/office/drawing/2014/main" id="{CBF8D082-54BD-2B8C-94D8-21E78E325B01}"/>
              </a:ext>
            </a:extLst>
          </p:cNvPr>
          <p:cNvSpPr/>
          <p:nvPr/>
        </p:nvSpPr>
        <p:spPr>
          <a:xfrm>
            <a:off x="1981291" y="4768762"/>
            <a:ext cx="234921" cy="454130"/>
          </a:xfrm>
          <a:custGeom>
            <a:avLst/>
            <a:gdLst>
              <a:gd name="connsiteX0" fmla="*/ 18959 w 234921"/>
              <a:gd name="connsiteY0" fmla="*/ 88 h 454130"/>
              <a:gd name="connsiteX1" fmla="*/ 18959 w 234921"/>
              <a:gd name="connsiteY1" fmla="*/ 146138 h 454130"/>
              <a:gd name="connsiteX2" fmla="*/ 31659 w 234921"/>
              <a:gd name="connsiteY2" fmla="*/ 203288 h 454130"/>
              <a:gd name="connsiteX3" fmla="*/ 161834 w 234921"/>
              <a:gd name="connsiteY3" fmla="*/ 365213 h 454130"/>
              <a:gd name="connsiteX4" fmla="*/ 107859 w 234921"/>
              <a:gd name="connsiteY4" fmla="*/ 333463 h 454130"/>
              <a:gd name="connsiteX5" fmla="*/ 234859 w 234921"/>
              <a:gd name="connsiteY5" fmla="*/ 454113 h 454130"/>
              <a:gd name="connsiteX6" fmla="*/ 88809 w 234921"/>
              <a:gd name="connsiteY6" fmla="*/ 323938 h 454130"/>
              <a:gd name="connsiteX7" fmla="*/ 3084 w 234921"/>
              <a:gd name="connsiteY7" fmla="*/ 127088 h 454130"/>
              <a:gd name="connsiteX8" fmla="*/ 18959 w 234921"/>
              <a:gd name="connsiteY8" fmla="*/ 88 h 454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921" h="454130">
                <a:moveTo>
                  <a:pt x="18959" y="88"/>
                </a:moveTo>
                <a:cubicBezTo>
                  <a:pt x="21605" y="3263"/>
                  <a:pt x="16842" y="112271"/>
                  <a:pt x="18959" y="146138"/>
                </a:cubicBezTo>
                <a:cubicBezTo>
                  <a:pt x="21076" y="180005"/>
                  <a:pt x="7847" y="166776"/>
                  <a:pt x="31659" y="203288"/>
                </a:cubicBezTo>
                <a:cubicBezTo>
                  <a:pt x="55471" y="239800"/>
                  <a:pt x="149134" y="343517"/>
                  <a:pt x="161834" y="365213"/>
                </a:cubicBezTo>
                <a:cubicBezTo>
                  <a:pt x="174534" y="386909"/>
                  <a:pt x="95688" y="318646"/>
                  <a:pt x="107859" y="333463"/>
                </a:cubicBezTo>
                <a:cubicBezTo>
                  <a:pt x="120030" y="348280"/>
                  <a:pt x="238034" y="455700"/>
                  <a:pt x="234859" y="454113"/>
                </a:cubicBezTo>
                <a:cubicBezTo>
                  <a:pt x="231684" y="452526"/>
                  <a:pt x="127438" y="378442"/>
                  <a:pt x="88809" y="323938"/>
                </a:cubicBezTo>
                <a:cubicBezTo>
                  <a:pt x="50180" y="269434"/>
                  <a:pt x="14726" y="174184"/>
                  <a:pt x="3084" y="127088"/>
                </a:cubicBezTo>
                <a:cubicBezTo>
                  <a:pt x="-8558" y="79992"/>
                  <a:pt x="16313" y="-3087"/>
                  <a:pt x="18959" y="8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 1339">
            <a:extLst>
              <a:ext uri="{FF2B5EF4-FFF2-40B4-BE49-F238E27FC236}">
                <a16:creationId xmlns:a16="http://schemas.microsoft.com/office/drawing/2014/main" id="{C14E83AE-0381-68CC-EC80-373A97025225}"/>
              </a:ext>
            </a:extLst>
          </p:cNvPr>
          <p:cNvSpPr/>
          <p:nvPr/>
        </p:nvSpPr>
        <p:spPr>
          <a:xfrm>
            <a:off x="2466549" y="4342868"/>
            <a:ext cx="94679" cy="678550"/>
          </a:xfrm>
          <a:custGeom>
            <a:avLst/>
            <a:gdLst>
              <a:gd name="connsiteX0" fmla="*/ 426 w 94679"/>
              <a:gd name="connsiteY0" fmla="*/ 3707 h 678550"/>
              <a:gd name="connsiteX1" fmla="*/ 92501 w 94679"/>
              <a:gd name="connsiteY1" fmla="*/ 508532 h 678550"/>
              <a:gd name="connsiteX2" fmla="*/ 67101 w 94679"/>
              <a:gd name="connsiteY2" fmla="*/ 460907 h 678550"/>
              <a:gd name="connsiteX3" fmla="*/ 82976 w 94679"/>
              <a:gd name="connsiteY3" fmla="*/ 622832 h 678550"/>
              <a:gd name="connsiteX4" fmla="*/ 73451 w 94679"/>
              <a:gd name="connsiteY4" fmla="*/ 676807 h 678550"/>
              <a:gd name="connsiteX5" fmla="*/ 76626 w 94679"/>
              <a:gd name="connsiteY5" fmla="*/ 568857 h 678550"/>
              <a:gd name="connsiteX6" fmla="*/ 89326 w 94679"/>
              <a:gd name="connsiteY6" fmla="*/ 375182 h 678550"/>
              <a:gd name="connsiteX7" fmla="*/ 70276 w 94679"/>
              <a:gd name="connsiteY7" fmla="*/ 225957 h 678550"/>
              <a:gd name="connsiteX8" fmla="*/ 57576 w 94679"/>
              <a:gd name="connsiteY8" fmla="*/ 276757 h 678550"/>
              <a:gd name="connsiteX9" fmla="*/ 426 w 94679"/>
              <a:gd name="connsiteY9" fmla="*/ 3707 h 67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4679" h="678550">
                <a:moveTo>
                  <a:pt x="426" y="3707"/>
                </a:moveTo>
                <a:cubicBezTo>
                  <a:pt x="6247" y="42336"/>
                  <a:pt x="81389" y="432332"/>
                  <a:pt x="92501" y="508532"/>
                </a:cubicBezTo>
                <a:cubicBezTo>
                  <a:pt x="103613" y="584732"/>
                  <a:pt x="68688" y="441857"/>
                  <a:pt x="67101" y="460907"/>
                </a:cubicBezTo>
                <a:cubicBezTo>
                  <a:pt x="65514" y="479957"/>
                  <a:pt x="81918" y="586849"/>
                  <a:pt x="82976" y="622832"/>
                </a:cubicBezTo>
                <a:cubicBezTo>
                  <a:pt x="84034" y="658815"/>
                  <a:pt x="74509" y="685803"/>
                  <a:pt x="73451" y="676807"/>
                </a:cubicBezTo>
                <a:cubicBezTo>
                  <a:pt x="72393" y="667811"/>
                  <a:pt x="73980" y="619128"/>
                  <a:pt x="76626" y="568857"/>
                </a:cubicBezTo>
                <a:cubicBezTo>
                  <a:pt x="79272" y="518586"/>
                  <a:pt x="90384" y="432332"/>
                  <a:pt x="89326" y="375182"/>
                </a:cubicBezTo>
                <a:cubicBezTo>
                  <a:pt x="88268" y="318032"/>
                  <a:pt x="75568" y="242361"/>
                  <a:pt x="70276" y="225957"/>
                </a:cubicBezTo>
                <a:cubicBezTo>
                  <a:pt x="64984" y="209553"/>
                  <a:pt x="64984" y="313269"/>
                  <a:pt x="57576" y="276757"/>
                </a:cubicBezTo>
                <a:cubicBezTo>
                  <a:pt x="50168" y="240245"/>
                  <a:pt x="-5395" y="-34922"/>
                  <a:pt x="426" y="370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 1340">
            <a:extLst>
              <a:ext uri="{FF2B5EF4-FFF2-40B4-BE49-F238E27FC236}">
                <a16:creationId xmlns:a16="http://schemas.microsoft.com/office/drawing/2014/main" id="{39604FD0-F805-95BA-CB44-6709B5BB2CC0}"/>
              </a:ext>
            </a:extLst>
          </p:cNvPr>
          <p:cNvSpPr/>
          <p:nvPr/>
        </p:nvSpPr>
        <p:spPr>
          <a:xfrm>
            <a:off x="1949163" y="4787900"/>
            <a:ext cx="235980" cy="47723"/>
          </a:xfrm>
          <a:custGeom>
            <a:avLst/>
            <a:gdLst>
              <a:gd name="connsiteX0" fmla="*/ 287 w 235980"/>
              <a:gd name="connsiteY0" fmla="*/ 22225 h 47723"/>
              <a:gd name="connsiteX1" fmla="*/ 133637 w 235980"/>
              <a:gd name="connsiteY1" fmla="*/ 12700 h 47723"/>
              <a:gd name="connsiteX2" fmla="*/ 235237 w 235980"/>
              <a:gd name="connsiteY2" fmla="*/ 47625 h 47723"/>
              <a:gd name="connsiteX3" fmla="*/ 171737 w 235980"/>
              <a:gd name="connsiteY3" fmla="*/ 0 h 47723"/>
              <a:gd name="connsiteX4" fmla="*/ 287 w 235980"/>
              <a:gd name="connsiteY4" fmla="*/ 22225 h 47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980" h="47723">
                <a:moveTo>
                  <a:pt x="287" y="22225"/>
                </a:moveTo>
                <a:cubicBezTo>
                  <a:pt x="-6063" y="24342"/>
                  <a:pt x="94479" y="8467"/>
                  <a:pt x="133637" y="12700"/>
                </a:cubicBezTo>
                <a:cubicBezTo>
                  <a:pt x="172795" y="16933"/>
                  <a:pt x="228887" y="49742"/>
                  <a:pt x="235237" y="47625"/>
                </a:cubicBezTo>
                <a:cubicBezTo>
                  <a:pt x="241587" y="45508"/>
                  <a:pt x="206133" y="4762"/>
                  <a:pt x="171737" y="0"/>
                </a:cubicBezTo>
                <a:lnTo>
                  <a:pt x="287" y="22225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 1341">
            <a:extLst>
              <a:ext uri="{FF2B5EF4-FFF2-40B4-BE49-F238E27FC236}">
                <a16:creationId xmlns:a16="http://schemas.microsoft.com/office/drawing/2014/main" id="{64C39C58-5A09-0051-35DE-618A41C971B7}"/>
              </a:ext>
            </a:extLst>
          </p:cNvPr>
          <p:cNvSpPr/>
          <p:nvPr/>
        </p:nvSpPr>
        <p:spPr>
          <a:xfrm>
            <a:off x="1929772" y="4819640"/>
            <a:ext cx="279491" cy="23881"/>
          </a:xfrm>
          <a:custGeom>
            <a:avLst/>
            <a:gdLst>
              <a:gd name="connsiteX0" fmla="*/ 628 w 279491"/>
              <a:gd name="connsiteY0" fmla="*/ 22235 h 23881"/>
              <a:gd name="connsiteX1" fmla="*/ 219703 w 279491"/>
              <a:gd name="connsiteY1" fmla="*/ 22235 h 23881"/>
              <a:gd name="connsiteX2" fmla="*/ 276853 w 279491"/>
              <a:gd name="connsiteY2" fmla="*/ 22235 h 23881"/>
              <a:gd name="connsiteX3" fmla="*/ 156203 w 279491"/>
              <a:gd name="connsiteY3" fmla="*/ 10 h 23881"/>
              <a:gd name="connsiteX4" fmla="*/ 628 w 279491"/>
              <a:gd name="connsiteY4" fmla="*/ 22235 h 23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491" h="23881">
                <a:moveTo>
                  <a:pt x="628" y="22235"/>
                </a:moveTo>
                <a:cubicBezTo>
                  <a:pt x="11211" y="25939"/>
                  <a:pt x="219703" y="22235"/>
                  <a:pt x="219703" y="22235"/>
                </a:cubicBezTo>
                <a:cubicBezTo>
                  <a:pt x="265740" y="22235"/>
                  <a:pt x="287436" y="25939"/>
                  <a:pt x="276853" y="22235"/>
                </a:cubicBezTo>
                <a:cubicBezTo>
                  <a:pt x="266270" y="18531"/>
                  <a:pt x="196420" y="539"/>
                  <a:pt x="156203" y="10"/>
                </a:cubicBezTo>
                <a:cubicBezTo>
                  <a:pt x="115986" y="-519"/>
                  <a:pt x="-9955" y="18531"/>
                  <a:pt x="628" y="2223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 1342">
            <a:extLst>
              <a:ext uri="{FF2B5EF4-FFF2-40B4-BE49-F238E27FC236}">
                <a16:creationId xmlns:a16="http://schemas.microsoft.com/office/drawing/2014/main" id="{2848B415-1DF8-B126-E484-8B5E8856AF58}"/>
              </a:ext>
            </a:extLst>
          </p:cNvPr>
          <p:cNvSpPr/>
          <p:nvPr/>
        </p:nvSpPr>
        <p:spPr>
          <a:xfrm>
            <a:off x="1978802" y="4800558"/>
            <a:ext cx="196458" cy="295373"/>
          </a:xfrm>
          <a:custGeom>
            <a:avLst/>
            <a:gdLst>
              <a:gd name="connsiteX0" fmla="*/ 8748 w 196458"/>
              <a:gd name="connsiteY0" fmla="*/ 42 h 295373"/>
              <a:gd name="connsiteX1" fmla="*/ 173848 w 196458"/>
              <a:gd name="connsiteY1" fmla="*/ 66717 h 295373"/>
              <a:gd name="connsiteX2" fmla="*/ 119873 w 196458"/>
              <a:gd name="connsiteY2" fmla="*/ 149267 h 295373"/>
              <a:gd name="connsiteX3" fmla="*/ 170673 w 196458"/>
              <a:gd name="connsiteY3" fmla="*/ 111167 h 295373"/>
              <a:gd name="connsiteX4" fmla="*/ 135748 w 196458"/>
              <a:gd name="connsiteY4" fmla="*/ 190542 h 295373"/>
              <a:gd name="connsiteX5" fmla="*/ 196073 w 196458"/>
              <a:gd name="connsiteY5" fmla="*/ 295317 h 295373"/>
              <a:gd name="connsiteX6" fmla="*/ 100823 w 196458"/>
              <a:gd name="connsiteY6" fmla="*/ 203242 h 295373"/>
              <a:gd name="connsiteX7" fmla="*/ 30973 w 196458"/>
              <a:gd name="connsiteY7" fmla="*/ 76242 h 295373"/>
              <a:gd name="connsiteX8" fmla="*/ 8748 w 196458"/>
              <a:gd name="connsiteY8" fmla="*/ 42 h 295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458" h="295373">
                <a:moveTo>
                  <a:pt x="8748" y="42"/>
                </a:moveTo>
                <a:cubicBezTo>
                  <a:pt x="32561" y="-1546"/>
                  <a:pt x="155327" y="41846"/>
                  <a:pt x="173848" y="66717"/>
                </a:cubicBezTo>
                <a:cubicBezTo>
                  <a:pt x="192369" y="91588"/>
                  <a:pt x="120402" y="141859"/>
                  <a:pt x="119873" y="149267"/>
                </a:cubicBezTo>
                <a:cubicBezTo>
                  <a:pt x="119344" y="156675"/>
                  <a:pt x="168027" y="104288"/>
                  <a:pt x="170673" y="111167"/>
                </a:cubicBezTo>
                <a:cubicBezTo>
                  <a:pt x="173319" y="118046"/>
                  <a:pt x="131515" y="159850"/>
                  <a:pt x="135748" y="190542"/>
                </a:cubicBezTo>
                <a:cubicBezTo>
                  <a:pt x="139981" y="221234"/>
                  <a:pt x="201894" y="293200"/>
                  <a:pt x="196073" y="295317"/>
                </a:cubicBezTo>
                <a:cubicBezTo>
                  <a:pt x="190252" y="297434"/>
                  <a:pt x="128340" y="239754"/>
                  <a:pt x="100823" y="203242"/>
                </a:cubicBezTo>
                <a:cubicBezTo>
                  <a:pt x="73306" y="166730"/>
                  <a:pt x="46319" y="106405"/>
                  <a:pt x="30973" y="76242"/>
                </a:cubicBezTo>
                <a:cubicBezTo>
                  <a:pt x="15627" y="46080"/>
                  <a:pt x="-15065" y="1630"/>
                  <a:pt x="8748" y="4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 1343">
            <a:extLst>
              <a:ext uri="{FF2B5EF4-FFF2-40B4-BE49-F238E27FC236}">
                <a16:creationId xmlns:a16="http://schemas.microsoft.com/office/drawing/2014/main" id="{BBFBD38C-010F-AA24-2B4A-A7E7DBE98CBC}"/>
              </a:ext>
            </a:extLst>
          </p:cNvPr>
          <p:cNvSpPr/>
          <p:nvPr/>
        </p:nvSpPr>
        <p:spPr>
          <a:xfrm>
            <a:off x="2512912" y="4529782"/>
            <a:ext cx="432916" cy="939187"/>
          </a:xfrm>
          <a:custGeom>
            <a:avLst/>
            <a:gdLst>
              <a:gd name="connsiteX0" fmla="*/ 36613 w 432916"/>
              <a:gd name="connsiteY0" fmla="*/ 943 h 939187"/>
              <a:gd name="connsiteX1" fmla="*/ 71538 w 432916"/>
              <a:gd name="connsiteY1" fmla="*/ 569268 h 939187"/>
              <a:gd name="connsiteX2" fmla="*/ 128688 w 432916"/>
              <a:gd name="connsiteY2" fmla="*/ 572443 h 939187"/>
              <a:gd name="connsiteX3" fmla="*/ 141388 w 432916"/>
              <a:gd name="connsiteY3" fmla="*/ 499418 h 939187"/>
              <a:gd name="connsiteX4" fmla="*/ 176313 w 432916"/>
              <a:gd name="connsiteY4" fmla="*/ 607368 h 939187"/>
              <a:gd name="connsiteX5" fmla="*/ 430313 w 432916"/>
              <a:gd name="connsiteY5" fmla="*/ 569268 h 939187"/>
              <a:gd name="connsiteX6" fmla="*/ 290613 w 432916"/>
              <a:gd name="connsiteY6" fmla="*/ 639118 h 939187"/>
              <a:gd name="connsiteX7" fmla="*/ 14388 w 432916"/>
              <a:gd name="connsiteY7" fmla="*/ 931218 h 939187"/>
              <a:gd name="connsiteX8" fmla="*/ 36613 w 432916"/>
              <a:gd name="connsiteY8" fmla="*/ 842318 h 939187"/>
              <a:gd name="connsiteX9" fmla="*/ 14388 w 432916"/>
              <a:gd name="connsiteY9" fmla="*/ 689918 h 939187"/>
              <a:gd name="connsiteX10" fmla="*/ 42963 w 432916"/>
              <a:gd name="connsiteY10" fmla="*/ 620068 h 939187"/>
              <a:gd name="connsiteX11" fmla="*/ 30263 w 432916"/>
              <a:gd name="connsiteY11" fmla="*/ 375593 h 939187"/>
              <a:gd name="connsiteX12" fmla="*/ 20738 w 432916"/>
              <a:gd name="connsiteY12" fmla="*/ 432743 h 939187"/>
              <a:gd name="connsiteX13" fmla="*/ 36613 w 432916"/>
              <a:gd name="connsiteY13" fmla="*/ 943 h 939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2916" h="939187">
                <a:moveTo>
                  <a:pt x="36613" y="943"/>
                </a:moveTo>
                <a:cubicBezTo>
                  <a:pt x="45080" y="23697"/>
                  <a:pt x="56192" y="474018"/>
                  <a:pt x="71538" y="569268"/>
                </a:cubicBezTo>
                <a:cubicBezTo>
                  <a:pt x="86884" y="664518"/>
                  <a:pt x="117046" y="584085"/>
                  <a:pt x="128688" y="572443"/>
                </a:cubicBezTo>
                <a:cubicBezTo>
                  <a:pt x="140330" y="560801"/>
                  <a:pt x="133451" y="493597"/>
                  <a:pt x="141388" y="499418"/>
                </a:cubicBezTo>
                <a:cubicBezTo>
                  <a:pt x="149325" y="505239"/>
                  <a:pt x="128159" y="595726"/>
                  <a:pt x="176313" y="607368"/>
                </a:cubicBezTo>
                <a:cubicBezTo>
                  <a:pt x="224467" y="619010"/>
                  <a:pt x="411263" y="563976"/>
                  <a:pt x="430313" y="569268"/>
                </a:cubicBezTo>
                <a:cubicBezTo>
                  <a:pt x="449363" y="574560"/>
                  <a:pt x="359934" y="578793"/>
                  <a:pt x="290613" y="639118"/>
                </a:cubicBezTo>
                <a:cubicBezTo>
                  <a:pt x="221292" y="699443"/>
                  <a:pt x="56721" y="897351"/>
                  <a:pt x="14388" y="931218"/>
                </a:cubicBezTo>
                <a:cubicBezTo>
                  <a:pt x="-27945" y="965085"/>
                  <a:pt x="36613" y="882535"/>
                  <a:pt x="36613" y="842318"/>
                </a:cubicBezTo>
                <a:cubicBezTo>
                  <a:pt x="36613" y="802101"/>
                  <a:pt x="13330" y="726960"/>
                  <a:pt x="14388" y="689918"/>
                </a:cubicBezTo>
                <a:cubicBezTo>
                  <a:pt x="15446" y="652876"/>
                  <a:pt x="40317" y="672456"/>
                  <a:pt x="42963" y="620068"/>
                </a:cubicBezTo>
                <a:cubicBezTo>
                  <a:pt x="45609" y="567681"/>
                  <a:pt x="33967" y="406814"/>
                  <a:pt x="30263" y="375593"/>
                </a:cubicBezTo>
                <a:cubicBezTo>
                  <a:pt x="26559" y="344372"/>
                  <a:pt x="22325" y="491480"/>
                  <a:pt x="20738" y="432743"/>
                </a:cubicBezTo>
                <a:cubicBezTo>
                  <a:pt x="19151" y="374006"/>
                  <a:pt x="28146" y="-21811"/>
                  <a:pt x="36613" y="94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フリーフォーム 1344">
            <a:extLst>
              <a:ext uri="{FF2B5EF4-FFF2-40B4-BE49-F238E27FC236}">
                <a16:creationId xmlns:a16="http://schemas.microsoft.com/office/drawing/2014/main" id="{F46E6E21-9318-7980-BA5F-77E6D1F50369}"/>
              </a:ext>
            </a:extLst>
          </p:cNvPr>
          <p:cNvSpPr/>
          <p:nvPr/>
        </p:nvSpPr>
        <p:spPr>
          <a:xfrm>
            <a:off x="2210232" y="4545889"/>
            <a:ext cx="250505" cy="236358"/>
          </a:xfrm>
          <a:custGeom>
            <a:avLst/>
            <a:gdLst>
              <a:gd name="connsiteX0" fmla="*/ 250393 w 250505"/>
              <a:gd name="connsiteY0" fmla="*/ 711 h 236358"/>
              <a:gd name="connsiteX1" fmla="*/ 5918 w 250505"/>
              <a:gd name="connsiteY1" fmla="*/ 232486 h 236358"/>
              <a:gd name="connsiteX2" fmla="*/ 72593 w 250505"/>
              <a:gd name="connsiteY2" fmla="*/ 146761 h 236358"/>
              <a:gd name="connsiteX3" fmla="*/ 37668 w 250505"/>
              <a:gd name="connsiteY3" fmla="*/ 159461 h 236358"/>
              <a:gd name="connsiteX4" fmla="*/ 250393 w 250505"/>
              <a:gd name="connsiteY4" fmla="*/ 711 h 23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505" h="236358">
                <a:moveTo>
                  <a:pt x="250393" y="711"/>
                </a:moveTo>
                <a:cubicBezTo>
                  <a:pt x="245101" y="12882"/>
                  <a:pt x="35551" y="208144"/>
                  <a:pt x="5918" y="232486"/>
                </a:cubicBezTo>
                <a:cubicBezTo>
                  <a:pt x="-23715" y="256828"/>
                  <a:pt x="67301" y="158932"/>
                  <a:pt x="72593" y="146761"/>
                </a:cubicBezTo>
                <a:cubicBezTo>
                  <a:pt x="77885" y="134590"/>
                  <a:pt x="3272" y="182744"/>
                  <a:pt x="37668" y="159461"/>
                </a:cubicBezTo>
                <a:cubicBezTo>
                  <a:pt x="72064" y="136178"/>
                  <a:pt x="255685" y="-11460"/>
                  <a:pt x="250393" y="71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 1345">
            <a:extLst>
              <a:ext uri="{FF2B5EF4-FFF2-40B4-BE49-F238E27FC236}">
                <a16:creationId xmlns:a16="http://schemas.microsoft.com/office/drawing/2014/main" id="{C67AAFDF-B794-75DC-CD80-D7B1CEAD149C}"/>
              </a:ext>
            </a:extLst>
          </p:cNvPr>
          <p:cNvSpPr/>
          <p:nvPr/>
        </p:nvSpPr>
        <p:spPr>
          <a:xfrm>
            <a:off x="2474127" y="4810105"/>
            <a:ext cx="133380" cy="704922"/>
          </a:xfrm>
          <a:custGeom>
            <a:avLst/>
            <a:gdLst>
              <a:gd name="connsiteX0" fmla="*/ 2373 w 133380"/>
              <a:gd name="connsiteY0" fmla="*/ 177820 h 704922"/>
              <a:gd name="connsiteX1" fmla="*/ 15073 w 133380"/>
              <a:gd name="connsiteY1" fmla="*/ 301645 h 704922"/>
              <a:gd name="connsiteX2" fmla="*/ 2373 w 133380"/>
              <a:gd name="connsiteY2" fmla="*/ 450870 h 704922"/>
              <a:gd name="connsiteX3" fmla="*/ 53173 w 133380"/>
              <a:gd name="connsiteY3" fmla="*/ 403245 h 704922"/>
              <a:gd name="connsiteX4" fmla="*/ 53173 w 133380"/>
              <a:gd name="connsiteY4" fmla="*/ 463570 h 704922"/>
              <a:gd name="connsiteX5" fmla="*/ 15073 w 133380"/>
              <a:gd name="connsiteY5" fmla="*/ 704870 h 704922"/>
              <a:gd name="connsiteX6" fmla="*/ 72223 w 133380"/>
              <a:gd name="connsiteY6" fmla="*/ 441345 h 704922"/>
              <a:gd name="connsiteX7" fmla="*/ 132548 w 133380"/>
              <a:gd name="connsiteY7" fmla="*/ 327045 h 704922"/>
              <a:gd name="connsiteX8" fmla="*/ 107148 w 133380"/>
              <a:gd name="connsiteY8" fmla="*/ 20 h 704922"/>
              <a:gd name="connsiteX9" fmla="*/ 103973 w 133380"/>
              <a:gd name="connsiteY9" fmla="*/ 342920 h 704922"/>
              <a:gd name="connsiteX10" fmla="*/ 72223 w 133380"/>
              <a:gd name="connsiteY10" fmla="*/ 381020 h 704922"/>
              <a:gd name="connsiteX11" fmla="*/ 72223 w 133380"/>
              <a:gd name="connsiteY11" fmla="*/ 228620 h 704922"/>
              <a:gd name="connsiteX12" fmla="*/ 2373 w 133380"/>
              <a:gd name="connsiteY12" fmla="*/ 177820 h 70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380" h="704922">
                <a:moveTo>
                  <a:pt x="2373" y="177820"/>
                </a:moveTo>
                <a:cubicBezTo>
                  <a:pt x="-7152" y="189991"/>
                  <a:pt x="15073" y="256137"/>
                  <a:pt x="15073" y="301645"/>
                </a:cubicBezTo>
                <a:cubicBezTo>
                  <a:pt x="15073" y="347153"/>
                  <a:pt x="-3977" y="433937"/>
                  <a:pt x="2373" y="450870"/>
                </a:cubicBezTo>
                <a:cubicBezTo>
                  <a:pt x="8723" y="467803"/>
                  <a:pt x="44706" y="401128"/>
                  <a:pt x="53173" y="403245"/>
                </a:cubicBezTo>
                <a:cubicBezTo>
                  <a:pt x="61640" y="405362"/>
                  <a:pt x="59523" y="413299"/>
                  <a:pt x="53173" y="463570"/>
                </a:cubicBezTo>
                <a:cubicBezTo>
                  <a:pt x="46823" y="513841"/>
                  <a:pt x="11898" y="708574"/>
                  <a:pt x="15073" y="704870"/>
                </a:cubicBezTo>
                <a:cubicBezTo>
                  <a:pt x="18248" y="701166"/>
                  <a:pt x="52644" y="504316"/>
                  <a:pt x="72223" y="441345"/>
                </a:cubicBezTo>
                <a:cubicBezTo>
                  <a:pt x="91802" y="378374"/>
                  <a:pt x="126727" y="400599"/>
                  <a:pt x="132548" y="327045"/>
                </a:cubicBezTo>
                <a:cubicBezTo>
                  <a:pt x="138369" y="253491"/>
                  <a:pt x="111910" y="-2626"/>
                  <a:pt x="107148" y="20"/>
                </a:cubicBezTo>
                <a:cubicBezTo>
                  <a:pt x="102386" y="2666"/>
                  <a:pt x="109794" y="279420"/>
                  <a:pt x="103973" y="342920"/>
                </a:cubicBezTo>
                <a:cubicBezTo>
                  <a:pt x="98152" y="406420"/>
                  <a:pt x="77515" y="400070"/>
                  <a:pt x="72223" y="381020"/>
                </a:cubicBezTo>
                <a:cubicBezTo>
                  <a:pt x="66931" y="361970"/>
                  <a:pt x="82277" y="255608"/>
                  <a:pt x="72223" y="228620"/>
                </a:cubicBezTo>
                <a:cubicBezTo>
                  <a:pt x="62169" y="201633"/>
                  <a:pt x="11898" y="165649"/>
                  <a:pt x="2373" y="17782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フリーフォーム 1346">
            <a:extLst>
              <a:ext uri="{FF2B5EF4-FFF2-40B4-BE49-F238E27FC236}">
                <a16:creationId xmlns:a16="http://schemas.microsoft.com/office/drawing/2014/main" id="{20B8F179-B01F-2338-12DD-EBA1996E9D0F}"/>
              </a:ext>
            </a:extLst>
          </p:cNvPr>
          <p:cNvSpPr/>
          <p:nvPr/>
        </p:nvSpPr>
        <p:spPr>
          <a:xfrm>
            <a:off x="2110161" y="4763391"/>
            <a:ext cx="291192" cy="319796"/>
          </a:xfrm>
          <a:custGeom>
            <a:avLst/>
            <a:gdLst>
              <a:gd name="connsiteX0" fmla="*/ 39314 w 291192"/>
              <a:gd name="connsiteY0" fmla="*/ 2284 h 319796"/>
              <a:gd name="connsiteX1" fmla="*/ 77414 w 291192"/>
              <a:gd name="connsiteY1" fmla="*/ 49909 h 319796"/>
              <a:gd name="connsiteX2" fmla="*/ 115514 w 291192"/>
              <a:gd name="connsiteY2" fmla="*/ 145159 h 319796"/>
              <a:gd name="connsiteX3" fmla="*/ 80589 w 291192"/>
              <a:gd name="connsiteY3" fmla="*/ 288034 h 319796"/>
              <a:gd name="connsiteX4" fmla="*/ 118689 w 291192"/>
              <a:gd name="connsiteY4" fmla="*/ 278509 h 319796"/>
              <a:gd name="connsiteX5" fmla="*/ 99639 w 291192"/>
              <a:gd name="connsiteY5" fmla="*/ 316609 h 319796"/>
              <a:gd name="connsiteX6" fmla="*/ 179014 w 291192"/>
              <a:gd name="connsiteY6" fmla="*/ 221359 h 319796"/>
              <a:gd name="connsiteX7" fmla="*/ 286964 w 291192"/>
              <a:gd name="connsiteY7" fmla="*/ 173734 h 319796"/>
              <a:gd name="connsiteX8" fmla="*/ 258389 w 291192"/>
              <a:gd name="connsiteY8" fmla="*/ 180084 h 319796"/>
              <a:gd name="connsiteX9" fmla="*/ 156789 w 291192"/>
              <a:gd name="connsiteY9" fmla="*/ 256284 h 319796"/>
              <a:gd name="connsiteX10" fmla="*/ 99639 w 291192"/>
              <a:gd name="connsiteY10" fmla="*/ 294384 h 319796"/>
              <a:gd name="connsiteX11" fmla="*/ 52014 w 291192"/>
              <a:gd name="connsiteY11" fmla="*/ 195959 h 319796"/>
              <a:gd name="connsiteX12" fmla="*/ 1214 w 291192"/>
              <a:gd name="connsiteY12" fmla="*/ 215009 h 319796"/>
              <a:gd name="connsiteX13" fmla="*/ 105989 w 291192"/>
              <a:gd name="connsiteY13" fmla="*/ 319784 h 319796"/>
              <a:gd name="connsiteX14" fmla="*/ 125039 w 291192"/>
              <a:gd name="connsiteY14" fmla="*/ 221359 h 319796"/>
              <a:gd name="connsiteX15" fmla="*/ 125039 w 291192"/>
              <a:gd name="connsiteY15" fmla="*/ 119759 h 319796"/>
              <a:gd name="connsiteX16" fmla="*/ 39314 w 291192"/>
              <a:gd name="connsiteY16" fmla="*/ 2284 h 31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1192" h="319796">
                <a:moveTo>
                  <a:pt x="39314" y="2284"/>
                </a:moveTo>
                <a:cubicBezTo>
                  <a:pt x="31376" y="-9358"/>
                  <a:pt x="64714" y="26097"/>
                  <a:pt x="77414" y="49909"/>
                </a:cubicBezTo>
                <a:cubicBezTo>
                  <a:pt x="90114" y="73722"/>
                  <a:pt x="114985" y="105472"/>
                  <a:pt x="115514" y="145159"/>
                </a:cubicBezTo>
                <a:cubicBezTo>
                  <a:pt x="116043" y="184846"/>
                  <a:pt x="80060" y="265809"/>
                  <a:pt x="80589" y="288034"/>
                </a:cubicBezTo>
                <a:cubicBezTo>
                  <a:pt x="81118" y="310259"/>
                  <a:pt x="115514" y="273747"/>
                  <a:pt x="118689" y="278509"/>
                </a:cubicBezTo>
                <a:cubicBezTo>
                  <a:pt x="121864" y="283271"/>
                  <a:pt x="89585" y="326134"/>
                  <a:pt x="99639" y="316609"/>
                </a:cubicBezTo>
                <a:cubicBezTo>
                  <a:pt x="109693" y="307084"/>
                  <a:pt x="147793" y="245171"/>
                  <a:pt x="179014" y="221359"/>
                </a:cubicBezTo>
                <a:cubicBezTo>
                  <a:pt x="210235" y="197547"/>
                  <a:pt x="273735" y="180613"/>
                  <a:pt x="286964" y="173734"/>
                </a:cubicBezTo>
                <a:cubicBezTo>
                  <a:pt x="300193" y="166855"/>
                  <a:pt x="280085" y="166326"/>
                  <a:pt x="258389" y="180084"/>
                </a:cubicBezTo>
                <a:cubicBezTo>
                  <a:pt x="236693" y="193842"/>
                  <a:pt x="183247" y="237234"/>
                  <a:pt x="156789" y="256284"/>
                </a:cubicBezTo>
                <a:cubicBezTo>
                  <a:pt x="130331" y="275334"/>
                  <a:pt x="117101" y="304438"/>
                  <a:pt x="99639" y="294384"/>
                </a:cubicBezTo>
                <a:cubicBezTo>
                  <a:pt x="82177" y="284330"/>
                  <a:pt x="68418" y="209188"/>
                  <a:pt x="52014" y="195959"/>
                </a:cubicBezTo>
                <a:cubicBezTo>
                  <a:pt x="35610" y="182730"/>
                  <a:pt x="-7782" y="194372"/>
                  <a:pt x="1214" y="215009"/>
                </a:cubicBezTo>
                <a:cubicBezTo>
                  <a:pt x="10210" y="235647"/>
                  <a:pt x="85352" y="318726"/>
                  <a:pt x="105989" y="319784"/>
                </a:cubicBezTo>
                <a:cubicBezTo>
                  <a:pt x="126626" y="320842"/>
                  <a:pt x="121864" y="254696"/>
                  <a:pt x="125039" y="221359"/>
                </a:cubicBezTo>
                <a:cubicBezTo>
                  <a:pt x="128214" y="188022"/>
                  <a:pt x="138797" y="154684"/>
                  <a:pt x="125039" y="119759"/>
                </a:cubicBezTo>
                <a:cubicBezTo>
                  <a:pt x="111281" y="84834"/>
                  <a:pt x="47252" y="13926"/>
                  <a:pt x="39314" y="228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8" name="フリーフォーム 1347">
            <a:extLst>
              <a:ext uri="{FF2B5EF4-FFF2-40B4-BE49-F238E27FC236}">
                <a16:creationId xmlns:a16="http://schemas.microsoft.com/office/drawing/2014/main" id="{AAD91788-A1B3-D743-3BF2-704AD2DD8AB8}"/>
              </a:ext>
            </a:extLst>
          </p:cNvPr>
          <p:cNvSpPr/>
          <p:nvPr/>
        </p:nvSpPr>
        <p:spPr>
          <a:xfrm>
            <a:off x="2193713" y="5150046"/>
            <a:ext cx="261522" cy="733938"/>
          </a:xfrm>
          <a:custGeom>
            <a:avLst/>
            <a:gdLst>
              <a:gd name="connsiteX0" fmla="*/ 57362 w 261522"/>
              <a:gd name="connsiteY0" fmla="*/ 15679 h 733938"/>
              <a:gd name="connsiteX1" fmla="*/ 219287 w 261522"/>
              <a:gd name="connsiteY1" fmla="*/ 56954 h 733938"/>
              <a:gd name="connsiteX2" fmla="*/ 190712 w 261522"/>
              <a:gd name="connsiteY2" fmla="*/ 203004 h 733938"/>
              <a:gd name="connsiteX3" fmla="*/ 184362 w 261522"/>
              <a:gd name="connsiteY3" fmla="*/ 269679 h 733938"/>
              <a:gd name="connsiteX4" fmla="*/ 149437 w 261522"/>
              <a:gd name="connsiteY4" fmla="*/ 409379 h 733938"/>
              <a:gd name="connsiteX5" fmla="*/ 66887 w 261522"/>
              <a:gd name="connsiteY5" fmla="*/ 568129 h 733938"/>
              <a:gd name="connsiteX6" fmla="*/ 212 w 261522"/>
              <a:gd name="connsiteY6" fmla="*/ 733229 h 733938"/>
              <a:gd name="connsiteX7" fmla="*/ 89112 w 261522"/>
              <a:gd name="connsiteY7" fmla="*/ 501454 h 733938"/>
              <a:gd name="connsiteX8" fmla="*/ 260562 w 261522"/>
              <a:gd name="connsiteY8" fmla="*/ 50604 h 733938"/>
              <a:gd name="connsiteX9" fmla="*/ 162137 w 261522"/>
              <a:gd name="connsiteY9" fmla="*/ 9329 h 733938"/>
              <a:gd name="connsiteX10" fmla="*/ 241512 w 261522"/>
              <a:gd name="connsiteY10" fmla="*/ 37904 h 733938"/>
              <a:gd name="connsiteX11" fmla="*/ 57362 w 261522"/>
              <a:gd name="connsiteY11" fmla="*/ 15679 h 73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1522" h="733938">
                <a:moveTo>
                  <a:pt x="57362" y="15679"/>
                </a:moveTo>
                <a:cubicBezTo>
                  <a:pt x="53658" y="18854"/>
                  <a:pt x="197062" y="25733"/>
                  <a:pt x="219287" y="56954"/>
                </a:cubicBezTo>
                <a:cubicBezTo>
                  <a:pt x="241512" y="88175"/>
                  <a:pt x="196533" y="167550"/>
                  <a:pt x="190712" y="203004"/>
                </a:cubicBezTo>
                <a:cubicBezTo>
                  <a:pt x="184891" y="238458"/>
                  <a:pt x="191241" y="235283"/>
                  <a:pt x="184362" y="269679"/>
                </a:cubicBezTo>
                <a:cubicBezTo>
                  <a:pt x="177483" y="304075"/>
                  <a:pt x="169016" y="359637"/>
                  <a:pt x="149437" y="409379"/>
                </a:cubicBezTo>
                <a:cubicBezTo>
                  <a:pt x="129858" y="459121"/>
                  <a:pt x="91758" y="514154"/>
                  <a:pt x="66887" y="568129"/>
                </a:cubicBezTo>
                <a:cubicBezTo>
                  <a:pt x="42016" y="622104"/>
                  <a:pt x="-3492" y="744341"/>
                  <a:pt x="212" y="733229"/>
                </a:cubicBezTo>
                <a:cubicBezTo>
                  <a:pt x="3916" y="722117"/>
                  <a:pt x="89112" y="501454"/>
                  <a:pt x="89112" y="501454"/>
                </a:cubicBezTo>
                <a:cubicBezTo>
                  <a:pt x="132504" y="387683"/>
                  <a:pt x="248391" y="132625"/>
                  <a:pt x="260562" y="50604"/>
                </a:cubicBezTo>
                <a:cubicBezTo>
                  <a:pt x="272733" y="-31417"/>
                  <a:pt x="165312" y="11446"/>
                  <a:pt x="162137" y="9329"/>
                </a:cubicBezTo>
                <a:cubicBezTo>
                  <a:pt x="158962" y="7212"/>
                  <a:pt x="257916" y="32612"/>
                  <a:pt x="241512" y="37904"/>
                </a:cubicBezTo>
                <a:cubicBezTo>
                  <a:pt x="225108" y="43196"/>
                  <a:pt x="61066" y="12504"/>
                  <a:pt x="57362" y="1567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フリーフォーム 1348">
            <a:extLst>
              <a:ext uri="{FF2B5EF4-FFF2-40B4-BE49-F238E27FC236}">
                <a16:creationId xmlns:a16="http://schemas.microsoft.com/office/drawing/2014/main" id="{26234300-D3BA-D89D-7951-F5E4C16A2FD3}"/>
              </a:ext>
            </a:extLst>
          </p:cNvPr>
          <p:cNvSpPr/>
          <p:nvPr/>
        </p:nvSpPr>
        <p:spPr>
          <a:xfrm>
            <a:off x="2140133" y="5043648"/>
            <a:ext cx="315318" cy="154102"/>
          </a:xfrm>
          <a:custGeom>
            <a:avLst/>
            <a:gdLst>
              <a:gd name="connsiteX0" fmla="*/ 2992 w 315318"/>
              <a:gd name="connsiteY0" fmla="*/ 4602 h 154102"/>
              <a:gd name="connsiteX1" fmla="*/ 66492 w 315318"/>
              <a:gd name="connsiteY1" fmla="*/ 10952 h 154102"/>
              <a:gd name="connsiteX2" fmla="*/ 193492 w 315318"/>
              <a:gd name="connsiteY2" fmla="*/ 45877 h 154102"/>
              <a:gd name="connsiteX3" fmla="*/ 314142 w 315318"/>
              <a:gd name="connsiteY3" fmla="*/ 20477 h 154102"/>
              <a:gd name="connsiteX4" fmla="*/ 250642 w 315318"/>
              <a:gd name="connsiteY4" fmla="*/ 45877 h 154102"/>
              <a:gd name="connsiteX5" fmla="*/ 180792 w 315318"/>
              <a:gd name="connsiteY5" fmla="*/ 153827 h 154102"/>
              <a:gd name="connsiteX6" fmla="*/ 158567 w 315318"/>
              <a:gd name="connsiteY6" fmla="*/ 74452 h 154102"/>
              <a:gd name="connsiteX7" fmla="*/ 2992 w 315318"/>
              <a:gd name="connsiteY7" fmla="*/ 4602 h 154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318" h="154102">
                <a:moveTo>
                  <a:pt x="2992" y="4602"/>
                </a:moveTo>
                <a:cubicBezTo>
                  <a:pt x="-12354" y="-5981"/>
                  <a:pt x="34742" y="4073"/>
                  <a:pt x="66492" y="10952"/>
                </a:cubicBezTo>
                <a:cubicBezTo>
                  <a:pt x="98242" y="17831"/>
                  <a:pt x="152217" y="44290"/>
                  <a:pt x="193492" y="45877"/>
                </a:cubicBezTo>
                <a:cubicBezTo>
                  <a:pt x="234767" y="47464"/>
                  <a:pt x="304617" y="20477"/>
                  <a:pt x="314142" y="20477"/>
                </a:cubicBezTo>
                <a:cubicBezTo>
                  <a:pt x="323667" y="20477"/>
                  <a:pt x="272867" y="23652"/>
                  <a:pt x="250642" y="45877"/>
                </a:cubicBezTo>
                <a:cubicBezTo>
                  <a:pt x="228417" y="68102"/>
                  <a:pt x="196138" y="149064"/>
                  <a:pt x="180792" y="153827"/>
                </a:cubicBezTo>
                <a:cubicBezTo>
                  <a:pt x="165446" y="158590"/>
                  <a:pt x="180792" y="100381"/>
                  <a:pt x="158567" y="74452"/>
                </a:cubicBezTo>
                <a:cubicBezTo>
                  <a:pt x="136342" y="48523"/>
                  <a:pt x="18338" y="15185"/>
                  <a:pt x="2992" y="460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0" name="フリーフォーム 1349">
            <a:extLst>
              <a:ext uri="{FF2B5EF4-FFF2-40B4-BE49-F238E27FC236}">
                <a16:creationId xmlns:a16="http://schemas.microsoft.com/office/drawing/2014/main" id="{D63E3886-67D6-9946-3473-932FBD871EF2}"/>
              </a:ext>
            </a:extLst>
          </p:cNvPr>
          <p:cNvSpPr/>
          <p:nvPr/>
        </p:nvSpPr>
        <p:spPr>
          <a:xfrm>
            <a:off x="2164238" y="5240541"/>
            <a:ext cx="234923" cy="942147"/>
          </a:xfrm>
          <a:custGeom>
            <a:avLst/>
            <a:gdLst>
              <a:gd name="connsiteX0" fmla="*/ 232887 w 234923"/>
              <a:gd name="connsiteY0" fmla="*/ 7734 h 942147"/>
              <a:gd name="connsiteX1" fmla="*/ 55087 w 234923"/>
              <a:gd name="connsiteY1" fmla="*/ 518909 h 942147"/>
              <a:gd name="connsiteX2" fmla="*/ 10637 w 234923"/>
              <a:gd name="connsiteY2" fmla="*/ 658609 h 942147"/>
              <a:gd name="connsiteX3" fmla="*/ 77312 w 234923"/>
              <a:gd name="connsiteY3" fmla="*/ 823709 h 942147"/>
              <a:gd name="connsiteX4" fmla="*/ 45562 w 234923"/>
              <a:gd name="connsiteY4" fmla="*/ 779259 h 942147"/>
              <a:gd name="connsiteX5" fmla="*/ 128112 w 234923"/>
              <a:gd name="connsiteY5" fmla="*/ 788784 h 942147"/>
              <a:gd name="connsiteX6" fmla="*/ 178912 w 234923"/>
              <a:gd name="connsiteY6" fmla="*/ 928484 h 942147"/>
              <a:gd name="connsiteX7" fmla="*/ 121762 w 234923"/>
              <a:gd name="connsiteY7" fmla="*/ 922134 h 942147"/>
              <a:gd name="connsiteX8" fmla="*/ 32862 w 234923"/>
              <a:gd name="connsiteY8" fmla="*/ 798309 h 942147"/>
              <a:gd name="connsiteX9" fmla="*/ 10637 w 234923"/>
              <a:gd name="connsiteY9" fmla="*/ 588759 h 942147"/>
              <a:gd name="connsiteX10" fmla="*/ 194787 w 234923"/>
              <a:gd name="connsiteY10" fmla="*/ 153784 h 942147"/>
              <a:gd name="connsiteX11" fmla="*/ 153512 w 234923"/>
              <a:gd name="connsiteY11" fmla="*/ 204584 h 942147"/>
              <a:gd name="connsiteX12" fmla="*/ 232887 w 234923"/>
              <a:gd name="connsiteY12" fmla="*/ 7734 h 942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923" h="942147">
                <a:moveTo>
                  <a:pt x="232887" y="7734"/>
                </a:moveTo>
                <a:cubicBezTo>
                  <a:pt x="216483" y="60122"/>
                  <a:pt x="92129" y="410430"/>
                  <a:pt x="55087" y="518909"/>
                </a:cubicBezTo>
                <a:cubicBezTo>
                  <a:pt x="18045" y="627388"/>
                  <a:pt x="6933" y="607809"/>
                  <a:pt x="10637" y="658609"/>
                </a:cubicBezTo>
                <a:cubicBezTo>
                  <a:pt x="14341" y="709409"/>
                  <a:pt x="71491" y="803601"/>
                  <a:pt x="77312" y="823709"/>
                </a:cubicBezTo>
                <a:cubicBezTo>
                  <a:pt x="83133" y="843817"/>
                  <a:pt x="37095" y="785080"/>
                  <a:pt x="45562" y="779259"/>
                </a:cubicBezTo>
                <a:cubicBezTo>
                  <a:pt x="54029" y="773438"/>
                  <a:pt x="105887" y="763913"/>
                  <a:pt x="128112" y="788784"/>
                </a:cubicBezTo>
                <a:cubicBezTo>
                  <a:pt x="150337" y="813655"/>
                  <a:pt x="179970" y="906259"/>
                  <a:pt x="178912" y="928484"/>
                </a:cubicBezTo>
                <a:cubicBezTo>
                  <a:pt x="177854" y="950709"/>
                  <a:pt x="146103" y="943830"/>
                  <a:pt x="121762" y="922134"/>
                </a:cubicBezTo>
                <a:cubicBezTo>
                  <a:pt x="97421" y="900438"/>
                  <a:pt x="51383" y="853872"/>
                  <a:pt x="32862" y="798309"/>
                </a:cubicBezTo>
                <a:cubicBezTo>
                  <a:pt x="14341" y="742747"/>
                  <a:pt x="-16351" y="696180"/>
                  <a:pt x="10637" y="588759"/>
                </a:cubicBezTo>
                <a:cubicBezTo>
                  <a:pt x="37624" y="481338"/>
                  <a:pt x="170975" y="217813"/>
                  <a:pt x="194787" y="153784"/>
                </a:cubicBezTo>
                <a:cubicBezTo>
                  <a:pt x="218599" y="89755"/>
                  <a:pt x="145575" y="223634"/>
                  <a:pt x="153512" y="204584"/>
                </a:cubicBezTo>
                <a:cubicBezTo>
                  <a:pt x="161449" y="185534"/>
                  <a:pt x="249291" y="-44654"/>
                  <a:pt x="232887" y="773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1" name="フリーフォーム 1350">
            <a:extLst>
              <a:ext uri="{FF2B5EF4-FFF2-40B4-BE49-F238E27FC236}">
                <a16:creationId xmlns:a16="http://schemas.microsoft.com/office/drawing/2014/main" id="{837BA499-5A3E-A4B2-38F6-B77CC8A92EA0}"/>
              </a:ext>
            </a:extLst>
          </p:cNvPr>
          <p:cNvSpPr/>
          <p:nvPr/>
        </p:nvSpPr>
        <p:spPr>
          <a:xfrm>
            <a:off x="2207770" y="5191822"/>
            <a:ext cx="291491" cy="737172"/>
          </a:xfrm>
          <a:custGeom>
            <a:avLst/>
            <a:gdLst>
              <a:gd name="connsiteX0" fmla="*/ 281430 w 291491"/>
              <a:gd name="connsiteY0" fmla="*/ 8828 h 737172"/>
              <a:gd name="connsiteX1" fmla="*/ 17905 w 291491"/>
              <a:gd name="connsiteY1" fmla="*/ 481903 h 737172"/>
              <a:gd name="connsiteX2" fmla="*/ 36955 w 291491"/>
              <a:gd name="connsiteY2" fmla="*/ 704153 h 737172"/>
              <a:gd name="connsiteX3" fmla="*/ 144905 w 291491"/>
              <a:gd name="connsiteY3" fmla="*/ 710503 h 737172"/>
              <a:gd name="connsiteX4" fmla="*/ 189355 w 291491"/>
              <a:gd name="connsiteY4" fmla="*/ 459678 h 737172"/>
              <a:gd name="connsiteX5" fmla="*/ 256030 w 291491"/>
              <a:gd name="connsiteY5" fmla="*/ 313628 h 737172"/>
              <a:gd name="connsiteX6" fmla="*/ 202055 w 291491"/>
              <a:gd name="connsiteY6" fmla="*/ 329503 h 737172"/>
              <a:gd name="connsiteX7" fmla="*/ 271905 w 291491"/>
              <a:gd name="connsiteY7" fmla="*/ 148528 h 737172"/>
              <a:gd name="connsiteX8" fmla="*/ 236980 w 291491"/>
              <a:gd name="connsiteY8" fmla="*/ 170753 h 737172"/>
              <a:gd name="connsiteX9" fmla="*/ 281430 w 291491"/>
              <a:gd name="connsiteY9" fmla="*/ 8828 h 7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1491" h="737172">
                <a:moveTo>
                  <a:pt x="281430" y="8828"/>
                </a:moveTo>
                <a:cubicBezTo>
                  <a:pt x="244918" y="60686"/>
                  <a:pt x="58651" y="366016"/>
                  <a:pt x="17905" y="481903"/>
                </a:cubicBezTo>
                <a:cubicBezTo>
                  <a:pt x="-22841" y="597791"/>
                  <a:pt x="15788" y="666053"/>
                  <a:pt x="36955" y="704153"/>
                </a:cubicBezTo>
                <a:cubicBezTo>
                  <a:pt x="58122" y="742253"/>
                  <a:pt x="119505" y="751249"/>
                  <a:pt x="144905" y="710503"/>
                </a:cubicBezTo>
                <a:cubicBezTo>
                  <a:pt x="170305" y="669757"/>
                  <a:pt x="170834" y="525824"/>
                  <a:pt x="189355" y="459678"/>
                </a:cubicBezTo>
                <a:cubicBezTo>
                  <a:pt x="207876" y="393532"/>
                  <a:pt x="253913" y="335324"/>
                  <a:pt x="256030" y="313628"/>
                </a:cubicBezTo>
                <a:cubicBezTo>
                  <a:pt x="258147" y="291932"/>
                  <a:pt x="199409" y="357020"/>
                  <a:pt x="202055" y="329503"/>
                </a:cubicBezTo>
                <a:cubicBezTo>
                  <a:pt x="204701" y="301986"/>
                  <a:pt x="266084" y="174986"/>
                  <a:pt x="271905" y="148528"/>
                </a:cubicBezTo>
                <a:cubicBezTo>
                  <a:pt x="277726" y="122070"/>
                  <a:pt x="230101" y="191919"/>
                  <a:pt x="236980" y="170753"/>
                </a:cubicBezTo>
                <a:cubicBezTo>
                  <a:pt x="243859" y="149587"/>
                  <a:pt x="317942" y="-43030"/>
                  <a:pt x="281430" y="882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フリーフォーム 1351">
            <a:extLst>
              <a:ext uri="{FF2B5EF4-FFF2-40B4-BE49-F238E27FC236}">
                <a16:creationId xmlns:a16="http://schemas.microsoft.com/office/drawing/2014/main" id="{4A89FD7F-05AB-4FF4-DE0E-1562928706C7}"/>
              </a:ext>
            </a:extLst>
          </p:cNvPr>
          <p:cNvSpPr/>
          <p:nvPr/>
        </p:nvSpPr>
        <p:spPr>
          <a:xfrm>
            <a:off x="2875436" y="4474194"/>
            <a:ext cx="457784" cy="737844"/>
          </a:xfrm>
          <a:custGeom>
            <a:avLst/>
            <a:gdLst>
              <a:gd name="connsiteX0" fmla="*/ 455139 w 457784"/>
              <a:gd name="connsiteY0" fmla="*/ 2556 h 737844"/>
              <a:gd name="connsiteX1" fmla="*/ 280514 w 457784"/>
              <a:gd name="connsiteY1" fmla="*/ 278781 h 737844"/>
              <a:gd name="connsiteX2" fmla="*/ 258289 w 457784"/>
              <a:gd name="connsiteY2" fmla="*/ 386731 h 737844"/>
              <a:gd name="connsiteX3" fmla="*/ 245589 w 457784"/>
              <a:gd name="connsiteY3" fmla="*/ 450231 h 737844"/>
              <a:gd name="connsiteX4" fmla="*/ 32864 w 457784"/>
              <a:gd name="connsiteY4" fmla="*/ 707406 h 737844"/>
              <a:gd name="connsiteX5" fmla="*/ 29689 w 457784"/>
              <a:gd name="connsiteY5" fmla="*/ 694706 h 737844"/>
              <a:gd name="connsiteX6" fmla="*/ 312264 w 457784"/>
              <a:gd name="connsiteY6" fmla="*/ 364506 h 737844"/>
              <a:gd name="connsiteX7" fmla="*/ 264639 w 457784"/>
              <a:gd name="connsiteY7" fmla="*/ 358156 h 737844"/>
              <a:gd name="connsiteX8" fmla="*/ 299564 w 457784"/>
              <a:gd name="connsiteY8" fmla="*/ 126381 h 737844"/>
              <a:gd name="connsiteX9" fmla="*/ 223364 w 457784"/>
              <a:gd name="connsiteY9" fmla="*/ 259731 h 737844"/>
              <a:gd name="connsiteX10" fmla="*/ 375764 w 457784"/>
              <a:gd name="connsiteY10" fmla="*/ 148606 h 737844"/>
              <a:gd name="connsiteX11" fmla="*/ 455139 w 457784"/>
              <a:gd name="connsiteY11" fmla="*/ 2556 h 737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7784" h="737844">
                <a:moveTo>
                  <a:pt x="455139" y="2556"/>
                </a:moveTo>
                <a:cubicBezTo>
                  <a:pt x="439264" y="24252"/>
                  <a:pt x="313322" y="214752"/>
                  <a:pt x="280514" y="278781"/>
                </a:cubicBezTo>
                <a:cubicBezTo>
                  <a:pt x="247706" y="342810"/>
                  <a:pt x="264110" y="358156"/>
                  <a:pt x="258289" y="386731"/>
                </a:cubicBezTo>
                <a:cubicBezTo>
                  <a:pt x="252468" y="415306"/>
                  <a:pt x="283160" y="396785"/>
                  <a:pt x="245589" y="450231"/>
                </a:cubicBezTo>
                <a:cubicBezTo>
                  <a:pt x="208018" y="503677"/>
                  <a:pt x="68847" y="666660"/>
                  <a:pt x="32864" y="707406"/>
                </a:cubicBezTo>
                <a:cubicBezTo>
                  <a:pt x="-3119" y="748152"/>
                  <a:pt x="-16878" y="751856"/>
                  <a:pt x="29689" y="694706"/>
                </a:cubicBezTo>
                <a:cubicBezTo>
                  <a:pt x="76256" y="637556"/>
                  <a:pt x="273106" y="420598"/>
                  <a:pt x="312264" y="364506"/>
                </a:cubicBezTo>
                <a:cubicBezTo>
                  <a:pt x="351422" y="308414"/>
                  <a:pt x="266756" y="397843"/>
                  <a:pt x="264639" y="358156"/>
                </a:cubicBezTo>
                <a:cubicBezTo>
                  <a:pt x="262522" y="318469"/>
                  <a:pt x="306443" y="142785"/>
                  <a:pt x="299564" y="126381"/>
                </a:cubicBezTo>
                <a:cubicBezTo>
                  <a:pt x="292685" y="109977"/>
                  <a:pt x="210664" y="256027"/>
                  <a:pt x="223364" y="259731"/>
                </a:cubicBezTo>
                <a:cubicBezTo>
                  <a:pt x="236064" y="263435"/>
                  <a:pt x="339781" y="194114"/>
                  <a:pt x="375764" y="148606"/>
                </a:cubicBezTo>
                <a:cubicBezTo>
                  <a:pt x="411747" y="103098"/>
                  <a:pt x="471014" y="-19140"/>
                  <a:pt x="455139" y="255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3" name="フリーフォーム 1352">
            <a:extLst>
              <a:ext uri="{FF2B5EF4-FFF2-40B4-BE49-F238E27FC236}">
                <a16:creationId xmlns:a16="http://schemas.microsoft.com/office/drawing/2014/main" id="{13AFC225-D8B9-86DF-73D4-D98C4CDAED3D}"/>
              </a:ext>
            </a:extLst>
          </p:cNvPr>
          <p:cNvSpPr/>
          <p:nvPr/>
        </p:nvSpPr>
        <p:spPr>
          <a:xfrm>
            <a:off x="2350130" y="5015210"/>
            <a:ext cx="695404" cy="862486"/>
          </a:xfrm>
          <a:custGeom>
            <a:avLst/>
            <a:gdLst>
              <a:gd name="connsiteX0" fmla="*/ 675645 w 695404"/>
              <a:gd name="connsiteY0" fmla="*/ 20340 h 862486"/>
              <a:gd name="connsiteX1" fmla="*/ 621670 w 695404"/>
              <a:gd name="connsiteY1" fmla="*/ 52090 h 862486"/>
              <a:gd name="connsiteX2" fmla="*/ 234320 w 695404"/>
              <a:gd name="connsiteY2" fmla="*/ 404515 h 862486"/>
              <a:gd name="connsiteX3" fmla="*/ 50170 w 695404"/>
              <a:gd name="connsiteY3" fmla="*/ 617240 h 862486"/>
              <a:gd name="connsiteX4" fmla="*/ 104145 w 695404"/>
              <a:gd name="connsiteY4" fmla="*/ 572790 h 862486"/>
              <a:gd name="connsiteX5" fmla="*/ 5720 w 695404"/>
              <a:gd name="connsiteY5" fmla="*/ 861715 h 862486"/>
              <a:gd name="connsiteX6" fmla="*/ 24770 w 695404"/>
              <a:gd name="connsiteY6" fmla="*/ 652165 h 862486"/>
              <a:gd name="connsiteX7" fmla="*/ 132720 w 695404"/>
              <a:gd name="connsiteY7" fmla="*/ 487065 h 862486"/>
              <a:gd name="connsiteX8" fmla="*/ 380370 w 695404"/>
              <a:gd name="connsiteY8" fmla="*/ 255290 h 862486"/>
              <a:gd name="connsiteX9" fmla="*/ 386720 w 695404"/>
              <a:gd name="connsiteY9" fmla="*/ 233065 h 862486"/>
              <a:gd name="connsiteX10" fmla="*/ 675645 w 695404"/>
              <a:gd name="connsiteY10" fmla="*/ 20340 h 862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5404" h="862486">
                <a:moveTo>
                  <a:pt x="675645" y="20340"/>
                </a:moveTo>
                <a:cubicBezTo>
                  <a:pt x="714803" y="-9822"/>
                  <a:pt x="695224" y="-11939"/>
                  <a:pt x="621670" y="52090"/>
                </a:cubicBezTo>
                <a:cubicBezTo>
                  <a:pt x="548116" y="116119"/>
                  <a:pt x="329570" y="310324"/>
                  <a:pt x="234320" y="404515"/>
                </a:cubicBezTo>
                <a:cubicBezTo>
                  <a:pt x="139070" y="498706"/>
                  <a:pt x="71866" y="589194"/>
                  <a:pt x="50170" y="617240"/>
                </a:cubicBezTo>
                <a:cubicBezTo>
                  <a:pt x="28474" y="645286"/>
                  <a:pt x="111553" y="532044"/>
                  <a:pt x="104145" y="572790"/>
                </a:cubicBezTo>
                <a:cubicBezTo>
                  <a:pt x="96737" y="613536"/>
                  <a:pt x="18949" y="848486"/>
                  <a:pt x="5720" y="861715"/>
                </a:cubicBezTo>
                <a:cubicBezTo>
                  <a:pt x="-7509" y="874944"/>
                  <a:pt x="3603" y="714607"/>
                  <a:pt x="24770" y="652165"/>
                </a:cubicBezTo>
                <a:cubicBezTo>
                  <a:pt x="45937" y="589723"/>
                  <a:pt x="73453" y="553211"/>
                  <a:pt x="132720" y="487065"/>
                </a:cubicBezTo>
                <a:cubicBezTo>
                  <a:pt x="191987" y="420919"/>
                  <a:pt x="338037" y="297623"/>
                  <a:pt x="380370" y="255290"/>
                </a:cubicBezTo>
                <a:cubicBezTo>
                  <a:pt x="422703" y="212957"/>
                  <a:pt x="333804" y="278044"/>
                  <a:pt x="386720" y="233065"/>
                </a:cubicBezTo>
                <a:cubicBezTo>
                  <a:pt x="439636" y="188086"/>
                  <a:pt x="636487" y="50502"/>
                  <a:pt x="675645" y="2034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4" name="フリーフォーム 1353">
            <a:extLst>
              <a:ext uri="{FF2B5EF4-FFF2-40B4-BE49-F238E27FC236}">
                <a16:creationId xmlns:a16="http://schemas.microsoft.com/office/drawing/2014/main" id="{9884AF75-F11F-D2A4-32F1-ADC2C891D917}"/>
              </a:ext>
            </a:extLst>
          </p:cNvPr>
          <p:cNvSpPr/>
          <p:nvPr/>
        </p:nvSpPr>
        <p:spPr>
          <a:xfrm>
            <a:off x="2447877" y="5090460"/>
            <a:ext cx="486049" cy="551752"/>
          </a:xfrm>
          <a:custGeom>
            <a:avLst/>
            <a:gdLst>
              <a:gd name="connsiteX0" fmla="*/ 482648 w 486049"/>
              <a:gd name="connsiteY0" fmla="*/ 2240 h 551752"/>
              <a:gd name="connsiteX1" fmla="*/ 184198 w 486049"/>
              <a:gd name="connsiteY1" fmla="*/ 287990 h 551752"/>
              <a:gd name="connsiteX2" fmla="*/ 48 w 486049"/>
              <a:gd name="connsiteY2" fmla="*/ 551515 h 551752"/>
              <a:gd name="connsiteX3" fmla="*/ 200073 w 486049"/>
              <a:gd name="connsiteY3" fmla="*/ 338790 h 551752"/>
              <a:gd name="connsiteX4" fmla="*/ 425498 w 486049"/>
              <a:gd name="connsiteY4" fmla="*/ 103840 h 551752"/>
              <a:gd name="connsiteX5" fmla="*/ 352473 w 486049"/>
              <a:gd name="connsiteY5" fmla="*/ 151465 h 551752"/>
              <a:gd name="connsiteX6" fmla="*/ 482648 w 486049"/>
              <a:gd name="connsiteY6" fmla="*/ 2240 h 551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6049" h="551752">
                <a:moveTo>
                  <a:pt x="482648" y="2240"/>
                </a:moveTo>
                <a:cubicBezTo>
                  <a:pt x="454602" y="24994"/>
                  <a:pt x="264631" y="196444"/>
                  <a:pt x="184198" y="287990"/>
                </a:cubicBezTo>
                <a:cubicBezTo>
                  <a:pt x="103765" y="379536"/>
                  <a:pt x="-2598" y="543048"/>
                  <a:pt x="48" y="551515"/>
                </a:cubicBezTo>
                <a:cubicBezTo>
                  <a:pt x="2694" y="559982"/>
                  <a:pt x="200073" y="338790"/>
                  <a:pt x="200073" y="338790"/>
                </a:cubicBezTo>
                <a:cubicBezTo>
                  <a:pt x="270981" y="264178"/>
                  <a:pt x="400098" y="135061"/>
                  <a:pt x="425498" y="103840"/>
                </a:cubicBezTo>
                <a:cubicBezTo>
                  <a:pt x="450898" y="72619"/>
                  <a:pt x="348769" y="165752"/>
                  <a:pt x="352473" y="151465"/>
                </a:cubicBezTo>
                <a:cubicBezTo>
                  <a:pt x="356177" y="137178"/>
                  <a:pt x="510694" y="-20514"/>
                  <a:pt x="482648" y="224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5" name="フリーフォーム 1354">
            <a:extLst>
              <a:ext uri="{FF2B5EF4-FFF2-40B4-BE49-F238E27FC236}">
                <a16:creationId xmlns:a16="http://schemas.microsoft.com/office/drawing/2014/main" id="{B35BF250-EAE2-0CBC-3463-2D4E96C7DBD9}"/>
              </a:ext>
            </a:extLst>
          </p:cNvPr>
          <p:cNvSpPr/>
          <p:nvPr/>
        </p:nvSpPr>
        <p:spPr>
          <a:xfrm>
            <a:off x="3343099" y="4317313"/>
            <a:ext cx="290029" cy="669195"/>
          </a:xfrm>
          <a:custGeom>
            <a:avLst/>
            <a:gdLst>
              <a:gd name="connsiteX0" fmla="*/ 197026 w 290029"/>
              <a:gd name="connsiteY0" fmla="*/ 687 h 669195"/>
              <a:gd name="connsiteX1" fmla="*/ 276401 w 290029"/>
              <a:gd name="connsiteY1" fmla="*/ 197537 h 669195"/>
              <a:gd name="connsiteX2" fmla="*/ 209726 w 290029"/>
              <a:gd name="connsiteY2" fmla="*/ 356287 h 669195"/>
              <a:gd name="connsiteX3" fmla="*/ 216076 w 290029"/>
              <a:gd name="connsiteY3" fmla="*/ 372162 h 669195"/>
              <a:gd name="connsiteX4" fmla="*/ 73201 w 290029"/>
              <a:gd name="connsiteY4" fmla="*/ 581712 h 669195"/>
              <a:gd name="connsiteX5" fmla="*/ 176 w 290029"/>
              <a:gd name="connsiteY5" fmla="*/ 667437 h 669195"/>
              <a:gd name="connsiteX6" fmla="*/ 92251 w 290029"/>
              <a:gd name="connsiteY6" fmla="*/ 511862 h 669195"/>
              <a:gd name="connsiteX7" fmla="*/ 289101 w 290029"/>
              <a:gd name="connsiteY7" fmla="*/ 146737 h 669195"/>
              <a:gd name="connsiteX8" fmla="*/ 197026 w 290029"/>
              <a:gd name="connsiteY8" fmla="*/ 687 h 669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029" h="669195">
                <a:moveTo>
                  <a:pt x="197026" y="687"/>
                </a:moveTo>
                <a:cubicBezTo>
                  <a:pt x="194909" y="9154"/>
                  <a:pt x="274284" y="138270"/>
                  <a:pt x="276401" y="197537"/>
                </a:cubicBezTo>
                <a:cubicBezTo>
                  <a:pt x="278518" y="256804"/>
                  <a:pt x="219780" y="327183"/>
                  <a:pt x="209726" y="356287"/>
                </a:cubicBezTo>
                <a:cubicBezTo>
                  <a:pt x="199672" y="385391"/>
                  <a:pt x="238830" y="334591"/>
                  <a:pt x="216076" y="372162"/>
                </a:cubicBezTo>
                <a:cubicBezTo>
                  <a:pt x="193322" y="409733"/>
                  <a:pt x="109184" y="532500"/>
                  <a:pt x="73201" y="581712"/>
                </a:cubicBezTo>
                <a:cubicBezTo>
                  <a:pt x="37218" y="630924"/>
                  <a:pt x="-2999" y="679079"/>
                  <a:pt x="176" y="667437"/>
                </a:cubicBezTo>
                <a:cubicBezTo>
                  <a:pt x="3351" y="655795"/>
                  <a:pt x="44097" y="598645"/>
                  <a:pt x="92251" y="511862"/>
                </a:cubicBezTo>
                <a:cubicBezTo>
                  <a:pt x="140405" y="425079"/>
                  <a:pt x="277459" y="230345"/>
                  <a:pt x="289101" y="146737"/>
                </a:cubicBezTo>
                <a:cubicBezTo>
                  <a:pt x="300743" y="63129"/>
                  <a:pt x="199143" y="-7780"/>
                  <a:pt x="197026" y="68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6" name="フリーフォーム 1355">
            <a:extLst>
              <a:ext uri="{FF2B5EF4-FFF2-40B4-BE49-F238E27FC236}">
                <a16:creationId xmlns:a16="http://schemas.microsoft.com/office/drawing/2014/main" id="{D849C86F-8D4B-525E-3468-C6D3722A7E14}"/>
              </a:ext>
            </a:extLst>
          </p:cNvPr>
          <p:cNvSpPr/>
          <p:nvPr/>
        </p:nvSpPr>
        <p:spPr>
          <a:xfrm>
            <a:off x="3198225" y="4296781"/>
            <a:ext cx="520110" cy="1263179"/>
          </a:xfrm>
          <a:custGeom>
            <a:avLst/>
            <a:gdLst>
              <a:gd name="connsiteX0" fmla="*/ 380000 w 520110"/>
              <a:gd name="connsiteY0" fmla="*/ 2169 h 1263179"/>
              <a:gd name="connsiteX1" fmla="*/ 453025 w 520110"/>
              <a:gd name="connsiteY1" fmla="*/ 211719 h 1263179"/>
              <a:gd name="connsiteX2" fmla="*/ 367300 w 520110"/>
              <a:gd name="connsiteY2" fmla="*/ 424444 h 1263179"/>
              <a:gd name="connsiteX3" fmla="*/ 380000 w 520110"/>
              <a:gd name="connsiteY3" fmla="*/ 399044 h 1263179"/>
              <a:gd name="connsiteX4" fmla="*/ 192675 w 520110"/>
              <a:gd name="connsiteY4" fmla="*/ 687969 h 1263179"/>
              <a:gd name="connsiteX5" fmla="*/ 256175 w 520110"/>
              <a:gd name="connsiteY5" fmla="*/ 646694 h 1263179"/>
              <a:gd name="connsiteX6" fmla="*/ 68850 w 520110"/>
              <a:gd name="connsiteY6" fmla="*/ 913394 h 1263179"/>
              <a:gd name="connsiteX7" fmla="*/ 84725 w 520110"/>
              <a:gd name="connsiteY7" fmla="*/ 954669 h 1263179"/>
              <a:gd name="connsiteX8" fmla="*/ 11700 w 520110"/>
              <a:gd name="connsiteY8" fmla="*/ 1208669 h 1263179"/>
              <a:gd name="connsiteX9" fmla="*/ 8525 w 520110"/>
              <a:gd name="connsiteY9" fmla="*/ 1249944 h 1263179"/>
              <a:gd name="connsiteX10" fmla="*/ 94250 w 520110"/>
              <a:gd name="connsiteY10" fmla="*/ 1034044 h 1263179"/>
              <a:gd name="connsiteX11" fmla="*/ 319675 w 520110"/>
              <a:gd name="connsiteY11" fmla="*/ 668919 h 1263179"/>
              <a:gd name="connsiteX12" fmla="*/ 335550 w 520110"/>
              <a:gd name="connsiteY12" fmla="*/ 573669 h 1263179"/>
              <a:gd name="connsiteX13" fmla="*/ 500650 w 520110"/>
              <a:gd name="connsiteY13" fmla="*/ 291094 h 1263179"/>
              <a:gd name="connsiteX14" fmla="*/ 516525 w 520110"/>
              <a:gd name="connsiteY14" fmla="*/ 100594 h 1263179"/>
              <a:gd name="connsiteX15" fmla="*/ 497475 w 520110"/>
              <a:gd name="connsiteY15" fmla="*/ 100594 h 1263179"/>
              <a:gd name="connsiteX16" fmla="*/ 380000 w 520110"/>
              <a:gd name="connsiteY16" fmla="*/ 2169 h 1263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20110" h="1263179">
                <a:moveTo>
                  <a:pt x="380000" y="2169"/>
                </a:moveTo>
                <a:cubicBezTo>
                  <a:pt x="372592" y="20690"/>
                  <a:pt x="455142" y="141340"/>
                  <a:pt x="453025" y="211719"/>
                </a:cubicBezTo>
                <a:cubicBezTo>
                  <a:pt x="450908" y="282098"/>
                  <a:pt x="379471" y="393223"/>
                  <a:pt x="367300" y="424444"/>
                </a:cubicBezTo>
                <a:cubicBezTo>
                  <a:pt x="355129" y="455665"/>
                  <a:pt x="409104" y="355123"/>
                  <a:pt x="380000" y="399044"/>
                </a:cubicBezTo>
                <a:cubicBezTo>
                  <a:pt x="350896" y="442965"/>
                  <a:pt x="213312" y="646694"/>
                  <a:pt x="192675" y="687969"/>
                </a:cubicBezTo>
                <a:cubicBezTo>
                  <a:pt x="172037" y="729244"/>
                  <a:pt x="276812" y="609123"/>
                  <a:pt x="256175" y="646694"/>
                </a:cubicBezTo>
                <a:cubicBezTo>
                  <a:pt x="235537" y="684265"/>
                  <a:pt x="97425" y="862065"/>
                  <a:pt x="68850" y="913394"/>
                </a:cubicBezTo>
                <a:cubicBezTo>
                  <a:pt x="40275" y="964723"/>
                  <a:pt x="94250" y="905456"/>
                  <a:pt x="84725" y="954669"/>
                </a:cubicBezTo>
                <a:cubicBezTo>
                  <a:pt x="75200" y="1003882"/>
                  <a:pt x="24400" y="1159457"/>
                  <a:pt x="11700" y="1208669"/>
                </a:cubicBezTo>
                <a:cubicBezTo>
                  <a:pt x="-1000" y="1257881"/>
                  <a:pt x="-5233" y="1279048"/>
                  <a:pt x="8525" y="1249944"/>
                </a:cubicBezTo>
                <a:cubicBezTo>
                  <a:pt x="22283" y="1220840"/>
                  <a:pt x="42392" y="1130881"/>
                  <a:pt x="94250" y="1034044"/>
                </a:cubicBezTo>
                <a:cubicBezTo>
                  <a:pt x="146108" y="937207"/>
                  <a:pt x="279458" y="745648"/>
                  <a:pt x="319675" y="668919"/>
                </a:cubicBezTo>
                <a:cubicBezTo>
                  <a:pt x="359892" y="592190"/>
                  <a:pt x="305388" y="636640"/>
                  <a:pt x="335550" y="573669"/>
                </a:cubicBezTo>
                <a:cubicBezTo>
                  <a:pt x="365712" y="510698"/>
                  <a:pt x="470487" y="369940"/>
                  <a:pt x="500650" y="291094"/>
                </a:cubicBezTo>
                <a:cubicBezTo>
                  <a:pt x="530813" y="212248"/>
                  <a:pt x="517054" y="132344"/>
                  <a:pt x="516525" y="100594"/>
                </a:cubicBezTo>
                <a:cubicBezTo>
                  <a:pt x="515996" y="68844"/>
                  <a:pt x="514408" y="111706"/>
                  <a:pt x="497475" y="100594"/>
                </a:cubicBezTo>
                <a:cubicBezTo>
                  <a:pt x="480542" y="89482"/>
                  <a:pt x="387408" y="-16352"/>
                  <a:pt x="380000" y="216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7" name="フリーフォーム 1356">
            <a:extLst>
              <a:ext uri="{FF2B5EF4-FFF2-40B4-BE49-F238E27FC236}">
                <a16:creationId xmlns:a16="http://schemas.microsoft.com/office/drawing/2014/main" id="{E5099940-3699-557A-367E-7E45EDF0AA0C}"/>
              </a:ext>
            </a:extLst>
          </p:cNvPr>
          <p:cNvSpPr/>
          <p:nvPr/>
        </p:nvSpPr>
        <p:spPr>
          <a:xfrm>
            <a:off x="2311878" y="4391572"/>
            <a:ext cx="1272822" cy="1483067"/>
          </a:xfrm>
          <a:custGeom>
            <a:avLst/>
            <a:gdLst>
              <a:gd name="connsiteX0" fmla="*/ 5872 w 1272822"/>
              <a:gd name="connsiteY0" fmla="*/ 1466303 h 1483067"/>
              <a:gd name="connsiteX1" fmla="*/ 577372 w 1272822"/>
              <a:gd name="connsiteY1" fmla="*/ 720178 h 1483067"/>
              <a:gd name="connsiteX2" fmla="*/ 913922 w 1272822"/>
              <a:gd name="connsiteY2" fmla="*/ 358228 h 1483067"/>
              <a:gd name="connsiteX3" fmla="*/ 923447 w 1272822"/>
              <a:gd name="connsiteY3" fmla="*/ 186778 h 1483067"/>
              <a:gd name="connsiteX4" fmla="*/ 1120297 w 1272822"/>
              <a:gd name="connsiteY4" fmla="*/ 28028 h 1483067"/>
              <a:gd name="connsiteX5" fmla="*/ 1272697 w 1272822"/>
              <a:gd name="connsiteY5" fmla="*/ 31203 h 1483067"/>
              <a:gd name="connsiteX6" fmla="*/ 1142522 w 1272822"/>
              <a:gd name="connsiteY6" fmla="*/ 339178 h 1483067"/>
              <a:gd name="connsiteX7" fmla="*/ 945672 w 1272822"/>
              <a:gd name="connsiteY7" fmla="*/ 739228 h 1483067"/>
              <a:gd name="connsiteX8" fmla="*/ 878997 w 1272822"/>
              <a:gd name="connsiteY8" fmla="*/ 1066253 h 1483067"/>
              <a:gd name="connsiteX9" fmla="*/ 875822 w 1272822"/>
              <a:gd name="connsiteY9" fmla="*/ 1005928 h 1483067"/>
              <a:gd name="connsiteX10" fmla="*/ 637697 w 1272822"/>
              <a:gd name="connsiteY10" fmla="*/ 1015453 h 1483067"/>
              <a:gd name="connsiteX11" fmla="*/ 301147 w 1272822"/>
              <a:gd name="connsiteY11" fmla="*/ 1221828 h 1483067"/>
              <a:gd name="connsiteX12" fmla="*/ 5872 w 1272822"/>
              <a:gd name="connsiteY12" fmla="*/ 1466303 h 1483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72822" h="1483067">
                <a:moveTo>
                  <a:pt x="5872" y="1466303"/>
                </a:moveTo>
                <a:cubicBezTo>
                  <a:pt x="51909" y="1382695"/>
                  <a:pt x="426030" y="904857"/>
                  <a:pt x="577372" y="720178"/>
                </a:cubicBezTo>
                <a:cubicBezTo>
                  <a:pt x="728714" y="535499"/>
                  <a:pt x="856243" y="447128"/>
                  <a:pt x="913922" y="358228"/>
                </a:cubicBezTo>
                <a:cubicBezTo>
                  <a:pt x="971601" y="269328"/>
                  <a:pt x="889051" y="241811"/>
                  <a:pt x="923447" y="186778"/>
                </a:cubicBezTo>
                <a:cubicBezTo>
                  <a:pt x="957843" y="131745"/>
                  <a:pt x="1062089" y="53957"/>
                  <a:pt x="1120297" y="28028"/>
                </a:cubicBezTo>
                <a:cubicBezTo>
                  <a:pt x="1178505" y="2099"/>
                  <a:pt x="1268993" y="-20655"/>
                  <a:pt x="1272697" y="31203"/>
                </a:cubicBezTo>
                <a:cubicBezTo>
                  <a:pt x="1276401" y="83061"/>
                  <a:pt x="1197026" y="221174"/>
                  <a:pt x="1142522" y="339178"/>
                </a:cubicBezTo>
                <a:cubicBezTo>
                  <a:pt x="1088018" y="457182"/>
                  <a:pt x="989593" y="618049"/>
                  <a:pt x="945672" y="739228"/>
                </a:cubicBezTo>
                <a:cubicBezTo>
                  <a:pt x="901751" y="860407"/>
                  <a:pt x="890639" y="1021803"/>
                  <a:pt x="878997" y="1066253"/>
                </a:cubicBezTo>
                <a:cubicBezTo>
                  <a:pt x="867355" y="1110703"/>
                  <a:pt x="916038" y="1014395"/>
                  <a:pt x="875822" y="1005928"/>
                </a:cubicBezTo>
                <a:cubicBezTo>
                  <a:pt x="835606" y="997461"/>
                  <a:pt x="733476" y="979470"/>
                  <a:pt x="637697" y="1015453"/>
                </a:cubicBezTo>
                <a:cubicBezTo>
                  <a:pt x="541918" y="1051436"/>
                  <a:pt x="405922" y="1146157"/>
                  <a:pt x="301147" y="1221828"/>
                </a:cubicBezTo>
                <a:cubicBezTo>
                  <a:pt x="196372" y="1297499"/>
                  <a:pt x="-40165" y="1549911"/>
                  <a:pt x="5872" y="146630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8" name="フリーフォーム 1357">
            <a:extLst>
              <a:ext uri="{FF2B5EF4-FFF2-40B4-BE49-F238E27FC236}">
                <a16:creationId xmlns:a16="http://schemas.microsoft.com/office/drawing/2014/main" id="{0A56C23E-C065-0830-D3F3-D850E6850076}"/>
              </a:ext>
            </a:extLst>
          </p:cNvPr>
          <p:cNvSpPr/>
          <p:nvPr/>
        </p:nvSpPr>
        <p:spPr>
          <a:xfrm>
            <a:off x="2467372" y="5421356"/>
            <a:ext cx="772983" cy="1033245"/>
          </a:xfrm>
          <a:custGeom>
            <a:avLst/>
            <a:gdLst>
              <a:gd name="connsiteX0" fmla="*/ 771128 w 772983"/>
              <a:gd name="connsiteY0" fmla="*/ 1544 h 1033245"/>
              <a:gd name="connsiteX1" fmla="*/ 602853 w 772983"/>
              <a:gd name="connsiteY1" fmla="*/ 284119 h 1033245"/>
              <a:gd name="connsiteX2" fmla="*/ 383778 w 772983"/>
              <a:gd name="connsiteY2" fmla="*/ 185694 h 1033245"/>
              <a:gd name="connsiteX3" fmla="*/ 152003 w 772983"/>
              <a:gd name="connsiteY3" fmla="*/ 280944 h 1033245"/>
              <a:gd name="connsiteX4" fmla="*/ 21828 w 772983"/>
              <a:gd name="connsiteY4" fmla="*/ 646069 h 1033245"/>
              <a:gd name="connsiteX5" fmla="*/ 25003 w 772983"/>
              <a:gd name="connsiteY5" fmla="*/ 576219 h 1033245"/>
              <a:gd name="connsiteX6" fmla="*/ 2778 w 772983"/>
              <a:gd name="connsiteY6" fmla="*/ 966744 h 1033245"/>
              <a:gd name="connsiteX7" fmla="*/ 2778 w 772983"/>
              <a:gd name="connsiteY7" fmla="*/ 1008019 h 1033245"/>
              <a:gd name="connsiteX8" fmla="*/ 25003 w 772983"/>
              <a:gd name="connsiteY8" fmla="*/ 703219 h 1033245"/>
              <a:gd name="connsiteX9" fmla="*/ 98028 w 772983"/>
              <a:gd name="connsiteY9" fmla="*/ 480969 h 1033245"/>
              <a:gd name="connsiteX10" fmla="*/ 282178 w 772983"/>
              <a:gd name="connsiteY10" fmla="*/ 195219 h 1033245"/>
              <a:gd name="connsiteX11" fmla="*/ 358378 w 772983"/>
              <a:gd name="connsiteY11" fmla="*/ 176169 h 1033245"/>
              <a:gd name="connsiteX12" fmla="*/ 396478 w 772983"/>
              <a:gd name="connsiteY12" fmla="*/ 201569 h 1033245"/>
              <a:gd name="connsiteX13" fmla="*/ 545703 w 772983"/>
              <a:gd name="connsiteY13" fmla="*/ 230144 h 1033245"/>
              <a:gd name="connsiteX14" fmla="*/ 647303 w 772983"/>
              <a:gd name="connsiteY14" fmla="*/ 220619 h 1033245"/>
              <a:gd name="connsiteX15" fmla="*/ 691753 w 772983"/>
              <a:gd name="connsiteY15" fmla="*/ 172994 h 1033245"/>
              <a:gd name="connsiteX16" fmla="*/ 771128 w 772983"/>
              <a:gd name="connsiteY16" fmla="*/ 1544 h 103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72983" h="1033245">
                <a:moveTo>
                  <a:pt x="771128" y="1544"/>
                </a:moveTo>
                <a:cubicBezTo>
                  <a:pt x="756311" y="20065"/>
                  <a:pt x="667411" y="253427"/>
                  <a:pt x="602853" y="284119"/>
                </a:cubicBezTo>
                <a:cubicBezTo>
                  <a:pt x="538295" y="314811"/>
                  <a:pt x="458920" y="186223"/>
                  <a:pt x="383778" y="185694"/>
                </a:cubicBezTo>
                <a:cubicBezTo>
                  <a:pt x="308636" y="185165"/>
                  <a:pt x="212328" y="204215"/>
                  <a:pt x="152003" y="280944"/>
                </a:cubicBezTo>
                <a:cubicBezTo>
                  <a:pt x="91678" y="357673"/>
                  <a:pt x="42995" y="596857"/>
                  <a:pt x="21828" y="646069"/>
                </a:cubicBezTo>
                <a:cubicBezTo>
                  <a:pt x="661" y="695281"/>
                  <a:pt x="28178" y="522773"/>
                  <a:pt x="25003" y="576219"/>
                </a:cubicBezTo>
                <a:cubicBezTo>
                  <a:pt x="21828" y="629665"/>
                  <a:pt x="6482" y="894777"/>
                  <a:pt x="2778" y="966744"/>
                </a:cubicBezTo>
                <a:cubicBezTo>
                  <a:pt x="-926" y="1038711"/>
                  <a:pt x="-926" y="1051940"/>
                  <a:pt x="2778" y="1008019"/>
                </a:cubicBezTo>
                <a:cubicBezTo>
                  <a:pt x="6482" y="964098"/>
                  <a:pt x="9128" y="791060"/>
                  <a:pt x="25003" y="703219"/>
                </a:cubicBezTo>
                <a:cubicBezTo>
                  <a:pt x="40878" y="615378"/>
                  <a:pt x="55166" y="565636"/>
                  <a:pt x="98028" y="480969"/>
                </a:cubicBezTo>
                <a:cubicBezTo>
                  <a:pt x="140890" y="396302"/>
                  <a:pt x="238786" y="246019"/>
                  <a:pt x="282178" y="195219"/>
                </a:cubicBezTo>
                <a:cubicBezTo>
                  <a:pt x="325570" y="144419"/>
                  <a:pt x="339328" y="175111"/>
                  <a:pt x="358378" y="176169"/>
                </a:cubicBezTo>
                <a:cubicBezTo>
                  <a:pt x="377428" y="177227"/>
                  <a:pt x="365257" y="192573"/>
                  <a:pt x="396478" y="201569"/>
                </a:cubicBezTo>
                <a:cubicBezTo>
                  <a:pt x="427699" y="210565"/>
                  <a:pt x="503899" y="226969"/>
                  <a:pt x="545703" y="230144"/>
                </a:cubicBezTo>
                <a:cubicBezTo>
                  <a:pt x="587507" y="233319"/>
                  <a:pt x="622961" y="230144"/>
                  <a:pt x="647303" y="220619"/>
                </a:cubicBezTo>
                <a:cubicBezTo>
                  <a:pt x="671645" y="211094"/>
                  <a:pt x="675878" y="209507"/>
                  <a:pt x="691753" y="172994"/>
                </a:cubicBezTo>
                <a:cubicBezTo>
                  <a:pt x="707628" y="136482"/>
                  <a:pt x="785945" y="-16977"/>
                  <a:pt x="771128" y="154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9" name="フリーフォーム 1358">
            <a:extLst>
              <a:ext uri="{FF2B5EF4-FFF2-40B4-BE49-F238E27FC236}">
                <a16:creationId xmlns:a16="http://schemas.microsoft.com/office/drawing/2014/main" id="{B63F896E-6798-0254-4A3D-6F45F7B6775B}"/>
              </a:ext>
            </a:extLst>
          </p:cNvPr>
          <p:cNvSpPr/>
          <p:nvPr/>
        </p:nvSpPr>
        <p:spPr>
          <a:xfrm>
            <a:off x="2318316" y="5329443"/>
            <a:ext cx="882197" cy="663125"/>
          </a:xfrm>
          <a:custGeom>
            <a:avLst/>
            <a:gdLst>
              <a:gd name="connsiteX0" fmla="*/ 834459 w 882197"/>
              <a:gd name="connsiteY0" fmla="*/ 7732 h 663125"/>
              <a:gd name="connsiteX1" fmla="*/ 751909 w 882197"/>
              <a:gd name="connsiteY1" fmla="*/ 39482 h 663125"/>
              <a:gd name="connsiteX2" fmla="*/ 250259 w 882197"/>
              <a:gd name="connsiteY2" fmla="*/ 306182 h 663125"/>
              <a:gd name="connsiteX3" fmla="*/ 2609 w 882197"/>
              <a:gd name="connsiteY3" fmla="*/ 658607 h 663125"/>
              <a:gd name="connsiteX4" fmla="*/ 132784 w 882197"/>
              <a:gd name="connsiteY4" fmla="*/ 490332 h 663125"/>
              <a:gd name="connsiteX5" fmla="*/ 329634 w 882197"/>
              <a:gd name="connsiteY5" fmla="*/ 264907 h 663125"/>
              <a:gd name="connsiteX6" fmla="*/ 586809 w 882197"/>
              <a:gd name="connsiteY6" fmla="*/ 309357 h 663125"/>
              <a:gd name="connsiteX7" fmla="*/ 818584 w 882197"/>
              <a:gd name="connsiteY7" fmla="*/ 328407 h 663125"/>
              <a:gd name="connsiteX8" fmla="*/ 882084 w 882197"/>
              <a:gd name="connsiteY8" fmla="*/ 102982 h 663125"/>
              <a:gd name="connsiteX9" fmla="*/ 834459 w 882197"/>
              <a:gd name="connsiteY9" fmla="*/ 7732 h 66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2197" h="663125">
                <a:moveTo>
                  <a:pt x="834459" y="7732"/>
                </a:moveTo>
                <a:cubicBezTo>
                  <a:pt x="812763" y="-2851"/>
                  <a:pt x="849276" y="-10260"/>
                  <a:pt x="751909" y="39482"/>
                </a:cubicBezTo>
                <a:cubicBezTo>
                  <a:pt x="654542" y="89224"/>
                  <a:pt x="375142" y="202994"/>
                  <a:pt x="250259" y="306182"/>
                </a:cubicBezTo>
                <a:cubicBezTo>
                  <a:pt x="125376" y="409370"/>
                  <a:pt x="22188" y="627915"/>
                  <a:pt x="2609" y="658607"/>
                </a:cubicBezTo>
                <a:cubicBezTo>
                  <a:pt x="-16970" y="689299"/>
                  <a:pt x="78280" y="555949"/>
                  <a:pt x="132784" y="490332"/>
                </a:cubicBezTo>
                <a:cubicBezTo>
                  <a:pt x="187288" y="424715"/>
                  <a:pt x="253963" y="295070"/>
                  <a:pt x="329634" y="264907"/>
                </a:cubicBezTo>
                <a:cubicBezTo>
                  <a:pt x="405305" y="234745"/>
                  <a:pt x="505317" y="298774"/>
                  <a:pt x="586809" y="309357"/>
                </a:cubicBezTo>
                <a:cubicBezTo>
                  <a:pt x="668301" y="319940"/>
                  <a:pt x="769372" y="362803"/>
                  <a:pt x="818584" y="328407"/>
                </a:cubicBezTo>
                <a:cubicBezTo>
                  <a:pt x="867796" y="294011"/>
                  <a:pt x="879967" y="161719"/>
                  <a:pt x="882084" y="102982"/>
                </a:cubicBezTo>
                <a:cubicBezTo>
                  <a:pt x="884201" y="44245"/>
                  <a:pt x="856155" y="18315"/>
                  <a:pt x="834459" y="773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0" name="フリーフォーム 1359">
            <a:extLst>
              <a:ext uri="{FF2B5EF4-FFF2-40B4-BE49-F238E27FC236}">
                <a16:creationId xmlns:a16="http://schemas.microsoft.com/office/drawing/2014/main" id="{84BDD3FB-A278-866D-839A-6C98E7CC86F5}"/>
              </a:ext>
            </a:extLst>
          </p:cNvPr>
          <p:cNvSpPr/>
          <p:nvPr/>
        </p:nvSpPr>
        <p:spPr>
          <a:xfrm>
            <a:off x="2360593" y="5661054"/>
            <a:ext cx="103728" cy="1025496"/>
          </a:xfrm>
          <a:custGeom>
            <a:avLst/>
            <a:gdLst>
              <a:gd name="connsiteX0" fmla="*/ 103207 w 103728"/>
              <a:gd name="connsiteY0" fmla="*/ 9496 h 1025496"/>
              <a:gd name="connsiteX1" fmla="*/ 4782 w 103728"/>
              <a:gd name="connsiteY1" fmla="*/ 450821 h 1025496"/>
              <a:gd name="connsiteX2" fmla="*/ 14307 w 103728"/>
              <a:gd name="connsiteY2" fmla="*/ 838171 h 1025496"/>
              <a:gd name="connsiteX3" fmla="*/ 4782 w 103728"/>
              <a:gd name="connsiteY3" fmla="*/ 777846 h 1025496"/>
              <a:gd name="connsiteX4" fmla="*/ 23832 w 103728"/>
              <a:gd name="connsiteY4" fmla="*/ 1025496 h 1025496"/>
              <a:gd name="connsiteX5" fmla="*/ 42882 w 103728"/>
              <a:gd name="connsiteY5" fmla="*/ 774671 h 1025496"/>
              <a:gd name="connsiteX6" fmla="*/ 42882 w 103728"/>
              <a:gd name="connsiteY6" fmla="*/ 199996 h 1025496"/>
              <a:gd name="connsiteX7" fmla="*/ 103207 w 103728"/>
              <a:gd name="connsiteY7" fmla="*/ 9496 h 1025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728" h="1025496">
                <a:moveTo>
                  <a:pt x="103207" y="9496"/>
                </a:moveTo>
                <a:cubicBezTo>
                  <a:pt x="96857" y="51300"/>
                  <a:pt x="19599" y="312709"/>
                  <a:pt x="4782" y="450821"/>
                </a:cubicBezTo>
                <a:cubicBezTo>
                  <a:pt x="-10035" y="588933"/>
                  <a:pt x="14307" y="783667"/>
                  <a:pt x="14307" y="838171"/>
                </a:cubicBezTo>
                <a:cubicBezTo>
                  <a:pt x="14307" y="892675"/>
                  <a:pt x="3195" y="746625"/>
                  <a:pt x="4782" y="777846"/>
                </a:cubicBezTo>
                <a:cubicBezTo>
                  <a:pt x="6369" y="809067"/>
                  <a:pt x="17482" y="1026025"/>
                  <a:pt x="23832" y="1025496"/>
                </a:cubicBezTo>
                <a:cubicBezTo>
                  <a:pt x="30182" y="1024967"/>
                  <a:pt x="39707" y="912254"/>
                  <a:pt x="42882" y="774671"/>
                </a:cubicBezTo>
                <a:cubicBezTo>
                  <a:pt x="46057" y="637088"/>
                  <a:pt x="29653" y="330171"/>
                  <a:pt x="42882" y="199996"/>
                </a:cubicBezTo>
                <a:cubicBezTo>
                  <a:pt x="56111" y="69821"/>
                  <a:pt x="109557" y="-32308"/>
                  <a:pt x="103207" y="949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1" name="フリーフォーム 1360">
            <a:extLst>
              <a:ext uri="{FF2B5EF4-FFF2-40B4-BE49-F238E27FC236}">
                <a16:creationId xmlns:a16="http://schemas.microsoft.com/office/drawing/2014/main" id="{583FC7EC-50E4-E7A1-8FEF-0BEEEF339137}"/>
              </a:ext>
            </a:extLst>
          </p:cNvPr>
          <p:cNvSpPr/>
          <p:nvPr/>
        </p:nvSpPr>
        <p:spPr>
          <a:xfrm>
            <a:off x="2112792" y="5893973"/>
            <a:ext cx="222375" cy="1399012"/>
          </a:xfrm>
          <a:custGeom>
            <a:avLst/>
            <a:gdLst>
              <a:gd name="connsiteX0" fmla="*/ 166858 w 222375"/>
              <a:gd name="connsiteY0" fmla="*/ 33752 h 1399012"/>
              <a:gd name="connsiteX1" fmla="*/ 157333 w 222375"/>
              <a:gd name="connsiteY1" fmla="*/ 90902 h 1399012"/>
              <a:gd name="connsiteX2" fmla="*/ 17633 w 222375"/>
              <a:gd name="connsiteY2" fmla="*/ 494127 h 1399012"/>
              <a:gd name="connsiteX3" fmla="*/ 65258 w 222375"/>
              <a:gd name="connsiteY3" fmla="*/ 643352 h 1399012"/>
              <a:gd name="connsiteX4" fmla="*/ 33508 w 222375"/>
              <a:gd name="connsiteY4" fmla="*/ 697327 h 1399012"/>
              <a:gd name="connsiteX5" fmla="*/ 11283 w 222375"/>
              <a:gd name="connsiteY5" fmla="*/ 1049752 h 1399012"/>
              <a:gd name="connsiteX6" fmla="*/ 1758 w 222375"/>
              <a:gd name="connsiteY6" fmla="*/ 1399002 h 1399012"/>
              <a:gd name="connsiteX7" fmla="*/ 46208 w 222375"/>
              <a:gd name="connsiteY7" fmla="*/ 1059277 h 1399012"/>
              <a:gd name="connsiteX8" fmla="*/ 49383 w 222375"/>
              <a:gd name="connsiteY8" fmla="*/ 443327 h 1399012"/>
              <a:gd name="connsiteX9" fmla="*/ 65258 w 222375"/>
              <a:gd name="connsiteY9" fmla="*/ 125827 h 1399012"/>
              <a:gd name="connsiteX10" fmla="*/ 33508 w 222375"/>
              <a:gd name="connsiteY10" fmla="*/ 395702 h 1399012"/>
              <a:gd name="connsiteX11" fmla="*/ 217658 w 222375"/>
              <a:gd name="connsiteY11" fmla="*/ 24227 h 1399012"/>
              <a:gd name="connsiteX12" fmla="*/ 166858 w 222375"/>
              <a:gd name="connsiteY12" fmla="*/ 33752 h 1399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2375" h="1399012">
                <a:moveTo>
                  <a:pt x="166858" y="33752"/>
                </a:moveTo>
                <a:cubicBezTo>
                  <a:pt x="156804" y="44864"/>
                  <a:pt x="182204" y="14173"/>
                  <a:pt x="157333" y="90902"/>
                </a:cubicBezTo>
                <a:cubicBezTo>
                  <a:pt x="132462" y="167631"/>
                  <a:pt x="32979" y="402052"/>
                  <a:pt x="17633" y="494127"/>
                </a:cubicBezTo>
                <a:cubicBezTo>
                  <a:pt x="2287" y="586202"/>
                  <a:pt x="62612" y="609485"/>
                  <a:pt x="65258" y="643352"/>
                </a:cubicBezTo>
                <a:cubicBezTo>
                  <a:pt x="67904" y="677219"/>
                  <a:pt x="42504" y="629594"/>
                  <a:pt x="33508" y="697327"/>
                </a:cubicBezTo>
                <a:cubicBezTo>
                  <a:pt x="24512" y="765060"/>
                  <a:pt x="16575" y="932806"/>
                  <a:pt x="11283" y="1049752"/>
                </a:cubicBezTo>
                <a:cubicBezTo>
                  <a:pt x="5991" y="1166698"/>
                  <a:pt x="-4063" y="1397415"/>
                  <a:pt x="1758" y="1399002"/>
                </a:cubicBezTo>
                <a:cubicBezTo>
                  <a:pt x="7579" y="1400590"/>
                  <a:pt x="38271" y="1218556"/>
                  <a:pt x="46208" y="1059277"/>
                </a:cubicBezTo>
                <a:cubicBezTo>
                  <a:pt x="54145" y="899998"/>
                  <a:pt x="46208" y="598902"/>
                  <a:pt x="49383" y="443327"/>
                </a:cubicBezTo>
                <a:cubicBezTo>
                  <a:pt x="52558" y="287752"/>
                  <a:pt x="67904" y="133764"/>
                  <a:pt x="65258" y="125827"/>
                </a:cubicBezTo>
                <a:cubicBezTo>
                  <a:pt x="62612" y="117890"/>
                  <a:pt x="8108" y="412635"/>
                  <a:pt x="33508" y="395702"/>
                </a:cubicBezTo>
                <a:cubicBezTo>
                  <a:pt x="58908" y="378769"/>
                  <a:pt x="195433" y="78731"/>
                  <a:pt x="217658" y="24227"/>
                </a:cubicBezTo>
                <a:cubicBezTo>
                  <a:pt x="239883" y="-30277"/>
                  <a:pt x="176912" y="22640"/>
                  <a:pt x="166858" y="3375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2" name="フリーフォーム 1361">
            <a:extLst>
              <a:ext uri="{FF2B5EF4-FFF2-40B4-BE49-F238E27FC236}">
                <a16:creationId xmlns:a16="http://schemas.microsoft.com/office/drawing/2014/main" id="{6C67DDAA-0023-00AA-9340-B8F64D6F0FE3}"/>
              </a:ext>
            </a:extLst>
          </p:cNvPr>
          <p:cNvSpPr/>
          <p:nvPr/>
        </p:nvSpPr>
        <p:spPr>
          <a:xfrm>
            <a:off x="2580221" y="6011801"/>
            <a:ext cx="793918" cy="881132"/>
          </a:xfrm>
          <a:custGeom>
            <a:avLst/>
            <a:gdLst>
              <a:gd name="connsiteX0" fmla="*/ 670979 w 793918"/>
              <a:gd name="connsiteY0" fmla="*/ 81024 h 881132"/>
              <a:gd name="connsiteX1" fmla="*/ 80429 w 793918"/>
              <a:gd name="connsiteY1" fmla="*/ 490599 h 881132"/>
              <a:gd name="connsiteX2" fmla="*/ 70904 w 793918"/>
              <a:gd name="connsiteY2" fmla="*/ 655699 h 881132"/>
              <a:gd name="connsiteX3" fmla="*/ 74079 w 793918"/>
              <a:gd name="connsiteY3" fmla="*/ 690624 h 881132"/>
              <a:gd name="connsiteX4" fmla="*/ 7404 w 793918"/>
              <a:gd name="connsiteY4" fmla="*/ 881124 h 881132"/>
              <a:gd name="connsiteX5" fmla="*/ 274104 w 793918"/>
              <a:gd name="connsiteY5" fmla="*/ 696974 h 881132"/>
              <a:gd name="connsiteX6" fmla="*/ 778929 w 793918"/>
              <a:gd name="connsiteY6" fmla="*/ 382649 h 881132"/>
              <a:gd name="connsiteX7" fmla="*/ 664629 w 793918"/>
              <a:gd name="connsiteY7" fmla="*/ 23874 h 881132"/>
              <a:gd name="connsiteX8" fmla="*/ 670979 w 793918"/>
              <a:gd name="connsiteY8" fmla="*/ 81024 h 88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3918" h="881132">
                <a:moveTo>
                  <a:pt x="670979" y="81024"/>
                </a:moveTo>
                <a:cubicBezTo>
                  <a:pt x="573612" y="158812"/>
                  <a:pt x="180441" y="394820"/>
                  <a:pt x="80429" y="490599"/>
                </a:cubicBezTo>
                <a:cubicBezTo>
                  <a:pt x="-19583" y="586378"/>
                  <a:pt x="71962" y="622362"/>
                  <a:pt x="70904" y="655699"/>
                </a:cubicBezTo>
                <a:cubicBezTo>
                  <a:pt x="69846" y="689036"/>
                  <a:pt x="84662" y="653053"/>
                  <a:pt x="74079" y="690624"/>
                </a:cubicBezTo>
                <a:cubicBezTo>
                  <a:pt x="63496" y="728195"/>
                  <a:pt x="-25933" y="880066"/>
                  <a:pt x="7404" y="881124"/>
                </a:cubicBezTo>
                <a:cubicBezTo>
                  <a:pt x="40741" y="882182"/>
                  <a:pt x="145516" y="780053"/>
                  <a:pt x="274104" y="696974"/>
                </a:cubicBezTo>
                <a:cubicBezTo>
                  <a:pt x="402691" y="613895"/>
                  <a:pt x="713842" y="494832"/>
                  <a:pt x="778929" y="382649"/>
                </a:cubicBezTo>
                <a:cubicBezTo>
                  <a:pt x="844016" y="270466"/>
                  <a:pt x="676800" y="72028"/>
                  <a:pt x="664629" y="23874"/>
                </a:cubicBezTo>
                <a:cubicBezTo>
                  <a:pt x="652458" y="-24280"/>
                  <a:pt x="768346" y="3236"/>
                  <a:pt x="670979" y="8102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3" name="フリーフォーム 1362">
            <a:extLst>
              <a:ext uri="{FF2B5EF4-FFF2-40B4-BE49-F238E27FC236}">
                <a16:creationId xmlns:a16="http://schemas.microsoft.com/office/drawing/2014/main" id="{B20BF462-BDC2-DCA6-C981-E7F3F73CC9AF}"/>
              </a:ext>
            </a:extLst>
          </p:cNvPr>
          <p:cNvSpPr/>
          <p:nvPr/>
        </p:nvSpPr>
        <p:spPr>
          <a:xfrm>
            <a:off x="3172332" y="5033349"/>
            <a:ext cx="297969" cy="1516208"/>
          </a:xfrm>
          <a:custGeom>
            <a:avLst/>
            <a:gdLst>
              <a:gd name="connsiteX0" fmla="*/ 43943 w 297969"/>
              <a:gd name="connsiteY0" fmla="*/ 272076 h 1516208"/>
              <a:gd name="connsiteX1" fmla="*/ 37593 w 297969"/>
              <a:gd name="connsiteY1" fmla="*/ 376851 h 1516208"/>
              <a:gd name="connsiteX2" fmla="*/ 9018 w 297969"/>
              <a:gd name="connsiteY2" fmla="*/ 688001 h 1516208"/>
              <a:gd name="connsiteX3" fmla="*/ 78868 w 297969"/>
              <a:gd name="connsiteY3" fmla="*/ 907076 h 1516208"/>
              <a:gd name="connsiteX4" fmla="*/ 62993 w 297969"/>
              <a:gd name="connsiteY4" fmla="*/ 865801 h 1516208"/>
              <a:gd name="connsiteX5" fmla="*/ 129668 w 297969"/>
              <a:gd name="connsiteY5" fmla="*/ 1173776 h 1516208"/>
              <a:gd name="connsiteX6" fmla="*/ 294768 w 297969"/>
              <a:gd name="connsiteY6" fmla="*/ 1494451 h 1516208"/>
              <a:gd name="connsiteX7" fmla="*/ 231268 w 297969"/>
              <a:gd name="connsiteY7" fmla="*/ 1430951 h 1516208"/>
              <a:gd name="connsiteX8" fmla="*/ 139193 w 297969"/>
              <a:gd name="connsiteY8" fmla="*/ 976926 h 1516208"/>
              <a:gd name="connsiteX9" fmla="*/ 28068 w 297969"/>
              <a:gd name="connsiteY9" fmla="*/ 491151 h 1516208"/>
              <a:gd name="connsiteX10" fmla="*/ 237618 w 297969"/>
              <a:gd name="connsiteY10" fmla="*/ 2201 h 1516208"/>
              <a:gd name="connsiteX11" fmla="*/ 9018 w 297969"/>
              <a:gd name="connsiteY11" fmla="*/ 310176 h 1516208"/>
              <a:gd name="connsiteX12" fmla="*/ 43943 w 297969"/>
              <a:gd name="connsiteY12" fmla="*/ 272076 h 151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7969" h="1516208">
                <a:moveTo>
                  <a:pt x="43943" y="272076"/>
                </a:moveTo>
                <a:cubicBezTo>
                  <a:pt x="48705" y="283188"/>
                  <a:pt x="43414" y="307530"/>
                  <a:pt x="37593" y="376851"/>
                </a:cubicBezTo>
                <a:cubicBezTo>
                  <a:pt x="31772" y="446172"/>
                  <a:pt x="2139" y="599630"/>
                  <a:pt x="9018" y="688001"/>
                </a:cubicBezTo>
                <a:cubicBezTo>
                  <a:pt x="15897" y="776372"/>
                  <a:pt x="69872" y="877443"/>
                  <a:pt x="78868" y="907076"/>
                </a:cubicBezTo>
                <a:cubicBezTo>
                  <a:pt x="87864" y="936709"/>
                  <a:pt x="54526" y="821351"/>
                  <a:pt x="62993" y="865801"/>
                </a:cubicBezTo>
                <a:cubicBezTo>
                  <a:pt x="71460" y="910251"/>
                  <a:pt x="91039" y="1069001"/>
                  <a:pt x="129668" y="1173776"/>
                </a:cubicBezTo>
                <a:cubicBezTo>
                  <a:pt x="168297" y="1278551"/>
                  <a:pt x="277835" y="1451589"/>
                  <a:pt x="294768" y="1494451"/>
                </a:cubicBezTo>
                <a:cubicBezTo>
                  <a:pt x="311701" y="1537313"/>
                  <a:pt x="257197" y="1517205"/>
                  <a:pt x="231268" y="1430951"/>
                </a:cubicBezTo>
                <a:cubicBezTo>
                  <a:pt x="205339" y="1344697"/>
                  <a:pt x="173060" y="1133559"/>
                  <a:pt x="139193" y="976926"/>
                </a:cubicBezTo>
                <a:cubicBezTo>
                  <a:pt x="105326" y="820293"/>
                  <a:pt x="11664" y="653605"/>
                  <a:pt x="28068" y="491151"/>
                </a:cubicBezTo>
                <a:cubicBezTo>
                  <a:pt x="44472" y="328697"/>
                  <a:pt x="240793" y="32364"/>
                  <a:pt x="237618" y="2201"/>
                </a:cubicBezTo>
                <a:cubicBezTo>
                  <a:pt x="234443" y="-27962"/>
                  <a:pt x="40768" y="260963"/>
                  <a:pt x="9018" y="310176"/>
                </a:cubicBezTo>
                <a:cubicBezTo>
                  <a:pt x="-22732" y="359389"/>
                  <a:pt x="39181" y="260964"/>
                  <a:pt x="43943" y="27207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4" name="フリーフォーム 1363">
            <a:extLst>
              <a:ext uri="{FF2B5EF4-FFF2-40B4-BE49-F238E27FC236}">
                <a16:creationId xmlns:a16="http://schemas.microsoft.com/office/drawing/2014/main" id="{A42E2890-2BA5-BA73-0D0F-5665F0CA699B}"/>
              </a:ext>
            </a:extLst>
          </p:cNvPr>
          <p:cNvSpPr/>
          <p:nvPr/>
        </p:nvSpPr>
        <p:spPr>
          <a:xfrm>
            <a:off x="2354274" y="6561623"/>
            <a:ext cx="273097" cy="1007701"/>
          </a:xfrm>
          <a:custGeom>
            <a:avLst/>
            <a:gdLst>
              <a:gd name="connsiteX0" fmla="*/ 7926 w 273097"/>
              <a:gd name="connsiteY0" fmla="*/ 23327 h 1007701"/>
              <a:gd name="connsiteX1" fmla="*/ 255576 w 273097"/>
              <a:gd name="connsiteY1" fmla="*/ 959952 h 1007701"/>
              <a:gd name="connsiteX2" fmla="*/ 230176 w 273097"/>
              <a:gd name="connsiteY2" fmla="*/ 807552 h 1007701"/>
              <a:gd name="connsiteX3" fmla="*/ 49201 w 273097"/>
              <a:gd name="connsiteY3" fmla="*/ 261452 h 1007701"/>
              <a:gd name="connsiteX4" fmla="*/ 58726 w 273097"/>
              <a:gd name="connsiteY4" fmla="*/ 280502 h 1007701"/>
              <a:gd name="connsiteX5" fmla="*/ 7926 w 273097"/>
              <a:gd name="connsiteY5" fmla="*/ 23327 h 100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097" h="1007701">
                <a:moveTo>
                  <a:pt x="7926" y="23327"/>
                </a:moveTo>
                <a:cubicBezTo>
                  <a:pt x="40734" y="136569"/>
                  <a:pt x="218534" y="829248"/>
                  <a:pt x="255576" y="959952"/>
                </a:cubicBezTo>
                <a:cubicBezTo>
                  <a:pt x="292618" y="1090656"/>
                  <a:pt x="264572" y="923969"/>
                  <a:pt x="230176" y="807552"/>
                </a:cubicBezTo>
                <a:cubicBezTo>
                  <a:pt x="195780" y="691135"/>
                  <a:pt x="77776" y="349294"/>
                  <a:pt x="49201" y="261452"/>
                </a:cubicBezTo>
                <a:cubicBezTo>
                  <a:pt x="20626" y="173610"/>
                  <a:pt x="62959" y="317015"/>
                  <a:pt x="58726" y="280502"/>
                </a:cubicBezTo>
                <a:cubicBezTo>
                  <a:pt x="54493" y="243990"/>
                  <a:pt x="-24882" y="-89915"/>
                  <a:pt x="7926" y="2332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5" name="フリーフォーム 1364">
            <a:extLst>
              <a:ext uri="{FF2B5EF4-FFF2-40B4-BE49-F238E27FC236}">
                <a16:creationId xmlns:a16="http://schemas.microsoft.com/office/drawing/2014/main" id="{361A5572-39CD-E7E1-B3A4-5CE211B155C7}"/>
              </a:ext>
            </a:extLst>
          </p:cNvPr>
          <p:cNvSpPr/>
          <p:nvPr/>
        </p:nvSpPr>
        <p:spPr>
          <a:xfrm>
            <a:off x="2406608" y="6359525"/>
            <a:ext cx="178171" cy="310564"/>
          </a:xfrm>
          <a:custGeom>
            <a:avLst/>
            <a:gdLst>
              <a:gd name="connsiteX0" fmla="*/ 142917 w 178171"/>
              <a:gd name="connsiteY0" fmla="*/ 0 h 310564"/>
              <a:gd name="connsiteX1" fmla="*/ 44492 w 178171"/>
              <a:gd name="connsiteY1" fmla="*/ 139700 h 310564"/>
              <a:gd name="connsiteX2" fmla="*/ 34967 w 178171"/>
              <a:gd name="connsiteY2" fmla="*/ 257175 h 310564"/>
              <a:gd name="connsiteX3" fmla="*/ 73067 w 178171"/>
              <a:gd name="connsiteY3" fmla="*/ 269875 h 310564"/>
              <a:gd name="connsiteX4" fmla="*/ 177842 w 178171"/>
              <a:gd name="connsiteY4" fmla="*/ 304800 h 310564"/>
              <a:gd name="connsiteX5" fmla="*/ 34967 w 178171"/>
              <a:gd name="connsiteY5" fmla="*/ 298450 h 310564"/>
              <a:gd name="connsiteX6" fmla="*/ 28617 w 178171"/>
              <a:gd name="connsiteY6" fmla="*/ 190500 h 310564"/>
              <a:gd name="connsiteX7" fmla="*/ 42 w 178171"/>
              <a:gd name="connsiteY7" fmla="*/ 174625 h 310564"/>
              <a:gd name="connsiteX8" fmla="*/ 25442 w 178171"/>
              <a:gd name="connsiteY8" fmla="*/ 139700 h 310564"/>
              <a:gd name="connsiteX9" fmla="*/ 142917 w 178171"/>
              <a:gd name="connsiteY9" fmla="*/ 0 h 310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171" h="310564">
                <a:moveTo>
                  <a:pt x="142917" y="0"/>
                </a:moveTo>
                <a:cubicBezTo>
                  <a:pt x="146092" y="0"/>
                  <a:pt x="62484" y="96837"/>
                  <a:pt x="44492" y="139700"/>
                </a:cubicBezTo>
                <a:cubicBezTo>
                  <a:pt x="26500" y="182563"/>
                  <a:pt x="30205" y="235479"/>
                  <a:pt x="34967" y="257175"/>
                </a:cubicBezTo>
                <a:cubicBezTo>
                  <a:pt x="39729" y="278871"/>
                  <a:pt x="73067" y="269875"/>
                  <a:pt x="73067" y="269875"/>
                </a:cubicBezTo>
                <a:cubicBezTo>
                  <a:pt x="96879" y="277813"/>
                  <a:pt x="184192" y="300038"/>
                  <a:pt x="177842" y="304800"/>
                </a:cubicBezTo>
                <a:cubicBezTo>
                  <a:pt x="171492" y="309562"/>
                  <a:pt x="59838" y="317500"/>
                  <a:pt x="34967" y="298450"/>
                </a:cubicBezTo>
                <a:cubicBezTo>
                  <a:pt x="10096" y="279400"/>
                  <a:pt x="34438" y="211137"/>
                  <a:pt x="28617" y="190500"/>
                </a:cubicBezTo>
                <a:cubicBezTo>
                  <a:pt x="22796" y="169863"/>
                  <a:pt x="571" y="183092"/>
                  <a:pt x="42" y="174625"/>
                </a:cubicBezTo>
                <a:cubicBezTo>
                  <a:pt x="-487" y="166158"/>
                  <a:pt x="3746" y="165629"/>
                  <a:pt x="25442" y="139700"/>
                </a:cubicBezTo>
                <a:cubicBezTo>
                  <a:pt x="47138" y="113771"/>
                  <a:pt x="139742" y="0"/>
                  <a:pt x="142917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6" name="フリーフォーム 1365">
            <a:extLst>
              <a:ext uri="{FF2B5EF4-FFF2-40B4-BE49-F238E27FC236}">
                <a16:creationId xmlns:a16="http://schemas.microsoft.com/office/drawing/2014/main" id="{02B055E8-0542-7AAE-44A5-2B5E593E157E}"/>
              </a:ext>
            </a:extLst>
          </p:cNvPr>
          <p:cNvSpPr/>
          <p:nvPr/>
        </p:nvSpPr>
        <p:spPr>
          <a:xfrm>
            <a:off x="2419095" y="6428476"/>
            <a:ext cx="157175" cy="234685"/>
          </a:xfrm>
          <a:custGeom>
            <a:avLst/>
            <a:gdLst>
              <a:gd name="connsiteX0" fmla="*/ 255 w 157175"/>
              <a:gd name="connsiteY0" fmla="*/ 899 h 234685"/>
              <a:gd name="connsiteX1" fmla="*/ 117730 w 157175"/>
              <a:gd name="connsiteY1" fmla="*/ 83449 h 234685"/>
              <a:gd name="connsiteX2" fmla="*/ 130430 w 157175"/>
              <a:gd name="connsiteY2" fmla="*/ 188224 h 234685"/>
              <a:gd name="connsiteX3" fmla="*/ 133605 w 157175"/>
              <a:gd name="connsiteY3" fmla="*/ 232674 h 234685"/>
              <a:gd name="connsiteX4" fmla="*/ 155830 w 157175"/>
              <a:gd name="connsiteY4" fmla="*/ 127899 h 234685"/>
              <a:gd name="connsiteX5" fmla="*/ 89155 w 157175"/>
              <a:gd name="connsiteY5" fmla="*/ 45349 h 234685"/>
              <a:gd name="connsiteX6" fmla="*/ 255 w 157175"/>
              <a:gd name="connsiteY6" fmla="*/ 899 h 234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175" h="234685">
                <a:moveTo>
                  <a:pt x="255" y="899"/>
                </a:moveTo>
                <a:cubicBezTo>
                  <a:pt x="5017" y="7249"/>
                  <a:pt x="96034" y="52228"/>
                  <a:pt x="117730" y="83449"/>
                </a:cubicBezTo>
                <a:cubicBezTo>
                  <a:pt x="139426" y="114670"/>
                  <a:pt x="127784" y="163353"/>
                  <a:pt x="130430" y="188224"/>
                </a:cubicBezTo>
                <a:cubicBezTo>
                  <a:pt x="133076" y="213095"/>
                  <a:pt x="129372" y="242728"/>
                  <a:pt x="133605" y="232674"/>
                </a:cubicBezTo>
                <a:cubicBezTo>
                  <a:pt x="137838" y="222620"/>
                  <a:pt x="163238" y="159120"/>
                  <a:pt x="155830" y="127899"/>
                </a:cubicBezTo>
                <a:cubicBezTo>
                  <a:pt x="148422" y="96678"/>
                  <a:pt x="119847" y="67574"/>
                  <a:pt x="89155" y="45349"/>
                </a:cubicBezTo>
                <a:cubicBezTo>
                  <a:pt x="58463" y="23124"/>
                  <a:pt x="-4507" y="-5451"/>
                  <a:pt x="255" y="89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7" name="フリーフォーム 1366">
            <a:extLst>
              <a:ext uri="{FF2B5EF4-FFF2-40B4-BE49-F238E27FC236}">
                <a16:creationId xmlns:a16="http://schemas.microsoft.com/office/drawing/2014/main" id="{F9E43C58-F7F0-E044-8827-DEEFD065B783}"/>
              </a:ext>
            </a:extLst>
          </p:cNvPr>
          <p:cNvSpPr/>
          <p:nvPr/>
        </p:nvSpPr>
        <p:spPr>
          <a:xfrm>
            <a:off x="2454294" y="6422993"/>
            <a:ext cx="127064" cy="219437"/>
          </a:xfrm>
          <a:custGeom>
            <a:avLst/>
            <a:gdLst>
              <a:gd name="connsiteX0" fmla="*/ 76181 w 127064"/>
              <a:gd name="connsiteY0" fmla="*/ 32 h 219437"/>
              <a:gd name="connsiteX1" fmla="*/ 12681 w 127064"/>
              <a:gd name="connsiteY1" fmla="*/ 130207 h 219437"/>
              <a:gd name="connsiteX2" fmla="*/ 34906 w 127064"/>
              <a:gd name="connsiteY2" fmla="*/ 190532 h 219437"/>
              <a:gd name="connsiteX3" fmla="*/ 3156 w 127064"/>
              <a:gd name="connsiteY3" fmla="*/ 193707 h 219437"/>
              <a:gd name="connsiteX4" fmla="*/ 126981 w 127064"/>
              <a:gd name="connsiteY4" fmla="*/ 206407 h 219437"/>
              <a:gd name="connsiteX5" fmla="*/ 22206 w 127064"/>
              <a:gd name="connsiteY5" fmla="*/ 215932 h 219437"/>
              <a:gd name="connsiteX6" fmla="*/ 6331 w 127064"/>
              <a:gd name="connsiteY6" fmla="*/ 142907 h 219437"/>
              <a:gd name="connsiteX7" fmla="*/ 76181 w 127064"/>
              <a:gd name="connsiteY7" fmla="*/ 32 h 219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064" h="219437">
                <a:moveTo>
                  <a:pt x="76181" y="32"/>
                </a:moveTo>
                <a:cubicBezTo>
                  <a:pt x="77239" y="-2085"/>
                  <a:pt x="19560" y="98457"/>
                  <a:pt x="12681" y="130207"/>
                </a:cubicBezTo>
                <a:cubicBezTo>
                  <a:pt x="5802" y="161957"/>
                  <a:pt x="36493" y="179949"/>
                  <a:pt x="34906" y="190532"/>
                </a:cubicBezTo>
                <a:cubicBezTo>
                  <a:pt x="33318" y="201115"/>
                  <a:pt x="-12190" y="191061"/>
                  <a:pt x="3156" y="193707"/>
                </a:cubicBezTo>
                <a:cubicBezTo>
                  <a:pt x="18502" y="196353"/>
                  <a:pt x="123806" y="202703"/>
                  <a:pt x="126981" y="206407"/>
                </a:cubicBezTo>
                <a:cubicBezTo>
                  <a:pt x="130156" y="210111"/>
                  <a:pt x="42314" y="226515"/>
                  <a:pt x="22206" y="215932"/>
                </a:cubicBezTo>
                <a:cubicBezTo>
                  <a:pt x="2098" y="205349"/>
                  <a:pt x="-4782" y="183124"/>
                  <a:pt x="6331" y="142907"/>
                </a:cubicBezTo>
                <a:cubicBezTo>
                  <a:pt x="17443" y="102690"/>
                  <a:pt x="75123" y="2149"/>
                  <a:pt x="76181" y="3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8" name="フリーフォーム 1367">
            <a:extLst>
              <a:ext uri="{FF2B5EF4-FFF2-40B4-BE49-F238E27FC236}">
                <a16:creationId xmlns:a16="http://schemas.microsoft.com/office/drawing/2014/main" id="{5E95BED0-7361-390C-C182-580ED2613AB0}"/>
              </a:ext>
            </a:extLst>
          </p:cNvPr>
          <p:cNvSpPr/>
          <p:nvPr/>
        </p:nvSpPr>
        <p:spPr>
          <a:xfrm>
            <a:off x="2447806" y="6425877"/>
            <a:ext cx="99240" cy="191062"/>
          </a:xfrm>
          <a:custGeom>
            <a:avLst/>
            <a:gdLst>
              <a:gd name="connsiteX0" fmla="*/ 98544 w 99240"/>
              <a:gd name="connsiteY0" fmla="*/ 323 h 191062"/>
              <a:gd name="connsiteX1" fmla="*/ 44569 w 99240"/>
              <a:gd name="connsiteY1" fmla="*/ 127323 h 191062"/>
              <a:gd name="connsiteX2" fmla="*/ 54094 w 99240"/>
              <a:gd name="connsiteY2" fmla="*/ 174948 h 191062"/>
              <a:gd name="connsiteX3" fmla="*/ 89019 w 99240"/>
              <a:gd name="connsiteY3" fmla="*/ 190823 h 191062"/>
              <a:gd name="connsiteX4" fmla="*/ 119 w 99240"/>
              <a:gd name="connsiteY4" fmla="*/ 168598 h 191062"/>
              <a:gd name="connsiteX5" fmla="*/ 98544 w 99240"/>
              <a:gd name="connsiteY5" fmla="*/ 323 h 191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240" h="191062">
                <a:moveTo>
                  <a:pt x="98544" y="323"/>
                </a:moveTo>
                <a:cubicBezTo>
                  <a:pt x="105952" y="-6556"/>
                  <a:pt x="51977" y="98219"/>
                  <a:pt x="44569" y="127323"/>
                </a:cubicBezTo>
                <a:cubicBezTo>
                  <a:pt x="37161" y="156427"/>
                  <a:pt x="46686" y="164365"/>
                  <a:pt x="54094" y="174948"/>
                </a:cubicBezTo>
                <a:cubicBezTo>
                  <a:pt x="61502" y="185531"/>
                  <a:pt x="98015" y="191881"/>
                  <a:pt x="89019" y="190823"/>
                </a:cubicBezTo>
                <a:cubicBezTo>
                  <a:pt x="80023" y="189765"/>
                  <a:pt x="-3585" y="197702"/>
                  <a:pt x="119" y="168598"/>
                </a:cubicBezTo>
                <a:cubicBezTo>
                  <a:pt x="3823" y="139494"/>
                  <a:pt x="91136" y="7202"/>
                  <a:pt x="98544" y="32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9" name="フリーフォーム 1368">
            <a:extLst>
              <a:ext uri="{FF2B5EF4-FFF2-40B4-BE49-F238E27FC236}">
                <a16:creationId xmlns:a16="http://schemas.microsoft.com/office/drawing/2014/main" id="{EAB513C6-5168-B065-A17D-CDB4D816DDCA}"/>
              </a:ext>
            </a:extLst>
          </p:cNvPr>
          <p:cNvSpPr/>
          <p:nvPr/>
        </p:nvSpPr>
        <p:spPr>
          <a:xfrm>
            <a:off x="1254115" y="4615665"/>
            <a:ext cx="273077" cy="1229708"/>
          </a:xfrm>
          <a:custGeom>
            <a:avLst/>
            <a:gdLst>
              <a:gd name="connsiteX0" fmla="*/ 10 w 273077"/>
              <a:gd name="connsiteY0" fmla="*/ 785 h 1229708"/>
              <a:gd name="connsiteX1" fmla="*/ 209560 w 273077"/>
              <a:gd name="connsiteY1" fmla="*/ 956460 h 1229708"/>
              <a:gd name="connsiteX2" fmla="*/ 215910 w 273077"/>
              <a:gd name="connsiteY2" fmla="*/ 858035 h 1229708"/>
              <a:gd name="connsiteX3" fmla="*/ 273060 w 273077"/>
              <a:gd name="connsiteY3" fmla="*/ 1229510 h 1229708"/>
              <a:gd name="connsiteX4" fmla="*/ 219085 w 273077"/>
              <a:gd name="connsiteY4" fmla="*/ 800885 h 1229708"/>
              <a:gd name="connsiteX5" fmla="*/ 10 w 273077"/>
              <a:gd name="connsiteY5" fmla="*/ 785 h 1229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077" h="1229708">
                <a:moveTo>
                  <a:pt x="10" y="785"/>
                </a:moveTo>
                <a:cubicBezTo>
                  <a:pt x="-1578" y="26714"/>
                  <a:pt x="173577" y="813585"/>
                  <a:pt x="209560" y="956460"/>
                </a:cubicBezTo>
                <a:cubicBezTo>
                  <a:pt x="245543" y="1099335"/>
                  <a:pt x="205327" y="812527"/>
                  <a:pt x="215910" y="858035"/>
                </a:cubicBezTo>
                <a:cubicBezTo>
                  <a:pt x="226493" y="903543"/>
                  <a:pt x="272531" y="1239035"/>
                  <a:pt x="273060" y="1229510"/>
                </a:cubicBezTo>
                <a:cubicBezTo>
                  <a:pt x="273589" y="1219985"/>
                  <a:pt x="262477" y="1003556"/>
                  <a:pt x="219085" y="800885"/>
                </a:cubicBezTo>
                <a:cubicBezTo>
                  <a:pt x="175693" y="598214"/>
                  <a:pt x="1598" y="-25144"/>
                  <a:pt x="10" y="78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0" name="フリーフォーム 1369">
            <a:extLst>
              <a:ext uri="{FF2B5EF4-FFF2-40B4-BE49-F238E27FC236}">
                <a16:creationId xmlns:a16="http://schemas.microsoft.com/office/drawing/2014/main" id="{04C57666-13DA-D8E1-7A6B-810A135FA5A2}"/>
              </a:ext>
            </a:extLst>
          </p:cNvPr>
          <p:cNvSpPr/>
          <p:nvPr/>
        </p:nvSpPr>
        <p:spPr>
          <a:xfrm>
            <a:off x="1141333" y="4530368"/>
            <a:ext cx="347329" cy="1378973"/>
          </a:xfrm>
          <a:custGeom>
            <a:avLst/>
            <a:gdLst>
              <a:gd name="connsiteX0" fmla="*/ 14367 w 347329"/>
              <a:gd name="connsiteY0" fmla="*/ 108307 h 1378973"/>
              <a:gd name="connsiteX1" fmla="*/ 30242 w 347329"/>
              <a:gd name="connsiteY1" fmla="*/ 159107 h 1378973"/>
              <a:gd name="connsiteX2" fmla="*/ 338217 w 347329"/>
              <a:gd name="connsiteY2" fmla="*/ 1343382 h 1378973"/>
              <a:gd name="connsiteX3" fmla="*/ 242967 w 347329"/>
              <a:gd name="connsiteY3" fmla="*/ 978257 h 1378973"/>
              <a:gd name="connsiteX4" fmla="*/ 8017 w 347329"/>
              <a:gd name="connsiteY4" fmla="*/ 44807 h 1378973"/>
              <a:gd name="connsiteX5" fmla="*/ 55642 w 347329"/>
              <a:gd name="connsiteY5" fmla="*/ 140057 h 1378973"/>
              <a:gd name="connsiteX6" fmla="*/ 14367 w 347329"/>
              <a:gd name="connsiteY6" fmla="*/ 108307 h 1378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329" h="1378973">
                <a:moveTo>
                  <a:pt x="14367" y="108307"/>
                </a:moveTo>
                <a:cubicBezTo>
                  <a:pt x="10134" y="111482"/>
                  <a:pt x="-23733" y="-46739"/>
                  <a:pt x="30242" y="159107"/>
                </a:cubicBezTo>
                <a:cubicBezTo>
                  <a:pt x="84217" y="364953"/>
                  <a:pt x="302763" y="1206857"/>
                  <a:pt x="338217" y="1343382"/>
                </a:cubicBezTo>
                <a:cubicBezTo>
                  <a:pt x="373671" y="1479907"/>
                  <a:pt x="298000" y="1194686"/>
                  <a:pt x="242967" y="978257"/>
                </a:cubicBezTo>
                <a:cubicBezTo>
                  <a:pt x="187934" y="761828"/>
                  <a:pt x="39238" y="184507"/>
                  <a:pt x="8017" y="44807"/>
                </a:cubicBezTo>
                <a:cubicBezTo>
                  <a:pt x="-23204" y="-94893"/>
                  <a:pt x="52996" y="136353"/>
                  <a:pt x="55642" y="140057"/>
                </a:cubicBezTo>
                <a:cubicBezTo>
                  <a:pt x="58288" y="143761"/>
                  <a:pt x="18600" y="105132"/>
                  <a:pt x="14367" y="10830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1" name="フリーフォーム 1370">
            <a:extLst>
              <a:ext uri="{FF2B5EF4-FFF2-40B4-BE49-F238E27FC236}">
                <a16:creationId xmlns:a16="http://schemas.microsoft.com/office/drawing/2014/main" id="{ECBD2910-5FE3-3B34-E20D-D806B4AE4A2A}"/>
              </a:ext>
            </a:extLst>
          </p:cNvPr>
          <p:cNvSpPr/>
          <p:nvPr/>
        </p:nvSpPr>
        <p:spPr>
          <a:xfrm>
            <a:off x="1453034" y="5493936"/>
            <a:ext cx="150357" cy="1269990"/>
          </a:xfrm>
          <a:custGeom>
            <a:avLst/>
            <a:gdLst>
              <a:gd name="connsiteX0" fmla="*/ 150341 w 150357"/>
              <a:gd name="connsiteY0" fmla="*/ 5164 h 1269990"/>
              <a:gd name="connsiteX1" fmla="*/ 7466 w 150357"/>
              <a:gd name="connsiteY1" fmla="*/ 700489 h 1269990"/>
              <a:gd name="connsiteX2" fmla="*/ 20166 w 150357"/>
              <a:gd name="connsiteY2" fmla="*/ 897339 h 1269990"/>
              <a:gd name="connsiteX3" fmla="*/ 20166 w 150357"/>
              <a:gd name="connsiteY3" fmla="*/ 824314 h 1269990"/>
              <a:gd name="connsiteX4" fmla="*/ 16991 w 150357"/>
              <a:gd name="connsiteY4" fmla="*/ 1268814 h 1269990"/>
              <a:gd name="connsiteX5" fmla="*/ 13816 w 150357"/>
              <a:gd name="connsiteY5" fmla="*/ 929089 h 1269990"/>
              <a:gd name="connsiteX6" fmla="*/ 23341 w 150357"/>
              <a:gd name="connsiteY6" fmla="*/ 205189 h 1269990"/>
              <a:gd name="connsiteX7" fmla="*/ 16991 w 150357"/>
              <a:gd name="connsiteY7" fmla="*/ 373464 h 1269990"/>
              <a:gd name="connsiteX8" fmla="*/ 150341 w 150357"/>
              <a:gd name="connsiteY8" fmla="*/ 5164 h 1269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357" h="1269990">
                <a:moveTo>
                  <a:pt x="150341" y="5164"/>
                </a:moveTo>
                <a:cubicBezTo>
                  <a:pt x="148754" y="59668"/>
                  <a:pt x="29162" y="551793"/>
                  <a:pt x="7466" y="700489"/>
                </a:cubicBezTo>
                <a:cubicBezTo>
                  <a:pt x="-14230" y="849185"/>
                  <a:pt x="18049" y="876702"/>
                  <a:pt x="20166" y="897339"/>
                </a:cubicBezTo>
                <a:cubicBezTo>
                  <a:pt x="22283" y="917976"/>
                  <a:pt x="20695" y="762402"/>
                  <a:pt x="20166" y="824314"/>
                </a:cubicBezTo>
                <a:cubicBezTo>
                  <a:pt x="19637" y="886226"/>
                  <a:pt x="18049" y="1251352"/>
                  <a:pt x="16991" y="1268814"/>
                </a:cubicBezTo>
                <a:cubicBezTo>
                  <a:pt x="15933" y="1286276"/>
                  <a:pt x="12758" y="1106360"/>
                  <a:pt x="13816" y="929089"/>
                </a:cubicBezTo>
                <a:cubicBezTo>
                  <a:pt x="14874" y="751818"/>
                  <a:pt x="22812" y="297793"/>
                  <a:pt x="23341" y="205189"/>
                </a:cubicBezTo>
                <a:cubicBezTo>
                  <a:pt x="23870" y="112585"/>
                  <a:pt x="-5234" y="402039"/>
                  <a:pt x="16991" y="373464"/>
                </a:cubicBezTo>
                <a:cubicBezTo>
                  <a:pt x="39216" y="344889"/>
                  <a:pt x="151928" y="-49340"/>
                  <a:pt x="150341" y="516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2" name="フリーフォーム 1371">
            <a:extLst>
              <a:ext uri="{FF2B5EF4-FFF2-40B4-BE49-F238E27FC236}">
                <a16:creationId xmlns:a16="http://schemas.microsoft.com/office/drawing/2014/main" id="{F6A86CA4-F3F4-DD19-8D88-33EF91F8474E}"/>
              </a:ext>
            </a:extLst>
          </p:cNvPr>
          <p:cNvSpPr/>
          <p:nvPr/>
        </p:nvSpPr>
        <p:spPr>
          <a:xfrm>
            <a:off x="-23591" y="6613440"/>
            <a:ext cx="1556963" cy="133686"/>
          </a:xfrm>
          <a:custGeom>
            <a:avLst/>
            <a:gdLst>
              <a:gd name="connsiteX0" fmla="*/ 1366 w 1556963"/>
              <a:gd name="connsiteY0" fmla="*/ 133435 h 133686"/>
              <a:gd name="connsiteX1" fmla="*/ 436341 w 1556963"/>
              <a:gd name="connsiteY1" fmla="*/ 50885 h 133686"/>
              <a:gd name="connsiteX2" fmla="*/ 436341 w 1556963"/>
              <a:gd name="connsiteY2" fmla="*/ 85810 h 133686"/>
              <a:gd name="connsiteX3" fmla="*/ 804641 w 1556963"/>
              <a:gd name="connsiteY3" fmla="*/ 9610 h 133686"/>
              <a:gd name="connsiteX4" fmla="*/ 769716 w 1556963"/>
              <a:gd name="connsiteY4" fmla="*/ 25485 h 133686"/>
              <a:gd name="connsiteX5" fmla="*/ 1172941 w 1556963"/>
              <a:gd name="connsiteY5" fmla="*/ 50885 h 133686"/>
              <a:gd name="connsiteX6" fmla="*/ 1125316 w 1556963"/>
              <a:gd name="connsiteY6" fmla="*/ 12785 h 133686"/>
              <a:gd name="connsiteX7" fmla="*/ 1547591 w 1556963"/>
              <a:gd name="connsiteY7" fmla="*/ 114385 h 133686"/>
              <a:gd name="connsiteX8" fmla="*/ 1385666 w 1556963"/>
              <a:gd name="connsiteY8" fmla="*/ 63585 h 133686"/>
              <a:gd name="connsiteX9" fmla="*/ 1014191 w 1556963"/>
              <a:gd name="connsiteY9" fmla="*/ 28660 h 133686"/>
              <a:gd name="connsiteX10" fmla="*/ 623666 w 1556963"/>
              <a:gd name="connsiteY10" fmla="*/ 12785 h 133686"/>
              <a:gd name="connsiteX11" fmla="*/ 769716 w 1556963"/>
              <a:gd name="connsiteY11" fmla="*/ 85 h 133686"/>
              <a:gd name="connsiteX12" fmla="*/ 315691 w 1556963"/>
              <a:gd name="connsiteY12" fmla="*/ 19135 h 133686"/>
              <a:gd name="connsiteX13" fmla="*/ 1366 w 1556963"/>
              <a:gd name="connsiteY13" fmla="*/ 133435 h 13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56963" h="133686">
                <a:moveTo>
                  <a:pt x="1366" y="133435"/>
                </a:moveTo>
                <a:cubicBezTo>
                  <a:pt x="21474" y="138727"/>
                  <a:pt x="363845" y="58822"/>
                  <a:pt x="436341" y="50885"/>
                </a:cubicBezTo>
                <a:cubicBezTo>
                  <a:pt x="508837" y="42948"/>
                  <a:pt x="374958" y="92689"/>
                  <a:pt x="436341" y="85810"/>
                </a:cubicBezTo>
                <a:cubicBezTo>
                  <a:pt x="497724" y="78931"/>
                  <a:pt x="749079" y="19664"/>
                  <a:pt x="804641" y="9610"/>
                </a:cubicBezTo>
                <a:cubicBezTo>
                  <a:pt x="860204" y="-444"/>
                  <a:pt x="708333" y="18606"/>
                  <a:pt x="769716" y="25485"/>
                </a:cubicBezTo>
                <a:cubicBezTo>
                  <a:pt x="831099" y="32364"/>
                  <a:pt x="1113674" y="53002"/>
                  <a:pt x="1172941" y="50885"/>
                </a:cubicBezTo>
                <a:cubicBezTo>
                  <a:pt x="1232208" y="48768"/>
                  <a:pt x="1062874" y="2202"/>
                  <a:pt x="1125316" y="12785"/>
                </a:cubicBezTo>
                <a:cubicBezTo>
                  <a:pt x="1187758" y="23368"/>
                  <a:pt x="1504199" y="105918"/>
                  <a:pt x="1547591" y="114385"/>
                </a:cubicBezTo>
                <a:cubicBezTo>
                  <a:pt x="1590983" y="122852"/>
                  <a:pt x="1474566" y="77873"/>
                  <a:pt x="1385666" y="63585"/>
                </a:cubicBezTo>
                <a:cubicBezTo>
                  <a:pt x="1296766" y="49297"/>
                  <a:pt x="1141191" y="37127"/>
                  <a:pt x="1014191" y="28660"/>
                </a:cubicBezTo>
                <a:cubicBezTo>
                  <a:pt x="887191" y="20193"/>
                  <a:pt x="664412" y="17547"/>
                  <a:pt x="623666" y="12785"/>
                </a:cubicBezTo>
                <a:cubicBezTo>
                  <a:pt x="582920" y="8023"/>
                  <a:pt x="821045" y="-973"/>
                  <a:pt x="769716" y="85"/>
                </a:cubicBezTo>
                <a:cubicBezTo>
                  <a:pt x="718387" y="1143"/>
                  <a:pt x="443749" y="-4678"/>
                  <a:pt x="315691" y="19135"/>
                </a:cubicBezTo>
                <a:cubicBezTo>
                  <a:pt x="187633" y="42948"/>
                  <a:pt x="-18742" y="128143"/>
                  <a:pt x="1366" y="13343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3" name="フリーフォーム 1372">
            <a:extLst>
              <a:ext uri="{FF2B5EF4-FFF2-40B4-BE49-F238E27FC236}">
                <a16:creationId xmlns:a16="http://schemas.microsoft.com/office/drawing/2014/main" id="{7224F8C1-2F32-59A6-7985-50E87A1AF178}"/>
              </a:ext>
            </a:extLst>
          </p:cNvPr>
          <p:cNvSpPr/>
          <p:nvPr/>
        </p:nvSpPr>
        <p:spPr>
          <a:xfrm>
            <a:off x="19025" y="6171698"/>
            <a:ext cx="1453538" cy="581881"/>
          </a:xfrm>
          <a:custGeom>
            <a:avLst/>
            <a:gdLst>
              <a:gd name="connsiteX0" fmla="*/ 25 w 1453538"/>
              <a:gd name="connsiteY0" fmla="*/ 467227 h 581881"/>
              <a:gd name="connsiteX1" fmla="*/ 117500 w 1453538"/>
              <a:gd name="connsiteY1" fmla="*/ 57652 h 581881"/>
              <a:gd name="connsiteX2" fmla="*/ 177825 w 1453538"/>
              <a:gd name="connsiteY2" fmla="*/ 124327 h 581881"/>
              <a:gd name="connsiteX3" fmla="*/ 403250 w 1453538"/>
              <a:gd name="connsiteY3" fmla="*/ 391027 h 581881"/>
              <a:gd name="connsiteX4" fmla="*/ 552475 w 1453538"/>
              <a:gd name="connsiteY4" fmla="*/ 130677 h 581881"/>
              <a:gd name="connsiteX5" fmla="*/ 914425 w 1453538"/>
              <a:gd name="connsiteY5" fmla="*/ 397377 h 581881"/>
              <a:gd name="connsiteX6" fmla="*/ 920775 w 1453538"/>
              <a:gd name="connsiteY6" fmla="*/ 270377 h 581881"/>
              <a:gd name="connsiteX7" fmla="*/ 1044600 w 1453538"/>
              <a:gd name="connsiteY7" fmla="*/ 445002 h 581881"/>
              <a:gd name="connsiteX8" fmla="*/ 1003325 w 1453538"/>
              <a:gd name="connsiteY8" fmla="*/ 502 h 581881"/>
              <a:gd name="connsiteX9" fmla="*/ 1406550 w 1453538"/>
              <a:gd name="connsiteY9" fmla="*/ 546602 h 581881"/>
              <a:gd name="connsiteX10" fmla="*/ 1387500 w 1453538"/>
              <a:gd name="connsiteY10" fmla="*/ 476752 h 581881"/>
              <a:gd name="connsiteX11" fmla="*/ 889025 w 1453538"/>
              <a:gd name="connsiteY11" fmla="*/ 60827 h 581881"/>
              <a:gd name="connsiteX12" fmla="*/ 828700 w 1453538"/>
              <a:gd name="connsiteY12" fmla="*/ 371977 h 581881"/>
              <a:gd name="connsiteX13" fmla="*/ 266725 w 1453538"/>
              <a:gd name="connsiteY13" fmla="*/ 127502 h 581881"/>
              <a:gd name="connsiteX14" fmla="*/ 215925 w 1453538"/>
              <a:gd name="connsiteY14" fmla="*/ 111627 h 581881"/>
              <a:gd name="connsiteX15" fmla="*/ 107975 w 1453538"/>
              <a:gd name="connsiteY15" fmla="*/ 124327 h 581881"/>
              <a:gd name="connsiteX16" fmla="*/ 25 w 1453538"/>
              <a:gd name="connsiteY16" fmla="*/ 467227 h 581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53538" h="581881">
                <a:moveTo>
                  <a:pt x="25" y="467227"/>
                </a:moveTo>
                <a:cubicBezTo>
                  <a:pt x="1612" y="456115"/>
                  <a:pt x="87867" y="114802"/>
                  <a:pt x="117500" y="57652"/>
                </a:cubicBezTo>
                <a:cubicBezTo>
                  <a:pt x="147133" y="502"/>
                  <a:pt x="130200" y="68765"/>
                  <a:pt x="177825" y="124327"/>
                </a:cubicBezTo>
                <a:cubicBezTo>
                  <a:pt x="225450" y="179889"/>
                  <a:pt x="340808" y="389969"/>
                  <a:pt x="403250" y="391027"/>
                </a:cubicBezTo>
                <a:cubicBezTo>
                  <a:pt x="465692" y="392085"/>
                  <a:pt x="467279" y="129619"/>
                  <a:pt x="552475" y="130677"/>
                </a:cubicBezTo>
                <a:cubicBezTo>
                  <a:pt x="637671" y="131735"/>
                  <a:pt x="853042" y="374094"/>
                  <a:pt x="914425" y="397377"/>
                </a:cubicBezTo>
                <a:cubicBezTo>
                  <a:pt x="975808" y="420660"/>
                  <a:pt x="899079" y="262440"/>
                  <a:pt x="920775" y="270377"/>
                </a:cubicBezTo>
                <a:cubicBezTo>
                  <a:pt x="942471" y="278314"/>
                  <a:pt x="1030842" y="489981"/>
                  <a:pt x="1044600" y="445002"/>
                </a:cubicBezTo>
                <a:cubicBezTo>
                  <a:pt x="1058358" y="400023"/>
                  <a:pt x="943000" y="-16431"/>
                  <a:pt x="1003325" y="502"/>
                </a:cubicBezTo>
                <a:cubicBezTo>
                  <a:pt x="1063650" y="17435"/>
                  <a:pt x="1342521" y="467227"/>
                  <a:pt x="1406550" y="546602"/>
                </a:cubicBezTo>
                <a:cubicBezTo>
                  <a:pt x="1470579" y="625977"/>
                  <a:pt x="1473754" y="557714"/>
                  <a:pt x="1387500" y="476752"/>
                </a:cubicBezTo>
                <a:cubicBezTo>
                  <a:pt x="1301246" y="395790"/>
                  <a:pt x="982158" y="78290"/>
                  <a:pt x="889025" y="60827"/>
                </a:cubicBezTo>
                <a:cubicBezTo>
                  <a:pt x="795892" y="43364"/>
                  <a:pt x="932417" y="360865"/>
                  <a:pt x="828700" y="371977"/>
                </a:cubicBezTo>
                <a:cubicBezTo>
                  <a:pt x="724983" y="383089"/>
                  <a:pt x="368854" y="170894"/>
                  <a:pt x="266725" y="127502"/>
                </a:cubicBezTo>
                <a:cubicBezTo>
                  <a:pt x="164596" y="84110"/>
                  <a:pt x="242383" y="112156"/>
                  <a:pt x="215925" y="111627"/>
                </a:cubicBezTo>
                <a:cubicBezTo>
                  <a:pt x="189467" y="111098"/>
                  <a:pt x="145546" y="63473"/>
                  <a:pt x="107975" y="124327"/>
                </a:cubicBezTo>
                <a:cubicBezTo>
                  <a:pt x="70404" y="185181"/>
                  <a:pt x="-1562" y="478339"/>
                  <a:pt x="25" y="46722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4" name="フリーフォーム 1373">
            <a:extLst>
              <a:ext uri="{FF2B5EF4-FFF2-40B4-BE49-F238E27FC236}">
                <a16:creationId xmlns:a16="http://schemas.microsoft.com/office/drawing/2014/main" id="{C0B60557-35E9-1C0C-1A8B-237D860D1DBC}"/>
              </a:ext>
            </a:extLst>
          </p:cNvPr>
          <p:cNvSpPr/>
          <p:nvPr/>
        </p:nvSpPr>
        <p:spPr>
          <a:xfrm>
            <a:off x="-11700" y="5499947"/>
            <a:ext cx="1449213" cy="996925"/>
          </a:xfrm>
          <a:custGeom>
            <a:avLst/>
            <a:gdLst>
              <a:gd name="connsiteX0" fmla="*/ 24400 w 1449213"/>
              <a:gd name="connsiteY0" fmla="*/ 456353 h 996925"/>
              <a:gd name="connsiteX1" fmla="*/ 424450 w 1449213"/>
              <a:gd name="connsiteY1" fmla="*/ 103928 h 996925"/>
              <a:gd name="connsiteX2" fmla="*/ 868950 w 1449213"/>
              <a:gd name="connsiteY2" fmla="*/ 59478 h 996925"/>
              <a:gd name="connsiteX3" fmla="*/ 888000 w 1449213"/>
              <a:gd name="connsiteY3" fmla="*/ 43603 h 996925"/>
              <a:gd name="connsiteX4" fmla="*/ 1427750 w 1449213"/>
              <a:gd name="connsiteY4" fmla="*/ 672253 h 996925"/>
              <a:gd name="connsiteX5" fmla="*/ 1348375 w 1449213"/>
              <a:gd name="connsiteY5" fmla="*/ 713528 h 996925"/>
              <a:gd name="connsiteX6" fmla="*/ 1411875 w 1449213"/>
              <a:gd name="connsiteY6" fmla="*/ 919903 h 996925"/>
              <a:gd name="connsiteX7" fmla="*/ 875300 w 1449213"/>
              <a:gd name="connsiteY7" fmla="*/ 669078 h 996925"/>
              <a:gd name="connsiteX8" fmla="*/ 859425 w 1449213"/>
              <a:gd name="connsiteY8" fmla="*/ 923078 h 996925"/>
              <a:gd name="connsiteX9" fmla="*/ 294275 w 1449213"/>
              <a:gd name="connsiteY9" fmla="*/ 684953 h 996925"/>
              <a:gd name="connsiteX10" fmla="*/ 5350 w 1449213"/>
              <a:gd name="connsiteY10" fmla="*/ 996103 h 996925"/>
              <a:gd name="connsiteX11" fmla="*/ 126000 w 1449213"/>
              <a:gd name="connsiteY11" fmla="*/ 570653 h 996925"/>
              <a:gd name="connsiteX12" fmla="*/ 49800 w 1449213"/>
              <a:gd name="connsiteY12" fmla="*/ 669078 h 996925"/>
              <a:gd name="connsiteX13" fmla="*/ 24400 w 1449213"/>
              <a:gd name="connsiteY13" fmla="*/ 456353 h 99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9213" h="996925">
                <a:moveTo>
                  <a:pt x="24400" y="456353"/>
                </a:moveTo>
                <a:cubicBezTo>
                  <a:pt x="86842" y="362161"/>
                  <a:pt x="283692" y="170074"/>
                  <a:pt x="424450" y="103928"/>
                </a:cubicBezTo>
                <a:cubicBezTo>
                  <a:pt x="565208" y="37782"/>
                  <a:pt x="791692" y="69532"/>
                  <a:pt x="868950" y="59478"/>
                </a:cubicBezTo>
                <a:cubicBezTo>
                  <a:pt x="946208" y="49424"/>
                  <a:pt x="794867" y="-58526"/>
                  <a:pt x="888000" y="43603"/>
                </a:cubicBezTo>
                <a:cubicBezTo>
                  <a:pt x="981133" y="145732"/>
                  <a:pt x="1351021" y="560599"/>
                  <a:pt x="1427750" y="672253"/>
                </a:cubicBezTo>
                <a:cubicBezTo>
                  <a:pt x="1504479" y="783907"/>
                  <a:pt x="1351021" y="672253"/>
                  <a:pt x="1348375" y="713528"/>
                </a:cubicBezTo>
                <a:cubicBezTo>
                  <a:pt x="1345729" y="754803"/>
                  <a:pt x="1490721" y="927311"/>
                  <a:pt x="1411875" y="919903"/>
                </a:cubicBezTo>
                <a:cubicBezTo>
                  <a:pt x="1333029" y="912495"/>
                  <a:pt x="967375" y="668549"/>
                  <a:pt x="875300" y="669078"/>
                </a:cubicBezTo>
                <a:cubicBezTo>
                  <a:pt x="783225" y="669607"/>
                  <a:pt x="956263" y="920432"/>
                  <a:pt x="859425" y="923078"/>
                </a:cubicBezTo>
                <a:cubicBezTo>
                  <a:pt x="762588" y="925724"/>
                  <a:pt x="436621" y="672782"/>
                  <a:pt x="294275" y="684953"/>
                </a:cubicBezTo>
                <a:cubicBezTo>
                  <a:pt x="151929" y="697124"/>
                  <a:pt x="33396" y="1015153"/>
                  <a:pt x="5350" y="996103"/>
                </a:cubicBezTo>
                <a:cubicBezTo>
                  <a:pt x="-22696" y="977053"/>
                  <a:pt x="118592" y="625157"/>
                  <a:pt x="126000" y="570653"/>
                </a:cubicBezTo>
                <a:cubicBezTo>
                  <a:pt x="133408" y="516149"/>
                  <a:pt x="61971" y="683895"/>
                  <a:pt x="49800" y="669078"/>
                </a:cubicBezTo>
                <a:cubicBezTo>
                  <a:pt x="37629" y="654261"/>
                  <a:pt x="-38042" y="550545"/>
                  <a:pt x="24400" y="45635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5" name="フリーフォーム 1374">
            <a:extLst>
              <a:ext uri="{FF2B5EF4-FFF2-40B4-BE49-F238E27FC236}">
                <a16:creationId xmlns:a16="http://schemas.microsoft.com/office/drawing/2014/main" id="{85825628-1953-6A75-E305-7B18B8BE91C5}"/>
              </a:ext>
            </a:extLst>
          </p:cNvPr>
          <p:cNvSpPr/>
          <p:nvPr/>
        </p:nvSpPr>
        <p:spPr>
          <a:xfrm>
            <a:off x="865415" y="4692132"/>
            <a:ext cx="601631" cy="905823"/>
          </a:xfrm>
          <a:custGeom>
            <a:avLst/>
            <a:gdLst>
              <a:gd name="connsiteX0" fmla="*/ 163285 w 601631"/>
              <a:gd name="connsiteY0" fmla="*/ 518 h 905823"/>
              <a:gd name="connsiteX1" fmla="*/ 214085 w 601631"/>
              <a:gd name="connsiteY1" fmla="*/ 130693 h 905823"/>
              <a:gd name="connsiteX2" fmla="*/ 20410 w 601631"/>
              <a:gd name="connsiteY2" fmla="*/ 248168 h 905823"/>
              <a:gd name="connsiteX3" fmla="*/ 182335 w 601631"/>
              <a:gd name="connsiteY3" fmla="*/ 378343 h 905823"/>
              <a:gd name="connsiteX4" fmla="*/ 153760 w 601631"/>
              <a:gd name="connsiteY4" fmla="*/ 387868 h 905823"/>
              <a:gd name="connsiteX5" fmla="*/ 363310 w 601631"/>
              <a:gd name="connsiteY5" fmla="*/ 540268 h 905823"/>
              <a:gd name="connsiteX6" fmla="*/ 233135 w 601631"/>
              <a:gd name="connsiteY6" fmla="*/ 476768 h 905823"/>
              <a:gd name="connsiteX7" fmla="*/ 442685 w 601631"/>
              <a:gd name="connsiteY7" fmla="*/ 692668 h 905823"/>
              <a:gd name="connsiteX8" fmla="*/ 601435 w 601631"/>
              <a:gd name="connsiteY8" fmla="*/ 905393 h 905823"/>
              <a:gd name="connsiteX9" fmla="*/ 410935 w 601631"/>
              <a:gd name="connsiteY9" fmla="*/ 635518 h 905823"/>
              <a:gd name="connsiteX10" fmla="*/ 77560 w 601631"/>
              <a:gd name="connsiteY10" fmla="*/ 343418 h 905823"/>
              <a:gd name="connsiteX11" fmla="*/ 7710 w 601631"/>
              <a:gd name="connsiteY11" fmla="*/ 244993 h 905823"/>
              <a:gd name="connsiteX12" fmla="*/ 207735 w 601631"/>
              <a:gd name="connsiteY12" fmla="*/ 181493 h 905823"/>
              <a:gd name="connsiteX13" fmla="*/ 163285 w 601631"/>
              <a:gd name="connsiteY13" fmla="*/ 518 h 905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01631" h="905823">
                <a:moveTo>
                  <a:pt x="163285" y="518"/>
                </a:moveTo>
                <a:cubicBezTo>
                  <a:pt x="164343" y="-7949"/>
                  <a:pt x="237897" y="89418"/>
                  <a:pt x="214085" y="130693"/>
                </a:cubicBezTo>
                <a:cubicBezTo>
                  <a:pt x="190273" y="171968"/>
                  <a:pt x="25702" y="206893"/>
                  <a:pt x="20410" y="248168"/>
                </a:cubicBezTo>
                <a:cubicBezTo>
                  <a:pt x="15118" y="289443"/>
                  <a:pt x="160110" y="355060"/>
                  <a:pt x="182335" y="378343"/>
                </a:cubicBezTo>
                <a:cubicBezTo>
                  <a:pt x="204560" y="401626"/>
                  <a:pt x="123597" y="360881"/>
                  <a:pt x="153760" y="387868"/>
                </a:cubicBezTo>
                <a:cubicBezTo>
                  <a:pt x="183923" y="414856"/>
                  <a:pt x="350081" y="525451"/>
                  <a:pt x="363310" y="540268"/>
                </a:cubicBezTo>
                <a:cubicBezTo>
                  <a:pt x="376539" y="555085"/>
                  <a:pt x="219906" y="451368"/>
                  <a:pt x="233135" y="476768"/>
                </a:cubicBezTo>
                <a:cubicBezTo>
                  <a:pt x="246364" y="502168"/>
                  <a:pt x="381302" y="621231"/>
                  <a:pt x="442685" y="692668"/>
                </a:cubicBezTo>
                <a:cubicBezTo>
                  <a:pt x="504068" y="764106"/>
                  <a:pt x="606727" y="914918"/>
                  <a:pt x="601435" y="905393"/>
                </a:cubicBezTo>
                <a:cubicBezTo>
                  <a:pt x="596143" y="895868"/>
                  <a:pt x="498247" y="729180"/>
                  <a:pt x="410935" y="635518"/>
                </a:cubicBezTo>
                <a:cubicBezTo>
                  <a:pt x="323623" y="541856"/>
                  <a:pt x="144764" y="408506"/>
                  <a:pt x="77560" y="343418"/>
                </a:cubicBezTo>
                <a:cubicBezTo>
                  <a:pt x="10356" y="278330"/>
                  <a:pt x="-13986" y="271980"/>
                  <a:pt x="7710" y="244993"/>
                </a:cubicBezTo>
                <a:cubicBezTo>
                  <a:pt x="29406" y="218006"/>
                  <a:pt x="181806" y="219064"/>
                  <a:pt x="207735" y="181493"/>
                </a:cubicBezTo>
                <a:cubicBezTo>
                  <a:pt x="233664" y="143922"/>
                  <a:pt x="162227" y="8985"/>
                  <a:pt x="163285" y="51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6" name="フリーフォーム 1375">
            <a:extLst>
              <a:ext uri="{FF2B5EF4-FFF2-40B4-BE49-F238E27FC236}">
                <a16:creationId xmlns:a16="http://schemas.microsoft.com/office/drawing/2014/main" id="{8D99D834-ED23-5098-8308-745EA17F8018}"/>
              </a:ext>
            </a:extLst>
          </p:cNvPr>
          <p:cNvSpPr/>
          <p:nvPr/>
        </p:nvSpPr>
        <p:spPr>
          <a:xfrm>
            <a:off x="1986728" y="4130671"/>
            <a:ext cx="303082" cy="700452"/>
          </a:xfrm>
          <a:custGeom>
            <a:avLst/>
            <a:gdLst>
              <a:gd name="connsiteX0" fmla="*/ 302447 w 303082"/>
              <a:gd name="connsiteY0" fmla="*/ 4 h 700452"/>
              <a:gd name="connsiteX1" fmla="*/ 89722 w 303082"/>
              <a:gd name="connsiteY1" fmla="*/ 241304 h 700452"/>
              <a:gd name="connsiteX2" fmla="*/ 130997 w 303082"/>
              <a:gd name="connsiteY2" fmla="*/ 374654 h 700452"/>
              <a:gd name="connsiteX3" fmla="*/ 42097 w 303082"/>
              <a:gd name="connsiteY3" fmla="*/ 327029 h 700452"/>
              <a:gd name="connsiteX4" fmla="*/ 197672 w 303082"/>
              <a:gd name="connsiteY4" fmla="*/ 698504 h 700452"/>
              <a:gd name="connsiteX5" fmla="*/ 64322 w 303082"/>
              <a:gd name="connsiteY5" fmla="*/ 463554 h 700452"/>
              <a:gd name="connsiteX6" fmla="*/ 822 w 303082"/>
              <a:gd name="connsiteY6" fmla="*/ 247654 h 700452"/>
              <a:gd name="connsiteX7" fmla="*/ 105597 w 303082"/>
              <a:gd name="connsiteY7" fmla="*/ 155579 h 700452"/>
              <a:gd name="connsiteX8" fmla="*/ 10347 w 303082"/>
              <a:gd name="connsiteY8" fmla="*/ 247654 h 700452"/>
              <a:gd name="connsiteX9" fmla="*/ 302447 w 303082"/>
              <a:gd name="connsiteY9" fmla="*/ 4 h 700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3082" h="700452">
                <a:moveTo>
                  <a:pt x="302447" y="4"/>
                </a:moveTo>
                <a:cubicBezTo>
                  <a:pt x="315676" y="-1054"/>
                  <a:pt x="118297" y="178862"/>
                  <a:pt x="89722" y="241304"/>
                </a:cubicBezTo>
                <a:cubicBezTo>
                  <a:pt x="61147" y="303746"/>
                  <a:pt x="138934" y="360367"/>
                  <a:pt x="130997" y="374654"/>
                </a:cubicBezTo>
                <a:cubicBezTo>
                  <a:pt x="123060" y="388941"/>
                  <a:pt x="30985" y="273054"/>
                  <a:pt x="42097" y="327029"/>
                </a:cubicBezTo>
                <a:cubicBezTo>
                  <a:pt x="53209" y="381004"/>
                  <a:pt x="193968" y="675750"/>
                  <a:pt x="197672" y="698504"/>
                </a:cubicBezTo>
                <a:cubicBezTo>
                  <a:pt x="201376" y="721258"/>
                  <a:pt x="97130" y="538696"/>
                  <a:pt x="64322" y="463554"/>
                </a:cubicBezTo>
                <a:cubicBezTo>
                  <a:pt x="31514" y="388412"/>
                  <a:pt x="-6057" y="298983"/>
                  <a:pt x="822" y="247654"/>
                </a:cubicBezTo>
                <a:cubicBezTo>
                  <a:pt x="7701" y="196325"/>
                  <a:pt x="104010" y="155579"/>
                  <a:pt x="105597" y="155579"/>
                </a:cubicBezTo>
                <a:cubicBezTo>
                  <a:pt x="107184" y="155579"/>
                  <a:pt x="-20345" y="268821"/>
                  <a:pt x="10347" y="247654"/>
                </a:cubicBezTo>
                <a:cubicBezTo>
                  <a:pt x="41039" y="226487"/>
                  <a:pt x="289218" y="1062"/>
                  <a:pt x="302447" y="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7" name="フリーフォーム 1376">
            <a:extLst>
              <a:ext uri="{FF2B5EF4-FFF2-40B4-BE49-F238E27FC236}">
                <a16:creationId xmlns:a16="http://schemas.microsoft.com/office/drawing/2014/main" id="{21A1AC3B-3E0E-3C8D-7E27-AC79BC695F15}"/>
              </a:ext>
            </a:extLst>
          </p:cNvPr>
          <p:cNvSpPr/>
          <p:nvPr/>
        </p:nvSpPr>
        <p:spPr>
          <a:xfrm>
            <a:off x="1356897" y="4527482"/>
            <a:ext cx="220644" cy="1054076"/>
          </a:xfrm>
          <a:custGeom>
            <a:avLst/>
            <a:gdLst>
              <a:gd name="connsiteX0" fmla="*/ 148053 w 220644"/>
              <a:gd name="connsiteY0" fmla="*/ 68 h 1054076"/>
              <a:gd name="connsiteX1" fmla="*/ 75028 w 220644"/>
              <a:gd name="connsiteY1" fmla="*/ 76268 h 1054076"/>
              <a:gd name="connsiteX2" fmla="*/ 55978 w 220644"/>
              <a:gd name="connsiteY2" fmla="*/ 295343 h 1054076"/>
              <a:gd name="connsiteX3" fmla="*/ 17878 w 220644"/>
              <a:gd name="connsiteY3" fmla="*/ 171518 h 1054076"/>
              <a:gd name="connsiteX4" fmla="*/ 217903 w 220644"/>
              <a:gd name="connsiteY4" fmla="*/ 1035118 h 1054076"/>
              <a:gd name="connsiteX5" fmla="*/ 125828 w 220644"/>
              <a:gd name="connsiteY5" fmla="*/ 717618 h 1054076"/>
              <a:gd name="connsiteX6" fmla="*/ 8353 w 220644"/>
              <a:gd name="connsiteY6" fmla="*/ 133418 h 1054076"/>
              <a:gd name="connsiteX7" fmla="*/ 11528 w 220644"/>
              <a:gd name="connsiteY7" fmla="*/ 123893 h 1054076"/>
              <a:gd name="connsiteX8" fmla="*/ 27403 w 220644"/>
              <a:gd name="connsiteY8" fmla="*/ 63568 h 1054076"/>
              <a:gd name="connsiteX9" fmla="*/ 148053 w 220644"/>
              <a:gd name="connsiteY9" fmla="*/ 68 h 1054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644" h="1054076">
                <a:moveTo>
                  <a:pt x="148053" y="68"/>
                </a:moveTo>
                <a:cubicBezTo>
                  <a:pt x="155990" y="2185"/>
                  <a:pt x="90374" y="27055"/>
                  <a:pt x="75028" y="76268"/>
                </a:cubicBezTo>
                <a:cubicBezTo>
                  <a:pt x="59682" y="125481"/>
                  <a:pt x="65503" y="279468"/>
                  <a:pt x="55978" y="295343"/>
                </a:cubicBezTo>
                <a:cubicBezTo>
                  <a:pt x="46453" y="311218"/>
                  <a:pt x="-9110" y="48222"/>
                  <a:pt x="17878" y="171518"/>
                </a:cubicBezTo>
                <a:cubicBezTo>
                  <a:pt x="44866" y="294814"/>
                  <a:pt x="199911" y="944101"/>
                  <a:pt x="217903" y="1035118"/>
                </a:cubicBezTo>
                <a:cubicBezTo>
                  <a:pt x="235895" y="1126135"/>
                  <a:pt x="160753" y="867901"/>
                  <a:pt x="125828" y="717618"/>
                </a:cubicBezTo>
                <a:cubicBezTo>
                  <a:pt x="90903" y="567335"/>
                  <a:pt x="27403" y="232372"/>
                  <a:pt x="8353" y="133418"/>
                </a:cubicBezTo>
                <a:cubicBezTo>
                  <a:pt x="-10697" y="34464"/>
                  <a:pt x="8353" y="135535"/>
                  <a:pt x="11528" y="123893"/>
                </a:cubicBezTo>
                <a:cubicBezTo>
                  <a:pt x="14703" y="112251"/>
                  <a:pt x="1474" y="81560"/>
                  <a:pt x="27403" y="63568"/>
                </a:cubicBezTo>
                <a:cubicBezTo>
                  <a:pt x="53332" y="45576"/>
                  <a:pt x="140116" y="-2049"/>
                  <a:pt x="148053" y="6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8" name="フリーフォーム 1377">
            <a:extLst>
              <a:ext uri="{FF2B5EF4-FFF2-40B4-BE49-F238E27FC236}">
                <a16:creationId xmlns:a16="http://schemas.microsoft.com/office/drawing/2014/main" id="{E9753030-5A6F-9BFB-2E37-B95D931C032D}"/>
              </a:ext>
            </a:extLst>
          </p:cNvPr>
          <p:cNvSpPr/>
          <p:nvPr/>
        </p:nvSpPr>
        <p:spPr>
          <a:xfrm>
            <a:off x="1745417" y="5913840"/>
            <a:ext cx="404957" cy="1607314"/>
          </a:xfrm>
          <a:custGeom>
            <a:avLst/>
            <a:gdLst>
              <a:gd name="connsiteX0" fmla="*/ 404058 w 404957"/>
              <a:gd name="connsiteY0" fmla="*/ 10710 h 1607314"/>
              <a:gd name="connsiteX1" fmla="*/ 121483 w 404957"/>
              <a:gd name="connsiteY1" fmla="*/ 1109260 h 1607314"/>
              <a:gd name="connsiteX2" fmla="*/ 115133 w 404957"/>
              <a:gd name="connsiteY2" fmla="*/ 1087035 h 1607314"/>
              <a:gd name="connsiteX3" fmla="*/ 10358 w 404957"/>
              <a:gd name="connsiteY3" fmla="*/ 1598210 h 1607314"/>
              <a:gd name="connsiteX4" fmla="*/ 32583 w 404957"/>
              <a:gd name="connsiteY4" fmla="*/ 1337860 h 1607314"/>
              <a:gd name="connsiteX5" fmla="*/ 264358 w 404957"/>
              <a:gd name="connsiteY5" fmla="*/ 413935 h 1607314"/>
              <a:gd name="connsiteX6" fmla="*/ 213558 w 404957"/>
              <a:gd name="connsiteY6" fmla="*/ 540935 h 1607314"/>
              <a:gd name="connsiteX7" fmla="*/ 404058 w 404957"/>
              <a:gd name="connsiteY7" fmla="*/ 10710 h 160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4957" h="1607314">
                <a:moveTo>
                  <a:pt x="404058" y="10710"/>
                </a:moveTo>
                <a:cubicBezTo>
                  <a:pt x="388712" y="105431"/>
                  <a:pt x="169637" y="929873"/>
                  <a:pt x="121483" y="1109260"/>
                </a:cubicBezTo>
                <a:cubicBezTo>
                  <a:pt x="73329" y="1288647"/>
                  <a:pt x="133654" y="1005543"/>
                  <a:pt x="115133" y="1087035"/>
                </a:cubicBezTo>
                <a:cubicBezTo>
                  <a:pt x="96612" y="1168527"/>
                  <a:pt x="24116" y="1556406"/>
                  <a:pt x="10358" y="1598210"/>
                </a:cubicBezTo>
                <a:cubicBezTo>
                  <a:pt x="-3400" y="1640014"/>
                  <a:pt x="-9750" y="1535239"/>
                  <a:pt x="32583" y="1337860"/>
                </a:cubicBezTo>
                <a:cubicBezTo>
                  <a:pt x="74916" y="1140481"/>
                  <a:pt x="234196" y="546756"/>
                  <a:pt x="264358" y="413935"/>
                </a:cubicBezTo>
                <a:cubicBezTo>
                  <a:pt x="294520" y="281114"/>
                  <a:pt x="193450" y="602847"/>
                  <a:pt x="213558" y="540935"/>
                </a:cubicBezTo>
                <a:cubicBezTo>
                  <a:pt x="233666" y="479023"/>
                  <a:pt x="419404" y="-84011"/>
                  <a:pt x="404058" y="1071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9" name="フリーフォーム 1378">
            <a:extLst>
              <a:ext uri="{FF2B5EF4-FFF2-40B4-BE49-F238E27FC236}">
                <a16:creationId xmlns:a16="http://schemas.microsoft.com/office/drawing/2014/main" id="{11A82205-DA5F-B1A7-A6A0-6A125C715F95}"/>
              </a:ext>
            </a:extLst>
          </p:cNvPr>
          <p:cNvSpPr/>
          <p:nvPr/>
        </p:nvSpPr>
        <p:spPr>
          <a:xfrm>
            <a:off x="1473193" y="6582959"/>
            <a:ext cx="35960" cy="1405540"/>
          </a:xfrm>
          <a:custGeom>
            <a:avLst/>
            <a:gdLst>
              <a:gd name="connsiteX0" fmla="*/ 7 w 35960"/>
              <a:gd name="connsiteY0" fmla="*/ 5166 h 1405540"/>
              <a:gd name="connsiteX1" fmla="*/ 31757 w 35960"/>
              <a:gd name="connsiteY1" fmla="*/ 1370416 h 1405540"/>
              <a:gd name="connsiteX2" fmla="*/ 34932 w 35960"/>
              <a:gd name="connsiteY2" fmla="*/ 919566 h 1405540"/>
              <a:gd name="connsiteX3" fmla="*/ 7 w 35960"/>
              <a:gd name="connsiteY3" fmla="*/ 5166 h 140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60" h="1405540">
                <a:moveTo>
                  <a:pt x="7" y="5166"/>
                </a:moveTo>
                <a:cubicBezTo>
                  <a:pt x="-522" y="80308"/>
                  <a:pt x="25936" y="1218016"/>
                  <a:pt x="31757" y="1370416"/>
                </a:cubicBezTo>
                <a:cubicBezTo>
                  <a:pt x="37578" y="1522816"/>
                  <a:pt x="35990" y="1143403"/>
                  <a:pt x="34932" y="919566"/>
                </a:cubicBezTo>
                <a:cubicBezTo>
                  <a:pt x="33874" y="695729"/>
                  <a:pt x="536" y="-69976"/>
                  <a:pt x="7" y="516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0" name="フリーフォーム 1379">
            <a:extLst>
              <a:ext uri="{FF2B5EF4-FFF2-40B4-BE49-F238E27FC236}">
                <a16:creationId xmlns:a16="http://schemas.microsoft.com/office/drawing/2014/main" id="{2FBB3C1F-4B2D-F074-A2D2-916C716FBF05}"/>
              </a:ext>
            </a:extLst>
          </p:cNvPr>
          <p:cNvSpPr/>
          <p:nvPr/>
        </p:nvSpPr>
        <p:spPr>
          <a:xfrm>
            <a:off x="1457222" y="7016246"/>
            <a:ext cx="13248" cy="1509011"/>
          </a:xfrm>
          <a:custGeom>
            <a:avLst/>
            <a:gdLst>
              <a:gd name="connsiteX0" fmla="*/ 103 w 13248"/>
              <a:gd name="connsiteY0" fmla="*/ 121154 h 1509011"/>
              <a:gd name="connsiteX1" fmla="*/ 6453 w 13248"/>
              <a:gd name="connsiteY1" fmla="*/ 175129 h 1509011"/>
              <a:gd name="connsiteX2" fmla="*/ 103 w 13248"/>
              <a:gd name="connsiteY2" fmla="*/ 1438779 h 1509011"/>
              <a:gd name="connsiteX3" fmla="*/ 12803 w 13248"/>
              <a:gd name="connsiteY3" fmla="*/ 1213354 h 1509011"/>
              <a:gd name="connsiteX4" fmla="*/ 103 w 13248"/>
              <a:gd name="connsiteY4" fmla="*/ 121154 h 1509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48" h="1509011">
                <a:moveTo>
                  <a:pt x="103" y="121154"/>
                </a:moveTo>
                <a:cubicBezTo>
                  <a:pt x="-955" y="-51883"/>
                  <a:pt x="6453" y="-44475"/>
                  <a:pt x="6453" y="175129"/>
                </a:cubicBezTo>
                <a:cubicBezTo>
                  <a:pt x="6453" y="394733"/>
                  <a:pt x="-955" y="1265742"/>
                  <a:pt x="103" y="1438779"/>
                </a:cubicBezTo>
                <a:cubicBezTo>
                  <a:pt x="1161" y="1611816"/>
                  <a:pt x="9628" y="1437721"/>
                  <a:pt x="12803" y="1213354"/>
                </a:cubicBezTo>
                <a:cubicBezTo>
                  <a:pt x="15978" y="988987"/>
                  <a:pt x="1161" y="294191"/>
                  <a:pt x="103" y="12115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1" name="フリーフォーム 1380">
            <a:extLst>
              <a:ext uri="{FF2B5EF4-FFF2-40B4-BE49-F238E27FC236}">
                <a16:creationId xmlns:a16="http://schemas.microsoft.com/office/drawing/2014/main" id="{6A5820B1-3F62-C0FE-51D3-78A802E6E52A}"/>
              </a:ext>
            </a:extLst>
          </p:cNvPr>
          <p:cNvSpPr/>
          <p:nvPr/>
        </p:nvSpPr>
        <p:spPr>
          <a:xfrm>
            <a:off x="1464261" y="8506761"/>
            <a:ext cx="529243" cy="1041379"/>
          </a:xfrm>
          <a:custGeom>
            <a:avLst/>
            <a:gdLst>
              <a:gd name="connsiteX0" fmla="*/ 15289 w 529243"/>
              <a:gd name="connsiteY0" fmla="*/ 14939 h 1041379"/>
              <a:gd name="connsiteX1" fmla="*/ 250239 w 529243"/>
              <a:gd name="connsiteY1" fmla="*/ 624539 h 1041379"/>
              <a:gd name="connsiteX2" fmla="*/ 224839 w 529243"/>
              <a:gd name="connsiteY2" fmla="*/ 526114 h 1041379"/>
              <a:gd name="connsiteX3" fmla="*/ 329614 w 529243"/>
              <a:gd name="connsiteY3" fmla="*/ 726139 h 1041379"/>
              <a:gd name="connsiteX4" fmla="*/ 323264 w 529243"/>
              <a:gd name="connsiteY4" fmla="*/ 719789 h 1041379"/>
              <a:gd name="connsiteX5" fmla="*/ 526464 w 529243"/>
              <a:gd name="connsiteY5" fmla="*/ 1034114 h 1041379"/>
              <a:gd name="connsiteX6" fmla="*/ 415339 w 529243"/>
              <a:gd name="connsiteY6" fmla="*/ 881714 h 1041379"/>
              <a:gd name="connsiteX7" fmla="*/ 66089 w 529243"/>
              <a:gd name="connsiteY7" fmla="*/ 243539 h 1041379"/>
              <a:gd name="connsiteX8" fmla="*/ 15289 w 529243"/>
              <a:gd name="connsiteY8" fmla="*/ 14939 h 1041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9243" h="1041379">
                <a:moveTo>
                  <a:pt x="15289" y="14939"/>
                </a:moveTo>
                <a:cubicBezTo>
                  <a:pt x="45981" y="78439"/>
                  <a:pt x="215314" y="539343"/>
                  <a:pt x="250239" y="624539"/>
                </a:cubicBezTo>
                <a:cubicBezTo>
                  <a:pt x="285164" y="709735"/>
                  <a:pt x="211610" y="509181"/>
                  <a:pt x="224839" y="526114"/>
                </a:cubicBezTo>
                <a:cubicBezTo>
                  <a:pt x="238068" y="543047"/>
                  <a:pt x="313210" y="693860"/>
                  <a:pt x="329614" y="726139"/>
                </a:cubicBezTo>
                <a:cubicBezTo>
                  <a:pt x="346018" y="758418"/>
                  <a:pt x="290456" y="668460"/>
                  <a:pt x="323264" y="719789"/>
                </a:cubicBezTo>
                <a:cubicBezTo>
                  <a:pt x="356072" y="771118"/>
                  <a:pt x="511118" y="1007127"/>
                  <a:pt x="526464" y="1034114"/>
                </a:cubicBezTo>
                <a:cubicBezTo>
                  <a:pt x="541810" y="1061101"/>
                  <a:pt x="492068" y="1013476"/>
                  <a:pt x="415339" y="881714"/>
                </a:cubicBezTo>
                <a:cubicBezTo>
                  <a:pt x="338610" y="749952"/>
                  <a:pt x="132764" y="384826"/>
                  <a:pt x="66089" y="243539"/>
                </a:cubicBezTo>
                <a:cubicBezTo>
                  <a:pt x="-586" y="102252"/>
                  <a:pt x="-15403" y="-48561"/>
                  <a:pt x="15289" y="1493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3" name="フリーフォーム 1382">
            <a:extLst>
              <a:ext uri="{FF2B5EF4-FFF2-40B4-BE49-F238E27FC236}">
                <a16:creationId xmlns:a16="http://schemas.microsoft.com/office/drawing/2014/main" id="{F2FD2430-36CB-3CBF-1CAA-CD5AC33CE582}"/>
              </a:ext>
            </a:extLst>
          </p:cNvPr>
          <p:cNvSpPr/>
          <p:nvPr/>
        </p:nvSpPr>
        <p:spPr>
          <a:xfrm>
            <a:off x="2183737" y="6701107"/>
            <a:ext cx="268492" cy="1457954"/>
          </a:xfrm>
          <a:custGeom>
            <a:avLst/>
            <a:gdLst>
              <a:gd name="connsiteX0" fmla="*/ 663 w 268492"/>
              <a:gd name="connsiteY0" fmla="*/ 4493 h 1457954"/>
              <a:gd name="connsiteX1" fmla="*/ 76863 w 268492"/>
              <a:gd name="connsiteY1" fmla="*/ 887143 h 1457954"/>
              <a:gd name="connsiteX2" fmla="*/ 80038 w 268492"/>
              <a:gd name="connsiteY2" fmla="*/ 861743 h 1457954"/>
              <a:gd name="connsiteX3" fmla="*/ 261013 w 268492"/>
              <a:gd name="connsiteY3" fmla="*/ 1442768 h 1457954"/>
              <a:gd name="connsiteX4" fmla="*/ 213388 w 268492"/>
              <a:gd name="connsiteY4" fmla="*/ 1207818 h 1457954"/>
              <a:gd name="connsiteX5" fmla="*/ 26063 w 268492"/>
              <a:gd name="connsiteY5" fmla="*/ 363268 h 1457954"/>
              <a:gd name="connsiteX6" fmla="*/ 38763 w 268492"/>
              <a:gd name="connsiteY6" fmla="*/ 534718 h 1457954"/>
              <a:gd name="connsiteX7" fmla="*/ 663 w 268492"/>
              <a:gd name="connsiteY7" fmla="*/ 4493 h 145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8492" h="1457954">
                <a:moveTo>
                  <a:pt x="663" y="4493"/>
                </a:moveTo>
                <a:cubicBezTo>
                  <a:pt x="7013" y="63230"/>
                  <a:pt x="63634" y="744268"/>
                  <a:pt x="76863" y="887143"/>
                </a:cubicBezTo>
                <a:cubicBezTo>
                  <a:pt x="90092" y="1030018"/>
                  <a:pt x="49346" y="769139"/>
                  <a:pt x="80038" y="861743"/>
                </a:cubicBezTo>
                <a:cubicBezTo>
                  <a:pt x="110730" y="954347"/>
                  <a:pt x="238788" y="1385089"/>
                  <a:pt x="261013" y="1442768"/>
                </a:cubicBezTo>
                <a:cubicBezTo>
                  <a:pt x="283238" y="1500447"/>
                  <a:pt x="252546" y="1387735"/>
                  <a:pt x="213388" y="1207818"/>
                </a:cubicBezTo>
                <a:cubicBezTo>
                  <a:pt x="174230" y="1027901"/>
                  <a:pt x="55167" y="475451"/>
                  <a:pt x="26063" y="363268"/>
                </a:cubicBezTo>
                <a:cubicBezTo>
                  <a:pt x="-3041" y="251085"/>
                  <a:pt x="41938" y="588164"/>
                  <a:pt x="38763" y="534718"/>
                </a:cubicBezTo>
                <a:cubicBezTo>
                  <a:pt x="35588" y="481272"/>
                  <a:pt x="-5687" y="-54244"/>
                  <a:pt x="663" y="449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4" name="フリーフォーム 1383">
            <a:extLst>
              <a:ext uri="{FF2B5EF4-FFF2-40B4-BE49-F238E27FC236}">
                <a16:creationId xmlns:a16="http://schemas.microsoft.com/office/drawing/2014/main" id="{D7ECADFF-0E78-C54D-8590-91521574454D}"/>
              </a:ext>
            </a:extLst>
          </p:cNvPr>
          <p:cNvSpPr/>
          <p:nvPr/>
        </p:nvSpPr>
        <p:spPr>
          <a:xfrm>
            <a:off x="2400237" y="8061297"/>
            <a:ext cx="176579" cy="1250979"/>
          </a:xfrm>
          <a:custGeom>
            <a:avLst/>
            <a:gdLst>
              <a:gd name="connsiteX0" fmla="*/ 63 w 176579"/>
              <a:gd name="connsiteY0" fmla="*/ 28 h 1250979"/>
              <a:gd name="connsiteX1" fmla="*/ 136588 w 176579"/>
              <a:gd name="connsiteY1" fmla="*/ 965228 h 1250979"/>
              <a:gd name="connsiteX2" fmla="*/ 136588 w 176579"/>
              <a:gd name="connsiteY2" fmla="*/ 930303 h 1250979"/>
              <a:gd name="connsiteX3" fmla="*/ 174688 w 176579"/>
              <a:gd name="connsiteY3" fmla="*/ 1250978 h 1250979"/>
              <a:gd name="connsiteX4" fmla="*/ 155638 w 176579"/>
              <a:gd name="connsiteY4" fmla="*/ 933478 h 1250979"/>
              <a:gd name="connsiteX5" fmla="*/ 63 w 176579"/>
              <a:gd name="connsiteY5" fmla="*/ 28 h 1250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579" h="1250979">
                <a:moveTo>
                  <a:pt x="63" y="28"/>
                </a:moveTo>
                <a:cubicBezTo>
                  <a:pt x="-3112" y="5320"/>
                  <a:pt x="113834" y="810182"/>
                  <a:pt x="136588" y="965228"/>
                </a:cubicBezTo>
                <a:cubicBezTo>
                  <a:pt x="159342" y="1120274"/>
                  <a:pt x="130238" y="882678"/>
                  <a:pt x="136588" y="930303"/>
                </a:cubicBezTo>
                <a:cubicBezTo>
                  <a:pt x="142938" y="977928"/>
                  <a:pt x="171513" y="1250449"/>
                  <a:pt x="174688" y="1250978"/>
                </a:cubicBezTo>
                <a:cubicBezTo>
                  <a:pt x="177863" y="1251507"/>
                  <a:pt x="179980" y="1140382"/>
                  <a:pt x="155638" y="933478"/>
                </a:cubicBezTo>
                <a:cubicBezTo>
                  <a:pt x="131296" y="726574"/>
                  <a:pt x="3238" y="-5264"/>
                  <a:pt x="63" y="2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5" name="フリーフォーム 1384">
            <a:extLst>
              <a:ext uri="{FF2B5EF4-FFF2-40B4-BE49-F238E27FC236}">
                <a16:creationId xmlns:a16="http://schemas.microsoft.com/office/drawing/2014/main" id="{50AEC217-1A03-8D74-8DD3-AFBAB0FDCD79}"/>
              </a:ext>
            </a:extLst>
          </p:cNvPr>
          <p:cNvSpPr/>
          <p:nvPr/>
        </p:nvSpPr>
        <p:spPr>
          <a:xfrm>
            <a:off x="2430933" y="7964356"/>
            <a:ext cx="205048" cy="1545466"/>
          </a:xfrm>
          <a:custGeom>
            <a:avLst/>
            <a:gdLst>
              <a:gd name="connsiteX0" fmla="*/ 7467 w 205048"/>
              <a:gd name="connsiteY0" fmla="*/ 87444 h 1545466"/>
              <a:gd name="connsiteX1" fmla="*/ 13817 w 205048"/>
              <a:gd name="connsiteY1" fmla="*/ 150944 h 1545466"/>
              <a:gd name="connsiteX2" fmla="*/ 166217 w 205048"/>
              <a:gd name="connsiteY2" fmla="*/ 1093919 h 1545466"/>
              <a:gd name="connsiteX3" fmla="*/ 159867 w 205048"/>
              <a:gd name="connsiteY3" fmla="*/ 1093919 h 1545466"/>
              <a:gd name="connsiteX4" fmla="*/ 197967 w 205048"/>
              <a:gd name="connsiteY4" fmla="*/ 1389194 h 1545466"/>
              <a:gd name="connsiteX5" fmla="*/ 204317 w 205048"/>
              <a:gd name="connsiteY5" fmla="*/ 1544769 h 1545466"/>
              <a:gd name="connsiteX6" fmla="*/ 188442 w 205048"/>
              <a:gd name="connsiteY6" fmla="*/ 1332044 h 1545466"/>
              <a:gd name="connsiteX7" fmla="*/ 105892 w 205048"/>
              <a:gd name="connsiteY7" fmla="*/ 528769 h 1545466"/>
              <a:gd name="connsiteX8" fmla="*/ 93192 w 205048"/>
              <a:gd name="connsiteY8" fmla="*/ 633544 h 1545466"/>
              <a:gd name="connsiteX9" fmla="*/ 16992 w 205048"/>
              <a:gd name="connsiteY9" fmla="*/ 36644 h 1545466"/>
              <a:gd name="connsiteX10" fmla="*/ 7467 w 205048"/>
              <a:gd name="connsiteY10" fmla="*/ 87444 h 1545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5048" h="1545466">
                <a:moveTo>
                  <a:pt x="7467" y="87444"/>
                </a:moveTo>
                <a:cubicBezTo>
                  <a:pt x="6938" y="106494"/>
                  <a:pt x="-12641" y="-16802"/>
                  <a:pt x="13817" y="150944"/>
                </a:cubicBezTo>
                <a:cubicBezTo>
                  <a:pt x="40275" y="318690"/>
                  <a:pt x="141875" y="936757"/>
                  <a:pt x="166217" y="1093919"/>
                </a:cubicBezTo>
                <a:cubicBezTo>
                  <a:pt x="190559" y="1251082"/>
                  <a:pt x="154575" y="1044707"/>
                  <a:pt x="159867" y="1093919"/>
                </a:cubicBezTo>
                <a:cubicBezTo>
                  <a:pt x="165159" y="1143131"/>
                  <a:pt x="190559" y="1314052"/>
                  <a:pt x="197967" y="1389194"/>
                </a:cubicBezTo>
                <a:cubicBezTo>
                  <a:pt x="205375" y="1464336"/>
                  <a:pt x="205905" y="1554294"/>
                  <a:pt x="204317" y="1544769"/>
                </a:cubicBezTo>
                <a:cubicBezTo>
                  <a:pt x="202730" y="1535244"/>
                  <a:pt x="204846" y="1501377"/>
                  <a:pt x="188442" y="1332044"/>
                </a:cubicBezTo>
                <a:cubicBezTo>
                  <a:pt x="172038" y="1162711"/>
                  <a:pt x="121767" y="645186"/>
                  <a:pt x="105892" y="528769"/>
                </a:cubicBezTo>
                <a:cubicBezTo>
                  <a:pt x="90017" y="412352"/>
                  <a:pt x="108009" y="715565"/>
                  <a:pt x="93192" y="633544"/>
                </a:cubicBezTo>
                <a:cubicBezTo>
                  <a:pt x="78375" y="551523"/>
                  <a:pt x="31809" y="135598"/>
                  <a:pt x="16992" y="36644"/>
                </a:cubicBezTo>
                <a:cubicBezTo>
                  <a:pt x="2175" y="-62310"/>
                  <a:pt x="7996" y="68394"/>
                  <a:pt x="7467" y="8744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6" name="フリーフォーム 1385">
            <a:extLst>
              <a:ext uri="{FF2B5EF4-FFF2-40B4-BE49-F238E27FC236}">
                <a16:creationId xmlns:a16="http://schemas.microsoft.com/office/drawing/2014/main" id="{DAEB4E9E-D8E9-2293-17EF-0ABE7B83075D}"/>
              </a:ext>
            </a:extLst>
          </p:cNvPr>
          <p:cNvSpPr/>
          <p:nvPr/>
        </p:nvSpPr>
        <p:spPr>
          <a:xfrm>
            <a:off x="2619341" y="7483461"/>
            <a:ext cx="159046" cy="851954"/>
          </a:xfrm>
          <a:custGeom>
            <a:avLst/>
            <a:gdLst>
              <a:gd name="connsiteX0" fmla="*/ 34 w 159046"/>
              <a:gd name="connsiteY0" fmla="*/ 14 h 851954"/>
              <a:gd name="connsiteX1" fmla="*/ 111159 w 159046"/>
              <a:gd name="connsiteY1" fmla="*/ 606439 h 851954"/>
              <a:gd name="connsiteX2" fmla="*/ 111159 w 159046"/>
              <a:gd name="connsiteY2" fmla="*/ 552464 h 851954"/>
              <a:gd name="connsiteX3" fmla="*/ 158784 w 159046"/>
              <a:gd name="connsiteY3" fmla="*/ 850914 h 851954"/>
              <a:gd name="connsiteX4" fmla="*/ 123859 w 159046"/>
              <a:gd name="connsiteY4" fmla="*/ 625489 h 851954"/>
              <a:gd name="connsiteX5" fmla="*/ 34 w 159046"/>
              <a:gd name="connsiteY5" fmla="*/ 14 h 851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46" h="851954">
                <a:moveTo>
                  <a:pt x="34" y="14"/>
                </a:moveTo>
                <a:cubicBezTo>
                  <a:pt x="-2083" y="-3161"/>
                  <a:pt x="92638" y="514364"/>
                  <a:pt x="111159" y="606439"/>
                </a:cubicBezTo>
                <a:cubicBezTo>
                  <a:pt x="129680" y="698514"/>
                  <a:pt x="103222" y="511718"/>
                  <a:pt x="111159" y="552464"/>
                </a:cubicBezTo>
                <a:cubicBezTo>
                  <a:pt x="119096" y="593210"/>
                  <a:pt x="156667" y="838743"/>
                  <a:pt x="158784" y="850914"/>
                </a:cubicBezTo>
                <a:cubicBezTo>
                  <a:pt x="160901" y="863085"/>
                  <a:pt x="150317" y="767306"/>
                  <a:pt x="123859" y="625489"/>
                </a:cubicBezTo>
                <a:cubicBezTo>
                  <a:pt x="97401" y="483672"/>
                  <a:pt x="2151" y="3189"/>
                  <a:pt x="34" y="1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7" name="フリーフォーム 1386">
            <a:extLst>
              <a:ext uri="{FF2B5EF4-FFF2-40B4-BE49-F238E27FC236}">
                <a16:creationId xmlns:a16="http://schemas.microsoft.com/office/drawing/2014/main" id="{D3D41573-BECB-A9A0-EA15-FD076C09EDBE}"/>
              </a:ext>
            </a:extLst>
          </p:cNvPr>
          <p:cNvSpPr/>
          <p:nvPr/>
        </p:nvSpPr>
        <p:spPr>
          <a:xfrm>
            <a:off x="2618679" y="6911555"/>
            <a:ext cx="645910" cy="508467"/>
          </a:xfrm>
          <a:custGeom>
            <a:avLst/>
            <a:gdLst>
              <a:gd name="connsiteX0" fmla="*/ 22921 w 645910"/>
              <a:gd name="connsiteY0" fmla="*/ 16295 h 508467"/>
              <a:gd name="connsiteX1" fmla="*/ 41971 w 645910"/>
              <a:gd name="connsiteY1" fmla="*/ 168695 h 508467"/>
              <a:gd name="connsiteX2" fmla="*/ 168971 w 645910"/>
              <a:gd name="connsiteY2" fmla="*/ 162345 h 508467"/>
              <a:gd name="connsiteX3" fmla="*/ 146746 w 645910"/>
              <a:gd name="connsiteY3" fmla="*/ 327445 h 508467"/>
              <a:gd name="connsiteX4" fmla="*/ 143571 w 645910"/>
              <a:gd name="connsiteY4" fmla="*/ 508420 h 508467"/>
              <a:gd name="connsiteX5" fmla="*/ 194371 w 645910"/>
              <a:gd name="connsiteY5" fmla="*/ 343320 h 508467"/>
              <a:gd name="connsiteX6" fmla="*/ 388046 w 645910"/>
              <a:gd name="connsiteY6" fmla="*/ 155995 h 508467"/>
              <a:gd name="connsiteX7" fmla="*/ 645221 w 645910"/>
              <a:gd name="connsiteY7" fmla="*/ 420 h 508467"/>
              <a:gd name="connsiteX8" fmla="*/ 305496 w 645910"/>
              <a:gd name="connsiteY8" fmla="*/ 203620 h 508467"/>
              <a:gd name="connsiteX9" fmla="*/ 137221 w 645910"/>
              <a:gd name="connsiteY9" fmla="*/ 340145 h 508467"/>
              <a:gd name="connsiteX10" fmla="*/ 137221 w 645910"/>
              <a:gd name="connsiteY10" fmla="*/ 260770 h 508467"/>
              <a:gd name="connsiteX11" fmla="*/ 32446 w 645910"/>
              <a:gd name="connsiteY11" fmla="*/ 165520 h 508467"/>
              <a:gd name="connsiteX12" fmla="*/ 146746 w 645910"/>
              <a:gd name="connsiteY12" fmla="*/ 251245 h 508467"/>
              <a:gd name="connsiteX13" fmla="*/ 143571 w 645910"/>
              <a:gd name="connsiteY13" fmla="*/ 197270 h 508467"/>
              <a:gd name="connsiteX14" fmla="*/ 7046 w 645910"/>
              <a:gd name="connsiteY14" fmla="*/ 159170 h 508467"/>
              <a:gd name="connsiteX15" fmla="*/ 22921 w 645910"/>
              <a:gd name="connsiteY15" fmla="*/ 16295 h 508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45910" h="508467">
                <a:moveTo>
                  <a:pt x="22921" y="16295"/>
                </a:moveTo>
                <a:cubicBezTo>
                  <a:pt x="28742" y="17883"/>
                  <a:pt x="17629" y="144353"/>
                  <a:pt x="41971" y="168695"/>
                </a:cubicBezTo>
                <a:cubicBezTo>
                  <a:pt x="66313" y="193037"/>
                  <a:pt x="151508" y="135887"/>
                  <a:pt x="168971" y="162345"/>
                </a:cubicBezTo>
                <a:cubicBezTo>
                  <a:pt x="186434" y="188803"/>
                  <a:pt x="150979" y="269766"/>
                  <a:pt x="146746" y="327445"/>
                </a:cubicBezTo>
                <a:cubicBezTo>
                  <a:pt x="142513" y="385124"/>
                  <a:pt x="135634" y="505774"/>
                  <a:pt x="143571" y="508420"/>
                </a:cubicBezTo>
                <a:cubicBezTo>
                  <a:pt x="151508" y="511066"/>
                  <a:pt x="153625" y="402057"/>
                  <a:pt x="194371" y="343320"/>
                </a:cubicBezTo>
                <a:cubicBezTo>
                  <a:pt x="235117" y="284583"/>
                  <a:pt x="312904" y="213145"/>
                  <a:pt x="388046" y="155995"/>
                </a:cubicBezTo>
                <a:cubicBezTo>
                  <a:pt x="463188" y="98845"/>
                  <a:pt x="658979" y="-7518"/>
                  <a:pt x="645221" y="420"/>
                </a:cubicBezTo>
                <a:cubicBezTo>
                  <a:pt x="631463" y="8357"/>
                  <a:pt x="390163" y="146999"/>
                  <a:pt x="305496" y="203620"/>
                </a:cubicBezTo>
                <a:cubicBezTo>
                  <a:pt x="220829" y="260241"/>
                  <a:pt x="165267" y="330620"/>
                  <a:pt x="137221" y="340145"/>
                </a:cubicBezTo>
                <a:cubicBezTo>
                  <a:pt x="109175" y="349670"/>
                  <a:pt x="154684" y="289874"/>
                  <a:pt x="137221" y="260770"/>
                </a:cubicBezTo>
                <a:cubicBezTo>
                  <a:pt x="119758" y="231666"/>
                  <a:pt x="30859" y="167107"/>
                  <a:pt x="32446" y="165520"/>
                </a:cubicBezTo>
                <a:cubicBezTo>
                  <a:pt x="34033" y="163933"/>
                  <a:pt x="128225" y="245953"/>
                  <a:pt x="146746" y="251245"/>
                </a:cubicBezTo>
                <a:cubicBezTo>
                  <a:pt x="165267" y="256537"/>
                  <a:pt x="166854" y="212616"/>
                  <a:pt x="143571" y="197270"/>
                </a:cubicBezTo>
                <a:cubicBezTo>
                  <a:pt x="120288" y="181924"/>
                  <a:pt x="27684" y="187216"/>
                  <a:pt x="7046" y="159170"/>
                </a:cubicBezTo>
                <a:cubicBezTo>
                  <a:pt x="-13592" y="131124"/>
                  <a:pt x="17100" y="14707"/>
                  <a:pt x="22921" y="1629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8" name="フリーフォーム 1387">
            <a:extLst>
              <a:ext uri="{FF2B5EF4-FFF2-40B4-BE49-F238E27FC236}">
                <a16:creationId xmlns:a16="http://schemas.microsoft.com/office/drawing/2014/main" id="{F2A31564-FBB7-D930-27D3-A32EEC0C0F04}"/>
              </a:ext>
            </a:extLst>
          </p:cNvPr>
          <p:cNvSpPr/>
          <p:nvPr/>
        </p:nvSpPr>
        <p:spPr>
          <a:xfrm>
            <a:off x="2714521" y="6828476"/>
            <a:ext cx="670707" cy="831226"/>
          </a:xfrm>
          <a:custGeom>
            <a:avLst/>
            <a:gdLst>
              <a:gd name="connsiteX0" fmla="*/ 104 w 670707"/>
              <a:gd name="connsiteY0" fmla="*/ 804224 h 831226"/>
              <a:gd name="connsiteX1" fmla="*/ 200129 w 670707"/>
              <a:gd name="connsiteY1" fmla="*/ 353374 h 831226"/>
              <a:gd name="connsiteX2" fmla="*/ 647804 w 670707"/>
              <a:gd name="connsiteY2" fmla="*/ 16824 h 831226"/>
              <a:gd name="connsiteX3" fmla="*/ 584304 w 670707"/>
              <a:gd name="connsiteY3" fmla="*/ 115249 h 831226"/>
              <a:gd name="connsiteX4" fmla="*/ 400154 w 670707"/>
              <a:gd name="connsiteY4" fmla="*/ 667699 h 831226"/>
              <a:gd name="connsiteX5" fmla="*/ 222354 w 670707"/>
              <a:gd name="connsiteY5" fmla="*/ 769299 h 831226"/>
              <a:gd name="connsiteX6" fmla="*/ 104 w 670707"/>
              <a:gd name="connsiteY6" fmla="*/ 804224 h 83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0707" h="831226">
                <a:moveTo>
                  <a:pt x="104" y="804224"/>
                </a:moveTo>
                <a:cubicBezTo>
                  <a:pt x="-3600" y="734903"/>
                  <a:pt x="92179" y="484607"/>
                  <a:pt x="200129" y="353374"/>
                </a:cubicBezTo>
                <a:cubicBezTo>
                  <a:pt x="308079" y="222141"/>
                  <a:pt x="583775" y="56511"/>
                  <a:pt x="647804" y="16824"/>
                </a:cubicBezTo>
                <a:cubicBezTo>
                  <a:pt x="711833" y="-22863"/>
                  <a:pt x="625579" y="6770"/>
                  <a:pt x="584304" y="115249"/>
                </a:cubicBezTo>
                <a:cubicBezTo>
                  <a:pt x="543029" y="223728"/>
                  <a:pt x="460479" y="558691"/>
                  <a:pt x="400154" y="667699"/>
                </a:cubicBezTo>
                <a:cubicBezTo>
                  <a:pt x="339829" y="776707"/>
                  <a:pt x="288500" y="748661"/>
                  <a:pt x="222354" y="769299"/>
                </a:cubicBezTo>
                <a:cubicBezTo>
                  <a:pt x="156208" y="789936"/>
                  <a:pt x="3808" y="873545"/>
                  <a:pt x="104" y="80422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9" name="フリーフォーム 1388">
            <a:extLst>
              <a:ext uri="{FF2B5EF4-FFF2-40B4-BE49-F238E27FC236}">
                <a16:creationId xmlns:a16="http://schemas.microsoft.com/office/drawing/2014/main" id="{296EC054-4317-3783-3169-B29FC5FAC30B}"/>
              </a:ext>
            </a:extLst>
          </p:cNvPr>
          <p:cNvSpPr/>
          <p:nvPr/>
        </p:nvSpPr>
        <p:spPr>
          <a:xfrm>
            <a:off x="2733378" y="7737337"/>
            <a:ext cx="289413" cy="219312"/>
          </a:xfrm>
          <a:custGeom>
            <a:avLst/>
            <a:gdLst>
              <a:gd name="connsiteX0" fmla="*/ 297 w 289413"/>
              <a:gd name="connsiteY0" fmla="*/ 219213 h 219312"/>
              <a:gd name="connsiteX1" fmla="*/ 133647 w 289413"/>
              <a:gd name="connsiteY1" fmla="*/ 41413 h 219312"/>
              <a:gd name="connsiteX2" fmla="*/ 178097 w 289413"/>
              <a:gd name="connsiteY2" fmla="*/ 60463 h 219312"/>
              <a:gd name="connsiteX3" fmla="*/ 266997 w 289413"/>
              <a:gd name="connsiteY3" fmla="*/ 146188 h 219312"/>
              <a:gd name="connsiteX4" fmla="*/ 222547 w 289413"/>
              <a:gd name="connsiteY4" fmla="*/ 212863 h 219312"/>
              <a:gd name="connsiteX5" fmla="*/ 289222 w 289413"/>
              <a:gd name="connsiteY5" fmla="*/ 101738 h 219312"/>
              <a:gd name="connsiteX6" fmla="*/ 197147 w 289413"/>
              <a:gd name="connsiteY6" fmla="*/ 138 h 219312"/>
              <a:gd name="connsiteX7" fmla="*/ 70147 w 289413"/>
              <a:gd name="connsiteY7" fmla="*/ 79513 h 219312"/>
              <a:gd name="connsiteX8" fmla="*/ 95547 w 289413"/>
              <a:gd name="connsiteY8" fmla="*/ 66813 h 219312"/>
              <a:gd name="connsiteX9" fmla="*/ 297 w 289413"/>
              <a:gd name="connsiteY9" fmla="*/ 219213 h 219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9413" h="219312">
                <a:moveTo>
                  <a:pt x="297" y="219213"/>
                </a:moveTo>
                <a:cubicBezTo>
                  <a:pt x="6647" y="214980"/>
                  <a:pt x="104014" y="67871"/>
                  <a:pt x="133647" y="41413"/>
                </a:cubicBezTo>
                <a:cubicBezTo>
                  <a:pt x="163280" y="14955"/>
                  <a:pt x="155872" y="43001"/>
                  <a:pt x="178097" y="60463"/>
                </a:cubicBezTo>
                <a:cubicBezTo>
                  <a:pt x="200322" y="77925"/>
                  <a:pt x="259589" y="120788"/>
                  <a:pt x="266997" y="146188"/>
                </a:cubicBezTo>
                <a:cubicBezTo>
                  <a:pt x="274405" y="171588"/>
                  <a:pt x="218843" y="220271"/>
                  <a:pt x="222547" y="212863"/>
                </a:cubicBezTo>
                <a:cubicBezTo>
                  <a:pt x="226251" y="205455"/>
                  <a:pt x="293455" y="137192"/>
                  <a:pt x="289222" y="101738"/>
                </a:cubicBezTo>
                <a:cubicBezTo>
                  <a:pt x="284989" y="66284"/>
                  <a:pt x="233659" y="3842"/>
                  <a:pt x="197147" y="138"/>
                </a:cubicBezTo>
                <a:cubicBezTo>
                  <a:pt x="160635" y="-3566"/>
                  <a:pt x="87080" y="68401"/>
                  <a:pt x="70147" y="79513"/>
                </a:cubicBezTo>
                <a:cubicBezTo>
                  <a:pt x="53214" y="90625"/>
                  <a:pt x="99780" y="42471"/>
                  <a:pt x="95547" y="66813"/>
                </a:cubicBezTo>
                <a:cubicBezTo>
                  <a:pt x="91314" y="91155"/>
                  <a:pt x="-6053" y="223446"/>
                  <a:pt x="297" y="21921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0" name="フリーフォーム 1389">
            <a:extLst>
              <a:ext uri="{FF2B5EF4-FFF2-40B4-BE49-F238E27FC236}">
                <a16:creationId xmlns:a16="http://schemas.microsoft.com/office/drawing/2014/main" id="{8D470C02-5229-F723-C111-72918FBBDB1D}"/>
              </a:ext>
            </a:extLst>
          </p:cNvPr>
          <p:cNvSpPr/>
          <p:nvPr/>
        </p:nvSpPr>
        <p:spPr>
          <a:xfrm>
            <a:off x="2765243" y="7740355"/>
            <a:ext cx="209769" cy="299737"/>
          </a:xfrm>
          <a:custGeom>
            <a:avLst/>
            <a:gdLst>
              <a:gd name="connsiteX0" fmla="*/ 182 w 209769"/>
              <a:gd name="connsiteY0" fmla="*/ 295 h 299737"/>
              <a:gd name="connsiteX1" fmla="*/ 57332 w 209769"/>
              <a:gd name="connsiteY1" fmla="*/ 165395 h 299737"/>
              <a:gd name="connsiteX2" fmla="*/ 89082 w 209769"/>
              <a:gd name="connsiteY2" fmla="*/ 232070 h 299737"/>
              <a:gd name="connsiteX3" fmla="*/ 158932 w 209769"/>
              <a:gd name="connsiteY3" fmla="*/ 197145 h 299737"/>
              <a:gd name="connsiteX4" fmla="*/ 174807 w 209769"/>
              <a:gd name="connsiteY4" fmla="*/ 28870 h 299737"/>
              <a:gd name="connsiteX5" fmla="*/ 209732 w 209769"/>
              <a:gd name="connsiteY5" fmla="*/ 155870 h 299737"/>
              <a:gd name="connsiteX6" fmla="*/ 177982 w 209769"/>
              <a:gd name="connsiteY6" fmla="*/ 298745 h 299737"/>
              <a:gd name="connsiteX7" fmla="*/ 44632 w 209769"/>
              <a:gd name="connsiteY7" fmla="*/ 209845 h 299737"/>
              <a:gd name="connsiteX8" fmla="*/ 182 w 209769"/>
              <a:gd name="connsiteY8" fmla="*/ 295 h 29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769" h="299737">
                <a:moveTo>
                  <a:pt x="182" y="295"/>
                </a:moveTo>
                <a:cubicBezTo>
                  <a:pt x="2299" y="-7113"/>
                  <a:pt x="42515" y="126766"/>
                  <a:pt x="57332" y="165395"/>
                </a:cubicBezTo>
                <a:cubicBezTo>
                  <a:pt x="72149" y="204024"/>
                  <a:pt x="72149" y="226778"/>
                  <a:pt x="89082" y="232070"/>
                </a:cubicBezTo>
                <a:cubicBezTo>
                  <a:pt x="106015" y="237362"/>
                  <a:pt x="144644" y="231012"/>
                  <a:pt x="158932" y="197145"/>
                </a:cubicBezTo>
                <a:cubicBezTo>
                  <a:pt x="173220" y="163278"/>
                  <a:pt x="166340" y="35749"/>
                  <a:pt x="174807" y="28870"/>
                </a:cubicBezTo>
                <a:cubicBezTo>
                  <a:pt x="183274" y="21991"/>
                  <a:pt x="209203" y="110891"/>
                  <a:pt x="209732" y="155870"/>
                </a:cubicBezTo>
                <a:cubicBezTo>
                  <a:pt x="210261" y="200849"/>
                  <a:pt x="205499" y="289749"/>
                  <a:pt x="177982" y="298745"/>
                </a:cubicBezTo>
                <a:cubicBezTo>
                  <a:pt x="150465" y="307741"/>
                  <a:pt x="74794" y="253766"/>
                  <a:pt x="44632" y="209845"/>
                </a:cubicBezTo>
                <a:cubicBezTo>
                  <a:pt x="14470" y="165924"/>
                  <a:pt x="-1935" y="7703"/>
                  <a:pt x="182" y="29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1" name="フリーフォーム 1390">
            <a:extLst>
              <a:ext uri="{FF2B5EF4-FFF2-40B4-BE49-F238E27FC236}">
                <a16:creationId xmlns:a16="http://schemas.microsoft.com/office/drawing/2014/main" id="{55C3FBDF-7DBB-7F66-2AC8-58261F104E95}"/>
              </a:ext>
            </a:extLst>
          </p:cNvPr>
          <p:cNvSpPr/>
          <p:nvPr/>
        </p:nvSpPr>
        <p:spPr>
          <a:xfrm>
            <a:off x="2850133" y="7810765"/>
            <a:ext cx="30258" cy="98436"/>
          </a:xfrm>
          <a:custGeom>
            <a:avLst/>
            <a:gdLst>
              <a:gd name="connsiteX0" fmla="*/ 1017 w 30258"/>
              <a:gd name="connsiteY0" fmla="*/ 98160 h 98436"/>
              <a:gd name="connsiteX1" fmla="*/ 29592 w 30258"/>
              <a:gd name="connsiteY1" fmla="*/ 2910 h 98436"/>
              <a:gd name="connsiteX2" fmla="*/ 20067 w 30258"/>
              <a:gd name="connsiteY2" fmla="*/ 25135 h 98436"/>
              <a:gd name="connsiteX3" fmla="*/ 7367 w 30258"/>
              <a:gd name="connsiteY3" fmla="*/ 31485 h 98436"/>
              <a:gd name="connsiteX4" fmla="*/ 1017 w 30258"/>
              <a:gd name="connsiteY4" fmla="*/ 98160 h 98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58" h="98436">
                <a:moveTo>
                  <a:pt x="1017" y="98160"/>
                </a:moveTo>
                <a:cubicBezTo>
                  <a:pt x="4721" y="93398"/>
                  <a:pt x="26417" y="15081"/>
                  <a:pt x="29592" y="2910"/>
                </a:cubicBezTo>
                <a:cubicBezTo>
                  <a:pt x="32767" y="-9261"/>
                  <a:pt x="23771" y="20373"/>
                  <a:pt x="20067" y="25135"/>
                </a:cubicBezTo>
                <a:cubicBezTo>
                  <a:pt x="16363" y="29897"/>
                  <a:pt x="10013" y="18256"/>
                  <a:pt x="7367" y="31485"/>
                </a:cubicBezTo>
                <a:cubicBezTo>
                  <a:pt x="4721" y="44714"/>
                  <a:pt x="-2687" y="102922"/>
                  <a:pt x="1017" y="9816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2" name="フリーフォーム 1391">
            <a:extLst>
              <a:ext uri="{FF2B5EF4-FFF2-40B4-BE49-F238E27FC236}">
                <a16:creationId xmlns:a16="http://schemas.microsoft.com/office/drawing/2014/main" id="{680F98EA-42C3-0D90-30B9-132B018C772E}"/>
              </a:ext>
            </a:extLst>
          </p:cNvPr>
          <p:cNvSpPr/>
          <p:nvPr/>
        </p:nvSpPr>
        <p:spPr>
          <a:xfrm>
            <a:off x="2860513" y="7826274"/>
            <a:ext cx="73187" cy="130932"/>
          </a:xfrm>
          <a:custGeom>
            <a:avLst/>
            <a:gdLst>
              <a:gd name="connsiteX0" fmla="*/ 73187 w 73187"/>
              <a:gd name="connsiteY0" fmla="*/ 101 h 130932"/>
              <a:gd name="connsiteX1" fmla="*/ 162 w 73187"/>
              <a:gd name="connsiteY1" fmla="*/ 108051 h 130932"/>
              <a:gd name="connsiteX2" fmla="*/ 57312 w 73187"/>
              <a:gd name="connsiteY2" fmla="*/ 76301 h 130932"/>
              <a:gd name="connsiteX3" fmla="*/ 162 w 73187"/>
              <a:gd name="connsiteY3" fmla="*/ 130276 h 130932"/>
              <a:gd name="connsiteX4" fmla="*/ 73187 w 73187"/>
              <a:gd name="connsiteY4" fmla="*/ 101 h 130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87" h="130932">
                <a:moveTo>
                  <a:pt x="73187" y="101"/>
                </a:moveTo>
                <a:cubicBezTo>
                  <a:pt x="73187" y="-3603"/>
                  <a:pt x="2808" y="95351"/>
                  <a:pt x="162" y="108051"/>
                </a:cubicBezTo>
                <a:cubicBezTo>
                  <a:pt x="-2484" y="120751"/>
                  <a:pt x="57312" y="72597"/>
                  <a:pt x="57312" y="76301"/>
                </a:cubicBezTo>
                <a:cubicBezTo>
                  <a:pt x="57312" y="80005"/>
                  <a:pt x="-3542" y="137684"/>
                  <a:pt x="162" y="130276"/>
                </a:cubicBezTo>
                <a:cubicBezTo>
                  <a:pt x="3866" y="122868"/>
                  <a:pt x="73187" y="3805"/>
                  <a:pt x="73187" y="10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3" name="フリーフォーム 1392">
            <a:extLst>
              <a:ext uri="{FF2B5EF4-FFF2-40B4-BE49-F238E27FC236}">
                <a16:creationId xmlns:a16="http://schemas.microsoft.com/office/drawing/2014/main" id="{CBC8119D-041E-D556-A1B0-A1033BC4D422}"/>
              </a:ext>
            </a:extLst>
          </p:cNvPr>
          <p:cNvSpPr/>
          <p:nvPr/>
        </p:nvSpPr>
        <p:spPr>
          <a:xfrm>
            <a:off x="2739356" y="7894630"/>
            <a:ext cx="296938" cy="1570074"/>
          </a:xfrm>
          <a:custGeom>
            <a:avLst/>
            <a:gdLst>
              <a:gd name="connsiteX0" fmla="*/ 7019 w 296938"/>
              <a:gd name="connsiteY0" fmla="*/ 58745 h 1570074"/>
              <a:gd name="connsiteX1" fmla="*/ 60994 w 296938"/>
              <a:gd name="connsiteY1" fmla="*/ 557220 h 1570074"/>
              <a:gd name="connsiteX2" fmla="*/ 137194 w 296938"/>
              <a:gd name="connsiteY2" fmla="*/ 906470 h 1570074"/>
              <a:gd name="connsiteX3" fmla="*/ 114969 w 296938"/>
              <a:gd name="connsiteY3" fmla="*/ 842970 h 1570074"/>
              <a:gd name="connsiteX4" fmla="*/ 292769 w 296938"/>
              <a:gd name="connsiteY4" fmla="*/ 1544645 h 1570074"/>
              <a:gd name="connsiteX5" fmla="*/ 222919 w 296938"/>
              <a:gd name="connsiteY5" fmla="*/ 1293820 h 1570074"/>
              <a:gd name="connsiteX6" fmla="*/ 26069 w 296938"/>
              <a:gd name="connsiteY6" fmla="*/ 150820 h 1570074"/>
              <a:gd name="connsiteX7" fmla="*/ 7019 w 296938"/>
              <a:gd name="connsiteY7" fmla="*/ 58745 h 157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6938" h="1570074">
                <a:moveTo>
                  <a:pt x="7019" y="58745"/>
                </a:moveTo>
                <a:cubicBezTo>
                  <a:pt x="12840" y="126478"/>
                  <a:pt x="39298" y="415933"/>
                  <a:pt x="60994" y="557220"/>
                </a:cubicBezTo>
                <a:cubicBezTo>
                  <a:pt x="82690" y="698508"/>
                  <a:pt x="128198" y="858845"/>
                  <a:pt x="137194" y="906470"/>
                </a:cubicBezTo>
                <a:cubicBezTo>
                  <a:pt x="146190" y="954095"/>
                  <a:pt x="89040" y="736608"/>
                  <a:pt x="114969" y="842970"/>
                </a:cubicBezTo>
                <a:cubicBezTo>
                  <a:pt x="140898" y="949332"/>
                  <a:pt x="274777" y="1469503"/>
                  <a:pt x="292769" y="1544645"/>
                </a:cubicBezTo>
                <a:cubicBezTo>
                  <a:pt x="310761" y="1619787"/>
                  <a:pt x="267369" y="1526124"/>
                  <a:pt x="222919" y="1293820"/>
                </a:cubicBezTo>
                <a:cubicBezTo>
                  <a:pt x="178469" y="1061516"/>
                  <a:pt x="64169" y="360899"/>
                  <a:pt x="26069" y="150820"/>
                </a:cubicBezTo>
                <a:cubicBezTo>
                  <a:pt x="-12031" y="-59259"/>
                  <a:pt x="1198" y="-8988"/>
                  <a:pt x="7019" y="5874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4" name="フリーフォーム 1393">
            <a:extLst>
              <a:ext uri="{FF2B5EF4-FFF2-40B4-BE49-F238E27FC236}">
                <a16:creationId xmlns:a16="http://schemas.microsoft.com/office/drawing/2014/main" id="{2F00B521-61B2-14BD-64A9-CB4A0AA2EE51}"/>
              </a:ext>
            </a:extLst>
          </p:cNvPr>
          <p:cNvSpPr/>
          <p:nvPr/>
        </p:nvSpPr>
        <p:spPr>
          <a:xfrm>
            <a:off x="2904543" y="9040958"/>
            <a:ext cx="169699" cy="574393"/>
          </a:xfrm>
          <a:custGeom>
            <a:avLst/>
            <a:gdLst>
              <a:gd name="connsiteX0" fmla="*/ 582 w 169699"/>
              <a:gd name="connsiteY0" fmla="*/ 4617 h 574393"/>
              <a:gd name="connsiteX1" fmla="*/ 165682 w 169699"/>
              <a:gd name="connsiteY1" fmla="*/ 566592 h 574393"/>
              <a:gd name="connsiteX2" fmla="*/ 111707 w 169699"/>
              <a:gd name="connsiteY2" fmla="*/ 312592 h 574393"/>
              <a:gd name="connsiteX3" fmla="*/ 582 w 169699"/>
              <a:gd name="connsiteY3" fmla="*/ 4617 h 574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699" h="574393">
                <a:moveTo>
                  <a:pt x="582" y="4617"/>
                </a:moveTo>
                <a:cubicBezTo>
                  <a:pt x="9578" y="46950"/>
                  <a:pt x="147161" y="515263"/>
                  <a:pt x="165682" y="566592"/>
                </a:cubicBezTo>
                <a:cubicBezTo>
                  <a:pt x="184203" y="617921"/>
                  <a:pt x="133932" y="402550"/>
                  <a:pt x="111707" y="312592"/>
                </a:cubicBezTo>
                <a:cubicBezTo>
                  <a:pt x="89482" y="222634"/>
                  <a:pt x="-8414" y="-37716"/>
                  <a:pt x="582" y="461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5" name="フリーフォーム 1394">
            <a:extLst>
              <a:ext uri="{FF2B5EF4-FFF2-40B4-BE49-F238E27FC236}">
                <a16:creationId xmlns:a16="http://schemas.microsoft.com/office/drawing/2014/main" id="{4EDF6D01-8B65-FA18-22BF-F126704E1068}"/>
              </a:ext>
            </a:extLst>
          </p:cNvPr>
          <p:cNvSpPr/>
          <p:nvPr/>
        </p:nvSpPr>
        <p:spPr>
          <a:xfrm>
            <a:off x="2982410" y="9019305"/>
            <a:ext cx="229486" cy="311022"/>
          </a:xfrm>
          <a:custGeom>
            <a:avLst/>
            <a:gdLst>
              <a:gd name="connsiteX0" fmla="*/ 2090 w 229486"/>
              <a:gd name="connsiteY0" fmla="*/ 131045 h 311022"/>
              <a:gd name="connsiteX1" fmla="*/ 122740 w 229486"/>
              <a:gd name="connsiteY1" fmla="*/ 73895 h 311022"/>
              <a:gd name="connsiteX2" fmla="*/ 167190 w 229486"/>
              <a:gd name="connsiteY2" fmla="*/ 118345 h 311022"/>
              <a:gd name="connsiteX3" fmla="*/ 154490 w 229486"/>
              <a:gd name="connsiteY3" fmla="*/ 308845 h 311022"/>
              <a:gd name="connsiteX4" fmla="*/ 198940 w 229486"/>
              <a:gd name="connsiteY4" fmla="*/ 219945 h 311022"/>
              <a:gd name="connsiteX5" fmla="*/ 221165 w 229486"/>
              <a:gd name="connsiteY5" fmla="*/ 194545 h 311022"/>
              <a:gd name="connsiteX6" fmla="*/ 214815 w 229486"/>
              <a:gd name="connsiteY6" fmla="*/ 870 h 311022"/>
              <a:gd name="connsiteX7" fmla="*/ 59240 w 229486"/>
              <a:gd name="connsiteY7" fmla="*/ 124695 h 311022"/>
              <a:gd name="connsiteX8" fmla="*/ 2090 w 229486"/>
              <a:gd name="connsiteY8" fmla="*/ 131045 h 311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9486" h="311022">
                <a:moveTo>
                  <a:pt x="2090" y="131045"/>
                </a:moveTo>
                <a:cubicBezTo>
                  <a:pt x="12673" y="122578"/>
                  <a:pt x="95223" y="76012"/>
                  <a:pt x="122740" y="73895"/>
                </a:cubicBezTo>
                <a:cubicBezTo>
                  <a:pt x="150257" y="71778"/>
                  <a:pt x="161898" y="79187"/>
                  <a:pt x="167190" y="118345"/>
                </a:cubicBezTo>
                <a:cubicBezTo>
                  <a:pt x="172482" y="157503"/>
                  <a:pt x="149198" y="291912"/>
                  <a:pt x="154490" y="308845"/>
                </a:cubicBezTo>
                <a:cubicBezTo>
                  <a:pt x="159782" y="325778"/>
                  <a:pt x="187828" y="238995"/>
                  <a:pt x="198940" y="219945"/>
                </a:cubicBezTo>
                <a:cubicBezTo>
                  <a:pt x="210052" y="200895"/>
                  <a:pt x="218519" y="231057"/>
                  <a:pt x="221165" y="194545"/>
                </a:cubicBezTo>
                <a:cubicBezTo>
                  <a:pt x="223811" y="158033"/>
                  <a:pt x="241802" y="12512"/>
                  <a:pt x="214815" y="870"/>
                </a:cubicBezTo>
                <a:cubicBezTo>
                  <a:pt x="187828" y="-10772"/>
                  <a:pt x="95753" y="97707"/>
                  <a:pt x="59240" y="124695"/>
                </a:cubicBezTo>
                <a:cubicBezTo>
                  <a:pt x="22727" y="151683"/>
                  <a:pt x="-8493" y="139512"/>
                  <a:pt x="2090" y="13104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6" name="フリーフォーム 1395">
            <a:extLst>
              <a:ext uri="{FF2B5EF4-FFF2-40B4-BE49-F238E27FC236}">
                <a16:creationId xmlns:a16="http://schemas.microsoft.com/office/drawing/2014/main" id="{57A4DF58-3D48-3701-7620-CA3C002BA233}"/>
              </a:ext>
            </a:extLst>
          </p:cNvPr>
          <p:cNvSpPr/>
          <p:nvPr/>
        </p:nvSpPr>
        <p:spPr>
          <a:xfrm>
            <a:off x="2972982" y="9039218"/>
            <a:ext cx="272036" cy="248520"/>
          </a:xfrm>
          <a:custGeom>
            <a:avLst/>
            <a:gdLst>
              <a:gd name="connsiteX0" fmla="*/ 94068 w 272036"/>
              <a:gd name="connsiteY0" fmla="*/ 7 h 248520"/>
              <a:gd name="connsiteX1" fmla="*/ 71843 w 272036"/>
              <a:gd name="connsiteY1" fmla="*/ 152407 h 248520"/>
              <a:gd name="connsiteX2" fmla="*/ 113118 w 272036"/>
              <a:gd name="connsiteY2" fmla="*/ 244482 h 248520"/>
              <a:gd name="connsiteX3" fmla="*/ 271868 w 272036"/>
              <a:gd name="connsiteY3" fmla="*/ 231782 h 248520"/>
              <a:gd name="connsiteX4" fmla="*/ 141693 w 272036"/>
              <a:gd name="connsiteY4" fmla="*/ 228607 h 248520"/>
              <a:gd name="connsiteX5" fmla="*/ 46443 w 272036"/>
              <a:gd name="connsiteY5" fmla="*/ 180982 h 248520"/>
              <a:gd name="connsiteX6" fmla="*/ 36918 w 272036"/>
              <a:gd name="connsiteY6" fmla="*/ 69857 h 248520"/>
              <a:gd name="connsiteX7" fmla="*/ 1993 w 272036"/>
              <a:gd name="connsiteY7" fmla="*/ 158757 h 248520"/>
              <a:gd name="connsiteX8" fmla="*/ 94068 w 272036"/>
              <a:gd name="connsiteY8" fmla="*/ 7 h 24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2036" h="248520">
                <a:moveTo>
                  <a:pt x="94068" y="7"/>
                </a:moveTo>
                <a:cubicBezTo>
                  <a:pt x="105710" y="-1051"/>
                  <a:pt x="68668" y="111661"/>
                  <a:pt x="71843" y="152407"/>
                </a:cubicBezTo>
                <a:cubicBezTo>
                  <a:pt x="75018" y="193153"/>
                  <a:pt x="79781" y="231253"/>
                  <a:pt x="113118" y="244482"/>
                </a:cubicBezTo>
                <a:cubicBezTo>
                  <a:pt x="146455" y="257711"/>
                  <a:pt x="267106" y="234428"/>
                  <a:pt x="271868" y="231782"/>
                </a:cubicBezTo>
                <a:cubicBezTo>
                  <a:pt x="276630" y="229136"/>
                  <a:pt x="179264" y="237074"/>
                  <a:pt x="141693" y="228607"/>
                </a:cubicBezTo>
                <a:cubicBezTo>
                  <a:pt x="104122" y="220140"/>
                  <a:pt x="63906" y="207440"/>
                  <a:pt x="46443" y="180982"/>
                </a:cubicBezTo>
                <a:cubicBezTo>
                  <a:pt x="28980" y="154524"/>
                  <a:pt x="44326" y="73561"/>
                  <a:pt x="36918" y="69857"/>
                </a:cubicBezTo>
                <a:cubicBezTo>
                  <a:pt x="29510" y="66153"/>
                  <a:pt x="-9119" y="169340"/>
                  <a:pt x="1993" y="158757"/>
                </a:cubicBezTo>
                <a:cubicBezTo>
                  <a:pt x="13105" y="148174"/>
                  <a:pt x="82426" y="1065"/>
                  <a:pt x="94068" y="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7" name="フリーフォーム 1396">
            <a:extLst>
              <a:ext uri="{FF2B5EF4-FFF2-40B4-BE49-F238E27FC236}">
                <a16:creationId xmlns:a16="http://schemas.microsoft.com/office/drawing/2014/main" id="{ED5E73C9-CA52-2905-E321-DBE5C150EBC5}"/>
              </a:ext>
            </a:extLst>
          </p:cNvPr>
          <p:cNvSpPr/>
          <p:nvPr/>
        </p:nvSpPr>
        <p:spPr>
          <a:xfrm>
            <a:off x="3161074" y="6957569"/>
            <a:ext cx="611843" cy="466304"/>
          </a:xfrm>
          <a:custGeom>
            <a:avLst/>
            <a:gdLst>
              <a:gd name="connsiteX0" fmla="*/ 499701 w 611843"/>
              <a:gd name="connsiteY0" fmla="*/ 14731 h 466304"/>
              <a:gd name="connsiteX1" fmla="*/ 458426 w 611843"/>
              <a:gd name="connsiteY1" fmla="*/ 56006 h 466304"/>
              <a:gd name="connsiteX2" fmla="*/ 159976 w 611843"/>
              <a:gd name="connsiteY2" fmla="*/ 319531 h 466304"/>
              <a:gd name="connsiteX3" fmla="*/ 271101 w 611843"/>
              <a:gd name="connsiteY3" fmla="*/ 332231 h 466304"/>
              <a:gd name="connsiteX4" fmla="*/ 4401 w 611843"/>
              <a:gd name="connsiteY4" fmla="*/ 465581 h 466304"/>
              <a:gd name="connsiteX5" fmla="*/ 528276 w 611843"/>
              <a:gd name="connsiteY5" fmla="*/ 265556 h 466304"/>
              <a:gd name="connsiteX6" fmla="*/ 607651 w 611843"/>
              <a:gd name="connsiteY6" fmla="*/ 246506 h 466304"/>
              <a:gd name="connsiteX7" fmla="*/ 499701 w 611843"/>
              <a:gd name="connsiteY7" fmla="*/ 14731 h 46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843" h="466304">
                <a:moveTo>
                  <a:pt x="499701" y="14731"/>
                </a:moveTo>
                <a:cubicBezTo>
                  <a:pt x="474830" y="-17019"/>
                  <a:pt x="515047" y="5206"/>
                  <a:pt x="458426" y="56006"/>
                </a:cubicBezTo>
                <a:cubicBezTo>
                  <a:pt x="401805" y="106806"/>
                  <a:pt x="191197" y="273494"/>
                  <a:pt x="159976" y="319531"/>
                </a:cubicBezTo>
                <a:cubicBezTo>
                  <a:pt x="128755" y="365568"/>
                  <a:pt x="297030" y="307889"/>
                  <a:pt x="271101" y="332231"/>
                </a:cubicBezTo>
                <a:cubicBezTo>
                  <a:pt x="245172" y="356573"/>
                  <a:pt x="-38461" y="476693"/>
                  <a:pt x="4401" y="465581"/>
                </a:cubicBezTo>
                <a:cubicBezTo>
                  <a:pt x="47263" y="454469"/>
                  <a:pt x="427734" y="302068"/>
                  <a:pt x="528276" y="265556"/>
                </a:cubicBezTo>
                <a:cubicBezTo>
                  <a:pt x="628818" y="229044"/>
                  <a:pt x="612943" y="281960"/>
                  <a:pt x="607651" y="246506"/>
                </a:cubicBezTo>
                <a:cubicBezTo>
                  <a:pt x="602359" y="211052"/>
                  <a:pt x="524572" y="46481"/>
                  <a:pt x="499701" y="1473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8" name="フリーフォーム 1397">
            <a:extLst>
              <a:ext uri="{FF2B5EF4-FFF2-40B4-BE49-F238E27FC236}">
                <a16:creationId xmlns:a16="http://schemas.microsoft.com/office/drawing/2014/main" id="{D6772A1D-932B-C45F-86E2-A148EE883C6C}"/>
              </a:ext>
            </a:extLst>
          </p:cNvPr>
          <p:cNvSpPr/>
          <p:nvPr/>
        </p:nvSpPr>
        <p:spPr>
          <a:xfrm>
            <a:off x="3146809" y="7403804"/>
            <a:ext cx="789546" cy="457932"/>
          </a:xfrm>
          <a:custGeom>
            <a:avLst/>
            <a:gdLst>
              <a:gd name="connsiteX0" fmla="*/ 783841 w 789546"/>
              <a:gd name="connsiteY0" fmla="*/ 296 h 457932"/>
              <a:gd name="connsiteX1" fmla="*/ 339341 w 789546"/>
              <a:gd name="connsiteY1" fmla="*/ 171746 h 457932"/>
              <a:gd name="connsiteX2" fmla="*/ 50416 w 789546"/>
              <a:gd name="connsiteY2" fmla="*/ 457496 h 457932"/>
              <a:gd name="connsiteX3" fmla="*/ 202816 w 789546"/>
              <a:gd name="connsiteY3" fmla="*/ 241596 h 457932"/>
              <a:gd name="connsiteX4" fmla="*/ 15491 w 789546"/>
              <a:gd name="connsiteY4" fmla="*/ 441621 h 457932"/>
              <a:gd name="connsiteX5" fmla="*/ 688591 w 789546"/>
              <a:gd name="connsiteY5" fmla="*/ 181271 h 457932"/>
              <a:gd name="connsiteX6" fmla="*/ 606041 w 789546"/>
              <a:gd name="connsiteY6" fmla="*/ 197146 h 457932"/>
              <a:gd name="connsiteX7" fmla="*/ 564766 w 789546"/>
              <a:gd name="connsiteY7" fmla="*/ 155871 h 457932"/>
              <a:gd name="connsiteX8" fmla="*/ 586991 w 789546"/>
              <a:gd name="connsiteY8" fmla="*/ 130471 h 457932"/>
              <a:gd name="connsiteX9" fmla="*/ 783841 w 789546"/>
              <a:gd name="connsiteY9" fmla="*/ 296 h 457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9546" h="457932">
                <a:moveTo>
                  <a:pt x="783841" y="296"/>
                </a:moveTo>
                <a:cubicBezTo>
                  <a:pt x="742566" y="7175"/>
                  <a:pt x="461578" y="95546"/>
                  <a:pt x="339341" y="171746"/>
                </a:cubicBezTo>
                <a:cubicBezTo>
                  <a:pt x="217103" y="247946"/>
                  <a:pt x="73170" y="445854"/>
                  <a:pt x="50416" y="457496"/>
                </a:cubicBezTo>
                <a:cubicBezTo>
                  <a:pt x="27662" y="469138"/>
                  <a:pt x="208637" y="244242"/>
                  <a:pt x="202816" y="241596"/>
                </a:cubicBezTo>
                <a:cubicBezTo>
                  <a:pt x="196995" y="238950"/>
                  <a:pt x="-65472" y="451675"/>
                  <a:pt x="15491" y="441621"/>
                </a:cubicBezTo>
                <a:cubicBezTo>
                  <a:pt x="96453" y="431567"/>
                  <a:pt x="590166" y="222017"/>
                  <a:pt x="688591" y="181271"/>
                </a:cubicBezTo>
                <a:cubicBezTo>
                  <a:pt x="787016" y="140525"/>
                  <a:pt x="626678" y="201379"/>
                  <a:pt x="606041" y="197146"/>
                </a:cubicBezTo>
                <a:cubicBezTo>
                  <a:pt x="585404" y="192913"/>
                  <a:pt x="567941" y="166984"/>
                  <a:pt x="564766" y="155871"/>
                </a:cubicBezTo>
                <a:cubicBezTo>
                  <a:pt x="561591" y="144758"/>
                  <a:pt x="543599" y="152696"/>
                  <a:pt x="586991" y="130471"/>
                </a:cubicBezTo>
                <a:cubicBezTo>
                  <a:pt x="630383" y="108246"/>
                  <a:pt x="825116" y="-6583"/>
                  <a:pt x="783841" y="29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9" name="フリーフォーム 1398">
            <a:extLst>
              <a:ext uri="{FF2B5EF4-FFF2-40B4-BE49-F238E27FC236}">
                <a16:creationId xmlns:a16="http://schemas.microsoft.com/office/drawing/2014/main" id="{DBF424AA-92A8-EEA3-AD35-533A9E427E65}"/>
              </a:ext>
            </a:extLst>
          </p:cNvPr>
          <p:cNvSpPr/>
          <p:nvPr/>
        </p:nvSpPr>
        <p:spPr>
          <a:xfrm>
            <a:off x="2953215" y="7805609"/>
            <a:ext cx="1011759" cy="1142746"/>
          </a:xfrm>
          <a:custGeom>
            <a:avLst/>
            <a:gdLst>
              <a:gd name="connsiteX0" fmla="*/ 986960 w 1011759"/>
              <a:gd name="connsiteY0" fmla="*/ 11241 h 1142746"/>
              <a:gd name="connsiteX1" fmla="*/ 43985 w 1011759"/>
              <a:gd name="connsiteY1" fmla="*/ 979616 h 1142746"/>
              <a:gd name="connsiteX2" fmla="*/ 148760 w 1011759"/>
              <a:gd name="connsiteY2" fmla="*/ 944691 h 1142746"/>
              <a:gd name="connsiteX3" fmla="*/ 88435 w 1011759"/>
              <a:gd name="connsiteY3" fmla="*/ 1141541 h 1142746"/>
              <a:gd name="connsiteX4" fmla="*/ 285285 w 1011759"/>
              <a:gd name="connsiteY4" fmla="*/ 1008191 h 1142746"/>
              <a:gd name="connsiteX5" fmla="*/ 710735 w 1011759"/>
              <a:gd name="connsiteY5" fmla="*/ 639891 h 1142746"/>
              <a:gd name="connsiteX6" fmla="*/ 945685 w 1011759"/>
              <a:gd name="connsiteY6" fmla="*/ 300166 h 1142746"/>
              <a:gd name="connsiteX7" fmla="*/ 752010 w 1011759"/>
              <a:gd name="connsiteY7" fmla="*/ 443041 h 1142746"/>
              <a:gd name="connsiteX8" fmla="*/ 986960 w 1011759"/>
              <a:gd name="connsiteY8" fmla="*/ 11241 h 1142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1759" h="1142746">
                <a:moveTo>
                  <a:pt x="986960" y="11241"/>
                </a:moveTo>
                <a:cubicBezTo>
                  <a:pt x="868956" y="100670"/>
                  <a:pt x="183685" y="824041"/>
                  <a:pt x="43985" y="979616"/>
                </a:cubicBezTo>
                <a:cubicBezTo>
                  <a:pt x="-95715" y="1135191"/>
                  <a:pt x="141352" y="917704"/>
                  <a:pt x="148760" y="944691"/>
                </a:cubicBezTo>
                <a:cubicBezTo>
                  <a:pt x="156168" y="971678"/>
                  <a:pt x="65681" y="1130958"/>
                  <a:pt x="88435" y="1141541"/>
                </a:cubicBezTo>
                <a:cubicBezTo>
                  <a:pt x="111189" y="1152124"/>
                  <a:pt x="181568" y="1091799"/>
                  <a:pt x="285285" y="1008191"/>
                </a:cubicBezTo>
                <a:cubicBezTo>
                  <a:pt x="389002" y="924583"/>
                  <a:pt x="600668" y="757895"/>
                  <a:pt x="710735" y="639891"/>
                </a:cubicBezTo>
                <a:cubicBezTo>
                  <a:pt x="820802" y="521887"/>
                  <a:pt x="938806" y="332974"/>
                  <a:pt x="945685" y="300166"/>
                </a:cubicBezTo>
                <a:cubicBezTo>
                  <a:pt x="952564" y="267358"/>
                  <a:pt x="739839" y="492254"/>
                  <a:pt x="752010" y="443041"/>
                </a:cubicBezTo>
                <a:cubicBezTo>
                  <a:pt x="764181" y="393829"/>
                  <a:pt x="1104964" y="-78188"/>
                  <a:pt x="986960" y="1124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0" name="フリーフォーム 1399">
            <a:extLst>
              <a:ext uri="{FF2B5EF4-FFF2-40B4-BE49-F238E27FC236}">
                <a16:creationId xmlns:a16="http://schemas.microsoft.com/office/drawing/2014/main" id="{1D0656F6-4112-08C9-4618-81B1372B1E6F}"/>
              </a:ext>
            </a:extLst>
          </p:cNvPr>
          <p:cNvSpPr/>
          <p:nvPr/>
        </p:nvSpPr>
        <p:spPr>
          <a:xfrm>
            <a:off x="1697058" y="6621928"/>
            <a:ext cx="630303" cy="1501993"/>
          </a:xfrm>
          <a:custGeom>
            <a:avLst/>
            <a:gdLst>
              <a:gd name="connsiteX0" fmla="*/ 449242 w 630303"/>
              <a:gd name="connsiteY0" fmla="*/ 1122 h 1501993"/>
              <a:gd name="connsiteX1" fmla="*/ 347642 w 630303"/>
              <a:gd name="connsiteY1" fmla="*/ 655172 h 1501993"/>
              <a:gd name="connsiteX2" fmla="*/ 357167 w 630303"/>
              <a:gd name="connsiteY2" fmla="*/ 712322 h 1501993"/>
              <a:gd name="connsiteX3" fmla="*/ 452417 w 630303"/>
              <a:gd name="connsiteY3" fmla="*/ 575797 h 1501993"/>
              <a:gd name="connsiteX4" fmla="*/ 487342 w 630303"/>
              <a:gd name="connsiteY4" fmla="*/ 1064747 h 1501993"/>
              <a:gd name="connsiteX5" fmla="*/ 630217 w 630303"/>
              <a:gd name="connsiteY5" fmla="*/ 1385422 h 1501993"/>
              <a:gd name="connsiteX6" fmla="*/ 465117 w 630303"/>
              <a:gd name="connsiteY6" fmla="*/ 1337797 h 1501993"/>
              <a:gd name="connsiteX7" fmla="*/ 14267 w 630303"/>
              <a:gd name="connsiteY7" fmla="*/ 1496547 h 1501993"/>
              <a:gd name="connsiteX8" fmla="*/ 122217 w 630303"/>
              <a:gd name="connsiteY8" fmla="*/ 1106022 h 1501993"/>
              <a:gd name="connsiteX9" fmla="*/ 220642 w 630303"/>
              <a:gd name="connsiteY9" fmla="*/ 451972 h 1501993"/>
              <a:gd name="connsiteX10" fmla="*/ 204767 w 630303"/>
              <a:gd name="connsiteY10" fmla="*/ 496422 h 1501993"/>
              <a:gd name="connsiteX11" fmla="*/ 449242 w 630303"/>
              <a:gd name="connsiteY11" fmla="*/ 1122 h 1501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30303" h="1501993">
                <a:moveTo>
                  <a:pt x="449242" y="1122"/>
                </a:moveTo>
                <a:cubicBezTo>
                  <a:pt x="473054" y="27580"/>
                  <a:pt x="362988" y="536639"/>
                  <a:pt x="347642" y="655172"/>
                </a:cubicBezTo>
                <a:cubicBezTo>
                  <a:pt x="332296" y="773705"/>
                  <a:pt x="339704" y="725551"/>
                  <a:pt x="357167" y="712322"/>
                </a:cubicBezTo>
                <a:cubicBezTo>
                  <a:pt x="374629" y="699093"/>
                  <a:pt x="430721" y="517060"/>
                  <a:pt x="452417" y="575797"/>
                </a:cubicBezTo>
                <a:cubicBezTo>
                  <a:pt x="474113" y="634534"/>
                  <a:pt x="457709" y="929810"/>
                  <a:pt x="487342" y="1064747"/>
                </a:cubicBezTo>
                <a:cubicBezTo>
                  <a:pt x="516975" y="1199684"/>
                  <a:pt x="633921" y="1339914"/>
                  <a:pt x="630217" y="1385422"/>
                </a:cubicBezTo>
                <a:cubicBezTo>
                  <a:pt x="626513" y="1430930"/>
                  <a:pt x="567775" y="1319276"/>
                  <a:pt x="465117" y="1337797"/>
                </a:cubicBezTo>
                <a:cubicBezTo>
                  <a:pt x="362459" y="1356318"/>
                  <a:pt x="71417" y="1535176"/>
                  <a:pt x="14267" y="1496547"/>
                </a:cubicBezTo>
                <a:cubicBezTo>
                  <a:pt x="-42883" y="1457918"/>
                  <a:pt x="87821" y="1280118"/>
                  <a:pt x="122217" y="1106022"/>
                </a:cubicBezTo>
                <a:cubicBezTo>
                  <a:pt x="156613" y="931926"/>
                  <a:pt x="206884" y="553572"/>
                  <a:pt x="220642" y="451972"/>
                </a:cubicBezTo>
                <a:cubicBezTo>
                  <a:pt x="234400" y="350372"/>
                  <a:pt x="168255" y="568918"/>
                  <a:pt x="204767" y="496422"/>
                </a:cubicBezTo>
                <a:cubicBezTo>
                  <a:pt x="241279" y="423926"/>
                  <a:pt x="425430" y="-25336"/>
                  <a:pt x="449242" y="112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1" name="フリーフォーム 1400">
            <a:extLst>
              <a:ext uri="{FF2B5EF4-FFF2-40B4-BE49-F238E27FC236}">
                <a16:creationId xmlns:a16="http://schemas.microsoft.com/office/drawing/2014/main" id="{BDEBF4D3-428F-144D-AA10-E2619529B7EE}"/>
              </a:ext>
            </a:extLst>
          </p:cNvPr>
          <p:cNvSpPr/>
          <p:nvPr/>
        </p:nvSpPr>
        <p:spPr>
          <a:xfrm>
            <a:off x="4149310" y="3427395"/>
            <a:ext cx="1368192" cy="697167"/>
          </a:xfrm>
          <a:custGeom>
            <a:avLst/>
            <a:gdLst>
              <a:gd name="connsiteX0" fmla="*/ 4337 w 1368192"/>
              <a:gd name="connsiteY0" fmla="*/ 427429 h 697167"/>
              <a:gd name="connsiteX1" fmla="*/ 470502 w 1368192"/>
              <a:gd name="connsiteY1" fmla="*/ 164464 h 697167"/>
              <a:gd name="connsiteX2" fmla="*/ 769325 w 1368192"/>
              <a:gd name="connsiteY2" fmla="*/ 224229 h 697167"/>
              <a:gd name="connsiteX3" fmla="*/ 787255 w 1368192"/>
              <a:gd name="connsiteY3" fmla="*/ 152511 h 697167"/>
              <a:gd name="connsiteX4" fmla="*/ 1086078 w 1368192"/>
              <a:gd name="connsiteY4" fmla="*/ 409499 h 697167"/>
              <a:gd name="connsiteX5" fmla="*/ 1062172 w 1368192"/>
              <a:gd name="connsiteY5" fmla="*/ 343758 h 697167"/>
              <a:gd name="connsiteX6" fmla="*/ 1366972 w 1368192"/>
              <a:gd name="connsiteY6" fmla="*/ 696370 h 697167"/>
              <a:gd name="connsiteX7" fmla="*/ 930690 w 1368192"/>
              <a:gd name="connsiteY7" fmla="*/ 230205 h 697167"/>
              <a:gd name="connsiteX8" fmla="*/ 524290 w 1368192"/>
              <a:gd name="connsiteY8" fmla="*/ 3099 h 697167"/>
              <a:gd name="connsiteX9" fmla="*/ 452572 w 1368192"/>
              <a:gd name="connsiteY9" fmla="*/ 104699 h 697167"/>
              <a:gd name="connsiteX10" fmla="*/ 22266 w 1368192"/>
              <a:gd name="connsiteY10" fmla="*/ 194346 h 697167"/>
              <a:gd name="connsiteX11" fmla="*/ 225466 w 1368192"/>
              <a:gd name="connsiteY11" fmla="*/ 206299 h 697167"/>
              <a:gd name="connsiteX12" fmla="*/ 4337 w 1368192"/>
              <a:gd name="connsiteY12" fmla="*/ 427429 h 697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68192" h="697167">
                <a:moveTo>
                  <a:pt x="4337" y="427429"/>
                </a:moveTo>
                <a:cubicBezTo>
                  <a:pt x="45176" y="420457"/>
                  <a:pt x="343004" y="198331"/>
                  <a:pt x="470502" y="164464"/>
                </a:cubicBezTo>
                <a:cubicBezTo>
                  <a:pt x="598000" y="130597"/>
                  <a:pt x="716533" y="226221"/>
                  <a:pt x="769325" y="224229"/>
                </a:cubicBezTo>
                <a:cubicBezTo>
                  <a:pt x="822117" y="222237"/>
                  <a:pt x="734463" y="121633"/>
                  <a:pt x="787255" y="152511"/>
                </a:cubicBezTo>
                <a:cubicBezTo>
                  <a:pt x="840047" y="183389"/>
                  <a:pt x="1040259" y="377625"/>
                  <a:pt x="1086078" y="409499"/>
                </a:cubicBezTo>
                <a:cubicBezTo>
                  <a:pt x="1131897" y="441373"/>
                  <a:pt x="1015356" y="295946"/>
                  <a:pt x="1062172" y="343758"/>
                </a:cubicBezTo>
                <a:cubicBezTo>
                  <a:pt x="1108988" y="391570"/>
                  <a:pt x="1388886" y="715295"/>
                  <a:pt x="1366972" y="696370"/>
                </a:cubicBezTo>
                <a:cubicBezTo>
                  <a:pt x="1345058" y="677445"/>
                  <a:pt x="1071137" y="345750"/>
                  <a:pt x="930690" y="230205"/>
                </a:cubicBezTo>
                <a:cubicBezTo>
                  <a:pt x="790243" y="114660"/>
                  <a:pt x="603976" y="24017"/>
                  <a:pt x="524290" y="3099"/>
                </a:cubicBezTo>
                <a:cubicBezTo>
                  <a:pt x="444604" y="-17819"/>
                  <a:pt x="536243" y="72825"/>
                  <a:pt x="452572" y="104699"/>
                </a:cubicBezTo>
                <a:cubicBezTo>
                  <a:pt x="368901" y="136573"/>
                  <a:pt x="60117" y="177413"/>
                  <a:pt x="22266" y="194346"/>
                </a:cubicBezTo>
                <a:cubicBezTo>
                  <a:pt x="-15585" y="211279"/>
                  <a:pt x="226462" y="172432"/>
                  <a:pt x="225466" y="206299"/>
                </a:cubicBezTo>
                <a:cubicBezTo>
                  <a:pt x="224470" y="240166"/>
                  <a:pt x="-36502" y="434401"/>
                  <a:pt x="4337" y="42742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2" name="フリーフォーム 1401">
            <a:extLst>
              <a:ext uri="{FF2B5EF4-FFF2-40B4-BE49-F238E27FC236}">
                <a16:creationId xmlns:a16="http://schemas.microsoft.com/office/drawing/2014/main" id="{25504646-897D-63A7-39B5-C9310FFA8515}"/>
              </a:ext>
            </a:extLst>
          </p:cNvPr>
          <p:cNvSpPr/>
          <p:nvPr/>
        </p:nvSpPr>
        <p:spPr>
          <a:xfrm>
            <a:off x="3579650" y="4138163"/>
            <a:ext cx="401671" cy="1946500"/>
          </a:xfrm>
          <a:custGeom>
            <a:avLst/>
            <a:gdLst>
              <a:gd name="connsiteX0" fmla="*/ 251268 w 401671"/>
              <a:gd name="connsiteY0" fmla="*/ 99155 h 1946500"/>
              <a:gd name="connsiteX1" fmla="*/ 18185 w 401671"/>
              <a:gd name="connsiteY1" fmla="*/ 1001602 h 1946500"/>
              <a:gd name="connsiteX2" fmla="*/ 18185 w 401671"/>
              <a:gd name="connsiteY2" fmla="*/ 1647061 h 1946500"/>
              <a:gd name="connsiteX3" fmla="*/ 42091 w 401671"/>
              <a:gd name="connsiteY3" fmla="*/ 1521555 h 1946500"/>
              <a:gd name="connsiteX4" fmla="*/ 149668 w 401671"/>
              <a:gd name="connsiteY4" fmla="*/ 1945884 h 1946500"/>
              <a:gd name="connsiteX5" fmla="*/ 113809 w 401671"/>
              <a:gd name="connsiteY5" fmla="*/ 1605225 h 1946500"/>
              <a:gd name="connsiteX6" fmla="*/ 215409 w 401671"/>
              <a:gd name="connsiteY6" fmla="*/ 1174919 h 1946500"/>
              <a:gd name="connsiteX7" fmla="*/ 221385 w 401671"/>
              <a:gd name="connsiteY7" fmla="*/ 732661 h 1946500"/>
              <a:gd name="connsiteX8" fmla="*/ 400679 w 401671"/>
              <a:gd name="connsiteY8" fmla="*/ 15484 h 1946500"/>
              <a:gd name="connsiteX9" fmla="*/ 293103 w 401671"/>
              <a:gd name="connsiteY9" fmla="*/ 230637 h 1946500"/>
              <a:gd name="connsiteX10" fmla="*/ 251268 w 401671"/>
              <a:gd name="connsiteY10" fmla="*/ 99155 h 194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1671" h="1946500">
                <a:moveTo>
                  <a:pt x="251268" y="99155"/>
                </a:moveTo>
                <a:cubicBezTo>
                  <a:pt x="205448" y="227649"/>
                  <a:pt x="57032" y="743618"/>
                  <a:pt x="18185" y="1001602"/>
                </a:cubicBezTo>
                <a:cubicBezTo>
                  <a:pt x="-20662" y="1259586"/>
                  <a:pt x="14201" y="1560402"/>
                  <a:pt x="18185" y="1647061"/>
                </a:cubicBezTo>
                <a:cubicBezTo>
                  <a:pt x="22169" y="1733720"/>
                  <a:pt x="20177" y="1471751"/>
                  <a:pt x="42091" y="1521555"/>
                </a:cubicBezTo>
                <a:cubicBezTo>
                  <a:pt x="64005" y="1571359"/>
                  <a:pt x="137715" y="1931939"/>
                  <a:pt x="149668" y="1945884"/>
                </a:cubicBezTo>
                <a:cubicBezTo>
                  <a:pt x="161621" y="1959829"/>
                  <a:pt x="102852" y="1733719"/>
                  <a:pt x="113809" y="1605225"/>
                </a:cubicBezTo>
                <a:cubicBezTo>
                  <a:pt x="124766" y="1476731"/>
                  <a:pt x="197480" y="1320346"/>
                  <a:pt x="215409" y="1174919"/>
                </a:cubicBezTo>
                <a:cubicBezTo>
                  <a:pt x="233338" y="1029492"/>
                  <a:pt x="190507" y="925900"/>
                  <a:pt x="221385" y="732661"/>
                </a:cubicBezTo>
                <a:cubicBezTo>
                  <a:pt x="252263" y="539422"/>
                  <a:pt x="388726" y="99155"/>
                  <a:pt x="400679" y="15484"/>
                </a:cubicBezTo>
                <a:cubicBezTo>
                  <a:pt x="412632" y="-68187"/>
                  <a:pt x="313024" y="213704"/>
                  <a:pt x="293103" y="230637"/>
                </a:cubicBezTo>
                <a:cubicBezTo>
                  <a:pt x="273182" y="247570"/>
                  <a:pt x="297088" y="-29339"/>
                  <a:pt x="251268" y="9915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3" name="フリーフォーム 1402">
            <a:extLst>
              <a:ext uri="{FF2B5EF4-FFF2-40B4-BE49-F238E27FC236}">
                <a16:creationId xmlns:a16="http://schemas.microsoft.com/office/drawing/2014/main" id="{C4A4D10B-76E1-72BD-5200-193594E26D2E}"/>
              </a:ext>
            </a:extLst>
          </p:cNvPr>
          <p:cNvSpPr/>
          <p:nvPr/>
        </p:nvSpPr>
        <p:spPr>
          <a:xfrm>
            <a:off x="3348934" y="6365888"/>
            <a:ext cx="1177248" cy="1842065"/>
          </a:xfrm>
          <a:custGeom>
            <a:avLst/>
            <a:gdLst>
              <a:gd name="connsiteX0" fmla="*/ 9842 w 1177248"/>
              <a:gd name="connsiteY0" fmla="*/ 16983 h 1842065"/>
              <a:gd name="connsiteX1" fmla="*/ 804713 w 1177248"/>
              <a:gd name="connsiteY1" fmla="*/ 1379618 h 1842065"/>
              <a:gd name="connsiteX2" fmla="*/ 822642 w 1177248"/>
              <a:gd name="connsiteY2" fmla="*/ 1313877 h 1842065"/>
              <a:gd name="connsiteX3" fmla="*/ 1175254 w 1177248"/>
              <a:gd name="connsiteY3" fmla="*/ 1839806 h 1842065"/>
              <a:gd name="connsiteX4" fmla="*/ 936195 w 1177248"/>
              <a:gd name="connsiteY4" fmla="*/ 1457312 h 1842065"/>
              <a:gd name="connsiteX5" fmla="*/ 338548 w 1177248"/>
              <a:gd name="connsiteY5" fmla="*/ 411430 h 1842065"/>
              <a:gd name="connsiteX6" fmla="*/ 356478 w 1177248"/>
              <a:gd name="connsiteY6" fmla="*/ 602677 h 1842065"/>
              <a:gd name="connsiteX7" fmla="*/ 9842 w 1177248"/>
              <a:gd name="connsiteY7" fmla="*/ 16983 h 1842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7248" h="1842065">
                <a:moveTo>
                  <a:pt x="9842" y="16983"/>
                </a:moveTo>
                <a:cubicBezTo>
                  <a:pt x="84548" y="146473"/>
                  <a:pt x="669246" y="1163469"/>
                  <a:pt x="804713" y="1379618"/>
                </a:cubicBezTo>
                <a:cubicBezTo>
                  <a:pt x="940180" y="1595767"/>
                  <a:pt x="760885" y="1237179"/>
                  <a:pt x="822642" y="1313877"/>
                </a:cubicBezTo>
                <a:cubicBezTo>
                  <a:pt x="884399" y="1390575"/>
                  <a:pt x="1156328" y="1815900"/>
                  <a:pt x="1175254" y="1839806"/>
                </a:cubicBezTo>
                <a:cubicBezTo>
                  <a:pt x="1194180" y="1863712"/>
                  <a:pt x="1075646" y="1695375"/>
                  <a:pt x="936195" y="1457312"/>
                </a:cubicBezTo>
                <a:cubicBezTo>
                  <a:pt x="796744" y="1219249"/>
                  <a:pt x="435167" y="553869"/>
                  <a:pt x="338548" y="411430"/>
                </a:cubicBezTo>
                <a:cubicBezTo>
                  <a:pt x="241929" y="268991"/>
                  <a:pt x="404290" y="666426"/>
                  <a:pt x="356478" y="602677"/>
                </a:cubicBezTo>
                <a:cubicBezTo>
                  <a:pt x="308666" y="538928"/>
                  <a:pt x="-64864" y="-112507"/>
                  <a:pt x="9842" y="1698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4" name="フリーフォーム 1403">
            <a:extLst>
              <a:ext uri="{FF2B5EF4-FFF2-40B4-BE49-F238E27FC236}">
                <a16:creationId xmlns:a16="http://schemas.microsoft.com/office/drawing/2014/main" id="{BF39457B-9BB1-2FF8-68E8-C351971AFF36}"/>
              </a:ext>
            </a:extLst>
          </p:cNvPr>
          <p:cNvSpPr/>
          <p:nvPr/>
        </p:nvSpPr>
        <p:spPr>
          <a:xfrm>
            <a:off x="3462363" y="5653476"/>
            <a:ext cx="1057585" cy="2569636"/>
          </a:xfrm>
          <a:custGeom>
            <a:avLst/>
            <a:gdLst>
              <a:gd name="connsiteX0" fmla="*/ 57778 w 1057585"/>
              <a:gd name="connsiteY0" fmla="*/ 125771 h 2569636"/>
              <a:gd name="connsiteX1" fmla="*/ 87661 w 1057585"/>
              <a:gd name="connsiteY1" fmla="*/ 173583 h 2569636"/>
              <a:gd name="connsiteX2" fmla="*/ 583708 w 1057585"/>
              <a:gd name="connsiteY2" fmla="*/ 1255324 h 2569636"/>
              <a:gd name="connsiteX3" fmla="*/ 631519 w 1057585"/>
              <a:gd name="connsiteY3" fmla="*/ 1297159 h 2569636"/>
              <a:gd name="connsiteX4" fmla="*/ 912413 w 1057585"/>
              <a:gd name="connsiteY4" fmla="*/ 2139842 h 2569636"/>
              <a:gd name="connsiteX5" fmla="*/ 918390 w 1057585"/>
              <a:gd name="connsiteY5" fmla="*/ 2157771 h 2569636"/>
              <a:gd name="connsiteX6" fmla="*/ 1055849 w 1057585"/>
              <a:gd name="connsiteY6" fmla="*/ 2564171 h 2569636"/>
              <a:gd name="connsiteX7" fmla="*/ 990108 w 1057585"/>
              <a:gd name="connsiteY7" fmla="*/ 2372924 h 2569636"/>
              <a:gd name="connsiteX8" fmla="*/ 906437 w 1057585"/>
              <a:gd name="connsiteY8" fmla="*/ 2098006 h 2569636"/>
              <a:gd name="connsiteX9" fmla="*/ 691284 w 1057585"/>
              <a:gd name="connsiteY9" fmla="*/ 2098006 h 2569636"/>
              <a:gd name="connsiteX10" fmla="*/ 924366 w 1057585"/>
              <a:gd name="connsiteY10" fmla="*/ 1948595 h 2569636"/>
              <a:gd name="connsiteX11" fmla="*/ 703237 w 1057585"/>
              <a:gd name="connsiteY11" fmla="*/ 1900783 h 2569636"/>
              <a:gd name="connsiteX12" fmla="*/ 906437 w 1057585"/>
              <a:gd name="connsiteY12" fmla="*/ 1763324 h 2569636"/>
              <a:gd name="connsiteX13" fmla="*/ 637496 w 1057585"/>
              <a:gd name="connsiteY13" fmla="*/ 1649771 h 2569636"/>
              <a:gd name="connsiteX14" fmla="*/ 846672 w 1057585"/>
              <a:gd name="connsiteY14" fmla="*/ 1548171 h 2569636"/>
              <a:gd name="connsiteX15" fmla="*/ 637496 w 1057585"/>
              <a:gd name="connsiteY15" fmla="*/ 1500359 h 2569636"/>
              <a:gd name="connsiteX16" fmla="*/ 685308 w 1057585"/>
              <a:gd name="connsiteY16" fmla="*/ 1392783 h 2569636"/>
              <a:gd name="connsiteX17" fmla="*/ 57778 w 1057585"/>
              <a:gd name="connsiteY17" fmla="*/ 125771 h 2569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57585" h="2569636">
                <a:moveTo>
                  <a:pt x="57778" y="125771"/>
                </a:moveTo>
                <a:cubicBezTo>
                  <a:pt x="-41830" y="-77429"/>
                  <a:pt x="6" y="-14676"/>
                  <a:pt x="87661" y="173583"/>
                </a:cubicBezTo>
                <a:cubicBezTo>
                  <a:pt x="175316" y="361842"/>
                  <a:pt x="493065" y="1068061"/>
                  <a:pt x="583708" y="1255324"/>
                </a:cubicBezTo>
                <a:cubicBezTo>
                  <a:pt x="674351" y="1442587"/>
                  <a:pt x="576735" y="1149739"/>
                  <a:pt x="631519" y="1297159"/>
                </a:cubicBezTo>
                <a:cubicBezTo>
                  <a:pt x="686303" y="1444579"/>
                  <a:pt x="912413" y="2139842"/>
                  <a:pt x="912413" y="2139842"/>
                </a:cubicBezTo>
                <a:lnTo>
                  <a:pt x="918390" y="2157771"/>
                </a:lnTo>
                <a:lnTo>
                  <a:pt x="1055849" y="2564171"/>
                </a:lnTo>
                <a:cubicBezTo>
                  <a:pt x="1067802" y="2600030"/>
                  <a:pt x="1015010" y="2450618"/>
                  <a:pt x="990108" y="2372924"/>
                </a:cubicBezTo>
                <a:cubicBezTo>
                  <a:pt x="965206" y="2295230"/>
                  <a:pt x="956241" y="2143826"/>
                  <a:pt x="906437" y="2098006"/>
                </a:cubicBezTo>
                <a:cubicBezTo>
                  <a:pt x="856633" y="2052186"/>
                  <a:pt x="688296" y="2122908"/>
                  <a:pt x="691284" y="2098006"/>
                </a:cubicBezTo>
                <a:cubicBezTo>
                  <a:pt x="694272" y="2073104"/>
                  <a:pt x="922374" y="1981465"/>
                  <a:pt x="924366" y="1948595"/>
                </a:cubicBezTo>
                <a:cubicBezTo>
                  <a:pt x="926358" y="1915725"/>
                  <a:pt x="706225" y="1931661"/>
                  <a:pt x="703237" y="1900783"/>
                </a:cubicBezTo>
                <a:cubicBezTo>
                  <a:pt x="700249" y="1869905"/>
                  <a:pt x="917394" y="1805159"/>
                  <a:pt x="906437" y="1763324"/>
                </a:cubicBezTo>
                <a:cubicBezTo>
                  <a:pt x="895480" y="1721489"/>
                  <a:pt x="647457" y="1685630"/>
                  <a:pt x="637496" y="1649771"/>
                </a:cubicBezTo>
                <a:cubicBezTo>
                  <a:pt x="627535" y="1613912"/>
                  <a:pt x="846672" y="1573073"/>
                  <a:pt x="846672" y="1548171"/>
                </a:cubicBezTo>
                <a:cubicBezTo>
                  <a:pt x="846672" y="1523269"/>
                  <a:pt x="664390" y="1526257"/>
                  <a:pt x="637496" y="1500359"/>
                </a:cubicBezTo>
                <a:cubicBezTo>
                  <a:pt x="610602" y="1474461"/>
                  <a:pt x="778939" y="1624869"/>
                  <a:pt x="685308" y="1392783"/>
                </a:cubicBezTo>
                <a:cubicBezTo>
                  <a:pt x="591677" y="1160697"/>
                  <a:pt x="157386" y="328971"/>
                  <a:pt x="57778" y="12577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5" name="フリーフォーム 1404">
            <a:extLst>
              <a:ext uri="{FF2B5EF4-FFF2-40B4-BE49-F238E27FC236}">
                <a16:creationId xmlns:a16="http://schemas.microsoft.com/office/drawing/2014/main" id="{12E5C3A2-125D-A00E-FA52-D5E0D33BE70A}"/>
              </a:ext>
            </a:extLst>
          </p:cNvPr>
          <p:cNvSpPr/>
          <p:nvPr/>
        </p:nvSpPr>
        <p:spPr>
          <a:xfrm>
            <a:off x="4594460" y="3669272"/>
            <a:ext cx="838429" cy="779904"/>
          </a:xfrm>
          <a:custGeom>
            <a:avLst/>
            <a:gdLst>
              <a:gd name="connsiteX0" fmla="*/ 13399 w 838429"/>
              <a:gd name="connsiteY0" fmla="*/ 6257 h 779904"/>
              <a:gd name="connsiteX1" fmla="*/ 407846 w 838429"/>
              <a:gd name="connsiteY1" fmla="*/ 263246 h 779904"/>
              <a:gd name="connsiteX2" fmla="*/ 838152 w 838429"/>
              <a:gd name="connsiteY2" fmla="*/ 364846 h 779904"/>
              <a:gd name="connsiteX3" fmla="*/ 467611 w 838429"/>
              <a:gd name="connsiteY3" fmla="*/ 340940 h 779904"/>
              <a:gd name="connsiteX4" fmla="*/ 120975 w 838429"/>
              <a:gd name="connsiteY4" fmla="*/ 681599 h 779904"/>
              <a:gd name="connsiteX5" fmla="*/ 43281 w 838429"/>
              <a:gd name="connsiteY5" fmla="*/ 771246 h 779904"/>
              <a:gd name="connsiteX6" fmla="*/ 61211 w 838429"/>
              <a:gd name="connsiteY6" fmla="*/ 508281 h 779904"/>
              <a:gd name="connsiteX7" fmla="*/ 109022 w 838429"/>
              <a:gd name="connsiteY7" fmla="*/ 263246 h 779904"/>
              <a:gd name="connsiteX8" fmla="*/ 97069 w 838429"/>
              <a:gd name="connsiteY8" fmla="*/ 95904 h 779904"/>
              <a:gd name="connsiteX9" fmla="*/ 13399 w 838429"/>
              <a:gd name="connsiteY9" fmla="*/ 6257 h 779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8429" h="779904">
                <a:moveTo>
                  <a:pt x="13399" y="6257"/>
                </a:moveTo>
                <a:cubicBezTo>
                  <a:pt x="65195" y="34147"/>
                  <a:pt x="270387" y="203481"/>
                  <a:pt x="407846" y="263246"/>
                </a:cubicBezTo>
                <a:cubicBezTo>
                  <a:pt x="545305" y="323011"/>
                  <a:pt x="828191" y="351897"/>
                  <a:pt x="838152" y="364846"/>
                </a:cubicBezTo>
                <a:cubicBezTo>
                  <a:pt x="848113" y="377795"/>
                  <a:pt x="587140" y="288148"/>
                  <a:pt x="467611" y="340940"/>
                </a:cubicBezTo>
                <a:cubicBezTo>
                  <a:pt x="348082" y="393732"/>
                  <a:pt x="191697" y="609881"/>
                  <a:pt x="120975" y="681599"/>
                </a:cubicBezTo>
                <a:cubicBezTo>
                  <a:pt x="50253" y="753317"/>
                  <a:pt x="53242" y="800132"/>
                  <a:pt x="43281" y="771246"/>
                </a:cubicBezTo>
                <a:cubicBezTo>
                  <a:pt x="33320" y="742360"/>
                  <a:pt x="50254" y="592948"/>
                  <a:pt x="61211" y="508281"/>
                </a:cubicBezTo>
                <a:cubicBezTo>
                  <a:pt x="72168" y="423614"/>
                  <a:pt x="103046" y="331975"/>
                  <a:pt x="109022" y="263246"/>
                </a:cubicBezTo>
                <a:cubicBezTo>
                  <a:pt x="114998" y="194517"/>
                  <a:pt x="118983" y="141724"/>
                  <a:pt x="97069" y="95904"/>
                </a:cubicBezTo>
                <a:cubicBezTo>
                  <a:pt x="75155" y="50084"/>
                  <a:pt x="-38397" y="-21633"/>
                  <a:pt x="13399" y="625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6" name="フリーフォーム 1405">
            <a:extLst>
              <a:ext uri="{FF2B5EF4-FFF2-40B4-BE49-F238E27FC236}">
                <a16:creationId xmlns:a16="http://schemas.microsoft.com/office/drawing/2014/main" id="{192A38FE-7DC2-A09E-44A9-328DB9C322AE}"/>
              </a:ext>
            </a:extLst>
          </p:cNvPr>
          <p:cNvSpPr/>
          <p:nvPr/>
        </p:nvSpPr>
        <p:spPr>
          <a:xfrm>
            <a:off x="3836769" y="3531755"/>
            <a:ext cx="791049" cy="1213566"/>
          </a:xfrm>
          <a:custGeom>
            <a:avLst/>
            <a:gdLst>
              <a:gd name="connsiteX0" fmla="*/ 759137 w 791049"/>
              <a:gd name="connsiteY0" fmla="*/ 48151 h 1213566"/>
              <a:gd name="connsiteX1" fmla="*/ 304925 w 791049"/>
              <a:gd name="connsiteY1" fmla="*/ 890833 h 1213566"/>
              <a:gd name="connsiteX2" fmla="*/ 310902 w 791049"/>
              <a:gd name="connsiteY2" fmla="*/ 843021 h 1213566"/>
              <a:gd name="connsiteX3" fmla="*/ 125 w 791049"/>
              <a:gd name="connsiteY3" fmla="*/ 1213563 h 1213566"/>
              <a:gd name="connsiteX4" fmla="*/ 275043 w 791049"/>
              <a:gd name="connsiteY4" fmla="*/ 848998 h 1213566"/>
              <a:gd name="connsiteX5" fmla="*/ 430431 w 791049"/>
              <a:gd name="connsiteY5" fmla="*/ 460527 h 1213566"/>
              <a:gd name="connsiteX6" fmla="*/ 735231 w 791049"/>
              <a:gd name="connsiteY6" fmla="*/ 155727 h 1213566"/>
              <a:gd name="connsiteX7" fmla="*/ 747184 w 791049"/>
              <a:gd name="connsiteY7" fmla="*/ 107916 h 1213566"/>
              <a:gd name="connsiteX8" fmla="*/ 759137 w 791049"/>
              <a:gd name="connsiteY8" fmla="*/ 48151 h 1213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1049" h="1213566">
                <a:moveTo>
                  <a:pt x="759137" y="48151"/>
                </a:moveTo>
                <a:cubicBezTo>
                  <a:pt x="685427" y="178637"/>
                  <a:pt x="379631" y="758355"/>
                  <a:pt x="304925" y="890833"/>
                </a:cubicBezTo>
                <a:cubicBezTo>
                  <a:pt x="230219" y="1023311"/>
                  <a:pt x="361702" y="789233"/>
                  <a:pt x="310902" y="843021"/>
                </a:cubicBezTo>
                <a:cubicBezTo>
                  <a:pt x="260102" y="896809"/>
                  <a:pt x="6101" y="1212567"/>
                  <a:pt x="125" y="1213563"/>
                </a:cubicBezTo>
                <a:cubicBezTo>
                  <a:pt x="-5851" y="1214559"/>
                  <a:pt x="203325" y="974504"/>
                  <a:pt x="275043" y="848998"/>
                </a:cubicBezTo>
                <a:cubicBezTo>
                  <a:pt x="346761" y="723492"/>
                  <a:pt x="353733" y="576072"/>
                  <a:pt x="430431" y="460527"/>
                </a:cubicBezTo>
                <a:cubicBezTo>
                  <a:pt x="507129" y="344982"/>
                  <a:pt x="682439" y="214495"/>
                  <a:pt x="735231" y="155727"/>
                </a:cubicBezTo>
                <a:cubicBezTo>
                  <a:pt x="788023" y="96959"/>
                  <a:pt x="737223" y="123853"/>
                  <a:pt x="747184" y="107916"/>
                </a:cubicBezTo>
                <a:cubicBezTo>
                  <a:pt x="757145" y="91979"/>
                  <a:pt x="832847" y="-82335"/>
                  <a:pt x="759137" y="4815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7" name="フリーフォーム 1406">
            <a:extLst>
              <a:ext uri="{FF2B5EF4-FFF2-40B4-BE49-F238E27FC236}">
                <a16:creationId xmlns:a16="http://schemas.microsoft.com/office/drawing/2014/main" id="{89E12BE0-E252-6E14-4F8F-DCEACA3E627F}"/>
              </a:ext>
            </a:extLst>
          </p:cNvPr>
          <p:cNvSpPr/>
          <p:nvPr/>
        </p:nvSpPr>
        <p:spPr>
          <a:xfrm>
            <a:off x="3851899" y="3844831"/>
            <a:ext cx="917586" cy="2065580"/>
          </a:xfrm>
          <a:custGeom>
            <a:avLst/>
            <a:gdLst>
              <a:gd name="connsiteX0" fmla="*/ 738030 w 917586"/>
              <a:gd name="connsiteY0" fmla="*/ 45851 h 2065580"/>
              <a:gd name="connsiteX1" fmla="*/ 738030 w 917586"/>
              <a:gd name="connsiteY1" fmla="*/ 99640 h 2065580"/>
              <a:gd name="connsiteX2" fmla="*/ 558736 w 917586"/>
              <a:gd name="connsiteY2" fmla="*/ 876581 h 2065580"/>
              <a:gd name="connsiteX3" fmla="*/ 8901 w 917586"/>
              <a:gd name="connsiteY3" fmla="*/ 2012110 h 2065580"/>
              <a:gd name="connsiteX4" fmla="*/ 218077 w 917586"/>
              <a:gd name="connsiteY4" fmla="*/ 1880628 h 2065580"/>
              <a:gd name="connsiteX5" fmla="*/ 212101 w 917586"/>
              <a:gd name="connsiteY5" fmla="*/ 1880628 h 2065580"/>
              <a:gd name="connsiteX6" fmla="*/ 714125 w 917586"/>
              <a:gd name="connsiteY6" fmla="*/ 1402510 h 2065580"/>
              <a:gd name="connsiteX7" fmla="*/ 917325 w 917586"/>
              <a:gd name="connsiteY7" fmla="*/ 1265051 h 2065580"/>
              <a:gd name="connsiteX8" fmla="*/ 755960 w 917586"/>
              <a:gd name="connsiteY8" fmla="*/ 882557 h 2065580"/>
              <a:gd name="connsiteX9" fmla="*/ 714125 w 917586"/>
              <a:gd name="connsiteY9" fmla="*/ 625569 h 2065580"/>
              <a:gd name="connsiteX10" fmla="*/ 696195 w 917586"/>
              <a:gd name="connsiteY10" fmla="*/ 404440 h 2065580"/>
              <a:gd name="connsiteX11" fmla="*/ 690219 w 917586"/>
              <a:gd name="connsiteY11" fmla="*/ 428345 h 2065580"/>
              <a:gd name="connsiteX12" fmla="*/ 738030 w 917586"/>
              <a:gd name="connsiteY12" fmla="*/ 45851 h 2065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7586" h="2065580">
                <a:moveTo>
                  <a:pt x="738030" y="45851"/>
                </a:moveTo>
                <a:cubicBezTo>
                  <a:pt x="745998" y="-8933"/>
                  <a:pt x="767912" y="-38815"/>
                  <a:pt x="738030" y="99640"/>
                </a:cubicBezTo>
                <a:cubicBezTo>
                  <a:pt x="708148" y="238095"/>
                  <a:pt x="680257" y="557836"/>
                  <a:pt x="558736" y="876581"/>
                </a:cubicBezTo>
                <a:cubicBezTo>
                  <a:pt x="437215" y="1195326"/>
                  <a:pt x="65677" y="1844769"/>
                  <a:pt x="8901" y="2012110"/>
                </a:cubicBezTo>
                <a:cubicBezTo>
                  <a:pt x="-47876" y="2179451"/>
                  <a:pt x="184210" y="1902542"/>
                  <a:pt x="218077" y="1880628"/>
                </a:cubicBezTo>
                <a:cubicBezTo>
                  <a:pt x="251944" y="1858714"/>
                  <a:pt x="129426" y="1960314"/>
                  <a:pt x="212101" y="1880628"/>
                </a:cubicBezTo>
                <a:cubicBezTo>
                  <a:pt x="294776" y="1800942"/>
                  <a:pt x="596588" y="1505106"/>
                  <a:pt x="714125" y="1402510"/>
                </a:cubicBezTo>
                <a:cubicBezTo>
                  <a:pt x="831662" y="1299914"/>
                  <a:pt x="910353" y="1351710"/>
                  <a:pt x="917325" y="1265051"/>
                </a:cubicBezTo>
                <a:cubicBezTo>
                  <a:pt x="924297" y="1178392"/>
                  <a:pt x="789827" y="989137"/>
                  <a:pt x="755960" y="882557"/>
                </a:cubicBezTo>
                <a:cubicBezTo>
                  <a:pt x="722093" y="775977"/>
                  <a:pt x="724086" y="705255"/>
                  <a:pt x="714125" y="625569"/>
                </a:cubicBezTo>
                <a:cubicBezTo>
                  <a:pt x="704164" y="545883"/>
                  <a:pt x="700179" y="437311"/>
                  <a:pt x="696195" y="404440"/>
                </a:cubicBezTo>
                <a:cubicBezTo>
                  <a:pt x="692211" y="371569"/>
                  <a:pt x="678266" y="484125"/>
                  <a:pt x="690219" y="428345"/>
                </a:cubicBezTo>
                <a:cubicBezTo>
                  <a:pt x="702172" y="372565"/>
                  <a:pt x="730062" y="100635"/>
                  <a:pt x="738030" y="4585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8" name="フリーフォーム 1407">
            <a:extLst>
              <a:ext uri="{FF2B5EF4-FFF2-40B4-BE49-F238E27FC236}">
                <a16:creationId xmlns:a16="http://schemas.microsoft.com/office/drawing/2014/main" id="{4191C644-1D87-F538-9742-6627C5EE194C}"/>
              </a:ext>
            </a:extLst>
          </p:cNvPr>
          <p:cNvSpPr/>
          <p:nvPr/>
        </p:nvSpPr>
        <p:spPr>
          <a:xfrm>
            <a:off x="3924816" y="5898481"/>
            <a:ext cx="1848370" cy="2126644"/>
          </a:xfrm>
          <a:custGeom>
            <a:avLst/>
            <a:gdLst>
              <a:gd name="connsiteX0" fmla="*/ 79419 w 1848370"/>
              <a:gd name="connsiteY0" fmla="*/ 299119 h 2126644"/>
              <a:gd name="connsiteX1" fmla="*/ 772690 w 1848370"/>
              <a:gd name="connsiteY1" fmla="*/ 295 h 2126644"/>
              <a:gd name="connsiteX2" fmla="*/ 1041631 w 1848370"/>
              <a:gd name="connsiteY2" fmla="*/ 352907 h 2126644"/>
              <a:gd name="connsiteX3" fmla="*/ 1101396 w 1848370"/>
              <a:gd name="connsiteY3" fmla="*/ 281190 h 2126644"/>
              <a:gd name="connsiteX4" fmla="*/ 1842478 w 1848370"/>
              <a:gd name="connsiteY4" fmla="*/ 2068154 h 2126644"/>
              <a:gd name="connsiteX5" fmla="*/ 1412172 w 1848370"/>
              <a:gd name="connsiteY5" fmla="*/ 1721519 h 2126644"/>
              <a:gd name="connsiteX6" fmla="*/ 760737 w 1848370"/>
              <a:gd name="connsiteY6" fmla="*/ 2002413 h 2126644"/>
              <a:gd name="connsiteX7" fmla="*/ 748784 w 1848370"/>
              <a:gd name="connsiteY7" fmla="*/ 1972531 h 2126644"/>
              <a:gd name="connsiteX8" fmla="*/ 575466 w 1848370"/>
              <a:gd name="connsiteY8" fmla="*/ 1117895 h 2126644"/>
              <a:gd name="connsiteX9" fmla="*/ 414102 w 1848370"/>
              <a:gd name="connsiteY9" fmla="*/ 1010319 h 2126644"/>
              <a:gd name="connsiteX10" fmla="*/ 426055 w 1848370"/>
              <a:gd name="connsiteY10" fmla="*/ 1267307 h 2126644"/>
              <a:gd name="connsiteX11" fmla="*/ 1725 w 1848370"/>
              <a:gd name="connsiteY11" fmla="*/ 532201 h 2126644"/>
              <a:gd name="connsiteX12" fmla="*/ 270666 w 1848370"/>
              <a:gd name="connsiteY12" fmla="*/ 663684 h 2126644"/>
              <a:gd name="connsiteX13" fmla="*/ 79419 w 1848370"/>
              <a:gd name="connsiteY13" fmla="*/ 299119 h 212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48370" h="2126644">
                <a:moveTo>
                  <a:pt x="79419" y="299119"/>
                </a:moveTo>
                <a:cubicBezTo>
                  <a:pt x="163090" y="188554"/>
                  <a:pt x="612321" y="-8670"/>
                  <a:pt x="772690" y="295"/>
                </a:cubicBezTo>
                <a:cubicBezTo>
                  <a:pt x="933059" y="9260"/>
                  <a:pt x="986847" y="306091"/>
                  <a:pt x="1041631" y="352907"/>
                </a:cubicBezTo>
                <a:cubicBezTo>
                  <a:pt x="1096415" y="399723"/>
                  <a:pt x="967922" y="-4684"/>
                  <a:pt x="1101396" y="281190"/>
                </a:cubicBezTo>
                <a:cubicBezTo>
                  <a:pt x="1234870" y="567064"/>
                  <a:pt x="1790682" y="1828099"/>
                  <a:pt x="1842478" y="2068154"/>
                </a:cubicBezTo>
                <a:cubicBezTo>
                  <a:pt x="1894274" y="2308209"/>
                  <a:pt x="1592462" y="1732476"/>
                  <a:pt x="1412172" y="1721519"/>
                </a:cubicBezTo>
                <a:cubicBezTo>
                  <a:pt x="1231882" y="1710562"/>
                  <a:pt x="871301" y="1960578"/>
                  <a:pt x="760737" y="2002413"/>
                </a:cubicBezTo>
                <a:cubicBezTo>
                  <a:pt x="650173" y="2044248"/>
                  <a:pt x="779662" y="2119951"/>
                  <a:pt x="748784" y="1972531"/>
                </a:cubicBezTo>
                <a:cubicBezTo>
                  <a:pt x="717906" y="1825111"/>
                  <a:pt x="631246" y="1278264"/>
                  <a:pt x="575466" y="1117895"/>
                </a:cubicBezTo>
                <a:cubicBezTo>
                  <a:pt x="519686" y="957526"/>
                  <a:pt x="439004" y="985417"/>
                  <a:pt x="414102" y="1010319"/>
                </a:cubicBezTo>
                <a:cubicBezTo>
                  <a:pt x="389200" y="1035221"/>
                  <a:pt x="494785" y="1346993"/>
                  <a:pt x="426055" y="1267307"/>
                </a:cubicBezTo>
                <a:cubicBezTo>
                  <a:pt x="357326" y="1187621"/>
                  <a:pt x="27623" y="632805"/>
                  <a:pt x="1725" y="532201"/>
                </a:cubicBezTo>
                <a:cubicBezTo>
                  <a:pt x="-24173" y="431597"/>
                  <a:pt x="249748" y="703527"/>
                  <a:pt x="270666" y="663684"/>
                </a:cubicBezTo>
                <a:cubicBezTo>
                  <a:pt x="291584" y="623841"/>
                  <a:pt x="-4252" y="409684"/>
                  <a:pt x="79419" y="29911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9" name="フリーフォーム 1408">
            <a:extLst>
              <a:ext uri="{FF2B5EF4-FFF2-40B4-BE49-F238E27FC236}">
                <a16:creationId xmlns:a16="http://schemas.microsoft.com/office/drawing/2014/main" id="{85F3C76D-B830-10E5-7152-59E3544B33B3}"/>
              </a:ext>
            </a:extLst>
          </p:cNvPr>
          <p:cNvSpPr/>
          <p:nvPr/>
        </p:nvSpPr>
        <p:spPr>
          <a:xfrm>
            <a:off x="4942459" y="3854642"/>
            <a:ext cx="1147896" cy="533420"/>
          </a:xfrm>
          <a:custGeom>
            <a:avLst/>
            <a:gdLst>
              <a:gd name="connsiteX0" fmla="*/ 82 w 1147896"/>
              <a:gd name="connsiteY0" fmla="*/ 203382 h 533420"/>
              <a:gd name="connsiteX1" fmla="*/ 316835 w 1147896"/>
              <a:gd name="connsiteY1" fmla="*/ 310958 h 533420"/>
              <a:gd name="connsiteX2" fmla="*/ 603706 w 1147896"/>
              <a:gd name="connsiteY2" fmla="*/ 161546 h 533420"/>
              <a:gd name="connsiteX3" fmla="*/ 370623 w 1147896"/>
              <a:gd name="connsiteY3" fmla="*/ 532087 h 533420"/>
              <a:gd name="connsiteX4" fmla="*/ 514059 w 1147896"/>
              <a:gd name="connsiteY4" fmla="*/ 275099 h 533420"/>
              <a:gd name="connsiteX5" fmla="*/ 1147565 w 1147896"/>
              <a:gd name="connsiteY5" fmla="*/ 182 h 533420"/>
              <a:gd name="connsiteX6" fmla="*/ 597729 w 1147896"/>
              <a:gd name="connsiteY6" fmla="*/ 233264 h 533420"/>
              <a:gd name="connsiteX7" fmla="*/ 346717 w 1147896"/>
              <a:gd name="connsiteY7" fmla="*/ 269123 h 533420"/>
              <a:gd name="connsiteX8" fmla="*/ 82 w 1147896"/>
              <a:gd name="connsiteY8" fmla="*/ 203382 h 533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7896" h="533420">
                <a:moveTo>
                  <a:pt x="82" y="203382"/>
                </a:moveTo>
                <a:cubicBezTo>
                  <a:pt x="-4898" y="210354"/>
                  <a:pt x="216231" y="317931"/>
                  <a:pt x="316835" y="310958"/>
                </a:cubicBezTo>
                <a:cubicBezTo>
                  <a:pt x="417439" y="303985"/>
                  <a:pt x="594741" y="124691"/>
                  <a:pt x="603706" y="161546"/>
                </a:cubicBezTo>
                <a:cubicBezTo>
                  <a:pt x="612671" y="198401"/>
                  <a:pt x="385564" y="513162"/>
                  <a:pt x="370623" y="532087"/>
                </a:cubicBezTo>
                <a:cubicBezTo>
                  <a:pt x="355682" y="551012"/>
                  <a:pt x="384569" y="363750"/>
                  <a:pt x="514059" y="275099"/>
                </a:cubicBezTo>
                <a:cubicBezTo>
                  <a:pt x="643549" y="186448"/>
                  <a:pt x="1133620" y="7154"/>
                  <a:pt x="1147565" y="182"/>
                </a:cubicBezTo>
                <a:cubicBezTo>
                  <a:pt x="1161510" y="-6790"/>
                  <a:pt x="731204" y="188441"/>
                  <a:pt x="597729" y="233264"/>
                </a:cubicBezTo>
                <a:cubicBezTo>
                  <a:pt x="464254" y="278087"/>
                  <a:pt x="442340" y="278088"/>
                  <a:pt x="346717" y="269123"/>
                </a:cubicBezTo>
                <a:cubicBezTo>
                  <a:pt x="251094" y="260158"/>
                  <a:pt x="5062" y="196410"/>
                  <a:pt x="82" y="20338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0" name="フリーフォーム 1409">
            <a:extLst>
              <a:ext uri="{FF2B5EF4-FFF2-40B4-BE49-F238E27FC236}">
                <a16:creationId xmlns:a16="http://schemas.microsoft.com/office/drawing/2014/main" id="{F42E6886-9C42-E1BB-07FA-2F224E632D6C}"/>
              </a:ext>
            </a:extLst>
          </p:cNvPr>
          <p:cNvSpPr/>
          <p:nvPr/>
        </p:nvSpPr>
        <p:spPr>
          <a:xfrm>
            <a:off x="4897760" y="4328035"/>
            <a:ext cx="316554" cy="1192203"/>
          </a:xfrm>
          <a:custGeom>
            <a:avLst/>
            <a:gdLst>
              <a:gd name="connsiteX0" fmla="*/ 283840 w 316554"/>
              <a:gd name="connsiteY0" fmla="*/ 70647 h 1192203"/>
              <a:gd name="connsiteX1" fmla="*/ 158334 w 316554"/>
              <a:gd name="connsiteY1" fmla="*/ 512906 h 1192203"/>
              <a:gd name="connsiteX2" fmla="*/ 122475 w 316554"/>
              <a:gd name="connsiteY2" fmla="*/ 1182271 h 1192203"/>
              <a:gd name="connsiteX3" fmla="*/ 98569 w 316554"/>
              <a:gd name="connsiteY3" fmla="*/ 889424 h 1192203"/>
              <a:gd name="connsiteX4" fmla="*/ 2946 w 316554"/>
              <a:gd name="connsiteY4" fmla="*/ 554741 h 1192203"/>
              <a:gd name="connsiteX5" fmla="*/ 224075 w 316554"/>
              <a:gd name="connsiteY5" fmla="*/ 58694 h 1192203"/>
              <a:gd name="connsiteX6" fmla="*/ 313722 w 316554"/>
              <a:gd name="connsiteY6" fmla="*/ 10883 h 1192203"/>
              <a:gd name="connsiteX7" fmla="*/ 283840 w 316554"/>
              <a:gd name="connsiteY7" fmla="*/ 70647 h 119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6554" h="1192203">
                <a:moveTo>
                  <a:pt x="283840" y="70647"/>
                </a:moveTo>
                <a:cubicBezTo>
                  <a:pt x="257942" y="154318"/>
                  <a:pt x="185228" y="327635"/>
                  <a:pt x="158334" y="512906"/>
                </a:cubicBezTo>
                <a:cubicBezTo>
                  <a:pt x="131440" y="698177"/>
                  <a:pt x="132436" y="1119518"/>
                  <a:pt x="122475" y="1182271"/>
                </a:cubicBezTo>
                <a:cubicBezTo>
                  <a:pt x="112514" y="1245024"/>
                  <a:pt x="118491" y="994012"/>
                  <a:pt x="98569" y="889424"/>
                </a:cubicBezTo>
                <a:cubicBezTo>
                  <a:pt x="78647" y="784836"/>
                  <a:pt x="-17972" y="693196"/>
                  <a:pt x="2946" y="554741"/>
                </a:cubicBezTo>
                <a:cubicBezTo>
                  <a:pt x="23864" y="416286"/>
                  <a:pt x="172279" y="149337"/>
                  <a:pt x="224075" y="58694"/>
                </a:cubicBezTo>
                <a:cubicBezTo>
                  <a:pt x="275871" y="-31949"/>
                  <a:pt x="304757" y="8891"/>
                  <a:pt x="313722" y="10883"/>
                </a:cubicBezTo>
                <a:cubicBezTo>
                  <a:pt x="322687" y="12875"/>
                  <a:pt x="309738" y="-13024"/>
                  <a:pt x="283840" y="7064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1" name="フリーフォーム 1410">
            <a:extLst>
              <a:ext uri="{FF2B5EF4-FFF2-40B4-BE49-F238E27FC236}">
                <a16:creationId xmlns:a16="http://schemas.microsoft.com/office/drawing/2014/main" id="{D827F81B-E2DC-7340-D968-7BAF30EF0D8A}"/>
              </a:ext>
            </a:extLst>
          </p:cNvPr>
          <p:cNvSpPr/>
          <p:nvPr/>
        </p:nvSpPr>
        <p:spPr>
          <a:xfrm>
            <a:off x="4775807" y="4205627"/>
            <a:ext cx="389369" cy="697505"/>
          </a:xfrm>
          <a:custGeom>
            <a:avLst/>
            <a:gdLst>
              <a:gd name="connsiteX0" fmla="*/ 387864 w 389369"/>
              <a:gd name="connsiteY0" fmla="*/ 1808 h 697505"/>
              <a:gd name="connsiteX1" fmla="*/ 160758 w 389369"/>
              <a:gd name="connsiteY1" fmla="*/ 294655 h 697505"/>
              <a:gd name="connsiteX2" fmla="*/ 5369 w 389369"/>
              <a:gd name="connsiteY2" fmla="*/ 695079 h 697505"/>
              <a:gd name="connsiteX3" fmla="*/ 41228 w 389369"/>
              <a:gd name="connsiteY3" fmla="*/ 456020 h 697505"/>
              <a:gd name="connsiteX4" fmla="*/ 95017 w 389369"/>
              <a:gd name="connsiteY4" fmla="*/ 324538 h 697505"/>
              <a:gd name="connsiteX5" fmla="*/ 41228 w 389369"/>
              <a:gd name="connsiteY5" fmla="*/ 432114 h 697505"/>
              <a:gd name="connsiteX6" fmla="*/ 387864 w 389369"/>
              <a:gd name="connsiteY6" fmla="*/ 1808 h 697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9369" h="697505">
                <a:moveTo>
                  <a:pt x="387864" y="1808"/>
                </a:moveTo>
                <a:cubicBezTo>
                  <a:pt x="407786" y="-21102"/>
                  <a:pt x="224507" y="179110"/>
                  <a:pt x="160758" y="294655"/>
                </a:cubicBezTo>
                <a:cubicBezTo>
                  <a:pt x="97009" y="410200"/>
                  <a:pt x="25291" y="668185"/>
                  <a:pt x="5369" y="695079"/>
                </a:cubicBezTo>
                <a:cubicBezTo>
                  <a:pt x="-14553" y="721973"/>
                  <a:pt x="26287" y="517777"/>
                  <a:pt x="41228" y="456020"/>
                </a:cubicBezTo>
                <a:cubicBezTo>
                  <a:pt x="56169" y="394263"/>
                  <a:pt x="95017" y="328522"/>
                  <a:pt x="95017" y="324538"/>
                </a:cubicBezTo>
                <a:cubicBezTo>
                  <a:pt x="95017" y="320554"/>
                  <a:pt x="-6584" y="487894"/>
                  <a:pt x="41228" y="432114"/>
                </a:cubicBezTo>
                <a:cubicBezTo>
                  <a:pt x="89040" y="376334"/>
                  <a:pt x="367942" y="24718"/>
                  <a:pt x="387864" y="180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2" name="フリーフォーム 1411">
            <a:extLst>
              <a:ext uri="{FF2B5EF4-FFF2-40B4-BE49-F238E27FC236}">
                <a16:creationId xmlns:a16="http://schemas.microsoft.com/office/drawing/2014/main" id="{00FF12B4-E139-6B66-9B46-AF8F9D176341}"/>
              </a:ext>
            </a:extLst>
          </p:cNvPr>
          <p:cNvSpPr/>
          <p:nvPr/>
        </p:nvSpPr>
        <p:spPr>
          <a:xfrm>
            <a:off x="5487028" y="5586829"/>
            <a:ext cx="561916" cy="2457624"/>
          </a:xfrm>
          <a:custGeom>
            <a:avLst/>
            <a:gdLst>
              <a:gd name="connsiteX0" fmla="*/ 29254 w 561916"/>
              <a:gd name="connsiteY0" fmla="*/ 156559 h 2457624"/>
              <a:gd name="connsiteX1" fmla="*/ 77066 w 561916"/>
              <a:gd name="connsiteY1" fmla="*/ 228277 h 2457624"/>
              <a:gd name="connsiteX2" fmla="*/ 375890 w 561916"/>
              <a:gd name="connsiteY2" fmla="*/ 1351853 h 2457624"/>
              <a:gd name="connsiteX3" fmla="*/ 381866 w 561916"/>
              <a:gd name="connsiteY3" fmla="*/ 1375759 h 2457624"/>
              <a:gd name="connsiteX4" fmla="*/ 441631 w 561916"/>
              <a:gd name="connsiteY4" fmla="*/ 1997312 h 2457624"/>
              <a:gd name="connsiteX5" fmla="*/ 561160 w 561916"/>
              <a:gd name="connsiteY5" fmla="*/ 2457500 h 2457624"/>
              <a:gd name="connsiteX6" fmla="*/ 465537 w 561916"/>
              <a:gd name="connsiteY6" fmla="*/ 1955477 h 2457624"/>
              <a:gd name="connsiteX7" fmla="*/ 29254 w 561916"/>
              <a:gd name="connsiteY7" fmla="*/ 156559 h 2457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1916" h="2457624">
                <a:moveTo>
                  <a:pt x="29254" y="156559"/>
                </a:moveTo>
                <a:cubicBezTo>
                  <a:pt x="-35491" y="-131308"/>
                  <a:pt x="19293" y="29061"/>
                  <a:pt x="77066" y="228277"/>
                </a:cubicBezTo>
                <a:cubicBezTo>
                  <a:pt x="134839" y="427493"/>
                  <a:pt x="325090" y="1160606"/>
                  <a:pt x="375890" y="1351853"/>
                </a:cubicBezTo>
                <a:cubicBezTo>
                  <a:pt x="426690" y="1543100"/>
                  <a:pt x="370909" y="1268183"/>
                  <a:pt x="381866" y="1375759"/>
                </a:cubicBezTo>
                <a:cubicBezTo>
                  <a:pt x="392823" y="1483335"/>
                  <a:pt x="411749" y="1817022"/>
                  <a:pt x="441631" y="1997312"/>
                </a:cubicBezTo>
                <a:cubicBezTo>
                  <a:pt x="471513" y="2177602"/>
                  <a:pt x="557176" y="2464473"/>
                  <a:pt x="561160" y="2457500"/>
                </a:cubicBezTo>
                <a:cubicBezTo>
                  <a:pt x="565144" y="2450527"/>
                  <a:pt x="556180" y="2337971"/>
                  <a:pt x="465537" y="1955477"/>
                </a:cubicBezTo>
                <a:cubicBezTo>
                  <a:pt x="374894" y="1572983"/>
                  <a:pt x="93999" y="444426"/>
                  <a:pt x="29254" y="15655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3" name="フリーフォーム 1412">
            <a:extLst>
              <a:ext uri="{FF2B5EF4-FFF2-40B4-BE49-F238E27FC236}">
                <a16:creationId xmlns:a16="http://schemas.microsoft.com/office/drawing/2014/main" id="{4D658F83-2450-34C0-DEED-CE12D0B4AE65}"/>
              </a:ext>
            </a:extLst>
          </p:cNvPr>
          <p:cNvSpPr/>
          <p:nvPr/>
        </p:nvSpPr>
        <p:spPr>
          <a:xfrm>
            <a:off x="5593578" y="5593308"/>
            <a:ext cx="314929" cy="1189986"/>
          </a:xfrm>
          <a:custGeom>
            <a:avLst/>
            <a:gdLst>
              <a:gd name="connsiteX0" fmla="*/ 398 w 314929"/>
              <a:gd name="connsiteY0" fmla="*/ 6645 h 1189986"/>
              <a:gd name="connsiteX1" fmla="*/ 197622 w 314929"/>
              <a:gd name="connsiteY1" fmla="*/ 478786 h 1189986"/>
              <a:gd name="connsiteX2" fmla="*/ 191646 w 314929"/>
              <a:gd name="connsiteY2" fmla="*/ 891163 h 1189986"/>
              <a:gd name="connsiteX3" fmla="*/ 203598 w 314929"/>
              <a:gd name="connsiteY3" fmla="*/ 903116 h 1189986"/>
              <a:gd name="connsiteX4" fmla="*/ 215551 w 314929"/>
              <a:gd name="connsiteY4" fmla="*/ 956904 h 1189986"/>
              <a:gd name="connsiteX5" fmla="*/ 311175 w 314929"/>
              <a:gd name="connsiteY5" fmla="*/ 1189986 h 1189986"/>
              <a:gd name="connsiteX6" fmla="*/ 281293 w 314929"/>
              <a:gd name="connsiteY6" fmla="*/ 956904 h 1189986"/>
              <a:gd name="connsiteX7" fmla="*/ 149810 w 314929"/>
              <a:gd name="connsiteY7" fmla="*/ 251680 h 1189986"/>
              <a:gd name="connsiteX8" fmla="*/ 398 w 314929"/>
              <a:gd name="connsiteY8" fmla="*/ 6645 h 1189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4929" h="1189986">
                <a:moveTo>
                  <a:pt x="398" y="6645"/>
                </a:moveTo>
                <a:cubicBezTo>
                  <a:pt x="8367" y="44496"/>
                  <a:pt x="165747" y="331366"/>
                  <a:pt x="197622" y="478786"/>
                </a:cubicBezTo>
                <a:cubicBezTo>
                  <a:pt x="229497" y="626206"/>
                  <a:pt x="190650" y="820441"/>
                  <a:pt x="191646" y="891163"/>
                </a:cubicBezTo>
                <a:cubicBezTo>
                  <a:pt x="192642" y="961885"/>
                  <a:pt x="199614" y="892159"/>
                  <a:pt x="203598" y="903116"/>
                </a:cubicBezTo>
                <a:cubicBezTo>
                  <a:pt x="207582" y="914073"/>
                  <a:pt x="197622" y="909092"/>
                  <a:pt x="215551" y="956904"/>
                </a:cubicBezTo>
                <a:cubicBezTo>
                  <a:pt x="233480" y="1004716"/>
                  <a:pt x="300218" y="1189986"/>
                  <a:pt x="311175" y="1189986"/>
                </a:cubicBezTo>
                <a:cubicBezTo>
                  <a:pt x="322132" y="1189986"/>
                  <a:pt x="308187" y="1113288"/>
                  <a:pt x="281293" y="956904"/>
                </a:cubicBezTo>
                <a:cubicBezTo>
                  <a:pt x="254399" y="800520"/>
                  <a:pt x="193638" y="405076"/>
                  <a:pt x="149810" y="251680"/>
                </a:cubicBezTo>
                <a:cubicBezTo>
                  <a:pt x="105983" y="98284"/>
                  <a:pt x="-7571" y="-31206"/>
                  <a:pt x="398" y="664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4" name="フリーフォーム 1413">
            <a:extLst>
              <a:ext uri="{FF2B5EF4-FFF2-40B4-BE49-F238E27FC236}">
                <a16:creationId xmlns:a16="http://schemas.microsoft.com/office/drawing/2014/main" id="{8136EB14-B068-10EA-0F96-D5E22644A18C}"/>
              </a:ext>
            </a:extLst>
          </p:cNvPr>
          <p:cNvSpPr/>
          <p:nvPr/>
        </p:nvSpPr>
        <p:spPr>
          <a:xfrm>
            <a:off x="4375077" y="8164478"/>
            <a:ext cx="2498749" cy="1420035"/>
          </a:xfrm>
          <a:custGeom>
            <a:avLst/>
            <a:gdLst>
              <a:gd name="connsiteX0" fmla="*/ 53488 w 2498749"/>
              <a:gd name="connsiteY0" fmla="*/ 17310 h 1420035"/>
              <a:gd name="connsiteX1" fmla="*/ 107276 w 2498749"/>
              <a:gd name="connsiteY1" fmla="*/ 17310 h 1420035"/>
              <a:gd name="connsiteX2" fmla="*/ 979841 w 2498749"/>
              <a:gd name="connsiteY2" fmla="*/ 178675 h 1420035"/>
              <a:gd name="connsiteX3" fmla="*/ 1218899 w 2498749"/>
              <a:gd name="connsiteY3" fmla="*/ 316134 h 1420035"/>
              <a:gd name="connsiteX4" fmla="*/ 1398194 w 2498749"/>
              <a:gd name="connsiteY4" fmla="*/ 507381 h 1420035"/>
              <a:gd name="connsiteX5" fmla="*/ 1852405 w 2498749"/>
              <a:gd name="connsiteY5" fmla="*/ 925734 h 1420035"/>
              <a:gd name="connsiteX6" fmla="*/ 1852405 w 2498749"/>
              <a:gd name="connsiteY6" fmla="*/ 955616 h 1420035"/>
              <a:gd name="connsiteX7" fmla="*/ 2497864 w 2498749"/>
              <a:gd name="connsiteY7" fmla="*/ 1403851 h 1420035"/>
              <a:gd name="connsiteX8" fmla="*/ 1971935 w 2498749"/>
              <a:gd name="connsiteY8" fmla="*/ 1266393 h 1420035"/>
              <a:gd name="connsiteX9" fmla="*/ 1147182 w 2498749"/>
              <a:gd name="connsiteY9" fmla="*/ 746440 h 1420035"/>
              <a:gd name="connsiteX10" fmla="*/ 746758 w 2498749"/>
              <a:gd name="connsiteY10" fmla="*/ 238440 h 1420035"/>
              <a:gd name="connsiteX11" fmla="*/ 465864 w 2498749"/>
              <a:gd name="connsiteY11" fmla="*/ 130863 h 1420035"/>
              <a:gd name="connsiteX12" fmla="*/ 53488 w 2498749"/>
              <a:gd name="connsiteY12" fmla="*/ 17310 h 142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98749" h="1420035">
                <a:moveTo>
                  <a:pt x="53488" y="17310"/>
                </a:moveTo>
                <a:cubicBezTo>
                  <a:pt x="-6277" y="-1615"/>
                  <a:pt x="-47116" y="-9584"/>
                  <a:pt x="107276" y="17310"/>
                </a:cubicBezTo>
                <a:cubicBezTo>
                  <a:pt x="261668" y="44204"/>
                  <a:pt x="794571" y="128871"/>
                  <a:pt x="979841" y="178675"/>
                </a:cubicBezTo>
                <a:cubicBezTo>
                  <a:pt x="1165112" y="228479"/>
                  <a:pt x="1149174" y="261350"/>
                  <a:pt x="1218899" y="316134"/>
                </a:cubicBezTo>
                <a:cubicBezTo>
                  <a:pt x="1288625" y="370918"/>
                  <a:pt x="1292610" y="405781"/>
                  <a:pt x="1398194" y="507381"/>
                </a:cubicBezTo>
                <a:cubicBezTo>
                  <a:pt x="1503778" y="608981"/>
                  <a:pt x="1776703" y="851028"/>
                  <a:pt x="1852405" y="925734"/>
                </a:cubicBezTo>
                <a:cubicBezTo>
                  <a:pt x="1928107" y="1000440"/>
                  <a:pt x="1744829" y="875930"/>
                  <a:pt x="1852405" y="955616"/>
                </a:cubicBezTo>
                <a:cubicBezTo>
                  <a:pt x="1959981" y="1035302"/>
                  <a:pt x="2477942" y="1352055"/>
                  <a:pt x="2497864" y="1403851"/>
                </a:cubicBezTo>
                <a:cubicBezTo>
                  <a:pt x="2517786" y="1455647"/>
                  <a:pt x="2197048" y="1375961"/>
                  <a:pt x="1971935" y="1266393"/>
                </a:cubicBezTo>
                <a:cubicBezTo>
                  <a:pt x="1746822" y="1156825"/>
                  <a:pt x="1351378" y="917766"/>
                  <a:pt x="1147182" y="746440"/>
                </a:cubicBezTo>
                <a:cubicBezTo>
                  <a:pt x="942986" y="575115"/>
                  <a:pt x="860311" y="341036"/>
                  <a:pt x="746758" y="238440"/>
                </a:cubicBezTo>
                <a:cubicBezTo>
                  <a:pt x="633205" y="135844"/>
                  <a:pt x="579417" y="163734"/>
                  <a:pt x="465864" y="130863"/>
                </a:cubicBezTo>
                <a:cubicBezTo>
                  <a:pt x="352311" y="97992"/>
                  <a:pt x="113253" y="36235"/>
                  <a:pt x="53488" y="1731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5" name="フリーフォーム 1414">
            <a:extLst>
              <a:ext uri="{FF2B5EF4-FFF2-40B4-BE49-F238E27FC236}">
                <a16:creationId xmlns:a16="http://schemas.microsoft.com/office/drawing/2014/main" id="{ECE781E2-6353-29A1-3FD8-D14B0FD7995D}"/>
              </a:ext>
            </a:extLst>
          </p:cNvPr>
          <p:cNvSpPr/>
          <p:nvPr/>
        </p:nvSpPr>
        <p:spPr>
          <a:xfrm>
            <a:off x="5431706" y="7910953"/>
            <a:ext cx="1492143" cy="958287"/>
          </a:xfrm>
          <a:custGeom>
            <a:avLst/>
            <a:gdLst>
              <a:gd name="connsiteX0" fmla="*/ 90553 w 1492143"/>
              <a:gd name="connsiteY0" fmla="*/ 97518 h 958287"/>
              <a:gd name="connsiteX1" fmla="*/ 562694 w 1492143"/>
              <a:gd name="connsiteY1" fmla="*/ 264859 h 958287"/>
              <a:gd name="connsiteX2" fmla="*/ 885423 w 1492143"/>
              <a:gd name="connsiteY2" fmla="*/ 503918 h 958287"/>
              <a:gd name="connsiteX3" fmla="*/ 795776 w 1492143"/>
              <a:gd name="connsiteY3" fmla="*/ 569659 h 958287"/>
              <a:gd name="connsiteX4" fmla="*/ 1297800 w 1492143"/>
              <a:gd name="connsiteY4" fmla="*/ 784812 h 958287"/>
              <a:gd name="connsiteX5" fmla="*/ 1489047 w 1492143"/>
              <a:gd name="connsiteY5" fmla="*/ 958129 h 958287"/>
              <a:gd name="connsiteX6" fmla="*/ 1166318 w 1492143"/>
              <a:gd name="connsiteY6" fmla="*/ 754929 h 958287"/>
              <a:gd name="connsiteX7" fmla="*/ 700153 w 1492143"/>
              <a:gd name="connsiteY7" fmla="*/ 426223 h 958287"/>
              <a:gd name="connsiteX8" fmla="*/ 526835 w 1492143"/>
              <a:gd name="connsiteY8" fmla="*/ 13847 h 958287"/>
              <a:gd name="connsiteX9" fmla="*/ 36765 w 1492143"/>
              <a:gd name="connsiteY9" fmla="*/ 97518 h 958287"/>
              <a:gd name="connsiteX10" fmla="*/ 90553 w 1492143"/>
              <a:gd name="connsiteY10" fmla="*/ 97518 h 958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2143" h="958287">
                <a:moveTo>
                  <a:pt x="90553" y="97518"/>
                </a:moveTo>
                <a:cubicBezTo>
                  <a:pt x="178208" y="125408"/>
                  <a:pt x="430216" y="197126"/>
                  <a:pt x="562694" y="264859"/>
                </a:cubicBezTo>
                <a:cubicBezTo>
                  <a:pt x="695172" y="332592"/>
                  <a:pt x="846576" y="453118"/>
                  <a:pt x="885423" y="503918"/>
                </a:cubicBezTo>
                <a:cubicBezTo>
                  <a:pt x="924270" y="554718"/>
                  <a:pt x="727047" y="522843"/>
                  <a:pt x="795776" y="569659"/>
                </a:cubicBezTo>
                <a:cubicBezTo>
                  <a:pt x="864506" y="616475"/>
                  <a:pt x="1182255" y="720067"/>
                  <a:pt x="1297800" y="784812"/>
                </a:cubicBezTo>
                <a:cubicBezTo>
                  <a:pt x="1413345" y="849557"/>
                  <a:pt x="1510961" y="963110"/>
                  <a:pt x="1489047" y="958129"/>
                </a:cubicBezTo>
                <a:cubicBezTo>
                  <a:pt x="1467133" y="953149"/>
                  <a:pt x="1297800" y="843580"/>
                  <a:pt x="1166318" y="754929"/>
                </a:cubicBezTo>
                <a:cubicBezTo>
                  <a:pt x="1034836" y="666278"/>
                  <a:pt x="806734" y="549737"/>
                  <a:pt x="700153" y="426223"/>
                </a:cubicBezTo>
                <a:cubicBezTo>
                  <a:pt x="593572" y="302709"/>
                  <a:pt x="637400" y="68631"/>
                  <a:pt x="526835" y="13847"/>
                </a:cubicBezTo>
                <a:cubicBezTo>
                  <a:pt x="416270" y="-40937"/>
                  <a:pt x="106490" y="83573"/>
                  <a:pt x="36765" y="97518"/>
                </a:cubicBezTo>
                <a:cubicBezTo>
                  <a:pt x="-32960" y="111463"/>
                  <a:pt x="2898" y="69628"/>
                  <a:pt x="90553" y="9751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6" name="フリーフォーム 1415">
            <a:extLst>
              <a:ext uri="{FF2B5EF4-FFF2-40B4-BE49-F238E27FC236}">
                <a16:creationId xmlns:a16="http://schemas.microsoft.com/office/drawing/2014/main" id="{B07A4392-77FE-AE32-EE4E-FA1D78A1B074}"/>
              </a:ext>
            </a:extLst>
          </p:cNvPr>
          <p:cNvSpPr/>
          <p:nvPr/>
        </p:nvSpPr>
        <p:spPr>
          <a:xfrm>
            <a:off x="5484692" y="8019985"/>
            <a:ext cx="1377864" cy="1173605"/>
          </a:xfrm>
          <a:custGeom>
            <a:avLst/>
            <a:gdLst>
              <a:gd name="connsiteX0" fmla="*/ 1708 w 1377864"/>
              <a:gd name="connsiteY0" fmla="*/ 439 h 1173605"/>
              <a:gd name="connsiteX1" fmla="*/ 384202 w 1377864"/>
              <a:gd name="connsiteY1" fmla="*/ 586133 h 1173605"/>
              <a:gd name="connsiteX2" fmla="*/ 671073 w 1377864"/>
              <a:gd name="connsiteY2" fmla="*/ 753474 h 1173605"/>
              <a:gd name="connsiteX3" fmla="*/ 1232861 w 1377864"/>
              <a:gd name="connsiteY3" fmla="*/ 753474 h 1173605"/>
              <a:gd name="connsiteX4" fmla="*/ 1161143 w 1377864"/>
              <a:gd name="connsiteY4" fmla="*/ 681756 h 1173605"/>
              <a:gd name="connsiteX5" fmla="*/ 1370320 w 1377864"/>
              <a:gd name="connsiteY5" fmla="*/ 807262 h 1173605"/>
              <a:gd name="connsiteX6" fmla="*/ 1286649 w 1377864"/>
              <a:gd name="connsiteY6" fmla="*/ 962650 h 1173605"/>
              <a:gd name="connsiteX7" fmla="*/ 868296 w 1377864"/>
              <a:gd name="connsiteY7" fmla="*/ 1171827 h 1173605"/>
              <a:gd name="connsiteX8" fmla="*/ 527637 w 1377864"/>
              <a:gd name="connsiteY8" fmla="*/ 837144 h 1173605"/>
              <a:gd name="connsiteX9" fmla="*/ 545567 w 1377864"/>
              <a:gd name="connsiteY9" fmla="*/ 687733 h 1173605"/>
              <a:gd name="connsiteX10" fmla="*/ 1708 w 1377864"/>
              <a:gd name="connsiteY10" fmla="*/ 439 h 117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77864" h="1173605">
                <a:moveTo>
                  <a:pt x="1708" y="439"/>
                </a:moveTo>
                <a:cubicBezTo>
                  <a:pt x="-25186" y="-16494"/>
                  <a:pt x="272641" y="460627"/>
                  <a:pt x="384202" y="586133"/>
                </a:cubicBezTo>
                <a:cubicBezTo>
                  <a:pt x="495763" y="711639"/>
                  <a:pt x="529630" y="725584"/>
                  <a:pt x="671073" y="753474"/>
                </a:cubicBezTo>
                <a:cubicBezTo>
                  <a:pt x="812516" y="781364"/>
                  <a:pt x="1151183" y="765427"/>
                  <a:pt x="1232861" y="753474"/>
                </a:cubicBezTo>
                <a:cubicBezTo>
                  <a:pt x="1314539" y="741521"/>
                  <a:pt x="1138233" y="672791"/>
                  <a:pt x="1161143" y="681756"/>
                </a:cubicBezTo>
                <a:cubicBezTo>
                  <a:pt x="1184053" y="690721"/>
                  <a:pt x="1349402" y="760446"/>
                  <a:pt x="1370320" y="807262"/>
                </a:cubicBezTo>
                <a:cubicBezTo>
                  <a:pt x="1391238" y="854078"/>
                  <a:pt x="1370320" y="901889"/>
                  <a:pt x="1286649" y="962650"/>
                </a:cubicBezTo>
                <a:cubicBezTo>
                  <a:pt x="1202978" y="1023411"/>
                  <a:pt x="994798" y="1192745"/>
                  <a:pt x="868296" y="1171827"/>
                </a:cubicBezTo>
                <a:cubicBezTo>
                  <a:pt x="741794" y="1150909"/>
                  <a:pt x="581425" y="917826"/>
                  <a:pt x="527637" y="837144"/>
                </a:cubicBezTo>
                <a:cubicBezTo>
                  <a:pt x="473849" y="756462"/>
                  <a:pt x="633222" y="824196"/>
                  <a:pt x="545567" y="687733"/>
                </a:cubicBezTo>
                <a:cubicBezTo>
                  <a:pt x="457912" y="551270"/>
                  <a:pt x="28602" y="17372"/>
                  <a:pt x="1708" y="43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7" name="フリーフォーム 1416">
            <a:extLst>
              <a:ext uri="{FF2B5EF4-FFF2-40B4-BE49-F238E27FC236}">
                <a16:creationId xmlns:a16="http://schemas.microsoft.com/office/drawing/2014/main" id="{F54F7E2F-283A-AD70-1870-6480FF03D0DC}"/>
              </a:ext>
            </a:extLst>
          </p:cNvPr>
          <p:cNvSpPr/>
          <p:nvPr/>
        </p:nvSpPr>
        <p:spPr>
          <a:xfrm>
            <a:off x="6405290" y="9001825"/>
            <a:ext cx="1238228" cy="536063"/>
          </a:xfrm>
          <a:custGeom>
            <a:avLst/>
            <a:gdLst>
              <a:gd name="connsiteX0" fmla="*/ 61251 w 1238228"/>
              <a:gd name="connsiteY0" fmla="*/ 16669 h 536063"/>
              <a:gd name="connsiteX1" fmla="*/ 521439 w 1238228"/>
              <a:gd name="connsiteY1" fmla="*/ 339399 h 536063"/>
              <a:gd name="connsiteX2" fmla="*/ 700734 w 1238228"/>
              <a:gd name="connsiteY2" fmla="*/ 369281 h 536063"/>
              <a:gd name="connsiteX3" fmla="*/ 640969 w 1238228"/>
              <a:gd name="connsiteY3" fmla="*/ 381234 h 536063"/>
              <a:gd name="connsiteX4" fmla="*/ 1232639 w 1238228"/>
              <a:gd name="connsiteY4" fmla="*/ 530646 h 536063"/>
              <a:gd name="connsiteX5" fmla="*/ 897957 w 1238228"/>
              <a:gd name="connsiteY5" fmla="*/ 464904 h 536063"/>
              <a:gd name="connsiteX6" fmla="*/ 240545 w 1238228"/>
              <a:gd name="connsiteY6" fmla="*/ 112293 h 536063"/>
              <a:gd name="connsiteX7" fmla="*/ 25392 w 1238228"/>
              <a:gd name="connsiteY7" fmla="*/ 52528 h 536063"/>
              <a:gd name="connsiteX8" fmla="*/ 61251 w 1238228"/>
              <a:gd name="connsiteY8" fmla="*/ 16669 h 536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8228" h="536063">
                <a:moveTo>
                  <a:pt x="61251" y="16669"/>
                </a:moveTo>
                <a:cubicBezTo>
                  <a:pt x="143926" y="64481"/>
                  <a:pt x="414859" y="280630"/>
                  <a:pt x="521439" y="339399"/>
                </a:cubicBezTo>
                <a:cubicBezTo>
                  <a:pt x="628019" y="398168"/>
                  <a:pt x="680812" y="362309"/>
                  <a:pt x="700734" y="369281"/>
                </a:cubicBezTo>
                <a:cubicBezTo>
                  <a:pt x="720656" y="376253"/>
                  <a:pt x="552318" y="354340"/>
                  <a:pt x="640969" y="381234"/>
                </a:cubicBezTo>
                <a:cubicBezTo>
                  <a:pt x="729620" y="408128"/>
                  <a:pt x="1189808" y="516701"/>
                  <a:pt x="1232639" y="530646"/>
                </a:cubicBezTo>
                <a:cubicBezTo>
                  <a:pt x="1275470" y="544591"/>
                  <a:pt x="1063306" y="534629"/>
                  <a:pt x="897957" y="464904"/>
                </a:cubicBezTo>
                <a:cubicBezTo>
                  <a:pt x="732608" y="395179"/>
                  <a:pt x="385973" y="181022"/>
                  <a:pt x="240545" y="112293"/>
                </a:cubicBezTo>
                <a:cubicBezTo>
                  <a:pt x="95117" y="43564"/>
                  <a:pt x="57266" y="67469"/>
                  <a:pt x="25392" y="52528"/>
                </a:cubicBezTo>
                <a:cubicBezTo>
                  <a:pt x="-6482" y="37587"/>
                  <a:pt x="-21424" y="-31143"/>
                  <a:pt x="61251" y="1666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8" name="フリーフォーム 1417">
            <a:extLst>
              <a:ext uri="{FF2B5EF4-FFF2-40B4-BE49-F238E27FC236}">
                <a16:creationId xmlns:a16="http://schemas.microsoft.com/office/drawing/2014/main" id="{0467A53B-4B7F-1CC9-3B43-1E2C64B98FD3}"/>
              </a:ext>
            </a:extLst>
          </p:cNvPr>
          <p:cNvSpPr/>
          <p:nvPr/>
        </p:nvSpPr>
        <p:spPr>
          <a:xfrm>
            <a:off x="6179556" y="8999049"/>
            <a:ext cx="847082" cy="584028"/>
          </a:xfrm>
          <a:custGeom>
            <a:avLst/>
            <a:gdLst>
              <a:gd name="connsiteX0" fmla="*/ 18044 w 847082"/>
              <a:gd name="connsiteY0" fmla="*/ 13469 h 584028"/>
              <a:gd name="connsiteX1" fmla="*/ 191362 w 847082"/>
              <a:gd name="connsiteY1" fmla="*/ 97139 h 584028"/>
              <a:gd name="connsiteX2" fmla="*/ 836820 w 847082"/>
              <a:gd name="connsiteY2" fmla="*/ 581233 h 584028"/>
              <a:gd name="connsiteX3" fmla="*/ 549950 w 847082"/>
              <a:gd name="connsiteY3" fmla="*/ 282410 h 584028"/>
              <a:gd name="connsiteX4" fmla="*/ 18044 w 847082"/>
              <a:gd name="connsiteY4" fmla="*/ 13469 h 584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7082" h="584028">
                <a:moveTo>
                  <a:pt x="18044" y="13469"/>
                </a:moveTo>
                <a:cubicBezTo>
                  <a:pt x="-41721" y="-17410"/>
                  <a:pt x="54899" y="2512"/>
                  <a:pt x="191362" y="97139"/>
                </a:cubicBezTo>
                <a:cubicBezTo>
                  <a:pt x="327825" y="191766"/>
                  <a:pt x="777055" y="550354"/>
                  <a:pt x="836820" y="581233"/>
                </a:cubicBezTo>
                <a:cubicBezTo>
                  <a:pt x="896585" y="612112"/>
                  <a:pt x="681432" y="379030"/>
                  <a:pt x="549950" y="282410"/>
                </a:cubicBezTo>
                <a:cubicBezTo>
                  <a:pt x="418468" y="185790"/>
                  <a:pt x="77809" y="44348"/>
                  <a:pt x="18044" y="1346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9" name="フリーフォーム 1418">
            <a:extLst>
              <a:ext uri="{FF2B5EF4-FFF2-40B4-BE49-F238E27FC236}">
                <a16:creationId xmlns:a16="http://schemas.microsoft.com/office/drawing/2014/main" id="{9691445A-C87E-255F-9CF0-20B622A027F8}"/>
              </a:ext>
            </a:extLst>
          </p:cNvPr>
          <p:cNvSpPr/>
          <p:nvPr/>
        </p:nvSpPr>
        <p:spPr>
          <a:xfrm>
            <a:off x="5597921" y="3587750"/>
            <a:ext cx="1345320" cy="518260"/>
          </a:xfrm>
          <a:custGeom>
            <a:avLst/>
            <a:gdLst>
              <a:gd name="connsiteX0" fmla="*/ 2032 w 1345320"/>
              <a:gd name="connsiteY0" fmla="*/ 518085 h 518260"/>
              <a:gd name="connsiteX1" fmla="*/ 856667 w 1345320"/>
              <a:gd name="connsiteY1" fmla="*/ 105709 h 518260"/>
              <a:gd name="connsiteX2" fmla="*/ 1328808 w 1345320"/>
              <a:gd name="connsiteY2" fmla="*/ 16062 h 518260"/>
              <a:gd name="connsiteX3" fmla="*/ 1119632 w 1345320"/>
              <a:gd name="connsiteY3" fmla="*/ 51921 h 518260"/>
              <a:gd name="connsiteX4" fmla="*/ 2032 w 1345320"/>
              <a:gd name="connsiteY4" fmla="*/ 518085 h 51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5320" h="518260">
                <a:moveTo>
                  <a:pt x="2032" y="518085"/>
                </a:moveTo>
                <a:cubicBezTo>
                  <a:pt x="-41796" y="527050"/>
                  <a:pt x="635538" y="189379"/>
                  <a:pt x="856667" y="105709"/>
                </a:cubicBezTo>
                <a:cubicBezTo>
                  <a:pt x="1077796" y="22039"/>
                  <a:pt x="1284981" y="25027"/>
                  <a:pt x="1328808" y="16062"/>
                </a:cubicBezTo>
                <a:cubicBezTo>
                  <a:pt x="1372636" y="7097"/>
                  <a:pt x="1337773" y="-29757"/>
                  <a:pt x="1119632" y="51921"/>
                </a:cubicBezTo>
                <a:cubicBezTo>
                  <a:pt x="901491" y="133599"/>
                  <a:pt x="45860" y="509120"/>
                  <a:pt x="2032" y="51808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0" name="フリーフォーム 1419">
            <a:extLst>
              <a:ext uri="{FF2B5EF4-FFF2-40B4-BE49-F238E27FC236}">
                <a16:creationId xmlns:a16="http://schemas.microsoft.com/office/drawing/2014/main" id="{B77E4691-46A6-4600-B867-B01CEFFB2D43}"/>
              </a:ext>
            </a:extLst>
          </p:cNvPr>
          <p:cNvSpPr/>
          <p:nvPr/>
        </p:nvSpPr>
        <p:spPr>
          <a:xfrm>
            <a:off x="5435009" y="4398046"/>
            <a:ext cx="308379" cy="1047424"/>
          </a:xfrm>
          <a:custGeom>
            <a:avLst/>
            <a:gdLst>
              <a:gd name="connsiteX0" fmla="*/ 170920 w 308379"/>
              <a:gd name="connsiteY0" fmla="*/ 636 h 1047424"/>
              <a:gd name="connsiteX1" fmla="*/ 147015 w 308379"/>
              <a:gd name="connsiteY1" fmla="*/ 520589 h 1047424"/>
              <a:gd name="connsiteX2" fmla="*/ 308379 w 308379"/>
              <a:gd name="connsiteY2" fmla="*/ 921013 h 1047424"/>
              <a:gd name="connsiteX3" fmla="*/ 147015 w 308379"/>
              <a:gd name="connsiteY3" fmla="*/ 789530 h 1047424"/>
              <a:gd name="connsiteX4" fmla="*/ 254591 w 308379"/>
              <a:gd name="connsiteY4" fmla="*/ 1046519 h 1047424"/>
              <a:gd name="connsiteX5" fmla="*/ 3579 w 308379"/>
              <a:gd name="connsiteY5" fmla="*/ 681954 h 1047424"/>
              <a:gd name="connsiteX6" fmla="*/ 111156 w 308379"/>
              <a:gd name="connsiteY6" fmla="*/ 418989 h 1047424"/>
              <a:gd name="connsiteX7" fmla="*/ 170920 w 308379"/>
              <a:gd name="connsiteY7" fmla="*/ 636 h 1047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8379" h="1047424">
                <a:moveTo>
                  <a:pt x="170920" y="636"/>
                </a:moveTo>
                <a:cubicBezTo>
                  <a:pt x="176896" y="17569"/>
                  <a:pt x="124105" y="367193"/>
                  <a:pt x="147015" y="520589"/>
                </a:cubicBezTo>
                <a:cubicBezTo>
                  <a:pt x="169925" y="673985"/>
                  <a:pt x="308379" y="876190"/>
                  <a:pt x="308379" y="921013"/>
                </a:cubicBezTo>
                <a:cubicBezTo>
                  <a:pt x="308379" y="965836"/>
                  <a:pt x="155980" y="768612"/>
                  <a:pt x="147015" y="789530"/>
                </a:cubicBezTo>
                <a:cubicBezTo>
                  <a:pt x="138050" y="810448"/>
                  <a:pt x="278497" y="1064448"/>
                  <a:pt x="254591" y="1046519"/>
                </a:cubicBezTo>
                <a:cubicBezTo>
                  <a:pt x="230685" y="1028590"/>
                  <a:pt x="27485" y="786542"/>
                  <a:pt x="3579" y="681954"/>
                </a:cubicBezTo>
                <a:cubicBezTo>
                  <a:pt x="-20327" y="577366"/>
                  <a:pt x="82270" y="528558"/>
                  <a:pt x="111156" y="418989"/>
                </a:cubicBezTo>
                <a:cubicBezTo>
                  <a:pt x="140042" y="309420"/>
                  <a:pt x="164944" y="-16297"/>
                  <a:pt x="170920" y="63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1" name="フリーフォーム 1420">
            <a:extLst>
              <a:ext uri="{FF2B5EF4-FFF2-40B4-BE49-F238E27FC236}">
                <a16:creationId xmlns:a16="http://schemas.microsoft.com/office/drawing/2014/main" id="{FE74977A-CC50-2DD0-4BC9-87225306BF24}"/>
              </a:ext>
            </a:extLst>
          </p:cNvPr>
          <p:cNvSpPr/>
          <p:nvPr/>
        </p:nvSpPr>
        <p:spPr>
          <a:xfrm>
            <a:off x="5468041" y="5038133"/>
            <a:ext cx="1632045" cy="669436"/>
          </a:xfrm>
          <a:custGeom>
            <a:avLst/>
            <a:gdLst>
              <a:gd name="connsiteX0" fmla="*/ 430 w 1632045"/>
              <a:gd name="connsiteY0" fmla="*/ 669396 h 669436"/>
              <a:gd name="connsiteX1" fmla="*/ 580147 w 1632045"/>
              <a:gd name="connsiteY1" fmla="*/ 328738 h 669436"/>
              <a:gd name="connsiteX2" fmla="*/ 807253 w 1632045"/>
              <a:gd name="connsiteY2" fmla="*/ 352643 h 669436"/>
              <a:gd name="connsiteX3" fmla="*/ 878971 w 1632045"/>
              <a:gd name="connsiteY3" fmla="*/ 251043 h 669436"/>
              <a:gd name="connsiteX4" fmla="*/ 1135959 w 1632045"/>
              <a:gd name="connsiteY4" fmla="*/ 233114 h 669436"/>
              <a:gd name="connsiteX5" fmla="*/ 878971 w 1632045"/>
              <a:gd name="connsiteY5" fmla="*/ 65773 h 669436"/>
              <a:gd name="connsiteX6" fmla="*/ 1632006 w 1632045"/>
              <a:gd name="connsiteY6" fmla="*/ 65773 h 669436"/>
              <a:gd name="connsiteX7" fmla="*/ 843112 w 1632045"/>
              <a:gd name="connsiteY7" fmla="*/ 6008 h 669436"/>
              <a:gd name="connsiteX8" fmla="*/ 783347 w 1632045"/>
              <a:gd name="connsiteY8" fmla="*/ 233114 h 669436"/>
              <a:gd name="connsiteX9" fmla="*/ 490500 w 1632045"/>
              <a:gd name="connsiteY9" fmla="*/ 304832 h 669436"/>
              <a:gd name="connsiteX10" fmla="*/ 430 w 1632045"/>
              <a:gd name="connsiteY10" fmla="*/ 669396 h 669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32045" h="669436">
                <a:moveTo>
                  <a:pt x="430" y="669396"/>
                </a:moveTo>
                <a:cubicBezTo>
                  <a:pt x="15371" y="673380"/>
                  <a:pt x="445676" y="381530"/>
                  <a:pt x="580147" y="328738"/>
                </a:cubicBezTo>
                <a:cubicBezTo>
                  <a:pt x="714618" y="275946"/>
                  <a:pt x="757449" y="365592"/>
                  <a:pt x="807253" y="352643"/>
                </a:cubicBezTo>
                <a:cubicBezTo>
                  <a:pt x="857057" y="339694"/>
                  <a:pt x="824187" y="270964"/>
                  <a:pt x="878971" y="251043"/>
                </a:cubicBezTo>
                <a:cubicBezTo>
                  <a:pt x="933755" y="231121"/>
                  <a:pt x="1135959" y="263992"/>
                  <a:pt x="1135959" y="233114"/>
                </a:cubicBezTo>
                <a:cubicBezTo>
                  <a:pt x="1135959" y="202236"/>
                  <a:pt x="796297" y="93663"/>
                  <a:pt x="878971" y="65773"/>
                </a:cubicBezTo>
                <a:cubicBezTo>
                  <a:pt x="961646" y="37883"/>
                  <a:pt x="1637983" y="75734"/>
                  <a:pt x="1632006" y="65773"/>
                </a:cubicBezTo>
                <a:cubicBezTo>
                  <a:pt x="1626029" y="55812"/>
                  <a:pt x="984555" y="-21882"/>
                  <a:pt x="843112" y="6008"/>
                </a:cubicBezTo>
                <a:cubicBezTo>
                  <a:pt x="701669" y="33898"/>
                  <a:pt x="842116" y="183310"/>
                  <a:pt x="783347" y="233114"/>
                </a:cubicBezTo>
                <a:cubicBezTo>
                  <a:pt x="724578" y="282918"/>
                  <a:pt x="617002" y="237099"/>
                  <a:pt x="490500" y="304832"/>
                </a:cubicBezTo>
                <a:cubicBezTo>
                  <a:pt x="363998" y="372565"/>
                  <a:pt x="-14511" y="665412"/>
                  <a:pt x="430" y="66939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2" name="フリーフォーム 1421">
            <a:extLst>
              <a:ext uri="{FF2B5EF4-FFF2-40B4-BE49-F238E27FC236}">
                <a16:creationId xmlns:a16="http://schemas.microsoft.com/office/drawing/2014/main" id="{DF9B0C1A-7B9E-8161-7B67-B055A35FDD6F}"/>
              </a:ext>
            </a:extLst>
          </p:cNvPr>
          <p:cNvSpPr/>
          <p:nvPr/>
        </p:nvSpPr>
        <p:spPr>
          <a:xfrm>
            <a:off x="5496722" y="4631646"/>
            <a:ext cx="769158" cy="1135673"/>
          </a:xfrm>
          <a:custGeom>
            <a:avLst/>
            <a:gdLst>
              <a:gd name="connsiteX0" fmla="*/ 766619 w 769158"/>
              <a:gd name="connsiteY0" fmla="*/ 119 h 1135673"/>
              <a:gd name="connsiteX1" fmla="*/ 694902 w 769158"/>
              <a:gd name="connsiteY1" fmla="*/ 765107 h 1135673"/>
              <a:gd name="connsiteX2" fmla="*/ 670996 w 769158"/>
              <a:gd name="connsiteY2" fmla="*/ 956354 h 1135673"/>
              <a:gd name="connsiteX3" fmla="*/ 1631 w 769158"/>
              <a:gd name="connsiteY3" fmla="*/ 1135648 h 1135673"/>
              <a:gd name="connsiteX4" fmla="*/ 485725 w 769158"/>
              <a:gd name="connsiteY4" fmla="*/ 968307 h 1135673"/>
              <a:gd name="connsiteX5" fmla="*/ 593302 w 769158"/>
              <a:gd name="connsiteY5" fmla="*/ 824872 h 1135673"/>
              <a:gd name="connsiteX6" fmla="*/ 766619 w 769158"/>
              <a:gd name="connsiteY6" fmla="*/ 119 h 1135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9158" h="1135673">
                <a:moveTo>
                  <a:pt x="766619" y="119"/>
                </a:moveTo>
                <a:cubicBezTo>
                  <a:pt x="783552" y="-9842"/>
                  <a:pt x="710839" y="605735"/>
                  <a:pt x="694902" y="765107"/>
                </a:cubicBezTo>
                <a:cubicBezTo>
                  <a:pt x="678965" y="924479"/>
                  <a:pt x="786541" y="894597"/>
                  <a:pt x="670996" y="956354"/>
                </a:cubicBezTo>
                <a:cubicBezTo>
                  <a:pt x="555451" y="1018111"/>
                  <a:pt x="32510" y="1133656"/>
                  <a:pt x="1631" y="1135648"/>
                </a:cubicBezTo>
                <a:cubicBezTo>
                  <a:pt x="-29248" y="1137640"/>
                  <a:pt x="387113" y="1020103"/>
                  <a:pt x="485725" y="968307"/>
                </a:cubicBezTo>
                <a:cubicBezTo>
                  <a:pt x="584337" y="916511"/>
                  <a:pt x="547482" y="978268"/>
                  <a:pt x="593302" y="824872"/>
                </a:cubicBezTo>
                <a:cubicBezTo>
                  <a:pt x="639122" y="671476"/>
                  <a:pt x="749686" y="10080"/>
                  <a:pt x="766619" y="11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3" name="フリーフォーム 1422">
            <a:extLst>
              <a:ext uri="{FF2B5EF4-FFF2-40B4-BE49-F238E27FC236}">
                <a16:creationId xmlns:a16="http://schemas.microsoft.com/office/drawing/2014/main" id="{E2AFD278-37AE-8D1B-B080-55DE56D60865}"/>
              </a:ext>
            </a:extLst>
          </p:cNvPr>
          <p:cNvSpPr/>
          <p:nvPr/>
        </p:nvSpPr>
        <p:spPr>
          <a:xfrm>
            <a:off x="6665657" y="2718546"/>
            <a:ext cx="2560091" cy="1191426"/>
          </a:xfrm>
          <a:custGeom>
            <a:avLst/>
            <a:gdLst>
              <a:gd name="connsiteX0" fmla="*/ 4084 w 2560091"/>
              <a:gd name="connsiteY0" fmla="*/ 1190066 h 1191426"/>
              <a:gd name="connsiteX1" fmla="*/ 619661 w 2560091"/>
              <a:gd name="connsiteY1" fmla="*/ 759760 h 1191426"/>
              <a:gd name="connsiteX2" fmla="*/ 637590 w 2560091"/>
              <a:gd name="connsiteY2" fmla="*/ 801595 h 1191426"/>
              <a:gd name="connsiteX3" fmla="*/ 1163519 w 2560091"/>
              <a:gd name="connsiteY3" fmla="*/ 562536 h 1191426"/>
              <a:gd name="connsiteX4" fmla="*/ 990202 w 2560091"/>
              <a:gd name="connsiteY4" fmla="*/ 634254 h 1191426"/>
              <a:gd name="connsiteX5" fmla="*/ 2550061 w 2560091"/>
              <a:gd name="connsiteY5" fmla="*/ 6725 h 1191426"/>
              <a:gd name="connsiteX6" fmla="*/ 1617731 w 2560091"/>
              <a:gd name="connsiteY6" fmla="*/ 323478 h 1191426"/>
              <a:gd name="connsiteX7" fmla="*/ 775049 w 2560091"/>
              <a:gd name="connsiteY7" fmla="*/ 652183 h 1191426"/>
              <a:gd name="connsiteX8" fmla="*/ 643567 w 2560091"/>
              <a:gd name="connsiteY8" fmla="*/ 735854 h 1191426"/>
              <a:gd name="connsiteX9" fmla="*/ 404508 w 2560091"/>
              <a:gd name="connsiteY9" fmla="*/ 771713 h 1191426"/>
              <a:gd name="connsiteX10" fmla="*/ 356696 w 2560091"/>
              <a:gd name="connsiteY10" fmla="*/ 891242 h 1191426"/>
              <a:gd name="connsiteX11" fmla="*/ 4084 w 2560091"/>
              <a:gd name="connsiteY11" fmla="*/ 1190066 h 1191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60091" h="1191426">
                <a:moveTo>
                  <a:pt x="4084" y="1190066"/>
                </a:moveTo>
                <a:cubicBezTo>
                  <a:pt x="47912" y="1168152"/>
                  <a:pt x="514077" y="824505"/>
                  <a:pt x="619661" y="759760"/>
                </a:cubicBezTo>
                <a:cubicBezTo>
                  <a:pt x="725245" y="695015"/>
                  <a:pt x="546947" y="834466"/>
                  <a:pt x="637590" y="801595"/>
                </a:cubicBezTo>
                <a:cubicBezTo>
                  <a:pt x="728233" y="768724"/>
                  <a:pt x="1104750" y="590426"/>
                  <a:pt x="1163519" y="562536"/>
                </a:cubicBezTo>
                <a:cubicBezTo>
                  <a:pt x="1222288" y="534646"/>
                  <a:pt x="990202" y="634254"/>
                  <a:pt x="990202" y="634254"/>
                </a:cubicBezTo>
                <a:lnTo>
                  <a:pt x="2550061" y="6725"/>
                </a:lnTo>
                <a:cubicBezTo>
                  <a:pt x="2654649" y="-45071"/>
                  <a:pt x="1913566" y="215902"/>
                  <a:pt x="1617731" y="323478"/>
                </a:cubicBezTo>
                <a:cubicBezTo>
                  <a:pt x="1321896" y="431054"/>
                  <a:pt x="937410" y="583454"/>
                  <a:pt x="775049" y="652183"/>
                </a:cubicBezTo>
                <a:cubicBezTo>
                  <a:pt x="612688" y="720912"/>
                  <a:pt x="705324" y="715932"/>
                  <a:pt x="643567" y="735854"/>
                </a:cubicBezTo>
                <a:cubicBezTo>
                  <a:pt x="581810" y="755776"/>
                  <a:pt x="452320" y="745815"/>
                  <a:pt x="404508" y="771713"/>
                </a:cubicBezTo>
                <a:cubicBezTo>
                  <a:pt x="356696" y="797611"/>
                  <a:pt x="431402" y="819524"/>
                  <a:pt x="356696" y="891242"/>
                </a:cubicBezTo>
                <a:cubicBezTo>
                  <a:pt x="281990" y="962960"/>
                  <a:pt x="-39744" y="1211980"/>
                  <a:pt x="4084" y="119006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4" name="フリーフォーム 1423">
            <a:extLst>
              <a:ext uri="{FF2B5EF4-FFF2-40B4-BE49-F238E27FC236}">
                <a16:creationId xmlns:a16="http://schemas.microsoft.com/office/drawing/2014/main" id="{E2765D34-2080-DCC3-19AF-63407508CC9E}"/>
              </a:ext>
            </a:extLst>
          </p:cNvPr>
          <p:cNvSpPr/>
          <p:nvPr/>
        </p:nvSpPr>
        <p:spPr>
          <a:xfrm>
            <a:off x="6884869" y="4575070"/>
            <a:ext cx="849306" cy="582624"/>
          </a:xfrm>
          <a:custGeom>
            <a:avLst/>
            <a:gdLst>
              <a:gd name="connsiteX0" fmla="*/ 83696 w 849306"/>
              <a:gd name="connsiteY0" fmla="*/ 522859 h 582624"/>
              <a:gd name="connsiteX1" fmla="*/ 830755 w 849306"/>
              <a:gd name="connsiteY1" fmla="*/ 14859 h 582624"/>
              <a:gd name="connsiteX2" fmla="*/ 591696 w 849306"/>
              <a:gd name="connsiteY2" fmla="*/ 152318 h 582624"/>
              <a:gd name="connsiteX3" fmla="*/ 251037 w 849306"/>
              <a:gd name="connsiteY3" fmla="*/ 325636 h 582624"/>
              <a:gd name="connsiteX4" fmla="*/ 155413 w 849306"/>
              <a:gd name="connsiteY4" fmla="*/ 457118 h 582624"/>
              <a:gd name="connsiteX5" fmla="*/ 25 w 849306"/>
              <a:gd name="connsiteY5" fmla="*/ 582624 h 582624"/>
              <a:gd name="connsiteX6" fmla="*/ 167366 w 849306"/>
              <a:gd name="connsiteY6" fmla="*/ 457118 h 582624"/>
              <a:gd name="connsiteX7" fmla="*/ 83696 w 849306"/>
              <a:gd name="connsiteY7" fmla="*/ 522859 h 582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9306" h="582624">
                <a:moveTo>
                  <a:pt x="83696" y="522859"/>
                </a:moveTo>
                <a:cubicBezTo>
                  <a:pt x="194261" y="449149"/>
                  <a:pt x="746088" y="76616"/>
                  <a:pt x="830755" y="14859"/>
                </a:cubicBezTo>
                <a:cubicBezTo>
                  <a:pt x="915422" y="-46898"/>
                  <a:pt x="688316" y="100522"/>
                  <a:pt x="591696" y="152318"/>
                </a:cubicBezTo>
                <a:cubicBezTo>
                  <a:pt x="495076" y="204114"/>
                  <a:pt x="323751" y="274836"/>
                  <a:pt x="251037" y="325636"/>
                </a:cubicBezTo>
                <a:cubicBezTo>
                  <a:pt x="178323" y="376436"/>
                  <a:pt x="197248" y="414287"/>
                  <a:pt x="155413" y="457118"/>
                </a:cubicBezTo>
                <a:cubicBezTo>
                  <a:pt x="113578" y="499949"/>
                  <a:pt x="-1967" y="582624"/>
                  <a:pt x="25" y="582624"/>
                </a:cubicBezTo>
                <a:cubicBezTo>
                  <a:pt x="2017" y="582624"/>
                  <a:pt x="153421" y="468075"/>
                  <a:pt x="167366" y="457118"/>
                </a:cubicBezTo>
                <a:cubicBezTo>
                  <a:pt x="181311" y="446161"/>
                  <a:pt x="-26869" y="596569"/>
                  <a:pt x="83696" y="52285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5" name="フリーフォーム 1424">
            <a:extLst>
              <a:ext uri="{FF2B5EF4-FFF2-40B4-BE49-F238E27FC236}">
                <a16:creationId xmlns:a16="http://schemas.microsoft.com/office/drawing/2014/main" id="{535ED4BC-3D38-2755-BB4F-CF66D9CA6CAA}"/>
              </a:ext>
            </a:extLst>
          </p:cNvPr>
          <p:cNvSpPr/>
          <p:nvPr/>
        </p:nvSpPr>
        <p:spPr>
          <a:xfrm>
            <a:off x="6513663" y="4494239"/>
            <a:ext cx="1233516" cy="783042"/>
          </a:xfrm>
          <a:custGeom>
            <a:avLst/>
            <a:gdLst>
              <a:gd name="connsiteX0" fmla="*/ 1231843 w 1233516"/>
              <a:gd name="connsiteY0" fmla="*/ 67 h 783042"/>
              <a:gd name="connsiteX1" fmla="*/ 1028643 w 1233516"/>
              <a:gd name="connsiteY1" fmla="*/ 346702 h 783042"/>
              <a:gd name="connsiteX2" fmla="*/ 873255 w 1233516"/>
              <a:gd name="connsiteY2" fmla="*/ 478185 h 783042"/>
              <a:gd name="connsiteX3" fmla="*/ 693961 w 1233516"/>
              <a:gd name="connsiteY3" fmla="*/ 549902 h 783042"/>
              <a:gd name="connsiteX4" fmla="*/ 472831 w 1233516"/>
              <a:gd name="connsiteY4" fmla="*/ 585761 h 783042"/>
              <a:gd name="connsiteX5" fmla="*/ 690 w 1233516"/>
              <a:gd name="connsiteY5" fmla="*/ 782985 h 783042"/>
              <a:gd name="connsiteX6" fmla="*/ 586384 w 1233516"/>
              <a:gd name="connsiteY6" fmla="*/ 603690 h 783042"/>
              <a:gd name="connsiteX7" fmla="*/ 909113 w 1233516"/>
              <a:gd name="connsiteY7" fmla="*/ 376585 h 783042"/>
              <a:gd name="connsiteX8" fmla="*/ 1231843 w 1233516"/>
              <a:gd name="connsiteY8" fmla="*/ 67 h 783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3516" h="783042">
                <a:moveTo>
                  <a:pt x="1231843" y="67"/>
                </a:moveTo>
                <a:cubicBezTo>
                  <a:pt x="1251765" y="-4914"/>
                  <a:pt x="1088408" y="267016"/>
                  <a:pt x="1028643" y="346702"/>
                </a:cubicBezTo>
                <a:cubicBezTo>
                  <a:pt x="968878" y="426388"/>
                  <a:pt x="929035" y="444318"/>
                  <a:pt x="873255" y="478185"/>
                </a:cubicBezTo>
                <a:cubicBezTo>
                  <a:pt x="817475" y="512052"/>
                  <a:pt x="760698" y="531973"/>
                  <a:pt x="693961" y="549902"/>
                </a:cubicBezTo>
                <a:cubicBezTo>
                  <a:pt x="627224" y="567831"/>
                  <a:pt x="588376" y="546914"/>
                  <a:pt x="472831" y="585761"/>
                </a:cubicBezTo>
                <a:cubicBezTo>
                  <a:pt x="357286" y="624608"/>
                  <a:pt x="-18235" y="779997"/>
                  <a:pt x="690" y="782985"/>
                </a:cubicBezTo>
                <a:cubicBezTo>
                  <a:pt x="19615" y="785973"/>
                  <a:pt x="434980" y="671423"/>
                  <a:pt x="586384" y="603690"/>
                </a:cubicBezTo>
                <a:cubicBezTo>
                  <a:pt x="737788" y="535957"/>
                  <a:pt x="804525" y="472208"/>
                  <a:pt x="909113" y="376585"/>
                </a:cubicBezTo>
                <a:cubicBezTo>
                  <a:pt x="1013701" y="280962"/>
                  <a:pt x="1211921" y="5048"/>
                  <a:pt x="1231843" y="6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6" name="フリーフォーム 1425">
            <a:extLst>
              <a:ext uri="{FF2B5EF4-FFF2-40B4-BE49-F238E27FC236}">
                <a16:creationId xmlns:a16="http://schemas.microsoft.com/office/drawing/2014/main" id="{8FB07E91-3071-CEE3-326E-C50677E2D6A5}"/>
              </a:ext>
            </a:extLst>
          </p:cNvPr>
          <p:cNvSpPr/>
          <p:nvPr/>
        </p:nvSpPr>
        <p:spPr>
          <a:xfrm>
            <a:off x="7070066" y="3530146"/>
            <a:ext cx="2943989" cy="1132683"/>
          </a:xfrm>
          <a:custGeom>
            <a:avLst/>
            <a:gdLst>
              <a:gd name="connsiteX0" fmla="*/ 99 w 2943989"/>
              <a:gd name="connsiteY0" fmla="*/ 1005995 h 1132683"/>
              <a:gd name="connsiteX1" fmla="*/ 854734 w 2943989"/>
              <a:gd name="connsiteY1" fmla="*/ 1113572 h 1132683"/>
              <a:gd name="connsiteX2" fmla="*/ 723252 w 2943989"/>
              <a:gd name="connsiteY2" fmla="*/ 1011972 h 1132683"/>
              <a:gd name="connsiteX3" fmla="*/ 932428 w 2943989"/>
              <a:gd name="connsiteY3" fmla="*/ 1131501 h 1132683"/>
              <a:gd name="connsiteX4" fmla="*/ 1356758 w 2943989"/>
              <a:gd name="connsiteY4" fmla="*/ 922325 h 1132683"/>
              <a:gd name="connsiteX5" fmla="*/ 1326875 w 2943989"/>
              <a:gd name="connsiteY5" fmla="*/ 958183 h 1132683"/>
              <a:gd name="connsiteX6" fmla="*/ 2193463 w 2943989"/>
              <a:gd name="connsiteY6" fmla="*/ 480066 h 1132683"/>
              <a:gd name="connsiteX7" fmla="*/ 2133699 w 2943989"/>
              <a:gd name="connsiteY7" fmla="*/ 486042 h 1132683"/>
              <a:gd name="connsiteX8" fmla="*/ 2904663 w 2943989"/>
              <a:gd name="connsiteY8" fmla="*/ 169289 h 1132683"/>
              <a:gd name="connsiteX9" fmla="*/ 2773181 w 2943989"/>
              <a:gd name="connsiteY9" fmla="*/ 157336 h 1132683"/>
              <a:gd name="connsiteX10" fmla="*/ 2271158 w 2943989"/>
              <a:gd name="connsiteY10" fmla="*/ 1948 h 1132683"/>
              <a:gd name="connsiteX11" fmla="*/ 2767205 w 2943989"/>
              <a:gd name="connsiteY11" fmla="*/ 73666 h 1132683"/>
              <a:gd name="connsiteX12" fmla="*/ 2820993 w 2943989"/>
              <a:gd name="connsiteY12" fmla="*/ 127454 h 1132683"/>
              <a:gd name="connsiteX13" fmla="*/ 2755252 w 2943989"/>
              <a:gd name="connsiteY13" fmla="*/ 121478 h 1132683"/>
              <a:gd name="connsiteX14" fmla="*/ 1296993 w 2943989"/>
              <a:gd name="connsiteY14" fmla="*/ 874513 h 1132683"/>
              <a:gd name="connsiteX15" fmla="*/ 800946 w 2943989"/>
              <a:gd name="connsiteY15" fmla="*/ 1101619 h 1132683"/>
              <a:gd name="connsiteX16" fmla="*/ 99 w 2943989"/>
              <a:gd name="connsiteY16" fmla="*/ 1005995 h 1132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43989" h="1132683">
                <a:moveTo>
                  <a:pt x="99" y="1005995"/>
                </a:moveTo>
                <a:cubicBezTo>
                  <a:pt x="9064" y="1007987"/>
                  <a:pt x="734209" y="1112576"/>
                  <a:pt x="854734" y="1113572"/>
                </a:cubicBezTo>
                <a:cubicBezTo>
                  <a:pt x="975259" y="1114568"/>
                  <a:pt x="710303" y="1008984"/>
                  <a:pt x="723252" y="1011972"/>
                </a:cubicBezTo>
                <a:cubicBezTo>
                  <a:pt x="736201" y="1014960"/>
                  <a:pt x="826844" y="1146442"/>
                  <a:pt x="932428" y="1131501"/>
                </a:cubicBezTo>
                <a:cubicBezTo>
                  <a:pt x="1038012" y="1116560"/>
                  <a:pt x="1291017" y="951211"/>
                  <a:pt x="1356758" y="922325"/>
                </a:cubicBezTo>
                <a:cubicBezTo>
                  <a:pt x="1422499" y="893439"/>
                  <a:pt x="1187424" y="1031893"/>
                  <a:pt x="1326875" y="958183"/>
                </a:cubicBezTo>
                <a:cubicBezTo>
                  <a:pt x="1466326" y="884473"/>
                  <a:pt x="2058992" y="558756"/>
                  <a:pt x="2193463" y="480066"/>
                </a:cubicBezTo>
                <a:cubicBezTo>
                  <a:pt x="2327934" y="401376"/>
                  <a:pt x="2015166" y="537838"/>
                  <a:pt x="2133699" y="486042"/>
                </a:cubicBezTo>
                <a:cubicBezTo>
                  <a:pt x="2252232" y="434246"/>
                  <a:pt x="2798083" y="224073"/>
                  <a:pt x="2904663" y="169289"/>
                </a:cubicBezTo>
                <a:cubicBezTo>
                  <a:pt x="3011243" y="114505"/>
                  <a:pt x="2878765" y="185226"/>
                  <a:pt x="2773181" y="157336"/>
                </a:cubicBezTo>
                <a:cubicBezTo>
                  <a:pt x="2667597" y="129446"/>
                  <a:pt x="2272154" y="15893"/>
                  <a:pt x="2271158" y="1948"/>
                </a:cubicBezTo>
                <a:cubicBezTo>
                  <a:pt x="2270162" y="-11997"/>
                  <a:pt x="2675566" y="52748"/>
                  <a:pt x="2767205" y="73666"/>
                </a:cubicBezTo>
                <a:cubicBezTo>
                  <a:pt x="2858844" y="94584"/>
                  <a:pt x="2822985" y="119485"/>
                  <a:pt x="2820993" y="127454"/>
                </a:cubicBezTo>
                <a:cubicBezTo>
                  <a:pt x="2819001" y="135423"/>
                  <a:pt x="3009252" y="-3032"/>
                  <a:pt x="2755252" y="121478"/>
                </a:cubicBezTo>
                <a:cubicBezTo>
                  <a:pt x="2501252" y="245988"/>
                  <a:pt x="1622711" y="711156"/>
                  <a:pt x="1296993" y="874513"/>
                </a:cubicBezTo>
                <a:cubicBezTo>
                  <a:pt x="971275" y="1037870"/>
                  <a:pt x="1012115" y="1079705"/>
                  <a:pt x="800946" y="1101619"/>
                </a:cubicBezTo>
                <a:cubicBezTo>
                  <a:pt x="589777" y="1123533"/>
                  <a:pt x="-8866" y="1004003"/>
                  <a:pt x="99" y="100599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7" name="フリーフォーム 1426">
            <a:extLst>
              <a:ext uri="{FF2B5EF4-FFF2-40B4-BE49-F238E27FC236}">
                <a16:creationId xmlns:a16="http://schemas.microsoft.com/office/drawing/2014/main" id="{B9CAC7FF-2B35-B8D9-AB39-E1E0638E5695}"/>
              </a:ext>
            </a:extLst>
          </p:cNvPr>
          <p:cNvSpPr/>
          <p:nvPr/>
        </p:nvSpPr>
        <p:spPr>
          <a:xfrm>
            <a:off x="5401194" y="2934441"/>
            <a:ext cx="3642021" cy="1406443"/>
          </a:xfrm>
          <a:custGeom>
            <a:avLst/>
            <a:gdLst>
              <a:gd name="connsiteX0" fmla="*/ 3641206 w 3642021"/>
              <a:gd name="connsiteY0" fmla="*/ 6 h 1406443"/>
              <a:gd name="connsiteX1" fmla="*/ 1633112 w 3642021"/>
              <a:gd name="connsiteY1" fmla="*/ 1081747 h 1406443"/>
              <a:gd name="connsiteX2" fmla="*/ 1740688 w 3642021"/>
              <a:gd name="connsiteY2" fmla="*/ 968194 h 1406443"/>
              <a:gd name="connsiteX3" fmla="*/ 808359 w 3642021"/>
              <a:gd name="connsiteY3" fmla="*/ 1225183 h 1406443"/>
              <a:gd name="connsiteX4" fmla="*/ 736641 w 3642021"/>
              <a:gd name="connsiteY4" fmla="*/ 1213230 h 1406443"/>
              <a:gd name="connsiteX5" fmla="*/ 1535 w 3642021"/>
              <a:gd name="connsiteY5" fmla="*/ 1404477 h 1406443"/>
              <a:gd name="connsiteX6" fmla="*/ 957771 w 3642021"/>
              <a:gd name="connsiteY6" fmla="*/ 1075771 h 1406443"/>
              <a:gd name="connsiteX7" fmla="*/ 1280500 w 3642021"/>
              <a:gd name="connsiteY7" fmla="*/ 1039912 h 1406443"/>
              <a:gd name="connsiteX8" fmla="*/ 2595324 w 3642021"/>
              <a:gd name="connsiteY8" fmla="*/ 424335 h 1406443"/>
              <a:gd name="connsiteX9" fmla="*/ 1370147 w 3642021"/>
              <a:gd name="connsiteY9" fmla="*/ 1063818 h 1406443"/>
              <a:gd name="connsiteX10" fmla="*/ 3641206 w 3642021"/>
              <a:gd name="connsiteY10" fmla="*/ 6 h 140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42021" h="1406443">
                <a:moveTo>
                  <a:pt x="3641206" y="6"/>
                </a:moveTo>
                <a:cubicBezTo>
                  <a:pt x="3685034" y="2994"/>
                  <a:pt x="1949865" y="920382"/>
                  <a:pt x="1633112" y="1081747"/>
                </a:cubicBezTo>
                <a:cubicBezTo>
                  <a:pt x="1316359" y="1243112"/>
                  <a:pt x="1878147" y="944288"/>
                  <a:pt x="1740688" y="968194"/>
                </a:cubicBezTo>
                <a:cubicBezTo>
                  <a:pt x="1603229" y="992100"/>
                  <a:pt x="975700" y="1184344"/>
                  <a:pt x="808359" y="1225183"/>
                </a:cubicBezTo>
                <a:cubicBezTo>
                  <a:pt x="641018" y="1266022"/>
                  <a:pt x="871112" y="1183348"/>
                  <a:pt x="736641" y="1213230"/>
                </a:cubicBezTo>
                <a:cubicBezTo>
                  <a:pt x="602170" y="1243112"/>
                  <a:pt x="-35320" y="1427387"/>
                  <a:pt x="1535" y="1404477"/>
                </a:cubicBezTo>
                <a:cubicBezTo>
                  <a:pt x="38390" y="1381567"/>
                  <a:pt x="744610" y="1136532"/>
                  <a:pt x="957771" y="1075771"/>
                </a:cubicBezTo>
                <a:cubicBezTo>
                  <a:pt x="1170932" y="1015010"/>
                  <a:pt x="1007575" y="1148485"/>
                  <a:pt x="1280500" y="1039912"/>
                </a:cubicBezTo>
                <a:cubicBezTo>
                  <a:pt x="1553425" y="931339"/>
                  <a:pt x="2580383" y="420351"/>
                  <a:pt x="2595324" y="424335"/>
                </a:cubicBezTo>
                <a:cubicBezTo>
                  <a:pt x="2610265" y="428319"/>
                  <a:pt x="1193841" y="1130555"/>
                  <a:pt x="1370147" y="1063818"/>
                </a:cubicBezTo>
                <a:cubicBezTo>
                  <a:pt x="1546453" y="997081"/>
                  <a:pt x="3597378" y="-2982"/>
                  <a:pt x="3641206" y="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8" name="フリーフォーム 1427">
            <a:extLst>
              <a:ext uri="{FF2B5EF4-FFF2-40B4-BE49-F238E27FC236}">
                <a16:creationId xmlns:a16="http://schemas.microsoft.com/office/drawing/2014/main" id="{5B52734E-1B58-CA36-D578-F27A473AA857}"/>
              </a:ext>
            </a:extLst>
          </p:cNvPr>
          <p:cNvSpPr/>
          <p:nvPr/>
        </p:nvSpPr>
        <p:spPr>
          <a:xfrm>
            <a:off x="7829585" y="3717365"/>
            <a:ext cx="1667027" cy="735931"/>
          </a:xfrm>
          <a:custGeom>
            <a:avLst/>
            <a:gdLst>
              <a:gd name="connsiteX0" fmla="*/ 1667027 w 1667027"/>
              <a:gd name="connsiteY0" fmla="*/ 0 h 735931"/>
              <a:gd name="connsiteX1" fmla="*/ 740674 w 1667027"/>
              <a:gd name="connsiteY1" fmla="*/ 328706 h 735931"/>
              <a:gd name="connsiteX2" fmla="*/ 95215 w 1667027"/>
              <a:gd name="connsiteY2" fmla="*/ 555811 h 735931"/>
              <a:gd name="connsiteX3" fmla="*/ 125097 w 1667027"/>
              <a:gd name="connsiteY3" fmla="*/ 621553 h 735931"/>
              <a:gd name="connsiteX4" fmla="*/ 17521 w 1667027"/>
              <a:gd name="connsiteY4" fmla="*/ 735106 h 735931"/>
              <a:gd name="connsiteX5" fmla="*/ 549427 w 1667027"/>
              <a:gd name="connsiteY5" fmla="*/ 669364 h 735931"/>
              <a:gd name="connsiteX6" fmla="*/ 453803 w 1667027"/>
              <a:gd name="connsiteY6" fmla="*/ 603623 h 735931"/>
              <a:gd name="connsiteX7" fmla="*/ 310368 w 1667027"/>
              <a:gd name="connsiteY7" fmla="*/ 466164 h 735931"/>
              <a:gd name="connsiteX8" fmla="*/ 794462 w 1667027"/>
              <a:gd name="connsiteY8" fmla="*/ 245035 h 735931"/>
              <a:gd name="connsiteX9" fmla="*/ 686886 w 1667027"/>
              <a:gd name="connsiteY9" fmla="*/ 268941 h 735931"/>
              <a:gd name="connsiteX10" fmla="*/ 1667027 w 1667027"/>
              <a:gd name="connsiteY10" fmla="*/ 0 h 73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67027" h="735931">
                <a:moveTo>
                  <a:pt x="1667027" y="0"/>
                </a:moveTo>
                <a:lnTo>
                  <a:pt x="740674" y="328706"/>
                </a:lnTo>
                <a:cubicBezTo>
                  <a:pt x="478705" y="421341"/>
                  <a:pt x="197811" y="507003"/>
                  <a:pt x="95215" y="555811"/>
                </a:cubicBezTo>
                <a:cubicBezTo>
                  <a:pt x="-7381" y="604619"/>
                  <a:pt x="138046" y="591670"/>
                  <a:pt x="125097" y="621553"/>
                </a:cubicBezTo>
                <a:cubicBezTo>
                  <a:pt x="112148" y="651436"/>
                  <a:pt x="-53201" y="727138"/>
                  <a:pt x="17521" y="735106"/>
                </a:cubicBezTo>
                <a:cubicBezTo>
                  <a:pt x="88243" y="743074"/>
                  <a:pt x="476713" y="691278"/>
                  <a:pt x="549427" y="669364"/>
                </a:cubicBezTo>
                <a:cubicBezTo>
                  <a:pt x="622141" y="647450"/>
                  <a:pt x="493646" y="637490"/>
                  <a:pt x="453803" y="603623"/>
                </a:cubicBezTo>
                <a:cubicBezTo>
                  <a:pt x="413960" y="569756"/>
                  <a:pt x="253592" y="525929"/>
                  <a:pt x="310368" y="466164"/>
                </a:cubicBezTo>
                <a:cubicBezTo>
                  <a:pt x="367144" y="406399"/>
                  <a:pt x="731709" y="277905"/>
                  <a:pt x="794462" y="245035"/>
                </a:cubicBezTo>
                <a:cubicBezTo>
                  <a:pt x="857215" y="212165"/>
                  <a:pt x="686886" y="268941"/>
                  <a:pt x="686886" y="268941"/>
                </a:cubicBezTo>
                <a:lnTo>
                  <a:pt x="1667027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9" name="フリーフォーム 1428">
            <a:extLst>
              <a:ext uri="{FF2B5EF4-FFF2-40B4-BE49-F238E27FC236}">
                <a16:creationId xmlns:a16="http://schemas.microsoft.com/office/drawing/2014/main" id="{F99F8214-CDBD-7D91-BEAF-45598E6E42EB}"/>
              </a:ext>
            </a:extLst>
          </p:cNvPr>
          <p:cNvSpPr/>
          <p:nvPr/>
        </p:nvSpPr>
        <p:spPr>
          <a:xfrm>
            <a:off x="6400476" y="4655383"/>
            <a:ext cx="909095" cy="341686"/>
          </a:xfrm>
          <a:custGeom>
            <a:avLst/>
            <a:gdLst>
              <a:gd name="connsiteX0" fmla="*/ 324 w 909095"/>
              <a:gd name="connsiteY0" fmla="*/ 131770 h 341686"/>
              <a:gd name="connsiteX1" fmla="*/ 460512 w 909095"/>
              <a:gd name="connsiteY1" fmla="*/ 101888 h 341686"/>
              <a:gd name="connsiteX2" fmla="*/ 902771 w 909095"/>
              <a:gd name="connsiteY2" fmla="*/ 288 h 341686"/>
              <a:gd name="connsiteX3" fmla="*/ 717500 w 909095"/>
              <a:gd name="connsiteY3" fmla="*/ 77982 h 341686"/>
              <a:gd name="connsiteX4" fmla="*/ 657736 w 909095"/>
              <a:gd name="connsiteY4" fmla="*/ 263252 h 341686"/>
              <a:gd name="connsiteX5" fmla="*/ 311100 w 909095"/>
              <a:gd name="connsiteY5" fmla="*/ 203488 h 341686"/>
              <a:gd name="connsiteX6" fmla="*/ 532230 w 909095"/>
              <a:gd name="connsiteY6" fmla="*/ 340946 h 341686"/>
              <a:gd name="connsiteX7" fmla="*/ 324 w 909095"/>
              <a:gd name="connsiteY7" fmla="*/ 131770 h 341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9095" h="341686">
                <a:moveTo>
                  <a:pt x="324" y="131770"/>
                </a:moveTo>
                <a:cubicBezTo>
                  <a:pt x="-11629" y="91927"/>
                  <a:pt x="310104" y="123802"/>
                  <a:pt x="460512" y="101888"/>
                </a:cubicBezTo>
                <a:cubicBezTo>
                  <a:pt x="610920" y="79974"/>
                  <a:pt x="859940" y="4272"/>
                  <a:pt x="902771" y="288"/>
                </a:cubicBezTo>
                <a:cubicBezTo>
                  <a:pt x="945602" y="-3696"/>
                  <a:pt x="758339" y="34155"/>
                  <a:pt x="717500" y="77982"/>
                </a:cubicBezTo>
                <a:cubicBezTo>
                  <a:pt x="676661" y="121809"/>
                  <a:pt x="725469" y="242334"/>
                  <a:pt x="657736" y="263252"/>
                </a:cubicBezTo>
                <a:cubicBezTo>
                  <a:pt x="590003" y="284170"/>
                  <a:pt x="332018" y="190539"/>
                  <a:pt x="311100" y="203488"/>
                </a:cubicBezTo>
                <a:cubicBezTo>
                  <a:pt x="290182" y="216437"/>
                  <a:pt x="581038" y="352899"/>
                  <a:pt x="532230" y="340946"/>
                </a:cubicBezTo>
                <a:cubicBezTo>
                  <a:pt x="483422" y="328993"/>
                  <a:pt x="12277" y="171613"/>
                  <a:pt x="324" y="13177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0" name="フリーフォーム 1429">
            <a:extLst>
              <a:ext uri="{FF2B5EF4-FFF2-40B4-BE49-F238E27FC236}">
                <a16:creationId xmlns:a16="http://schemas.microsoft.com/office/drawing/2014/main" id="{487CBF7D-F6FA-874D-CDC4-13364B30921A}"/>
              </a:ext>
            </a:extLst>
          </p:cNvPr>
          <p:cNvSpPr/>
          <p:nvPr/>
        </p:nvSpPr>
        <p:spPr>
          <a:xfrm>
            <a:off x="5017099" y="4637738"/>
            <a:ext cx="607835" cy="2594200"/>
          </a:xfrm>
          <a:custGeom>
            <a:avLst/>
            <a:gdLst>
              <a:gd name="connsiteX0" fmla="*/ 260125 w 607835"/>
              <a:gd name="connsiteY0" fmla="*/ 3 h 2594200"/>
              <a:gd name="connsiteX1" fmla="*/ 325866 w 607835"/>
              <a:gd name="connsiteY1" fmla="*/ 1105650 h 2594200"/>
              <a:gd name="connsiteX2" fmla="*/ 218289 w 607835"/>
              <a:gd name="connsiteY2" fmla="*/ 1571815 h 2594200"/>
              <a:gd name="connsiteX3" fmla="*/ 236219 w 607835"/>
              <a:gd name="connsiteY3" fmla="*/ 1649509 h 2594200"/>
              <a:gd name="connsiteX4" fmla="*/ 313913 w 607835"/>
              <a:gd name="connsiteY4" fmla="*/ 1888568 h 2594200"/>
              <a:gd name="connsiteX5" fmla="*/ 606760 w 607835"/>
              <a:gd name="connsiteY5" fmla="*/ 2581838 h 2594200"/>
              <a:gd name="connsiteX6" fmla="*/ 397583 w 607835"/>
              <a:gd name="connsiteY6" fmla="*/ 2259109 h 2594200"/>
              <a:gd name="connsiteX7" fmla="*/ 15089 w 607835"/>
              <a:gd name="connsiteY7" fmla="*/ 1350686 h 2594200"/>
              <a:gd name="connsiteX8" fmla="*/ 92783 w 607835"/>
              <a:gd name="connsiteY8" fmla="*/ 1482168 h 2594200"/>
              <a:gd name="connsiteX9" fmla="*/ 242195 w 607835"/>
              <a:gd name="connsiteY9" fmla="*/ 812803 h 2594200"/>
              <a:gd name="connsiteX10" fmla="*/ 224266 w 607835"/>
              <a:gd name="connsiteY10" fmla="*/ 1117603 h 2594200"/>
              <a:gd name="connsiteX11" fmla="*/ 260125 w 607835"/>
              <a:gd name="connsiteY11" fmla="*/ 3 h 259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7835" h="2594200">
                <a:moveTo>
                  <a:pt x="260125" y="3"/>
                </a:moveTo>
                <a:cubicBezTo>
                  <a:pt x="277058" y="-1989"/>
                  <a:pt x="332839" y="843681"/>
                  <a:pt x="325866" y="1105650"/>
                </a:cubicBezTo>
                <a:cubicBezTo>
                  <a:pt x="318893" y="1367619"/>
                  <a:pt x="233230" y="1481172"/>
                  <a:pt x="218289" y="1571815"/>
                </a:cubicBezTo>
                <a:cubicBezTo>
                  <a:pt x="203348" y="1662458"/>
                  <a:pt x="220282" y="1596717"/>
                  <a:pt x="236219" y="1649509"/>
                </a:cubicBezTo>
                <a:cubicBezTo>
                  <a:pt x="252156" y="1702301"/>
                  <a:pt x="252156" y="1733180"/>
                  <a:pt x="313913" y="1888568"/>
                </a:cubicBezTo>
                <a:cubicBezTo>
                  <a:pt x="375670" y="2043956"/>
                  <a:pt x="592815" y="2520081"/>
                  <a:pt x="606760" y="2581838"/>
                </a:cubicBezTo>
                <a:cubicBezTo>
                  <a:pt x="620705" y="2643595"/>
                  <a:pt x="496195" y="2464301"/>
                  <a:pt x="397583" y="2259109"/>
                </a:cubicBezTo>
                <a:cubicBezTo>
                  <a:pt x="298971" y="2053917"/>
                  <a:pt x="65889" y="1480176"/>
                  <a:pt x="15089" y="1350686"/>
                </a:cubicBezTo>
                <a:cubicBezTo>
                  <a:pt x="-35711" y="1221196"/>
                  <a:pt x="54932" y="1571815"/>
                  <a:pt x="92783" y="1482168"/>
                </a:cubicBezTo>
                <a:cubicBezTo>
                  <a:pt x="130634" y="1392521"/>
                  <a:pt x="220281" y="873564"/>
                  <a:pt x="242195" y="812803"/>
                </a:cubicBezTo>
                <a:cubicBezTo>
                  <a:pt x="264109" y="752042"/>
                  <a:pt x="225262" y="1255062"/>
                  <a:pt x="224266" y="1117603"/>
                </a:cubicBezTo>
                <a:cubicBezTo>
                  <a:pt x="223270" y="980144"/>
                  <a:pt x="243192" y="1995"/>
                  <a:pt x="260125" y="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1" name="フリーフォーム 1430">
            <a:extLst>
              <a:ext uri="{FF2B5EF4-FFF2-40B4-BE49-F238E27FC236}">
                <a16:creationId xmlns:a16="http://schemas.microsoft.com/office/drawing/2014/main" id="{7005BFFE-81E9-15CC-F225-2C8DC080BFB9}"/>
              </a:ext>
            </a:extLst>
          </p:cNvPr>
          <p:cNvSpPr/>
          <p:nvPr/>
        </p:nvSpPr>
        <p:spPr>
          <a:xfrm>
            <a:off x="5646794" y="4472669"/>
            <a:ext cx="523234" cy="900264"/>
          </a:xfrm>
          <a:custGeom>
            <a:avLst/>
            <a:gdLst>
              <a:gd name="connsiteX0" fmla="*/ 126477 w 523234"/>
              <a:gd name="connsiteY0" fmla="*/ 15660 h 900264"/>
              <a:gd name="connsiteX1" fmla="*/ 144406 w 523234"/>
              <a:gd name="connsiteY1" fmla="*/ 356319 h 900264"/>
              <a:gd name="connsiteX2" fmla="*/ 359559 w 523234"/>
              <a:gd name="connsiteY2" fmla="*/ 577449 h 900264"/>
              <a:gd name="connsiteX3" fmla="*/ 204171 w 523234"/>
              <a:gd name="connsiteY3" fmla="*/ 541590 h 900264"/>
              <a:gd name="connsiteX4" fmla="*/ 520924 w 523234"/>
              <a:gd name="connsiteY4" fmla="*/ 756743 h 900264"/>
              <a:gd name="connsiteX5" fmla="*/ 335653 w 523234"/>
              <a:gd name="connsiteY5" fmla="*/ 744790 h 900264"/>
              <a:gd name="connsiteX6" fmla="*/ 114524 w 523234"/>
              <a:gd name="connsiteY6" fmla="*/ 900178 h 900264"/>
              <a:gd name="connsiteX7" fmla="*/ 299794 w 523234"/>
              <a:gd name="connsiteY7" fmla="*/ 720884 h 900264"/>
              <a:gd name="connsiteX8" fmla="*/ 90618 w 523234"/>
              <a:gd name="connsiteY8" fmla="*/ 422060 h 900264"/>
              <a:gd name="connsiteX9" fmla="*/ 234053 w 523234"/>
              <a:gd name="connsiteY9" fmla="*/ 541590 h 900264"/>
              <a:gd name="connsiteX10" fmla="*/ 971 w 523234"/>
              <a:gd name="connsiteY10" fmla="*/ 302531 h 900264"/>
              <a:gd name="connsiteX11" fmla="*/ 150382 w 523234"/>
              <a:gd name="connsiteY11" fmla="*/ 81402 h 900264"/>
              <a:gd name="connsiteX12" fmla="*/ 126477 w 523234"/>
              <a:gd name="connsiteY12" fmla="*/ 15660 h 90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3234" h="900264">
                <a:moveTo>
                  <a:pt x="126477" y="15660"/>
                </a:moveTo>
                <a:cubicBezTo>
                  <a:pt x="125481" y="61479"/>
                  <a:pt x="105559" y="262688"/>
                  <a:pt x="144406" y="356319"/>
                </a:cubicBezTo>
                <a:cubicBezTo>
                  <a:pt x="183253" y="449951"/>
                  <a:pt x="349598" y="546570"/>
                  <a:pt x="359559" y="577449"/>
                </a:cubicBezTo>
                <a:cubicBezTo>
                  <a:pt x="369520" y="608328"/>
                  <a:pt x="177277" y="511708"/>
                  <a:pt x="204171" y="541590"/>
                </a:cubicBezTo>
                <a:cubicBezTo>
                  <a:pt x="231065" y="571472"/>
                  <a:pt x="499010" y="722876"/>
                  <a:pt x="520924" y="756743"/>
                </a:cubicBezTo>
                <a:cubicBezTo>
                  <a:pt x="542838" y="790610"/>
                  <a:pt x="403386" y="720884"/>
                  <a:pt x="335653" y="744790"/>
                </a:cubicBezTo>
                <a:cubicBezTo>
                  <a:pt x="267920" y="768696"/>
                  <a:pt x="120501" y="904162"/>
                  <a:pt x="114524" y="900178"/>
                </a:cubicBezTo>
                <a:cubicBezTo>
                  <a:pt x="108547" y="896194"/>
                  <a:pt x="303778" y="800570"/>
                  <a:pt x="299794" y="720884"/>
                </a:cubicBezTo>
                <a:cubicBezTo>
                  <a:pt x="295810" y="641198"/>
                  <a:pt x="101575" y="451942"/>
                  <a:pt x="90618" y="422060"/>
                </a:cubicBezTo>
                <a:cubicBezTo>
                  <a:pt x="79661" y="392178"/>
                  <a:pt x="248994" y="561511"/>
                  <a:pt x="234053" y="541590"/>
                </a:cubicBezTo>
                <a:cubicBezTo>
                  <a:pt x="219112" y="521669"/>
                  <a:pt x="14916" y="379229"/>
                  <a:pt x="971" y="302531"/>
                </a:cubicBezTo>
                <a:cubicBezTo>
                  <a:pt x="-12974" y="225833"/>
                  <a:pt x="127472" y="128218"/>
                  <a:pt x="150382" y="81402"/>
                </a:cubicBezTo>
                <a:cubicBezTo>
                  <a:pt x="173292" y="34586"/>
                  <a:pt x="127473" y="-30159"/>
                  <a:pt x="126477" y="1566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2" name="フリーフォーム 1431">
            <a:extLst>
              <a:ext uri="{FF2B5EF4-FFF2-40B4-BE49-F238E27FC236}">
                <a16:creationId xmlns:a16="http://schemas.microsoft.com/office/drawing/2014/main" id="{017136F3-8BAC-ABC8-20BD-88C9300A1EBF}"/>
              </a:ext>
            </a:extLst>
          </p:cNvPr>
          <p:cNvSpPr/>
          <p:nvPr/>
        </p:nvSpPr>
        <p:spPr>
          <a:xfrm>
            <a:off x="5874858" y="3444357"/>
            <a:ext cx="2700880" cy="1068035"/>
          </a:xfrm>
          <a:custGeom>
            <a:avLst/>
            <a:gdLst>
              <a:gd name="connsiteX0" fmla="*/ 2683448 w 2700880"/>
              <a:gd name="connsiteY0" fmla="*/ 16019 h 1068035"/>
              <a:gd name="connsiteX1" fmla="*/ 788907 w 2700880"/>
              <a:gd name="connsiteY1" fmla="*/ 1032019 h 1068035"/>
              <a:gd name="connsiteX2" fmla="*/ 998083 w 2700880"/>
              <a:gd name="connsiteY2" fmla="*/ 858702 h 1068035"/>
              <a:gd name="connsiteX3" fmla="*/ 13 w 2700880"/>
              <a:gd name="connsiteY3" fmla="*/ 1043972 h 1068035"/>
              <a:gd name="connsiteX4" fmla="*/ 1021989 w 2700880"/>
              <a:gd name="connsiteY4" fmla="*/ 781008 h 1068035"/>
              <a:gd name="connsiteX5" fmla="*/ 1691354 w 2700880"/>
              <a:gd name="connsiteY5" fmla="*/ 434372 h 1068035"/>
              <a:gd name="connsiteX6" fmla="*/ 2683448 w 2700880"/>
              <a:gd name="connsiteY6" fmla="*/ 16019 h 1068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0880" h="1068035">
                <a:moveTo>
                  <a:pt x="2683448" y="16019"/>
                </a:moveTo>
                <a:cubicBezTo>
                  <a:pt x="2533040" y="115627"/>
                  <a:pt x="1069801" y="891572"/>
                  <a:pt x="788907" y="1032019"/>
                </a:cubicBezTo>
                <a:cubicBezTo>
                  <a:pt x="508013" y="1172466"/>
                  <a:pt x="1129565" y="856710"/>
                  <a:pt x="998083" y="858702"/>
                </a:cubicBezTo>
                <a:cubicBezTo>
                  <a:pt x="866601" y="860694"/>
                  <a:pt x="-3971" y="1056921"/>
                  <a:pt x="13" y="1043972"/>
                </a:cubicBezTo>
                <a:cubicBezTo>
                  <a:pt x="3997" y="1031023"/>
                  <a:pt x="740099" y="882608"/>
                  <a:pt x="1021989" y="781008"/>
                </a:cubicBezTo>
                <a:cubicBezTo>
                  <a:pt x="1303879" y="679408"/>
                  <a:pt x="1413448" y="559878"/>
                  <a:pt x="1691354" y="434372"/>
                </a:cubicBezTo>
                <a:cubicBezTo>
                  <a:pt x="1969260" y="308866"/>
                  <a:pt x="2833856" y="-83589"/>
                  <a:pt x="2683448" y="1601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3" name="フリーフォーム 1432">
            <a:extLst>
              <a:ext uri="{FF2B5EF4-FFF2-40B4-BE49-F238E27FC236}">
                <a16:creationId xmlns:a16="http://schemas.microsoft.com/office/drawing/2014/main" id="{4FF9E22C-592B-DCDC-8879-2CDB39DA1B36}"/>
              </a:ext>
            </a:extLst>
          </p:cNvPr>
          <p:cNvSpPr/>
          <p:nvPr/>
        </p:nvSpPr>
        <p:spPr>
          <a:xfrm>
            <a:off x="-27498" y="6519813"/>
            <a:ext cx="1503994" cy="242596"/>
          </a:xfrm>
          <a:custGeom>
            <a:avLst/>
            <a:gdLst>
              <a:gd name="connsiteX0" fmla="*/ 15545 w 1503994"/>
              <a:gd name="connsiteY0" fmla="*/ 143952 h 242596"/>
              <a:gd name="connsiteX1" fmla="*/ 601239 w 1503994"/>
              <a:gd name="connsiteY1" fmla="*/ 516 h 242596"/>
              <a:gd name="connsiteX2" fmla="*/ 1425992 w 1503994"/>
              <a:gd name="connsiteY2" fmla="*/ 96140 h 242596"/>
              <a:gd name="connsiteX3" fmla="*/ 1216816 w 1503994"/>
              <a:gd name="connsiteY3" fmla="*/ 102116 h 242596"/>
              <a:gd name="connsiteX4" fmla="*/ 1503686 w 1503994"/>
              <a:gd name="connsiteY4" fmla="*/ 161881 h 242596"/>
              <a:gd name="connsiteX5" fmla="*/ 1151074 w 1503994"/>
              <a:gd name="connsiteY5" fmla="*/ 114069 h 242596"/>
              <a:gd name="connsiteX6" fmla="*/ 27498 w 1503994"/>
              <a:gd name="connsiteY6" fmla="*/ 239575 h 242596"/>
              <a:gd name="connsiteX7" fmla="*/ 320345 w 1503994"/>
              <a:gd name="connsiteY7" fmla="*/ 197740 h 242596"/>
              <a:gd name="connsiteX8" fmla="*/ 15545 w 1503994"/>
              <a:gd name="connsiteY8" fmla="*/ 143952 h 242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3994" h="242596">
                <a:moveTo>
                  <a:pt x="15545" y="143952"/>
                </a:moveTo>
                <a:cubicBezTo>
                  <a:pt x="62361" y="111081"/>
                  <a:pt x="366165" y="8485"/>
                  <a:pt x="601239" y="516"/>
                </a:cubicBezTo>
                <a:cubicBezTo>
                  <a:pt x="836313" y="-7453"/>
                  <a:pt x="1323396" y="79207"/>
                  <a:pt x="1425992" y="96140"/>
                </a:cubicBezTo>
                <a:cubicBezTo>
                  <a:pt x="1528588" y="113073"/>
                  <a:pt x="1203867" y="91159"/>
                  <a:pt x="1216816" y="102116"/>
                </a:cubicBezTo>
                <a:cubicBezTo>
                  <a:pt x="1229765" y="113073"/>
                  <a:pt x="1514643" y="159889"/>
                  <a:pt x="1503686" y="161881"/>
                </a:cubicBezTo>
                <a:cubicBezTo>
                  <a:pt x="1492729" y="163873"/>
                  <a:pt x="1397105" y="101120"/>
                  <a:pt x="1151074" y="114069"/>
                </a:cubicBezTo>
                <a:cubicBezTo>
                  <a:pt x="905043" y="127018"/>
                  <a:pt x="165953" y="225630"/>
                  <a:pt x="27498" y="239575"/>
                </a:cubicBezTo>
                <a:cubicBezTo>
                  <a:pt x="-110957" y="253520"/>
                  <a:pt x="318353" y="215669"/>
                  <a:pt x="320345" y="197740"/>
                </a:cubicBezTo>
                <a:cubicBezTo>
                  <a:pt x="322337" y="179811"/>
                  <a:pt x="-31271" y="176823"/>
                  <a:pt x="15545" y="14395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4" name="フリーフォーム 1433">
            <a:extLst>
              <a:ext uri="{FF2B5EF4-FFF2-40B4-BE49-F238E27FC236}">
                <a16:creationId xmlns:a16="http://schemas.microsoft.com/office/drawing/2014/main" id="{E213CF86-6D32-AE27-3DB0-202FEB40332E}"/>
              </a:ext>
            </a:extLst>
          </p:cNvPr>
          <p:cNvSpPr/>
          <p:nvPr/>
        </p:nvSpPr>
        <p:spPr>
          <a:xfrm>
            <a:off x="1492055" y="6363805"/>
            <a:ext cx="73835" cy="1416183"/>
          </a:xfrm>
          <a:custGeom>
            <a:avLst/>
            <a:gdLst>
              <a:gd name="connsiteX0" fmla="*/ 25969 w 73835"/>
              <a:gd name="connsiteY0" fmla="*/ 1136 h 1416183"/>
              <a:gd name="connsiteX1" fmla="*/ 19992 w 73835"/>
              <a:gd name="connsiteY1" fmla="*/ 969324 h 1416183"/>
              <a:gd name="connsiteX2" fmla="*/ 2063 w 73835"/>
              <a:gd name="connsiteY2" fmla="*/ 807960 h 1416183"/>
              <a:gd name="connsiteX3" fmla="*/ 73780 w 73835"/>
              <a:gd name="connsiteY3" fmla="*/ 1387677 h 1416183"/>
              <a:gd name="connsiteX4" fmla="*/ 14016 w 73835"/>
              <a:gd name="connsiteY4" fmla="*/ 1190454 h 1416183"/>
              <a:gd name="connsiteX5" fmla="*/ 25969 w 73835"/>
              <a:gd name="connsiteY5" fmla="*/ 1136 h 1416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835" h="1416183">
                <a:moveTo>
                  <a:pt x="25969" y="1136"/>
                </a:moveTo>
                <a:cubicBezTo>
                  <a:pt x="26965" y="-35719"/>
                  <a:pt x="23976" y="834853"/>
                  <a:pt x="19992" y="969324"/>
                </a:cubicBezTo>
                <a:cubicBezTo>
                  <a:pt x="16008" y="1103795"/>
                  <a:pt x="-6902" y="738235"/>
                  <a:pt x="2063" y="807960"/>
                </a:cubicBezTo>
                <a:cubicBezTo>
                  <a:pt x="11028" y="877685"/>
                  <a:pt x="71788" y="1323928"/>
                  <a:pt x="73780" y="1387677"/>
                </a:cubicBezTo>
                <a:cubicBezTo>
                  <a:pt x="75772" y="1451426"/>
                  <a:pt x="23977" y="1417560"/>
                  <a:pt x="14016" y="1190454"/>
                </a:cubicBezTo>
                <a:cubicBezTo>
                  <a:pt x="4055" y="963348"/>
                  <a:pt x="24973" y="37991"/>
                  <a:pt x="25969" y="113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5" name="フリーフォーム 1434">
            <a:extLst>
              <a:ext uri="{FF2B5EF4-FFF2-40B4-BE49-F238E27FC236}">
                <a16:creationId xmlns:a16="http://schemas.microsoft.com/office/drawing/2014/main" id="{D762A821-1BF1-A07F-7712-979793E655D4}"/>
              </a:ext>
            </a:extLst>
          </p:cNvPr>
          <p:cNvSpPr/>
          <p:nvPr/>
        </p:nvSpPr>
        <p:spPr>
          <a:xfrm>
            <a:off x="1475518" y="6204944"/>
            <a:ext cx="568436" cy="932260"/>
          </a:xfrm>
          <a:custGeom>
            <a:avLst/>
            <a:gdLst>
              <a:gd name="connsiteX0" fmla="*/ 568435 w 568436"/>
              <a:gd name="connsiteY0" fmla="*/ 70350 h 932260"/>
              <a:gd name="connsiteX1" fmla="*/ 48482 w 568436"/>
              <a:gd name="connsiteY1" fmla="*/ 76327 h 932260"/>
              <a:gd name="connsiteX2" fmla="*/ 78364 w 568436"/>
              <a:gd name="connsiteY2" fmla="*/ 255621 h 932260"/>
              <a:gd name="connsiteX3" fmla="*/ 54458 w 568436"/>
              <a:gd name="connsiteY3" fmla="*/ 231715 h 932260"/>
              <a:gd name="connsiteX4" fmla="*/ 84341 w 568436"/>
              <a:gd name="connsiteY4" fmla="*/ 620185 h 932260"/>
              <a:gd name="connsiteX5" fmla="*/ 6647 w 568436"/>
              <a:gd name="connsiteY5" fmla="*/ 930962 h 932260"/>
              <a:gd name="connsiteX6" fmla="*/ 18600 w 568436"/>
              <a:gd name="connsiteY6" fmla="*/ 500656 h 932260"/>
              <a:gd name="connsiteX7" fmla="*/ 18600 w 568436"/>
              <a:gd name="connsiteY7" fmla="*/ 40468 h 932260"/>
              <a:gd name="connsiteX8" fmla="*/ 275588 w 568436"/>
              <a:gd name="connsiteY8" fmla="*/ 22538 h 932260"/>
              <a:gd name="connsiteX9" fmla="*/ 42506 w 568436"/>
              <a:gd name="connsiteY9" fmla="*/ 34491 h 932260"/>
              <a:gd name="connsiteX10" fmla="*/ 568435 w 568436"/>
              <a:gd name="connsiteY10" fmla="*/ 70350 h 932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8436" h="932260">
                <a:moveTo>
                  <a:pt x="568435" y="70350"/>
                </a:moveTo>
                <a:cubicBezTo>
                  <a:pt x="569431" y="77322"/>
                  <a:pt x="130160" y="45449"/>
                  <a:pt x="48482" y="76327"/>
                </a:cubicBezTo>
                <a:cubicBezTo>
                  <a:pt x="-33196" y="107205"/>
                  <a:pt x="77368" y="229723"/>
                  <a:pt x="78364" y="255621"/>
                </a:cubicBezTo>
                <a:cubicBezTo>
                  <a:pt x="79360" y="281519"/>
                  <a:pt x="53462" y="170954"/>
                  <a:pt x="54458" y="231715"/>
                </a:cubicBezTo>
                <a:cubicBezTo>
                  <a:pt x="55454" y="292476"/>
                  <a:pt x="92309" y="503644"/>
                  <a:pt x="84341" y="620185"/>
                </a:cubicBezTo>
                <a:cubicBezTo>
                  <a:pt x="76372" y="736726"/>
                  <a:pt x="17604" y="950883"/>
                  <a:pt x="6647" y="930962"/>
                </a:cubicBezTo>
                <a:cubicBezTo>
                  <a:pt x="-4310" y="911041"/>
                  <a:pt x="16608" y="649072"/>
                  <a:pt x="18600" y="500656"/>
                </a:cubicBezTo>
                <a:cubicBezTo>
                  <a:pt x="20592" y="352240"/>
                  <a:pt x="-24231" y="120154"/>
                  <a:pt x="18600" y="40468"/>
                </a:cubicBezTo>
                <a:cubicBezTo>
                  <a:pt x="61431" y="-39218"/>
                  <a:pt x="271604" y="23534"/>
                  <a:pt x="275588" y="22538"/>
                </a:cubicBezTo>
                <a:cubicBezTo>
                  <a:pt x="279572" y="21542"/>
                  <a:pt x="-11282" y="25526"/>
                  <a:pt x="42506" y="34491"/>
                </a:cubicBezTo>
                <a:cubicBezTo>
                  <a:pt x="96294" y="43456"/>
                  <a:pt x="567439" y="63378"/>
                  <a:pt x="568435" y="7035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6" name="フリーフォーム 1435">
            <a:extLst>
              <a:ext uri="{FF2B5EF4-FFF2-40B4-BE49-F238E27FC236}">
                <a16:creationId xmlns:a16="http://schemas.microsoft.com/office/drawing/2014/main" id="{0EFDE882-9F39-F014-E152-6CF86452B4F4}"/>
              </a:ext>
            </a:extLst>
          </p:cNvPr>
          <p:cNvSpPr/>
          <p:nvPr/>
        </p:nvSpPr>
        <p:spPr>
          <a:xfrm>
            <a:off x="9123055" y="2336073"/>
            <a:ext cx="937013" cy="341606"/>
          </a:xfrm>
          <a:custGeom>
            <a:avLst/>
            <a:gdLst>
              <a:gd name="connsiteX0" fmla="*/ 11420 w 937013"/>
              <a:gd name="connsiteY0" fmla="*/ 337277 h 341606"/>
              <a:gd name="connsiteX1" fmla="*/ 741670 w 937013"/>
              <a:gd name="connsiteY1" fmla="*/ 57877 h 341606"/>
              <a:gd name="connsiteX2" fmla="*/ 554345 w 937013"/>
              <a:gd name="connsiteY2" fmla="*/ 124552 h 341606"/>
              <a:gd name="connsiteX3" fmla="*/ 935345 w 937013"/>
              <a:gd name="connsiteY3" fmla="*/ 727 h 341606"/>
              <a:gd name="connsiteX4" fmla="*/ 678170 w 937013"/>
              <a:gd name="connsiteY4" fmla="*/ 80102 h 341606"/>
              <a:gd name="connsiteX5" fmla="*/ 322570 w 937013"/>
              <a:gd name="connsiteY5" fmla="*/ 216627 h 341606"/>
              <a:gd name="connsiteX6" fmla="*/ 11420 w 937013"/>
              <a:gd name="connsiteY6" fmla="*/ 337277 h 34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7013" h="341606">
                <a:moveTo>
                  <a:pt x="11420" y="337277"/>
                </a:moveTo>
                <a:lnTo>
                  <a:pt x="741670" y="57877"/>
                </a:lnTo>
                <a:cubicBezTo>
                  <a:pt x="832157" y="22423"/>
                  <a:pt x="522066" y="134077"/>
                  <a:pt x="554345" y="124552"/>
                </a:cubicBezTo>
                <a:cubicBezTo>
                  <a:pt x="586624" y="115027"/>
                  <a:pt x="914708" y="8135"/>
                  <a:pt x="935345" y="727"/>
                </a:cubicBezTo>
                <a:cubicBezTo>
                  <a:pt x="955982" y="-6681"/>
                  <a:pt x="780299" y="44119"/>
                  <a:pt x="678170" y="80102"/>
                </a:cubicBezTo>
                <a:cubicBezTo>
                  <a:pt x="576041" y="116085"/>
                  <a:pt x="434753" y="171119"/>
                  <a:pt x="322570" y="216627"/>
                </a:cubicBezTo>
                <a:cubicBezTo>
                  <a:pt x="210387" y="262135"/>
                  <a:pt x="-58430" y="363735"/>
                  <a:pt x="11420" y="33727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7" name="フリーフォーム 1436">
            <a:extLst>
              <a:ext uri="{FF2B5EF4-FFF2-40B4-BE49-F238E27FC236}">
                <a16:creationId xmlns:a16="http://schemas.microsoft.com/office/drawing/2014/main" id="{DF1A1A96-12C6-63DC-DC59-C8CEEAD06481}"/>
              </a:ext>
            </a:extLst>
          </p:cNvPr>
          <p:cNvSpPr/>
          <p:nvPr/>
        </p:nvSpPr>
        <p:spPr>
          <a:xfrm>
            <a:off x="9187316" y="2323927"/>
            <a:ext cx="915555" cy="384829"/>
          </a:xfrm>
          <a:custGeom>
            <a:avLst/>
            <a:gdLst>
              <a:gd name="connsiteX0" fmla="*/ 4309 w 915555"/>
              <a:gd name="connsiteY0" fmla="*/ 384348 h 384829"/>
              <a:gd name="connsiteX1" fmla="*/ 550409 w 915555"/>
              <a:gd name="connsiteY1" fmla="*/ 146223 h 384829"/>
              <a:gd name="connsiteX2" fmla="*/ 699634 w 915555"/>
              <a:gd name="connsiteY2" fmla="*/ 50973 h 384829"/>
              <a:gd name="connsiteX3" fmla="*/ 915534 w 915555"/>
              <a:gd name="connsiteY3" fmla="*/ 173 h 384829"/>
              <a:gd name="connsiteX4" fmla="*/ 686934 w 915555"/>
              <a:gd name="connsiteY4" fmla="*/ 41448 h 384829"/>
              <a:gd name="connsiteX5" fmla="*/ 315459 w 915555"/>
              <a:gd name="connsiteY5" fmla="*/ 203373 h 384829"/>
              <a:gd name="connsiteX6" fmla="*/ 4309 w 915555"/>
              <a:gd name="connsiteY6" fmla="*/ 384348 h 38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555" h="384829">
                <a:moveTo>
                  <a:pt x="4309" y="384348"/>
                </a:moveTo>
                <a:cubicBezTo>
                  <a:pt x="43467" y="374823"/>
                  <a:pt x="434522" y="201785"/>
                  <a:pt x="550409" y="146223"/>
                </a:cubicBezTo>
                <a:cubicBezTo>
                  <a:pt x="666297" y="90660"/>
                  <a:pt x="638780" y="75315"/>
                  <a:pt x="699634" y="50973"/>
                </a:cubicBezTo>
                <a:cubicBezTo>
                  <a:pt x="760488" y="26631"/>
                  <a:pt x="917651" y="1761"/>
                  <a:pt x="915534" y="173"/>
                </a:cubicBezTo>
                <a:cubicBezTo>
                  <a:pt x="913417" y="-1415"/>
                  <a:pt x="786946" y="7581"/>
                  <a:pt x="686934" y="41448"/>
                </a:cubicBezTo>
                <a:cubicBezTo>
                  <a:pt x="586922" y="75315"/>
                  <a:pt x="428172" y="147281"/>
                  <a:pt x="315459" y="203373"/>
                </a:cubicBezTo>
                <a:cubicBezTo>
                  <a:pt x="202747" y="259465"/>
                  <a:pt x="-34849" y="393873"/>
                  <a:pt x="4309" y="38434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8" name="フリーフォーム 1437">
            <a:extLst>
              <a:ext uri="{FF2B5EF4-FFF2-40B4-BE49-F238E27FC236}">
                <a16:creationId xmlns:a16="http://schemas.microsoft.com/office/drawing/2014/main" id="{816D83E3-ABB8-94AD-DDFF-CB75A735580C}"/>
              </a:ext>
            </a:extLst>
          </p:cNvPr>
          <p:cNvSpPr/>
          <p:nvPr/>
        </p:nvSpPr>
        <p:spPr>
          <a:xfrm>
            <a:off x="9869415" y="2254102"/>
            <a:ext cx="147808" cy="654365"/>
          </a:xfrm>
          <a:custGeom>
            <a:avLst/>
            <a:gdLst>
              <a:gd name="connsiteX0" fmla="*/ 147710 w 147808"/>
              <a:gd name="connsiteY0" fmla="*/ 148 h 654365"/>
              <a:gd name="connsiteX1" fmla="*/ 52460 w 147808"/>
              <a:gd name="connsiteY1" fmla="*/ 190648 h 654365"/>
              <a:gd name="connsiteX2" fmla="*/ 4835 w 147808"/>
              <a:gd name="connsiteY2" fmla="*/ 304948 h 654365"/>
              <a:gd name="connsiteX3" fmla="*/ 4835 w 147808"/>
              <a:gd name="connsiteY3" fmla="*/ 298598 h 654365"/>
              <a:gd name="connsiteX4" fmla="*/ 33410 w 147808"/>
              <a:gd name="connsiteY4" fmla="*/ 644673 h 654365"/>
              <a:gd name="connsiteX5" fmla="*/ 23885 w 147808"/>
              <a:gd name="connsiteY5" fmla="*/ 524023 h 654365"/>
              <a:gd name="connsiteX6" fmla="*/ 33410 w 147808"/>
              <a:gd name="connsiteY6" fmla="*/ 165248 h 654365"/>
              <a:gd name="connsiteX7" fmla="*/ 147710 w 147808"/>
              <a:gd name="connsiteY7" fmla="*/ 148 h 654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7808" h="654365">
                <a:moveTo>
                  <a:pt x="147710" y="148"/>
                </a:moveTo>
                <a:cubicBezTo>
                  <a:pt x="150885" y="4381"/>
                  <a:pt x="76272" y="139848"/>
                  <a:pt x="52460" y="190648"/>
                </a:cubicBezTo>
                <a:cubicBezTo>
                  <a:pt x="28648" y="241448"/>
                  <a:pt x="12772" y="286956"/>
                  <a:pt x="4835" y="304948"/>
                </a:cubicBezTo>
                <a:cubicBezTo>
                  <a:pt x="-3103" y="322940"/>
                  <a:pt x="72" y="241977"/>
                  <a:pt x="4835" y="298598"/>
                </a:cubicBezTo>
                <a:cubicBezTo>
                  <a:pt x="9597" y="355219"/>
                  <a:pt x="30235" y="607102"/>
                  <a:pt x="33410" y="644673"/>
                </a:cubicBezTo>
                <a:cubicBezTo>
                  <a:pt x="36585" y="682244"/>
                  <a:pt x="23885" y="603927"/>
                  <a:pt x="23885" y="524023"/>
                </a:cubicBezTo>
                <a:cubicBezTo>
                  <a:pt x="23885" y="444119"/>
                  <a:pt x="11714" y="247269"/>
                  <a:pt x="33410" y="165248"/>
                </a:cubicBezTo>
                <a:cubicBezTo>
                  <a:pt x="55106" y="83227"/>
                  <a:pt x="144535" y="-4085"/>
                  <a:pt x="147710" y="14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9" name="フリーフォーム 1438">
            <a:extLst>
              <a:ext uri="{FF2B5EF4-FFF2-40B4-BE49-F238E27FC236}">
                <a16:creationId xmlns:a16="http://schemas.microsoft.com/office/drawing/2014/main" id="{CC4102F6-D0D5-6DDB-3F7B-5931C9C0801B}"/>
              </a:ext>
            </a:extLst>
          </p:cNvPr>
          <p:cNvSpPr/>
          <p:nvPr/>
        </p:nvSpPr>
        <p:spPr>
          <a:xfrm>
            <a:off x="9847060" y="2311400"/>
            <a:ext cx="43381" cy="654708"/>
          </a:xfrm>
          <a:custGeom>
            <a:avLst/>
            <a:gdLst>
              <a:gd name="connsiteX0" fmla="*/ 43065 w 43381"/>
              <a:gd name="connsiteY0" fmla="*/ 0 h 654708"/>
              <a:gd name="connsiteX1" fmla="*/ 1790 w 43381"/>
              <a:gd name="connsiteY1" fmla="*/ 307975 h 654708"/>
              <a:gd name="connsiteX2" fmla="*/ 8140 w 43381"/>
              <a:gd name="connsiteY2" fmla="*/ 565150 h 654708"/>
              <a:gd name="connsiteX3" fmla="*/ 14490 w 43381"/>
              <a:gd name="connsiteY3" fmla="*/ 498475 h 654708"/>
              <a:gd name="connsiteX4" fmla="*/ 14490 w 43381"/>
              <a:gd name="connsiteY4" fmla="*/ 650875 h 654708"/>
              <a:gd name="connsiteX5" fmla="*/ 20840 w 43381"/>
              <a:gd name="connsiteY5" fmla="*/ 311150 h 654708"/>
              <a:gd name="connsiteX6" fmla="*/ 43065 w 43381"/>
              <a:gd name="connsiteY6" fmla="*/ 0 h 654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381" h="654708">
                <a:moveTo>
                  <a:pt x="43065" y="0"/>
                </a:moveTo>
                <a:cubicBezTo>
                  <a:pt x="39890" y="-529"/>
                  <a:pt x="7611" y="213783"/>
                  <a:pt x="1790" y="307975"/>
                </a:cubicBezTo>
                <a:cubicBezTo>
                  <a:pt x="-4031" y="402167"/>
                  <a:pt x="6023" y="533400"/>
                  <a:pt x="8140" y="565150"/>
                </a:cubicBezTo>
                <a:cubicBezTo>
                  <a:pt x="10257" y="596900"/>
                  <a:pt x="13432" y="484188"/>
                  <a:pt x="14490" y="498475"/>
                </a:cubicBezTo>
                <a:cubicBezTo>
                  <a:pt x="15548" y="512762"/>
                  <a:pt x="13432" y="682096"/>
                  <a:pt x="14490" y="650875"/>
                </a:cubicBezTo>
                <a:cubicBezTo>
                  <a:pt x="15548" y="619654"/>
                  <a:pt x="17136" y="416454"/>
                  <a:pt x="20840" y="311150"/>
                </a:cubicBezTo>
                <a:cubicBezTo>
                  <a:pt x="24544" y="205846"/>
                  <a:pt x="46240" y="529"/>
                  <a:pt x="43065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0" name="フリーフォーム 1439">
            <a:extLst>
              <a:ext uri="{FF2B5EF4-FFF2-40B4-BE49-F238E27FC236}">
                <a16:creationId xmlns:a16="http://schemas.microsoft.com/office/drawing/2014/main" id="{4183018D-6A6E-D00B-46E9-1AF49A91699D}"/>
              </a:ext>
            </a:extLst>
          </p:cNvPr>
          <p:cNvSpPr/>
          <p:nvPr/>
        </p:nvSpPr>
        <p:spPr>
          <a:xfrm>
            <a:off x="9146569" y="2564480"/>
            <a:ext cx="151174" cy="825562"/>
          </a:xfrm>
          <a:custGeom>
            <a:avLst/>
            <a:gdLst>
              <a:gd name="connsiteX0" fmla="*/ 149831 w 151174"/>
              <a:gd name="connsiteY0" fmla="*/ 920 h 825562"/>
              <a:gd name="connsiteX1" fmla="*/ 102206 w 151174"/>
              <a:gd name="connsiteY1" fmla="*/ 318420 h 825562"/>
              <a:gd name="connsiteX2" fmla="*/ 64106 w 151174"/>
              <a:gd name="connsiteY2" fmla="*/ 429545 h 825562"/>
              <a:gd name="connsiteX3" fmla="*/ 124431 w 151174"/>
              <a:gd name="connsiteY3" fmla="*/ 575595 h 825562"/>
              <a:gd name="connsiteX4" fmla="*/ 133956 w 151174"/>
              <a:gd name="connsiteY4" fmla="*/ 823245 h 825562"/>
              <a:gd name="connsiteX5" fmla="*/ 149831 w 151174"/>
              <a:gd name="connsiteY5" fmla="*/ 689895 h 825562"/>
              <a:gd name="connsiteX6" fmla="*/ 95856 w 151174"/>
              <a:gd name="connsiteY6" fmla="*/ 527970 h 825562"/>
              <a:gd name="connsiteX7" fmla="*/ 3781 w 151174"/>
              <a:gd name="connsiteY7" fmla="*/ 369220 h 825562"/>
              <a:gd name="connsiteX8" fmla="*/ 26006 w 151174"/>
              <a:gd name="connsiteY8" fmla="*/ 388270 h 825562"/>
              <a:gd name="connsiteX9" fmla="*/ 102206 w 151174"/>
              <a:gd name="connsiteY9" fmla="*/ 191420 h 825562"/>
              <a:gd name="connsiteX10" fmla="*/ 70456 w 151174"/>
              <a:gd name="connsiteY10" fmla="*/ 219995 h 825562"/>
              <a:gd name="connsiteX11" fmla="*/ 149831 w 151174"/>
              <a:gd name="connsiteY11" fmla="*/ 920 h 82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1174" h="825562">
                <a:moveTo>
                  <a:pt x="149831" y="920"/>
                </a:moveTo>
                <a:cubicBezTo>
                  <a:pt x="155123" y="17324"/>
                  <a:pt x="116493" y="246983"/>
                  <a:pt x="102206" y="318420"/>
                </a:cubicBezTo>
                <a:cubicBezTo>
                  <a:pt x="87918" y="389858"/>
                  <a:pt x="60402" y="386682"/>
                  <a:pt x="64106" y="429545"/>
                </a:cubicBezTo>
                <a:cubicBezTo>
                  <a:pt x="67810" y="472408"/>
                  <a:pt x="112789" y="509978"/>
                  <a:pt x="124431" y="575595"/>
                </a:cubicBezTo>
                <a:cubicBezTo>
                  <a:pt x="136073" y="641212"/>
                  <a:pt x="129723" y="804195"/>
                  <a:pt x="133956" y="823245"/>
                </a:cubicBezTo>
                <a:cubicBezTo>
                  <a:pt x="138189" y="842295"/>
                  <a:pt x="156181" y="739108"/>
                  <a:pt x="149831" y="689895"/>
                </a:cubicBezTo>
                <a:cubicBezTo>
                  <a:pt x="143481" y="640682"/>
                  <a:pt x="120198" y="581416"/>
                  <a:pt x="95856" y="527970"/>
                </a:cubicBezTo>
                <a:cubicBezTo>
                  <a:pt x="71514" y="474524"/>
                  <a:pt x="15423" y="392503"/>
                  <a:pt x="3781" y="369220"/>
                </a:cubicBezTo>
                <a:cubicBezTo>
                  <a:pt x="-7861" y="345937"/>
                  <a:pt x="9602" y="417903"/>
                  <a:pt x="26006" y="388270"/>
                </a:cubicBezTo>
                <a:cubicBezTo>
                  <a:pt x="42410" y="358637"/>
                  <a:pt x="94798" y="219466"/>
                  <a:pt x="102206" y="191420"/>
                </a:cubicBezTo>
                <a:cubicBezTo>
                  <a:pt x="109614" y="163374"/>
                  <a:pt x="63048" y="247512"/>
                  <a:pt x="70456" y="219995"/>
                </a:cubicBezTo>
                <a:cubicBezTo>
                  <a:pt x="77864" y="192478"/>
                  <a:pt x="144539" y="-15484"/>
                  <a:pt x="149831" y="92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1" name="フリーフォーム 1440">
            <a:extLst>
              <a:ext uri="{FF2B5EF4-FFF2-40B4-BE49-F238E27FC236}">
                <a16:creationId xmlns:a16="http://schemas.microsoft.com/office/drawing/2014/main" id="{13761A76-A156-A3E5-9311-1C0E713BFC85}"/>
              </a:ext>
            </a:extLst>
          </p:cNvPr>
          <p:cNvSpPr/>
          <p:nvPr/>
        </p:nvSpPr>
        <p:spPr>
          <a:xfrm>
            <a:off x="9213275" y="2853114"/>
            <a:ext cx="766831" cy="740196"/>
          </a:xfrm>
          <a:custGeom>
            <a:avLst/>
            <a:gdLst>
              <a:gd name="connsiteX0" fmla="*/ 765750 w 766831"/>
              <a:gd name="connsiteY0" fmla="*/ 1211 h 740196"/>
              <a:gd name="connsiteX1" fmla="*/ 311725 w 766831"/>
              <a:gd name="connsiteY1" fmla="*/ 280611 h 740196"/>
              <a:gd name="connsiteX2" fmla="*/ 16450 w 766831"/>
              <a:gd name="connsiteY2" fmla="*/ 547311 h 740196"/>
              <a:gd name="connsiteX3" fmla="*/ 67250 w 766831"/>
              <a:gd name="connsiteY3" fmla="*/ 512386 h 740196"/>
              <a:gd name="connsiteX4" fmla="*/ 314900 w 766831"/>
              <a:gd name="connsiteY4" fmla="*/ 737811 h 740196"/>
              <a:gd name="connsiteX5" fmla="*/ 181550 w 766831"/>
              <a:gd name="connsiteY5" fmla="*/ 623511 h 740196"/>
              <a:gd name="connsiteX6" fmla="*/ 172025 w 766831"/>
              <a:gd name="connsiteY6" fmla="*/ 506036 h 740196"/>
              <a:gd name="connsiteX7" fmla="*/ 413325 w 766831"/>
              <a:gd name="connsiteY7" fmla="*/ 299661 h 740196"/>
              <a:gd name="connsiteX8" fmla="*/ 394275 w 766831"/>
              <a:gd name="connsiteY8" fmla="*/ 299661 h 740196"/>
              <a:gd name="connsiteX9" fmla="*/ 553025 w 766831"/>
              <a:gd name="connsiteY9" fmla="*/ 198061 h 740196"/>
              <a:gd name="connsiteX10" fmla="*/ 441900 w 766831"/>
              <a:gd name="connsiteY10" fmla="*/ 179011 h 740196"/>
              <a:gd name="connsiteX11" fmla="*/ 765750 w 766831"/>
              <a:gd name="connsiteY11" fmla="*/ 1211 h 740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6831" h="740196">
                <a:moveTo>
                  <a:pt x="765750" y="1211"/>
                </a:moveTo>
                <a:cubicBezTo>
                  <a:pt x="744054" y="18144"/>
                  <a:pt x="436608" y="189594"/>
                  <a:pt x="311725" y="280611"/>
                </a:cubicBezTo>
                <a:cubicBezTo>
                  <a:pt x="186842" y="371628"/>
                  <a:pt x="57196" y="508682"/>
                  <a:pt x="16450" y="547311"/>
                </a:cubicBezTo>
                <a:cubicBezTo>
                  <a:pt x="-24296" y="585940"/>
                  <a:pt x="17508" y="480636"/>
                  <a:pt x="67250" y="512386"/>
                </a:cubicBezTo>
                <a:cubicBezTo>
                  <a:pt x="116992" y="544136"/>
                  <a:pt x="295850" y="719290"/>
                  <a:pt x="314900" y="737811"/>
                </a:cubicBezTo>
                <a:cubicBezTo>
                  <a:pt x="333950" y="756332"/>
                  <a:pt x="205363" y="662140"/>
                  <a:pt x="181550" y="623511"/>
                </a:cubicBezTo>
                <a:cubicBezTo>
                  <a:pt x="157737" y="584882"/>
                  <a:pt x="133396" y="560011"/>
                  <a:pt x="172025" y="506036"/>
                </a:cubicBezTo>
                <a:cubicBezTo>
                  <a:pt x="210654" y="452061"/>
                  <a:pt x="376283" y="334057"/>
                  <a:pt x="413325" y="299661"/>
                </a:cubicBezTo>
                <a:cubicBezTo>
                  <a:pt x="450367" y="265265"/>
                  <a:pt x="370992" y="316594"/>
                  <a:pt x="394275" y="299661"/>
                </a:cubicBezTo>
                <a:cubicBezTo>
                  <a:pt x="417558" y="282728"/>
                  <a:pt x="545088" y="218169"/>
                  <a:pt x="553025" y="198061"/>
                </a:cubicBezTo>
                <a:cubicBezTo>
                  <a:pt x="560962" y="177953"/>
                  <a:pt x="408033" y="208115"/>
                  <a:pt x="441900" y="179011"/>
                </a:cubicBezTo>
                <a:cubicBezTo>
                  <a:pt x="475767" y="149907"/>
                  <a:pt x="787446" y="-15722"/>
                  <a:pt x="765750" y="121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3" name="フリーフォーム 1442">
            <a:extLst>
              <a:ext uri="{FF2B5EF4-FFF2-40B4-BE49-F238E27FC236}">
                <a16:creationId xmlns:a16="http://schemas.microsoft.com/office/drawing/2014/main" id="{4AD0CBAA-99DC-00BB-6C05-ACB9611FE78C}"/>
              </a:ext>
            </a:extLst>
          </p:cNvPr>
          <p:cNvSpPr/>
          <p:nvPr/>
        </p:nvSpPr>
        <p:spPr>
          <a:xfrm>
            <a:off x="9916144" y="2840920"/>
            <a:ext cx="620048" cy="549859"/>
          </a:xfrm>
          <a:custGeom>
            <a:avLst/>
            <a:gdLst>
              <a:gd name="connsiteX0" fmla="*/ 2556 w 620048"/>
              <a:gd name="connsiteY0" fmla="*/ 705 h 549859"/>
              <a:gd name="connsiteX1" fmla="*/ 218456 w 620048"/>
              <a:gd name="connsiteY1" fmla="*/ 289630 h 549859"/>
              <a:gd name="connsiteX2" fmla="*/ 227981 w 620048"/>
              <a:gd name="connsiteY2" fmla="*/ 280105 h 549859"/>
              <a:gd name="connsiteX3" fmla="*/ 377206 w 620048"/>
              <a:gd name="connsiteY3" fmla="*/ 359480 h 549859"/>
              <a:gd name="connsiteX4" fmla="*/ 608981 w 620048"/>
              <a:gd name="connsiteY4" fmla="*/ 543630 h 549859"/>
              <a:gd name="connsiteX5" fmla="*/ 548656 w 620048"/>
              <a:gd name="connsiteY5" fmla="*/ 483305 h 549859"/>
              <a:gd name="connsiteX6" fmla="*/ 250206 w 620048"/>
              <a:gd name="connsiteY6" fmla="*/ 257880 h 549859"/>
              <a:gd name="connsiteX7" fmla="*/ 259731 w 620048"/>
              <a:gd name="connsiteY7" fmla="*/ 334080 h 549859"/>
              <a:gd name="connsiteX8" fmla="*/ 88281 w 620048"/>
              <a:gd name="connsiteY8" fmla="*/ 197555 h 549859"/>
              <a:gd name="connsiteX9" fmla="*/ 97806 w 620048"/>
              <a:gd name="connsiteY9" fmla="*/ 207080 h 549859"/>
              <a:gd name="connsiteX10" fmla="*/ 2556 w 620048"/>
              <a:gd name="connsiteY10" fmla="*/ 705 h 549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0048" h="549859">
                <a:moveTo>
                  <a:pt x="2556" y="705"/>
                </a:moveTo>
                <a:cubicBezTo>
                  <a:pt x="22664" y="14463"/>
                  <a:pt x="180885" y="243063"/>
                  <a:pt x="218456" y="289630"/>
                </a:cubicBezTo>
                <a:cubicBezTo>
                  <a:pt x="256027" y="336197"/>
                  <a:pt x="201523" y="268463"/>
                  <a:pt x="227981" y="280105"/>
                </a:cubicBezTo>
                <a:cubicBezTo>
                  <a:pt x="254439" y="291747"/>
                  <a:pt x="313706" y="315559"/>
                  <a:pt x="377206" y="359480"/>
                </a:cubicBezTo>
                <a:cubicBezTo>
                  <a:pt x="440706" y="403401"/>
                  <a:pt x="580406" y="522993"/>
                  <a:pt x="608981" y="543630"/>
                </a:cubicBezTo>
                <a:cubicBezTo>
                  <a:pt x="637556" y="564267"/>
                  <a:pt x="608452" y="530930"/>
                  <a:pt x="548656" y="483305"/>
                </a:cubicBezTo>
                <a:cubicBezTo>
                  <a:pt x="488860" y="435680"/>
                  <a:pt x="298360" y="282751"/>
                  <a:pt x="250206" y="257880"/>
                </a:cubicBezTo>
                <a:cubicBezTo>
                  <a:pt x="202052" y="233009"/>
                  <a:pt x="286719" y="344134"/>
                  <a:pt x="259731" y="334080"/>
                </a:cubicBezTo>
                <a:cubicBezTo>
                  <a:pt x="232744" y="324026"/>
                  <a:pt x="115269" y="218722"/>
                  <a:pt x="88281" y="197555"/>
                </a:cubicBezTo>
                <a:cubicBezTo>
                  <a:pt x="61294" y="176388"/>
                  <a:pt x="108389" y="235655"/>
                  <a:pt x="97806" y="207080"/>
                </a:cubicBezTo>
                <a:cubicBezTo>
                  <a:pt x="87223" y="178505"/>
                  <a:pt x="-17552" y="-13053"/>
                  <a:pt x="2556" y="70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4" name="フリーフォーム 1443">
            <a:extLst>
              <a:ext uri="{FF2B5EF4-FFF2-40B4-BE49-F238E27FC236}">
                <a16:creationId xmlns:a16="http://schemas.microsoft.com/office/drawing/2014/main" id="{76218FB7-DDB3-4C77-F668-31B5407410E4}"/>
              </a:ext>
            </a:extLst>
          </p:cNvPr>
          <p:cNvSpPr/>
          <p:nvPr/>
        </p:nvSpPr>
        <p:spPr>
          <a:xfrm>
            <a:off x="9486713" y="3276441"/>
            <a:ext cx="515478" cy="337314"/>
          </a:xfrm>
          <a:custGeom>
            <a:avLst/>
            <a:gdLst>
              <a:gd name="connsiteX0" fmla="*/ 31937 w 515478"/>
              <a:gd name="connsiteY0" fmla="*/ 159 h 337314"/>
              <a:gd name="connsiteX1" fmla="*/ 28762 w 515478"/>
              <a:gd name="connsiteY1" fmla="*/ 187484 h 337314"/>
              <a:gd name="connsiteX2" fmla="*/ 190687 w 515478"/>
              <a:gd name="connsiteY2" fmla="*/ 225584 h 337314"/>
              <a:gd name="connsiteX3" fmla="*/ 212912 w 515478"/>
              <a:gd name="connsiteY3" fmla="*/ 250984 h 337314"/>
              <a:gd name="connsiteX4" fmla="*/ 511362 w 515478"/>
              <a:gd name="connsiteY4" fmla="*/ 336709 h 337314"/>
              <a:gd name="connsiteX5" fmla="*/ 362137 w 515478"/>
              <a:gd name="connsiteY5" fmla="*/ 285909 h 337314"/>
              <a:gd name="connsiteX6" fmla="*/ 22412 w 515478"/>
              <a:gd name="connsiteY6" fmla="*/ 222409 h 337314"/>
              <a:gd name="connsiteX7" fmla="*/ 31937 w 515478"/>
              <a:gd name="connsiteY7" fmla="*/ 159 h 33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5478" h="337314">
                <a:moveTo>
                  <a:pt x="31937" y="159"/>
                </a:moveTo>
                <a:cubicBezTo>
                  <a:pt x="32995" y="-5662"/>
                  <a:pt x="2304" y="149913"/>
                  <a:pt x="28762" y="187484"/>
                </a:cubicBezTo>
                <a:cubicBezTo>
                  <a:pt x="55220" y="225055"/>
                  <a:pt x="159995" y="215001"/>
                  <a:pt x="190687" y="225584"/>
                </a:cubicBezTo>
                <a:cubicBezTo>
                  <a:pt x="221379" y="236167"/>
                  <a:pt x="159466" y="232463"/>
                  <a:pt x="212912" y="250984"/>
                </a:cubicBezTo>
                <a:cubicBezTo>
                  <a:pt x="266358" y="269505"/>
                  <a:pt x="486491" y="330888"/>
                  <a:pt x="511362" y="336709"/>
                </a:cubicBezTo>
                <a:cubicBezTo>
                  <a:pt x="536233" y="342530"/>
                  <a:pt x="443629" y="304959"/>
                  <a:pt x="362137" y="285909"/>
                </a:cubicBezTo>
                <a:cubicBezTo>
                  <a:pt x="280645" y="266859"/>
                  <a:pt x="77445" y="266330"/>
                  <a:pt x="22412" y="222409"/>
                </a:cubicBezTo>
                <a:cubicBezTo>
                  <a:pt x="-32621" y="178488"/>
                  <a:pt x="30879" y="5980"/>
                  <a:pt x="31937" y="15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5" name="フリーフォーム 1444">
            <a:extLst>
              <a:ext uri="{FF2B5EF4-FFF2-40B4-BE49-F238E27FC236}">
                <a16:creationId xmlns:a16="http://schemas.microsoft.com/office/drawing/2014/main" id="{2760000F-11F4-A0C5-E579-23B66D8888FE}"/>
              </a:ext>
            </a:extLst>
          </p:cNvPr>
          <p:cNvSpPr/>
          <p:nvPr/>
        </p:nvSpPr>
        <p:spPr>
          <a:xfrm>
            <a:off x="9931400" y="3295076"/>
            <a:ext cx="613720" cy="369306"/>
          </a:xfrm>
          <a:custGeom>
            <a:avLst/>
            <a:gdLst>
              <a:gd name="connsiteX0" fmla="*/ 501650 w 613720"/>
              <a:gd name="connsiteY0" fmla="*/ 574 h 369306"/>
              <a:gd name="connsiteX1" fmla="*/ 584200 w 613720"/>
              <a:gd name="connsiteY1" fmla="*/ 152974 h 369306"/>
              <a:gd name="connsiteX2" fmla="*/ 476250 w 613720"/>
              <a:gd name="connsiteY2" fmla="*/ 270449 h 369306"/>
              <a:gd name="connsiteX3" fmla="*/ 485775 w 613720"/>
              <a:gd name="connsiteY3" fmla="*/ 257749 h 369306"/>
              <a:gd name="connsiteX4" fmla="*/ 368300 w 613720"/>
              <a:gd name="connsiteY4" fmla="*/ 362524 h 369306"/>
              <a:gd name="connsiteX5" fmla="*/ 390525 w 613720"/>
              <a:gd name="connsiteY5" fmla="*/ 359349 h 369306"/>
              <a:gd name="connsiteX6" fmla="*/ 0 w 613720"/>
              <a:gd name="connsiteY6" fmla="*/ 368874 h 369306"/>
              <a:gd name="connsiteX7" fmla="*/ 387350 w 613720"/>
              <a:gd name="connsiteY7" fmla="*/ 356174 h 369306"/>
              <a:gd name="connsiteX8" fmla="*/ 476250 w 613720"/>
              <a:gd name="connsiteY8" fmla="*/ 333949 h 369306"/>
              <a:gd name="connsiteX9" fmla="*/ 568325 w 613720"/>
              <a:gd name="connsiteY9" fmla="*/ 222824 h 369306"/>
              <a:gd name="connsiteX10" fmla="*/ 504825 w 613720"/>
              <a:gd name="connsiteY10" fmla="*/ 276799 h 369306"/>
              <a:gd name="connsiteX11" fmla="*/ 612775 w 613720"/>
              <a:gd name="connsiteY11" fmla="*/ 73599 h 369306"/>
              <a:gd name="connsiteX12" fmla="*/ 555625 w 613720"/>
              <a:gd name="connsiteY12" fmla="*/ 98999 h 369306"/>
              <a:gd name="connsiteX13" fmla="*/ 501650 w 613720"/>
              <a:gd name="connsiteY13" fmla="*/ 574 h 369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3720" h="369306">
                <a:moveTo>
                  <a:pt x="501650" y="574"/>
                </a:moveTo>
                <a:cubicBezTo>
                  <a:pt x="506412" y="9570"/>
                  <a:pt x="588433" y="107995"/>
                  <a:pt x="584200" y="152974"/>
                </a:cubicBezTo>
                <a:cubicBezTo>
                  <a:pt x="579967" y="197953"/>
                  <a:pt x="476250" y="270449"/>
                  <a:pt x="476250" y="270449"/>
                </a:cubicBezTo>
                <a:cubicBezTo>
                  <a:pt x="459846" y="287912"/>
                  <a:pt x="503767" y="242403"/>
                  <a:pt x="485775" y="257749"/>
                </a:cubicBezTo>
                <a:cubicBezTo>
                  <a:pt x="467783" y="273095"/>
                  <a:pt x="384175" y="345591"/>
                  <a:pt x="368300" y="362524"/>
                </a:cubicBezTo>
                <a:cubicBezTo>
                  <a:pt x="352425" y="379457"/>
                  <a:pt x="390525" y="359349"/>
                  <a:pt x="390525" y="359349"/>
                </a:cubicBezTo>
                <a:lnTo>
                  <a:pt x="0" y="368874"/>
                </a:lnTo>
                <a:cubicBezTo>
                  <a:pt x="-529" y="368345"/>
                  <a:pt x="307975" y="361995"/>
                  <a:pt x="387350" y="356174"/>
                </a:cubicBezTo>
                <a:cubicBezTo>
                  <a:pt x="466725" y="350353"/>
                  <a:pt x="446088" y="356174"/>
                  <a:pt x="476250" y="333949"/>
                </a:cubicBezTo>
                <a:cubicBezTo>
                  <a:pt x="506412" y="311724"/>
                  <a:pt x="563562" y="232349"/>
                  <a:pt x="568325" y="222824"/>
                </a:cubicBezTo>
                <a:cubicBezTo>
                  <a:pt x="573088" y="213299"/>
                  <a:pt x="497417" y="301670"/>
                  <a:pt x="504825" y="276799"/>
                </a:cubicBezTo>
                <a:cubicBezTo>
                  <a:pt x="512233" y="251928"/>
                  <a:pt x="604308" y="103232"/>
                  <a:pt x="612775" y="73599"/>
                </a:cubicBezTo>
                <a:cubicBezTo>
                  <a:pt x="621242" y="43966"/>
                  <a:pt x="570442" y="106937"/>
                  <a:pt x="555625" y="98999"/>
                </a:cubicBezTo>
                <a:cubicBezTo>
                  <a:pt x="540808" y="91062"/>
                  <a:pt x="496888" y="-8422"/>
                  <a:pt x="501650" y="57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6" name="フリーフォーム 1445">
            <a:extLst>
              <a:ext uri="{FF2B5EF4-FFF2-40B4-BE49-F238E27FC236}">
                <a16:creationId xmlns:a16="http://schemas.microsoft.com/office/drawing/2014/main" id="{7485737F-F9BC-3893-9066-68C6B676EA16}"/>
              </a:ext>
            </a:extLst>
          </p:cNvPr>
          <p:cNvSpPr/>
          <p:nvPr/>
        </p:nvSpPr>
        <p:spPr>
          <a:xfrm>
            <a:off x="10042033" y="3536433"/>
            <a:ext cx="238841" cy="143392"/>
          </a:xfrm>
          <a:custGeom>
            <a:avLst/>
            <a:gdLst>
              <a:gd name="connsiteX0" fmla="*/ 22717 w 238841"/>
              <a:gd name="connsiteY0" fmla="*/ 60842 h 143392"/>
              <a:gd name="connsiteX1" fmla="*/ 86217 w 238841"/>
              <a:gd name="connsiteY1" fmla="*/ 25917 h 143392"/>
              <a:gd name="connsiteX2" fmla="*/ 206867 w 238841"/>
              <a:gd name="connsiteY2" fmla="*/ 79892 h 143392"/>
              <a:gd name="connsiteX3" fmla="*/ 165592 w 238841"/>
              <a:gd name="connsiteY3" fmla="*/ 143392 h 143392"/>
              <a:gd name="connsiteX4" fmla="*/ 238617 w 238841"/>
              <a:gd name="connsiteY4" fmla="*/ 79892 h 143392"/>
              <a:gd name="connsiteX5" fmla="*/ 137017 w 238841"/>
              <a:gd name="connsiteY5" fmla="*/ 6867 h 143392"/>
              <a:gd name="connsiteX6" fmla="*/ 79867 w 238841"/>
              <a:gd name="connsiteY6" fmla="*/ 16392 h 143392"/>
              <a:gd name="connsiteX7" fmla="*/ 3667 w 238841"/>
              <a:gd name="connsiteY7" fmla="*/ 124342 h 143392"/>
              <a:gd name="connsiteX8" fmla="*/ 22717 w 238841"/>
              <a:gd name="connsiteY8" fmla="*/ 60842 h 14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841" h="143392">
                <a:moveTo>
                  <a:pt x="22717" y="60842"/>
                </a:moveTo>
                <a:cubicBezTo>
                  <a:pt x="36475" y="44438"/>
                  <a:pt x="55525" y="22742"/>
                  <a:pt x="86217" y="25917"/>
                </a:cubicBezTo>
                <a:cubicBezTo>
                  <a:pt x="116909" y="29092"/>
                  <a:pt x="193638" y="60313"/>
                  <a:pt x="206867" y="79892"/>
                </a:cubicBezTo>
                <a:cubicBezTo>
                  <a:pt x="220096" y="99471"/>
                  <a:pt x="160300" y="143392"/>
                  <a:pt x="165592" y="143392"/>
                </a:cubicBezTo>
                <a:cubicBezTo>
                  <a:pt x="170884" y="143392"/>
                  <a:pt x="243380" y="102646"/>
                  <a:pt x="238617" y="79892"/>
                </a:cubicBezTo>
                <a:cubicBezTo>
                  <a:pt x="233854" y="57138"/>
                  <a:pt x="163475" y="17450"/>
                  <a:pt x="137017" y="6867"/>
                </a:cubicBezTo>
                <a:cubicBezTo>
                  <a:pt x="110559" y="-3716"/>
                  <a:pt x="102092" y="-3187"/>
                  <a:pt x="79867" y="16392"/>
                </a:cubicBezTo>
                <a:cubicBezTo>
                  <a:pt x="57642" y="35971"/>
                  <a:pt x="14779" y="114817"/>
                  <a:pt x="3667" y="124342"/>
                </a:cubicBezTo>
                <a:cubicBezTo>
                  <a:pt x="-7446" y="133867"/>
                  <a:pt x="8959" y="77246"/>
                  <a:pt x="22717" y="6084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7" name="フリーフォーム 1446">
            <a:extLst>
              <a:ext uri="{FF2B5EF4-FFF2-40B4-BE49-F238E27FC236}">
                <a16:creationId xmlns:a16="http://schemas.microsoft.com/office/drawing/2014/main" id="{CAA1A130-E45F-411D-8443-4BC3DE253983}"/>
              </a:ext>
            </a:extLst>
          </p:cNvPr>
          <p:cNvSpPr/>
          <p:nvPr/>
        </p:nvSpPr>
        <p:spPr>
          <a:xfrm>
            <a:off x="10043978" y="3492243"/>
            <a:ext cx="325783" cy="208244"/>
          </a:xfrm>
          <a:custGeom>
            <a:avLst/>
            <a:gdLst>
              <a:gd name="connsiteX0" fmla="*/ 42997 w 325783"/>
              <a:gd name="connsiteY0" fmla="*/ 257 h 208244"/>
              <a:gd name="connsiteX1" fmla="*/ 39822 w 325783"/>
              <a:gd name="connsiteY1" fmla="*/ 139957 h 208244"/>
              <a:gd name="connsiteX2" fmla="*/ 154122 w 325783"/>
              <a:gd name="connsiteY2" fmla="*/ 200282 h 208244"/>
              <a:gd name="connsiteX3" fmla="*/ 74747 w 325783"/>
              <a:gd name="connsiteY3" fmla="*/ 203457 h 208244"/>
              <a:gd name="connsiteX4" fmla="*/ 325572 w 325783"/>
              <a:gd name="connsiteY4" fmla="*/ 162182 h 208244"/>
              <a:gd name="connsiteX5" fmla="*/ 116022 w 325783"/>
              <a:gd name="connsiteY5" fmla="*/ 184407 h 208244"/>
              <a:gd name="connsiteX6" fmla="*/ 1722 w 325783"/>
              <a:gd name="connsiteY6" fmla="*/ 178057 h 208244"/>
              <a:gd name="connsiteX7" fmla="*/ 42997 w 325783"/>
              <a:gd name="connsiteY7" fmla="*/ 257 h 208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5783" h="208244">
                <a:moveTo>
                  <a:pt x="42997" y="257"/>
                </a:moveTo>
                <a:cubicBezTo>
                  <a:pt x="49347" y="-6093"/>
                  <a:pt x="21301" y="106620"/>
                  <a:pt x="39822" y="139957"/>
                </a:cubicBezTo>
                <a:cubicBezTo>
                  <a:pt x="58343" y="173295"/>
                  <a:pt x="148301" y="189699"/>
                  <a:pt x="154122" y="200282"/>
                </a:cubicBezTo>
                <a:cubicBezTo>
                  <a:pt x="159943" y="210865"/>
                  <a:pt x="46172" y="209807"/>
                  <a:pt x="74747" y="203457"/>
                </a:cubicBezTo>
                <a:cubicBezTo>
                  <a:pt x="103322" y="197107"/>
                  <a:pt x="318693" y="165357"/>
                  <a:pt x="325572" y="162182"/>
                </a:cubicBezTo>
                <a:cubicBezTo>
                  <a:pt x="332451" y="159007"/>
                  <a:pt x="169997" y="181761"/>
                  <a:pt x="116022" y="184407"/>
                </a:cubicBezTo>
                <a:cubicBezTo>
                  <a:pt x="62047" y="187053"/>
                  <a:pt x="12834" y="203986"/>
                  <a:pt x="1722" y="178057"/>
                </a:cubicBezTo>
                <a:cubicBezTo>
                  <a:pt x="-9391" y="152128"/>
                  <a:pt x="36647" y="6607"/>
                  <a:pt x="42997" y="25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8" name="フリーフォーム 1447">
            <a:extLst>
              <a:ext uri="{FF2B5EF4-FFF2-40B4-BE49-F238E27FC236}">
                <a16:creationId xmlns:a16="http://schemas.microsoft.com/office/drawing/2014/main" id="{E544E423-F299-DEFA-AB68-B54547639270}"/>
              </a:ext>
            </a:extLst>
          </p:cNvPr>
          <p:cNvSpPr/>
          <p:nvPr/>
        </p:nvSpPr>
        <p:spPr>
          <a:xfrm>
            <a:off x="9912256" y="3571772"/>
            <a:ext cx="330664" cy="89047"/>
          </a:xfrm>
          <a:custGeom>
            <a:avLst/>
            <a:gdLst>
              <a:gd name="connsiteX0" fmla="*/ 94 w 330664"/>
              <a:gd name="connsiteY0" fmla="*/ 69953 h 89047"/>
              <a:gd name="connsiteX1" fmla="*/ 292194 w 330664"/>
              <a:gd name="connsiteY1" fmla="*/ 103 h 89047"/>
              <a:gd name="connsiteX2" fmla="*/ 323944 w 330664"/>
              <a:gd name="connsiteY2" fmla="*/ 89003 h 89047"/>
              <a:gd name="connsiteX3" fmla="*/ 260444 w 330664"/>
              <a:gd name="connsiteY3" fmla="*/ 12803 h 89047"/>
              <a:gd name="connsiteX4" fmla="*/ 94 w 330664"/>
              <a:gd name="connsiteY4" fmla="*/ 69953 h 89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4" h="89047">
                <a:moveTo>
                  <a:pt x="94" y="69953"/>
                </a:moveTo>
                <a:cubicBezTo>
                  <a:pt x="5386" y="67836"/>
                  <a:pt x="238219" y="-3072"/>
                  <a:pt x="292194" y="103"/>
                </a:cubicBezTo>
                <a:cubicBezTo>
                  <a:pt x="346169" y="3278"/>
                  <a:pt x="329236" y="86886"/>
                  <a:pt x="323944" y="89003"/>
                </a:cubicBezTo>
                <a:cubicBezTo>
                  <a:pt x="318652" y="91120"/>
                  <a:pt x="308598" y="17036"/>
                  <a:pt x="260444" y="12803"/>
                </a:cubicBezTo>
                <a:cubicBezTo>
                  <a:pt x="212290" y="8570"/>
                  <a:pt x="-5198" y="72070"/>
                  <a:pt x="94" y="6995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9" name="フリーフォーム 1448">
            <a:extLst>
              <a:ext uri="{FF2B5EF4-FFF2-40B4-BE49-F238E27FC236}">
                <a16:creationId xmlns:a16="http://schemas.microsoft.com/office/drawing/2014/main" id="{2244368B-54B6-0195-8A96-85ECEE26A5A4}"/>
              </a:ext>
            </a:extLst>
          </p:cNvPr>
          <p:cNvSpPr/>
          <p:nvPr/>
        </p:nvSpPr>
        <p:spPr>
          <a:xfrm>
            <a:off x="9324943" y="2485436"/>
            <a:ext cx="514937" cy="708642"/>
          </a:xfrm>
          <a:custGeom>
            <a:avLst/>
            <a:gdLst>
              <a:gd name="connsiteX0" fmla="*/ 511207 w 514937"/>
              <a:gd name="connsiteY0" fmla="*/ 589 h 708642"/>
              <a:gd name="connsiteX1" fmla="*/ 285782 w 514937"/>
              <a:gd name="connsiteY1" fmla="*/ 168864 h 708642"/>
              <a:gd name="connsiteX2" fmla="*/ 155607 w 514937"/>
              <a:gd name="connsiteY2" fmla="*/ 181564 h 708642"/>
              <a:gd name="connsiteX3" fmla="*/ 25432 w 514937"/>
              <a:gd name="connsiteY3" fmla="*/ 378414 h 708642"/>
              <a:gd name="connsiteX4" fmla="*/ 28607 w 514937"/>
              <a:gd name="connsiteY4" fmla="*/ 372064 h 708642"/>
              <a:gd name="connsiteX5" fmla="*/ 32 w 514937"/>
              <a:gd name="connsiteY5" fmla="*/ 708614 h 708642"/>
              <a:gd name="connsiteX6" fmla="*/ 34957 w 514937"/>
              <a:gd name="connsiteY6" fmla="*/ 391114 h 708642"/>
              <a:gd name="connsiteX7" fmla="*/ 31782 w 514937"/>
              <a:gd name="connsiteY7" fmla="*/ 340314 h 708642"/>
              <a:gd name="connsiteX8" fmla="*/ 76232 w 514937"/>
              <a:gd name="connsiteY8" fmla="*/ 295864 h 708642"/>
              <a:gd name="connsiteX9" fmla="*/ 142907 w 514937"/>
              <a:gd name="connsiteY9" fmla="*/ 172039 h 708642"/>
              <a:gd name="connsiteX10" fmla="*/ 301657 w 514937"/>
              <a:gd name="connsiteY10" fmla="*/ 143464 h 708642"/>
              <a:gd name="connsiteX11" fmla="*/ 117507 w 514937"/>
              <a:gd name="connsiteY11" fmla="*/ 222839 h 708642"/>
              <a:gd name="connsiteX12" fmla="*/ 85757 w 514937"/>
              <a:gd name="connsiteY12" fmla="*/ 235539 h 708642"/>
              <a:gd name="connsiteX13" fmla="*/ 511207 w 514937"/>
              <a:gd name="connsiteY13" fmla="*/ 589 h 70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4937" h="708642">
                <a:moveTo>
                  <a:pt x="511207" y="589"/>
                </a:moveTo>
                <a:cubicBezTo>
                  <a:pt x="544544" y="-10523"/>
                  <a:pt x="345049" y="138702"/>
                  <a:pt x="285782" y="168864"/>
                </a:cubicBezTo>
                <a:cubicBezTo>
                  <a:pt x="226515" y="199026"/>
                  <a:pt x="198999" y="146639"/>
                  <a:pt x="155607" y="181564"/>
                </a:cubicBezTo>
                <a:cubicBezTo>
                  <a:pt x="112215" y="216489"/>
                  <a:pt x="46599" y="346664"/>
                  <a:pt x="25432" y="378414"/>
                </a:cubicBezTo>
                <a:cubicBezTo>
                  <a:pt x="4265" y="410164"/>
                  <a:pt x="32840" y="317031"/>
                  <a:pt x="28607" y="372064"/>
                </a:cubicBezTo>
                <a:cubicBezTo>
                  <a:pt x="24374" y="427097"/>
                  <a:pt x="-1026" y="705439"/>
                  <a:pt x="32" y="708614"/>
                </a:cubicBezTo>
                <a:cubicBezTo>
                  <a:pt x="1090" y="711789"/>
                  <a:pt x="29665" y="452497"/>
                  <a:pt x="34957" y="391114"/>
                </a:cubicBezTo>
                <a:cubicBezTo>
                  <a:pt x="40249" y="329731"/>
                  <a:pt x="24903" y="356189"/>
                  <a:pt x="31782" y="340314"/>
                </a:cubicBezTo>
                <a:cubicBezTo>
                  <a:pt x="38661" y="324439"/>
                  <a:pt x="57711" y="323910"/>
                  <a:pt x="76232" y="295864"/>
                </a:cubicBezTo>
                <a:cubicBezTo>
                  <a:pt x="94753" y="267818"/>
                  <a:pt x="105336" y="197439"/>
                  <a:pt x="142907" y="172039"/>
                </a:cubicBezTo>
                <a:cubicBezTo>
                  <a:pt x="180478" y="146639"/>
                  <a:pt x="305890" y="134997"/>
                  <a:pt x="301657" y="143464"/>
                </a:cubicBezTo>
                <a:cubicBezTo>
                  <a:pt x="297424" y="151931"/>
                  <a:pt x="153490" y="207493"/>
                  <a:pt x="117507" y="222839"/>
                </a:cubicBezTo>
                <a:cubicBezTo>
                  <a:pt x="81524" y="238185"/>
                  <a:pt x="25432" y="267818"/>
                  <a:pt x="85757" y="235539"/>
                </a:cubicBezTo>
                <a:cubicBezTo>
                  <a:pt x="146082" y="203260"/>
                  <a:pt x="477870" y="11701"/>
                  <a:pt x="511207" y="58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0" name="フリーフォーム 1449">
            <a:extLst>
              <a:ext uri="{FF2B5EF4-FFF2-40B4-BE49-F238E27FC236}">
                <a16:creationId xmlns:a16="http://schemas.microsoft.com/office/drawing/2014/main" id="{21F5238A-91AD-8F8C-45DB-9BFB9E725415}"/>
              </a:ext>
            </a:extLst>
          </p:cNvPr>
          <p:cNvSpPr/>
          <p:nvPr/>
        </p:nvSpPr>
        <p:spPr>
          <a:xfrm>
            <a:off x="9670556" y="3174546"/>
            <a:ext cx="827341" cy="347260"/>
          </a:xfrm>
          <a:custGeom>
            <a:avLst/>
            <a:gdLst>
              <a:gd name="connsiteX0" fmla="*/ 178294 w 827341"/>
              <a:gd name="connsiteY0" fmla="*/ 194129 h 347260"/>
              <a:gd name="connsiteX1" fmla="*/ 495794 w 827341"/>
              <a:gd name="connsiteY1" fmla="*/ 29029 h 347260"/>
              <a:gd name="connsiteX2" fmla="*/ 575169 w 827341"/>
              <a:gd name="connsiteY2" fmla="*/ 79829 h 347260"/>
              <a:gd name="connsiteX3" fmla="*/ 537069 w 827341"/>
              <a:gd name="connsiteY3" fmla="*/ 108404 h 347260"/>
              <a:gd name="connsiteX4" fmla="*/ 816469 w 827341"/>
              <a:gd name="connsiteY4" fmla="*/ 283029 h 347260"/>
              <a:gd name="connsiteX5" fmla="*/ 772019 w 827341"/>
              <a:gd name="connsiteY5" fmla="*/ 346529 h 347260"/>
              <a:gd name="connsiteX6" fmla="*/ 787894 w 827341"/>
              <a:gd name="connsiteY6" fmla="*/ 248104 h 347260"/>
              <a:gd name="connsiteX7" fmla="*/ 594219 w 827341"/>
              <a:gd name="connsiteY7" fmla="*/ 70304 h 347260"/>
              <a:gd name="connsiteX8" fmla="*/ 384669 w 827341"/>
              <a:gd name="connsiteY8" fmla="*/ 454 h 347260"/>
              <a:gd name="connsiteX9" fmla="*/ 494 w 827341"/>
              <a:gd name="connsiteY9" fmla="*/ 98879 h 347260"/>
              <a:gd name="connsiteX10" fmla="*/ 470394 w 827341"/>
              <a:gd name="connsiteY10" fmla="*/ 3629 h 347260"/>
              <a:gd name="connsiteX11" fmla="*/ 333869 w 827341"/>
              <a:gd name="connsiteY11" fmla="*/ 111579 h 347260"/>
              <a:gd name="connsiteX12" fmla="*/ 178294 w 827341"/>
              <a:gd name="connsiteY12" fmla="*/ 194129 h 34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7341" h="347260">
                <a:moveTo>
                  <a:pt x="178294" y="194129"/>
                </a:moveTo>
                <a:cubicBezTo>
                  <a:pt x="205282" y="180371"/>
                  <a:pt x="429648" y="48079"/>
                  <a:pt x="495794" y="29029"/>
                </a:cubicBezTo>
                <a:cubicBezTo>
                  <a:pt x="561940" y="9979"/>
                  <a:pt x="568290" y="66600"/>
                  <a:pt x="575169" y="79829"/>
                </a:cubicBezTo>
                <a:cubicBezTo>
                  <a:pt x="582048" y="93058"/>
                  <a:pt x="496852" y="74537"/>
                  <a:pt x="537069" y="108404"/>
                </a:cubicBezTo>
                <a:cubicBezTo>
                  <a:pt x="577286" y="142271"/>
                  <a:pt x="777311" y="243342"/>
                  <a:pt x="816469" y="283029"/>
                </a:cubicBezTo>
                <a:cubicBezTo>
                  <a:pt x="855627" y="322717"/>
                  <a:pt x="776781" y="352350"/>
                  <a:pt x="772019" y="346529"/>
                </a:cubicBezTo>
                <a:cubicBezTo>
                  <a:pt x="767257" y="340708"/>
                  <a:pt x="817527" y="294141"/>
                  <a:pt x="787894" y="248104"/>
                </a:cubicBezTo>
                <a:cubicBezTo>
                  <a:pt x="758261" y="202067"/>
                  <a:pt x="661423" y="111579"/>
                  <a:pt x="594219" y="70304"/>
                </a:cubicBezTo>
                <a:cubicBezTo>
                  <a:pt x="527015" y="29029"/>
                  <a:pt x="483623" y="-4309"/>
                  <a:pt x="384669" y="454"/>
                </a:cubicBezTo>
                <a:cubicBezTo>
                  <a:pt x="285715" y="5217"/>
                  <a:pt x="-13794" y="98350"/>
                  <a:pt x="494" y="98879"/>
                </a:cubicBezTo>
                <a:cubicBezTo>
                  <a:pt x="14781" y="99408"/>
                  <a:pt x="414832" y="1512"/>
                  <a:pt x="470394" y="3629"/>
                </a:cubicBezTo>
                <a:cubicBezTo>
                  <a:pt x="525956" y="5746"/>
                  <a:pt x="379907" y="77712"/>
                  <a:pt x="333869" y="111579"/>
                </a:cubicBezTo>
                <a:cubicBezTo>
                  <a:pt x="287831" y="145446"/>
                  <a:pt x="151306" y="207887"/>
                  <a:pt x="178294" y="19412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1" name="フリーフォーム 1450">
            <a:extLst>
              <a:ext uri="{FF2B5EF4-FFF2-40B4-BE49-F238E27FC236}">
                <a16:creationId xmlns:a16="http://schemas.microsoft.com/office/drawing/2014/main" id="{5007FFD2-0259-F3A6-2BFE-404A71DB8A8E}"/>
              </a:ext>
            </a:extLst>
          </p:cNvPr>
          <p:cNvSpPr/>
          <p:nvPr/>
        </p:nvSpPr>
        <p:spPr>
          <a:xfrm>
            <a:off x="9939882" y="2142174"/>
            <a:ext cx="1221231" cy="321626"/>
          </a:xfrm>
          <a:custGeom>
            <a:avLst/>
            <a:gdLst>
              <a:gd name="connsiteX0" fmla="*/ 1043 w 1221231"/>
              <a:gd name="connsiteY0" fmla="*/ 321626 h 321626"/>
              <a:gd name="connsiteX1" fmla="*/ 480468 w 1221231"/>
              <a:gd name="connsiteY1" fmla="*/ 112076 h 321626"/>
              <a:gd name="connsiteX2" fmla="*/ 680493 w 1221231"/>
              <a:gd name="connsiteY2" fmla="*/ 112076 h 321626"/>
              <a:gd name="connsiteX3" fmla="*/ 690018 w 1221231"/>
              <a:gd name="connsiteY3" fmla="*/ 102551 h 321626"/>
              <a:gd name="connsiteX4" fmla="*/ 1220243 w 1221231"/>
              <a:gd name="connsiteY4" fmla="*/ 150176 h 321626"/>
              <a:gd name="connsiteX5" fmla="*/ 813843 w 1221231"/>
              <a:gd name="connsiteY5" fmla="*/ 115251 h 321626"/>
              <a:gd name="connsiteX6" fmla="*/ 505868 w 1221231"/>
              <a:gd name="connsiteY6" fmla="*/ 951 h 321626"/>
              <a:gd name="connsiteX7" fmla="*/ 505868 w 1221231"/>
              <a:gd name="connsiteY7" fmla="*/ 64451 h 321626"/>
              <a:gd name="connsiteX8" fmla="*/ 169318 w 1221231"/>
              <a:gd name="connsiteY8" fmla="*/ 131126 h 321626"/>
              <a:gd name="connsiteX9" fmla="*/ 347118 w 1221231"/>
              <a:gd name="connsiteY9" fmla="*/ 112076 h 321626"/>
              <a:gd name="connsiteX10" fmla="*/ 1043 w 1221231"/>
              <a:gd name="connsiteY10" fmla="*/ 321626 h 321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1231" h="321626">
                <a:moveTo>
                  <a:pt x="1043" y="321626"/>
                </a:moveTo>
                <a:cubicBezTo>
                  <a:pt x="23268" y="321626"/>
                  <a:pt x="367226" y="147001"/>
                  <a:pt x="480468" y="112076"/>
                </a:cubicBezTo>
                <a:cubicBezTo>
                  <a:pt x="593710" y="77151"/>
                  <a:pt x="645568" y="113664"/>
                  <a:pt x="680493" y="112076"/>
                </a:cubicBezTo>
                <a:cubicBezTo>
                  <a:pt x="715418" y="110488"/>
                  <a:pt x="600060" y="96201"/>
                  <a:pt x="690018" y="102551"/>
                </a:cubicBezTo>
                <a:cubicBezTo>
                  <a:pt x="779976" y="108901"/>
                  <a:pt x="1199606" y="148059"/>
                  <a:pt x="1220243" y="150176"/>
                </a:cubicBezTo>
                <a:cubicBezTo>
                  <a:pt x="1240880" y="152293"/>
                  <a:pt x="932906" y="140122"/>
                  <a:pt x="813843" y="115251"/>
                </a:cubicBezTo>
                <a:cubicBezTo>
                  <a:pt x="694781" y="90380"/>
                  <a:pt x="557197" y="9418"/>
                  <a:pt x="505868" y="951"/>
                </a:cubicBezTo>
                <a:cubicBezTo>
                  <a:pt x="454539" y="-7516"/>
                  <a:pt x="561960" y="42755"/>
                  <a:pt x="505868" y="64451"/>
                </a:cubicBezTo>
                <a:cubicBezTo>
                  <a:pt x="449776" y="86147"/>
                  <a:pt x="195776" y="123188"/>
                  <a:pt x="169318" y="131126"/>
                </a:cubicBezTo>
                <a:cubicBezTo>
                  <a:pt x="142860" y="139064"/>
                  <a:pt x="375693" y="80855"/>
                  <a:pt x="347118" y="112076"/>
                </a:cubicBezTo>
                <a:cubicBezTo>
                  <a:pt x="318543" y="143297"/>
                  <a:pt x="-21182" y="321626"/>
                  <a:pt x="1043" y="32162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2" name="フリーフォーム 1451">
            <a:extLst>
              <a:ext uri="{FF2B5EF4-FFF2-40B4-BE49-F238E27FC236}">
                <a16:creationId xmlns:a16="http://schemas.microsoft.com/office/drawing/2014/main" id="{50DDD974-64E9-36ED-876A-201FAF0854C6}"/>
              </a:ext>
            </a:extLst>
          </p:cNvPr>
          <p:cNvSpPr/>
          <p:nvPr/>
        </p:nvSpPr>
        <p:spPr>
          <a:xfrm>
            <a:off x="11236604" y="2315503"/>
            <a:ext cx="301363" cy="211801"/>
          </a:xfrm>
          <a:custGeom>
            <a:avLst/>
            <a:gdLst>
              <a:gd name="connsiteX0" fmla="*/ 2896 w 301363"/>
              <a:gd name="connsiteY0" fmla="*/ 5422 h 211801"/>
              <a:gd name="connsiteX1" fmla="*/ 228321 w 301363"/>
              <a:gd name="connsiteY1" fmla="*/ 173697 h 211801"/>
              <a:gd name="connsiteX2" fmla="*/ 215621 w 301363"/>
              <a:gd name="connsiteY2" fmla="*/ 157822 h 211801"/>
              <a:gd name="connsiteX3" fmla="*/ 301346 w 301363"/>
              <a:gd name="connsiteY3" fmla="*/ 211797 h 211801"/>
              <a:gd name="connsiteX4" fmla="*/ 221971 w 301363"/>
              <a:gd name="connsiteY4" fmla="*/ 154647 h 211801"/>
              <a:gd name="connsiteX5" fmla="*/ 107671 w 301363"/>
              <a:gd name="connsiteY5" fmla="*/ 49872 h 211801"/>
              <a:gd name="connsiteX6" fmla="*/ 2896 w 301363"/>
              <a:gd name="connsiteY6" fmla="*/ 5422 h 211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1363" h="211801">
                <a:moveTo>
                  <a:pt x="2896" y="5422"/>
                </a:moveTo>
                <a:cubicBezTo>
                  <a:pt x="23004" y="26059"/>
                  <a:pt x="192867" y="148297"/>
                  <a:pt x="228321" y="173697"/>
                </a:cubicBezTo>
                <a:cubicBezTo>
                  <a:pt x="263775" y="199097"/>
                  <a:pt x="203450" y="151472"/>
                  <a:pt x="215621" y="157822"/>
                </a:cubicBezTo>
                <a:cubicBezTo>
                  <a:pt x="227792" y="164172"/>
                  <a:pt x="300288" y="212326"/>
                  <a:pt x="301346" y="211797"/>
                </a:cubicBezTo>
                <a:cubicBezTo>
                  <a:pt x="302404" y="211268"/>
                  <a:pt x="254250" y="181634"/>
                  <a:pt x="221971" y="154647"/>
                </a:cubicBezTo>
                <a:cubicBezTo>
                  <a:pt x="189692" y="127660"/>
                  <a:pt x="142596" y="71568"/>
                  <a:pt x="107671" y="49872"/>
                </a:cubicBezTo>
                <a:cubicBezTo>
                  <a:pt x="72746" y="28176"/>
                  <a:pt x="-17212" y="-15215"/>
                  <a:pt x="2896" y="542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3" name="フリーフォーム 1452">
            <a:extLst>
              <a:ext uri="{FF2B5EF4-FFF2-40B4-BE49-F238E27FC236}">
                <a16:creationId xmlns:a16="http://schemas.microsoft.com/office/drawing/2014/main" id="{17117778-6A4D-C619-0B00-6867811EED6F}"/>
              </a:ext>
            </a:extLst>
          </p:cNvPr>
          <p:cNvSpPr/>
          <p:nvPr/>
        </p:nvSpPr>
        <p:spPr>
          <a:xfrm>
            <a:off x="10181474" y="2348912"/>
            <a:ext cx="839409" cy="207022"/>
          </a:xfrm>
          <a:custGeom>
            <a:avLst/>
            <a:gdLst>
              <a:gd name="connsiteX0" fmla="*/ 48376 w 839409"/>
              <a:gd name="connsiteY0" fmla="*/ 206963 h 207022"/>
              <a:gd name="connsiteX1" fmla="*/ 26151 w 839409"/>
              <a:gd name="connsiteY1" fmla="*/ 127588 h 207022"/>
              <a:gd name="connsiteX2" fmla="*/ 172201 w 839409"/>
              <a:gd name="connsiteY2" fmla="*/ 45038 h 207022"/>
              <a:gd name="connsiteX3" fmla="*/ 213476 w 839409"/>
              <a:gd name="connsiteY3" fmla="*/ 32338 h 207022"/>
              <a:gd name="connsiteX4" fmla="*/ 416676 w 839409"/>
              <a:gd name="connsiteY4" fmla="*/ 32338 h 207022"/>
              <a:gd name="connsiteX5" fmla="*/ 378576 w 839409"/>
              <a:gd name="connsiteY5" fmla="*/ 13288 h 207022"/>
              <a:gd name="connsiteX6" fmla="*/ 838951 w 839409"/>
              <a:gd name="connsiteY6" fmla="*/ 38688 h 207022"/>
              <a:gd name="connsiteX7" fmla="*/ 457951 w 839409"/>
              <a:gd name="connsiteY7" fmla="*/ 588 h 207022"/>
              <a:gd name="connsiteX8" fmla="*/ 134101 w 839409"/>
              <a:gd name="connsiteY8" fmla="*/ 16463 h 207022"/>
              <a:gd name="connsiteX9" fmla="*/ 216651 w 839409"/>
              <a:gd name="connsiteY9" fmla="*/ 29163 h 207022"/>
              <a:gd name="connsiteX10" fmla="*/ 7101 w 839409"/>
              <a:gd name="connsiteY10" fmla="*/ 114888 h 207022"/>
              <a:gd name="connsiteX11" fmla="*/ 48376 w 839409"/>
              <a:gd name="connsiteY11" fmla="*/ 206963 h 207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9409" h="207022">
                <a:moveTo>
                  <a:pt x="48376" y="206963"/>
                </a:moveTo>
                <a:cubicBezTo>
                  <a:pt x="51551" y="209080"/>
                  <a:pt x="5513" y="154576"/>
                  <a:pt x="26151" y="127588"/>
                </a:cubicBezTo>
                <a:cubicBezTo>
                  <a:pt x="46789" y="100600"/>
                  <a:pt x="140980" y="60913"/>
                  <a:pt x="172201" y="45038"/>
                </a:cubicBezTo>
                <a:cubicBezTo>
                  <a:pt x="203422" y="29163"/>
                  <a:pt x="172730" y="34455"/>
                  <a:pt x="213476" y="32338"/>
                </a:cubicBezTo>
                <a:cubicBezTo>
                  <a:pt x="254222" y="30221"/>
                  <a:pt x="389159" y="35513"/>
                  <a:pt x="416676" y="32338"/>
                </a:cubicBezTo>
                <a:cubicBezTo>
                  <a:pt x="444193" y="29163"/>
                  <a:pt x="308197" y="12230"/>
                  <a:pt x="378576" y="13288"/>
                </a:cubicBezTo>
                <a:cubicBezTo>
                  <a:pt x="448955" y="14346"/>
                  <a:pt x="825722" y="40805"/>
                  <a:pt x="838951" y="38688"/>
                </a:cubicBezTo>
                <a:cubicBezTo>
                  <a:pt x="852180" y="36571"/>
                  <a:pt x="575426" y="4292"/>
                  <a:pt x="457951" y="588"/>
                </a:cubicBezTo>
                <a:cubicBezTo>
                  <a:pt x="340476" y="-3116"/>
                  <a:pt x="174318" y="11700"/>
                  <a:pt x="134101" y="16463"/>
                </a:cubicBezTo>
                <a:cubicBezTo>
                  <a:pt x="93884" y="21225"/>
                  <a:pt x="237818" y="12759"/>
                  <a:pt x="216651" y="29163"/>
                </a:cubicBezTo>
                <a:cubicBezTo>
                  <a:pt x="195484" y="45567"/>
                  <a:pt x="35676" y="86313"/>
                  <a:pt x="7101" y="114888"/>
                </a:cubicBezTo>
                <a:cubicBezTo>
                  <a:pt x="-21474" y="143463"/>
                  <a:pt x="45201" y="204846"/>
                  <a:pt x="48376" y="20696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4" name="フリーフォーム 1453">
            <a:extLst>
              <a:ext uri="{FF2B5EF4-FFF2-40B4-BE49-F238E27FC236}">
                <a16:creationId xmlns:a16="http://schemas.microsoft.com/office/drawing/2014/main" id="{DB0A4B6D-8734-4F49-FE35-4AD27D81C96F}"/>
              </a:ext>
            </a:extLst>
          </p:cNvPr>
          <p:cNvSpPr/>
          <p:nvPr/>
        </p:nvSpPr>
        <p:spPr>
          <a:xfrm>
            <a:off x="10687047" y="2381132"/>
            <a:ext cx="473220" cy="104914"/>
          </a:xfrm>
          <a:custGeom>
            <a:avLst/>
            <a:gdLst>
              <a:gd name="connsiteX0" fmla="*/ 473078 w 473220"/>
              <a:gd name="connsiteY0" fmla="*/ 118 h 104914"/>
              <a:gd name="connsiteX1" fmla="*/ 422278 w 473220"/>
              <a:gd name="connsiteY1" fmla="*/ 57268 h 104914"/>
              <a:gd name="connsiteX2" fmla="*/ 454028 w 473220"/>
              <a:gd name="connsiteY2" fmla="*/ 104893 h 104914"/>
              <a:gd name="connsiteX3" fmla="*/ 327028 w 473220"/>
              <a:gd name="connsiteY3" fmla="*/ 63618 h 104914"/>
              <a:gd name="connsiteX4" fmla="*/ 3 w 473220"/>
              <a:gd name="connsiteY4" fmla="*/ 82668 h 104914"/>
              <a:gd name="connsiteX5" fmla="*/ 333378 w 473220"/>
              <a:gd name="connsiteY5" fmla="*/ 92193 h 104914"/>
              <a:gd name="connsiteX6" fmla="*/ 434978 w 473220"/>
              <a:gd name="connsiteY6" fmla="*/ 92193 h 104914"/>
              <a:gd name="connsiteX7" fmla="*/ 403228 w 473220"/>
              <a:gd name="connsiteY7" fmla="*/ 73143 h 104914"/>
              <a:gd name="connsiteX8" fmla="*/ 473078 w 473220"/>
              <a:gd name="connsiteY8" fmla="*/ 118 h 104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3220" h="104914">
                <a:moveTo>
                  <a:pt x="473078" y="118"/>
                </a:moveTo>
                <a:cubicBezTo>
                  <a:pt x="476253" y="-2528"/>
                  <a:pt x="425453" y="39806"/>
                  <a:pt x="422278" y="57268"/>
                </a:cubicBezTo>
                <a:cubicBezTo>
                  <a:pt x="419103" y="74731"/>
                  <a:pt x="469903" y="103835"/>
                  <a:pt x="454028" y="104893"/>
                </a:cubicBezTo>
                <a:cubicBezTo>
                  <a:pt x="438153" y="105951"/>
                  <a:pt x="402699" y="67322"/>
                  <a:pt x="327028" y="63618"/>
                </a:cubicBezTo>
                <a:cubicBezTo>
                  <a:pt x="251357" y="59914"/>
                  <a:pt x="-1055" y="77906"/>
                  <a:pt x="3" y="82668"/>
                </a:cubicBezTo>
                <a:cubicBezTo>
                  <a:pt x="1061" y="87430"/>
                  <a:pt x="260882" y="90606"/>
                  <a:pt x="333378" y="92193"/>
                </a:cubicBezTo>
                <a:cubicBezTo>
                  <a:pt x="405874" y="93780"/>
                  <a:pt x="423336" y="95368"/>
                  <a:pt x="434978" y="92193"/>
                </a:cubicBezTo>
                <a:cubicBezTo>
                  <a:pt x="446620" y="89018"/>
                  <a:pt x="398995" y="87960"/>
                  <a:pt x="403228" y="73143"/>
                </a:cubicBezTo>
                <a:cubicBezTo>
                  <a:pt x="407461" y="58326"/>
                  <a:pt x="469903" y="2764"/>
                  <a:pt x="473078" y="11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5" name="フリーフォーム 1454">
            <a:extLst>
              <a:ext uri="{FF2B5EF4-FFF2-40B4-BE49-F238E27FC236}">
                <a16:creationId xmlns:a16="http://schemas.microsoft.com/office/drawing/2014/main" id="{12095543-DFBA-26DF-62A4-9C9EDAE88FB8}"/>
              </a:ext>
            </a:extLst>
          </p:cNvPr>
          <p:cNvSpPr/>
          <p:nvPr/>
        </p:nvSpPr>
        <p:spPr>
          <a:xfrm>
            <a:off x="10718511" y="2322874"/>
            <a:ext cx="490471" cy="45681"/>
          </a:xfrm>
          <a:custGeom>
            <a:avLst/>
            <a:gdLst>
              <a:gd name="connsiteX0" fmla="*/ 25689 w 490471"/>
              <a:gd name="connsiteY0" fmla="*/ 4401 h 45681"/>
              <a:gd name="connsiteX1" fmla="*/ 79664 w 490471"/>
              <a:gd name="connsiteY1" fmla="*/ 4401 h 45681"/>
              <a:gd name="connsiteX2" fmla="*/ 381289 w 490471"/>
              <a:gd name="connsiteY2" fmla="*/ 45676 h 45681"/>
              <a:gd name="connsiteX3" fmla="*/ 482889 w 490471"/>
              <a:gd name="connsiteY3" fmla="*/ 7576 h 45681"/>
              <a:gd name="connsiteX4" fmla="*/ 435264 w 490471"/>
              <a:gd name="connsiteY4" fmla="*/ 32976 h 45681"/>
              <a:gd name="connsiteX5" fmla="*/ 25689 w 490471"/>
              <a:gd name="connsiteY5" fmla="*/ 4401 h 45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0471" h="45681">
                <a:moveTo>
                  <a:pt x="25689" y="4401"/>
                </a:moveTo>
                <a:cubicBezTo>
                  <a:pt x="-33578" y="-362"/>
                  <a:pt x="20397" y="-2478"/>
                  <a:pt x="79664" y="4401"/>
                </a:cubicBezTo>
                <a:cubicBezTo>
                  <a:pt x="138931" y="11280"/>
                  <a:pt x="314085" y="45147"/>
                  <a:pt x="381289" y="45676"/>
                </a:cubicBezTo>
                <a:cubicBezTo>
                  <a:pt x="448493" y="46205"/>
                  <a:pt x="473893" y="9693"/>
                  <a:pt x="482889" y="7576"/>
                </a:cubicBezTo>
                <a:cubicBezTo>
                  <a:pt x="491885" y="5459"/>
                  <a:pt x="506172" y="34034"/>
                  <a:pt x="435264" y="32976"/>
                </a:cubicBezTo>
                <a:cubicBezTo>
                  <a:pt x="364356" y="31918"/>
                  <a:pt x="84956" y="9164"/>
                  <a:pt x="25689" y="440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6" name="フリーフォーム 1455">
            <a:extLst>
              <a:ext uri="{FF2B5EF4-FFF2-40B4-BE49-F238E27FC236}">
                <a16:creationId xmlns:a16="http://schemas.microsoft.com/office/drawing/2014/main" id="{21A95B14-6FC7-1DEC-13AD-A866690BE324}"/>
              </a:ext>
            </a:extLst>
          </p:cNvPr>
          <p:cNvSpPr/>
          <p:nvPr/>
        </p:nvSpPr>
        <p:spPr>
          <a:xfrm>
            <a:off x="10587439" y="2375921"/>
            <a:ext cx="564623" cy="194149"/>
          </a:xfrm>
          <a:custGeom>
            <a:avLst/>
            <a:gdLst>
              <a:gd name="connsiteX0" fmla="*/ 4361 w 564623"/>
              <a:gd name="connsiteY0" fmla="*/ 2154 h 194149"/>
              <a:gd name="connsiteX1" fmla="*/ 309161 w 564623"/>
              <a:gd name="connsiteY1" fmla="*/ 186304 h 194149"/>
              <a:gd name="connsiteX2" fmla="*/ 315511 w 564623"/>
              <a:gd name="connsiteY2" fmla="*/ 160904 h 194149"/>
              <a:gd name="connsiteX3" fmla="*/ 563161 w 564623"/>
              <a:gd name="connsiteY3" fmla="*/ 167254 h 194149"/>
              <a:gd name="connsiteX4" fmla="*/ 410761 w 564623"/>
              <a:gd name="connsiteY4" fmla="*/ 154554 h 194149"/>
              <a:gd name="connsiteX5" fmla="*/ 258361 w 564623"/>
              <a:gd name="connsiteY5" fmla="*/ 138679 h 194149"/>
              <a:gd name="connsiteX6" fmla="*/ 137711 w 564623"/>
              <a:gd name="connsiteY6" fmla="*/ 87879 h 194149"/>
              <a:gd name="connsiteX7" fmla="*/ 4361 w 564623"/>
              <a:gd name="connsiteY7" fmla="*/ 2154 h 194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623" h="194149">
                <a:moveTo>
                  <a:pt x="4361" y="2154"/>
                </a:moveTo>
                <a:cubicBezTo>
                  <a:pt x="32936" y="18558"/>
                  <a:pt x="257303" y="159846"/>
                  <a:pt x="309161" y="186304"/>
                </a:cubicBezTo>
                <a:cubicBezTo>
                  <a:pt x="361019" y="212762"/>
                  <a:pt x="273178" y="164079"/>
                  <a:pt x="315511" y="160904"/>
                </a:cubicBezTo>
                <a:cubicBezTo>
                  <a:pt x="357844" y="157729"/>
                  <a:pt x="547286" y="168312"/>
                  <a:pt x="563161" y="167254"/>
                </a:cubicBezTo>
                <a:cubicBezTo>
                  <a:pt x="579036" y="166196"/>
                  <a:pt x="461561" y="159316"/>
                  <a:pt x="410761" y="154554"/>
                </a:cubicBezTo>
                <a:cubicBezTo>
                  <a:pt x="359961" y="149792"/>
                  <a:pt x="303869" y="149792"/>
                  <a:pt x="258361" y="138679"/>
                </a:cubicBezTo>
                <a:cubicBezTo>
                  <a:pt x="212853" y="127566"/>
                  <a:pt x="180044" y="107987"/>
                  <a:pt x="137711" y="87879"/>
                </a:cubicBezTo>
                <a:cubicBezTo>
                  <a:pt x="95378" y="67771"/>
                  <a:pt x="-24214" y="-14250"/>
                  <a:pt x="4361" y="215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7" name="フリーフォーム 1456">
            <a:extLst>
              <a:ext uri="{FF2B5EF4-FFF2-40B4-BE49-F238E27FC236}">
                <a16:creationId xmlns:a16="http://schemas.microsoft.com/office/drawing/2014/main" id="{60039EB9-52D7-9CE5-8E29-76751D605049}"/>
              </a:ext>
            </a:extLst>
          </p:cNvPr>
          <p:cNvSpPr/>
          <p:nvPr/>
        </p:nvSpPr>
        <p:spPr>
          <a:xfrm>
            <a:off x="11185235" y="2371567"/>
            <a:ext cx="165390" cy="168436"/>
          </a:xfrm>
          <a:custGeom>
            <a:avLst/>
            <a:gdLst>
              <a:gd name="connsiteX0" fmla="*/ 290 w 165390"/>
              <a:gd name="connsiteY0" fmla="*/ 158 h 168436"/>
              <a:gd name="connsiteX1" fmla="*/ 41565 w 165390"/>
              <a:gd name="connsiteY1" fmla="*/ 89058 h 168436"/>
              <a:gd name="connsiteX2" fmla="*/ 12990 w 165390"/>
              <a:gd name="connsiteY2" fmla="*/ 168433 h 168436"/>
              <a:gd name="connsiteX3" fmla="*/ 63790 w 165390"/>
              <a:gd name="connsiteY3" fmla="*/ 92233 h 168436"/>
              <a:gd name="connsiteX4" fmla="*/ 143165 w 165390"/>
              <a:gd name="connsiteY4" fmla="*/ 70008 h 168436"/>
              <a:gd name="connsiteX5" fmla="*/ 165390 w 165390"/>
              <a:gd name="connsiteY5" fmla="*/ 70008 h 168436"/>
              <a:gd name="connsiteX6" fmla="*/ 66965 w 165390"/>
              <a:gd name="connsiteY6" fmla="*/ 66833 h 168436"/>
              <a:gd name="connsiteX7" fmla="*/ 290 w 165390"/>
              <a:gd name="connsiteY7" fmla="*/ 158 h 168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390" h="168436">
                <a:moveTo>
                  <a:pt x="290" y="158"/>
                </a:moveTo>
                <a:cubicBezTo>
                  <a:pt x="-3943" y="3862"/>
                  <a:pt x="39448" y="61012"/>
                  <a:pt x="41565" y="89058"/>
                </a:cubicBezTo>
                <a:cubicBezTo>
                  <a:pt x="43682" y="117104"/>
                  <a:pt x="9286" y="167904"/>
                  <a:pt x="12990" y="168433"/>
                </a:cubicBezTo>
                <a:cubicBezTo>
                  <a:pt x="16694" y="168962"/>
                  <a:pt x="42094" y="108637"/>
                  <a:pt x="63790" y="92233"/>
                </a:cubicBezTo>
                <a:cubicBezTo>
                  <a:pt x="85486" y="75829"/>
                  <a:pt x="126232" y="73712"/>
                  <a:pt x="143165" y="70008"/>
                </a:cubicBezTo>
                <a:cubicBezTo>
                  <a:pt x="160098" y="66304"/>
                  <a:pt x="165390" y="70008"/>
                  <a:pt x="165390" y="70008"/>
                </a:cubicBezTo>
                <a:cubicBezTo>
                  <a:pt x="152690" y="69479"/>
                  <a:pt x="93952" y="74770"/>
                  <a:pt x="66965" y="66833"/>
                </a:cubicBezTo>
                <a:cubicBezTo>
                  <a:pt x="39978" y="58896"/>
                  <a:pt x="4523" y="-3546"/>
                  <a:pt x="290" y="15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8" name="フリーフォーム 1457">
            <a:extLst>
              <a:ext uri="{FF2B5EF4-FFF2-40B4-BE49-F238E27FC236}">
                <a16:creationId xmlns:a16="http://schemas.microsoft.com/office/drawing/2014/main" id="{2C628B90-31BA-5DFB-6B34-78635FEBF86A}"/>
              </a:ext>
            </a:extLst>
          </p:cNvPr>
          <p:cNvSpPr/>
          <p:nvPr/>
        </p:nvSpPr>
        <p:spPr>
          <a:xfrm>
            <a:off x="10776762" y="2549262"/>
            <a:ext cx="410544" cy="111389"/>
          </a:xfrm>
          <a:custGeom>
            <a:avLst/>
            <a:gdLst>
              <a:gd name="connsiteX0" fmla="*/ 27763 w 410544"/>
              <a:gd name="connsiteY0" fmla="*/ 263 h 111389"/>
              <a:gd name="connsiteX1" fmla="*/ 323038 w 410544"/>
              <a:gd name="connsiteY1" fmla="*/ 79638 h 111389"/>
              <a:gd name="connsiteX2" fmla="*/ 316688 w 410544"/>
              <a:gd name="connsiteY2" fmla="*/ 51063 h 111389"/>
              <a:gd name="connsiteX3" fmla="*/ 405588 w 410544"/>
              <a:gd name="connsiteY3" fmla="*/ 108213 h 111389"/>
              <a:gd name="connsiteX4" fmla="*/ 145238 w 410544"/>
              <a:gd name="connsiteY4" fmla="*/ 25663 h 111389"/>
              <a:gd name="connsiteX5" fmla="*/ 72213 w 410544"/>
              <a:gd name="connsiteY5" fmla="*/ 41538 h 111389"/>
              <a:gd name="connsiteX6" fmla="*/ 18238 w 410544"/>
              <a:gd name="connsiteY6" fmla="*/ 111388 h 111389"/>
              <a:gd name="connsiteX7" fmla="*/ 27763 w 410544"/>
              <a:gd name="connsiteY7" fmla="*/ 263 h 111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544" h="111389">
                <a:moveTo>
                  <a:pt x="27763" y="263"/>
                </a:moveTo>
                <a:cubicBezTo>
                  <a:pt x="78563" y="-5029"/>
                  <a:pt x="274884" y="71171"/>
                  <a:pt x="323038" y="79638"/>
                </a:cubicBezTo>
                <a:cubicBezTo>
                  <a:pt x="371192" y="88105"/>
                  <a:pt x="302930" y="46301"/>
                  <a:pt x="316688" y="51063"/>
                </a:cubicBezTo>
                <a:cubicBezTo>
                  <a:pt x="330446" y="55825"/>
                  <a:pt x="434163" y="112446"/>
                  <a:pt x="405588" y="108213"/>
                </a:cubicBezTo>
                <a:cubicBezTo>
                  <a:pt x="377013" y="103980"/>
                  <a:pt x="200801" y="36776"/>
                  <a:pt x="145238" y="25663"/>
                </a:cubicBezTo>
                <a:cubicBezTo>
                  <a:pt x="89675" y="14550"/>
                  <a:pt x="93380" y="27251"/>
                  <a:pt x="72213" y="41538"/>
                </a:cubicBezTo>
                <a:cubicBezTo>
                  <a:pt x="51046" y="55826"/>
                  <a:pt x="26705" y="110859"/>
                  <a:pt x="18238" y="111388"/>
                </a:cubicBezTo>
                <a:cubicBezTo>
                  <a:pt x="9771" y="111917"/>
                  <a:pt x="-23037" y="5555"/>
                  <a:pt x="27763" y="26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9" name="フリーフォーム 1458">
            <a:extLst>
              <a:ext uri="{FF2B5EF4-FFF2-40B4-BE49-F238E27FC236}">
                <a16:creationId xmlns:a16="http://schemas.microsoft.com/office/drawing/2014/main" id="{08F998BD-2B2A-7342-1918-81A282A5FBB1}"/>
              </a:ext>
            </a:extLst>
          </p:cNvPr>
          <p:cNvSpPr/>
          <p:nvPr/>
        </p:nvSpPr>
        <p:spPr>
          <a:xfrm>
            <a:off x="11283746" y="2482147"/>
            <a:ext cx="114525" cy="220116"/>
          </a:xfrm>
          <a:custGeom>
            <a:avLst/>
            <a:gdLst>
              <a:gd name="connsiteX0" fmla="*/ 114504 w 114525"/>
              <a:gd name="connsiteY0" fmla="*/ 703 h 220116"/>
              <a:gd name="connsiteX1" fmla="*/ 51004 w 114525"/>
              <a:gd name="connsiteY1" fmla="*/ 76903 h 220116"/>
              <a:gd name="connsiteX2" fmla="*/ 63704 w 114525"/>
              <a:gd name="connsiteY2" fmla="*/ 121353 h 220116"/>
              <a:gd name="connsiteX3" fmla="*/ 22429 w 114525"/>
              <a:gd name="connsiteY3" fmla="*/ 121353 h 220116"/>
              <a:gd name="connsiteX4" fmla="*/ 73229 w 114525"/>
              <a:gd name="connsiteY4" fmla="*/ 219778 h 220116"/>
              <a:gd name="connsiteX5" fmla="*/ 35129 w 114525"/>
              <a:gd name="connsiteY5" fmla="*/ 149928 h 220116"/>
              <a:gd name="connsiteX6" fmla="*/ 204 w 114525"/>
              <a:gd name="connsiteY6" fmla="*/ 51503 h 220116"/>
              <a:gd name="connsiteX7" fmla="*/ 22429 w 114525"/>
              <a:gd name="connsiteY7" fmla="*/ 102303 h 220116"/>
              <a:gd name="connsiteX8" fmla="*/ 57354 w 114525"/>
              <a:gd name="connsiteY8" fmla="*/ 41978 h 220116"/>
              <a:gd name="connsiteX9" fmla="*/ 114504 w 114525"/>
              <a:gd name="connsiteY9" fmla="*/ 703 h 220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525" h="220116">
                <a:moveTo>
                  <a:pt x="114504" y="703"/>
                </a:moveTo>
                <a:cubicBezTo>
                  <a:pt x="113446" y="6524"/>
                  <a:pt x="59471" y="56795"/>
                  <a:pt x="51004" y="76903"/>
                </a:cubicBezTo>
                <a:cubicBezTo>
                  <a:pt x="42537" y="97011"/>
                  <a:pt x="68466" y="113945"/>
                  <a:pt x="63704" y="121353"/>
                </a:cubicBezTo>
                <a:cubicBezTo>
                  <a:pt x="58941" y="128761"/>
                  <a:pt x="20842" y="104949"/>
                  <a:pt x="22429" y="121353"/>
                </a:cubicBezTo>
                <a:cubicBezTo>
                  <a:pt x="24016" y="137757"/>
                  <a:pt x="71112" y="215016"/>
                  <a:pt x="73229" y="219778"/>
                </a:cubicBezTo>
                <a:cubicBezTo>
                  <a:pt x="75346" y="224540"/>
                  <a:pt x="47300" y="177974"/>
                  <a:pt x="35129" y="149928"/>
                </a:cubicBezTo>
                <a:cubicBezTo>
                  <a:pt x="22958" y="121882"/>
                  <a:pt x="2321" y="59440"/>
                  <a:pt x="204" y="51503"/>
                </a:cubicBezTo>
                <a:cubicBezTo>
                  <a:pt x="-1913" y="43566"/>
                  <a:pt x="12904" y="103891"/>
                  <a:pt x="22429" y="102303"/>
                </a:cubicBezTo>
                <a:cubicBezTo>
                  <a:pt x="31954" y="100716"/>
                  <a:pt x="36717" y="57324"/>
                  <a:pt x="57354" y="41978"/>
                </a:cubicBezTo>
                <a:cubicBezTo>
                  <a:pt x="77991" y="26632"/>
                  <a:pt x="115562" y="-5118"/>
                  <a:pt x="114504" y="70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0" name="フリーフォーム 1459">
            <a:extLst>
              <a:ext uri="{FF2B5EF4-FFF2-40B4-BE49-F238E27FC236}">
                <a16:creationId xmlns:a16="http://schemas.microsoft.com/office/drawing/2014/main" id="{BD8C52CA-0B10-0AB1-EA06-5465128251F8}"/>
              </a:ext>
            </a:extLst>
          </p:cNvPr>
          <p:cNvSpPr/>
          <p:nvPr/>
        </p:nvSpPr>
        <p:spPr>
          <a:xfrm>
            <a:off x="11406750" y="2469080"/>
            <a:ext cx="170502" cy="248841"/>
          </a:xfrm>
          <a:custGeom>
            <a:avLst/>
            <a:gdLst>
              <a:gd name="connsiteX0" fmla="*/ 4200 w 170502"/>
              <a:gd name="connsiteY0" fmla="*/ 4245 h 248841"/>
              <a:gd name="connsiteX1" fmla="*/ 51825 w 170502"/>
              <a:gd name="connsiteY1" fmla="*/ 32820 h 248841"/>
              <a:gd name="connsiteX2" fmla="*/ 115325 w 170502"/>
              <a:gd name="connsiteY2" fmla="*/ 86795 h 248841"/>
              <a:gd name="connsiteX3" fmla="*/ 153425 w 170502"/>
              <a:gd name="connsiteY3" fmla="*/ 143945 h 248841"/>
              <a:gd name="connsiteX4" fmla="*/ 159775 w 170502"/>
              <a:gd name="connsiteY4" fmla="*/ 191570 h 248841"/>
              <a:gd name="connsiteX5" fmla="*/ 93100 w 170502"/>
              <a:gd name="connsiteY5" fmla="*/ 248720 h 248841"/>
              <a:gd name="connsiteX6" fmla="*/ 134375 w 170502"/>
              <a:gd name="connsiteY6" fmla="*/ 204270 h 248841"/>
              <a:gd name="connsiteX7" fmla="*/ 162950 w 170502"/>
              <a:gd name="connsiteY7" fmla="*/ 124895 h 248841"/>
              <a:gd name="connsiteX8" fmla="*/ 4200 w 170502"/>
              <a:gd name="connsiteY8" fmla="*/ 4245 h 24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0502" h="248841">
                <a:moveTo>
                  <a:pt x="4200" y="4245"/>
                </a:moveTo>
                <a:cubicBezTo>
                  <a:pt x="-14321" y="-11101"/>
                  <a:pt x="33304" y="19062"/>
                  <a:pt x="51825" y="32820"/>
                </a:cubicBezTo>
                <a:cubicBezTo>
                  <a:pt x="70346" y="46578"/>
                  <a:pt x="98392" y="68274"/>
                  <a:pt x="115325" y="86795"/>
                </a:cubicBezTo>
                <a:cubicBezTo>
                  <a:pt x="132258" y="105316"/>
                  <a:pt x="146017" y="126483"/>
                  <a:pt x="153425" y="143945"/>
                </a:cubicBezTo>
                <a:cubicBezTo>
                  <a:pt x="160833" y="161407"/>
                  <a:pt x="169829" y="174108"/>
                  <a:pt x="159775" y="191570"/>
                </a:cubicBezTo>
                <a:cubicBezTo>
                  <a:pt x="149721" y="209032"/>
                  <a:pt x="97333" y="246603"/>
                  <a:pt x="93100" y="248720"/>
                </a:cubicBezTo>
                <a:cubicBezTo>
                  <a:pt x="88867" y="250837"/>
                  <a:pt x="122733" y="224907"/>
                  <a:pt x="134375" y="204270"/>
                </a:cubicBezTo>
                <a:cubicBezTo>
                  <a:pt x="146017" y="183633"/>
                  <a:pt x="187292" y="154528"/>
                  <a:pt x="162950" y="124895"/>
                </a:cubicBezTo>
                <a:cubicBezTo>
                  <a:pt x="138608" y="95262"/>
                  <a:pt x="22721" y="19591"/>
                  <a:pt x="4200" y="424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1" name="フリーフォーム 1460">
            <a:extLst>
              <a:ext uri="{FF2B5EF4-FFF2-40B4-BE49-F238E27FC236}">
                <a16:creationId xmlns:a16="http://schemas.microsoft.com/office/drawing/2014/main" id="{A676EFE2-7EFF-B49D-80CF-F4B3C1A40C2C}"/>
              </a:ext>
            </a:extLst>
          </p:cNvPr>
          <p:cNvSpPr/>
          <p:nvPr/>
        </p:nvSpPr>
        <p:spPr>
          <a:xfrm>
            <a:off x="11293458" y="2527131"/>
            <a:ext cx="247835" cy="174647"/>
          </a:xfrm>
          <a:custGeom>
            <a:avLst/>
            <a:gdLst>
              <a:gd name="connsiteX0" fmla="*/ 17 w 247835"/>
              <a:gd name="connsiteY0" fmla="*/ 169 h 174647"/>
              <a:gd name="connsiteX1" fmla="*/ 63517 w 247835"/>
              <a:gd name="connsiteY1" fmla="*/ 117644 h 174647"/>
              <a:gd name="connsiteX2" fmla="*/ 101617 w 247835"/>
              <a:gd name="connsiteY2" fmla="*/ 152569 h 174647"/>
              <a:gd name="connsiteX3" fmla="*/ 247667 w 247835"/>
              <a:gd name="connsiteY3" fmla="*/ 165269 h 174647"/>
              <a:gd name="connsiteX4" fmla="*/ 69867 w 247835"/>
              <a:gd name="connsiteY4" fmla="*/ 171619 h 174647"/>
              <a:gd name="connsiteX5" fmla="*/ 19067 w 247835"/>
              <a:gd name="connsiteY5" fmla="*/ 114469 h 174647"/>
              <a:gd name="connsiteX6" fmla="*/ 69867 w 247835"/>
              <a:gd name="connsiteY6" fmla="*/ 146219 h 174647"/>
              <a:gd name="connsiteX7" fmla="*/ 17 w 247835"/>
              <a:gd name="connsiteY7" fmla="*/ 169 h 174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7835" h="174647">
                <a:moveTo>
                  <a:pt x="17" y="169"/>
                </a:moveTo>
                <a:cubicBezTo>
                  <a:pt x="-1041" y="-4593"/>
                  <a:pt x="46584" y="92244"/>
                  <a:pt x="63517" y="117644"/>
                </a:cubicBezTo>
                <a:cubicBezTo>
                  <a:pt x="80450" y="143044"/>
                  <a:pt x="70925" y="144632"/>
                  <a:pt x="101617" y="152569"/>
                </a:cubicBezTo>
                <a:cubicBezTo>
                  <a:pt x="132309" y="160506"/>
                  <a:pt x="252959" y="162094"/>
                  <a:pt x="247667" y="165269"/>
                </a:cubicBezTo>
                <a:cubicBezTo>
                  <a:pt x="242375" y="168444"/>
                  <a:pt x="107967" y="180086"/>
                  <a:pt x="69867" y="171619"/>
                </a:cubicBezTo>
                <a:cubicBezTo>
                  <a:pt x="31767" y="163152"/>
                  <a:pt x="19067" y="118702"/>
                  <a:pt x="19067" y="114469"/>
                </a:cubicBezTo>
                <a:cubicBezTo>
                  <a:pt x="19067" y="110236"/>
                  <a:pt x="75688" y="163152"/>
                  <a:pt x="69867" y="146219"/>
                </a:cubicBezTo>
                <a:cubicBezTo>
                  <a:pt x="64046" y="129286"/>
                  <a:pt x="1075" y="4931"/>
                  <a:pt x="17" y="16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2" name="フリーフォーム 1461">
            <a:extLst>
              <a:ext uri="{FF2B5EF4-FFF2-40B4-BE49-F238E27FC236}">
                <a16:creationId xmlns:a16="http://schemas.microsoft.com/office/drawing/2014/main" id="{F1BD2F6C-21BF-4DE8-C3A7-BCB8BF43F212}"/>
              </a:ext>
            </a:extLst>
          </p:cNvPr>
          <p:cNvSpPr/>
          <p:nvPr/>
        </p:nvSpPr>
        <p:spPr>
          <a:xfrm>
            <a:off x="10848949" y="2561005"/>
            <a:ext cx="644576" cy="164345"/>
          </a:xfrm>
          <a:custGeom>
            <a:avLst/>
            <a:gdLst>
              <a:gd name="connsiteX0" fmla="*/ 26 w 644576"/>
              <a:gd name="connsiteY0" fmla="*/ 1220 h 164345"/>
              <a:gd name="connsiteX1" fmla="*/ 333401 w 644576"/>
              <a:gd name="connsiteY1" fmla="*/ 102820 h 164345"/>
              <a:gd name="connsiteX2" fmla="*/ 463576 w 644576"/>
              <a:gd name="connsiteY2" fmla="*/ 163145 h 164345"/>
              <a:gd name="connsiteX3" fmla="*/ 431826 w 644576"/>
              <a:gd name="connsiteY3" fmla="*/ 144095 h 164345"/>
              <a:gd name="connsiteX4" fmla="*/ 644551 w 644576"/>
              <a:gd name="connsiteY4" fmla="*/ 156795 h 164345"/>
              <a:gd name="connsiteX5" fmla="*/ 444526 w 644576"/>
              <a:gd name="connsiteY5" fmla="*/ 137745 h 164345"/>
              <a:gd name="connsiteX6" fmla="*/ 203226 w 644576"/>
              <a:gd name="connsiteY6" fmla="*/ 36145 h 164345"/>
              <a:gd name="connsiteX7" fmla="*/ 314351 w 644576"/>
              <a:gd name="connsiteY7" fmla="*/ 45670 h 164345"/>
              <a:gd name="connsiteX8" fmla="*/ 26 w 644576"/>
              <a:gd name="connsiteY8" fmla="*/ 1220 h 164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4576" h="164345">
                <a:moveTo>
                  <a:pt x="26" y="1220"/>
                </a:moveTo>
                <a:cubicBezTo>
                  <a:pt x="3201" y="10745"/>
                  <a:pt x="256143" y="75833"/>
                  <a:pt x="333401" y="102820"/>
                </a:cubicBezTo>
                <a:cubicBezTo>
                  <a:pt x="410659" y="129807"/>
                  <a:pt x="447172" y="156266"/>
                  <a:pt x="463576" y="163145"/>
                </a:cubicBezTo>
                <a:cubicBezTo>
                  <a:pt x="479980" y="170024"/>
                  <a:pt x="401664" y="145153"/>
                  <a:pt x="431826" y="144095"/>
                </a:cubicBezTo>
                <a:cubicBezTo>
                  <a:pt x="461988" y="143037"/>
                  <a:pt x="642434" y="157853"/>
                  <a:pt x="644551" y="156795"/>
                </a:cubicBezTo>
                <a:cubicBezTo>
                  <a:pt x="646668" y="155737"/>
                  <a:pt x="518080" y="157853"/>
                  <a:pt x="444526" y="137745"/>
                </a:cubicBezTo>
                <a:cubicBezTo>
                  <a:pt x="370972" y="117637"/>
                  <a:pt x="224922" y="51491"/>
                  <a:pt x="203226" y="36145"/>
                </a:cubicBezTo>
                <a:cubicBezTo>
                  <a:pt x="181530" y="20799"/>
                  <a:pt x="348218" y="50432"/>
                  <a:pt x="314351" y="45670"/>
                </a:cubicBezTo>
                <a:cubicBezTo>
                  <a:pt x="280484" y="40908"/>
                  <a:pt x="-3149" y="-8305"/>
                  <a:pt x="26" y="122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3" name="フリーフォーム 1462">
            <a:extLst>
              <a:ext uri="{FF2B5EF4-FFF2-40B4-BE49-F238E27FC236}">
                <a16:creationId xmlns:a16="http://schemas.microsoft.com/office/drawing/2014/main" id="{435E1661-4668-913E-D0A9-32F45D2D5ED4}"/>
              </a:ext>
            </a:extLst>
          </p:cNvPr>
          <p:cNvSpPr/>
          <p:nvPr/>
        </p:nvSpPr>
        <p:spPr>
          <a:xfrm>
            <a:off x="10489776" y="1867428"/>
            <a:ext cx="708773" cy="329005"/>
          </a:xfrm>
          <a:custGeom>
            <a:avLst/>
            <a:gdLst>
              <a:gd name="connsiteX0" fmla="*/ 25824 w 708773"/>
              <a:gd name="connsiteY0" fmla="*/ 316972 h 329005"/>
              <a:gd name="connsiteX1" fmla="*/ 549699 w 708773"/>
              <a:gd name="connsiteY1" fmla="*/ 28047 h 329005"/>
              <a:gd name="connsiteX2" fmla="*/ 708449 w 708773"/>
              <a:gd name="connsiteY2" fmla="*/ 8997 h 329005"/>
              <a:gd name="connsiteX3" fmla="*/ 594149 w 708773"/>
              <a:gd name="connsiteY3" fmla="*/ 8997 h 329005"/>
              <a:gd name="connsiteX4" fmla="*/ 527474 w 708773"/>
              <a:gd name="connsiteY4" fmla="*/ 8997 h 329005"/>
              <a:gd name="connsiteX5" fmla="*/ 333799 w 708773"/>
              <a:gd name="connsiteY5" fmla="*/ 78847 h 329005"/>
              <a:gd name="connsiteX6" fmla="*/ 390949 w 708773"/>
              <a:gd name="connsiteY6" fmla="*/ 78847 h 329005"/>
              <a:gd name="connsiteX7" fmla="*/ 330624 w 708773"/>
              <a:gd name="connsiteY7" fmla="*/ 167747 h 329005"/>
              <a:gd name="connsiteX8" fmla="*/ 102024 w 708773"/>
              <a:gd name="connsiteY8" fmla="*/ 262997 h 329005"/>
              <a:gd name="connsiteX9" fmla="*/ 25824 w 708773"/>
              <a:gd name="connsiteY9" fmla="*/ 316972 h 329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8773" h="329005">
                <a:moveTo>
                  <a:pt x="25824" y="316972"/>
                </a:moveTo>
                <a:cubicBezTo>
                  <a:pt x="100436" y="277814"/>
                  <a:pt x="435928" y="79376"/>
                  <a:pt x="549699" y="28047"/>
                </a:cubicBezTo>
                <a:cubicBezTo>
                  <a:pt x="663470" y="-23282"/>
                  <a:pt x="701041" y="12172"/>
                  <a:pt x="708449" y="8997"/>
                </a:cubicBezTo>
                <a:cubicBezTo>
                  <a:pt x="715857" y="5822"/>
                  <a:pt x="594149" y="8997"/>
                  <a:pt x="594149" y="8997"/>
                </a:cubicBezTo>
                <a:cubicBezTo>
                  <a:pt x="563987" y="8997"/>
                  <a:pt x="570866" y="-2645"/>
                  <a:pt x="527474" y="8997"/>
                </a:cubicBezTo>
                <a:cubicBezTo>
                  <a:pt x="484082" y="20639"/>
                  <a:pt x="356553" y="67205"/>
                  <a:pt x="333799" y="78847"/>
                </a:cubicBezTo>
                <a:cubicBezTo>
                  <a:pt x="311045" y="90489"/>
                  <a:pt x="391478" y="64030"/>
                  <a:pt x="390949" y="78847"/>
                </a:cubicBezTo>
                <a:cubicBezTo>
                  <a:pt x="390420" y="93664"/>
                  <a:pt x="378778" y="137055"/>
                  <a:pt x="330624" y="167747"/>
                </a:cubicBezTo>
                <a:cubicBezTo>
                  <a:pt x="282470" y="198439"/>
                  <a:pt x="146474" y="236539"/>
                  <a:pt x="102024" y="262997"/>
                </a:cubicBezTo>
                <a:cubicBezTo>
                  <a:pt x="57574" y="289455"/>
                  <a:pt x="-48788" y="356130"/>
                  <a:pt x="25824" y="31697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4" name="フリーフォーム 1463">
            <a:extLst>
              <a:ext uri="{FF2B5EF4-FFF2-40B4-BE49-F238E27FC236}">
                <a16:creationId xmlns:a16="http://schemas.microsoft.com/office/drawing/2014/main" id="{58ED7CC6-A0DC-E0FD-E4E0-4EFD3FE820BA}"/>
              </a:ext>
            </a:extLst>
          </p:cNvPr>
          <p:cNvSpPr/>
          <p:nvPr/>
        </p:nvSpPr>
        <p:spPr>
          <a:xfrm>
            <a:off x="11060867" y="1812793"/>
            <a:ext cx="737227" cy="89061"/>
          </a:xfrm>
          <a:custGeom>
            <a:avLst/>
            <a:gdLst>
              <a:gd name="connsiteX0" fmla="*/ 7183 w 737227"/>
              <a:gd name="connsiteY0" fmla="*/ 89032 h 89061"/>
              <a:gd name="connsiteX1" fmla="*/ 721558 w 737227"/>
              <a:gd name="connsiteY1" fmla="*/ 6482 h 89061"/>
              <a:gd name="connsiteX2" fmla="*/ 489783 w 737227"/>
              <a:gd name="connsiteY2" fmla="*/ 6482 h 89061"/>
              <a:gd name="connsiteX3" fmla="*/ 362783 w 737227"/>
              <a:gd name="connsiteY3" fmla="*/ 16007 h 89061"/>
              <a:gd name="connsiteX4" fmla="*/ 7183 w 737227"/>
              <a:gd name="connsiteY4" fmla="*/ 89032 h 89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7227" h="89061">
                <a:moveTo>
                  <a:pt x="7183" y="89032"/>
                </a:moveTo>
                <a:cubicBezTo>
                  <a:pt x="66979" y="87445"/>
                  <a:pt x="641125" y="20240"/>
                  <a:pt x="721558" y="6482"/>
                </a:cubicBezTo>
                <a:cubicBezTo>
                  <a:pt x="801991" y="-7276"/>
                  <a:pt x="549579" y="4895"/>
                  <a:pt x="489783" y="6482"/>
                </a:cubicBezTo>
                <a:cubicBezTo>
                  <a:pt x="429987" y="8069"/>
                  <a:pt x="447450" y="5424"/>
                  <a:pt x="362783" y="16007"/>
                </a:cubicBezTo>
                <a:cubicBezTo>
                  <a:pt x="278116" y="26590"/>
                  <a:pt x="-52613" y="90619"/>
                  <a:pt x="7183" y="8903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5" name="フリーフォーム 1464">
            <a:extLst>
              <a:ext uri="{FF2B5EF4-FFF2-40B4-BE49-F238E27FC236}">
                <a16:creationId xmlns:a16="http://schemas.microsoft.com/office/drawing/2014/main" id="{D999CF66-9EC6-09F4-34AD-10C14304FE77}"/>
              </a:ext>
            </a:extLst>
          </p:cNvPr>
          <p:cNvSpPr/>
          <p:nvPr/>
        </p:nvSpPr>
        <p:spPr>
          <a:xfrm>
            <a:off x="11702724" y="1774818"/>
            <a:ext cx="428563" cy="33543"/>
          </a:xfrm>
          <a:custGeom>
            <a:avLst/>
            <a:gdLst>
              <a:gd name="connsiteX0" fmla="*/ 326 w 428563"/>
              <a:gd name="connsiteY0" fmla="*/ 28582 h 33543"/>
              <a:gd name="connsiteX1" fmla="*/ 184476 w 428563"/>
              <a:gd name="connsiteY1" fmla="*/ 7 h 33543"/>
              <a:gd name="connsiteX2" fmla="*/ 425776 w 428563"/>
              <a:gd name="connsiteY2" fmla="*/ 25407 h 33543"/>
              <a:gd name="connsiteX3" fmla="*/ 305126 w 428563"/>
              <a:gd name="connsiteY3" fmla="*/ 12707 h 33543"/>
              <a:gd name="connsiteX4" fmla="*/ 143201 w 428563"/>
              <a:gd name="connsiteY4" fmla="*/ 31757 h 33543"/>
              <a:gd name="connsiteX5" fmla="*/ 326 w 428563"/>
              <a:gd name="connsiteY5" fmla="*/ 28582 h 33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563" h="33543">
                <a:moveTo>
                  <a:pt x="326" y="28582"/>
                </a:moveTo>
                <a:cubicBezTo>
                  <a:pt x="7205" y="23290"/>
                  <a:pt x="113568" y="536"/>
                  <a:pt x="184476" y="7"/>
                </a:cubicBezTo>
                <a:cubicBezTo>
                  <a:pt x="255384" y="-522"/>
                  <a:pt x="425776" y="25407"/>
                  <a:pt x="425776" y="25407"/>
                </a:cubicBezTo>
                <a:cubicBezTo>
                  <a:pt x="445884" y="27524"/>
                  <a:pt x="352222" y="11649"/>
                  <a:pt x="305126" y="12707"/>
                </a:cubicBezTo>
                <a:cubicBezTo>
                  <a:pt x="258030" y="13765"/>
                  <a:pt x="189238" y="28582"/>
                  <a:pt x="143201" y="31757"/>
                </a:cubicBezTo>
                <a:cubicBezTo>
                  <a:pt x="97164" y="34932"/>
                  <a:pt x="-6553" y="33874"/>
                  <a:pt x="326" y="2858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6" name="フリーフォーム 1465">
            <a:extLst>
              <a:ext uri="{FF2B5EF4-FFF2-40B4-BE49-F238E27FC236}">
                <a16:creationId xmlns:a16="http://schemas.microsoft.com/office/drawing/2014/main" id="{33B4A5D7-C65F-FC07-4FEE-7EA18408380C}"/>
              </a:ext>
            </a:extLst>
          </p:cNvPr>
          <p:cNvSpPr/>
          <p:nvPr/>
        </p:nvSpPr>
        <p:spPr>
          <a:xfrm>
            <a:off x="12045880" y="1755766"/>
            <a:ext cx="504934" cy="133370"/>
          </a:xfrm>
          <a:custGeom>
            <a:avLst/>
            <a:gdLst>
              <a:gd name="connsiteX0" fmla="*/ 70 w 504934"/>
              <a:gd name="connsiteY0" fmla="*/ 66684 h 133370"/>
              <a:gd name="connsiteX1" fmla="*/ 254070 w 504934"/>
              <a:gd name="connsiteY1" fmla="*/ 22234 h 133370"/>
              <a:gd name="connsiteX2" fmla="*/ 431870 w 504934"/>
              <a:gd name="connsiteY2" fmla="*/ 47634 h 133370"/>
              <a:gd name="connsiteX3" fmla="*/ 412820 w 504934"/>
              <a:gd name="connsiteY3" fmla="*/ 50809 h 133370"/>
              <a:gd name="connsiteX4" fmla="*/ 504895 w 504934"/>
              <a:gd name="connsiteY4" fmla="*/ 133359 h 133370"/>
              <a:gd name="connsiteX5" fmla="*/ 422345 w 504934"/>
              <a:gd name="connsiteY5" fmla="*/ 44459 h 133370"/>
              <a:gd name="connsiteX6" fmla="*/ 279470 w 504934"/>
              <a:gd name="connsiteY6" fmla="*/ 9 h 133370"/>
              <a:gd name="connsiteX7" fmla="*/ 70 w 504934"/>
              <a:gd name="connsiteY7" fmla="*/ 66684 h 133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4934" h="133370">
                <a:moveTo>
                  <a:pt x="70" y="66684"/>
                </a:moveTo>
                <a:cubicBezTo>
                  <a:pt x="-4163" y="70388"/>
                  <a:pt x="182103" y="25409"/>
                  <a:pt x="254070" y="22234"/>
                </a:cubicBezTo>
                <a:cubicBezTo>
                  <a:pt x="326037" y="19059"/>
                  <a:pt x="405412" y="42872"/>
                  <a:pt x="431870" y="47634"/>
                </a:cubicBezTo>
                <a:cubicBezTo>
                  <a:pt x="458328" y="52396"/>
                  <a:pt x="400649" y="36522"/>
                  <a:pt x="412820" y="50809"/>
                </a:cubicBezTo>
                <a:cubicBezTo>
                  <a:pt x="424991" y="65096"/>
                  <a:pt x="503307" y="134417"/>
                  <a:pt x="504895" y="133359"/>
                </a:cubicBezTo>
                <a:cubicBezTo>
                  <a:pt x="506483" y="132301"/>
                  <a:pt x="459916" y="66684"/>
                  <a:pt x="422345" y="44459"/>
                </a:cubicBezTo>
                <a:cubicBezTo>
                  <a:pt x="384774" y="22234"/>
                  <a:pt x="353024" y="-520"/>
                  <a:pt x="279470" y="9"/>
                </a:cubicBezTo>
                <a:cubicBezTo>
                  <a:pt x="205916" y="538"/>
                  <a:pt x="4303" y="62980"/>
                  <a:pt x="70" y="6668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7" name="フリーフォーム 1466">
            <a:extLst>
              <a:ext uri="{FF2B5EF4-FFF2-40B4-BE49-F238E27FC236}">
                <a16:creationId xmlns:a16="http://schemas.microsoft.com/office/drawing/2014/main" id="{A3E4C475-ABD3-B7E6-A442-4FEAD8B22D58}"/>
              </a:ext>
            </a:extLst>
          </p:cNvPr>
          <p:cNvSpPr/>
          <p:nvPr/>
        </p:nvSpPr>
        <p:spPr>
          <a:xfrm>
            <a:off x="12115059" y="1805836"/>
            <a:ext cx="280440" cy="83485"/>
          </a:xfrm>
          <a:custGeom>
            <a:avLst/>
            <a:gdLst>
              <a:gd name="connsiteX0" fmla="*/ 741 w 280440"/>
              <a:gd name="connsiteY0" fmla="*/ 83289 h 83485"/>
              <a:gd name="connsiteX1" fmla="*/ 143616 w 280440"/>
              <a:gd name="connsiteY1" fmla="*/ 26139 h 83485"/>
              <a:gd name="connsiteX2" fmla="*/ 280141 w 280440"/>
              <a:gd name="connsiteY2" fmla="*/ 16614 h 83485"/>
              <a:gd name="connsiteX3" fmla="*/ 105516 w 280440"/>
              <a:gd name="connsiteY3" fmla="*/ 7089 h 83485"/>
              <a:gd name="connsiteX4" fmla="*/ 86466 w 280440"/>
              <a:gd name="connsiteY4" fmla="*/ 3914 h 83485"/>
              <a:gd name="connsiteX5" fmla="*/ 741 w 280440"/>
              <a:gd name="connsiteY5" fmla="*/ 83289 h 8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440" h="83485">
                <a:moveTo>
                  <a:pt x="741" y="83289"/>
                </a:moveTo>
                <a:cubicBezTo>
                  <a:pt x="10266" y="86993"/>
                  <a:pt x="97049" y="37251"/>
                  <a:pt x="143616" y="26139"/>
                </a:cubicBezTo>
                <a:cubicBezTo>
                  <a:pt x="190183" y="15027"/>
                  <a:pt x="286491" y="19789"/>
                  <a:pt x="280141" y="16614"/>
                </a:cubicBezTo>
                <a:cubicBezTo>
                  <a:pt x="273791" y="13439"/>
                  <a:pt x="137795" y="9206"/>
                  <a:pt x="105516" y="7089"/>
                </a:cubicBezTo>
                <a:cubicBezTo>
                  <a:pt x="73237" y="4972"/>
                  <a:pt x="96520" y="-5611"/>
                  <a:pt x="86466" y="3914"/>
                </a:cubicBezTo>
                <a:cubicBezTo>
                  <a:pt x="76412" y="13439"/>
                  <a:pt x="-8784" y="79585"/>
                  <a:pt x="741" y="8328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8" name="フリーフォーム 1467">
            <a:extLst>
              <a:ext uri="{FF2B5EF4-FFF2-40B4-BE49-F238E27FC236}">
                <a16:creationId xmlns:a16="http://schemas.microsoft.com/office/drawing/2014/main" id="{B1D048B8-7CBF-36BB-2BE6-86D07B408792}"/>
              </a:ext>
            </a:extLst>
          </p:cNvPr>
          <p:cNvSpPr/>
          <p:nvPr/>
        </p:nvSpPr>
        <p:spPr>
          <a:xfrm>
            <a:off x="11648522" y="1725698"/>
            <a:ext cx="904134" cy="354812"/>
          </a:xfrm>
          <a:custGeom>
            <a:avLst/>
            <a:gdLst>
              <a:gd name="connsiteX0" fmla="*/ 810178 w 904134"/>
              <a:gd name="connsiteY0" fmla="*/ 1502 h 354812"/>
              <a:gd name="connsiteX1" fmla="*/ 876853 w 904134"/>
              <a:gd name="connsiteY1" fmla="*/ 115802 h 354812"/>
              <a:gd name="connsiteX2" fmla="*/ 886378 w 904134"/>
              <a:gd name="connsiteY2" fmla="*/ 182477 h 354812"/>
              <a:gd name="connsiteX3" fmla="*/ 641903 w 904134"/>
              <a:gd name="connsiteY3" fmla="*/ 258677 h 354812"/>
              <a:gd name="connsiteX4" fmla="*/ 753028 w 904134"/>
              <a:gd name="connsiteY4" fmla="*/ 255502 h 354812"/>
              <a:gd name="connsiteX5" fmla="*/ 432353 w 904134"/>
              <a:gd name="connsiteY5" fmla="*/ 309477 h 354812"/>
              <a:gd name="connsiteX6" fmla="*/ 3728 w 904134"/>
              <a:gd name="connsiteY6" fmla="*/ 353927 h 354812"/>
              <a:gd name="connsiteX7" fmla="*/ 692703 w 904134"/>
              <a:gd name="connsiteY7" fmla="*/ 268202 h 354812"/>
              <a:gd name="connsiteX8" fmla="*/ 873678 w 904134"/>
              <a:gd name="connsiteY8" fmla="*/ 239627 h 354812"/>
              <a:gd name="connsiteX9" fmla="*/ 889553 w 904134"/>
              <a:gd name="connsiteY9" fmla="*/ 204702 h 354812"/>
              <a:gd name="connsiteX10" fmla="*/ 810178 w 904134"/>
              <a:gd name="connsiteY10" fmla="*/ 1502 h 35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04134" h="354812">
                <a:moveTo>
                  <a:pt x="810178" y="1502"/>
                </a:moveTo>
                <a:cubicBezTo>
                  <a:pt x="808061" y="-13315"/>
                  <a:pt x="864153" y="85640"/>
                  <a:pt x="876853" y="115802"/>
                </a:cubicBezTo>
                <a:cubicBezTo>
                  <a:pt x="889553" y="145965"/>
                  <a:pt x="925536" y="158665"/>
                  <a:pt x="886378" y="182477"/>
                </a:cubicBezTo>
                <a:cubicBezTo>
                  <a:pt x="847220" y="206290"/>
                  <a:pt x="664128" y="246506"/>
                  <a:pt x="641903" y="258677"/>
                </a:cubicBezTo>
                <a:cubicBezTo>
                  <a:pt x="619678" y="270848"/>
                  <a:pt x="787953" y="247035"/>
                  <a:pt x="753028" y="255502"/>
                </a:cubicBezTo>
                <a:cubicBezTo>
                  <a:pt x="718103" y="263969"/>
                  <a:pt x="557236" y="293073"/>
                  <a:pt x="432353" y="309477"/>
                </a:cubicBezTo>
                <a:cubicBezTo>
                  <a:pt x="307470" y="325881"/>
                  <a:pt x="-39664" y="360806"/>
                  <a:pt x="3728" y="353927"/>
                </a:cubicBezTo>
                <a:cubicBezTo>
                  <a:pt x="47120" y="347048"/>
                  <a:pt x="547712" y="287252"/>
                  <a:pt x="692703" y="268202"/>
                </a:cubicBezTo>
                <a:cubicBezTo>
                  <a:pt x="837694" y="249152"/>
                  <a:pt x="840870" y="250210"/>
                  <a:pt x="873678" y="239627"/>
                </a:cubicBezTo>
                <a:cubicBezTo>
                  <a:pt x="906486" y="229044"/>
                  <a:pt x="904899" y="245448"/>
                  <a:pt x="889553" y="204702"/>
                </a:cubicBezTo>
                <a:cubicBezTo>
                  <a:pt x="874207" y="163956"/>
                  <a:pt x="812295" y="16319"/>
                  <a:pt x="810178" y="150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9" name="フリーフォーム 1468">
            <a:extLst>
              <a:ext uri="{FF2B5EF4-FFF2-40B4-BE49-F238E27FC236}">
                <a16:creationId xmlns:a16="http://schemas.microsoft.com/office/drawing/2014/main" id="{A51DE475-2593-B0AD-36B6-EDA3A158DE7E}"/>
              </a:ext>
            </a:extLst>
          </p:cNvPr>
          <p:cNvSpPr/>
          <p:nvPr/>
        </p:nvSpPr>
        <p:spPr>
          <a:xfrm>
            <a:off x="11599541" y="2004314"/>
            <a:ext cx="719459" cy="55661"/>
          </a:xfrm>
          <a:custGeom>
            <a:avLst/>
            <a:gdLst>
              <a:gd name="connsiteX0" fmla="*/ 11434 w 719459"/>
              <a:gd name="connsiteY0" fmla="*/ 40386 h 55661"/>
              <a:gd name="connsiteX1" fmla="*/ 446409 w 719459"/>
              <a:gd name="connsiteY1" fmla="*/ 2286 h 55661"/>
              <a:gd name="connsiteX2" fmla="*/ 719459 w 719459"/>
              <a:gd name="connsiteY2" fmla="*/ 5461 h 55661"/>
              <a:gd name="connsiteX3" fmla="*/ 446409 w 719459"/>
              <a:gd name="connsiteY3" fmla="*/ 14986 h 55661"/>
              <a:gd name="connsiteX4" fmla="*/ 154309 w 719459"/>
              <a:gd name="connsiteY4" fmla="*/ 53086 h 55661"/>
              <a:gd name="connsiteX5" fmla="*/ 11434 w 719459"/>
              <a:gd name="connsiteY5" fmla="*/ 40386 h 55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9459" h="55661">
                <a:moveTo>
                  <a:pt x="11434" y="40386"/>
                </a:moveTo>
                <a:cubicBezTo>
                  <a:pt x="60117" y="31919"/>
                  <a:pt x="328405" y="8107"/>
                  <a:pt x="446409" y="2286"/>
                </a:cubicBezTo>
                <a:cubicBezTo>
                  <a:pt x="564413" y="-3535"/>
                  <a:pt x="719459" y="3344"/>
                  <a:pt x="719459" y="5461"/>
                </a:cubicBezTo>
                <a:cubicBezTo>
                  <a:pt x="719459" y="7578"/>
                  <a:pt x="540601" y="7049"/>
                  <a:pt x="446409" y="14986"/>
                </a:cubicBezTo>
                <a:cubicBezTo>
                  <a:pt x="352217" y="22923"/>
                  <a:pt x="227863" y="45148"/>
                  <a:pt x="154309" y="53086"/>
                </a:cubicBezTo>
                <a:cubicBezTo>
                  <a:pt x="80755" y="61024"/>
                  <a:pt x="-37249" y="48853"/>
                  <a:pt x="11434" y="4038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0" name="フリーフォーム 1469">
            <a:extLst>
              <a:ext uri="{FF2B5EF4-FFF2-40B4-BE49-F238E27FC236}">
                <a16:creationId xmlns:a16="http://schemas.microsoft.com/office/drawing/2014/main" id="{D90AD165-2351-6109-C477-EB924A470BD8}"/>
              </a:ext>
            </a:extLst>
          </p:cNvPr>
          <p:cNvSpPr/>
          <p:nvPr/>
        </p:nvSpPr>
        <p:spPr>
          <a:xfrm>
            <a:off x="11009869" y="1917546"/>
            <a:ext cx="155167" cy="394099"/>
          </a:xfrm>
          <a:custGeom>
            <a:avLst/>
            <a:gdLst>
              <a:gd name="connsiteX0" fmla="*/ 153431 w 155167"/>
              <a:gd name="connsiteY0" fmla="*/ 154 h 394099"/>
              <a:gd name="connsiteX1" fmla="*/ 83581 w 155167"/>
              <a:gd name="connsiteY1" fmla="*/ 177954 h 394099"/>
              <a:gd name="connsiteX2" fmla="*/ 51831 w 155167"/>
              <a:gd name="connsiteY2" fmla="*/ 327179 h 394099"/>
              <a:gd name="connsiteX3" fmla="*/ 42306 w 155167"/>
              <a:gd name="connsiteY3" fmla="*/ 276379 h 394099"/>
              <a:gd name="connsiteX4" fmla="*/ 26431 w 155167"/>
              <a:gd name="connsiteY4" fmla="*/ 390679 h 394099"/>
              <a:gd name="connsiteX5" fmla="*/ 64531 w 155167"/>
              <a:gd name="connsiteY5" fmla="*/ 120804 h 394099"/>
              <a:gd name="connsiteX6" fmla="*/ 61356 w 155167"/>
              <a:gd name="connsiteY6" fmla="*/ 101754 h 394099"/>
              <a:gd name="connsiteX7" fmla="*/ 4206 w 155167"/>
              <a:gd name="connsiteY7" fmla="*/ 146204 h 394099"/>
              <a:gd name="connsiteX8" fmla="*/ 153431 w 155167"/>
              <a:gd name="connsiteY8" fmla="*/ 154 h 394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167" h="394099">
                <a:moveTo>
                  <a:pt x="153431" y="154"/>
                </a:moveTo>
                <a:cubicBezTo>
                  <a:pt x="166660" y="5446"/>
                  <a:pt x="100514" y="123450"/>
                  <a:pt x="83581" y="177954"/>
                </a:cubicBezTo>
                <a:cubicBezTo>
                  <a:pt x="66648" y="232458"/>
                  <a:pt x="58710" y="310775"/>
                  <a:pt x="51831" y="327179"/>
                </a:cubicBezTo>
                <a:cubicBezTo>
                  <a:pt x="44952" y="343583"/>
                  <a:pt x="46539" y="265796"/>
                  <a:pt x="42306" y="276379"/>
                </a:cubicBezTo>
                <a:cubicBezTo>
                  <a:pt x="38073" y="286962"/>
                  <a:pt x="22727" y="416608"/>
                  <a:pt x="26431" y="390679"/>
                </a:cubicBezTo>
                <a:cubicBezTo>
                  <a:pt x="30135" y="364750"/>
                  <a:pt x="64531" y="120804"/>
                  <a:pt x="64531" y="120804"/>
                </a:cubicBezTo>
                <a:cubicBezTo>
                  <a:pt x="70352" y="72650"/>
                  <a:pt x="71410" y="97521"/>
                  <a:pt x="61356" y="101754"/>
                </a:cubicBezTo>
                <a:cubicBezTo>
                  <a:pt x="51302" y="105987"/>
                  <a:pt x="-17490" y="165254"/>
                  <a:pt x="4206" y="146204"/>
                </a:cubicBezTo>
                <a:cubicBezTo>
                  <a:pt x="25902" y="127154"/>
                  <a:pt x="140202" y="-5138"/>
                  <a:pt x="153431" y="15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1" name="フリーフォーム 1470">
            <a:extLst>
              <a:ext uri="{FF2B5EF4-FFF2-40B4-BE49-F238E27FC236}">
                <a16:creationId xmlns:a16="http://schemas.microsoft.com/office/drawing/2014/main" id="{9573F106-0F99-C842-BB52-74EFF15841F5}"/>
              </a:ext>
            </a:extLst>
          </p:cNvPr>
          <p:cNvSpPr/>
          <p:nvPr/>
        </p:nvSpPr>
        <p:spPr>
          <a:xfrm>
            <a:off x="11070966" y="1920301"/>
            <a:ext cx="406659" cy="356488"/>
          </a:xfrm>
          <a:custGeom>
            <a:avLst/>
            <a:gdLst>
              <a:gd name="connsiteX0" fmla="*/ 406659 w 406659"/>
              <a:gd name="connsiteY0" fmla="*/ 574 h 356488"/>
              <a:gd name="connsiteX1" fmla="*/ 184409 w 406659"/>
              <a:gd name="connsiteY1" fmla="*/ 67249 h 356488"/>
              <a:gd name="connsiteX2" fmla="*/ 114559 w 406659"/>
              <a:gd name="connsiteY2" fmla="*/ 314899 h 356488"/>
              <a:gd name="connsiteX3" fmla="*/ 146309 w 406659"/>
              <a:gd name="connsiteY3" fmla="*/ 260924 h 356488"/>
              <a:gd name="connsiteX4" fmla="*/ 143134 w 406659"/>
              <a:gd name="connsiteY4" fmla="*/ 324424 h 356488"/>
              <a:gd name="connsiteX5" fmla="*/ 225684 w 406659"/>
              <a:gd name="connsiteY5" fmla="*/ 279974 h 356488"/>
              <a:gd name="connsiteX6" fmla="*/ 117734 w 406659"/>
              <a:gd name="connsiteY6" fmla="*/ 356174 h 356488"/>
              <a:gd name="connsiteX7" fmla="*/ 108209 w 406659"/>
              <a:gd name="connsiteY7" fmla="*/ 245049 h 356488"/>
              <a:gd name="connsiteX8" fmla="*/ 54234 w 406659"/>
              <a:gd name="connsiteY8" fmla="*/ 229174 h 356488"/>
              <a:gd name="connsiteX9" fmla="*/ 3434 w 406659"/>
              <a:gd name="connsiteY9" fmla="*/ 286324 h 356488"/>
              <a:gd name="connsiteX10" fmla="*/ 155834 w 406659"/>
              <a:gd name="connsiteY10" fmla="*/ 73599 h 356488"/>
              <a:gd name="connsiteX11" fmla="*/ 184409 w 406659"/>
              <a:gd name="connsiteY11" fmla="*/ 35499 h 356488"/>
              <a:gd name="connsiteX12" fmla="*/ 406659 w 406659"/>
              <a:gd name="connsiteY12" fmla="*/ 574 h 3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6659" h="356488">
                <a:moveTo>
                  <a:pt x="406659" y="574"/>
                </a:moveTo>
                <a:cubicBezTo>
                  <a:pt x="406659" y="5866"/>
                  <a:pt x="233092" y="14862"/>
                  <a:pt x="184409" y="67249"/>
                </a:cubicBezTo>
                <a:cubicBezTo>
                  <a:pt x="135726" y="119636"/>
                  <a:pt x="120909" y="282620"/>
                  <a:pt x="114559" y="314899"/>
                </a:cubicBezTo>
                <a:cubicBezTo>
                  <a:pt x="108209" y="347178"/>
                  <a:pt x="141547" y="259337"/>
                  <a:pt x="146309" y="260924"/>
                </a:cubicBezTo>
                <a:cubicBezTo>
                  <a:pt x="151071" y="262511"/>
                  <a:pt x="129905" y="321249"/>
                  <a:pt x="143134" y="324424"/>
                </a:cubicBezTo>
                <a:cubicBezTo>
                  <a:pt x="156363" y="327599"/>
                  <a:pt x="229917" y="274682"/>
                  <a:pt x="225684" y="279974"/>
                </a:cubicBezTo>
                <a:cubicBezTo>
                  <a:pt x="221451" y="285266"/>
                  <a:pt x="137313" y="361995"/>
                  <a:pt x="117734" y="356174"/>
                </a:cubicBezTo>
                <a:cubicBezTo>
                  <a:pt x="98155" y="350353"/>
                  <a:pt x="118792" y="266216"/>
                  <a:pt x="108209" y="245049"/>
                </a:cubicBezTo>
                <a:cubicBezTo>
                  <a:pt x="97626" y="223882"/>
                  <a:pt x="71696" y="222295"/>
                  <a:pt x="54234" y="229174"/>
                </a:cubicBezTo>
                <a:cubicBezTo>
                  <a:pt x="36772" y="236053"/>
                  <a:pt x="-13499" y="312253"/>
                  <a:pt x="3434" y="286324"/>
                </a:cubicBezTo>
                <a:cubicBezTo>
                  <a:pt x="20367" y="260395"/>
                  <a:pt x="125671" y="115403"/>
                  <a:pt x="155834" y="73599"/>
                </a:cubicBezTo>
                <a:cubicBezTo>
                  <a:pt x="185996" y="31795"/>
                  <a:pt x="138901" y="42907"/>
                  <a:pt x="184409" y="35499"/>
                </a:cubicBezTo>
                <a:cubicBezTo>
                  <a:pt x="229917" y="28091"/>
                  <a:pt x="406659" y="-4718"/>
                  <a:pt x="406659" y="57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2" name="フリーフォーム 1471">
            <a:extLst>
              <a:ext uri="{FF2B5EF4-FFF2-40B4-BE49-F238E27FC236}">
                <a16:creationId xmlns:a16="http://schemas.microsoft.com/office/drawing/2014/main" id="{1E77B7AA-7591-36A5-AF96-2744F8691FBE}"/>
              </a:ext>
            </a:extLst>
          </p:cNvPr>
          <p:cNvSpPr/>
          <p:nvPr/>
        </p:nvSpPr>
        <p:spPr>
          <a:xfrm>
            <a:off x="11195050" y="2054304"/>
            <a:ext cx="540549" cy="228835"/>
          </a:xfrm>
          <a:custGeom>
            <a:avLst/>
            <a:gdLst>
              <a:gd name="connsiteX0" fmla="*/ 0 w 540549"/>
              <a:gd name="connsiteY0" fmla="*/ 228521 h 228835"/>
              <a:gd name="connsiteX1" fmla="*/ 361950 w 540549"/>
              <a:gd name="connsiteY1" fmla="*/ 72946 h 228835"/>
              <a:gd name="connsiteX2" fmla="*/ 539750 w 540549"/>
              <a:gd name="connsiteY2" fmla="*/ 3096 h 228835"/>
              <a:gd name="connsiteX3" fmla="*/ 422275 w 540549"/>
              <a:gd name="connsiteY3" fmla="*/ 12621 h 228835"/>
              <a:gd name="connsiteX4" fmla="*/ 298450 w 540549"/>
              <a:gd name="connsiteY4" fmla="*/ 15796 h 228835"/>
              <a:gd name="connsiteX5" fmla="*/ 358775 w 540549"/>
              <a:gd name="connsiteY5" fmla="*/ 28496 h 228835"/>
              <a:gd name="connsiteX6" fmla="*/ 0 w 540549"/>
              <a:gd name="connsiteY6" fmla="*/ 228521 h 22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0549" h="228835">
                <a:moveTo>
                  <a:pt x="0" y="228521"/>
                </a:moveTo>
                <a:cubicBezTo>
                  <a:pt x="529" y="235929"/>
                  <a:pt x="271992" y="110517"/>
                  <a:pt x="361950" y="72946"/>
                </a:cubicBezTo>
                <a:cubicBezTo>
                  <a:pt x="451908" y="35375"/>
                  <a:pt x="529696" y="13150"/>
                  <a:pt x="539750" y="3096"/>
                </a:cubicBezTo>
                <a:cubicBezTo>
                  <a:pt x="549804" y="-6958"/>
                  <a:pt x="462492" y="10504"/>
                  <a:pt x="422275" y="12621"/>
                </a:cubicBezTo>
                <a:cubicBezTo>
                  <a:pt x="382058" y="14738"/>
                  <a:pt x="309033" y="13150"/>
                  <a:pt x="298450" y="15796"/>
                </a:cubicBezTo>
                <a:cubicBezTo>
                  <a:pt x="287867" y="18442"/>
                  <a:pt x="407458" y="-6958"/>
                  <a:pt x="358775" y="28496"/>
                </a:cubicBezTo>
                <a:cubicBezTo>
                  <a:pt x="310092" y="63950"/>
                  <a:pt x="-529" y="221113"/>
                  <a:pt x="0" y="22852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3" name="フリーフォーム 1472">
            <a:extLst>
              <a:ext uri="{FF2B5EF4-FFF2-40B4-BE49-F238E27FC236}">
                <a16:creationId xmlns:a16="http://schemas.microsoft.com/office/drawing/2014/main" id="{F1E7CDA9-2DC4-CAD1-23DA-B8C2534F74C8}"/>
              </a:ext>
            </a:extLst>
          </p:cNvPr>
          <p:cNvSpPr/>
          <p:nvPr/>
        </p:nvSpPr>
        <p:spPr>
          <a:xfrm>
            <a:off x="11131300" y="2041868"/>
            <a:ext cx="458441" cy="206054"/>
          </a:xfrm>
          <a:custGeom>
            <a:avLst/>
            <a:gdLst>
              <a:gd name="connsiteX0" fmla="*/ 250 w 458441"/>
              <a:gd name="connsiteY0" fmla="*/ 206032 h 206054"/>
              <a:gd name="connsiteX1" fmla="*/ 222500 w 458441"/>
              <a:gd name="connsiteY1" fmla="*/ 28232 h 206054"/>
              <a:gd name="connsiteX2" fmla="*/ 457450 w 458441"/>
              <a:gd name="connsiteY2" fmla="*/ 2832 h 206054"/>
              <a:gd name="connsiteX3" fmla="*/ 301875 w 458441"/>
              <a:gd name="connsiteY3" fmla="*/ 15532 h 206054"/>
              <a:gd name="connsiteX4" fmla="*/ 181225 w 458441"/>
              <a:gd name="connsiteY4" fmla="*/ 15532 h 206054"/>
              <a:gd name="connsiteX5" fmla="*/ 250 w 458441"/>
              <a:gd name="connsiteY5" fmla="*/ 206032 h 206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441" h="206054">
                <a:moveTo>
                  <a:pt x="250" y="206032"/>
                </a:moveTo>
                <a:cubicBezTo>
                  <a:pt x="7129" y="208149"/>
                  <a:pt x="146300" y="62099"/>
                  <a:pt x="222500" y="28232"/>
                </a:cubicBezTo>
                <a:cubicBezTo>
                  <a:pt x="298700" y="-5635"/>
                  <a:pt x="444221" y="4949"/>
                  <a:pt x="457450" y="2832"/>
                </a:cubicBezTo>
                <a:cubicBezTo>
                  <a:pt x="470679" y="715"/>
                  <a:pt x="347912" y="13415"/>
                  <a:pt x="301875" y="15532"/>
                </a:cubicBezTo>
                <a:cubicBezTo>
                  <a:pt x="255838" y="17649"/>
                  <a:pt x="232554" y="-20451"/>
                  <a:pt x="181225" y="15532"/>
                </a:cubicBezTo>
                <a:cubicBezTo>
                  <a:pt x="129896" y="51515"/>
                  <a:pt x="-6629" y="203915"/>
                  <a:pt x="250" y="20603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4" name="フリーフォーム 1473">
            <a:extLst>
              <a:ext uri="{FF2B5EF4-FFF2-40B4-BE49-F238E27FC236}">
                <a16:creationId xmlns:a16="http://schemas.microsoft.com/office/drawing/2014/main" id="{6F6B3969-8965-9A3F-2D25-C08A8D3BB6FE}"/>
              </a:ext>
            </a:extLst>
          </p:cNvPr>
          <p:cNvSpPr/>
          <p:nvPr/>
        </p:nvSpPr>
        <p:spPr>
          <a:xfrm>
            <a:off x="11362486" y="1827390"/>
            <a:ext cx="713301" cy="68488"/>
          </a:xfrm>
          <a:custGeom>
            <a:avLst/>
            <a:gdLst>
              <a:gd name="connsiteX0" fmla="*/ 839 w 713301"/>
              <a:gd name="connsiteY0" fmla="*/ 68085 h 68488"/>
              <a:gd name="connsiteX1" fmla="*/ 562814 w 713301"/>
              <a:gd name="connsiteY1" fmla="*/ 4585 h 68488"/>
              <a:gd name="connsiteX2" fmla="*/ 708864 w 713301"/>
              <a:gd name="connsiteY2" fmla="*/ 7760 h 68488"/>
              <a:gd name="connsiteX3" fmla="*/ 442164 w 713301"/>
              <a:gd name="connsiteY3" fmla="*/ 29985 h 68488"/>
              <a:gd name="connsiteX4" fmla="*/ 839 w 713301"/>
              <a:gd name="connsiteY4" fmla="*/ 68085 h 6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301" h="68488">
                <a:moveTo>
                  <a:pt x="839" y="68085"/>
                </a:moveTo>
                <a:cubicBezTo>
                  <a:pt x="20947" y="63852"/>
                  <a:pt x="444810" y="14639"/>
                  <a:pt x="562814" y="4585"/>
                </a:cubicBezTo>
                <a:cubicBezTo>
                  <a:pt x="680818" y="-5469"/>
                  <a:pt x="728972" y="3527"/>
                  <a:pt x="708864" y="7760"/>
                </a:cubicBezTo>
                <a:cubicBezTo>
                  <a:pt x="688756" y="11993"/>
                  <a:pt x="556993" y="17814"/>
                  <a:pt x="442164" y="29985"/>
                </a:cubicBezTo>
                <a:cubicBezTo>
                  <a:pt x="327335" y="42156"/>
                  <a:pt x="-19269" y="72318"/>
                  <a:pt x="839" y="6808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5" name="フリーフォーム 1474">
            <a:extLst>
              <a:ext uri="{FF2B5EF4-FFF2-40B4-BE49-F238E27FC236}">
                <a16:creationId xmlns:a16="http://schemas.microsoft.com/office/drawing/2014/main" id="{7A199849-1825-61A8-788D-3010D4F57F2D}"/>
              </a:ext>
            </a:extLst>
          </p:cNvPr>
          <p:cNvSpPr/>
          <p:nvPr/>
        </p:nvSpPr>
        <p:spPr>
          <a:xfrm>
            <a:off x="11785276" y="1873107"/>
            <a:ext cx="60710" cy="112209"/>
          </a:xfrm>
          <a:custGeom>
            <a:avLst/>
            <a:gdLst>
              <a:gd name="connsiteX0" fmla="*/ 324 w 60710"/>
              <a:gd name="connsiteY0" fmla="*/ 143 h 112209"/>
              <a:gd name="connsiteX1" fmla="*/ 22549 w 60710"/>
              <a:gd name="connsiteY1" fmla="*/ 82693 h 112209"/>
              <a:gd name="connsiteX2" fmla="*/ 60649 w 60710"/>
              <a:gd name="connsiteY2" fmla="*/ 101743 h 112209"/>
              <a:gd name="connsiteX3" fmla="*/ 13024 w 60710"/>
              <a:gd name="connsiteY3" fmla="*/ 104918 h 112209"/>
              <a:gd name="connsiteX4" fmla="*/ 324 w 60710"/>
              <a:gd name="connsiteY4" fmla="*/ 143 h 112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710" h="112209">
                <a:moveTo>
                  <a:pt x="324" y="143"/>
                </a:moveTo>
                <a:cubicBezTo>
                  <a:pt x="1911" y="-3561"/>
                  <a:pt x="12495" y="65760"/>
                  <a:pt x="22549" y="82693"/>
                </a:cubicBezTo>
                <a:cubicBezTo>
                  <a:pt x="32603" y="99626"/>
                  <a:pt x="62236" y="98039"/>
                  <a:pt x="60649" y="101743"/>
                </a:cubicBezTo>
                <a:cubicBezTo>
                  <a:pt x="59062" y="105447"/>
                  <a:pt x="23078" y="121322"/>
                  <a:pt x="13024" y="104918"/>
                </a:cubicBezTo>
                <a:cubicBezTo>
                  <a:pt x="2970" y="88514"/>
                  <a:pt x="-1263" y="3847"/>
                  <a:pt x="324" y="14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6" name="フリーフォーム 1475">
            <a:extLst>
              <a:ext uri="{FF2B5EF4-FFF2-40B4-BE49-F238E27FC236}">
                <a16:creationId xmlns:a16="http://schemas.microsoft.com/office/drawing/2014/main" id="{B3B849A7-B501-6DCF-8983-113F6ECDC2F1}"/>
              </a:ext>
            </a:extLst>
          </p:cNvPr>
          <p:cNvSpPr/>
          <p:nvPr/>
        </p:nvSpPr>
        <p:spPr>
          <a:xfrm>
            <a:off x="11298848" y="1834171"/>
            <a:ext cx="1173884" cy="220054"/>
          </a:xfrm>
          <a:custGeom>
            <a:avLst/>
            <a:gdLst>
              <a:gd name="connsiteX0" fmla="*/ 4152 w 1173884"/>
              <a:gd name="connsiteY0" fmla="*/ 220054 h 220054"/>
              <a:gd name="connsiteX1" fmla="*/ 718527 w 1173884"/>
              <a:gd name="connsiteY1" fmla="*/ 143854 h 220054"/>
              <a:gd name="connsiteX2" fmla="*/ 721702 w 1173884"/>
              <a:gd name="connsiteY2" fmla="*/ 134329 h 220054"/>
              <a:gd name="connsiteX3" fmla="*/ 791552 w 1173884"/>
              <a:gd name="connsiteY3" fmla="*/ 115279 h 220054"/>
              <a:gd name="connsiteX4" fmla="*/ 782027 w 1173884"/>
              <a:gd name="connsiteY4" fmla="*/ 979 h 220054"/>
              <a:gd name="connsiteX5" fmla="*/ 902677 w 1173884"/>
              <a:gd name="connsiteY5" fmla="*/ 61304 h 220054"/>
              <a:gd name="connsiteX6" fmla="*/ 943952 w 1173884"/>
              <a:gd name="connsiteY6" fmla="*/ 83529 h 220054"/>
              <a:gd name="connsiteX7" fmla="*/ 921727 w 1173884"/>
              <a:gd name="connsiteY7" fmla="*/ 89879 h 220054"/>
              <a:gd name="connsiteX8" fmla="*/ 1172552 w 1173884"/>
              <a:gd name="connsiteY8" fmla="*/ 45429 h 220054"/>
              <a:gd name="connsiteX9" fmla="*/ 1001102 w 1173884"/>
              <a:gd name="connsiteY9" fmla="*/ 99404 h 220054"/>
              <a:gd name="connsiteX10" fmla="*/ 588352 w 1173884"/>
              <a:gd name="connsiteY10" fmla="*/ 124804 h 220054"/>
              <a:gd name="connsiteX11" fmla="*/ 547077 w 1173884"/>
              <a:gd name="connsiteY11" fmla="*/ 115279 h 220054"/>
              <a:gd name="connsiteX12" fmla="*/ 429602 w 1173884"/>
              <a:gd name="connsiteY12" fmla="*/ 143854 h 220054"/>
              <a:gd name="connsiteX13" fmla="*/ 4152 w 1173884"/>
              <a:gd name="connsiteY13" fmla="*/ 220054 h 22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73884" h="220054">
                <a:moveTo>
                  <a:pt x="4152" y="220054"/>
                </a:moveTo>
                <a:cubicBezTo>
                  <a:pt x="52306" y="220054"/>
                  <a:pt x="598935" y="158141"/>
                  <a:pt x="718527" y="143854"/>
                </a:cubicBezTo>
                <a:cubicBezTo>
                  <a:pt x="838119" y="129567"/>
                  <a:pt x="709531" y="139091"/>
                  <a:pt x="721702" y="134329"/>
                </a:cubicBezTo>
                <a:cubicBezTo>
                  <a:pt x="733873" y="129567"/>
                  <a:pt x="781498" y="137504"/>
                  <a:pt x="791552" y="115279"/>
                </a:cubicBezTo>
                <a:cubicBezTo>
                  <a:pt x="801606" y="93054"/>
                  <a:pt x="763506" y="9975"/>
                  <a:pt x="782027" y="979"/>
                </a:cubicBezTo>
                <a:cubicBezTo>
                  <a:pt x="800548" y="-8017"/>
                  <a:pt x="875690" y="47546"/>
                  <a:pt x="902677" y="61304"/>
                </a:cubicBezTo>
                <a:cubicBezTo>
                  <a:pt x="929665" y="75062"/>
                  <a:pt x="940777" y="78767"/>
                  <a:pt x="943952" y="83529"/>
                </a:cubicBezTo>
                <a:cubicBezTo>
                  <a:pt x="947127" y="88291"/>
                  <a:pt x="883627" y="96229"/>
                  <a:pt x="921727" y="89879"/>
                </a:cubicBezTo>
                <a:cubicBezTo>
                  <a:pt x="959827" y="83529"/>
                  <a:pt x="1159323" y="43842"/>
                  <a:pt x="1172552" y="45429"/>
                </a:cubicBezTo>
                <a:cubicBezTo>
                  <a:pt x="1185781" y="47016"/>
                  <a:pt x="1098469" y="86175"/>
                  <a:pt x="1001102" y="99404"/>
                </a:cubicBezTo>
                <a:cubicBezTo>
                  <a:pt x="903735" y="112633"/>
                  <a:pt x="664023" y="122158"/>
                  <a:pt x="588352" y="124804"/>
                </a:cubicBezTo>
                <a:cubicBezTo>
                  <a:pt x="512681" y="127450"/>
                  <a:pt x="573535" y="112104"/>
                  <a:pt x="547077" y="115279"/>
                </a:cubicBezTo>
                <a:cubicBezTo>
                  <a:pt x="520619" y="118454"/>
                  <a:pt x="518502" y="125862"/>
                  <a:pt x="429602" y="143854"/>
                </a:cubicBezTo>
                <a:cubicBezTo>
                  <a:pt x="340702" y="161846"/>
                  <a:pt x="-44002" y="220054"/>
                  <a:pt x="4152" y="22005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7" name="フリーフォーム 1476">
            <a:extLst>
              <a:ext uri="{FF2B5EF4-FFF2-40B4-BE49-F238E27FC236}">
                <a16:creationId xmlns:a16="http://schemas.microsoft.com/office/drawing/2014/main" id="{53DB255B-A59A-D72F-5A6A-5ED53D25CC51}"/>
              </a:ext>
            </a:extLst>
          </p:cNvPr>
          <p:cNvSpPr/>
          <p:nvPr/>
        </p:nvSpPr>
        <p:spPr>
          <a:xfrm>
            <a:off x="11517653" y="2191362"/>
            <a:ext cx="191697" cy="415348"/>
          </a:xfrm>
          <a:custGeom>
            <a:avLst/>
            <a:gdLst>
              <a:gd name="connsiteX0" fmla="*/ 1247 w 191697"/>
              <a:gd name="connsiteY0" fmla="*/ 2563 h 415348"/>
              <a:gd name="connsiteX1" fmla="*/ 159997 w 191697"/>
              <a:gd name="connsiteY1" fmla="*/ 240688 h 415348"/>
              <a:gd name="connsiteX2" fmla="*/ 128247 w 191697"/>
              <a:gd name="connsiteY2" fmla="*/ 326413 h 415348"/>
              <a:gd name="connsiteX3" fmla="*/ 29822 w 191697"/>
              <a:gd name="connsiteY3" fmla="*/ 415313 h 415348"/>
              <a:gd name="connsiteX4" fmla="*/ 169522 w 191697"/>
              <a:gd name="connsiteY4" fmla="*/ 335938 h 415348"/>
              <a:gd name="connsiteX5" fmla="*/ 182222 w 191697"/>
              <a:gd name="connsiteY5" fmla="*/ 237513 h 415348"/>
              <a:gd name="connsiteX6" fmla="*/ 77447 w 191697"/>
              <a:gd name="connsiteY6" fmla="*/ 78763 h 415348"/>
              <a:gd name="connsiteX7" fmla="*/ 86972 w 191697"/>
              <a:gd name="connsiteY7" fmla="*/ 113688 h 415348"/>
              <a:gd name="connsiteX8" fmla="*/ 1247 w 191697"/>
              <a:gd name="connsiteY8" fmla="*/ 2563 h 415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697" h="415348">
                <a:moveTo>
                  <a:pt x="1247" y="2563"/>
                </a:moveTo>
                <a:cubicBezTo>
                  <a:pt x="13418" y="23730"/>
                  <a:pt x="138830" y="186713"/>
                  <a:pt x="159997" y="240688"/>
                </a:cubicBezTo>
                <a:cubicBezTo>
                  <a:pt x="181164" y="294663"/>
                  <a:pt x="149943" y="297309"/>
                  <a:pt x="128247" y="326413"/>
                </a:cubicBezTo>
                <a:cubicBezTo>
                  <a:pt x="106551" y="355517"/>
                  <a:pt x="22943" y="413726"/>
                  <a:pt x="29822" y="415313"/>
                </a:cubicBezTo>
                <a:cubicBezTo>
                  <a:pt x="36701" y="416900"/>
                  <a:pt x="144122" y="365571"/>
                  <a:pt x="169522" y="335938"/>
                </a:cubicBezTo>
                <a:cubicBezTo>
                  <a:pt x="194922" y="306305"/>
                  <a:pt x="197568" y="280376"/>
                  <a:pt x="182222" y="237513"/>
                </a:cubicBezTo>
                <a:cubicBezTo>
                  <a:pt x="166876" y="194650"/>
                  <a:pt x="93322" y="99401"/>
                  <a:pt x="77447" y="78763"/>
                </a:cubicBezTo>
                <a:cubicBezTo>
                  <a:pt x="61572" y="58126"/>
                  <a:pt x="104434" y="129563"/>
                  <a:pt x="86972" y="113688"/>
                </a:cubicBezTo>
                <a:cubicBezTo>
                  <a:pt x="69510" y="97813"/>
                  <a:pt x="-10924" y="-18604"/>
                  <a:pt x="1247" y="256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8" name="フリーフォーム 1477">
            <a:extLst>
              <a:ext uri="{FF2B5EF4-FFF2-40B4-BE49-F238E27FC236}">
                <a16:creationId xmlns:a16="http://schemas.microsoft.com/office/drawing/2014/main" id="{90E17648-4E9C-7D6A-214D-AA6E578E7B80}"/>
              </a:ext>
            </a:extLst>
          </p:cNvPr>
          <p:cNvSpPr/>
          <p:nvPr/>
        </p:nvSpPr>
        <p:spPr>
          <a:xfrm>
            <a:off x="11458519" y="2162175"/>
            <a:ext cx="165823" cy="279536"/>
          </a:xfrm>
          <a:custGeom>
            <a:avLst/>
            <a:gdLst>
              <a:gd name="connsiteX0" fmla="*/ 6406 w 165823"/>
              <a:gd name="connsiteY0" fmla="*/ 63500 h 279536"/>
              <a:gd name="connsiteX1" fmla="*/ 117531 w 165823"/>
              <a:gd name="connsiteY1" fmla="*/ 212725 h 279536"/>
              <a:gd name="connsiteX2" fmla="*/ 165156 w 165823"/>
              <a:gd name="connsiteY2" fmla="*/ 234950 h 279536"/>
              <a:gd name="connsiteX3" fmla="*/ 92131 w 165823"/>
              <a:gd name="connsiteY3" fmla="*/ 238125 h 279536"/>
              <a:gd name="connsiteX4" fmla="*/ 34981 w 165823"/>
              <a:gd name="connsiteY4" fmla="*/ 279400 h 279536"/>
              <a:gd name="connsiteX5" fmla="*/ 152456 w 165823"/>
              <a:gd name="connsiteY5" fmla="*/ 222250 h 279536"/>
              <a:gd name="connsiteX6" fmla="*/ 146106 w 165823"/>
              <a:gd name="connsiteY6" fmla="*/ 190500 h 279536"/>
              <a:gd name="connsiteX7" fmla="*/ 56 w 165823"/>
              <a:gd name="connsiteY7" fmla="*/ 0 h 279536"/>
              <a:gd name="connsiteX8" fmla="*/ 127056 w 165823"/>
              <a:gd name="connsiteY8" fmla="*/ 190500 h 279536"/>
              <a:gd name="connsiteX9" fmla="*/ 6406 w 165823"/>
              <a:gd name="connsiteY9" fmla="*/ 63500 h 2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5823" h="279536">
                <a:moveTo>
                  <a:pt x="6406" y="63500"/>
                </a:moveTo>
                <a:cubicBezTo>
                  <a:pt x="4819" y="67204"/>
                  <a:pt x="91073" y="184150"/>
                  <a:pt x="117531" y="212725"/>
                </a:cubicBezTo>
                <a:cubicBezTo>
                  <a:pt x="143989" y="241300"/>
                  <a:pt x="169389" y="230717"/>
                  <a:pt x="165156" y="234950"/>
                </a:cubicBezTo>
                <a:cubicBezTo>
                  <a:pt x="160923" y="239183"/>
                  <a:pt x="113827" y="230717"/>
                  <a:pt x="92131" y="238125"/>
                </a:cubicBezTo>
                <a:cubicBezTo>
                  <a:pt x="70435" y="245533"/>
                  <a:pt x="24927" y="282046"/>
                  <a:pt x="34981" y="279400"/>
                </a:cubicBezTo>
                <a:cubicBezTo>
                  <a:pt x="45035" y="276754"/>
                  <a:pt x="133935" y="237067"/>
                  <a:pt x="152456" y="222250"/>
                </a:cubicBezTo>
                <a:cubicBezTo>
                  <a:pt x="170977" y="207433"/>
                  <a:pt x="171506" y="227542"/>
                  <a:pt x="146106" y="190500"/>
                </a:cubicBezTo>
                <a:cubicBezTo>
                  <a:pt x="120706" y="153458"/>
                  <a:pt x="3231" y="0"/>
                  <a:pt x="56" y="0"/>
                </a:cubicBezTo>
                <a:cubicBezTo>
                  <a:pt x="-3119" y="0"/>
                  <a:pt x="127585" y="180446"/>
                  <a:pt x="127056" y="190500"/>
                </a:cubicBezTo>
                <a:cubicBezTo>
                  <a:pt x="126527" y="200554"/>
                  <a:pt x="7993" y="59796"/>
                  <a:pt x="6406" y="6350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9" name="フリーフォーム 1478">
            <a:extLst>
              <a:ext uri="{FF2B5EF4-FFF2-40B4-BE49-F238E27FC236}">
                <a16:creationId xmlns:a16="http://schemas.microsoft.com/office/drawing/2014/main" id="{C0E162E8-E73D-D44D-CD4D-2171DDBD2D0E}"/>
              </a:ext>
            </a:extLst>
          </p:cNvPr>
          <p:cNvSpPr/>
          <p:nvPr/>
        </p:nvSpPr>
        <p:spPr>
          <a:xfrm>
            <a:off x="10760926" y="2552643"/>
            <a:ext cx="304314" cy="301692"/>
          </a:xfrm>
          <a:custGeom>
            <a:avLst/>
            <a:gdLst>
              <a:gd name="connsiteX0" fmla="*/ 303949 w 304314"/>
              <a:gd name="connsiteY0" fmla="*/ 57 h 301692"/>
              <a:gd name="connsiteX1" fmla="*/ 84874 w 304314"/>
              <a:gd name="connsiteY1" fmla="*/ 57207 h 301692"/>
              <a:gd name="connsiteX2" fmla="*/ 2324 w 304314"/>
              <a:gd name="connsiteY2" fmla="*/ 161982 h 301692"/>
              <a:gd name="connsiteX3" fmla="*/ 24549 w 304314"/>
              <a:gd name="connsiteY3" fmla="*/ 152457 h 301692"/>
              <a:gd name="connsiteX4" fmla="*/ 43599 w 304314"/>
              <a:gd name="connsiteY4" fmla="*/ 257232 h 301692"/>
              <a:gd name="connsiteX5" fmla="*/ 78524 w 304314"/>
              <a:gd name="connsiteY5" fmla="*/ 301682 h 301692"/>
              <a:gd name="connsiteX6" fmla="*/ 65824 w 304314"/>
              <a:gd name="connsiteY6" fmla="*/ 254057 h 301692"/>
              <a:gd name="connsiteX7" fmla="*/ 40424 w 304314"/>
              <a:gd name="connsiteY7" fmla="*/ 123882 h 301692"/>
              <a:gd name="connsiteX8" fmla="*/ 72174 w 304314"/>
              <a:gd name="connsiteY8" fmla="*/ 85782 h 301692"/>
              <a:gd name="connsiteX9" fmla="*/ 135674 w 304314"/>
              <a:gd name="connsiteY9" fmla="*/ 66732 h 301692"/>
              <a:gd name="connsiteX10" fmla="*/ 303949 w 304314"/>
              <a:gd name="connsiteY10" fmla="*/ 57 h 301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4314" h="301692">
                <a:moveTo>
                  <a:pt x="303949" y="57"/>
                </a:moveTo>
                <a:cubicBezTo>
                  <a:pt x="295482" y="-1530"/>
                  <a:pt x="135145" y="30219"/>
                  <a:pt x="84874" y="57207"/>
                </a:cubicBezTo>
                <a:cubicBezTo>
                  <a:pt x="34603" y="84195"/>
                  <a:pt x="12378" y="146107"/>
                  <a:pt x="2324" y="161982"/>
                </a:cubicBezTo>
                <a:cubicBezTo>
                  <a:pt x="-7730" y="177857"/>
                  <a:pt x="17670" y="136582"/>
                  <a:pt x="24549" y="152457"/>
                </a:cubicBezTo>
                <a:cubicBezTo>
                  <a:pt x="31428" y="168332"/>
                  <a:pt x="34603" y="232361"/>
                  <a:pt x="43599" y="257232"/>
                </a:cubicBezTo>
                <a:cubicBezTo>
                  <a:pt x="52595" y="282103"/>
                  <a:pt x="74820" y="302211"/>
                  <a:pt x="78524" y="301682"/>
                </a:cubicBezTo>
                <a:cubicBezTo>
                  <a:pt x="82228" y="301153"/>
                  <a:pt x="72174" y="283690"/>
                  <a:pt x="65824" y="254057"/>
                </a:cubicBezTo>
                <a:cubicBezTo>
                  <a:pt x="59474" y="224424"/>
                  <a:pt x="39366" y="151928"/>
                  <a:pt x="40424" y="123882"/>
                </a:cubicBezTo>
                <a:cubicBezTo>
                  <a:pt x="41482" y="95836"/>
                  <a:pt x="56299" y="95307"/>
                  <a:pt x="72174" y="85782"/>
                </a:cubicBezTo>
                <a:cubicBezTo>
                  <a:pt x="88049" y="76257"/>
                  <a:pt x="100220" y="75728"/>
                  <a:pt x="135674" y="66732"/>
                </a:cubicBezTo>
                <a:cubicBezTo>
                  <a:pt x="171128" y="57736"/>
                  <a:pt x="312416" y="1644"/>
                  <a:pt x="303949" y="5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0" name="フリーフォーム 1479">
            <a:extLst>
              <a:ext uri="{FF2B5EF4-FFF2-40B4-BE49-F238E27FC236}">
                <a16:creationId xmlns:a16="http://schemas.microsoft.com/office/drawing/2014/main" id="{48E165E2-D45F-E45C-AD8E-DBFBC94BCB50}"/>
              </a:ext>
            </a:extLst>
          </p:cNvPr>
          <p:cNvSpPr/>
          <p:nvPr/>
        </p:nvSpPr>
        <p:spPr>
          <a:xfrm>
            <a:off x="10834240" y="2706862"/>
            <a:ext cx="479314" cy="163469"/>
          </a:xfrm>
          <a:custGeom>
            <a:avLst/>
            <a:gdLst>
              <a:gd name="connsiteX0" fmla="*/ 478285 w 479314"/>
              <a:gd name="connsiteY0" fmla="*/ 4588 h 163469"/>
              <a:gd name="connsiteX1" fmla="*/ 319535 w 479314"/>
              <a:gd name="connsiteY1" fmla="*/ 26813 h 163469"/>
              <a:gd name="connsiteX2" fmla="*/ 75060 w 479314"/>
              <a:gd name="connsiteY2" fmla="*/ 128413 h 163469"/>
              <a:gd name="connsiteX3" fmla="*/ 322710 w 479314"/>
              <a:gd name="connsiteY3" fmla="*/ 42688 h 163469"/>
              <a:gd name="connsiteX4" fmla="*/ 2035 w 479314"/>
              <a:gd name="connsiteY4" fmla="*/ 163338 h 163469"/>
              <a:gd name="connsiteX5" fmla="*/ 192535 w 479314"/>
              <a:gd name="connsiteY5" fmla="*/ 64913 h 163469"/>
              <a:gd name="connsiteX6" fmla="*/ 329060 w 479314"/>
              <a:gd name="connsiteY6" fmla="*/ 4588 h 163469"/>
              <a:gd name="connsiteX7" fmla="*/ 386210 w 479314"/>
              <a:gd name="connsiteY7" fmla="*/ 4588 h 163469"/>
              <a:gd name="connsiteX8" fmla="*/ 478285 w 479314"/>
              <a:gd name="connsiteY8" fmla="*/ 4588 h 163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9314" h="163469">
                <a:moveTo>
                  <a:pt x="478285" y="4588"/>
                </a:moveTo>
                <a:cubicBezTo>
                  <a:pt x="467173" y="8292"/>
                  <a:pt x="386739" y="6176"/>
                  <a:pt x="319535" y="26813"/>
                </a:cubicBezTo>
                <a:cubicBezTo>
                  <a:pt x="252331" y="47451"/>
                  <a:pt x="74531" y="125767"/>
                  <a:pt x="75060" y="128413"/>
                </a:cubicBezTo>
                <a:cubicBezTo>
                  <a:pt x="75589" y="131059"/>
                  <a:pt x="334881" y="36867"/>
                  <a:pt x="322710" y="42688"/>
                </a:cubicBezTo>
                <a:cubicBezTo>
                  <a:pt x="310539" y="48509"/>
                  <a:pt x="23731" y="159634"/>
                  <a:pt x="2035" y="163338"/>
                </a:cubicBezTo>
                <a:cubicBezTo>
                  <a:pt x="-19661" y="167042"/>
                  <a:pt x="138031" y="91371"/>
                  <a:pt x="192535" y="64913"/>
                </a:cubicBezTo>
                <a:cubicBezTo>
                  <a:pt x="247039" y="38455"/>
                  <a:pt x="296781" y="14642"/>
                  <a:pt x="329060" y="4588"/>
                </a:cubicBezTo>
                <a:cubicBezTo>
                  <a:pt x="361339" y="-5466"/>
                  <a:pt x="365043" y="4059"/>
                  <a:pt x="386210" y="4588"/>
                </a:cubicBezTo>
                <a:cubicBezTo>
                  <a:pt x="407377" y="5117"/>
                  <a:pt x="489397" y="884"/>
                  <a:pt x="478285" y="458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1" name="フリーフォーム 1480">
            <a:extLst>
              <a:ext uri="{FF2B5EF4-FFF2-40B4-BE49-F238E27FC236}">
                <a16:creationId xmlns:a16="http://schemas.microsoft.com/office/drawing/2014/main" id="{5AE351D5-1D3B-3FE6-B6F0-177AF02A9135}"/>
              </a:ext>
            </a:extLst>
          </p:cNvPr>
          <p:cNvSpPr/>
          <p:nvPr/>
        </p:nvSpPr>
        <p:spPr>
          <a:xfrm>
            <a:off x="10822573" y="2612963"/>
            <a:ext cx="201217" cy="241864"/>
          </a:xfrm>
          <a:custGeom>
            <a:avLst/>
            <a:gdLst>
              <a:gd name="connsiteX0" fmla="*/ 201027 w 201217"/>
              <a:gd name="connsiteY0" fmla="*/ 62 h 241864"/>
              <a:gd name="connsiteX1" fmla="*/ 48627 w 201217"/>
              <a:gd name="connsiteY1" fmla="*/ 44512 h 241864"/>
              <a:gd name="connsiteX2" fmla="*/ 26402 w 201217"/>
              <a:gd name="connsiteY2" fmla="*/ 101662 h 241864"/>
              <a:gd name="connsiteX3" fmla="*/ 23227 w 201217"/>
              <a:gd name="connsiteY3" fmla="*/ 95312 h 241864"/>
              <a:gd name="connsiteX4" fmla="*/ 26402 w 201217"/>
              <a:gd name="connsiteY4" fmla="*/ 146112 h 241864"/>
              <a:gd name="connsiteX5" fmla="*/ 51802 w 201217"/>
              <a:gd name="connsiteY5" fmla="*/ 241362 h 241864"/>
              <a:gd name="connsiteX6" fmla="*/ 10527 w 201217"/>
              <a:gd name="connsiteY6" fmla="*/ 177862 h 241864"/>
              <a:gd name="connsiteX7" fmla="*/ 13702 w 201217"/>
              <a:gd name="connsiteY7" fmla="*/ 54037 h 241864"/>
              <a:gd name="connsiteX8" fmla="*/ 201027 w 201217"/>
              <a:gd name="connsiteY8" fmla="*/ 62 h 241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217" h="241864">
                <a:moveTo>
                  <a:pt x="201027" y="62"/>
                </a:moveTo>
                <a:cubicBezTo>
                  <a:pt x="206848" y="-1526"/>
                  <a:pt x="77731" y="27579"/>
                  <a:pt x="48627" y="44512"/>
                </a:cubicBezTo>
                <a:cubicBezTo>
                  <a:pt x="19523" y="61445"/>
                  <a:pt x="30635" y="93195"/>
                  <a:pt x="26402" y="101662"/>
                </a:cubicBezTo>
                <a:cubicBezTo>
                  <a:pt x="22169" y="110129"/>
                  <a:pt x="23227" y="87904"/>
                  <a:pt x="23227" y="95312"/>
                </a:cubicBezTo>
                <a:cubicBezTo>
                  <a:pt x="23227" y="102720"/>
                  <a:pt x="21640" y="121770"/>
                  <a:pt x="26402" y="146112"/>
                </a:cubicBezTo>
                <a:cubicBezTo>
                  <a:pt x="31164" y="170454"/>
                  <a:pt x="54448" y="236070"/>
                  <a:pt x="51802" y="241362"/>
                </a:cubicBezTo>
                <a:cubicBezTo>
                  <a:pt x="49156" y="246654"/>
                  <a:pt x="16877" y="209083"/>
                  <a:pt x="10527" y="177862"/>
                </a:cubicBezTo>
                <a:cubicBezTo>
                  <a:pt x="4177" y="146641"/>
                  <a:pt x="-11169" y="80495"/>
                  <a:pt x="13702" y="54037"/>
                </a:cubicBezTo>
                <a:cubicBezTo>
                  <a:pt x="38573" y="27579"/>
                  <a:pt x="195206" y="1650"/>
                  <a:pt x="201027" y="6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2" name="フリーフォーム 1481">
            <a:extLst>
              <a:ext uri="{FF2B5EF4-FFF2-40B4-BE49-F238E27FC236}">
                <a16:creationId xmlns:a16="http://schemas.microsoft.com/office/drawing/2014/main" id="{78CB4BD8-B5AC-0FB2-7653-125534F18A22}"/>
              </a:ext>
            </a:extLst>
          </p:cNvPr>
          <p:cNvSpPr/>
          <p:nvPr/>
        </p:nvSpPr>
        <p:spPr>
          <a:xfrm>
            <a:off x="10842565" y="2628897"/>
            <a:ext cx="233308" cy="225431"/>
          </a:xfrm>
          <a:custGeom>
            <a:avLst/>
            <a:gdLst>
              <a:gd name="connsiteX0" fmla="*/ 139760 w 233308"/>
              <a:gd name="connsiteY0" fmla="*/ 3 h 225431"/>
              <a:gd name="connsiteX1" fmla="*/ 200085 w 233308"/>
              <a:gd name="connsiteY1" fmla="*/ 82553 h 225431"/>
              <a:gd name="connsiteX2" fmla="*/ 152460 w 233308"/>
              <a:gd name="connsiteY2" fmla="*/ 149228 h 225431"/>
              <a:gd name="connsiteX3" fmla="*/ 190560 w 233308"/>
              <a:gd name="connsiteY3" fmla="*/ 130178 h 225431"/>
              <a:gd name="connsiteX4" fmla="*/ 60 w 233308"/>
              <a:gd name="connsiteY4" fmla="*/ 225428 h 225431"/>
              <a:gd name="connsiteX5" fmla="*/ 212785 w 233308"/>
              <a:gd name="connsiteY5" fmla="*/ 133353 h 225431"/>
              <a:gd name="connsiteX6" fmla="*/ 215960 w 233308"/>
              <a:gd name="connsiteY6" fmla="*/ 85728 h 225431"/>
              <a:gd name="connsiteX7" fmla="*/ 139760 w 233308"/>
              <a:gd name="connsiteY7" fmla="*/ 3 h 225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3308" h="225431">
                <a:moveTo>
                  <a:pt x="139760" y="3"/>
                </a:moveTo>
                <a:cubicBezTo>
                  <a:pt x="137114" y="-526"/>
                  <a:pt x="197968" y="57682"/>
                  <a:pt x="200085" y="82553"/>
                </a:cubicBezTo>
                <a:cubicBezTo>
                  <a:pt x="202202" y="107424"/>
                  <a:pt x="154048" y="141290"/>
                  <a:pt x="152460" y="149228"/>
                </a:cubicBezTo>
                <a:cubicBezTo>
                  <a:pt x="150872" y="157166"/>
                  <a:pt x="190560" y="130178"/>
                  <a:pt x="190560" y="130178"/>
                </a:cubicBezTo>
                <a:cubicBezTo>
                  <a:pt x="165160" y="142878"/>
                  <a:pt x="-3644" y="224899"/>
                  <a:pt x="60" y="225428"/>
                </a:cubicBezTo>
                <a:cubicBezTo>
                  <a:pt x="3764" y="225957"/>
                  <a:pt x="176802" y="156636"/>
                  <a:pt x="212785" y="133353"/>
                </a:cubicBezTo>
                <a:cubicBezTo>
                  <a:pt x="248768" y="110070"/>
                  <a:pt x="229189" y="108482"/>
                  <a:pt x="215960" y="85728"/>
                </a:cubicBezTo>
                <a:cubicBezTo>
                  <a:pt x="202731" y="62974"/>
                  <a:pt x="142406" y="532"/>
                  <a:pt x="139760" y="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3" name="フリーフォーム 1482">
            <a:extLst>
              <a:ext uri="{FF2B5EF4-FFF2-40B4-BE49-F238E27FC236}">
                <a16:creationId xmlns:a16="http://schemas.microsoft.com/office/drawing/2014/main" id="{E18EB9F7-FC39-AE22-12ED-849FB11CCFD2}"/>
              </a:ext>
            </a:extLst>
          </p:cNvPr>
          <p:cNvSpPr/>
          <p:nvPr/>
        </p:nvSpPr>
        <p:spPr>
          <a:xfrm>
            <a:off x="10839325" y="2663484"/>
            <a:ext cx="162070" cy="130832"/>
          </a:xfrm>
          <a:custGeom>
            <a:avLst/>
            <a:gdLst>
              <a:gd name="connsiteX0" fmla="*/ 162050 w 162070"/>
              <a:gd name="connsiteY0" fmla="*/ 341 h 130832"/>
              <a:gd name="connsiteX1" fmla="*/ 31875 w 162070"/>
              <a:gd name="connsiteY1" fmla="*/ 38441 h 130832"/>
              <a:gd name="connsiteX2" fmla="*/ 28700 w 162070"/>
              <a:gd name="connsiteY2" fmla="*/ 130516 h 130832"/>
              <a:gd name="connsiteX3" fmla="*/ 125 w 162070"/>
              <a:gd name="connsiteY3" fmla="*/ 67016 h 130832"/>
              <a:gd name="connsiteX4" fmla="*/ 41400 w 162070"/>
              <a:gd name="connsiteY4" fmla="*/ 22566 h 130832"/>
              <a:gd name="connsiteX5" fmla="*/ 162050 w 162070"/>
              <a:gd name="connsiteY5" fmla="*/ 341 h 13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70" h="130832">
                <a:moveTo>
                  <a:pt x="162050" y="341"/>
                </a:moveTo>
                <a:cubicBezTo>
                  <a:pt x="160462" y="2987"/>
                  <a:pt x="54100" y="16745"/>
                  <a:pt x="31875" y="38441"/>
                </a:cubicBezTo>
                <a:cubicBezTo>
                  <a:pt x="9650" y="60137"/>
                  <a:pt x="33992" y="125754"/>
                  <a:pt x="28700" y="130516"/>
                </a:cubicBezTo>
                <a:cubicBezTo>
                  <a:pt x="23408" y="135279"/>
                  <a:pt x="-1992" y="85008"/>
                  <a:pt x="125" y="67016"/>
                </a:cubicBezTo>
                <a:cubicBezTo>
                  <a:pt x="2242" y="49024"/>
                  <a:pt x="10708" y="34208"/>
                  <a:pt x="41400" y="22566"/>
                </a:cubicBezTo>
                <a:cubicBezTo>
                  <a:pt x="72092" y="10924"/>
                  <a:pt x="163638" y="-2305"/>
                  <a:pt x="162050" y="34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7AAAAB5C-0F64-DFB6-ECDD-E7C34BEFE2D1}"/>
              </a:ext>
            </a:extLst>
          </p:cNvPr>
          <p:cNvSpPr/>
          <p:nvPr/>
        </p:nvSpPr>
        <p:spPr>
          <a:xfrm>
            <a:off x="11363299" y="2530051"/>
            <a:ext cx="165271" cy="114864"/>
          </a:xfrm>
          <a:custGeom>
            <a:avLst/>
            <a:gdLst>
              <a:gd name="connsiteX0" fmla="*/ 26 w 165271"/>
              <a:gd name="connsiteY0" fmla="*/ 73449 h 114864"/>
              <a:gd name="connsiteX1" fmla="*/ 88926 w 165271"/>
              <a:gd name="connsiteY1" fmla="*/ 38524 h 114864"/>
              <a:gd name="connsiteX2" fmla="*/ 120676 w 165271"/>
              <a:gd name="connsiteY2" fmla="*/ 82974 h 114864"/>
              <a:gd name="connsiteX3" fmla="*/ 133376 w 165271"/>
              <a:gd name="connsiteY3" fmla="*/ 76624 h 114864"/>
              <a:gd name="connsiteX4" fmla="*/ 165126 w 165271"/>
              <a:gd name="connsiteY4" fmla="*/ 114724 h 114864"/>
              <a:gd name="connsiteX5" fmla="*/ 142901 w 165271"/>
              <a:gd name="connsiteY5" fmla="*/ 60749 h 114864"/>
              <a:gd name="connsiteX6" fmla="*/ 92101 w 165271"/>
              <a:gd name="connsiteY6" fmla="*/ 424 h 114864"/>
              <a:gd name="connsiteX7" fmla="*/ 98451 w 165271"/>
              <a:gd name="connsiteY7" fmla="*/ 35349 h 114864"/>
              <a:gd name="connsiteX8" fmla="*/ 26 w 165271"/>
              <a:gd name="connsiteY8" fmla="*/ 73449 h 114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271" h="114864">
                <a:moveTo>
                  <a:pt x="26" y="73449"/>
                </a:moveTo>
                <a:cubicBezTo>
                  <a:pt x="-1561" y="73978"/>
                  <a:pt x="68818" y="36936"/>
                  <a:pt x="88926" y="38524"/>
                </a:cubicBezTo>
                <a:cubicBezTo>
                  <a:pt x="109034" y="40111"/>
                  <a:pt x="113268" y="76624"/>
                  <a:pt x="120676" y="82974"/>
                </a:cubicBezTo>
                <a:cubicBezTo>
                  <a:pt x="128084" y="89324"/>
                  <a:pt x="125968" y="71332"/>
                  <a:pt x="133376" y="76624"/>
                </a:cubicBezTo>
                <a:cubicBezTo>
                  <a:pt x="140784" y="81916"/>
                  <a:pt x="163539" y="117370"/>
                  <a:pt x="165126" y="114724"/>
                </a:cubicBezTo>
                <a:cubicBezTo>
                  <a:pt x="166714" y="112078"/>
                  <a:pt x="155072" y="79799"/>
                  <a:pt x="142901" y="60749"/>
                </a:cubicBezTo>
                <a:cubicBezTo>
                  <a:pt x="130730" y="41699"/>
                  <a:pt x="99509" y="4657"/>
                  <a:pt x="92101" y="424"/>
                </a:cubicBezTo>
                <a:cubicBezTo>
                  <a:pt x="84693" y="-3809"/>
                  <a:pt x="108505" y="24766"/>
                  <a:pt x="98451" y="35349"/>
                </a:cubicBezTo>
                <a:cubicBezTo>
                  <a:pt x="88397" y="45932"/>
                  <a:pt x="1613" y="72920"/>
                  <a:pt x="26" y="7344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2E50D32C-F7F4-9C16-E95A-F6F61C491E01}"/>
              </a:ext>
            </a:extLst>
          </p:cNvPr>
          <p:cNvSpPr/>
          <p:nvPr/>
        </p:nvSpPr>
        <p:spPr>
          <a:xfrm>
            <a:off x="10996089" y="2685932"/>
            <a:ext cx="561146" cy="206493"/>
          </a:xfrm>
          <a:custGeom>
            <a:avLst/>
            <a:gdLst>
              <a:gd name="connsiteX0" fmla="*/ 560911 w 561146"/>
              <a:gd name="connsiteY0" fmla="*/ 118 h 206493"/>
              <a:gd name="connsiteX1" fmla="*/ 484711 w 561146"/>
              <a:gd name="connsiteY1" fmla="*/ 79493 h 206493"/>
              <a:gd name="connsiteX2" fmla="*/ 487886 w 561146"/>
              <a:gd name="connsiteY2" fmla="*/ 127118 h 206493"/>
              <a:gd name="connsiteX3" fmla="*/ 338661 w 561146"/>
              <a:gd name="connsiteY3" fmla="*/ 168393 h 206493"/>
              <a:gd name="connsiteX4" fmla="*/ 300561 w 561146"/>
              <a:gd name="connsiteY4" fmla="*/ 206493 h 206493"/>
              <a:gd name="connsiteX5" fmla="*/ 202136 w 561146"/>
              <a:gd name="connsiteY5" fmla="*/ 190618 h 206493"/>
              <a:gd name="connsiteX6" fmla="*/ 97361 w 561146"/>
              <a:gd name="connsiteY6" fmla="*/ 174743 h 206493"/>
              <a:gd name="connsiteX7" fmla="*/ 2111 w 561146"/>
              <a:gd name="connsiteY7" fmla="*/ 184268 h 206493"/>
              <a:gd name="connsiteX8" fmla="*/ 192611 w 561146"/>
              <a:gd name="connsiteY8" fmla="*/ 190618 h 206493"/>
              <a:gd name="connsiteX9" fmla="*/ 376761 w 561146"/>
              <a:gd name="connsiteY9" fmla="*/ 165218 h 206493"/>
              <a:gd name="connsiteX10" fmla="*/ 459311 w 561146"/>
              <a:gd name="connsiteY10" fmla="*/ 136643 h 206493"/>
              <a:gd name="connsiteX11" fmla="*/ 456136 w 561146"/>
              <a:gd name="connsiteY11" fmla="*/ 98543 h 206493"/>
              <a:gd name="connsiteX12" fmla="*/ 560911 w 561146"/>
              <a:gd name="connsiteY12" fmla="*/ 118 h 206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146" h="206493">
                <a:moveTo>
                  <a:pt x="560911" y="118"/>
                </a:moveTo>
                <a:cubicBezTo>
                  <a:pt x="565673" y="-3057"/>
                  <a:pt x="496882" y="58326"/>
                  <a:pt x="484711" y="79493"/>
                </a:cubicBezTo>
                <a:cubicBezTo>
                  <a:pt x="472540" y="100660"/>
                  <a:pt x="512228" y="112301"/>
                  <a:pt x="487886" y="127118"/>
                </a:cubicBezTo>
                <a:cubicBezTo>
                  <a:pt x="463544" y="141935"/>
                  <a:pt x="369882" y="155164"/>
                  <a:pt x="338661" y="168393"/>
                </a:cubicBezTo>
                <a:cubicBezTo>
                  <a:pt x="307440" y="181622"/>
                  <a:pt x="323315" y="202789"/>
                  <a:pt x="300561" y="206493"/>
                </a:cubicBezTo>
                <a:lnTo>
                  <a:pt x="202136" y="190618"/>
                </a:lnTo>
                <a:cubicBezTo>
                  <a:pt x="168269" y="185326"/>
                  <a:pt x="130698" y="175801"/>
                  <a:pt x="97361" y="174743"/>
                </a:cubicBezTo>
                <a:cubicBezTo>
                  <a:pt x="64024" y="173685"/>
                  <a:pt x="-13764" y="181622"/>
                  <a:pt x="2111" y="184268"/>
                </a:cubicBezTo>
                <a:cubicBezTo>
                  <a:pt x="17986" y="186914"/>
                  <a:pt x="130169" y="193793"/>
                  <a:pt x="192611" y="190618"/>
                </a:cubicBezTo>
                <a:cubicBezTo>
                  <a:pt x="255053" y="187443"/>
                  <a:pt x="332311" y="174214"/>
                  <a:pt x="376761" y="165218"/>
                </a:cubicBezTo>
                <a:cubicBezTo>
                  <a:pt x="421211" y="156222"/>
                  <a:pt x="446082" y="147755"/>
                  <a:pt x="459311" y="136643"/>
                </a:cubicBezTo>
                <a:cubicBezTo>
                  <a:pt x="472540" y="125531"/>
                  <a:pt x="445024" y="117593"/>
                  <a:pt x="456136" y="98543"/>
                </a:cubicBezTo>
                <a:cubicBezTo>
                  <a:pt x="467248" y="79493"/>
                  <a:pt x="556149" y="3293"/>
                  <a:pt x="560911" y="11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8376C709-8209-4895-297D-D4A1D6D1AB5E}"/>
              </a:ext>
            </a:extLst>
          </p:cNvPr>
          <p:cNvSpPr/>
          <p:nvPr/>
        </p:nvSpPr>
        <p:spPr>
          <a:xfrm>
            <a:off x="10630245" y="2844768"/>
            <a:ext cx="523943" cy="115254"/>
          </a:xfrm>
          <a:custGeom>
            <a:avLst/>
            <a:gdLst>
              <a:gd name="connsiteX0" fmla="*/ 9180 w 523943"/>
              <a:gd name="connsiteY0" fmla="*/ 114332 h 115254"/>
              <a:gd name="connsiteX1" fmla="*/ 390180 w 523943"/>
              <a:gd name="connsiteY1" fmla="*/ 15907 h 115254"/>
              <a:gd name="connsiteX2" fmla="*/ 231430 w 523943"/>
              <a:gd name="connsiteY2" fmla="*/ 41307 h 115254"/>
              <a:gd name="connsiteX3" fmla="*/ 523530 w 523943"/>
              <a:gd name="connsiteY3" fmla="*/ 32 h 115254"/>
              <a:gd name="connsiteX4" fmla="*/ 291755 w 523943"/>
              <a:gd name="connsiteY4" fmla="*/ 34957 h 115254"/>
              <a:gd name="connsiteX5" fmla="*/ 129830 w 523943"/>
              <a:gd name="connsiteY5" fmla="*/ 63532 h 115254"/>
              <a:gd name="connsiteX6" fmla="*/ 9180 w 523943"/>
              <a:gd name="connsiteY6" fmla="*/ 114332 h 115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3943" h="115254">
                <a:moveTo>
                  <a:pt x="9180" y="114332"/>
                </a:moveTo>
                <a:cubicBezTo>
                  <a:pt x="52572" y="106394"/>
                  <a:pt x="353139" y="28078"/>
                  <a:pt x="390180" y="15907"/>
                </a:cubicBezTo>
                <a:cubicBezTo>
                  <a:pt x="427221" y="3736"/>
                  <a:pt x="209205" y="43953"/>
                  <a:pt x="231430" y="41307"/>
                </a:cubicBezTo>
                <a:cubicBezTo>
                  <a:pt x="253655" y="38661"/>
                  <a:pt x="513476" y="1090"/>
                  <a:pt x="523530" y="32"/>
                </a:cubicBezTo>
                <a:cubicBezTo>
                  <a:pt x="533584" y="-1026"/>
                  <a:pt x="357372" y="24374"/>
                  <a:pt x="291755" y="34957"/>
                </a:cubicBezTo>
                <a:cubicBezTo>
                  <a:pt x="226138" y="45540"/>
                  <a:pt x="171634" y="50303"/>
                  <a:pt x="129830" y="63532"/>
                </a:cubicBezTo>
                <a:cubicBezTo>
                  <a:pt x="88026" y="76761"/>
                  <a:pt x="-34212" y="122270"/>
                  <a:pt x="9180" y="11433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9BBFE579-C2AB-F103-68ED-F1C09ED2362D}"/>
              </a:ext>
            </a:extLst>
          </p:cNvPr>
          <p:cNvSpPr/>
          <p:nvPr/>
        </p:nvSpPr>
        <p:spPr>
          <a:xfrm>
            <a:off x="10537038" y="2724150"/>
            <a:ext cx="287908" cy="242995"/>
          </a:xfrm>
          <a:custGeom>
            <a:avLst/>
            <a:gdLst>
              <a:gd name="connsiteX0" fmla="*/ 286537 w 287908"/>
              <a:gd name="connsiteY0" fmla="*/ 0 h 242995"/>
              <a:gd name="connsiteX1" fmla="*/ 140487 w 287908"/>
              <a:gd name="connsiteY1" fmla="*/ 19050 h 242995"/>
              <a:gd name="connsiteX2" fmla="*/ 73812 w 287908"/>
              <a:gd name="connsiteY2" fmla="*/ 25400 h 242995"/>
              <a:gd name="connsiteX3" fmla="*/ 29362 w 287908"/>
              <a:gd name="connsiteY3" fmla="*/ 82550 h 242995"/>
              <a:gd name="connsiteX4" fmla="*/ 38887 w 287908"/>
              <a:gd name="connsiteY4" fmla="*/ 60325 h 242995"/>
              <a:gd name="connsiteX5" fmla="*/ 35712 w 287908"/>
              <a:gd name="connsiteY5" fmla="*/ 136525 h 242995"/>
              <a:gd name="connsiteX6" fmla="*/ 64287 w 287908"/>
              <a:gd name="connsiteY6" fmla="*/ 168275 h 242995"/>
              <a:gd name="connsiteX7" fmla="*/ 48412 w 287908"/>
              <a:gd name="connsiteY7" fmla="*/ 165100 h 242995"/>
              <a:gd name="connsiteX8" fmla="*/ 121437 w 287908"/>
              <a:gd name="connsiteY8" fmla="*/ 241300 h 242995"/>
              <a:gd name="connsiteX9" fmla="*/ 76987 w 287908"/>
              <a:gd name="connsiteY9" fmla="*/ 212725 h 242995"/>
              <a:gd name="connsiteX10" fmla="*/ 26187 w 287908"/>
              <a:gd name="connsiteY10" fmla="*/ 152400 h 242995"/>
              <a:gd name="connsiteX11" fmla="*/ 787 w 287908"/>
              <a:gd name="connsiteY11" fmla="*/ 76200 h 242995"/>
              <a:gd name="connsiteX12" fmla="*/ 10312 w 287908"/>
              <a:gd name="connsiteY12" fmla="*/ 88900 h 242995"/>
              <a:gd name="connsiteX13" fmla="*/ 48412 w 287908"/>
              <a:gd name="connsiteY13" fmla="*/ 38100 h 242995"/>
              <a:gd name="connsiteX14" fmla="*/ 70637 w 287908"/>
              <a:gd name="connsiteY14" fmla="*/ 31750 h 242995"/>
              <a:gd name="connsiteX15" fmla="*/ 45237 w 287908"/>
              <a:gd name="connsiteY15" fmla="*/ 19050 h 242995"/>
              <a:gd name="connsiteX16" fmla="*/ 286537 w 287908"/>
              <a:gd name="connsiteY16" fmla="*/ 0 h 24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7908" h="242995">
                <a:moveTo>
                  <a:pt x="286537" y="0"/>
                </a:moveTo>
                <a:cubicBezTo>
                  <a:pt x="302412" y="0"/>
                  <a:pt x="175941" y="14817"/>
                  <a:pt x="140487" y="19050"/>
                </a:cubicBezTo>
                <a:cubicBezTo>
                  <a:pt x="105033" y="23283"/>
                  <a:pt x="92333" y="14817"/>
                  <a:pt x="73812" y="25400"/>
                </a:cubicBezTo>
                <a:cubicBezTo>
                  <a:pt x="55291" y="35983"/>
                  <a:pt x="35183" y="76729"/>
                  <a:pt x="29362" y="82550"/>
                </a:cubicBezTo>
                <a:cubicBezTo>
                  <a:pt x="23541" y="88371"/>
                  <a:pt x="37829" y="51329"/>
                  <a:pt x="38887" y="60325"/>
                </a:cubicBezTo>
                <a:cubicBezTo>
                  <a:pt x="39945" y="69321"/>
                  <a:pt x="31479" y="118533"/>
                  <a:pt x="35712" y="136525"/>
                </a:cubicBezTo>
                <a:cubicBezTo>
                  <a:pt x="39945" y="154517"/>
                  <a:pt x="62170" y="163513"/>
                  <a:pt x="64287" y="168275"/>
                </a:cubicBezTo>
                <a:cubicBezTo>
                  <a:pt x="66404" y="173037"/>
                  <a:pt x="38887" y="152929"/>
                  <a:pt x="48412" y="165100"/>
                </a:cubicBezTo>
                <a:cubicBezTo>
                  <a:pt x="57937" y="177271"/>
                  <a:pt x="116674" y="233363"/>
                  <a:pt x="121437" y="241300"/>
                </a:cubicBezTo>
                <a:cubicBezTo>
                  <a:pt x="126199" y="249238"/>
                  <a:pt x="92862" y="227542"/>
                  <a:pt x="76987" y="212725"/>
                </a:cubicBezTo>
                <a:cubicBezTo>
                  <a:pt x="61112" y="197908"/>
                  <a:pt x="38887" y="175154"/>
                  <a:pt x="26187" y="152400"/>
                </a:cubicBezTo>
                <a:cubicBezTo>
                  <a:pt x="13487" y="129646"/>
                  <a:pt x="3433" y="86783"/>
                  <a:pt x="787" y="76200"/>
                </a:cubicBezTo>
                <a:cubicBezTo>
                  <a:pt x="-1859" y="65617"/>
                  <a:pt x="2375" y="95250"/>
                  <a:pt x="10312" y="88900"/>
                </a:cubicBezTo>
                <a:cubicBezTo>
                  <a:pt x="18249" y="82550"/>
                  <a:pt x="38358" y="47625"/>
                  <a:pt x="48412" y="38100"/>
                </a:cubicBezTo>
                <a:cubicBezTo>
                  <a:pt x="58466" y="28575"/>
                  <a:pt x="70637" y="31750"/>
                  <a:pt x="70637" y="31750"/>
                </a:cubicBezTo>
                <a:cubicBezTo>
                  <a:pt x="70108" y="28575"/>
                  <a:pt x="8195" y="22225"/>
                  <a:pt x="45237" y="19050"/>
                </a:cubicBezTo>
                <a:lnTo>
                  <a:pt x="286537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520C7EC3-2744-17ED-5BC9-17E2C7D8EF6E}"/>
              </a:ext>
            </a:extLst>
          </p:cNvPr>
          <p:cNvSpPr/>
          <p:nvPr/>
        </p:nvSpPr>
        <p:spPr>
          <a:xfrm>
            <a:off x="10591765" y="2761757"/>
            <a:ext cx="215942" cy="159388"/>
          </a:xfrm>
          <a:custGeom>
            <a:avLst/>
            <a:gdLst>
              <a:gd name="connsiteX0" fmla="*/ 22260 w 215942"/>
              <a:gd name="connsiteY0" fmla="*/ 493 h 159388"/>
              <a:gd name="connsiteX1" fmla="*/ 35 w 215942"/>
              <a:gd name="connsiteY1" fmla="*/ 70343 h 159388"/>
              <a:gd name="connsiteX2" fmla="*/ 28610 w 215942"/>
              <a:gd name="connsiteY2" fmla="*/ 117968 h 159388"/>
              <a:gd name="connsiteX3" fmla="*/ 12735 w 215942"/>
              <a:gd name="connsiteY3" fmla="*/ 111618 h 159388"/>
              <a:gd name="connsiteX4" fmla="*/ 38135 w 215942"/>
              <a:gd name="connsiteY4" fmla="*/ 159243 h 159388"/>
              <a:gd name="connsiteX5" fmla="*/ 133385 w 215942"/>
              <a:gd name="connsiteY5" fmla="*/ 127493 h 159388"/>
              <a:gd name="connsiteX6" fmla="*/ 85760 w 215942"/>
              <a:gd name="connsiteY6" fmla="*/ 143368 h 159388"/>
              <a:gd name="connsiteX7" fmla="*/ 215935 w 215942"/>
              <a:gd name="connsiteY7" fmla="*/ 92568 h 159388"/>
              <a:gd name="connsiteX8" fmla="*/ 79410 w 215942"/>
              <a:gd name="connsiteY8" fmla="*/ 133843 h 159388"/>
              <a:gd name="connsiteX9" fmla="*/ 31785 w 215942"/>
              <a:gd name="connsiteY9" fmla="*/ 140193 h 159388"/>
              <a:gd name="connsiteX10" fmla="*/ 3210 w 215942"/>
              <a:gd name="connsiteY10" fmla="*/ 108443 h 159388"/>
              <a:gd name="connsiteX11" fmla="*/ 22260 w 215942"/>
              <a:gd name="connsiteY11" fmla="*/ 493 h 15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5942" h="159388">
                <a:moveTo>
                  <a:pt x="22260" y="493"/>
                </a:moveTo>
                <a:cubicBezTo>
                  <a:pt x="21731" y="-5857"/>
                  <a:pt x="-1023" y="50764"/>
                  <a:pt x="35" y="70343"/>
                </a:cubicBezTo>
                <a:cubicBezTo>
                  <a:pt x="1093" y="89922"/>
                  <a:pt x="28610" y="117968"/>
                  <a:pt x="28610" y="117968"/>
                </a:cubicBezTo>
                <a:cubicBezTo>
                  <a:pt x="30727" y="124847"/>
                  <a:pt x="11148" y="104739"/>
                  <a:pt x="12735" y="111618"/>
                </a:cubicBezTo>
                <a:cubicBezTo>
                  <a:pt x="14322" y="118497"/>
                  <a:pt x="18027" y="156597"/>
                  <a:pt x="38135" y="159243"/>
                </a:cubicBezTo>
                <a:cubicBezTo>
                  <a:pt x="58243" y="161889"/>
                  <a:pt x="133385" y="127493"/>
                  <a:pt x="133385" y="127493"/>
                </a:cubicBezTo>
                <a:cubicBezTo>
                  <a:pt x="141322" y="124847"/>
                  <a:pt x="72002" y="149189"/>
                  <a:pt x="85760" y="143368"/>
                </a:cubicBezTo>
                <a:cubicBezTo>
                  <a:pt x="99518" y="137547"/>
                  <a:pt x="216993" y="94156"/>
                  <a:pt x="215935" y="92568"/>
                </a:cubicBezTo>
                <a:cubicBezTo>
                  <a:pt x="214877" y="90980"/>
                  <a:pt x="110102" y="125906"/>
                  <a:pt x="79410" y="133843"/>
                </a:cubicBezTo>
                <a:cubicBezTo>
                  <a:pt x="48718" y="141780"/>
                  <a:pt x="44485" y="144426"/>
                  <a:pt x="31785" y="140193"/>
                </a:cubicBezTo>
                <a:cubicBezTo>
                  <a:pt x="19085" y="135960"/>
                  <a:pt x="6385" y="127493"/>
                  <a:pt x="3210" y="108443"/>
                </a:cubicBezTo>
                <a:cubicBezTo>
                  <a:pt x="35" y="89393"/>
                  <a:pt x="22789" y="6843"/>
                  <a:pt x="22260" y="49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8CEACDAC-E213-9ECE-0137-FB6771FC83A3}"/>
              </a:ext>
            </a:extLst>
          </p:cNvPr>
          <p:cNvSpPr/>
          <p:nvPr/>
        </p:nvSpPr>
        <p:spPr>
          <a:xfrm>
            <a:off x="10591674" y="2764165"/>
            <a:ext cx="195432" cy="88184"/>
          </a:xfrm>
          <a:custGeom>
            <a:avLst/>
            <a:gdLst>
              <a:gd name="connsiteX0" fmla="*/ 126 w 195432"/>
              <a:gd name="connsiteY0" fmla="*/ 17135 h 88184"/>
              <a:gd name="connsiteX1" fmla="*/ 149351 w 195432"/>
              <a:gd name="connsiteY1" fmla="*/ 17135 h 88184"/>
              <a:gd name="connsiteX2" fmla="*/ 139826 w 195432"/>
              <a:gd name="connsiteY2" fmla="*/ 1260 h 88184"/>
              <a:gd name="connsiteX3" fmla="*/ 193801 w 195432"/>
              <a:gd name="connsiteY3" fmla="*/ 55235 h 88184"/>
              <a:gd name="connsiteX4" fmla="*/ 181101 w 195432"/>
              <a:gd name="connsiteY4" fmla="*/ 86985 h 88184"/>
              <a:gd name="connsiteX5" fmla="*/ 177926 w 195432"/>
              <a:gd name="connsiteY5" fmla="*/ 13960 h 88184"/>
              <a:gd name="connsiteX6" fmla="*/ 126 w 195432"/>
              <a:gd name="connsiteY6" fmla="*/ 17135 h 88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432" h="88184">
                <a:moveTo>
                  <a:pt x="126" y="17135"/>
                </a:moveTo>
                <a:cubicBezTo>
                  <a:pt x="-4637" y="17664"/>
                  <a:pt x="126068" y="19781"/>
                  <a:pt x="149351" y="17135"/>
                </a:cubicBezTo>
                <a:cubicBezTo>
                  <a:pt x="172634" y="14489"/>
                  <a:pt x="132418" y="-5090"/>
                  <a:pt x="139826" y="1260"/>
                </a:cubicBezTo>
                <a:cubicBezTo>
                  <a:pt x="147234" y="7610"/>
                  <a:pt x="186922" y="40948"/>
                  <a:pt x="193801" y="55235"/>
                </a:cubicBezTo>
                <a:cubicBezTo>
                  <a:pt x="200680" y="69523"/>
                  <a:pt x="183747" y="93864"/>
                  <a:pt x="181101" y="86985"/>
                </a:cubicBezTo>
                <a:cubicBezTo>
                  <a:pt x="178455" y="80106"/>
                  <a:pt x="201739" y="25602"/>
                  <a:pt x="177926" y="13960"/>
                </a:cubicBezTo>
                <a:cubicBezTo>
                  <a:pt x="154113" y="2318"/>
                  <a:pt x="4889" y="16606"/>
                  <a:pt x="126" y="1713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5AB26CE0-B3B2-6C04-D72D-183CAB1F917E}"/>
              </a:ext>
            </a:extLst>
          </p:cNvPr>
          <p:cNvSpPr/>
          <p:nvPr/>
        </p:nvSpPr>
        <p:spPr>
          <a:xfrm>
            <a:off x="10696385" y="2977731"/>
            <a:ext cx="692505" cy="116722"/>
          </a:xfrm>
          <a:custGeom>
            <a:avLst/>
            <a:gdLst>
              <a:gd name="connsiteX0" fmla="*/ 3365 w 692505"/>
              <a:gd name="connsiteY0" fmla="*/ 419 h 116722"/>
              <a:gd name="connsiteX1" fmla="*/ 54165 w 692505"/>
              <a:gd name="connsiteY1" fmla="*/ 13119 h 116722"/>
              <a:gd name="connsiteX2" fmla="*/ 539940 w 692505"/>
              <a:gd name="connsiteY2" fmla="*/ 114719 h 116722"/>
              <a:gd name="connsiteX3" fmla="*/ 447865 w 692505"/>
              <a:gd name="connsiteY3" fmla="*/ 82969 h 116722"/>
              <a:gd name="connsiteX4" fmla="*/ 578040 w 692505"/>
              <a:gd name="connsiteY4" fmla="*/ 111544 h 116722"/>
              <a:gd name="connsiteX5" fmla="*/ 692340 w 692505"/>
              <a:gd name="connsiteY5" fmla="*/ 67094 h 116722"/>
              <a:gd name="connsiteX6" fmla="*/ 552640 w 692505"/>
              <a:gd name="connsiteY6" fmla="*/ 92494 h 116722"/>
              <a:gd name="connsiteX7" fmla="*/ 289115 w 692505"/>
              <a:gd name="connsiteY7" fmla="*/ 57569 h 116722"/>
              <a:gd name="connsiteX8" fmla="*/ 304990 w 692505"/>
              <a:gd name="connsiteY8" fmla="*/ 57569 h 116722"/>
              <a:gd name="connsiteX9" fmla="*/ 3365 w 692505"/>
              <a:gd name="connsiteY9" fmla="*/ 419 h 11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2505" h="116722">
                <a:moveTo>
                  <a:pt x="3365" y="419"/>
                </a:moveTo>
                <a:cubicBezTo>
                  <a:pt x="-15950" y="-2756"/>
                  <a:pt x="54165" y="13119"/>
                  <a:pt x="54165" y="13119"/>
                </a:cubicBezTo>
                <a:lnTo>
                  <a:pt x="539940" y="114719"/>
                </a:lnTo>
                <a:cubicBezTo>
                  <a:pt x="605557" y="126361"/>
                  <a:pt x="441515" y="83498"/>
                  <a:pt x="447865" y="82969"/>
                </a:cubicBezTo>
                <a:cubicBezTo>
                  <a:pt x="454215" y="82440"/>
                  <a:pt x="537294" y="114190"/>
                  <a:pt x="578040" y="111544"/>
                </a:cubicBezTo>
                <a:cubicBezTo>
                  <a:pt x="618786" y="108898"/>
                  <a:pt x="696573" y="70269"/>
                  <a:pt x="692340" y="67094"/>
                </a:cubicBezTo>
                <a:cubicBezTo>
                  <a:pt x="688107" y="63919"/>
                  <a:pt x="619844" y="94081"/>
                  <a:pt x="552640" y="92494"/>
                </a:cubicBezTo>
                <a:cubicBezTo>
                  <a:pt x="485436" y="90907"/>
                  <a:pt x="330390" y="63390"/>
                  <a:pt x="289115" y="57569"/>
                </a:cubicBezTo>
                <a:cubicBezTo>
                  <a:pt x="247840" y="51748"/>
                  <a:pt x="350498" y="67623"/>
                  <a:pt x="304990" y="57569"/>
                </a:cubicBezTo>
                <a:cubicBezTo>
                  <a:pt x="259482" y="47515"/>
                  <a:pt x="137773" y="22379"/>
                  <a:pt x="3365" y="41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2" name="フリーフォーム 1381">
            <a:extLst>
              <a:ext uri="{FF2B5EF4-FFF2-40B4-BE49-F238E27FC236}">
                <a16:creationId xmlns:a16="http://schemas.microsoft.com/office/drawing/2014/main" id="{753A8CA5-1EBB-16CB-2C01-D76EFD697C65}"/>
              </a:ext>
            </a:extLst>
          </p:cNvPr>
          <p:cNvSpPr/>
          <p:nvPr/>
        </p:nvSpPr>
        <p:spPr>
          <a:xfrm>
            <a:off x="11270967" y="2917428"/>
            <a:ext cx="111676" cy="143272"/>
          </a:xfrm>
          <a:custGeom>
            <a:avLst/>
            <a:gdLst>
              <a:gd name="connsiteX0" fmla="*/ 82833 w 111676"/>
              <a:gd name="connsiteY0" fmla="*/ 397 h 143272"/>
              <a:gd name="connsiteX1" fmla="*/ 111408 w 111676"/>
              <a:gd name="connsiteY1" fmla="*/ 73422 h 143272"/>
              <a:gd name="connsiteX2" fmla="*/ 63783 w 111676"/>
              <a:gd name="connsiteY2" fmla="*/ 114697 h 143272"/>
              <a:gd name="connsiteX3" fmla="*/ 51083 w 111676"/>
              <a:gd name="connsiteY3" fmla="*/ 108347 h 143272"/>
              <a:gd name="connsiteX4" fmla="*/ 283 w 111676"/>
              <a:gd name="connsiteY4" fmla="*/ 143272 h 143272"/>
              <a:gd name="connsiteX5" fmla="*/ 76483 w 111676"/>
              <a:gd name="connsiteY5" fmla="*/ 108347 h 143272"/>
              <a:gd name="connsiteX6" fmla="*/ 82833 w 111676"/>
              <a:gd name="connsiteY6" fmla="*/ 397 h 143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676" h="143272">
                <a:moveTo>
                  <a:pt x="82833" y="397"/>
                </a:moveTo>
                <a:cubicBezTo>
                  <a:pt x="88654" y="-5424"/>
                  <a:pt x="114583" y="54372"/>
                  <a:pt x="111408" y="73422"/>
                </a:cubicBezTo>
                <a:cubicBezTo>
                  <a:pt x="108233" y="92472"/>
                  <a:pt x="73837" y="108876"/>
                  <a:pt x="63783" y="114697"/>
                </a:cubicBezTo>
                <a:cubicBezTo>
                  <a:pt x="53729" y="120518"/>
                  <a:pt x="61666" y="103585"/>
                  <a:pt x="51083" y="108347"/>
                </a:cubicBezTo>
                <a:cubicBezTo>
                  <a:pt x="40500" y="113110"/>
                  <a:pt x="-3950" y="143272"/>
                  <a:pt x="283" y="143272"/>
                </a:cubicBezTo>
                <a:cubicBezTo>
                  <a:pt x="4516" y="143272"/>
                  <a:pt x="63254" y="128985"/>
                  <a:pt x="76483" y="108347"/>
                </a:cubicBezTo>
                <a:cubicBezTo>
                  <a:pt x="89712" y="87709"/>
                  <a:pt x="77012" y="6218"/>
                  <a:pt x="82833" y="39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2" name="フリーフォーム 1441">
            <a:extLst>
              <a:ext uri="{FF2B5EF4-FFF2-40B4-BE49-F238E27FC236}">
                <a16:creationId xmlns:a16="http://schemas.microsoft.com/office/drawing/2014/main" id="{11766576-3409-AEC8-A94F-7A63208123F9}"/>
              </a:ext>
            </a:extLst>
          </p:cNvPr>
          <p:cNvSpPr/>
          <p:nvPr/>
        </p:nvSpPr>
        <p:spPr>
          <a:xfrm>
            <a:off x="11372421" y="2851106"/>
            <a:ext cx="67104" cy="194336"/>
          </a:xfrm>
          <a:custGeom>
            <a:avLst/>
            <a:gdLst>
              <a:gd name="connsiteX0" fmla="*/ 25829 w 67104"/>
              <a:gd name="connsiteY0" fmla="*/ 44 h 194336"/>
              <a:gd name="connsiteX1" fmla="*/ 51229 w 67104"/>
              <a:gd name="connsiteY1" fmla="*/ 104819 h 194336"/>
              <a:gd name="connsiteX2" fmla="*/ 429 w 67104"/>
              <a:gd name="connsiteY2" fmla="*/ 193719 h 194336"/>
              <a:gd name="connsiteX3" fmla="*/ 29004 w 67104"/>
              <a:gd name="connsiteY3" fmla="*/ 142919 h 194336"/>
              <a:gd name="connsiteX4" fmla="*/ 67104 w 67104"/>
              <a:gd name="connsiteY4" fmla="*/ 117519 h 194336"/>
              <a:gd name="connsiteX5" fmla="*/ 25829 w 67104"/>
              <a:gd name="connsiteY5" fmla="*/ 44 h 19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104" h="194336">
                <a:moveTo>
                  <a:pt x="25829" y="44"/>
                </a:moveTo>
                <a:cubicBezTo>
                  <a:pt x="23183" y="-2073"/>
                  <a:pt x="55462" y="72540"/>
                  <a:pt x="51229" y="104819"/>
                </a:cubicBezTo>
                <a:cubicBezTo>
                  <a:pt x="46996" y="137098"/>
                  <a:pt x="4133" y="187369"/>
                  <a:pt x="429" y="193719"/>
                </a:cubicBezTo>
                <a:cubicBezTo>
                  <a:pt x="-3275" y="200069"/>
                  <a:pt x="17892" y="155619"/>
                  <a:pt x="29004" y="142919"/>
                </a:cubicBezTo>
                <a:cubicBezTo>
                  <a:pt x="40116" y="130219"/>
                  <a:pt x="67104" y="134981"/>
                  <a:pt x="67104" y="117519"/>
                </a:cubicBezTo>
                <a:cubicBezTo>
                  <a:pt x="67104" y="100057"/>
                  <a:pt x="28475" y="2161"/>
                  <a:pt x="25829" y="4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6" name="フリーフォーム 1025">
            <a:extLst>
              <a:ext uri="{FF2B5EF4-FFF2-40B4-BE49-F238E27FC236}">
                <a16:creationId xmlns:a16="http://schemas.microsoft.com/office/drawing/2014/main" id="{F6116D94-3B04-77E0-4483-CA0E2BEF5D97}"/>
              </a:ext>
            </a:extLst>
          </p:cNvPr>
          <p:cNvSpPr/>
          <p:nvPr/>
        </p:nvSpPr>
        <p:spPr>
          <a:xfrm>
            <a:off x="10451786" y="3056937"/>
            <a:ext cx="691633" cy="127746"/>
          </a:xfrm>
          <a:custGeom>
            <a:avLst/>
            <a:gdLst>
              <a:gd name="connsiteX0" fmla="*/ 314 w 691633"/>
              <a:gd name="connsiteY0" fmla="*/ 127588 h 127746"/>
              <a:gd name="connsiteX1" fmla="*/ 368614 w 691633"/>
              <a:gd name="connsiteY1" fmla="*/ 95838 h 127746"/>
              <a:gd name="connsiteX2" fmla="*/ 403539 w 691633"/>
              <a:gd name="connsiteY2" fmla="*/ 41863 h 127746"/>
              <a:gd name="connsiteX3" fmla="*/ 444814 w 691633"/>
              <a:gd name="connsiteY3" fmla="*/ 22813 h 127746"/>
              <a:gd name="connsiteX4" fmla="*/ 689289 w 691633"/>
              <a:gd name="connsiteY4" fmla="*/ 29163 h 127746"/>
              <a:gd name="connsiteX5" fmla="*/ 574989 w 691633"/>
              <a:gd name="connsiteY5" fmla="*/ 16463 h 127746"/>
              <a:gd name="connsiteX6" fmla="*/ 416239 w 691633"/>
              <a:gd name="connsiteY6" fmla="*/ 588 h 127746"/>
              <a:gd name="connsiteX7" fmla="*/ 425764 w 691633"/>
              <a:gd name="connsiteY7" fmla="*/ 38688 h 127746"/>
              <a:gd name="connsiteX8" fmla="*/ 295589 w 691633"/>
              <a:gd name="connsiteY8" fmla="*/ 79963 h 127746"/>
              <a:gd name="connsiteX9" fmla="*/ 162239 w 691633"/>
              <a:gd name="connsiteY9" fmla="*/ 79963 h 127746"/>
              <a:gd name="connsiteX10" fmla="*/ 301939 w 691633"/>
              <a:gd name="connsiteY10" fmla="*/ 83138 h 127746"/>
              <a:gd name="connsiteX11" fmla="*/ 314 w 691633"/>
              <a:gd name="connsiteY11" fmla="*/ 127588 h 12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1633" h="127746">
                <a:moveTo>
                  <a:pt x="314" y="127588"/>
                </a:moveTo>
                <a:cubicBezTo>
                  <a:pt x="11426" y="129705"/>
                  <a:pt x="301410" y="110125"/>
                  <a:pt x="368614" y="95838"/>
                </a:cubicBezTo>
                <a:cubicBezTo>
                  <a:pt x="435818" y="81551"/>
                  <a:pt x="390839" y="54034"/>
                  <a:pt x="403539" y="41863"/>
                </a:cubicBezTo>
                <a:cubicBezTo>
                  <a:pt x="416239" y="29692"/>
                  <a:pt x="397189" y="24930"/>
                  <a:pt x="444814" y="22813"/>
                </a:cubicBezTo>
                <a:cubicBezTo>
                  <a:pt x="492439" y="20696"/>
                  <a:pt x="667593" y="30221"/>
                  <a:pt x="689289" y="29163"/>
                </a:cubicBezTo>
                <a:cubicBezTo>
                  <a:pt x="710985" y="28105"/>
                  <a:pt x="574989" y="16463"/>
                  <a:pt x="574989" y="16463"/>
                </a:cubicBezTo>
                <a:cubicBezTo>
                  <a:pt x="529481" y="11701"/>
                  <a:pt x="441110" y="-3116"/>
                  <a:pt x="416239" y="588"/>
                </a:cubicBezTo>
                <a:cubicBezTo>
                  <a:pt x="391368" y="4292"/>
                  <a:pt x="445872" y="25459"/>
                  <a:pt x="425764" y="38688"/>
                </a:cubicBezTo>
                <a:cubicBezTo>
                  <a:pt x="405656" y="51917"/>
                  <a:pt x="339510" y="73084"/>
                  <a:pt x="295589" y="79963"/>
                </a:cubicBezTo>
                <a:cubicBezTo>
                  <a:pt x="251668" y="86842"/>
                  <a:pt x="161181" y="79434"/>
                  <a:pt x="162239" y="79963"/>
                </a:cubicBezTo>
                <a:cubicBezTo>
                  <a:pt x="163297" y="80492"/>
                  <a:pt x="327339" y="75201"/>
                  <a:pt x="301939" y="83138"/>
                </a:cubicBezTo>
                <a:cubicBezTo>
                  <a:pt x="276539" y="91075"/>
                  <a:pt x="-10798" y="125471"/>
                  <a:pt x="314" y="12758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62E32013-14CA-B37B-39A2-482FF894B4E6}"/>
              </a:ext>
            </a:extLst>
          </p:cNvPr>
          <p:cNvSpPr/>
          <p:nvPr/>
        </p:nvSpPr>
        <p:spPr>
          <a:xfrm>
            <a:off x="10206219" y="2421896"/>
            <a:ext cx="586243" cy="459033"/>
          </a:xfrm>
          <a:custGeom>
            <a:avLst/>
            <a:gdLst>
              <a:gd name="connsiteX0" fmla="*/ 255406 w 586243"/>
              <a:gd name="connsiteY0" fmla="*/ 629 h 459033"/>
              <a:gd name="connsiteX1" fmla="*/ 560206 w 586243"/>
              <a:gd name="connsiteY1" fmla="*/ 216529 h 459033"/>
              <a:gd name="connsiteX2" fmla="*/ 569731 w 586243"/>
              <a:gd name="connsiteY2" fmla="*/ 219704 h 459033"/>
              <a:gd name="connsiteX3" fmla="*/ 303031 w 586243"/>
              <a:gd name="connsiteY3" fmla="*/ 118104 h 459033"/>
              <a:gd name="connsiteX4" fmla="*/ 515756 w 586243"/>
              <a:gd name="connsiteY4" fmla="*/ 270504 h 459033"/>
              <a:gd name="connsiteX5" fmla="*/ 255406 w 586243"/>
              <a:gd name="connsiteY5" fmla="*/ 187954 h 459033"/>
              <a:gd name="connsiteX6" fmla="*/ 404631 w 586243"/>
              <a:gd name="connsiteY6" fmla="*/ 267329 h 459033"/>
              <a:gd name="connsiteX7" fmla="*/ 258581 w 586243"/>
              <a:gd name="connsiteY7" fmla="*/ 232404 h 459033"/>
              <a:gd name="connsiteX8" fmla="*/ 357006 w 586243"/>
              <a:gd name="connsiteY8" fmla="*/ 299079 h 459033"/>
              <a:gd name="connsiteX9" fmla="*/ 201431 w 586243"/>
              <a:gd name="connsiteY9" fmla="*/ 295904 h 459033"/>
              <a:gd name="connsiteX10" fmla="*/ 309381 w 586243"/>
              <a:gd name="connsiteY10" fmla="*/ 365754 h 459033"/>
              <a:gd name="connsiteX11" fmla="*/ 223656 w 586243"/>
              <a:gd name="connsiteY11" fmla="*/ 343529 h 459033"/>
              <a:gd name="connsiteX12" fmla="*/ 1406 w 586243"/>
              <a:gd name="connsiteY12" fmla="*/ 308604 h 459033"/>
              <a:gd name="connsiteX13" fmla="*/ 341131 w 586243"/>
              <a:gd name="connsiteY13" fmla="*/ 457829 h 459033"/>
              <a:gd name="connsiteX14" fmla="*/ 325256 w 586243"/>
              <a:gd name="connsiteY14" fmla="*/ 375279 h 459033"/>
              <a:gd name="connsiteX15" fmla="*/ 410981 w 586243"/>
              <a:gd name="connsiteY15" fmla="*/ 308604 h 459033"/>
              <a:gd name="connsiteX16" fmla="*/ 372881 w 586243"/>
              <a:gd name="connsiteY16" fmla="*/ 245104 h 459033"/>
              <a:gd name="connsiteX17" fmla="*/ 442731 w 586243"/>
              <a:gd name="connsiteY17" fmla="*/ 235579 h 459033"/>
              <a:gd name="connsiteX18" fmla="*/ 503056 w 586243"/>
              <a:gd name="connsiteY18" fmla="*/ 229229 h 459033"/>
              <a:gd name="connsiteX19" fmla="*/ 442731 w 586243"/>
              <a:gd name="connsiteY19" fmla="*/ 153029 h 459033"/>
              <a:gd name="connsiteX20" fmla="*/ 255406 w 586243"/>
              <a:gd name="connsiteY20" fmla="*/ 629 h 459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86243" h="459033">
                <a:moveTo>
                  <a:pt x="255406" y="629"/>
                </a:moveTo>
                <a:cubicBezTo>
                  <a:pt x="274985" y="11212"/>
                  <a:pt x="507819" y="180017"/>
                  <a:pt x="560206" y="216529"/>
                </a:cubicBezTo>
                <a:cubicBezTo>
                  <a:pt x="612593" y="253041"/>
                  <a:pt x="569731" y="219704"/>
                  <a:pt x="569731" y="219704"/>
                </a:cubicBezTo>
                <a:cubicBezTo>
                  <a:pt x="526869" y="203300"/>
                  <a:pt x="312027" y="109637"/>
                  <a:pt x="303031" y="118104"/>
                </a:cubicBezTo>
                <a:cubicBezTo>
                  <a:pt x="294035" y="126571"/>
                  <a:pt x="523694" y="258862"/>
                  <a:pt x="515756" y="270504"/>
                </a:cubicBezTo>
                <a:cubicBezTo>
                  <a:pt x="507819" y="282146"/>
                  <a:pt x="273927" y="188483"/>
                  <a:pt x="255406" y="187954"/>
                </a:cubicBezTo>
                <a:cubicBezTo>
                  <a:pt x="236885" y="187425"/>
                  <a:pt x="404102" y="259921"/>
                  <a:pt x="404631" y="267329"/>
                </a:cubicBezTo>
                <a:cubicBezTo>
                  <a:pt x="405160" y="274737"/>
                  <a:pt x="266518" y="227112"/>
                  <a:pt x="258581" y="232404"/>
                </a:cubicBezTo>
                <a:cubicBezTo>
                  <a:pt x="250644" y="237696"/>
                  <a:pt x="366531" y="288496"/>
                  <a:pt x="357006" y="299079"/>
                </a:cubicBezTo>
                <a:cubicBezTo>
                  <a:pt x="347481" y="309662"/>
                  <a:pt x="209368" y="284792"/>
                  <a:pt x="201431" y="295904"/>
                </a:cubicBezTo>
                <a:cubicBezTo>
                  <a:pt x="193493" y="307017"/>
                  <a:pt x="305677" y="357817"/>
                  <a:pt x="309381" y="365754"/>
                </a:cubicBezTo>
                <a:cubicBezTo>
                  <a:pt x="313085" y="373691"/>
                  <a:pt x="274985" y="353054"/>
                  <a:pt x="223656" y="343529"/>
                </a:cubicBezTo>
                <a:cubicBezTo>
                  <a:pt x="172327" y="334004"/>
                  <a:pt x="-18173" y="289554"/>
                  <a:pt x="1406" y="308604"/>
                </a:cubicBezTo>
                <a:cubicBezTo>
                  <a:pt x="20985" y="327654"/>
                  <a:pt x="287156" y="446717"/>
                  <a:pt x="341131" y="457829"/>
                </a:cubicBezTo>
                <a:cubicBezTo>
                  <a:pt x="395106" y="468941"/>
                  <a:pt x="313614" y="400150"/>
                  <a:pt x="325256" y="375279"/>
                </a:cubicBezTo>
                <a:cubicBezTo>
                  <a:pt x="336898" y="350408"/>
                  <a:pt x="403044" y="330300"/>
                  <a:pt x="410981" y="308604"/>
                </a:cubicBezTo>
                <a:cubicBezTo>
                  <a:pt x="418918" y="286908"/>
                  <a:pt x="367589" y="257275"/>
                  <a:pt x="372881" y="245104"/>
                </a:cubicBezTo>
                <a:cubicBezTo>
                  <a:pt x="378173" y="232933"/>
                  <a:pt x="421035" y="238225"/>
                  <a:pt x="442731" y="235579"/>
                </a:cubicBezTo>
                <a:cubicBezTo>
                  <a:pt x="464427" y="232933"/>
                  <a:pt x="503056" y="242987"/>
                  <a:pt x="503056" y="229229"/>
                </a:cubicBezTo>
                <a:cubicBezTo>
                  <a:pt x="503056" y="215471"/>
                  <a:pt x="479773" y="190071"/>
                  <a:pt x="442731" y="153029"/>
                </a:cubicBezTo>
                <a:cubicBezTo>
                  <a:pt x="405689" y="115987"/>
                  <a:pt x="235827" y="-9954"/>
                  <a:pt x="255406" y="62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4" name="フリーフォーム 1483">
            <a:extLst>
              <a:ext uri="{FF2B5EF4-FFF2-40B4-BE49-F238E27FC236}">
                <a16:creationId xmlns:a16="http://schemas.microsoft.com/office/drawing/2014/main" id="{67330F87-3586-AC6F-2E87-8E3BE2DA2155}"/>
              </a:ext>
            </a:extLst>
          </p:cNvPr>
          <p:cNvSpPr/>
          <p:nvPr/>
        </p:nvSpPr>
        <p:spPr>
          <a:xfrm>
            <a:off x="10185624" y="2803387"/>
            <a:ext cx="209326" cy="370141"/>
          </a:xfrm>
          <a:custGeom>
            <a:avLst/>
            <a:gdLst>
              <a:gd name="connsiteX0" fmla="*/ 209326 w 209326"/>
              <a:gd name="connsiteY0" fmla="*/ 47763 h 370141"/>
              <a:gd name="connsiteX1" fmla="*/ 114076 w 209326"/>
              <a:gd name="connsiteY1" fmla="*/ 181113 h 370141"/>
              <a:gd name="connsiteX2" fmla="*/ 136301 w 209326"/>
              <a:gd name="connsiteY2" fmla="*/ 114438 h 370141"/>
              <a:gd name="connsiteX3" fmla="*/ 98201 w 209326"/>
              <a:gd name="connsiteY3" fmla="*/ 355738 h 370141"/>
              <a:gd name="connsiteX4" fmla="*/ 88676 w 209326"/>
              <a:gd name="connsiteY4" fmla="*/ 330338 h 370141"/>
              <a:gd name="connsiteX5" fmla="*/ 53751 w 209326"/>
              <a:gd name="connsiteY5" fmla="*/ 228738 h 370141"/>
              <a:gd name="connsiteX6" fmla="*/ 75976 w 209326"/>
              <a:gd name="connsiteY6" fmla="*/ 320813 h 370141"/>
              <a:gd name="connsiteX7" fmla="*/ 47401 w 209326"/>
              <a:gd name="connsiteY7" fmla="*/ 143013 h 370141"/>
              <a:gd name="connsiteX8" fmla="*/ 2951 w 209326"/>
              <a:gd name="connsiteY8" fmla="*/ 138 h 370141"/>
              <a:gd name="connsiteX9" fmla="*/ 6126 w 209326"/>
              <a:gd name="connsiteY9" fmla="*/ 168413 h 370141"/>
              <a:gd name="connsiteX10" fmla="*/ 22001 w 209326"/>
              <a:gd name="connsiteY10" fmla="*/ 320813 h 370141"/>
              <a:gd name="connsiteX11" fmla="*/ 66451 w 209326"/>
              <a:gd name="connsiteY11" fmla="*/ 158888 h 370141"/>
              <a:gd name="connsiteX12" fmla="*/ 123601 w 209326"/>
              <a:gd name="connsiteY12" fmla="*/ 123963 h 370141"/>
              <a:gd name="connsiteX13" fmla="*/ 88676 w 209326"/>
              <a:gd name="connsiteY13" fmla="*/ 152538 h 370141"/>
              <a:gd name="connsiteX14" fmla="*/ 209326 w 209326"/>
              <a:gd name="connsiteY14" fmla="*/ 47763 h 370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9326" h="370141">
                <a:moveTo>
                  <a:pt x="209326" y="47763"/>
                </a:moveTo>
                <a:cubicBezTo>
                  <a:pt x="167786" y="108881"/>
                  <a:pt x="126247" y="170000"/>
                  <a:pt x="114076" y="181113"/>
                </a:cubicBezTo>
                <a:cubicBezTo>
                  <a:pt x="101905" y="192226"/>
                  <a:pt x="138947" y="85334"/>
                  <a:pt x="136301" y="114438"/>
                </a:cubicBezTo>
                <a:cubicBezTo>
                  <a:pt x="133655" y="143542"/>
                  <a:pt x="106138" y="319755"/>
                  <a:pt x="98201" y="355738"/>
                </a:cubicBezTo>
                <a:cubicBezTo>
                  <a:pt x="90263" y="391721"/>
                  <a:pt x="96084" y="351505"/>
                  <a:pt x="88676" y="330338"/>
                </a:cubicBezTo>
                <a:cubicBezTo>
                  <a:pt x="81268" y="309171"/>
                  <a:pt x="55868" y="230326"/>
                  <a:pt x="53751" y="228738"/>
                </a:cubicBezTo>
                <a:cubicBezTo>
                  <a:pt x="51634" y="227150"/>
                  <a:pt x="77034" y="335100"/>
                  <a:pt x="75976" y="320813"/>
                </a:cubicBezTo>
                <a:cubicBezTo>
                  <a:pt x="74918" y="306526"/>
                  <a:pt x="59572" y="196459"/>
                  <a:pt x="47401" y="143013"/>
                </a:cubicBezTo>
                <a:cubicBezTo>
                  <a:pt x="35230" y="89567"/>
                  <a:pt x="9830" y="-4095"/>
                  <a:pt x="2951" y="138"/>
                </a:cubicBezTo>
                <a:cubicBezTo>
                  <a:pt x="-3928" y="4371"/>
                  <a:pt x="2951" y="114967"/>
                  <a:pt x="6126" y="168413"/>
                </a:cubicBezTo>
                <a:cubicBezTo>
                  <a:pt x="9301" y="221859"/>
                  <a:pt x="11947" y="322400"/>
                  <a:pt x="22001" y="320813"/>
                </a:cubicBezTo>
                <a:cubicBezTo>
                  <a:pt x="32055" y="319226"/>
                  <a:pt x="49518" y="191696"/>
                  <a:pt x="66451" y="158888"/>
                </a:cubicBezTo>
                <a:cubicBezTo>
                  <a:pt x="83384" y="126080"/>
                  <a:pt x="119897" y="125021"/>
                  <a:pt x="123601" y="123963"/>
                </a:cubicBezTo>
                <a:cubicBezTo>
                  <a:pt x="127305" y="122905"/>
                  <a:pt x="88676" y="152538"/>
                  <a:pt x="88676" y="152538"/>
                </a:cubicBezTo>
                <a:lnTo>
                  <a:pt x="209326" y="47763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5" name="フリーフォーム 1484">
            <a:extLst>
              <a:ext uri="{FF2B5EF4-FFF2-40B4-BE49-F238E27FC236}">
                <a16:creationId xmlns:a16="http://schemas.microsoft.com/office/drawing/2014/main" id="{A07F0E4B-9986-8540-7736-7451E02FAB54}"/>
              </a:ext>
            </a:extLst>
          </p:cNvPr>
          <p:cNvSpPr/>
          <p:nvPr/>
        </p:nvSpPr>
        <p:spPr>
          <a:xfrm>
            <a:off x="11011049" y="2703219"/>
            <a:ext cx="476232" cy="132509"/>
          </a:xfrm>
          <a:custGeom>
            <a:avLst/>
            <a:gdLst>
              <a:gd name="connsiteX0" fmla="*/ 6201 w 476232"/>
              <a:gd name="connsiteY0" fmla="*/ 128881 h 132509"/>
              <a:gd name="connsiteX1" fmla="*/ 161776 w 476232"/>
              <a:gd name="connsiteY1" fmla="*/ 59031 h 132509"/>
              <a:gd name="connsiteX2" fmla="*/ 85576 w 476232"/>
              <a:gd name="connsiteY2" fmla="*/ 119356 h 132509"/>
              <a:gd name="connsiteX3" fmla="*/ 247501 w 476232"/>
              <a:gd name="connsiteY3" fmla="*/ 78081 h 132509"/>
              <a:gd name="connsiteX4" fmla="*/ 184001 w 476232"/>
              <a:gd name="connsiteY4" fmla="*/ 116181 h 132509"/>
              <a:gd name="connsiteX5" fmla="*/ 282426 w 476232"/>
              <a:gd name="connsiteY5" fmla="*/ 59031 h 132509"/>
              <a:gd name="connsiteX6" fmla="*/ 476101 w 476232"/>
              <a:gd name="connsiteY6" fmla="*/ 59031 h 132509"/>
              <a:gd name="connsiteX7" fmla="*/ 311001 w 476232"/>
              <a:gd name="connsiteY7" fmla="*/ 24106 h 132509"/>
              <a:gd name="connsiteX8" fmla="*/ 209401 w 476232"/>
              <a:gd name="connsiteY8" fmla="*/ 39981 h 132509"/>
              <a:gd name="connsiteX9" fmla="*/ 244326 w 476232"/>
              <a:gd name="connsiteY9" fmla="*/ 1881 h 132509"/>
              <a:gd name="connsiteX10" fmla="*/ 53826 w 476232"/>
              <a:gd name="connsiteY10" fmla="*/ 109831 h 132509"/>
              <a:gd name="connsiteX11" fmla="*/ 6201 w 476232"/>
              <a:gd name="connsiteY11" fmla="*/ 128881 h 13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6232" h="132509">
                <a:moveTo>
                  <a:pt x="6201" y="128881"/>
                </a:moveTo>
                <a:cubicBezTo>
                  <a:pt x="24193" y="120414"/>
                  <a:pt x="148547" y="60618"/>
                  <a:pt x="161776" y="59031"/>
                </a:cubicBezTo>
                <a:cubicBezTo>
                  <a:pt x="175005" y="57444"/>
                  <a:pt x="71289" y="116181"/>
                  <a:pt x="85576" y="119356"/>
                </a:cubicBezTo>
                <a:cubicBezTo>
                  <a:pt x="99863" y="122531"/>
                  <a:pt x="231097" y="78610"/>
                  <a:pt x="247501" y="78081"/>
                </a:cubicBezTo>
                <a:cubicBezTo>
                  <a:pt x="263905" y="77552"/>
                  <a:pt x="178180" y="119356"/>
                  <a:pt x="184001" y="116181"/>
                </a:cubicBezTo>
                <a:cubicBezTo>
                  <a:pt x="189822" y="113006"/>
                  <a:pt x="233743" y="68556"/>
                  <a:pt x="282426" y="59031"/>
                </a:cubicBezTo>
                <a:cubicBezTo>
                  <a:pt x="331109" y="49506"/>
                  <a:pt x="471339" y="64852"/>
                  <a:pt x="476101" y="59031"/>
                </a:cubicBezTo>
                <a:cubicBezTo>
                  <a:pt x="480863" y="53210"/>
                  <a:pt x="355451" y="27281"/>
                  <a:pt x="311001" y="24106"/>
                </a:cubicBezTo>
                <a:cubicBezTo>
                  <a:pt x="266551" y="20931"/>
                  <a:pt x="220513" y="43685"/>
                  <a:pt x="209401" y="39981"/>
                </a:cubicBezTo>
                <a:cubicBezTo>
                  <a:pt x="198289" y="36277"/>
                  <a:pt x="270255" y="-9761"/>
                  <a:pt x="244326" y="1881"/>
                </a:cubicBezTo>
                <a:cubicBezTo>
                  <a:pt x="218397" y="13523"/>
                  <a:pt x="96689" y="88664"/>
                  <a:pt x="53826" y="109831"/>
                </a:cubicBezTo>
                <a:cubicBezTo>
                  <a:pt x="10964" y="130998"/>
                  <a:pt x="-11791" y="137348"/>
                  <a:pt x="6201" y="12888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6" name="フリーフォーム 1485">
            <a:extLst>
              <a:ext uri="{FF2B5EF4-FFF2-40B4-BE49-F238E27FC236}">
                <a16:creationId xmlns:a16="http://schemas.microsoft.com/office/drawing/2014/main" id="{E3756F71-681C-E9E6-E576-D4F529DD8489}"/>
              </a:ext>
            </a:extLst>
          </p:cNvPr>
          <p:cNvSpPr/>
          <p:nvPr/>
        </p:nvSpPr>
        <p:spPr>
          <a:xfrm>
            <a:off x="10026150" y="2473323"/>
            <a:ext cx="57669" cy="302675"/>
          </a:xfrm>
          <a:custGeom>
            <a:avLst/>
            <a:gdLst>
              <a:gd name="connsiteX0" fmla="*/ 57650 w 57669"/>
              <a:gd name="connsiteY0" fmla="*/ 2 h 302675"/>
              <a:gd name="connsiteX1" fmla="*/ 13200 w 57669"/>
              <a:gd name="connsiteY1" fmla="*/ 107952 h 302675"/>
              <a:gd name="connsiteX2" fmla="*/ 41775 w 57669"/>
              <a:gd name="connsiteY2" fmla="*/ 187327 h 302675"/>
              <a:gd name="connsiteX3" fmla="*/ 3675 w 57669"/>
              <a:gd name="connsiteY3" fmla="*/ 168277 h 302675"/>
              <a:gd name="connsiteX4" fmla="*/ 54475 w 57669"/>
              <a:gd name="connsiteY4" fmla="*/ 301627 h 302675"/>
              <a:gd name="connsiteX5" fmla="*/ 13200 w 57669"/>
              <a:gd name="connsiteY5" fmla="*/ 222252 h 302675"/>
              <a:gd name="connsiteX6" fmla="*/ 500 w 57669"/>
              <a:gd name="connsiteY6" fmla="*/ 76202 h 302675"/>
              <a:gd name="connsiteX7" fmla="*/ 6850 w 57669"/>
              <a:gd name="connsiteY7" fmla="*/ 104777 h 302675"/>
              <a:gd name="connsiteX8" fmla="*/ 57650 w 57669"/>
              <a:gd name="connsiteY8" fmla="*/ 2 h 30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669" h="302675">
                <a:moveTo>
                  <a:pt x="57650" y="2"/>
                </a:moveTo>
                <a:cubicBezTo>
                  <a:pt x="58708" y="531"/>
                  <a:pt x="15846" y="76731"/>
                  <a:pt x="13200" y="107952"/>
                </a:cubicBezTo>
                <a:cubicBezTo>
                  <a:pt x="10554" y="139173"/>
                  <a:pt x="43362" y="177273"/>
                  <a:pt x="41775" y="187327"/>
                </a:cubicBezTo>
                <a:cubicBezTo>
                  <a:pt x="40188" y="197381"/>
                  <a:pt x="1558" y="149227"/>
                  <a:pt x="3675" y="168277"/>
                </a:cubicBezTo>
                <a:cubicBezTo>
                  <a:pt x="5792" y="187327"/>
                  <a:pt x="52888" y="292631"/>
                  <a:pt x="54475" y="301627"/>
                </a:cubicBezTo>
                <a:cubicBezTo>
                  <a:pt x="56062" y="310623"/>
                  <a:pt x="22196" y="259823"/>
                  <a:pt x="13200" y="222252"/>
                </a:cubicBezTo>
                <a:cubicBezTo>
                  <a:pt x="4204" y="184681"/>
                  <a:pt x="1558" y="95781"/>
                  <a:pt x="500" y="76202"/>
                </a:cubicBezTo>
                <a:cubicBezTo>
                  <a:pt x="-558" y="56623"/>
                  <a:pt x="-558" y="114302"/>
                  <a:pt x="6850" y="104777"/>
                </a:cubicBezTo>
                <a:cubicBezTo>
                  <a:pt x="14258" y="95252"/>
                  <a:pt x="56592" y="-527"/>
                  <a:pt x="57650" y="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7" name="フリーフォーム 1486">
            <a:extLst>
              <a:ext uri="{FF2B5EF4-FFF2-40B4-BE49-F238E27FC236}">
                <a16:creationId xmlns:a16="http://schemas.microsoft.com/office/drawing/2014/main" id="{401B75D2-00C4-C59C-7B04-55DACBC1CFCE}"/>
              </a:ext>
            </a:extLst>
          </p:cNvPr>
          <p:cNvSpPr/>
          <p:nvPr/>
        </p:nvSpPr>
        <p:spPr>
          <a:xfrm>
            <a:off x="9822068" y="2379820"/>
            <a:ext cx="376034" cy="690742"/>
          </a:xfrm>
          <a:custGeom>
            <a:avLst/>
            <a:gdLst>
              <a:gd name="connsiteX0" fmla="*/ 160132 w 376034"/>
              <a:gd name="connsiteY0" fmla="*/ 1430 h 690742"/>
              <a:gd name="connsiteX1" fmla="*/ 144257 w 376034"/>
              <a:gd name="connsiteY1" fmla="*/ 274480 h 690742"/>
              <a:gd name="connsiteX2" fmla="*/ 287132 w 376034"/>
              <a:gd name="connsiteY2" fmla="*/ 493555 h 690742"/>
              <a:gd name="connsiteX3" fmla="*/ 258557 w 376034"/>
              <a:gd name="connsiteY3" fmla="*/ 499905 h 690742"/>
              <a:gd name="connsiteX4" fmla="*/ 376032 w 376034"/>
              <a:gd name="connsiteY4" fmla="*/ 655480 h 690742"/>
              <a:gd name="connsiteX5" fmla="*/ 255382 w 376034"/>
              <a:gd name="connsiteY5" fmla="*/ 623730 h 690742"/>
              <a:gd name="connsiteX6" fmla="*/ 242682 w 376034"/>
              <a:gd name="connsiteY6" fmla="*/ 677705 h 690742"/>
              <a:gd name="connsiteX7" fmla="*/ 7732 w 376034"/>
              <a:gd name="connsiteY7" fmla="*/ 337980 h 690742"/>
              <a:gd name="connsiteX8" fmla="*/ 55357 w 376034"/>
              <a:gd name="connsiteY8" fmla="*/ 96680 h 690742"/>
              <a:gd name="connsiteX9" fmla="*/ 42657 w 376034"/>
              <a:gd name="connsiteY9" fmla="*/ 163355 h 690742"/>
              <a:gd name="connsiteX10" fmla="*/ 160132 w 376034"/>
              <a:gd name="connsiteY10" fmla="*/ 1430 h 690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6034" h="690742">
                <a:moveTo>
                  <a:pt x="160132" y="1430"/>
                </a:moveTo>
                <a:cubicBezTo>
                  <a:pt x="177065" y="19951"/>
                  <a:pt x="123090" y="192459"/>
                  <a:pt x="144257" y="274480"/>
                </a:cubicBezTo>
                <a:cubicBezTo>
                  <a:pt x="165424" y="356501"/>
                  <a:pt x="268082" y="455984"/>
                  <a:pt x="287132" y="493555"/>
                </a:cubicBezTo>
                <a:cubicBezTo>
                  <a:pt x="306182" y="531126"/>
                  <a:pt x="243740" y="472917"/>
                  <a:pt x="258557" y="499905"/>
                </a:cubicBezTo>
                <a:cubicBezTo>
                  <a:pt x="273374" y="526893"/>
                  <a:pt x="376561" y="634843"/>
                  <a:pt x="376032" y="655480"/>
                </a:cubicBezTo>
                <a:cubicBezTo>
                  <a:pt x="375503" y="676117"/>
                  <a:pt x="277607" y="620026"/>
                  <a:pt x="255382" y="623730"/>
                </a:cubicBezTo>
                <a:cubicBezTo>
                  <a:pt x="233157" y="627434"/>
                  <a:pt x="283957" y="725330"/>
                  <a:pt x="242682" y="677705"/>
                </a:cubicBezTo>
                <a:cubicBezTo>
                  <a:pt x="201407" y="630080"/>
                  <a:pt x="38953" y="434817"/>
                  <a:pt x="7732" y="337980"/>
                </a:cubicBezTo>
                <a:cubicBezTo>
                  <a:pt x="-23489" y="241143"/>
                  <a:pt x="49536" y="125784"/>
                  <a:pt x="55357" y="96680"/>
                </a:cubicBezTo>
                <a:cubicBezTo>
                  <a:pt x="61178" y="67576"/>
                  <a:pt x="30486" y="176584"/>
                  <a:pt x="42657" y="163355"/>
                </a:cubicBezTo>
                <a:cubicBezTo>
                  <a:pt x="54828" y="150126"/>
                  <a:pt x="143199" y="-17091"/>
                  <a:pt x="160132" y="143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8" name="フリーフォーム 1487">
            <a:extLst>
              <a:ext uri="{FF2B5EF4-FFF2-40B4-BE49-F238E27FC236}">
                <a16:creationId xmlns:a16="http://schemas.microsoft.com/office/drawing/2014/main" id="{A38C1708-86A4-397A-F5F2-B9BA9B6FCF8F}"/>
              </a:ext>
            </a:extLst>
          </p:cNvPr>
          <p:cNvSpPr/>
          <p:nvPr/>
        </p:nvSpPr>
        <p:spPr>
          <a:xfrm>
            <a:off x="10284717" y="2952685"/>
            <a:ext cx="434099" cy="317661"/>
          </a:xfrm>
          <a:custGeom>
            <a:avLst/>
            <a:gdLst>
              <a:gd name="connsiteX0" fmla="*/ 297558 w 434099"/>
              <a:gd name="connsiteY0" fmla="*/ 65 h 317661"/>
              <a:gd name="connsiteX1" fmla="*/ 383283 w 434099"/>
              <a:gd name="connsiteY1" fmla="*/ 47690 h 317661"/>
              <a:gd name="connsiteX2" fmla="*/ 199133 w 434099"/>
              <a:gd name="connsiteY2" fmla="*/ 130240 h 317661"/>
              <a:gd name="connsiteX3" fmla="*/ 262633 w 434099"/>
              <a:gd name="connsiteY3" fmla="*/ 133415 h 317661"/>
              <a:gd name="connsiteX4" fmla="*/ 164208 w 434099"/>
              <a:gd name="connsiteY4" fmla="*/ 181040 h 317661"/>
              <a:gd name="connsiteX5" fmla="*/ 56258 w 434099"/>
              <a:gd name="connsiteY5" fmla="*/ 222315 h 317661"/>
              <a:gd name="connsiteX6" fmla="*/ 2283 w 434099"/>
              <a:gd name="connsiteY6" fmla="*/ 317565 h 317661"/>
              <a:gd name="connsiteX7" fmla="*/ 129283 w 434099"/>
              <a:gd name="connsiteY7" fmla="*/ 203265 h 317661"/>
              <a:gd name="connsiteX8" fmla="*/ 335658 w 434099"/>
              <a:gd name="connsiteY8" fmla="*/ 92140 h 317661"/>
              <a:gd name="connsiteX9" fmla="*/ 434083 w 434099"/>
              <a:gd name="connsiteY9" fmla="*/ 57215 h 317661"/>
              <a:gd name="connsiteX10" fmla="*/ 297558 w 434099"/>
              <a:gd name="connsiteY10" fmla="*/ 65 h 317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4099" h="317661">
                <a:moveTo>
                  <a:pt x="297558" y="65"/>
                </a:moveTo>
                <a:cubicBezTo>
                  <a:pt x="289091" y="-1522"/>
                  <a:pt x="399687" y="25994"/>
                  <a:pt x="383283" y="47690"/>
                </a:cubicBezTo>
                <a:cubicBezTo>
                  <a:pt x="366879" y="69386"/>
                  <a:pt x="219241" y="115953"/>
                  <a:pt x="199133" y="130240"/>
                </a:cubicBezTo>
                <a:cubicBezTo>
                  <a:pt x="179025" y="144527"/>
                  <a:pt x="268454" y="124948"/>
                  <a:pt x="262633" y="133415"/>
                </a:cubicBezTo>
                <a:cubicBezTo>
                  <a:pt x="256812" y="141882"/>
                  <a:pt x="198604" y="166223"/>
                  <a:pt x="164208" y="181040"/>
                </a:cubicBezTo>
                <a:cubicBezTo>
                  <a:pt x="129812" y="195857"/>
                  <a:pt x="83245" y="199561"/>
                  <a:pt x="56258" y="222315"/>
                </a:cubicBezTo>
                <a:cubicBezTo>
                  <a:pt x="29270" y="245069"/>
                  <a:pt x="-9888" y="320740"/>
                  <a:pt x="2283" y="317565"/>
                </a:cubicBezTo>
                <a:cubicBezTo>
                  <a:pt x="14454" y="314390"/>
                  <a:pt x="73721" y="240836"/>
                  <a:pt x="129283" y="203265"/>
                </a:cubicBezTo>
                <a:cubicBezTo>
                  <a:pt x="184845" y="165694"/>
                  <a:pt x="284858" y="116482"/>
                  <a:pt x="335658" y="92140"/>
                </a:cubicBezTo>
                <a:cubicBezTo>
                  <a:pt x="386458" y="67798"/>
                  <a:pt x="435141" y="71502"/>
                  <a:pt x="434083" y="57215"/>
                </a:cubicBezTo>
                <a:cubicBezTo>
                  <a:pt x="433025" y="42928"/>
                  <a:pt x="306025" y="1652"/>
                  <a:pt x="297558" y="6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9" name="フリーフォーム 1488">
            <a:extLst>
              <a:ext uri="{FF2B5EF4-FFF2-40B4-BE49-F238E27FC236}">
                <a16:creationId xmlns:a16="http://schemas.microsoft.com/office/drawing/2014/main" id="{DE2D6953-C7F9-0001-414B-F90A1579F4DB}"/>
              </a:ext>
            </a:extLst>
          </p:cNvPr>
          <p:cNvSpPr/>
          <p:nvPr/>
        </p:nvSpPr>
        <p:spPr>
          <a:xfrm>
            <a:off x="10050097" y="2387593"/>
            <a:ext cx="284530" cy="361960"/>
          </a:xfrm>
          <a:custGeom>
            <a:avLst/>
            <a:gdLst>
              <a:gd name="connsiteX0" fmla="*/ 182928 w 284530"/>
              <a:gd name="connsiteY0" fmla="*/ 7 h 361960"/>
              <a:gd name="connsiteX1" fmla="*/ 74978 w 284530"/>
              <a:gd name="connsiteY1" fmla="*/ 120657 h 361960"/>
              <a:gd name="connsiteX2" fmla="*/ 192453 w 284530"/>
              <a:gd name="connsiteY2" fmla="*/ 231782 h 361960"/>
              <a:gd name="connsiteX3" fmla="*/ 132128 w 284530"/>
              <a:gd name="connsiteY3" fmla="*/ 257182 h 361960"/>
              <a:gd name="connsiteX4" fmla="*/ 151178 w 284530"/>
              <a:gd name="connsiteY4" fmla="*/ 269882 h 361960"/>
              <a:gd name="connsiteX5" fmla="*/ 55928 w 284530"/>
              <a:gd name="connsiteY5" fmla="*/ 361957 h 361960"/>
              <a:gd name="connsiteX6" fmla="*/ 154353 w 284530"/>
              <a:gd name="connsiteY6" fmla="*/ 273057 h 361960"/>
              <a:gd name="connsiteX7" fmla="*/ 284528 w 284530"/>
              <a:gd name="connsiteY7" fmla="*/ 206382 h 361960"/>
              <a:gd name="connsiteX8" fmla="*/ 157528 w 284530"/>
              <a:gd name="connsiteY8" fmla="*/ 219082 h 361960"/>
              <a:gd name="connsiteX9" fmla="*/ 1953 w 284530"/>
              <a:gd name="connsiteY9" fmla="*/ 82557 h 361960"/>
              <a:gd name="connsiteX10" fmla="*/ 68628 w 284530"/>
              <a:gd name="connsiteY10" fmla="*/ 79382 h 361960"/>
              <a:gd name="connsiteX11" fmla="*/ 46403 w 284530"/>
              <a:gd name="connsiteY11" fmla="*/ 114307 h 361960"/>
              <a:gd name="connsiteX12" fmla="*/ 182928 w 284530"/>
              <a:gd name="connsiteY12" fmla="*/ 7 h 361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4530" h="361960">
                <a:moveTo>
                  <a:pt x="182928" y="7"/>
                </a:moveTo>
                <a:cubicBezTo>
                  <a:pt x="187690" y="1065"/>
                  <a:pt x="73391" y="82028"/>
                  <a:pt x="74978" y="120657"/>
                </a:cubicBezTo>
                <a:cubicBezTo>
                  <a:pt x="76565" y="159286"/>
                  <a:pt x="182928" y="209028"/>
                  <a:pt x="192453" y="231782"/>
                </a:cubicBezTo>
                <a:cubicBezTo>
                  <a:pt x="201978" y="254536"/>
                  <a:pt x="139007" y="250832"/>
                  <a:pt x="132128" y="257182"/>
                </a:cubicBezTo>
                <a:cubicBezTo>
                  <a:pt x="125249" y="263532"/>
                  <a:pt x="163878" y="252420"/>
                  <a:pt x="151178" y="269882"/>
                </a:cubicBezTo>
                <a:cubicBezTo>
                  <a:pt x="138478" y="287345"/>
                  <a:pt x="55399" y="361428"/>
                  <a:pt x="55928" y="361957"/>
                </a:cubicBezTo>
                <a:cubicBezTo>
                  <a:pt x="56457" y="362486"/>
                  <a:pt x="116253" y="298986"/>
                  <a:pt x="154353" y="273057"/>
                </a:cubicBezTo>
                <a:cubicBezTo>
                  <a:pt x="192453" y="247128"/>
                  <a:pt x="283999" y="215378"/>
                  <a:pt x="284528" y="206382"/>
                </a:cubicBezTo>
                <a:cubicBezTo>
                  <a:pt x="285057" y="197386"/>
                  <a:pt x="204624" y="239719"/>
                  <a:pt x="157528" y="219082"/>
                </a:cubicBezTo>
                <a:cubicBezTo>
                  <a:pt x="110432" y="198445"/>
                  <a:pt x="16770" y="105840"/>
                  <a:pt x="1953" y="82557"/>
                </a:cubicBezTo>
                <a:cubicBezTo>
                  <a:pt x="-12864" y="59274"/>
                  <a:pt x="61220" y="74090"/>
                  <a:pt x="68628" y="79382"/>
                </a:cubicBezTo>
                <a:cubicBezTo>
                  <a:pt x="76036" y="84674"/>
                  <a:pt x="28411" y="122774"/>
                  <a:pt x="46403" y="114307"/>
                </a:cubicBezTo>
                <a:cubicBezTo>
                  <a:pt x="64395" y="105840"/>
                  <a:pt x="178166" y="-1051"/>
                  <a:pt x="182928" y="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0" name="フリーフォーム 1489">
            <a:extLst>
              <a:ext uri="{FF2B5EF4-FFF2-40B4-BE49-F238E27FC236}">
                <a16:creationId xmlns:a16="http://schemas.microsoft.com/office/drawing/2014/main" id="{CEBF28E8-98C8-A843-1958-621783E82B1F}"/>
              </a:ext>
            </a:extLst>
          </p:cNvPr>
          <p:cNvSpPr/>
          <p:nvPr/>
        </p:nvSpPr>
        <p:spPr>
          <a:xfrm>
            <a:off x="11295638" y="1894990"/>
            <a:ext cx="458280" cy="111743"/>
          </a:xfrm>
          <a:custGeom>
            <a:avLst/>
            <a:gdLst>
              <a:gd name="connsiteX0" fmla="*/ 140712 w 458280"/>
              <a:gd name="connsiteY0" fmla="*/ 111610 h 111743"/>
              <a:gd name="connsiteX1" fmla="*/ 213737 w 458280"/>
              <a:gd name="connsiteY1" fmla="*/ 32235 h 111743"/>
              <a:gd name="connsiteX2" fmla="*/ 191512 w 458280"/>
              <a:gd name="connsiteY2" fmla="*/ 60810 h 111743"/>
              <a:gd name="connsiteX3" fmla="*/ 245487 w 458280"/>
              <a:gd name="connsiteY3" fmla="*/ 35410 h 111743"/>
              <a:gd name="connsiteX4" fmla="*/ 458212 w 458280"/>
              <a:gd name="connsiteY4" fmla="*/ 485 h 111743"/>
              <a:gd name="connsiteX5" fmla="*/ 267712 w 458280"/>
              <a:gd name="connsiteY5" fmla="*/ 16360 h 111743"/>
              <a:gd name="connsiteX6" fmla="*/ 175637 w 458280"/>
              <a:gd name="connsiteY6" fmla="*/ 35410 h 111743"/>
              <a:gd name="connsiteX7" fmla="*/ 1012 w 458280"/>
              <a:gd name="connsiteY7" fmla="*/ 41760 h 111743"/>
              <a:gd name="connsiteX8" fmla="*/ 105787 w 458280"/>
              <a:gd name="connsiteY8" fmla="*/ 51285 h 111743"/>
              <a:gd name="connsiteX9" fmla="*/ 140712 w 458280"/>
              <a:gd name="connsiteY9" fmla="*/ 111610 h 11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8280" h="111743">
                <a:moveTo>
                  <a:pt x="140712" y="111610"/>
                </a:moveTo>
                <a:cubicBezTo>
                  <a:pt x="158704" y="108435"/>
                  <a:pt x="205270" y="40702"/>
                  <a:pt x="213737" y="32235"/>
                </a:cubicBezTo>
                <a:cubicBezTo>
                  <a:pt x="222204" y="23768"/>
                  <a:pt x="186220" y="60281"/>
                  <a:pt x="191512" y="60810"/>
                </a:cubicBezTo>
                <a:cubicBezTo>
                  <a:pt x="196804" y="61339"/>
                  <a:pt x="201037" y="45464"/>
                  <a:pt x="245487" y="35410"/>
                </a:cubicBezTo>
                <a:cubicBezTo>
                  <a:pt x="289937" y="25356"/>
                  <a:pt x="454508" y="3660"/>
                  <a:pt x="458212" y="485"/>
                </a:cubicBezTo>
                <a:cubicBezTo>
                  <a:pt x="461916" y="-2690"/>
                  <a:pt x="314808" y="10539"/>
                  <a:pt x="267712" y="16360"/>
                </a:cubicBezTo>
                <a:cubicBezTo>
                  <a:pt x="220616" y="22181"/>
                  <a:pt x="220087" y="31177"/>
                  <a:pt x="175637" y="35410"/>
                </a:cubicBezTo>
                <a:cubicBezTo>
                  <a:pt x="131187" y="39643"/>
                  <a:pt x="12654" y="39114"/>
                  <a:pt x="1012" y="41760"/>
                </a:cubicBezTo>
                <a:cubicBezTo>
                  <a:pt x="-10630" y="44406"/>
                  <a:pt x="81445" y="42289"/>
                  <a:pt x="105787" y="51285"/>
                </a:cubicBezTo>
                <a:cubicBezTo>
                  <a:pt x="130129" y="60281"/>
                  <a:pt x="122720" y="114785"/>
                  <a:pt x="140712" y="11161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1" name="フリーフォーム 1490">
            <a:extLst>
              <a:ext uri="{FF2B5EF4-FFF2-40B4-BE49-F238E27FC236}">
                <a16:creationId xmlns:a16="http://schemas.microsoft.com/office/drawing/2014/main" id="{F509D7DB-718C-EACF-0AEA-A76F3AB372DE}"/>
              </a:ext>
            </a:extLst>
          </p:cNvPr>
          <p:cNvSpPr/>
          <p:nvPr/>
        </p:nvSpPr>
        <p:spPr>
          <a:xfrm>
            <a:off x="10658706" y="1996779"/>
            <a:ext cx="391553" cy="244823"/>
          </a:xfrm>
          <a:custGeom>
            <a:avLst/>
            <a:gdLst>
              <a:gd name="connsiteX0" fmla="*/ 390294 w 391553"/>
              <a:gd name="connsiteY0" fmla="*/ 296 h 244823"/>
              <a:gd name="connsiteX1" fmla="*/ 307744 w 391553"/>
              <a:gd name="connsiteY1" fmla="*/ 108246 h 244823"/>
              <a:gd name="connsiteX2" fmla="*/ 342669 w 391553"/>
              <a:gd name="connsiteY2" fmla="*/ 193971 h 244823"/>
              <a:gd name="connsiteX3" fmla="*/ 250594 w 391553"/>
              <a:gd name="connsiteY3" fmla="*/ 197146 h 244823"/>
              <a:gd name="connsiteX4" fmla="*/ 2944 w 391553"/>
              <a:gd name="connsiteY4" fmla="*/ 216196 h 244823"/>
              <a:gd name="connsiteX5" fmla="*/ 129944 w 391553"/>
              <a:gd name="connsiteY5" fmla="*/ 206671 h 244823"/>
              <a:gd name="connsiteX6" fmla="*/ 361719 w 391553"/>
              <a:gd name="connsiteY6" fmla="*/ 244771 h 244823"/>
              <a:gd name="connsiteX7" fmla="*/ 333144 w 391553"/>
              <a:gd name="connsiteY7" fmla="*/ 197146 h 244823"/>
              <a:gd name="connsiteX8" fmla="*/ 323619 w 391553"/>
              <a:gd name="connsiteY8" fmla="*/ 111421 h 244823"/>
              <a:gd name="connsiteX9" fmla="*/ 231544 w 391553"/>
              <a:gd name="connsiteY9" fmla="*/ 143171 h 244823"/>
              <a:gd name="connsiteX10" fmla="*/ 390294 w 391553"/>
              <a:gd name="connsiteY10" fmla="*/ 296 h 244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1553" h="244823">
                <a:moveTo>
                  <a:pt x="390294" y="296"/>
                </a:moveTo>
                <a:cubicBezTo>
                  <a:pt x="402994" y="-5525"/>
                  <a:pt x="315681" y="75967"/>
                  <a:pt x="307744" y="108246"/>
                </a:cubicBezTo>
                <a:cubicBezTo>
                  <a:pt x="299807" y="140525"/>
                  <a:pt x="352194" y="179154"/>
                  <a:pt x="342669" y="193971"/>
                </a:cubicBezTo>
                <a:cubicBezTo>
                  <a:pt x="333144" y="208788"/>
                  <a:pt x="307215" y="193442"/>
                  <a:pt x="250594" y="197146"/>
                </a:cubicBezTo>
                <a:cubicBezTo>
                  <a:pt x="193973" y="200850"/>
                  <a:pt x="2944" y="216196"/>
                  <a:pt x="2944" y="216196"/>
                </a:cubicBezTo>
                <a:cubicBezTo>
                  <a:pt x="-17164" y="217784"/>
                  <a:pt x="70148" y="201908"/>
                  <a:pt x="129944" y="206671"/>
                </a:cubicBezTo>
                <a:cubicBezTo>
                  <a:pt x="189740" y="211434"/>
                  <a:pt x="327852" y="246358"/>
                  <a:pt x="361719" y="244771"/>
                </a:cubicBezTo>
                <a:cubicBezTo>
                  <a:pt x="395586" y="243184"/>
                  <a:pt x="339494" y="219371"/>
                  <a:pt x="333144" y="197146"/>
                </a:cubicBezTo>
                <a:cubicBezTo>
                  <a:pt x="326794" y="174921"/>
                  <a:pt x="340552" y="120417"/>
                  <a:pt x="323619" y="111421"/>
                </a:cubicBezTo>
                <a:cubicBezTo>
                  <a:pt x="306686" y="102425"/>
                  <a:pt x="220432" y="155871"/>
                  <a:pt x="231544" y="143171"/>
                </a:cubicBezTo>
                <a:cubicBezTo>
                  <a:pt x="242656" y="130471"/>
                  <a:pt x="377594" y="6117"/>
                  <a:pt x="390294" y="29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2" name="フリーフォーム 1491">
            <a:extLst>
              <a:ext uri="{FF2B5EF4-FFF2-40B4-BE49-F238E27FC236}">
                <a16:creationId xmlns:a16="http://schemas.microsoft.com/office/drawing/2014/main" id="{C42E4A7C-82DC-D79F-6DE1-65057720EFC9}"/>
              </a:ext>
            </a:extLst>
          </p:cNvPr>
          <p:cNvSpPr/>
          <p:nvPr/>
        </p:nvSpPr>
        <p:spPr>
          <a:xfrm>
            <a:off x="10575595" y="2422340"/>
            <a:ext cx="262364" cy="130367"/>
          </a:xfrm>
          <a:custGeom>
            <a:avLst/>
            <a:gdLst>
              <a:gd name="connsiteX0" fmla="*/ 330 w 262364"/>
              <a:gd name="connsiteY0" fmla="*/ 185 h 130367"/>
              <a:gd name="connsiteX1" fmla="*/ 149555 w 262364"/>
              <a:gd name="connsiteY1" fmla="*/ 108135 h 130367"/>
              <a:gd name="connsiteX2" fmla="*/ 133680 w 262364"/>
              <a:gd name="connsiteY2" fmla="*/ 92260 h 130367"/>
              <a:gd name="connsiteX3" fmla="*/ 260680 w 262364"/>
              <a:gd name="connsiteY3" fmla="*/ 130360 h 130367"/>
              <a:gd name="connsiteX4" fmla="*/ 200355 w 262364"/>
              <a:gd name="connsiteY4" fmla="*/ 95435 h 130367"/>
              <a:gd name="connsiteX5" fmla="*/ 111455 w 262364"/>
              <a:gd name="connsiteY5" fmla="*/ 82735 h 130367"/>
              <a:gd name="connsiteX6" fmla="*/ 330 w 262364"/>
              <a:gd name="connsiteY6" fmla="*/ 185 h 130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364" h="130367">
                <a:moveTo>
                  <a:pt x="330" y="185"/>
                </a:moveTo>
                <a:cubicBezTo>
                  <a:pt x="6680" y="4418"/>
                  <a:pt x="127330" y="92789"/>
                  <a:pt x="149555" y="108135"/>
                </a:cubicBezTo>
                <a:cubicBezTo>
                  <a:pt x="171780" y="123481"/>
                  <a:pt x="115159" y="88556"/>
                  <a:pt x="133680" y="92260"/>
                </a:cubicBezTo>
                <a:cubicBezTo>
                  <a:pt x="152201" y="95964"/>
                  <a:pt x="249568" y="129831"/>
                  <a:pt x="260680" y="130360"/>
                </a:cubicBezTo>
                <a:cubicBezTo>
                  <a:pt x="271792" y="130889"/>
                  <a:pt x="225226" y="103372"/>
                  <a:pt x="200355" y="95435"/>
                </a:cubicBezTo>
                <a:cubicBezTo>
                  <a:pt x="175484" y="87498"/>
                  <a:pt x="142147" y="100198"/>
                  <a:pt x="111455" y="82735"/>
                </a:cubicBezTo>
                <a:cubicBezTo>
                  <a:pt x="80763" y="65273"/>
                  <a:pt x="-6020" y="-4048"/>
                  <a:pt x="330" y="18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3" name="フリーフォーム 1492">
            <a:extLst>
              <a:ext uri="{FF2B5EF4-FFF2-40B4-BE49-F238E27FC236}">
                <a16:creationId xmlns:a16="http://schemas.microsoft.com/office/drawing/2014/main" id="{DF60109A-AD83-C15E-7BFD-EE4E54056027}"/>
              </a:ext>
            </a:extLst>
          </p:cNvPr>
          <p:cNvSpPr/>
          <p:nvPr/>
        </p:nvSpPr>
        <p:spPr>
          <a:xfrm>
            <a:off x="10671975" y="2887949"/>
            <a:ext cx="688017" cy="156230"/>
          </a:xfrm>
          <a:custGeom>
            <a:avLst/>
            <a:gdLst>
              <a:gd name="connsiteX0" fmla="*/ 2375 w 688017"/>
              <a:gd name="connsiteY0" fmla="*/ 87026 h 156230"/>
              <a:gd name="connsiteX1" fmla="*/ 446875 w 688017"/>
              <a:gd name="connsiteY1" fmla="*/ 4476 h 156230"/>
              <a:gd name="connsiteX2" fmla="*/ 669125 w 688017"/>
              <a:gd name="connsiteY2" fmla="*/ 14001 h 156230"/>
              <a:gd name="connsiteX3" fmla="*/ 675475 w 688017"/>
              <a:gd name="connsiteY3" fmla="*/ 39401 h 156230"/>
              <a:gd name="connsiteX4" fmla="*/ 665950 w 688017"/>
              <a:gd name="connsiteY4" fmla="*/ 153701 h 156230"/>
              <a:gd name="connsiteX5" fmla="*/ 551650 w 688017"/>
              <a:gd name="connsiteY5" fmla="*/ 115601 h 156230"/>
              <a:gd name="connsiteX6" fmla="*/ 408775 w 688017"/>
              <a:gd name="connsiteY6" fmla="*/ 80676 h 156230"/>
              <a:gd name="connsiteX7" fmla="*/ 345275 w 688017"/>
              <a:gd name="connsiteY7" fmla="*/ 153701 h 156230"/>
              <a:gd name="connsiteX8" fmla="*/ 437350 w 688017"/>
              <a:gd name="connsiteY8" fmla="*/ 33051 h 156230"/>
              <a:gd name="connsiteX9" fmla="*/ 427825 w 688017"/>
              <a:gd name="connsiteY9" fmla="*/ 17176 h 156230"/>
              <a:gd name="connsiteX10" fmla="*/ 367500 w 688017"/>
              <a:gd name="connsiteY10" fmla="*/ 102901 h 156230"/>
              <a:gd name="connsiteX11" fmla="*/ 316700 w 688017"/>
              <a:gd name="connsiteY11" fmla="*/ 128301 h 156230"/>
              <a:gd name="connsiteX12" fmla="*/ 329400 w 688017"/>
              <a:gd name="connsiteY12" fmla="*/ 36226 h 156230"/>
              <a:gd name="connsiteX13" fmla="*/ 262725 w 688017"/>
              <a:gd name="connsiteY13" fmla="*/ 80676 h 156230"/>
              <a:gd name="connsiteX14" fmla="*/ 269075 w 688017"/>
              <a:gd name="connsiteY14" fmla="*/ 42576 h 156230"/>
              <a:gd name="connsiteX15" fmla="*/ 2375 w 688017"/>
              <a:gd name="connsiteY15" fmla="*/ 87026 h 156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8017" h="156230">
                <a:moveTo>
                  <a:pt x="2375" y="87026"/>
                </a:moveTo>
                <a:cubicBezTo>
                  <a:pt x="32008" y="80676"/>
                  <a:pt x="335750" y="16647"/>
                  <a:pt x="446875" y="4476"/>
                </a:cubicBezTo>
                <a:cubicBezTo>
                  <a:pt x="558000" y="-7695"/>
                  <a:pt x="631025" y="8180"/>
                  <a:pt x="669125" y="14001"/>
                </a:cubicBezTo>
                <a:cubicBezTo>
                  <a:pt x="707225" y="19822"/>
                  <a:pt x="676004" y="16118"/>
                  <a:pt x="675475" y="39401"/>
                </a:cubicBezTo>
                <a:cubicBezTo>
                  <a:pt x="674946" y="62684"/>
                  <a:pt x="686587" y="141001"/>
                  <a:pt x="665950" y="153701"/>
                </a:cubicBezTo>
                <a:cubicBezTo>
                  <a:pt x="645313" y="166401"/>
                  <a:pt x="594512" y="127772"/>
                  <a:pt x="551650" y="115601"/>
                </a:cubicBezTo>
                <a:cubicBezTo>
                  <a:pt x="508788" y="103430"/>
                  <a:pt x="443171" y="74326"/>
                  <a:pt x="408775" y="80676"/>
                </a:cubicBezTo>
                <a:cubicBezTo>
                  <a:pt x="374379" y="87026"/>
                  <a:pt x="340513" y="161639"/>
                  <a:pt x="345275" y="153701"/>
                </a:cubicBezTo>
                <a:cubicBezTo>
                  <a:pt x="350038" y="145764"/>
                  <a:pt x="423592" y="55805"/>
                  <a:pt x="437350" y="33051"/>
                </a:cubicBezTo>
                <a:cubicBezTo>
                  <a:pt x="451108" y="10297"/>
                  <a:pt x="439467" y="5534"/>
                  <a:pt x="427825" y="17176"/>
                </a:cubicBezTo>
                <a:cubicBezTo>
                  <a:pt x="416183" y="28818"/>
                  <a:pt x="386021" y="84380"/>
                  <a:pt x="367500" y="102901"/>
                </a:cubicBezTo>
                <a:cubicBezTo>
                  <a:pt x="348979" y="121422"/>
                  <a:pt x="323050" y="139413"/>
                  <a:pt x="316700" y="128301"/>
                </a:cubicBezTo>
                <a:cubicBezTo>
                  <a:pt x="310350" y="117189"/>
                  <a:pt x="338396" y="44163"/>
                  <a:pt x="329400" y="36226"/>
                </a:cubicBezTo>
                <a:cubicBezTo>
                  <a:pt x="320404" y="28288"/>
                  <a:pt x="272779" y="79618"/>
                  <a:pt x="262725" y="80676"/>
                </a:cubicBezTo>
                <a:cubicBezTo>
                  <a:pt x="252671" y="81734"/>
                  <a:pt x="308762" y="41518"/>
                  <a:pt x="269075" y="42576"/>
                </a:cubicBezTo>
                <a:cubicBezTo>
                  <a:pt x="229388" y="43634"/>
                  <a:pt x="-27258" y="93376"/>
                  <a:pt x="2375" y="8702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4" name="フリーフォーム 1493">
            <a:extLst>
              <a:ext uri="{FF2B5EF4-FFF2-40B4-BE49-F238E27FC236}">
                <a16:creationId xmlns:a16="http://schemas.microsoft.com/office/drawing/2014/main" id="{8CFB4824-3E44-4195-6F27-E5D09CCAA09F}"/>
              </a:ext>
            </a:extLst>
          </p:cNvPr>
          <p:cNvSpPr/>
          <p:nvPr/>
        </p:nvSpPr>
        <p:spPr>
          <a:xfrm>
            <a:off x="10513335" y="2590465"/>
            <a:ext cx="294412" cy="254991"/>
          </a:xfrm>
          <a:custGeom>
            <a:avLst/>
            <a:gdLst>
              <a:gd name="connsiteX0" fmla="*/ 211815 w 294412"/>
              <a:gd name="connsiteY0" fmla="*/ 335 h 254991"/>
              <a:gd name="connsiteX1" fmla="*/ 268965 w 294412"/>
              <a:gd name="connsiteY1" fmla="*/ 108285 h 254991"/>
              <a:gd name="connsiteX2" fmla="*/ 116565 w 294412"/>
              <a:gd name="connsiteY2" fmla="*/ 159085 h 254991"/>
              <a:gd name="connsiteX3" fmla="*/ 2265 w 294412"/>
              <a:gd name="connsiteY3" fmla="*/ 254335 h 254991"/>
              <a:gd name="connsiteX4" fmla="*/ 43540 w 294412"/>
              <a:gd name="connsiteY4" fmla="*/ 197185 h 254991"/>
              <a:gd name="connsiteX5" fmla="*/ 81640 w 294412"/>
              <a:gd name="connsiteY5" fmla="*/ 120985 h 254991"/>
              <a:gd name="connsiteX6" fmla="*/ 281665 w 294412"/>
              <a:gd name="connsiteY6" fmla="*/ 155910 h 254991"/>
              <a:gd name="connsiteX7" fmla="*/ 272140 w 294412"/>
              <a:gd name="connsiteY7" fmla="*/ 76535 h 254991"/>
              <a:gd name="connsiteX8" fmla="*/ 211815 w 294412"/>
              <a:gd name="connsiteY8" fmla="*/ 335 h 254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412" h="254991">
                <a:moveTo>
                  <a:pt x="211815" y="335"/>
                </a:moveTo>
                <a:cubicBezTo>
                  <a:pt x="211286" y="5627"/>
                  <a:pt x="284840" y="81827"/>
                  <a:pt x="268965" y="108285"/>
                </a:cubicBezTo>
                <a:cubicBezTo>
                  <a:pt x="253090" y="134743"/>
                  <a:pt x="161015" y="134743"/>
                  <a:pt x="116565" y="159085"/>
                </a:cubicBezTo>
                <a:cubicBezTo>
                  <a:pt x="72115" y="183427"/>
                  <a:pt x="14436" y="247985"/>
                  <a:pt x="2265" y="254335"/>
                </a:cubicBezTo>
                <a:cubicBezTo>
                  <a:pt x="-9906" y="260685"/>
                  <a:pt x="30311" y="219410"/>
                  <a:pt x="43540" y="197185"/>
                </a:cubicBezTo>
                <a:cubicBezTo>
                  <a:pt x="56769" y="174960"/>
                  <a:pt x="41953" y="127864"/>
                  <a:pt x="81640" y="120985"/>
                </a:cubicBezTo>
                <a:cubicBezTo>
                  <a:pt x="121327" y="114106"/>
                  <a:pt x="249915" y="163318"/>
                  <a:pt x="281665" y="155910"/>
                </a:cubicBezTo>
                <a:cubicBezTo>
                  <a:pt x="313415" y="148502"/>
                  <a:pt x="276373" y="99289"/>
                  <a:pt x="272140" y="76535"/>
                </a:cubicBezTo>
                <a:cubicBezTo>
                  <a:pt x="267907" y="53781"/>
                  <a:pt x="212344" y="-4957"/>
                  <a:pt x="211815" y="33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5" name="フリーフォーム 1494">
            <a:extLst>
              <a:ext uri="{FF2B5EF4-FFF2-40B4-BE49-F238E27FC236}">
                <a16:creationId xmlns:a16="http://schemas.microsoft.com/office/drawing/2014/main" id="{F075E8D8-7AF3-BA85-A1B7-BD244DF5EBD4}"/>
              </a:ext>
            </a:extLst>
          </p:cNvPr>
          <p:cNvSpPr/>
          <p:nvPr/>
        </p:nvSpPr>
        <p:spPr>
          <a:xfrm>
            <a:off x="10557021" y="2847975"/>
            <a:ext cx="624188" cy="159249"/>
          </a:xfrm>
          <a:custGeom>
            <a:avLst/>
            <a:gdLst>
              <a:gd name="connsiteX0" fmla="*/ 9379 w 624188"/>
              <a:gd name="connsiteY0" fmla="*/ 158750 h 159249"/>
              <a:gd name="connsiteX1" fmla="*/ 590404 w 624188"/>
              <a:gd name="connsiteY1" fmla="*/ 60325 h 159249"/>
              <a:gd name="connsiteX2" fmla="*/ 539604 w 624188"/>
              <a:gd name="connsiteY2" fmla="*/ 34925 h 159249"/>
              <a:gd name="connsiteX3" fmla="*/ 412604 w 624188"/>
              <a:gd name="connsiteY3" fmla="*/ 0 h 159249"/>
              <a:gd name="connsiteX4" fmla="*/ 349104 w 624188"/>
              <a:gd name="connsiteY4" fmla="*/ 34925 h 159249"/>
              <a:gd name="connsiteX5" fmla="*/ 212579 w 624188"/>
              <a:gd name="connsiteY5" fmla="*/ 92075 h 159249"/>
              <a:gd name="connsiteX6" fmla="*/ 228454 w 624188"/>
              <a:gd name="connsiteY6" fmla="*/ 98425 h 159249"/>
              <a:gd name="connsiteX7" fmla="*/ 9379 w 624188"/>
              <a:gd name="connsiteY7" fmla="*/ 158750 h 159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4188" h="159249">
                <a:moveTo>
                  <a:pt x="9379" y="158750"/>
                </a:moveTo>
                <a:cubicBezTo>
                  <a:pt x="69704" y="152400"/>
                  <a:pt x="502033" y="80963"/>
                  <a:pt x="590404" y="60325"/>
                </a:cubicBezTo>
                <a:cubicBezTo>
                  <a:pt x="678775" y="39687"/>
                  <a:pt x="569237" y="44979"/>
                  <a:pt x="539604" y="34925"/>
                </a:cubicBezTo>
                <a:cubicBezTo>
                  <a:pt x="509971" y="24871"/>
                  <a:pt x="444354" y="0"/>
                  <a:pt x="412604" y="0"/>
                </a:cubicBezTo>
                <a:cubicBezTo>
                  <a:pt x="380854" y="0"/>
                  <a:pt x="382442" y="19579"/>
                  <a:pt x="349104" y="34925"/>
                </a:cubicBezTo>
                <a:cubicBezTo>
                  <a:pt x="315766" y="50271"/>
                  <a:pt x="232687" y="81492"/>
                  <a:pt x="212579" y="92075"/>
                </a:cubicBezTo>
                <a:cubicBezTo>
                  <a:pt x="192471" y="102658"/>
                  <a:pt x="258617" y="87842"/>
                  <a:pt x="228454" y="98425"/>
                </a:cubicBezTo>
                <a:cubicBezTo>
                  <a:pt x="198292" y="109008"/>
                  <a:pt x="-50946" y="165100"/>
                  <a:pt x="9379" y="15875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6" name="フリーフォーム 1495">
            <a:extLst>
              <a:ext uri="{FF2B5EF4-FFF2-40B4-BE49-F238E27FC236}">
                <a16:creationId xmlns:a16="http://schemas.microsoft.com/office/drawing/2014/main" id="{EA3CF087-6632-8FB9-1BDA-76F65E40FC00}"/>
              </a:ext>
            </a:extLst>
          </p:cNvPr>
          <p:cNvSpPr/>
          <p:nvPr/>
        </p:nvSpPr>
        <p:spPr>
          <a:xfrm>
            <a:off x="10594877" y="2981325"/>
            <a:ext cx="165279" cy="200302"/>
          </a:xfrm>
          <a:custGeom>
            <a:avLst/>
            <a:gdLst>
              <a:gd name="connsiteX0" fmla="*/ 123923 w 165279"/>
              <a:gd name="connsiteY0" fmla="*/ 0 h 200302"/>
              <a:gd name="connsiteX1" fmla="*/ 165198 w 165279"/>
              <a:gd name="connsiteY1" fmla="*/ 60325 h 200302"/>
              <a:gd name="connsiteX2" fmla="*/ 111223 w 165279"/>
              <a:gd name="connsiteY2" fmla="*/ 142875 h 200302"/>
              <a:gd name="connsiteX3" fmla="*/ 114398 w 165279"/>
              <a:gd name="connsiteY3" fmla="*/ 149225 h 200302"/>
              <a:gd name="connsiteX4" fmla="*/ 98 w 165279"/>
              <a:gd name="connsiteY4" fmla="*/ 200025 h 200302"/>
              <a:gd name="connsiteX5" fmla="*/ 95348 w 165279"/>
              <a:gd name="connsiteY5" fmla="*/ 123825 h 200302"/>
              <a:gd name="connsiteX6" fmla="*/ 142973 w 165279"/>
              <a:gd name="connsiteY6" fmla="*/ 60325 h 200302"/>
              <a:gd name="connsiteX7" fmla="*/ 123923 w 165279"/>
              <a:gd name="connsiteY7" fmla="*/ 0 h 200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279" h="200302">
                <a:moveTo>
                  <a:pt x="123923" y="0"/>
                </a:moveTo>
                <a:cubicBezTo>
                  <a:pt x="127627" y="0"/>
                  <a:pt x="167315" y="36512"/>
                  <a:pt x="165198" y="60325"/>
                </a:cubicBezTo>
                <a:cubicBezTo>
                  <a:pt x="163081" y="84138"/>
                  <a:pt x="119690" y="128058"/>
                  <a:pt x="111223" y="142875"/>
                </a:cubicBezTo>
                <a:cubicBezTo>
                  <a:pt x="102756" y="157692"/>
                  <a:pt x="132919" y="139700"/>
                  <a:pt x="114398" y="149225"/>
                </a:cubicBezTo>
                <a:cubicBezTo>
                  <a:pt x="95877" y="158750"/>
                  <a:pt x="3273" y="204258"/>
                  <a:pt x="98" y="200025"/>
                </a:cubicBezTo>
                <a:cubicBezTo>
                  <a:pt x="-3077" y="195792"/>
                  <a:pt x="71535" y="147108"/>
                  <a:pt x="95348" y="123825"/>
                </a:cubicBezTo>
                <a:cubicBezTo>
                  <a:pt x="119160" y="100542"/>
                  <a:pt x="137152" y="78317"/>
                  <a:pt x="142973" y="60325"/>
                </a:cubicBezTo>
                <a:cubicBezTo>
                  <a:pt x="148794" y="42333"/>
                  <a:pt x="120219" y="0"/>
                  <a:pt x="123923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7" name="フリーフォーム 1496">
            <a:extLst>
              <a:ext uri="{FF2B5EF4-FFF2-40B4-BE49-F238E27FC236}">
                <a16:creationId xmlns:a16="http://schemas.microsoft.com/office/drawing/2014/main" id="{EABA3A5C-FBAE-639E-BCCE-86C8C67DBF2E}"/>
              </a:ext>
            </a:extLst>
          </p:cNvPr>
          <p:cNvSpPr/>
          <p:nvPr/>
        </p:nvSpPr>
        <p:spPr>
          <a:xfrm>
            <a:off x="10924992" y="2689040"/>
            <a:ext cx="485088" cy="168496"/>
          </a:xfrm>
          <a:custGeom>
            <a:avLst/>
            <a:gdLst>
              <a:gd name="connsiteX0" fmla="*/ 183 w 485088"/>
              <a:gd name="connsiteY0" fmla="*/ 168460 h 168496"/>
              <a:gd name="connsiteX1" fmla="*/ 263708 w 485088"/>
              <a:gd name="connsiteY1" fmla="*/ 60510 h 168496"/>
              <a:gd name="connsiteX2" fmla="*/ 482783 w 485088"/>
              <a:gd name="connsiteY2" fmla="*/ 47810 h 168496"/>
              <a:gd name="connsiteX3" fmla="*/ 371658 w 485088"/>
              <a:gd name="connsiteY3" fmla="*/ 31935 h 168496"/>
              <a:gd name="connsiteX4" fmla="*/ 260533 w 485088"/>
              <a:gd name="connsiteY4" fmla="*/ 185 h 168496"/>
              <a:gd name="connsiteX5" fmla="*/ 222433 w 485088"/>
              <a:gd name="connsiteY5" fmla="*/ 47810 h 168496"/>
              <a:gd name="connsiteX6" fmla="*/ 183 w 485088"/>
              <a:gd name="connsiteY6" fmla="*/ 168460 h 16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5088" h="168496">
                <a:moveTo>
                  <a:pt x="183" y="168460"/>
                </a:moveTo>
                <a:cubicBezTo>
                  <a:pt x="7062" y="170577"/>
                  <a:pt x="183275" y="80618"/>
                  <a:pt x="263708" y="60510"/>
                </a:cubicBezTo>
                <a:cubicBezTo>
                  <a:pt x="344141" y="40402"/>
                  <a:pt x="464791" y="52572"/>
                  <a:pt x="482783" y="47810"/>
                </a:cubicBezTo>
                <a:cubicBezTo>
                  <a:pt x="500775" y="43047"/>
                  <a:pt x="408700" y="39872"/>
                  <a:pt x="371658" y="31935"/>
                </a:cubicBezTo>
                <a:cubicBezTo>
                  <a:pt x="334616" y="23997"/>
                  <a:pt x="285404" y="-2461"/>
                  <a:pt x="260533" y="185"/>
                </a:cubicBezTo>
                <a:cubicBezTo>
                  <a:pt x="235662" y="2831"/>
                  <a:pt x="262650" y="18706"/>
                  <a:pt x="222433" y="47810"/>
                </a:cubicBezTo>
                <a:cubicBezTo>
                  <a:pt x="182216" y="76914"/>
                  <a:pt x="-6696" y="166343"/>
                  <a:pt x="183" y="16846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8" name="フリーフォーム 1497">
            <a:extLst>
              <a:ext uri="{FF2B5EF4-FFF2-40B4-BE49-F238E27FC236}">
                <a16:creationId xmlns:a16="http://schemas.microsoft.com/office/drawing/2014/main" id="{14856871-92D4-8CB0-B841-AD6E0D4AD2E8}"/>
              </a:ext>
            </a:extLst>
          </p:cNvPr>
          <p:cNvSpPr/>
          <p:nvPr/>
        </p:nvSpPr>
        <p:spPr>
          <a:xfrm>
            <a:off x="10397630" y="2533253"/>
            <a:ext cx="271306" cy="131423"/>
          </a:xfrm>
          <a:custGeom>
            <a:avLst/>
            <a:gdLst>
              <a:gd name="connsiteX0" fmla="*/ 495 w 271306"/>
              <a:gd name="connsiteY0" fmla="*/ 397 h 131423"/>
              <a:gd name="connsiteX1" fmla="*/ 260845 w 271306"/>
              <a:gd name="connsiteY1" fmla="*/ 127397 h 131423"/>
              <a:gd name="connsiteX2" fmla="*/ 197345 w 271306"/>
              <a:gd name="connsiteY2" fmla="*/ 89297 h 131423"/>
              <a:gd name="connsiteX3" fmla="*/ 495 w 271306"/>
              <a:gd name="connsiteY3" fmla="*/ 397 h 13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306" h="131423">
                <a:moveTo>
                  <a:pt x="495" y="397"/>
                </a:moveTo>
                <a:cubicBezTo>
                  <a:pt x="11078" y="6747"/>
                  <a:pt x="228037" y="112580"/>
                  <a:pt x="260845" y="127397"/>
                </a:cubicBezTo>
                <a:cubicBezTo>
                  <a:pt x="293653" y="142214"/>
                  <a:pt x="242853" y="113109"/>
                  <a:pt x="197345" y="89297"/>
                </a:cubicBezTo>
                <a:cubicBezTo>
                  <a:pt x="151837" y="65485"/>
                  <a:pt x="-10088" y="-5953"/>
                  <a:pt x="495" y="39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9" name="フリーフォーム 1498">
            <a:extLst>
              <a:ext uri="{FF2B5EF4-FFF2-40B4-BE49-F238E27FC236}">
                <a16:creationId xmlns:a16="http://schemas.microsoft.com/office/drawing/2014/main" id="{0F1B38BF-98C2-BE39-D203-295E9D57F184}"/>
              </a:ext>
            </a:extLst>
          </p:cNvPr>
          <p:cNvSpPr/>
          <p:nvPr/>
        </p:nvSpPr>
        <p:spPr>
          <a:xfrm>
            <a:off x="10222475" y="2555206"/>
            <a:ext cx="277721" cy="229782"/>
          </a:xfrm>
          <a:custGeom>
            <a:avLst/>
            <a:gdLst>
              <a:gd name="connsiteX0" fmla="*/ 1025 w 277721"/>
              <a:gd name="connsiteY0" fmla="*/ 669 h 229782"/>
              <a:gd name="connsiteX1" fmla="*/ 270900 w 277721"/>
              <a:gd name="connsiteY1" fmla="*/ 219744 h 229782"/>
              <a:gd name="connsiteX2" fmla="*/ 201050 w 277721"/>
              <a:gd name="connsiteY2" fmla="*/ 187994 h 229782"/>
              <a:gd name="connsiteX3" fmla="*/ 248675 w 277721"/>
              <a:gd name="connsiteY3" fmla="*/ 229269 h 229782"/>
              <a:gd name="connsiteX4" fmla="*/ 159775 w 277721"/>
              <a:gd name="connsiteY4" fmla="*/ 153069 h 229782"/>
              <a:gd name="connsiteX5" fmla="*/ 48650 w 277721"/>
              <a:gd name="connsiteY5" fmla="*/ 111794 h 229782"/>
              <a:gd name="connsiteX6" fmla="*/ 172475 w 277721"/>
              <a:gd name="connsiteY6" fmla="*/ 149894 h 229782"/>
              <a:gd name="connsiteX7" fmla="*/ 1025 w 277721"/>
              <a:gd name="connsiteY7" fmla="*/ 669 h 229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7721" h="229782">
                <a:moveTo>
                  <a:pt x="1025" y="669"/>
                </a:moveTo>
                <a:cubicBezTo>
                  <a:pt x="17429" y="12311"/>
                  <a:pt x="237563" y="188523"/>
                  <a:pt x="270900" y="219744"/>
                </a:cubicBezTo>
                <a:cubicBezTo>
                  <a:pt x="304237" y="250965"/>
                  <a:pt x="204754" y="186407"/>
                  <a:pt x="201050" y="187994"/>
                </a:cubicBezTo>
                <a:cubicBezTo>
                  <a:pt x="197346" y="189581"/>
                  <a:pt x="255554" y="235090"/>
                  <a:pt x="248675" y="229269"/>
                </a:cubicBezTo>
                <a:cubicBezTo>
                  <a:pt x="241796" y="223448"/>
                  <a:pt x="193113" y="172648"/>
                  <a:pt x="159775" y="153069"/>
                </a:cubicBezTo>
                <a:cubicBezTo>
                  <a:pt x="126438" y="133490"/>
                  <a:pt x="46533" y="112323"/>
                  <a:pt x="48650" y="111794"/>
                </a:cubicBezTo>
                <a:cubicBezTo>
                  <a:pt x="50767" y="111265"/>
                  <a:pt x="174592" y="166827"/>
                  <a:pt x="172475" y="149894"/>
                </a:cubicBezTo>
                <a:cubicBezTo>
                  <a:pt x="170358" y="132961"/>
                  <a:pt x="-15379" y="-10973"/>
                  <a:pt x="1025" y="66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0" name="フリーフォーム 1499">
            <a:extLst>
              <a:ext uri="{FF2B5EF4-FFF2-40B4-BE49-F238E27FC236}">
                <a16:creationId xmlns:a16="http://schemas.microsoft.com/office/drawing/2014/main" id="{47F526BD-7249-ED34-F077-4F107B3CA50E}"/>
              </a:ext>
            </a:extLst>
          </p:cNvPr>
          <p:cNvSpPr/>
          <p:nvPr/>
        </p:nvSpPr>
        <p:spPr>
          <a:xfrm>
            <a:off x="11068037" y="2053887"/>
            <a:ext cx="372029" cy="232212"/>
          </a:xfrm>
          <a:custGeom>
            <a:avLst/>
            <a:gdLst>
              <a:gd name="connsiteX0" fmla="*/ 111138 w 372029"/>
              <a:gd name="connsiteY0" fmla="*/ 338 h 232212"/>
              <a:gd name="connsiteX1" fmla="*/ 79388 w 372029"/>
              <a:gd name="connsiteY1" fmla="*/ 117813 h 232212"/>
              <a:gd name="connsiteX2" fmla="*/ 101613 w 372029"/>
              <a:gd name="connsiteY2" fmla="*/ 225763 h 232212"/>
              <a:gd name="connsiteX3" fmla="*/ 15888 w 372029"/>
              <a:gd name="connsiteY3" fmla="*/ 216238 h 232212"/>
              <a:gd name="connsiteX4" fmla="*/ 13 w 372029"/>
              <a:gd name="connsiteY4" fmla="*/ 213063 h 232212"/>
              <a:gd name="connsiteX5" fmla="*/ 187338 w 372029"/>
              <a:gd name="connsiteY5" fmla="*/ 232113 h 232212"/>
              <a:gd name="connsiteX6" fmla="*/ 152413 w 372029"/>
              <a:gd name="connsiteY6" fmla="*/ 203538 h 232212"/>
              <a:gd name="connsiteX7" fmla="*/ 152413 w 372029"/>
              <a:gd name="connsiteY7" fmla="*/ 146388 h 232212"/>
              <a:gd name="connsiteX8" fmla="*/ 371488 w 372029"/>
              <a:gd name="connsiteY8" fmla="*/ 13038 h 232212"/>
              <a:gd name="connsiteX9" fmla="*/ 219088 w 372029"/>
              <a:gd name="connsiteY9" fmla="*/ 73363 h 232212"/>
              <a:gd name="connsiteX10" fmla="*/ 139713 w 372029"/>
              <a:gd name="connsiteY10" fmla="*/ 105113 h 232212"/>
              <a:gd name="connsiteX11" fmla="*/ 133363 w 372029"/>
              <a:gd name="connsiteY11" fmla="*/ 105113 h 232212"/>
              <a:gd name="connsiteX12" fmla="*/ 120663 w 372029"/>
              <a:gd name="connsiteY12" fmla="*/ 136863 h 232212"/>
              <a:gd name="connsiteX13" fmla="*/ 85738 w 372029"/>
              <a:gd name="connsiteY13" fmla="*/ 82888 h 232212"/>
              <a:gd name="connsiteX14" fmla="*/ 111138 w 372029"/>
              <a:gd name="connsiteY14" fmla="*/ 338 h 23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29" h="232212">
                <a:moveTo>
                  <a:pt x="111138" y="338"/>
                </a:moveTo>
                <a:cubicBezTo>
                  <a:pt x="110080" y="6159"/>
                  <a:pt x="80975" y="80242"/>
                  <a:pt x="79388" y="117813"/>
                </a:cubicBezTo>
                <a:cubicBezTo>
                  <a:pt x="77801" y="155384"/>
                  <a:pt x="112196" y="209359"/>
                  <a:pt x="101613" y="225763"/>
                </a:cubicBezTo>
                <a:cubicBezTo>
                  <a:pt x="91030" y="242167"/>
                  <a:pt x="32821" y="218355"/>
                  <a:pt x="15888" y="216238"/>
                </a:cubicBezTo>
                <a:cubicBezTo>
                  <a:pt x="-1045" y="214121"/>
                  <a:pt x="13" y="213063"/>
                  <a:pt x="13" y="213063"/>
                </a:cubicBezTo>
                <a:cubicBezTo>
                  <a:pt x="28588" y="215709"/>
                  <a:pt x="161938" y="233701"/>
                  <a:pt x="187338" y="232113"/>
                </a:cubicBezTo>
                <a:cubicBezTo>
                  <a:pt x="212738" y="230526"/>
                  <a:pt x="158234" y="217825"/>
                  <a:pt x="152413" y="203538"/>
                </a:cubicBezTo>
                <a:cubicBezTo>
                  <a:pt x="146592" y="189251"/>
                  <a:pt x="115901" y="178138"/>
                  <a:pt x="152413" y="146388"/>
                </a:cubicBezTo>
                <a:cubicBezTo>
                  <a:pt x="188925" y="114638"/>
                  <a:pt x="360375" y="25209"/>
                  <a:pt x="371488" y="13038"/>
                </a:cubicBezTo>
                <a:cubicBezTo>
                  <a:pt x="382601" y="867"/>
                  <a:pt x="219088" y="73363"/>
                  <a:pt x="219088" y="73363"/>
                </a:cubicBezTo>
                <a:lnTo>
                  <a:pt x="139713" y="105113"/>
                </a:lnTo>
                <a:cubicBezTo>
                  <a:pt x="125426" y="110405"/>
                  <a:pt x="136538" y="99821"/>
                  <a:pt x="133363" y="105113"/>
                </a:cubicBezTo>
                <a:cubicBezTo>
                  <a:pt x="130188" y="110405"/>
                  <a:pt x="128600" y="140567"/>
                  <a:pt x="120663" y="136863"/>
                </a:cubicBezTo>
                <a:cubicBezTo>
                  <a:pt x="112726" y="133159"/>
                  <a:pt x="85209" y="100350"/>
                  <a:pt x="85738" y="82888"/>
                </a:cubicBezTo>
                <a:cubicBezTo>
                  <a:pt x="86267" y="65426"/>
                  <a:pt x="112196" y="-5483"/>
                  <a:pt x="111138" y="33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1" name="フリーフォーム 1500">
            <a:extLst>
              <a:ext uri="{FF2B5EF4-FFF2-40B4-BE49-F238E27FC236}">
                <a16:creationId xmlns:a16="http://schemas.microsoft.com/office/drawing/2014/main" id="{A238BB82-5533-FC32-4FD2-09B4226039CC}"/>
              </a:ext>
            </a:extLst>
          </p:cNvPr>
          <p:cNvSpPr/>
          <p:nvPr/>
        </p:nvSpPr>
        <p:spPr>
          <a:xfrm>
            <a:off x="10623550" y="1936736"/>
            <a:ext cx="489134" cy="209564"/>
          </a:xfrm>
          <a:custGeom>
            <a:avLst/>
            <a:gdLst>
              <a:gd name="connsiteX0" fmla="*/ 0 w 489134"/>
              <a:gd name="connsiteY0" fmla="*/ 209564 h 209564"/>
              <a:gd name="connsiteX1" fmla="*/ 304800 w 489134"/>
              <a:gd name="connsiteY1" fmla="*/ 47639 h 209564"/>
              <a:gd name="connsiteX2" fmla="*/ 241300 w 489134"/>
              <a:gd name="connsiteY2" fmla="*/ 146064 h 209564"/>
              <a:gd name="connsiteX3" fmla="*/ 342900 w 489134"/>
              <a:gd name="connsiteY3" fmla="*/ 38114 h 209564"/>
              <a:gd name="connsiteX4" fmla="*/ 488950 w 489134"/>
              <a:gd name="connsiteY4" fmla="*/ 14 h 209564"/>
              <a:gd name="connsiteX5" fmla="*/ 311150 w 489134"/>
              <a:gd name="connsiteY5" fmla="*/ 41289 h 209564"/>
              <a:gd name="connsiteX6" fmla="*/ 158750 w 489134"/>
              <a:gd name="connsiteY6" fmla="*/ 130189 h 209564"/>
              <a:gd name="connsiteX7" fmla="*/ 0 w 489134"/>
              <a:gd name="connsiteY7" fmla="*/ 209564 h 209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9134" h="209564">
                <a:moveTo>
                  <a:pt x="0" y="209564"/>
                </a:moveTo>
                <a:cubicBezTo>
                  <a:pt x="24342" y="195806"/>
                  <a:pt x="264583" y="58222"/>
                  <a:pt x="304800" y="47639"/>
                </a:cubicBezTo>
                <a:cubicBezTo>
                  <a:pt x="345017" y="37056"/>
                  <a:pt x="234950" y="147651"/>
                  <a:pt x="241300" y="146064"/>
                </a:cubicBezTo>
                <a:cubicBezTo>
                  <a:pt x="247650" y="144476"/>
                  <a:pt x="301625" y="62456"/>
                  <a:pt x="342900" y="38114"/>
                </a:cubicBezTo>
                <a:cubicBezTo>
                  <a:pt x="384175" y="13772"/>
                  <a:pt x="494242" y="-515"/>
                  <a:pt x="488950" y="14"/>
                </a:cubicBezTo>
                <a:cubicBezTo>
                  <a:pt x="483658" y="543"/>
                  <a:pt x="366183" y="19593"/>
                  <a:pt x="311150" y="41289"/>
                </a:cubicBezTo>
                <a:cubicBezTo>
                  <a:pt x="256117" y="62985"/>
                  <a:pt x="215371" y="101614"/>
                  <a:pt x="158750" y="130189"/>
                </a:cubicBezTo>
                <a:lnTo>
                  <a:pt x="0" y="209564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2" name="フリーフォーム 1501">
            <a:extLst>
              <a:ext uri="{FF2B5EF4-FFF2-40B4-BE49-F238E27FC236}">
                <a16:creationId xmlns:a16="http://schemas.microsoft.com/office/drawing/2014/main" id="{4EF5C833-9417-9C02-3956-6C7EAAA10B9E}"/>
              </a:ext>
            </a:extLst>
          </p:cNvPr>
          <p:cNvSpPr/>
          <p:nvPr/>
        </p:nvSpPr>
        <p:spPr>
          <a:xfrm>
            <a:off x="10550186" y="2098621"/>
            <a:ext cx="318783" cy="96127"/>
          </a:xfrm>
          <a:custGeom>
            <a:avLst/>
            <a:gdLst>
              <a:gd name="connsiteX0" fmla="*/ 339 w 318783"/>
              <a:gd name="connsiteY0" fmla="*/ 73079 h 96127"/>
              <a:gd name="connsiteX1" fmla="*/ 143214 w 318783"/>
              <a:gd name="connsiteY1" fmla="*/ 92129 h 96127"/>
              <a:gd name="connsiteX2" fmla="*/ 206714 w 318783"/>
              <a:gd name="connsiteY2" fmla="*/ 95304 h 96127"/>
              <a:gd name="connsiteX3" fmla="*/ 298789 w 318783"/>
              <a:gd name="connsiteY3" fmla="*/ 85779 h 96127"/>
              <a:gd name="connsiteX4" fmla="*/ 317839 w 318783"/>
              <a:gd name="connsiteY4" fmla="*/ 54 h 96127"/>
              <a:gd name="connsiteX5" fmla="*/ 301964 w 318783"/>
              <a:gd name="connsiteY5" fmla="*/ 73079 h 96127"/>
              <a:gd name="connsiteX6" fmla="*/ 187664 w 318783"/>
              <a:gd name="connsiteY6" fmla="*/ 92129 h 96127"/>
              <a:gd name="connsiteX7" fmla="*/ 339 w 318783"/>
              <a:gd name="connsiteY7" fmla="*/ 73079 h 96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8783" h="96127">
                <a:moveTo>
                  <a:pt x="339" y="73079"/>
                </a:moveTo>
                <a:cubicBezTo>
                  <a:pt x="-7069" y="73079"/>
                  <a:pt x="108818" y="88425"/>
                  <a:pt x="143214" y="92129"/>
                </a:cubicBezTo>
                <a:cubicBezTo>
                  <a:pt x="177610" y="95833"/>
                  <a:pt x="180785" y="96362"/>
                  <a:pt x="206714" y="95304"/>
                </a:cubicBezTo>
                <a:cubicBezTo>
                  <a:pt x="232643" y="94246"/>
                  <a:pt x="280268" y="101654"/>
                  <a:pt x="298789" y="85779"/>
                </a:cubicBezTo>
                <a:cubicBezTo>
                  <a:pt x="317310" y="69904"/>
                  <a:pt x="317310" y="2171"/>
                  <a:pt x="317839" y="54"/>
                </a:cubicBezTo>
                <a:cubicBezTo>
                  <a:pt x="318368" y="-2063"/>
                  <a:pt x="323660" y="57733"/>
                  <a:pt x="301964" y="73079"/>
                </a:cubicBezTo>
                <a:cubicBezTo>
                  <a:pt x="280268" y="88425"/>
                  <a:pt x="233172" y="88954"/>
                  <a:pt x="187664" y="92129"/>
                </a:cubicBezTo>
                <a:cubicBezTo>
                  <a:pt x="142156" y="95304"/>
                  <a:pt x="7747" y="73079"/>
                  <a:pt x="339" y="7307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3" name="フリーフォーム 1502">
            <a:extLst>
              <a:ext uri="{FF2B5EF4-FFF2-40B4-BE49-F238E27FC236}">
                <a16:creationId xmlns:a16="http://schemas.microsoft.com/office/drawing/2014/main" id="{AF530D0D-4CD5-C864-E4C5-C595C5CC0AC0}"/>
              </a:ext>
            </a:extLst>
          </p:cNvPr>
          <p:cNvSpPr/>
          <p:nvPr/>
        </p:nvSpPr>
        <p:spPr>
          <a:xfrm>
            <a:off x="11021715" y="1941574"/>
            <a:ext cx="94271" cy="363614"/>
          </a:xfrm>
          <a:custGeom>
            <a:avLst/>
            <a:gdLst>
              <a:gd name="connsiteX0" fmla="*/ 93960 w 94271"/>
              <a:gd name="connsiteY0" fmla="*/ 1526 h 363614"/>
              <a:gd name="connsiteX1" fmla="*/ 39985 w 94271"/>
              <a:gd name="connsiteY1" fmla="*/ 214251 h 363614"/>
              <a:gd name="connsiteX2" fmla="*/ 49510 w 94271"/>
              <a:gd name="connsiteY2" fmla="*/ 363476 h 363614"/>
              <a:gd name="connsiteX3" fmla="*/ 30460 w 94271"/>
              <a:gd name="connsiteY3" fmla="*/ 239651 h 363614"/>
              <a:gd name="connsiteX4" fmla="*/ 1885 w 94271"/>
              <a:gd name="connsiteY4" fmla="*/ 157101 h 363614"/>
              <a:gd name="connsiteX5" fmla="*/ 11410 w 94271"/>
              <a:gd name="connsiteY5" fmla="*/ 119001 h 363614"/>
              <a:gd name="connsiteX6" fmla="*/ 93960 w 94271"/>
              <a:gd name="connsiteY6" fmla="*/ 1526 h 363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271" h="363614">
                <a:moveTo>
                  <a:pt x="93960" y="1526"/>
                </a:moveTo>
                <a:cubicBezTo>
                  <a:pt x="98722" y="17401"/>
                  <a:pt x="47393" y="153926"/>
                  <a:pt x="39985" y="214251"/>
                </a:cubicBezTo>
                <a:cubicBezTo>
                  <a:pt x="32577" y="274576"/>
                  <a:pt x="51097" y="359243"/>
                  <a:pt x="49510" y="363476"/>
                </a:cubicBezTo>
                <a:cubicBezTo>
                  <a:pt x="47923" y="367709"/>
                  <a:pt x="38397" y="274047"/>
                  <a:pt x="30460" y="239651"/>
                </a:cubicBezTo>
                <a:cubicBezTo>
                  <a:pt x="22523" y="205255"/>
                  <a:pt x="5060" y="177209"/>
                  <a:pt x="1885" y="157101"/>
                </a:cubicBezTo>
                <a:cubicBezTo>
                  <a:pt x="-1290" y="136993"/>
                  <a:pt x="-1819" y="139639"/>
                  <a:pt x="11410" y="119001"/>
                </a:cubicBezTo>
                <a:cubicBezTo>
                  <a:pt x="24639" y="98363"/>
                  <a:pt x="89198" y="-14349"/>
                  <a:pt x="93960" y="152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4" name="フリーフォーム 1503">
            <a:extLst>
              <a:ext uri="{FF2B5EF4-FFF2-40B4-BE49-F238E27FC236}">
                <a16:creationId xmlns:a16="http://schemas.microsoft.com/office/drawing/2014/main" id="{08D1E20F-822C-0102-2BB7-9D2CEC0326BA}"/>
              </a:ext>
            </a:extLst>
          </p:cNvPr>
          <p:cNvSpPr/>
          <p:nvPr/>
        </p:nvSpPr>
        <p:spPr>
          <a:xfrm>
            <a:off x="10205643" y="2777046"/>
            <a:ext cx="245943" cy="241746"/>
          </a:xfrm>
          <a:custGeom>
            <a:avLst/>
            <a:gdLst>
              <a:gd name="connsiteX0" fmla="*/ 243282 w 245943"/>
              <a:gd name="connsiteY0" fmla="*/ 1079 h 241746"/>
              <a:gd name="connsiteX1" fmla="*/ 132157 w 245943"/>
              <a:gd name="connsiteY1" fmla="*/ 86804 h 241746"/>
              <a:gd name="connsiteX2" fmla="*/ 84532 w 245943"/>
              <a:gd name="connsiteY2" fmla="*/ 239204 h 241746"/>
              <a:gd name="connsiteX3" fmla="*/ 36907 w 245943"/>
              <a:gd name="connsiteY3" fmla="*/ 185229 h 241746"/>
              <a:gd name="connsiteX4" fmla="*/ 11507 w 245943"/>
              <a:gd name="connsiteY4" fmla="*/ 226504 h 241746"/>
              <a:gd name="connsiteX5" fmla="*/ 40082 w 245943"/>
              <a:gd name="connsiteY5" fmla="*/ 128079 h 241746"/>
              <a:gd name="connsiteX6" fmla="*/ 8332 w 245943"/>
              <a:gd name="connsiteY6" fmla="*/ 143954 h 241746"/>
              <a:gd name="connsiteX7" fmla="*/ 243282 w 245943"/>
              <a:gd name="connsiteY7" fmla="*/ 1079 h 241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5943" h="241746">
                <a:moveTo>
                  <a:pt x="243282" y="1079"/>
                </a:moveTo>
                <a:cubicBezTo>
                  <a:pt x="263919" y="-8446"/>
                  <a:pt x="158615" y="47117"/>
                  <a:pt x="132157" y="86804"/>
                </a:cubicBezTo>
                <a:cubicBezTo>
                  <a:pt x="105699" y="126491"/>
                  <a:pt x="100407" y="222800"/>
                  <a:pt x="84532" y="239204"/>
                </a:cubicBezTo>
                <a:cubicBezTo>
                  <a:pt x="68657" y="255608"/>
                  <a:pt x="49078" y="187346"/>
                  <a:pt x="36907" y="185229"/>
                </a:cubicBezTo>
                <a:cubicBezTo>
                  <a:pt x="24736" y="183112"/>
                  <a:pt x="10978" y="236029"/>
                  <a:pt x="11507" y="226504"/>
                </a:cubicBezTo>
                <a:cubicBezTo>
                  <a:pt x="12036" y="216979"/>
                  <a:pt x="40611" y="141837"/>
                  <a:pt x="40082" y="128079"/>
                </a:cubicBezTo>
                <a:cubicBezTo>
                  <a:pt x="39553" y="114321"/>
                  <a:pt x="-21831" y="162475"/>
                  <a:pt x="8332" y="143954"/>
                </a:cubicBezTo>
                <a:cubicBezTo>
                  <a:pt x="38494" y="125433"/>
                  <a:pt x="222645" y="10604"/>
                  <a:pt x="243282" y="107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5" name="フリーフォーム 1504">
            <a:extLst>
              <a:ext uri="{FF2B5EF4-FFF2-40B4-BE49-F238E27FC236}">
                <a16:creationId xmlns:a16="http://schemas.microsoft.com/office/drawing/2014/main" id="{C74160D2-E473-4446-E98F-30CCF384B832}"/>
              </a:ext>
            </a:extLst>
          </p:cNvPr>
          <p:cNvSpPr/>
          <p:nvPr/>
        </p:nvSpPr>
        <p:spPr>
          <a:xfrm>
            <a:off x="11144690" y="1942810"/>
            <a:ext cx="140531" cy="335442"/>
          </a:xfrm>
          <a:custGeom>
            <a:avLst/>
            <a:gdLst>
              <a:gd name="connsiteX0" fmla="*/ 139260 w 140531"/>
              <a:gd name="connsiteY0" fmla="*/ 290 h 335442"/>
              <a:gd name="connsiteX1" fmla="*/ 75760 w 140531"/>
              <a:gd name="connsiteY1" fmla="*/ 165390 h 335442"/>
              <a:gd name="connsiteX2" fmla="*/ 82110 w 140531"/>
              <a:gd name="connsiteY2" fmla="*/ 330490 h 335442"/>
              <a:gd name="connsiteX3" fmla="*/ 63060 w 140531"/>
              <a:gd name="connsiteY3" fmla="*/ 295565 h 335442"/>
              <a:gd name="connsiteX4" fmla="*/ 24960 w 140531"/>
              <a:gd name="connsiteY4" fmla="*/ 330490 h 335442"/>
              <a:gd name="connsiteX5" fmla="*/ 9085 w 140531"/>
              <a:gd name="connsiteY5" fmla="*/ 270165 h 335442"/>
              <a:gd name="connsiteX6" fmla="*/ 9085 w 140531"/>
              <a:gd name="connsiteY6" fmla="*/ 206665 h 335442"/>
              <a:gd name="connsiteX7" fmla="*/ 139260 w 140531"/>
              <a:gd name="connsiteY7" fmla="*/ 290 h 3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531" h="335442">
                <a:moveTo>
                  <a:pt x="139260" y="290"/>
                </a:moveTo>
                <a:cubicBezTo>
                  <a:pt x="150372" y="-6589"/>
                  <a:pt x="85285" y="110357"/>
                  <a:pt x="75760" y="165390"/>
                </a:cubicBezTo>
                <a:cubicBezTo>
                  <a:pt x="66235" y="220423"/>
                  <a:pt x="84227" y="308794"/>
                  <a:pt x="82110" y="330490"/>
                </a:cubicBezTo>
                <a:cubicBezTo>
                  <a:pt x="79993" y="352186"/>
                  <a:pt x="72585" y="295565"/>
                  <a:pt x="63060" y="295565"/>
                </a:cubicBezTo>
                <a:cubicBezTo>
                  <a:pt x="53535" y="295565"/>
                  <a:pt x="33956" y="334723"/>
                  <a:pt x="24960" y="330490"/>
                </a:cubicBezTo>
                <a:cubicBezTo>
                  <a:pt x="15964" y="326257"/>
                  <a:pt x="11731" y="290802"/>
                  <a:pt x="9085" y="270165"/>
                </a:cubicBezTo>
                <a:cubicBezTo>
                  <a:pt x="6439" y="249528"/>
                  <a:pt x="-9965" y="245823"/>
                  <a:pt x="9085" y="206665"/>
                </a:cubicBezTo>
                <a:cubicBezTo>
                  <a:pt x="28135" y="167507"/>
                  <a:pt x="128148" y="7169"/>
                  <a:pt x="139260" y="29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6" name="フリーフォーム 1505">
            <a:extLst>
              <a:ext uri="{FF2B5EF4-FFF2-40B4-BE49-F238E27FC236}">
                <a16:creationId xmlns:a16="http://schemas.microsoft.com/office/drawing/2014/main" id="{451E22AC-30C3-B4BF-D928-2F8381E95F62}"/>
              </a:ext>
            </a:extLst>
          </p:cNvPr>
          <p:cNvSpPr/>
          <p:nvPr/>
        </p:nvSpPr>
        <p:spPr>
          <a:xfrm>
            <a:off x="11532970" y="2384410"/>
            <a:ext cx="122872" cy="133999"/>
          </a:xfrm>
          <a:custGeom>
            <a:avLst/>
            <a:gdLst>
              <a:gd name="connsiteX0" fmla="*/ 71655 w 122872"/>
              <a:gd name="connsiteY0" fmla="*/ 15 h 133999"/>
              <a:gd name="connsiteX1" fmla="*/ 122455 w 122872"/>
              <a:gd name="connsiteY1" fmla="*/ 76215 h 133999"/>
              <a:gd name="connsiteX2" fmla="*/ 90705 w 122872"/>
              <a:gd name="connsiteY2" fmla="*/ 133365 h 133999"/>
              <a:gd name="connsiteX3" fmla="*/ 4980 w 122872"/>
              <a:gd name="connsiteY3" fmla="*/ 104790 h 133999"/>
              <a:gd name="connsiteX4" fmla="*/ 20855 w 122872"/>
              <a:gd name="connsiteY4" fmla="*/ 73040 h 133999"/>
              <a:gd name="connsiteX5" fmla="*/ 1805 w 122872"/>
              <a:gd name="connsiteY5" fmla="*/ 76215 h 133999"/>
              <a:gd name="connsiteX6" fmla="*/ 74830 w 122872"/>
              <a:gd name="connsiteY6" fmla="*/ 82565 h 133999"/>
              <a:gd name="connsiteX7" fmla="*/ 71655 w 122872"/>
              <a:gd name="connsiteY7" fmla="*/ 15 h 13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872" h="133999">
                <a:moveTo>
                  <a:pt x="71655" y="15"/>
                </a:moveTo>
                <a:cubicBezTo>
                  <a:pt x="79592" y="-1043"/>
                  <a:pt x="119280" y="53990"/>
                  <a:pt x="122455" y="76215"/>
                </a:cubicBezTo>
                <a:cubicBezTo>
                  <a:pt x="125630" y="98440"/>
                  <a:pt x="110284" y="128603"/>
                  <a:pt x="90705" y="133365"/>
                </a:cubicBezTo>
                <a:cubicBezTo>
                  <a:pt x="71126" y="138127"/>
                  <a:pt x="16622" y="114844"/>
                  <a:pt x="4980" y="104790"/>
                </a:cubicBezTo>
                <a:cubicBezTo>
                  <a:pt x="-6662" y="94736"/>
                  <a:pt x="21384" y="77803"/>
                  <a:pt x="20855" y="73040"/>
                </a:cubicBezTo>
                <a:cubicBezTo>
                  <a:pt x="20326" y="68278"/>
                  <a:pt x="-7191" y="74628"/>
                  <a:pt x="1805" y="76215"/>
                </a:cubicBezTo>
                <a:cubicBezTo>
                  <a:pt x="10801" y="77802"/>
                  <a:pt x="60542" y="93678"/>
                  <a:pt x="74830" y="82565"/>
                </a:cubicBezTo>
                <a:cubicBezTo>
                  <a:pt x="89118" y="71453"/>
                  <a:pt x="63718" y="1073"/>
                  <a:pt x="71655" y="1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7" name="フリーフォーム 1506">
            <a:extLst>
              <a:ext uri="{FF2B5EF4-FFF2-40B4-BE49-F238E27FC236}">
                <a16:creationId xmlns:a16="http://schemas.microsoft.com/office/drawing/2014/main" id="{94DB1374-206B-C07C-2A18-32724A390A91}"/>
              </a:ext>
            </a:extLst>
          </p:cNvPr>
          <p:cNvSpPr/>
          <p:nvPr/>
        </p:nvSpPr>
        <p:spPr>
          <a:xfrm>
            <a:off x="10850678" y="2554926"/>
            <a:ext cx="263640" cy="192186"/>
          </a:xfrm>
          <a:custGeom>
            <a:avLst/>
            <a:gdLst>
              <a:gd name="connsiteX0" fmla="*/ 7822 w 263640"/>
              <a:gd name="connsiteY0" fmla="*/ 949 h 192186"/>
              <a:gd name="connsiteX1" fmla="*/ 255472 w 263640"/>
              <a:gd name="connsiteY1" fmla="*/ 102549 h 192186"/>
              <a:gd name="connsiteX2" fmla="*/ 207847 w 263640"/>
              <a:gd name="connsiteY2" fmla="*/ 70799 h 192186"/>
              <a:gd name="connsiteX3" fmla="*/ 245947 w 263640"/>
              <a:gd name="connsiteY3" fmla="*/ 191449 h 192186"/>
              <a:gd name="connsiteX4" fmla="*/ 172922 w 263640"/>
              <a:gd name="connsiteY4" fmla="*/ 118424 h 192186"/>
              <a:gd name="connsiteX5" fmla="*/ 74497 w 263640"/>
              <a:gd name="connsiteY5" fmla="*/ 54924 h 192186"/>
              <a:gd name="connsiteX6" fmla="*/ 7822 w 263640"/>
              <a:gd name="connsiteY6" fmla="*/ 949 h 192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640" h="192186">
                <a:moveTo>
                  <a:pt x="7822" y="949"/>
                </a:moveTo>
                <a:cubicBezTo>
                  <a:pt x="37985" y="8887"/>
                  <a:pt x="222135" y="90907"/>
                  <a:pt x="255472" y="102549"/>
                </a:cubicBezTo>
                <a:cubicBezTo>
                  <a:pt x="288809" y="114191"/>
                  <a:pt x="209434" y="55982"/>
                  <a:pt x="207847" y="70799"/>
                </a:cubicBezTo>
                <a:cubicBezTo>
                  <a:pt x="206260" y="85616"/>
                  <a:pt x="251768" y="183512"/>
                  <a:pt x="245947" y="191449"/>
                </a:cubicBezTo>
                <a:cubicBezTo>
                  <a:pt x="240126" y="199386"/>
                  <a:pt x="201497" y="141178"/>
                  <a:pt x="172922" y="118424"/>
                </a:cubicBezTo>
                <a:cubicBezTo>
                  <a:pt x="144347" y="95670"/>
                  <a:pt x="106776" y="72916"/>
                  <a:pt x="74497" y="54924"/>
                </a:cubicBezTo>
                <a:cubicBezTo>
                  <a:pt x="42218" y="36932"/>
                  <a:pt x="-22341" y="-6989"/>
                  <a:pt x="7822" y="94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8" name="フリーフォーム 1507">
            <a:extLst>
              <a:ext uri="{FF2B5EF4-FFF2-40B4-BE49-F238E27FC236}">
                <a16:creationId xmlns:a16="http://schemas.microsoft.com/office/drawing/2014/main" id="{2C176DE0-EA4C-BBE9-89FC-C72B1CF7D59B}"/>
              </a:ext>
            </a:extLst>
          </p:cNvPr>
          <p:cNvSpPr/>
          <p:nvPr/>
        </p:nvSpPr>
        <p:spPr>
          <a:xfrm>
            <a:off x="10965459" y="2917824"/>
            <a:ext cx="397788" cy="126377"/>
          </a:xfrm>
          <a:custGeom>
            <a:avLst/>
            <a:gdLst>
              <a:gd name="connsiteX0" fmla="*/ 4166 w 397788"/>
              <a:gd name="connsiteY0" fmla="*/ 1 h 126377"/>
              <a:gd name="connsiteX1" fmla="*/ 385166 w 397788"/>
              <a:gd name="connsiteY1" fmla="*/ 123826 h 126377"/>
              <a:gd name="connsiteX2" fmla="*/ 286741 w 397788"/>
              <a:gd name="connsiteY2" fmla="*/ 85726 h 126377"/>
              <a:gd name="connsiteX3" fmla="*/ 89891 w 397788"/>
              <a:gd name="connsiteY3" fmla="*/ 111126 h 126377"/>
              <a:gd name="connsiteX4" fmla="*/ 175616 w 397788"/>
              <a:gd name="connsiteY4" fmla="*/ 120651 h 126377"/>
              <a:gd name="connsiteX5" fmla="*/ 4166 w 397788"/>
              <a:gd name="connsiteY5" fmla="*/ 1 h 126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788" h="126377">
                <a:moveTo>
                  <a:pt x="4166" y="1"/>
                </a:moveTo>
                <a:cubicBezTo>
                  <a:pt x="39091" y="530"/>
                  <a:pt x="338070" y="109539"/>
                  <a:pt x="385166" y="123826"/>
                </a:cubicBezTo>
                <a:cubicBezTo>
                  <a:pt x="432262" y="138113"/>
                  <a:pt x="335953" y="87843"/>
                  <a:pt x="286741" y="85726"/>
                </a:cubicBezTo>
                <a:cubicBezTo>
                  <a:pt x="237529" y="83609"/>
                  <a:pt x="108412" y="105305"/>
                  <a:pt x="89891" y="111126"/>
                </a:cubicBezTo>
                <a:cubicBezTo>
                  <a:pt x="71370" y="116947"/>
                  <a:pt x="186199" y="133880"/>
                  <a:pt x="175616" y="120651"/>
                </a:cubicBezTo>
                <a:cubicBezTo>
                  <a:pt x="165033" y="107422"/>
                  <a:pt x="-30759" y="-528"/>
                  <a:pt x="4166" y="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9" name="フリーフォーム 1508">
            <a:extLst>
              <a:ext uri="{FF2B5EF4-FFF2-40B4-BE49-F238E27FC236}">
                <a16:creationId xmlns:a16="http://schemas.microsoft.com/office/drawing/2014/main" id="{5D55C2A8-6CC9-1162-EEC9-67695A4A992D}"/>
              </a:ext>
            </a:extLst>
          </p:cNvPr>
          <p:cNvSpPr/>
          <p:nvPr/>
        </p:nvSpPr>
        <p:spPr>
          <a:xfrm>
            <a:off x="10661411" y="2947066"/>
            <a:ext cx="216357" cy="219661"/>
          </a:xfrm>
          <a:custGeom>
            <a:avLst/>
            <a:gdLst>
              <a:gd name="connsiteX0" fmla="*/ 22464 w 216357"/>
              <a:gd name="connsiteY0" fmla="*/ 2509 h 219661"/>
              <a:gd name="connsiteX1" fmla="*/ 85964 w 216357"/>
              <a:gd name="connsiteY1" fmla="*/ 27909 h 219661"/>
              <a:gd name="connsiteX2" fmla="*/ 216139 w 216357"/>
              <a:gd name="connsiteY2" fmla="*/ 94584 h 219661"/>
              <a:gd name="connsiteX3" fmla="*/ 117714 w 216357"/>
              <a:gd name="connsiteY3" fmla="*/ 161259 h 219661"/>
              <a:gd name="connsiteX4" fmla="*/ 149464 w 216357"/>
              <a:gd name="connsiteY4" fmla="*/ 170784 h 219661"/>
              <a:gd name="connsiteX5" fmla="*/ 239 w 216357"/>
              <a:gd name="connsiteY5" fmla="*/ 218409 h 219661"/>
              <a:gd name="connsiteX6" fmla="*/ 114539 w 216357"/>
              <a:gd name="connsiteY6" fmla="*/ 113634 h 219661"/>
              <a:gd name="connsiteX7" fmla="*/ 108189 w 216357"/>
              <a:gd name="connsiteY7" fmla="*/ 85059 h 219661"/>
              <a:gd name="connsiteX8" fmla="*/ 22464 w 216357"/>
              <a:gd name="connsiteY8" fmla="*/ 2509 h 219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357" h="219661">
                <a:moveTo>
                  <a:pt x="22464" y="2509"/>
                </a:moveTo>
                <a:cubicBezTo>
                  <a:pt x="18760" y="-7016"/>
                  <a:pt x="53685" y="12563"/>
                  <a:pt x="85964" y="27909"/>
                </a:cubicBezTo>
                <a:cubicBezTo>
                  <a:pt x="118243" y="43255"/>
                  <a:pt x="210847" y="72359"/>
                  <a:pt x="216139" y="94584"/>
                </a:cubicBezTo>
                <a:cubicBezTo>
                  <a:pt x="221431" y="116809"/>
                  <a:pt x="128826" y="148559"/>
                  <a:pt x="117714" y="161259"/>
                </a:cubicBezTo>
                <a:cubicBezTo>
                  <a:pt x="106602" y="173959"/>
                  <a:pt x="169043" y="161259"/>
                  <a:pt x="149464" y="170784"/>
                </a:cubicBezTo>
                <a:cubicBezTo>
                  <a:pt x="129885" y="180309"/>
                  <a:pt x="6060" y="227934"/>
                  <a:pt x="239" y="218409"/>
                </a:cubicBezTo>
                <a:cubicBezTo>
                  <a:pt x="-5582" y="208884"/>
                  <a:pt x="96547" y="135859"/>
                  <a:pt x="114539" y="113634"/>
                </a:cubicBezTo>
                <a:cubicBezTo>
                  <a:pt x="132531" y="91409"/>
                  <a:pt x="118772" y="100405"/>
                  <a:pt x="108189" y="85059"/>
                </a:cubicBezTo>
                <a:cubicBezTo>
                  <a:pt x="97606" y="69713"/>
                  <a:pt x="26168" y="12034"/>
                  <a:pt x="22464" y="250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0" name="フリーフォーム 1509">
            <a:extLst>
              <a:ext uri="{FF2B5EF4-FFF2-40B4-BE49-F238E27FC236}">
                <a16:creationId xmlns:a16="http://schemas.microsoft.com/office/drawing/2014/main" id="{E1D8B377-FC8F-2866-F951-A93D01ABE165}"/>
              </a:ext>
            </a:extLst>
          </p:cNvPr>
          <p:cNvSpPr/>
          <p:nvPr/>
        </p:nvSpPr>
        <p:spPr>
          <a:xfrm>
            <a:off x="11387773" y="1797891"/>
            <a:ext cx="1210641" cy="311737"/>
          </a:xfrm>
          <a:custGeom>
            <a:avLst/>
            <a:gdLst>
              <a:gd name="connsiteX0" fmla="*/ 32702 w 1210641"/>
              <a:gd name="connsiteY0" fmla="*/ 176959 h 311737"/>
              <a:gd name="connsiteX1" fmla="*/ 816927 w 1210641"/>
              <a:gd name="connsiteY1" fmla="*/ 81709 h 311737"/>
              <a:gd name="connsiteX2" fmla="*/ 962977 w 1210641"/>
              <a:gd name="connsiteY2" fmla="*/ 30909 h 311737"/>
              <a:gd name="connsiteX3" fmla="*/ 1020127 w 1210641"/>
              <a:gd name="connsiteY3" fmla="*/ 34084 h 311737"/>
              <a:gd name="connsiteX4" fmla="*/ 1036002 w 1210641"/>
              <a:gd name="connsiteY4" fmla="*/ 2334 h 311737"/>
              <a:gd name="connsiteX5" fmla="*/ 1210627 w 1210641"/>
              <a:gd name="connsiteY5" fmla="*/ 107109 h 311737"/>
              <a:gd name="connsiteX6" fmla="*/ 1045527 w 1210641"/>
              <a:gd name="connsiteY6" fmla="*/ 151559 h 311737"/>
              <a:gd name="connsiteX7" fmla="*/ 966152 w 1210641"/>
              <a:gd name="connsiteY7" fmla="*/ 192834 h 311737"/>
              <a:gd name="connsiteX8" fmla="*/ 172402 w 1210641"/>
              <a:gd name="connsiteY8" fmla="*/ 243634 h 311737"/>
              <a:gd name="connsiteX9" fmla="*/ 213677 w 1210641"/>
              <a:gd name="connsiteY9" fmla="*/ 272209 h 311737"/>
              <a:gd name="connsiteX10" fmla="*/ 952 w 1210641"/>
              <a:gd name="connsiteY10" fmla="*/ 310309 h 311737"/>
              <a:gd name="connsiteX11" fmla="*/ 312102 w 1210641"/>
              <a:gd name="connsiteY11" fmla="*/ 218234 h 311737"/>
              <a:gd name="connsiteX12" fmla="*/ 32702 w 1210641"/>
              <a:gd name="connsiteY12" fmla="*/ 176959 h 311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0641" h="311737">
                <a:moveTo>
                  <a:pt x="32702" y="176959"/>
                </a:moveTo>
                <a:cubicBezTo>
                  <a:pt x="116839" y="154205"/>
                  <a:pt x="661881" y="106051"/>
                  <a:pt x="816927" y="81709"/>
                </a:cubicBezTo>
                <a:cubicBezTo>
                  <a:pt x="971973" y="57367"/>
                  <a:pt x="929110" y="38846"/>
                  <a:pt x="962977" y="30909"/>
                </a:cubicBezTo>
                <a:cubicBezTo>
                  <a:pt x="996844" y="22971"/>
                  <a:pt x="1007956" y="38846"/>
                  <a:pt x="1020127" y="34084"/>
                </a:cubicBezTo>
                <a:cubicBezTo>
                  <a:pt x="1032298" y="29322"/>
                  <a:pt x="1004252" y="-9837"/>
                  <a:pt x="1036002" y="2334"/>
                </a:cubicBezTo>
                <a:cubicBezTo>
                  <a:pt x="1067752" y="14505"/>
                  <a:pt x="1209040" y="82238"/>
                  <a:pt x="1210627" y="107109"/>
                </a:cubicBezTo>
                <a:cubicBezTo>
                  <a:pt x="1212215" y="131980"/>
                  <a:pt x="1086273" y="137272"/>
                  <a:pt x="1045527" y="151559"/>
                </a:cubicBezTo>
                <a:cubicBezTo>
                  <a:pt x="1004781" y="165846"/>
                  <a:pt x="1111673" y="177488"/>
                  <a:pt x="966152" y="192834"/>
                </a:cubicBezTo>
                <a:cubicBezTo>
                  <a:pt x="820631" y="208180"/>
                  <a:pt x="297815" y="230405"/>
                  <a:pt x="172402" y="243634"/>
                </a:cubicBezTo>
                <a:cubicBezTo>
                  <a:pt x="46990" y="256863"/>
                  <a:pt x="242252" y="261097"/>
                  <a:pt x="213677" y="272209"/>
                </a:cubicBezTo>
                <a:cubicBezTo>
                  <a:pt x="185102" y="283321"/>
                  <a:pt x="-15452" y="319305"/>
                  <a:pt x="952" y="310309"/>
                </a:cubicBezTo>
                <a:cubicBezTo>
                  <a:pt x="17356" y="301313"/>
                  <a:pt x="304694" y="239401"/>
                  <a:pt x="312102" y="218234"/>
                </a:cubicBezTo>
                <a:cubicBezTo>
                  <a:pt x="319510" y="197067"/>
                  <a:pt x="-51435" y="199713"/>
                  <a:pt x="32702" y="176959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1" name="フリーフォーム 1510">
            <a:extLst>
              <a:ext uri="{FF2B5EF4-FFF2-40B4-BE49-F238E27FC236}">
                <a16:creationId xmlns:a16="http://schemas.microsoft.com/office/drawing/2014/main" id="{F1E6695A-3A9B-CED3-61AA-E6267C3AD638}"/>
              </a:ext>
            </a:extLst>
          </p:cNvPr>
          <p:cNvSpPr/>
          <p:nvPr/>
        </p:nvSpPr>
        <p:spPr>
          <a:xfrm>
            <a:off x="10931599" y="2492375"/>
            <a:ext cx="619218" cy="251180"/>
          </a:xfrm>
          <a:custGeom>
            <a:avLst/>
            <a:gdLst>
              <a:gd name="connsiteX0" fmla="*/ 25326 w 619218"/>
              <a:gd name="connsiteY0" fmla="*/ 0 h 251180"/>
              <a:gd name="connsiteX1" fmla="*/ 82476 w 619218"/>
              <a:gd name="connsiteY1" fmla="*/ 31750 h 251180"/>
              <a:gd name="connsiteX2" fmla="*/ 330126 w 619218"/>
              <a:gd name="connsiteY2" fmla="*/ 168275 h 251180"/>
              <a:gd name="connsiteX3" fmla="*/ 339651 w 619218"/>
              <a:gd name="connsiteY3" fmla="*/ 177800 h 251180"/>
              <a:gd name="connsiteX4" fmla="*/ 533326 w 619218"/>
              <a:gd name="connsiteY4" fmla="*/ 234950 h 251180"/>
              <a:gd name="connsiteX5" fmla="*/ 619051 w 619218"/>
              <a:gd name="connsiteY5" fmla="*/ 193675 h 251180"/>
              <a:gd name="connsiteX6" fmla="*/ 514276 w 619218"/>
              <a:gd name="connsiteY6" fmla="*/ 250825 h 251180"/>
              <a:gd name="connsiteX7" fmla="*/ 390451 w 619218"/>
              <a:gd name="connsiteY7" fmla="*/ 212725 h 251180"/>
              <a:gd name="connsiteX8" fmla="*/ 9451 w 619218"/>
              <a:gd name="connsiteY8" fmla="*/ 114300 h 251180"/>
              <a:gd name="connsiteX9" fmla="*/ 111051 w 619218"/>
              <a:gd name="connsiteY9" fmla="*/ 127000 h 251180"/>
              <a:gd name="connsiteX10" fmla="*/ 25326 w 619218"/>
              <a:gd name="connsiteY10" fmla="*/ 0 h 251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9218" h="251180">
                <a:moveTo>
                  <a:pt x="25326" y="0"/>
                </a:moveTo>
                <a:cubicBezTo>
                  <a:pt x="28501" y="1852"/>
                  <a:pt x="82476" y="31750"/>
                  <a:pt x="82476" y="31750"/>
                </a:cubicBezTo>
                <a:lnTo>
                  <a:pt x="330126" y="168275"/>
                </a:lnTo>
                <a:cubicBezTo>
                  <a:pt x="372988" y="192617"/>
                  <a:pt x="305784" y="166688"/>
                  <a:pt x="339651" y="177800"/>
                </a:cubicBezTo>
                <a:cubicBezTo>
                  <a:pt x="373518" y="188913"/>
                  <a:pt x="486759" y="232304"/>
                  <a:pt x="533326" y="234950"/>
                </a:cubicBezTo>
                <a:cubicBezTo>
                  <a:pt x="579893" y="237596"/>
                  <a:pt x="622226" y="191029"/>
                  <a:pt x="619051" y="193675"/>
                </a:cubicBezTo>
                <a:cubicBezTo>
                  <a:pt x="615876" y="196321"/>
                  <a:pt x="552376" y="247650"/>
                  <a:pt x="514276" y="250825"/>
                </a:cubicBezTo>
                <a:cubicBezTo>
                  <a:pt x="476176" y="254000"/>
                  <a:pt x="474588" y="235479"/>
                  <a:pt x="390451" y="212725"/>
                </a:cubicBezTo>
                <a:cubicBezTo>
                  <a:pt x="306314" y="189971"/>
                  <a:pt x="56018" y="128588"/>
                  <a:pt x="9451" y="114300"/>
                </a:cubicBezTo>
                <a:cubicBezTo>
                  <a:pt x="-37116" y="100013"/>
                  <a:pt x="103114" y="143933"/>
                  <a:pt x="111051" y="127000"/>
                </a:cubicBezTo>
                <a:cubicBezTo>
                  <a:pt x="118988" y="110067"/>
                  <a:pt x="88032" y="61383"/>
                  <a:pt x="25326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2" name="フリーフォーム 1511">
            <a:extLst>
              <a:ext uri="{FF2B5EF4-FFF2-40B4-BE49-F238E27FC236}">
                <a16:creationId xmlns:a16="http://schemas.microsoft.com/office/drawing/2014/main" id="{77C3D805-1D4E-B405-B681-2CF5AA0F5675}"/>
              </a:ext>
            </a:extLst>
          </p:cNvPr>
          <p:cNvSpPr/>
          <p:nvPr/>
        </p:nvSpPr>
        <p:spPr>
          <a:xfrm>
            <a:off x="1846362" y="4307166"/>
            <a:ext cx="844545" cy="1350647"/>
          </a:xfrm>
          <a:custGeom>
            <a:avLst/>
            <a:gdLst>
              <a:gd name="connsiteX0" fmla="*/ 719038 w 844545"/>
              <a:gd name="connsiteY0" fmla="*/ 1309 h 1350647"/>
              <a:gd name="connsiteX1" fmla="*/ 23713 w 844545"/>
              <a:gd name="connsiteY1" fmla="*/ 537884 h 1350647"/>
              <a:gd name="connsiteX2" fmla="*/ 176113 w 844545"/>
              <a:gd name="connsiteY2" fmla="*/ 541059 h 1350647"/>
              <a:gd name="connsiteX3" fmla="*/ 315813 w 844545"/>
              <a:gd name="connsiteY3" fmla="*/ 737909 h 1350647"/>
              <a:gd name="connsiteX4" fmla="*/ 258663 w 844545"/>
              <a:gd name="connsiteY4" fmla="*/ 829984 h 1350647"/>
              <a:gd name="connsiteX5" fmla="*/ 534888 w 844545"/>
              <a:gd name="connsiteY5" fmla="*/ 858559 h 1350647"/>
              <a:gd name="connsiteX6" fmla="*/ 433288 w 844545"/>
              <a:gd name="connsiteY6" fmla="*/ 1334809 h 1350647"/>
              <a:gd name="connsiteX7" fmla="*/ 566638 w 844545"/>
              <a:gd name="connsiteY7" fmla="*/ 1233209 h 1350647"/>
              <a:gd name="connsiteX8" fmla="*/ 677763 w 844545"/>
              <a:gd name="connsiteY8" fmla="*/ 1195109 h 1350647"/>
              <a:gd name="connsiteX9" fmla="*/ 842863 w 844545"/>
              <a:gd name="connsiteY9" fmla="*/ 906184 h 1350647"/>
              <a:gd name="connsiteX10" fmla="*/ 766663 w 844545"/>
              <a:gd name="connsiteY10" fmla="*/ 242609 h 1350647"/>
              <a:gd name="connsiteX11" fmla="*/ 823813 w 844545"/>
              <a:gd name="connsiteY11" fmla="*/ 382309 h 1350647"/>
              <a:gd name="connsiteX12" fmla="*/ 719038 w 844545"/>
              <a:gd name="connsiteY12" fmla="*/ 1309 h 1350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4545" h="1350647">
                <a:moveTo>
                  <a:pt x="719038" y="1309"/>
                </a:moveTo>
                <a:cubicBezTo>
                  <a:pt x="585688" y="27238"/>
                  <a:pt x="114200" y="447926"/>
                  <a:pt x="23713" y="537884"/>
                </a:cubicBezTo>
                <a:cubicBezTo>
                  <a:pt x="-66774" y="627842"/>
                  <a:pt x="127430" y="507722"/>
                  <a:pt x="176113" y="541059"/>
                </a:cubicBezTo>
                <a:cubicBezTo>
                  <a:pt x="224796" y="574396"/>
                  <a:pt x="302055" y="689755"/>
                  <a:pt x="315813" y="737909"/>
                </a:cubicBezTo>
                <a:cubicBezTo>
                  <a:pt x="329571" y="786063"/>
                  <a:pt x="222150" y="809876"/>
                  <a:pt x="258663" y="829984"/>
                </a:cubicBezTo>
                <a:cubicBezTo>
                  <a:pt x="295176" y="850092"/>
                  <a:pt x="505784" y="774422"/>
                  <a:pt x="534888" y="858559"/>
                </a:cubicBezTo>
                <a:cubicBezTo>
                  <a:pt x="563992" y="942696"/>
                  <a:pt x="427996" y="1272367"/>
                  <a:pt x="433288" y="1334809"/>
                </a:cubicBezTo>
                <a:cubicBezTo>
                  <a:pt x="438580" y="1397251"/>
                  <a:pt x="525892" y="1256492"/>
                  <a:pt x="566638" y="1233209"/>
                </a:cubicBezTo>
                <a:cubicBezTo>
                  <a:pt x="607384" y="1209926"/>
                  <a:pt x="631726" y="1249613"/>
                  <a:pt x="677763" y="1195109"/>
                </a:cubicBezTo>
                <a:cubicBezTo>
                  <a:pt x="723800" y="1140605"/>
                  <a:pt x="828046" y="1064934"/>
                  <a:pt x="842863" y="906184"/>
                </a:cubicBezTo>
                <a:cubicBezTo>
                  <a:pt x="857680" y="747434"/>
                  <a:pt x="769838" y="329921"/>
                  <a:pt x="766663" y="242609"/>
                </a:cubicBezTo>
                <a:cubicBezTo>
                  <a:pt x="763488" y="155297"/>
                  <a:pt x="835455" y="421997"/>
                  <a:pt x="823813" y="382309"/>
                </a:cubicBezTo>
                <a:cubicBezTo>
                  <a:pt x="812171" y="342622"/>
                  <a:pt x="852388" y="-24620"/>
                  <a:pt x="719038" y="1309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3" name="フリーフォーム 1512">
            <a:extLst>
              <a:ext uri="{FF2B5EF4-FFF2-40B4-BE49-F238E27FC236}">
                <a16:creationId xmlns:a16="http://schemas.microsoft.com/office/drawing/2014/main" id="{29A80469-9F7D-2D8A-0517-530D35E58F3F}"/>
              </a:ext>
            </a:extLst>
          </p:cNvPr>
          <p:cNvSpPr/>
          <p:nvPr/>
        </p:nvSpPr>
        <p:spPr>
          <a:xfrm>
            <a:off x="1933353" y="5377344"/>
            <a:ext cx="1290771" cy="1537803"/>
          </a:xfrm>
          <a:custGeom>
            <a:avLst/>
            <a:gdLst>
              <a:gd name="connsiteX0" fmla="*/ 444722 w 1290771"/>
              <a:gd name="connsiteY0" fmla="*/ 10631 h 1537803"/>
              <a:gd name="connsiteX1" fmla="*/ 295497 w 1290771"/>
              <a:gd name="connsiteY1" fmla="*/ 626581 h 1537803"/>
              <a:gd name="connsiteX2" fmla="*/ 162147 w 1290771"/>
              <a:gd name="connsiteY2" fmla="*/ 1166331 h 1537803"/>
              <a:gd name="connsiteX3" fmla="*/ 152622 w 1290771"/>
              <a:gd name="connsiteY3" fmla="*/ 1175856 h 1537803"/>
              <a:gd name="connsiteX4" fmla="*/ 222 w 1290771"/>
              <a:gd name="connsiteY4" fmla="*/ 1534631 h 1537803"/>
              <a:gd name="connsiteX5" fmla="*/ 190722 w 1290771"/>
              <a:gd name="connsiteY5" fmla="*/ 1306031 h 1537803"/>
              <a:gd name="connsiteX6" fmla="*/ 1155922 w 1290771"/>
              <a:gd name="connsiteY6" fmla="*/ 578956 h 1537803"/>
              <a:gd name="connsiteX7" fmla="*/ 1260697 w 1290771"/>
              <a:gd name="connsiteY7" fmla="*/ 344006 h 1537803"/>
              <a:gd name="connsiteX8" fmla="*/ 940022 w 1290771"/>
              <a:gd name="connsiteY8" fmla="*/ 242406 h 1537803"/>
              <a:gd name="connsiteX9" fmla="*/ 444722 w 1290771"/>
              <a:gd name="connsiteY9" fmla="*/ 10631 h 1537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0771" h="1537803">
                <a:moveTo>
                  <a:pt x="444722" y="10631"/>
                </a:moveTo>
                <a:cubicBezTo>
                  <a:pt x="337301" y="74660"/>
                  <a:pt x="342593" y="433964"/>
                  <a:pt x="295497" y="626581"/>
                </a:cubicBezTo>
                <a:cubicBezTo>
                  <a:pt x="248401" y="819198"/>
                  <a:pt x="185959" y="1074785"/>
                  <a:pt x="162147" y="1166331"/>
                </a:cubicBezTo>
                <a:cubicBezTo>
                  <a:pt x="138334" y="1257877"/>
                  <a:pt x="179609" y="1114473"/>
                  <a:pt x="152622" y="1175856"/>
                </a:cubicBezTo>
                <a:cubicBezTo>
                  <a:pt x="125635" y="1237239"/>
                  <a:pt x="-6128" y="1512935"/>
                  <a:pt x="222" y="1534631"/>
                </a:cubicBezTo>
                <a:cubicBezTo>
                  <a:pt x="6572" y="1556327"/>
                  <a:pt x="-1895" y="1465310"/>
                  <a:pt x="190722" y="1306031"/>
                </a:cubicBezTo>
                <a:cubicBezTo>
                  <a:pt x="383339" y="1146752"/>
                  <a:pt x="977593" y="739293"/>
                  <a:pt x="1155922" y="578956"/>
                </a:cubicBezTo>
                <a:cubicBezTo>
                  <a:pt x="1334251" y="418619"/>
                  <a:pt x="1296680" y="400098"/>
                  <a:pt x="1260697" y="344006"/>
                </a:cubicBezTo>
                <a:cubicBezTo>
                  <a:pt x="1224714" y="287914"/>
                  <a:pt x="1080251" y="294264"/>
                  <a:pt x="940022" y="242406"/>
                </a:cubicBezTo>
                <a:cubicBezTo>
                  <a:pt x="799793" y="190548"/>
                  <a:pt x="552143" y="-53398"/>
                  <a:pt x="444722" y="10631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4" name="フリーフォーム 1513">
            <a:extLst>
              <a:ext uri="{FF2B5EF4-FFF2-40B4-BE49-F238E27FC236}">
                <a16:creationId xmlns:a16="http://schemas.microsoft.com/office/drawing/2014/main" id="{3D40C8B6-3CE9-768F-BC58-4FCBD5E25696}"/>
              </a:ext>
            </a:extLst>
          </p:cNvPr>
          <p:cNvSpPr/>
          <p:nvPr/>
        </p:nvSpPr>
        <p:spPr>
          <a:xfrm>
            <a:off x="2179667" y="5742696"/>
            <a:ext cx="1272128" cy="1516644"/>
          </a:xfrm>
          <a:custGeom>
            <a:avLst/>
            <a:gdLst>
              <a:gd name="connsiteX0" fmla="*/ 80933 w 1272128"/>
              <a:gd name="connsiteY0" fmla="*/ 566029 h 1516644"/>
              <a:gd name="connsiteX1" fmla="*/ 7908 w 1272128"/>
              <a:gd name="connsiteY1" fmla="*/ 823204 h 1516644"/>
              <a:gd name="connsiteX2" fmla="*/ 39658 w 1272128"/>
              <a:gd name="connsiteY2" fmla="*/ 1197854 h 1516644"/>
              <a:gd name="connsiteX3" fmla="*/ 42833 w 1272128"/>
              <a:gd name="connsiteY3" fmla="*/ 1372479 h 1516644"/>
              <a:gd name="connsiteX4" fmla="*/ 58708 w 1272128"/>
              <a:gd name="connsiteY4" fmla="*/ 1512179 h 1516644"/>
              <a:gd name="connsiteX5" fmla="*/ 639733 w 1272128"/>
              <a:gd name="connsiteY5" fmla="*/ 1201029 h 1516644"/>
              <a:gd name="connsiteX6" fmla="*/ 1220758 w 1272128"/>
              <a:gd name="connsiteY6" fmla="*/ 947029 h 1516644"/>
              <a:gd name="connsiteX7" fmla="*/ 1230283 w 1272128"/>
              <a:gd name="connsiteY7" fmla="*/ 658104 h 1516644"/>
              <a:gd name="connsiteX8" fmla="*/ 1106458 w 1272128"/>
              <a:gd name="connsiteY8" fmla="*/ 13579 h 1516644"/>
              <a:gd name="connsiteX9" fmla="*/ 757208 w 1272128"/>
              <a:gd name="connsiteY9" fmla="*/ 248529 h 1516644"/>
              <a:gd name="connsiteX10" fmla="*/ 80933 w 1272128"/>
              <a:gd name="connsiteY10" fmla="*/ 566029 h 151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72128" h="1516644">
                <a:moveTo>
                  <a:pt x="80933" y="566029"/>
                </a:moveTo>
                <a:cubicBezTo>
                  <a:pt x="-43950" y="661808"/>
                  <a:pt x="14787" y="717900"/>
                  <a:pt x="7908" y="823204"/>
                </a:cubicBezTo>
                <a:cubicBezTo>
                  <a:pt x="1029" y="928508"/>
                  <a:pt x="33837" y="1106308"/>
                  <a:pt x="39658" y="1197854"/>
                </a:cubicBezTo>
                <a:cubicBezTo>
                  <a:pt x="45479" y="1289400"/>
                  <a:pt x="39658" y="1320092"/>
                  <a:pt x="42833" y="1372479"/>
                </a:cubicBezTo>
                <a:cubicBezTo>
                  <a:pt x="46008" y="1424866"/>
                  <a:pt x="-40775" y="1540754"/>
                  <a:pt x="58708" y="1512179"/>
                </a:cubicBezTo>
                <a:cubicBezTo>
                  <a:pt x="158191" y="1483604"/>
                  <a:pt x="446058" y="1295221"/>
                  <a:pt x="639733" y="1201029"/>
                </a:cubicBezTo>
                <a:cubicBezTo>
                  <a:pt x="833408" y="1106837"/>
                  <a:pt x="1122333" y="1037517"/>
                  <a:pt x="1220758" y="947029"/>
                </a:cubicBezTo>
                <a:cubicBezTo>
                  <a:pt x="1319183" y="856541"/>
                  <a:pt x="1249333" y="813679"/>
                  <a:pt x="1230283" y="658104"/>
                </a:cubicBezTo>
                <a:cubicBezTo>
                  <a:pt x="1211233" y="502529"/>
                  <a:pt x="1185304" y="81841"/>
                  <a:pt x="1106458" y="13579"/>
                </a:cubicBezTo>
                <a:cubicBezTo>
                  <a:pt x="1027612" y="-54683"/>
                  <a:pt x="924425" y="151691"/>
                  <a:pt x="757208" y="248529"/>
                </a:cubicBezTo>
                <a:cubicBezTo>
                  <a:pt x="589991" y="345366"/>
                  <a:pt x="205816" y="470250"/>
                  <a:pt x="80933" y="566029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5" name="フリーフォーム 1514">
            <a:extLst>
              <a:ext uri="{FF2B5EF4-FFF2-40B4-BE49-F238E27FC236}">
                <a16:creationId xmlns:a16="http://schemas.microsoft.com/office/drawing/2014/main" id="{51BA90FD-1B9F-E293-6ACE-5C1E5E222463}"/>
              </a:ext>
            </a:extLst>
          </p:cNvPr>
          <p:cNvSpPr/>
          <p:nvPr/>
        </p:nvSpPr>
        <p:spPr>
          <a:xfrm>
            <a:off x="2128075" y="6589846"/>
            <a:ext cx="1782942" cy="1512831"/>
          </a:xfrm>
          <a:custGeom>
            <a:avLst/>
            <a:gdLst>
              <a:gd name="connsiteX0" fmla="*/ 148400 w 1782942"/>
              <a:gd name="connsiteY0" fmla="*/ 366579 h 1512831"/>
              <a:gd name="connsiteX1" fmla="*/ 5525 w 1782942"/>
              <a:gd name="connsiteY1" fmla="*/ 896804 h 1512831"/>
              <a:gd name="connsiteX2" fmla="*/ 272225 w 1782942"/>
              <a:gd name="connsiteY2" fmla="*/ 1503229 h 1512831"/>
              <a:gd name="connsiteX3" fmla="*/ 951675 w 1782942"/>
              <a:gd name="connsiteY3" fmla="*/ 1223829 h 1512831"/>
              <a:gd name="connsiteX4" fmla="*/ 1770825 w 1782942"/>
              <a:gd name="connsiteY4" fmla="*/ 633279 h 1512831"/>
              <a:gd name="connsiteX5" fmla="*/ 1396175 w 1782942"/>
              <a:gd name="connsiteY5" fmla="*/ 17329 h 1512831"/>
              <a:gd name="connsiteX6" fmla="*/ 777050 w 1782942"/>
              <a:gd name="connsiteY6" fmla="*/ 188779 h 1512831"/>
              <a:gd name="connsiteX7" fmla="*/ 148400 w 1782942"/>
              <a:gd name="connsiteY7" fmla="*/ 366579 h 1512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2942" h="1512831">
                <a:moveTo>
                  <a:pt x="148400" y="366579"/>
                </a:moveTo>
                <a:cubicBezTo>
                  <a:pt x="19812" y="484583"/>
                  <a:pt x="-15113" y="707362"/>
                  <a:pt x="5525" y="896804"/>
                </a:cubicBezTo>
                <a:cubicBezTo>
                  <a:pt x="26163" y="1086246"/>
                  <a:pt x="114533" y="1448725"/>
                  <a:pt x="272225" y="1503229"/>
                </a:cubicBezTo>
                <a:cubicBezTo>
                  <a:pt x="429917" y="1557733"/>
                  <a:pt x="701908" y="1368821"/>
                  <a:pt x="951675" y="1223829"/>
                </a:cubicBezTo>
                <a:cubicBezTo>
                  <a:pt x="1201442" y="1078837"/>
                  <a:pt x="1696742" y="834362"/>
                  <a:pt x="1770825" y="633279"/>
                </a:cubicBezTo>
                <a:cubicBezTo>
                  <a:pt x="1844908" y="432196"/>
                  <a:pt x="1561804" y="91412"/>
                  <a:pt x="1396175" y="17329"/>
                </a:cubicBezTo>
                <a:cubicBezTo>
                  <a:pt x="1230546" y="-56754"/>
                  <a:pt x="981308" y="126866"/>
                  <a:pt x="777050" y="188779"/>
                </a:cubicBezTo>
                <a:cubicBezTo>
                  <a:pt x="572792" y="250691"/>
                  <a:pt x="276988" y="248575"/>
                  <a:pt x="148400" y="366579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6" name="フリーフォーム 1515">
            <a:extLst>
              <a:ext uri="{FF2B5EF4-FFF2-40B4-BE49-F238E27FC236}">
                <a16:creationId xmlns:a16="http://schemas.microsoft.com/office/drawing/2014/main" id="{5B7B48D1-8257-96B1-8B6D-C2E37C2714AF}"/>
              </a:ext>
            </a:extLst>
          </p:cNvPr>
          <p:cNvSpPr/>
          <p:nvPr/>
        </p:nvSpPr>
        <p:spPr>
          <a:xfrm>
            <a:off x="2334792" y="7637917"/>
            <a:ext cx="1705063" cy="1599030"/>
          </a:xfrm>
          <a:custGeom>
            <a:avLst/>
            <a:gdLst>
              <a:gd name="connsiteX0" fmla="*/ 78208 w 1705063"/>
              <a:gd name="connsiteY0" fmla="*/ 309108 h 1599030"/>
              <a:gd name="connsiteX1" fmla="*/ 65508 w 1705063"/>
              <a:gd name="connsiteY1" fmla="*/ 982208 h 1599030"/>
              <a:gd name="connsiteX2" fmla="*/ 173458 w 1705063"/>
              <a:gd name="connsiteY2" fmla="*/ 1328283 h 1599030"/>
              <a:gd name="connsiteX3" fmla="*/ 227433 w 1705063"/>
              <a:gd name="connsiteY3" fmla="*/ 1531483 h 1599030"/>
              <a:gd name="connsiteX4" fmla="*/ 1256133 w 1705063"/>
              <a:gd name="connsiteY4" fmla="*/ 1588633 h 1599030"/>
              <a:gd name="connsiteX5" fmla="*/ 1125958 w 1705063"/>
              <a:gd name="connsiteY5" fmla="*/ 1344158 h 1599030"/>
              <a:gd name="connsiteX6" fmla="*/ 1602208 w 1705063"/>
              <a:gd name="connsiteY6" fmla="*/ 359908 h 1599030"/>
              <a:gd name="connsiteX7" fmla="*/ 1656183 w 1705063"/>
              <a:gd name="connsiteY7" fmla="*/ 1133 h 1599030"/>
              <a:gd name="connsiteX8" fmla="*/ 1021183 w 1705063"/>
              <a:gd name="connsiteY8" fmla="*/ 248783 h 1599030"/>
              <a:gd name="connsiteX9" fmla="*/ 78208 w 1705063"/>
              <a:gd name="connsiteY9" fmla="*/ 309108 h 1599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05063" h="1599030">
                <a:moveTo>
                  <a:pt x="78208" y="309108"/>
                </a:moveTo>
                <a:cubicBezTo>
                  <a:pt x="-81071" y="431346"/>
                  <a:pt x="49633" y="812346"/>
                  <a:pt x="65508" y="982208"/>
                </a:cubicBezTo>
                <a:cubicBezTo>
                  <a:pt x="81383" y="1152070"/>
                  <a:pt x="146471" y="1236737"/>
                  <a:pt x="173458" y="1328283"/>
                </a:cubicBezTo>
                <a:cubicBezTo>
                  <a:pt x="200445" y="1419829"/>
                  <a:pt x="46987" y="1488091"/>
                  <a:pt x="227433" y="1531483"/>
                </a:cubicBezTo>
                <a:cubicBezTo>
                  <a:pt x="407879" y="1574875"/>
                  <a:pt x="1106379" y="1619854"/>
                  <a:pt x="1256133" y="1588633"/>
                </a:cubicBezTo>
                <a:cubicBezTo>
                  <a:pt x="1405887" y="1557412"/>
                  <a:pt x="1068279" y="1548945"/>
                  <a:pt x="1125958" y="1344158"/>
                </a:cubicBezTo>
                <a:cubicBezTo>
                  <a:pt x="1183637" y="1139371"/>
                  <a:pt x="1513837" y="583745"/>
                  <a:pt x="1602208" y="359908"/>
                </a:cubicBezTo>
                <a:cubicBezTo>
                  <a:pt x="1690579" y="136071"/>
                  <a:pt x="1753021" y="19654"/>
                  <a:pt x="1656183" y="1133"/>
                </a:cubicBezTo>
                <a:cubicBezTo>
                  <a:pt x="1559345" y="-17388"/>
                  <a:pt x="1277829" y="196395"/>
                  <a:pt x="1021183" y="248783"/>
                </a:cubicBezTo>
                <a:cubicBezTo>
                  <a:pt x="764537" y="301170"/>
                  <a:pt x="237487" y="186870"/>
                  <a:pt x="78208" y="309108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7" name="フリーフォーム 1516">
            <a:extLst>
              <a:ext uri="{FF2B5EF4-FFF2-40B4-BE49-F238E27FC236}">
                <a16:creationId xmlns:a16="http://schemas.microsoft.com/office/drawing/2014/main" id="{50177BDA-E934-9ED6-3DC3-FE89C8D2676B}"/>
              </a:ext>
            </a:extLst>
          </p:cNvPr>
          <p:cNvSpPr/>
          <p:nvPr/>
        </p:nvSpPr>
        <p:spPr>
          <a:xfrm>
            <a:off x="2597196" y="7816160"/>
            <a:ext cx="2670453" cy="1681398"/>
          </a:xfrm>
          <a:custGeom>
            <a:avLst/>
            <a:gdLst>
              <a:gd name="connsiteX0" fmla="*/ 1219154 w 2670453"/>
              <a:gd name="connsiteY0" fmla="*/ 64190 h 1681398"/>
              <a:gd name="connsiteX1" fmla="*/ 1298529 w 2670453"/>
              <a:gd name="connsiteY1" fmla="*/ 102290 h 1681398"/>
              <a:gd name="connsiteX2" fmla="*/ 2365329 w 2670453"/>
              <a:gd name="connsiteY2" fmla="*/ 537265 h 1681398"/>
              <a:gd name="connsiteX3" fmla="*/ 2412954 w 2670453"/>
              <a:gd name="connsiteY3" fmla="*/ 667440 h 1681398"/>
              <a:gd name="connsiteX4" fmla="*/ 2670129 w 2670453"/>
              <a:gd name="connsiteY4" fmla="*/ 902390 h 1681398"/>
              <a:gd name="connsiteX5" fmla="*/ 2470104 w 2670453"/>
              <a:gd name="connsiteY5" fmla="*/ 1204015 h 1681398"/>
              <a:gd name="connsiteX6" fmla="*/ 2632029 w 2670453"/>
              <a:gd name="connsiteY6" fmla="*/ 1645340 h 1681398"/>
              <a:gd name="connsiteX7" fmla="*/ 1965279 w 2670453"/>
              <a:gd name="connsiteY7" fmla="*/ 1654865 h 1681398"/>
              <a:gd name="connsiteX8" fmla="*/ 904829 w 2670453"/>
              <a:gd name="connsiteY8" fmla="*/ 1654865 h 1681398"/>
              <a:gd name="connsiteX9" fmla="*/ 12654 w 2670453"/>
              <a:gd name="connsiteY9" fmla="*/ 1610415 h 1681398"/>
              <a:gd name="connsiteX10" fmla="*/ 368254 w 2670453"/>
              <a:gd name="connsiteY10" fmla="*/ 1134165 h 1681398"/>
              <a:gd name="connsiteX11" fmla="*/ 206329 w 2670453"/>
              <a:gd name="connsiteY11" fmla="*/ 1086540 h 1681398"/>
              <a:gd name="connsiteX12" fmla="*/ 1219154 w 2670453"/>
              <a:gd name="connsiteY12" fmla="*/ 64190 h 1681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70453" h="1681398">
                <a:moveTo>
                  <a:pt x="1219154" y="64190"/>
                </a:moveTo>
                <a:cubicBezTo>
                  <a:pt x="1401187" y="-99852"/>
                  <a:pt x="1298529" y="102290"/>
                  <a:pt x="1298529" y="102290"/>
                </a:cubicBezTo>
                <a:cubicBezTo>
                  <a:pt x="1489558" y="181136"/>
                  <a:pt x="2179592" y="443073"/>
                  <a:pt x="2365329" y="537265"/>
                </a:cubicBezTo>
                <a:cubicBezTo>
                  <a:pt x="2551066" y="631457"/>
                  <a:pt x="2362154" y="606586"/>
                  <a:pt x="2412954" y="667440"/>
                </a:cubicBezTo>
                <a:cubicBezTo>
                  <a:pt x="2463754" y="728294"/>
                  <a:pt x="2660604" y="812961"/>
                  <a:pt x="2670129" y="902390"/>
                </a:cubicBezTo>
                <a:cubicBezTo>
                  <a:pt x="2679654" y="991819"/>
                  <a:pt x="2476454" y="1080190"/>
                  <a:pt x="2470104" y="1204015"/>
                </a:cubicBezTo>
                <a:cubicBezTo>
                  <a:pt x="2463754" y="1327840"/>
                  <a:pt x="2716167" y="1570198"/>
                  <a:pt x="2632029" y="1645340"/>
                </a:cubicBezTo>
                <a:cubicBezTo>
                  <a:pt x="2547892" y="1720482"/>
                  <a:pt x="1965279" y="1654865"/>
                  <a:pt x="1965279" y="1654865"/>
                </a:cubicBezTo>
                <a:cubicBezTo>
                  <a:pt x="1677412" y="1656453"/>
                  <a:pt x="1230266" y="1662273"/>
                  <a:pt x="904829" y="1654865"/>
                </a:cubicBezTo>
                <a:cubicBezTo>
                  <a:pt x="579392" y="1647457"/>
                  <a:pt x="102083" y="1697198"/>
                  <a:pt x="12654" y="1610415"/>
                </a:cubicBezTo>
                <a:cubicBezTo>
                  <a:pt x="-76775" y="1523632"/>
                  <a:pt x="335975" y="1221478"/>
                  <a:pt x="368254" y="1134165"/>
                </a:cubicBezTo>
                <a:cubicBezTo>
                  <a:pt x="400533" y="1046853"/>
                  <a:pt x="64512" y="1268573"/>
                  <a:pt x="206329" y="1086540"/>
                </a:cubicBezTo>
                <a:cubicBezTo>
                  <a:pt x="348146" y="904507"/>
                  <a:pt x="1037121" y="228232"/>
                  <a:pt x="1219154" y="64190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8" name="フリーフォーム 1517">
            <a:extLst>
              <a:ext uri="{FF2B5EF4-FFF2-40B4-BE49-F238E27FC236}">
                <a16:creationId xmlns:a16="http://schemas.microsoft.com/office/drawing/2014/main" id="{39B847B7-4BA7-2AD1-5CC5-C4A4BC1240D4}"/>
              </a:ext>
            </a:extLst>
          </p:cNvPr>
          <p:cNvSpPr/>
          <p:nvPr/>
        </p:nvSpPr>
        <p:spPr>
          <a:xfrm>
            <a:off x="2326963" y="8174914"/>
            <a:ext cx="1568481" cy="1402374"/>
          </a:xfrm>
          <a:custGeom>
            <a:avLst/>
            <a:gdLst>
              <a:gd name="connsiteX0" fmla="*/ 193987 w 1568481"/>
              <a:gd name="connsiteY0" fmla="*/ 242011 h 1402374"/>
              <a:gd name="connsiteX1" fmla="*/ 235262 w 1568481"/>
              <a:gd name="connsiteY1" fmla="*/ 321386 h 1402374"/>
              <a:gd name="connsiteX2" fmla="*/ 200337 w 1568481"/>
              <a:gd name="connsiteY2" fmla="*/ 1184986 h 1402374"/>
              <a:gd name="connsiteX3" fmla="*/ 390837 w 1568481"/>
              <a:gd name="connsiteY3" fmla="*/ 1270711 h 1402374"/>
              <a:gd name="connsiteX4" fmla="*/ 41587 w 1568481"/>
              <a:gd name="connsiteY4" fmla="*/ 1331036 h 1402374"/>
              <a:gd name="connsiteX5" fmla="*/ 1521137 w 1568481"/>
              <a:gd name="connsiteY5" fmla="*/ 1400886 h 1402374"/>
              <a:gd name="connsiteX6" fmla="*/ 1149662 w 1568481"/>
              <a:gd name="connsiteY6" fmla="*/ 1261186 h 1402374"/>
              <a:gd name="connsiteX7" fmla="*/ 613087 w 1568481"/>
              <a:gd name="connsiteY7" fmla="*/ 813511 h 1402374"/>
              <a:gd name="connsiteX8" fmla="*/ 463862 w 1568481"/>
              <a:gd name="connsiteY8" fmla="*/ 3886 h 1402374"/>
              <a:gd name="connsiteX9" fmla="*/ 416237 w 1568481"/>
              <a:gd name="connsiteY9" fmla="*/ 496011 h 1402374"/>
              <a:gd name="connsiteX10" fmla="*/ 193987 w 1568481"/>
              <a:gd name="connsiteY10" fmla="*/ 242011 h 1402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68481" h="1402374">
                <a:moveTo>
                  <a:pt x="193987" y="242011"/>
                </a:moveTo>
                <a:cubicBezTo>
                  <a:pt x="163825" y="212907"/>
                  <a:pt x="234204" y="164224"/>
                  <a:pt x="235262" y="321386"/>
                </a:cubicBezTo>
                <a:cubicBezTo>
                  <a:pt x="236320" y="478548"/>
                  <a:pt x="174408" y="1026765"/>
                  <a:pt x="200337" y="1184986"/>
                </a:cubicBezTo>
                <a:cubicBezTo>
                  <a:pt x="226266" y="1343207"/>
                  <a:pt x="417295" y="1246369"/>
                  <a:pt x="390837" y="1270711"/>
                </a:cubicBezTo>
                <a:cubicBezTo>
                  <a:pt x="364379" y="1295053"/>
                  <a:pt x="-146796" y="1309340"/>
                  <a:pt x="41587" y="1331036"/>
                </a:cubicBezTo>
                <a:cubicBezTo>
                  <a:pt x="229970" y="1352732"/>
                  <a:pt x="1336458" y="1412528"/>
                  <a:pt x="1521137" y="1400886"/>
                </a:cubicBezTo>
                <a:cubicBezTo>
                  <a:pt x="1705816" y="1389244"/>
                  <a:pt x="1301004" y="1359082"/>
                  <a:pt x="1149662" y="1261186"/>
                </a:cubicBezTo>
                <a:cubicBezTo>
                  <a:pt x="998320" y="1163290"/>
                  <a:pt x="727387" y="1023061"/>
                  <a:pt x="613087" y="813511"/>
                </a:cubicBezTo>
                <a:cubicBezTo>
                  <a:pt x="498787" y="603961"/>
                  <a:pt x="496670" y="56803"/>
                  <a:pt x="463862" y="3886"/>
                </a:cubicBezTo>
                <a:cubicBezTo>
                  <a:pt x="431054" y="-49031"/>
                  <a:pt x="456983" y="455265"/>
                  <a:pt x="416237" y="496011"/>
                </a:cubicBezTo>
                <a:cubicBezTo>
                  <a:pt x="375491" y="536757"/>
                  <a:pt x="224149" y="271115"/>
                  <a:pt x="193987" y="242011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9" name="フリーフォーム 1518">
            <a:extLst>
              <a:ext uri="{FF2B5EF4-FFF2-40B4-BE49-F238E27FC236}">
                <a16:creationId xmlns:a16="http://schemas.microsoft.com/office/drawing/2014/main" id="{6B1C4D24-914D-755E-05D8-2A72D130B110}"/>
              </a:ext>
            </a:extLst>
          </p:cNvPr>
          <p:cNvSpPr/>
          <p:nvPr/>
        </p:nvSpPr>
        <p:spPr>
          <a:xfrm>
            <a:off x="372334" y="4077513"/>
            <a:ext cx="1905547" cy="612422"/>
          </a:xfrm>
          <a:custGeom>
            <a:avLst/>
            <a:gdLst>
              <a:gd name="connsiteX0" fmla="*/ 122966 w 1905547"/>
              <a:gd name="connsiteY0" fmla="*/ 11887 h 612422"/>
              <a:gd name="connsiteX1" fmla="*/ 249966 w 1905547"/>
              <a:gd name="connsiteY1" fmla="*/ 75387 h 612422"/>
              <a:gd name="connsiteX2" fmla="*/ 1862866 w 1905547"/>
              <a:gd name="connsiteY2" fmla="*/ 151587 h 612422"/>
              <a:gd name="connsiteX3" fmla="*/ 1392966 w 1905547"/>
              <a:gd name="connsiteY3" fmla="*/ 138887 h 612422"/>
              <a:gd name="connsiteX4" fmla="*/ 897666 w 1905547"/>
              <a:gd name="connsiteY4" fmla="*/ 519887 h 612422"/>
              <a:gd name="connsiteX5" fmla="*/ 681766 w 1905547"/>
              <a:gd name="connsiteY5" fmla="*/ 583387 h 612422"/>
              <a:gd name="connsiteX6" fmla="*/ 199166 w 1905547"/>
              <a:gd name="connsiteY6" fmla="*/ 494487 h 612422"/>
              <a:gd name="connsiteX7" fmla="*/ 8666 w 1905547"/>
              <a:gd name="connsiteY7" fmla="*/ 608787 h 612422"/>
              <a:gd name="connsiteX8" fmla="*/ 453166 w 1905547"/>
              <a:gd name="connsiteY8" fmla="*/ 329387 h 612422"/>
              <a:gd name="connsiteX9" fmla="*/ 122966 w 1905547"/>
              <a:gd name="connsiteY9" fmla="*/ 11887 h 612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05547" h="612422">
                <a:moveTo>
                  <a:pt x="122966" y="11887"/>
                </a:moveTo>
                <a:cubicBezTo>
                  <a:pt x="89099" y="-30446"/>
                  <a:pt x="-40017" y="52104"/>
                  <a:pt x="249966" y="75387"/>
                </a:cubicBezTo>
                <a:cubicBezTo>
                  <a:pt x="539949" y="98670"/>
                  <a:pt x="1672366" y="141004"/>
                  <a:pt x="1862866" y="151587"/>
                </a:cubicBezTo>
                <a:cubicBezTo>
                  <a:pt x="2053366" y="162170"/>
                  <a:pt x="1553833" y="77504"/>
                  <a:pt x="1392966" y="138887"/>
                </a:cubicBezTo>
                <a:cubicBezTo>
                  <a:pt x="1232099" y="200270"/>
                  <a:pt x="1016199" y="445804"/>
                  <a:pt x="897666" y="519887"/>
                </a:cubicBezTo>
                <a:cubicBezTo>
                  <a:pt x="779133" y="593970"/>
                  <a:pt x="798183" y="587620"/>
                  <a:pt x="681766" y="583387"/>
                </a:cubicBezTo>
                <a:cubicBezTo>
                  <a:pt x="565349" y="579154"/>
                  <a:pt x="311349" y="490254"/>
                  <a:pt x="199166" y="494487"/>
                </a:cubicBezTo>
                <a:cubicBezTo>
                  <a:pt x="86983" y="498720"/>
                  <a:pt x="-33667" y="636304"/>
                  <a:pt x="8666" y="608787"/>
                </a:cubicBezTo>
                <a:cubicBezTo>
                  <a:pt x="50999" y="581270"/>
                  <a:pt x="436233" y="422520"/>
                  <a:pt x="453166" y="329387"/>
                </a:cubicBezTo>
                <a:cubicBezTo>
                  <a:pt x="470099" y="236254"/>
                  <a:pt x="156833" y="54220"/>
                  <a:pt x="122966" y="11887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0" name="フリーフォーム 1519">
            <a:extLst>
              <a:ext uri="{FF2B5EF4-FFF2-40B4-BE49-F238E27FC236}">
                <a16:creationId xmlns:a16="http://schemas.microsoft.com/office/drawing/2014/main" id="{939A4592-E8BA-7869-636B-C5F0A5BC440A}"/>
              </a:ext>
            </a:extLst>
          </p:cNvPr>
          <p:cNvSpPr/>
          <p:nvPr/>
        </p:nvSpPr>
        <p:spPr>
          <a:xfrm>
            <a:off x="197966" y="3991215"/>
            <a:ext cx="1205217" cy="749754"/>
          </a:xfrm>
          <a:custGeom>
            <a:avLst/>
            <a:gdLst>
              <a:gd name="connsiteX0" fmla="*/ 17934 w 1205217"/>
              <a:gd name="connsiteY0" fmla="*/ 21985 h 749754"/>
              <a:gd name="connsiteX1" fmla="*/ 297334 w 1205217"/>
              <a:gd name="connsiteY1" fmla="*/ 72785 h 749754"/>
              <a:gd name="connsiteX2" fmla="*/ 1008534 w 1205217"/>
              <a:gd name="connsiteY2" fmla="*/ 263285 h 749754"/>
              <a:gd name="connsiteX3" fmla="*/ 983134 w 1205217"/>
              <a:gd name="connsiteY3" fmla="*/ 326785 h 749754"/>
              <a:gd name="connsiteX4" fmla="*/ 1199034 w 1205217"/>
              <a:gd name="connsiteY4" fmla="*/ 364885 h 749754"/>
              <a:gd name="connsiteX5" fmla="*/ 703734 w 1205217"/>
              <a:gd name="connsiteY5" fmla="*/ 618885 h 749754"/>
              <a:gd name="connsiteX6" fmla="*/ 5234 w 1205217"/>
              <a:gd name="connsiteY6" fmla="*/ 745885 h 749754"/>
              <a:gd name="connsiteX7" fmla="*/ 386234 w 1205217"/>
              <a:gd name="connsiteY7" fmla="*/ 479185 h 749754"/>
              <a:gd name="connsiteX8" fmla="*/ 424334 w 1205217"/>
              <a:gd name="connsiteY8" fmla="*/ 415685 h 749754"/>
              <a:gd name="connsiteX9" fmla="*/ 17934 w 1205217"/>
              <a:gd name="connsiteY9" fmla="*/ 21985 h 749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05217" h="749754">
                <a:moveTo>
                  <a:pt x="17934" y="21985"/>
                </a:moveTo>
                <a:cubicBezTo>
                  <a:pt x="-3233" y="-35165"/>
                  <a:pt x="132234" y="32568"/>
                  <a:pt x="297334" y="72785"/>
                </a:cubicBezTo>
                <a:cubicBezTo>
                  <a:pt x="462434" y="113002"/>
                  <a:pt x="894234" y="220952"/>
                  <a:pt x="1008534" y="263285"/>
                </a:cubicBezTo>
                <a:cubicBezTo>
                  <a:pt x="1122834" y="305618"/>
                  <a:pt x="951384" y="309852"/>
                  <a:pt x="983134" y="326785"/>
                </a:cubicBezTo>
                <a:cubicBezTo>
                  <a:pt x="1014884" y="343718"/>
                  <a:pt x="1245601" y="316202"/>
                  <a:pt x="1199034" y="364885"/>
                </a:cubicBezTo>
                <a:cubicBezTo>
                  <a:pt x="1152467" y="413568"/>
                  <a:pt x="902701" y="555385"/>
                  <a:pt x="703734" y="618885"/>
                </a:cubicBezTo>
                <a:cubicBezTo>
                  <a:pt x="504767" y="682385"/>
                  <a:pt x="58151" y="769168"/>
                  <a:pt x="5234" y="745885"/>
                </a:cubicBezTo>
                <a:cubicBezTo>
                  <a:pt x="-47683" y="722602"/>
                  <a:pt x="316384" y="534218"/>
                  <a:pt x="386234" y="479185"/>
                </a:cubicBezTo>
                <a:cubicBezTo>
                  <a:pt x="456084" y="424152"/>
                  <a:pt x="481484" y="494002"/>
                  <a:pt x="424334" y="415685"/>
                </a:cubicBezTo>
                <a:cubicBezTo>
                  <a:pt x="367184" y="337368"/>
                  <a:pt x="39101" y="79135"/>
                  <a:pt x="17934" y="21985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1" name="フリーフォーム 1520">
            <a:extLst>
              <a:ext uri="{FF2B5EF4-FFF2-40B4-BE49-F238E27FC236}">
                <a16:creationId xmlns:a16="http://schemas.microsoft.com/office/drawing/2014/main" id="{C9D3567B-D12F-33F7-BDD7-A73448433CE7}"/>
              </a:ext>
            </a:extLst>
          </p:cNvPr>
          <p:cNvSpPr/>
          <p:nvPr/>
        </p:nvSpPr>
        <p:spPr>
          <a:xfrm>
            <a:off x="62188" y="3200279"/>
            <a:ext cx="969763" cy="631961"/>
          </a:xfrm>
          <a:custGeom>
            <a:avLst/>
            <a:gdLst>
              <a:gd name="connsiteX0" fmla="*/ 966512 w 969763"/>
              <a:gd name="connsiteY0" fmla="*/ 343021 h 631961"/>
              <a:gd name="connsiteX1" fmla="*/ 268012 w 969763"/>
              <a:gd name="connsiteY1" fmla="*/ 597021 h 631961"/>
              <a:gd name="connsiteX2" fmla="*/ 115612 w 969763"/>
              <a:gd name="connsiteY2" fmla="*/ 584321 h 631961"/>
              <a:gd name="connsiteX3" fmla="*/ 1312 w 969763"/>
              <a:gd name="connsiteY3" fmla="*/ 177921 h 631961"/>
              <a:gd name="connsiteX4" fmla="*/ 191812 w 969763"/>
              <a:gd name="connsiteY4" fmla="*/ 330321 h 631961"/>
              <a:gd name="connsiteX5" fmla="*/ 306112 w 969763"/>
              <a:gd name="connsiteY5" fmla="*/ 121 h 631961"/>
              <a:gd name="connsiteX6" fmla="*/ 522012 w 969763"/>
              <a:gd name="connsiteY6" fmla="*/ 292221 h 631961"/>
              <a:gd name="connsiteX7" fmla="*/ 966512 w 969763"/>
              <a:gd name="connsiteY7" fmla="*/ 343021 h 631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9763" h="631961">
                <a:moveTo>
                  <a:pt x="966512" y="343021"/>
                </a:moveTo>
                <a:cubicBezTo>
                  <a:pt x="924179" y="393821"/>
                  <a:pt x="409829" y="556804"/>
                  <a:pt x="268012" y="597021"/>
                </a:cubicBezTo>
                <a:cubicBezTo>
                  <a:pt x="126195" y="637238"/>
                  <a:pt x="160062" y="654171"/>
                  <a:pt x="115612" y="584321"/>
                </a:cubicBezTo>
                <a:cubicBezTo>
                  <a:pt x="71162" y="514471"/>
                  <a:pt x="-11388" y="220254"/>
                  <a:pt x="1312" y="177921"/>
                </a:cubicBezTo>
                <a:cubicBezTo>
                  <a:pt x="14012" y="135588"/>
                  <a:pt x="141012" y="359954"/>
                  <a:pt x="191812" y="330321"/>
                </a:cubicBezTo>
                <a:cubicBezTo>
                  <a:pt x="242612" y="300688"/>
                  <a:pt x="251079" y="6471"/>
                  <a:pt x="306112" y="121"/>
                </a:cubicBezTo>
                <a:cubicBezTo>
                  <a:pt x="361145" y="-6229"/>
                  <a:pt x="418295" y="237188"/>
                  <a:pt x="522012" y="292221"/>
                </a:cubicBezTo>
                <a:cubicBezTo>
                  <a:pt x="625729" y="347254"/>
                  <a:pt x="1008845" y="292221"/>
                  <a:pt x="966512" y="343021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2" name="フリーフォーム 1521">
            <a:extLst>
              <a:ext uri="{FF2B5EF4-FFF2-40B4-BE49-F238E27FC236}">
                <a16:creationId xmlns:a16="http://schemas.microsoft.com/office/drawing/2014/main" id="{D4FECEC9-CC6F-51C7-6953-98A02B83906D}"/>
              </a:ext>
            </a:extLst>
          </p:cNvPr>
          <p:cNvSpPr/>
          <p:nvPr/>
        </p:nvSpPr>
        <p:spPr>
          <a:xfrm>
            <a:off x="9136749" y="2062367"/>
            <a:ext cx="1688827" cy="1637207"/>
          </a:xfrm>
          <a:custGeom>
            <a:avLst/>
            <a:gdLst>
              <a:gd name="connsiteX0" fmla="*/ 70751 w 1688827"/>
              <a:gd name="connsiteY0" fmla="*/ 160133 h 1637207"/>
              <a:gd name="connsiteX1" fmla="*/ 96151 w 1688827"/>
              <a:gd name="connsiteY1" fmla="*/ 960233 h 1637207"/>
              <a:gd name="connsiteX2" fmla="*/ 527951 w 1688827"/>
              <a:gd name="connsiteY2" fmla="*/ 1557133 h 1637207"/>
              <a:gd name="connsiteX3" fmla="*/ 32651 w 1688827"/>
              <a:gd name="connsiteY3" fmla="*/ 1455533 h 1637207"/>
              <a:gd name="connsiteX4" fmla="*/ 1645551 w 1688827"/>
              <a:gd name="connsiteY4" fmla="*/ 1633333 h 1637207"/>
              <a:gd name="connsiteX5" fmla="*/ 1201051 w 1688827"/>
              <a:gd name="connsiteY5" fmla="*/ 1252333 h 1637207"/>
              <a:gd name="connsiteX6" fmla="*/ 921651 w 1688827"/>
              <a:gd name="connsiteY6" fmla="*/ 998333 h 1637207"/>
              <a:gd name="connsiteX7" fmla="*/ 947051 w 1688827"/>
              <a:gd name="connsiteY7" fmla="*/ 33133 h 1637207"/>
              <a:gd name="connsiteX8" fmla="*/ 832751 w 1688827"/>
              <a:gd name="connsiteY8" fmla="*/ 236333 h 1637207"/>
              <a:gd name="connsiteX9" fmla="*/ 337451 w 1688827"/>
              <a:gd name="connsiteY9" fmla="*/ 363333 h 1637207"/>
              <a:gd name="connsiteX10" fmla="*/ 19951 w 1688827"/>
              <a:gd name="connsiteY10" fmla="*/ 172833 h 1637207"/>
              <a:gd name="connsiteX11" fmla="*/ 70751 w 1688827"/>
              <a:gd name="connsiteY11" fmla="*/ 160133 h 1637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88827" h="1637207">
                <a:moveTo>
                  <a:pt x="70751" y="160133"/>
                </a:moveTo>
                <a:cubicBezTo>
                  <a:pt x="83451" y="291366"/>
                  <a:pt x="19951" y="727400"/>
                  <a:pt x="96151" y="960233"/>
                </a:cubicBezTo>
                <a:cubicBezTo>
                  <a:pt x="172351" y="1193066"/>
                  <a:pt x="538534" y="1474583"/>
                  <a:pt x="527951" y="1557133"/>
                </a:cubicBezTo>
                <a:cubicBezTo>
                  <a:pt x="517368" y="1639683"/>
                  <a:pt x="-153616" y="1442833"/>
                  <a:pt x="32651" y="1455533"/>
                </a:cubicBezTo>
                <a:cubicBezTo>
                  <a:pt x="218918" y="1468233"/>
                  <a:pt x="1450818" y="1667200"/>
                  <a:pt x="1645551" y="1633333"/>
                </a:cubicBezTo>
                <a:cubicBezTo>
                  <a:pt x="1840284" y="1599466"/>
                  <a:pt x="1321701" y="1358166"/>
                  <a:pt x="1201051" y="1252333"/>
                </a:cubicBezTo>
                <a:cubicBezTo>
                  <a:pt x="1080401" y="1146500"/>
                  <a:pt x="963984" y="1201533"/>
                  <a:pt x="921651" y="998333"/>
                </a:cubicBezTo>
                <a:cubicBezTo>
                  <a:pt x="879318" y="795133"/>
                  <a:pt x="961868" y="160133"/>
                  <a:pt x="947051" y="33133"/>
                </a:cubicBezTo>
                <a:cubicBezTo>
                  <a:pt x="932234" y="-93867"/>
                  <a:pt x="934351" y="181300"/>
                  <a:pt x="832751" y="236333"/>
                </a:cubicBezTo>
                <a:cubicBezTo>
                  <a:pt x="731151" y="291366"/>
                  <a:pt x="472918" y="373916"/>
                  <a:pt x="337451" y="363333"/>
                </a:cubicBezTo>
                <a:cubicBezTo>
                  <a:pt x="201984" y="352750"/>
                  <a:pt x="66518" y="200350"/>
                  <a:pt x="19951" y="172833"/>
                </a:cubicBezTo>
                <a:cubicBezTo>
                  <a:pt x="-26616" y="145316"/>
                  <a:pt x="58051" y="28900"/>
                  <a:pt x="70751" y="160133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8971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8AD8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236</TotalTime>
  <Words>0</Words>
  <Application>Microsoft Macintosh PowerPoint</Application>
  <PresentationFormat>A3 297x420 mm</PresentationFormat>
  <Paragraphs>0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6</cp:revision>
  <dcterms:created xsi:type="dcterms:W3CDTF">2023-10-28T05:10:50Z</dcterms:created>
  <dcterms:modified xsi:type="dcterms:W3CDTF">2023-10-29T00:11:15Z</dcterms:modified>
</cp:coreProperties>
</file>